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65" r:id="rId2"/>
    <p:sldId id="266" r:id="rId3"/>
    <p:sldId id="268" r:id="rId4"/>
    <p:sldId id="258" r:id="rId5"/>
    <p:sldId id="26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7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88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614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49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674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75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978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827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263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523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85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430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9A6211F-9D26-4BC4-973A-DFFCB9EA65E0}" type="datetimeFigureOut">
              <a:rPr lang="es-CL" smtClean="0"/>
              <a:t>09-09-2021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77E21FE-5E9C-4CE6-A57C-A30F1F745D30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46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8BFEC5-FA22-48C8-A352-9B00CD025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s-CL" sz="3600" dirty="0">
                <a:solidFill>
                  <a:srgbClr val="FFFFFF"/>
                </a:solidFill>
              </a:rPr>
              <a:t>CUÁLES SON LAS REGLAS LEGALES APLICABLES A UNA SUCESIÓN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3B53B4-A33C-4788-B8A3-3268D0A2A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r>
              <a:rPr lang="es-CL" dirty="0"/>
              <a:t>LAS QUE </a:t>
            </a:r>
          </a:p>
          <a:p>
            <a:r>
              <a:rPr lang="es-CL" dirty="0"/>
              <a:t>I. TIEMPO:</a:t>
            </a:r>
          </a:p>
          <a:p>
            <a:r>
              <a:rPr lang="es-CL" dirty="0"/>
              <a:t>VIGENTES AL MOMENTO DE LA APERTURA DE LA SUCESIÓN</a:t>
            </a:r>
          </a:p>
          <a:p>
            <a:r>
              <a:rPr lang="es-CL" dirty="0"/>
              <a:t>1) MUERTE NATURAL</a:t>
            </a:r>
          </a:p>
          <a:p>
            <a:r>
              <a:rPr lang="es-CL" dirty="0"/>
              <a:t>2) MUERTE PRESUNTA: DICTA DECRETO DE POSESIÓN PROVISORIA O DERECHAMENTE DEFINITIVA</a:t>
            </a:r>
          </a:p>
          <a:p>
            <a:r>
              <a:rPr lang="es-CL" dirty="0"/>
              <a:t>II. LUGAR (PAÍS):</a:t>
            </a:r>
          </a:p>
          <a:p>
            <a:r>
              <a:rPr lang="es-CL" dirty="0"/>
              <a:t>RG: LAS DEL LUGAR DEL ÚLTIMO DOMICILIO DEL CAUSANTE</a:t>
            </a:r>
          </a:p>
          <a:p>
            <a:r>
              <a:rPr lang="es-CL" dirty="0"/>
              <a:t>EXCEPCIÓN</a:t>
            </a:r>
          </a:p>
          <a:p>
            <a:r>
              <a:rPr lang="es-CL" dirty="0"/>
              <a:t>A) 15 </a:t>
            </a:r>
            <a:r>
              <a:rPr lang="es-CL" dirty="0" err="1"/>
              <a:t>N°</a:t>
            </a:r>
            <a:r>
              <a:rPr lang="es-CL" dirty="0"/>
              <a:t> 2</a:t>
            </a:r>
          </a:p>
          <a:p>
            <a:r>
              <a:rPr lang="es-CL" dirty="0"/>
              <a:t>B) 998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1029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8BFEC5-FA22-48C8-A352-9B00CD025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s-CL" sz="4400" dirty="0"/>
              <a:t>Excepción 1</a:t>
            </a:r>
            <a:br>
              <a:rPr lang="es-CL" sz="4400" dirty="0"/>
            </a:br>
            <a:r>
              <a:rPr lang="es-CL" sz="4400" dirty="0"/>
              <a:t>Art. 15 </a:t>
            </a:r>
            <a:r>
              <a:rPr lang="es-CL" sz="4400" dirty="0" err="1"/>
              <a:t>N°</a:t>
            </a:r>
            <a:r>
              <a:rPr lang="es-CL" sz="4400" dirty="0"/>
              <a:t> 2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3B53B4-A33C-4788-B8A3-3268D0A2A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r>
              <a:rPr lang="es-CL" sz="2400" dirty="0"/>
              <a:t>CHILENOS QUE MUEREN TENIENDO ÚLTIMO DOMICILIO EN EL EXTRANJERO, SE LES APLICA LA LEY CHILENA</a:t>
            </a:r>
          </a:p>
          <a:p>
            <a:r>
              <a:rPr lang="es-CL" sz="2400" dirty="0"/>
              <a:t>- DERECHO Y OBLIGACIONES CIVILES QUE RIGEN</a:t>
            </a:r>
          </a:p>
          <a:p>
            <a:r>
              <a:rPr lang="es-CL" sz="2400" dirty="0"/>
              <a:t>- obligaciones y derechos que nacen de las relaciones de familia en favor de parientes y cónyuges chilenos</a:t>
            </a:r>
          </a:p>
        </p:txBody>
      </p:sp>
    </p:spTree>
    <p:extLst>
      <p:ext uri="{BB962C8B-B14F-4D97-AF65-F5344CB8AC3E}">
        <p14:creationId xmlns:p14="http://schemas.microsoft.com/office/powerpoint/2010/main" val="329475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CB54FC-0B2A-4107-9A70-958B90B76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8BFEC5-FA22-48C8-A352-9B00CD025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es-CL" dirty="0"/>
              <a:t>Excepción 2</a:t>
            </a:r>
            <a:br>
              <a:rPr lang="es-CL" dirty="0"/>
            </a:br>
            <a:r>
              <a:rPr lang="es-CL" dirty="0"/>
              <a:t>art. 998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B0A2106-C328-4E8E-844A-68865E111B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32" y="645106"/>
            <a:ext cx="5247747" cy="524774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855A9B5-1710-4B19-B0F1-CDFDD4ED5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3B53B4-A33C-4788-B8A3-3268D0A2A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r>
              <a:rPr lang="es-CL" dirty="0"/>
              <a:t>Chileno o extranjero que muera teniendo último domicilio en el extranjero, </a:t>
            </a:r>
          </a:p>
          <a:p>
            <a:r>
              <a:rPr lang="es-CL" dirty="0"/>
              <a:t>Si tiene herederos chilenos</a:t>
            </a:r>
          </a:p>
          <a:p>
            <a:r>
              <a:rPr lang="es-CL" dirty="0"/>
              <a:t>- pueden hacer valer sus derechos sucesorios </a:t>
            </a:r>
          </a:p>
          <a:p>
            <a:r>
              <a:rPr lang="es-CL" dirty="0"/>
              <a:t>- en los bienes dejados en Chile</a:t>
            </a:r>
          </a:p>
          <a:p>
            <a:endParaRPr lang="es-CL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87DBF8-5C50-4034-8B79-FE54A01A8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720853-E885-4BE5-BFE2-24004CEF6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7707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E643BB-057A-448A-853A-E65183065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Caso 1</a:t>
            </a:r>
            <a:br>
              <a:rPr lang="es-CL" dirty="0"/>
            </a:br>
            <a:r>
              <a:rPr lang="es-CL" dirty="0"/>
              <a:t>Ley aplicable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6E1924-EE6B-4B6B-8043-8FB4864E8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spcAft>
                <a:spcPts val="0"/>
              </a:spcAft>
            </a:pPr>
            <a:r>
              <a:rPr lang="es-MX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Guillermina y Alberto, ambos de nacionalidad chilena, se casan en Chile pero viajan a vivir a Singapur, donde vivieron por más de 25 años.</a:t>
            </a:r>
          </a:p>
          <a:p>
            <a:pPr algn="just">
              <a:spcAft>
                <a:spcPts val="0"/>
              </a:spcAft>
            </a:pPr>
            <a:r>
              <a:rPr lang="es-MX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Alberto  muere en Singapur y habiendo dictado testamento en dicho país, de acuerdo a la legislación vigente en ese lugar, que contempla libertad absoluta de testar.</a:t>
            </a:r>
          </a:p>
          <a:p>
            <a:pPr algn="just">
              <a:spcAft>
                <a:spcPts val="0"/>
              </a:spcAft>
            </a:pPr>
            <a:r>
              <a:rPr lang="es-MX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Bajo dicho testamento, Alberto deja todos sus bienes a su amante, Mai-Su. </a:t>
            </a:r>
          </a:p>
          <a:p>
            <a:pPr algn="just">
              <a:spcAft>
                <a:spcPts val="0"/>
              </a:spcAft>
            </a:pPr>
            <a:r>
              <a:rPr lang="es-MX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(i)	¿Qué legislación rige el testamento?</a:t>
            </a:r>
            <a:endParaRPr lang="es-CL" sz="4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</a:t>
            </a:r>
            <a:r>
              <a:rPr lang="es-ES_tradnl" sz="4700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</a:t>
            </a:r>
            <a:r>
              <a:rPr lang="es-ES_tradnl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	¿Tiene Guillermina algún derecho sobre los bienes de Alberto?</a:t>
            </a:r>
            <a:endParaRPr lang="es-CL" sz="4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s-MX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s-MX" sz="4700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iii</a:t>
            </a:r>
            <a:r>
              <a:rPr lang="es-MX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	¿Cambia su respuesta anterior, el hecho de que Guillermina fuese de 	nacionalidad inglesa?</a:t>
            </a:r>
            <a:endParaRPr lang="es-CL" sz="4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47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60342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710321-6803-49B9-A00D-09EB182C3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Caso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65DA27-5216-4B72-A087-3C12B782E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Albertina, nacional argentina, muere en Chile luego de haber residido en Puerto Montt por 20 años.</a:t>
            </a:r>
          </a:p>
          <a:p>
            <a:r>
              <a:rPr lang="es-CL" dirty="0"/>
              <a:t>Deja como bienes un predio en Los Muermos y acciones en Telecom, sociedad anónima francesa.</a:t>
            </a:r>
          </a:p>
          <a:p>
            <a:r>
              <a:rPr lang="es-CL" dirty="0"/>
              <a:t>Albertina tiene una hija de nacionalidad francesa y un marido de nacionalidad chilena.</a:t>
            </a:r>
          </a:p>
          <a:p>
            <a:r>
              <a:rPr lang="es-CL" dirty="0"/>
              <a:t>(i) determine la ley que rige la sucesión de Albertina.</a:t>
            </a:r>
          </a:p>
          <a:p>
            <a:r>
              <a:rPr lang="es-CL" dirty="0"/>
              <a:t>(</a:t>
            </a:r>
            <a:r>
              <a:rPr lang="es-CL" dirty="0" err="1"/>
              <a:t>ii</a:t>
            </a:r>
            <a:r>
              <a:rPr lang="es-CL" dirty="0"/>
              <a:t>) ¿puede la hija de Albertina alegar algún derecho en la sucesión de Albertina?</a:t>
            </a:r>
          </a:p>
          <a:p>
            <a:r>
              <a:rPr lang="es-CL" dirty="0"/>
              <a:t>(</a:t>
            </a:r>
            <a:r>
              <a:rPr lang="es-CL" dirty="0" err="1"/>
              <a:t>iii</a:t>
            </a:r>
            <a:r>
              <a:rPr lang="es-CL" dirty="0"/>
              <a:t>) ¿puede el marido de Albertina alegar </a:t>
            </a:r>
            <a:r>
              <a:rPr lang="es-CL"/>
              <a:t>algún derecho en la sucesión de Albertina?</a:t>
            </a:r>
            <a:endParaRPr lang="es-CL" dirty="0"/>
          </a:p>
          <a:p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105817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</TotalTime>
  <Words>383</Words>
  <Application>Microsoft Office PowerPoint</Application>
  <PresentationFormat>Panorámica</PresentationFormat>
  <Paragraphs>36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Times New Roman</vt:lpstr>
      <vt:lpstr>Retrospección</vt:lpstr>
      <vt:lpstr>CUÁLES SON LAS REGLAS LEGALES APLICABLES A UNA SUCESIÓN</vt:lpstr>
      <vt:lpstr>Excepción 1 Art. 15 N° 2</vt:lpstr>
      <vt:lpstr>Excepción 2 art. 998</vt:lpstr>
      <vt:lpstr>Caso 1 Ley aplicable</vt:lpstr>
      <vt:lpstr>Caso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Resolución de casos prácticos</dc:title>
  <dc:creator>gissella lopez</dc:creator>
  <cp:lastModifiedBy>Gissella Alejandra López Rivera</cp:lastModifiedBy>
  <cp:revision>13</cp:revision>
  <dcterms:created xsi:type="dcterms:W3CDTF">2019-06-13T02:44:47Z</dcterms:created>
  <dcterms:modified xsi:type="dcterms:W3CDTF">2021-09-10T02:15:46Z</dcterms:modified>
</cp:coreProperties>
</file>