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4" r:id="rId9"/>
    <p:sldId id="263" r:id="rId10"/>
    <p:sldId id="267" r:id="rId11"/>
    <p:sldId id="265"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07CD3FD-BE54-4400-942B-C6C15AA73DF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46830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07CD3FD-BE54-4400-942B-C6C15AA73DFD}"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5019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07CD3FD-BE54-4400-942B-C6C15AA73DF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398270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07CD3FD-BE54-4400-942B-C6C15AA73DF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0CD32-A6C8-4BA5-B3DF-D8325E32CAA4}" type="slidenum">
              <a:rPr lang="en-US" smtClean="0"/>
              <a:t>‹Nº›</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265086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07CD3FD-BE54-4400-942B-C6C15AA73DF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145434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7CD3FD-BE54-4400-942B-C6C15AA73DFD}" type="datetimeFigureOut">
              <a:rPr lang="en-US" smtClean="0"/>
              <a:t>9/20/2023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2296544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7CD3FD-BE54-4400-942B-C6C15AA73DFD}" type="datetimeFigureOut">
              <a:rPr lang="en-US" smtClean="0"/>
              <a:t>9/20/2023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287033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07CD3FD-BE54-4400-942B-C6C15AA73DF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229743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07CD3FD-BE54-4400-942B-C6C15AA73DF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110837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07CD3FD-BE54-4400-942B-C6C15AA73DF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224585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07CD3FD-BE54-4400-942B-C6C15AA73DF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340970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07CD3FD-BE54-4400-942B-C6C15AA73DFD}"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287633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7CD3FD-BE54-4400-942B-C6C15AA73DFD}"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403248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F07CD3FD-BE54-4400-942B-C6C15AA73DFD}" type="datetimeFigureOut">
              <a:rPr lang="en-US" smtClean="0"/>
              <a:t>9/20/2023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199525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07CD3FD-BE54-4400-942B-C6C15AA73DFD}" type="datetimeFigureOut">
              <a:rPr lang="en-US" smtClean="0"/>
              <a:t>9/20/2023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418207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F07CD3FD-BE54-4400-942B-C6C15AA73DFD}" type="datetimeFigureOut">
              <a:rPr lang="en-US" smtClean="0"/>
              <a:t>9/20/2023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2514439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07CD3FD-BE54-4400-942B-C6C15AA73DFD}"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0CD32-A6C8-4BA5-B3DF-D8325E32CAA4}" type="slidenum">
              <a:rPr lang="en-US" smtClean="0"/>
              <a:t>‹Nº›</a:t>
            </a:fld>
            <a:endParaRPr lang="en-US"/>
          </a:p>
        </p:txBody>
      </p:sp>
    </p:spTree>
    <p:extLst>
      <p:ext uri="{BB962C8B-B14F-4D97-AF65-F5344CB8AC3E}">
        <p14:creationId xmlns:p14="http://schemas.microsoft.com/office/powerpoint/2010/main" val="356393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07CD3FD-BE54-4400-942B-C6C15AA73DFD}" type="datetimeFigureOut">
              <a:rPr lang="en-US" smtClean="0"/>
              <a:t>9/20/2023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4C0CD32-A6C8-4BA5-B3DF-D8325E32CAA4}" type="slidenum">
              <a:rPr lang="en-US" smtClean="0"/>
              <a:t>‹Nº›</a:t>
            </a:fld>
            <a:endParaRPr lang="en-US"/>
          </a:p>
        </p:txBody>
      </p:sp>
    </p:spTree>
    <p:extLst>
      <p:ext uri="{BB962C8B-B14F-4D97-AF65-F5344CB8AC3E}">
        <p14:creationId xmlns:p14="http://schemas.microsoft.com/office/powerpoint/2010/main" val="1328650697"/>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universohindu.org/dioses-hindues/krishn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id="{CCA03056-88ED-CF12-2D63-F031CA1D1707}"/>
              </a:ext>
            </a:extLst>
          </p:cNvPr>
          <p:cNvPicPr>
            <a:picLocks noChangeAspect="1"/>
          </p:cNvPicPr>
          <p:nvPr/>
        </p:nvPicPr>
        <p:blipFill rotWithShape="1">
          <a:blip r:embed="rId2"/>
          <a:srcRect b="6250"/>
          <a:stretch/>
        </p:blipFill>
        <p:spPr>
          <a:xfrm>
            <a:off x="20" y="10"/>
            <a:ext cx="12191979" cy="6857990"/>
          </a:xfrm>
          <a:prstGeom prst="rect">
            <a:avLst/>
          </a:prstGeom>
        </p:spPr>
      </p:pic>
      <p:sp>
        <p:nvSpPr>
          <p:cNvPr id="2" name="Título 1">
            <a:extLst>
              <a:ext uri="{FF2B5EF4-FFF2-40B4-BE49-F238E27FC236}">
                <a16:creationId xmlns:a16="http://schemas.microsoft.com/office/drawing/2014/main" id="{D58FEC31-19A1-7243-4396-C1B88307EE1C}"/>
              </a:ext>
            </a:extLst>
          </p:cNvPr>
          <p:cNvSpPr>
            <a:spLocks noGrp="1"/>
          </p:cNvSpPr>
          <p:nvPr>
            <p:ph type="ctrTitle"/>
          </p:nvPr>
        </p:nvSpPr>
        <p:spPr>
          <a:xfrm>
            <a:off x="4094922" y="914400"/>
            <a:ext cx="7219755" cy="3427867"/>
          </a:xfrm>
        </p:spPr>
        <p:txBody>
          <a:bodyPr anchor="t">
            <a:normAutofit/>
          </a:bodyPr>
          <a:lstStyle/>
          <a:p>
            <a:pPr algn="r"/>
            <a:r>
              <a:rPr lang="es-MX" dirty="0">
                <a:solidFill>
                  <a:srgbClr val="FFFFFF"/>
                </a:solidFill>
              </a:rPr>
              <a:t>   </a:t>
            </a:r>
            <a:br>
              <a:rPr lang="es-MX" dirty="0">
                <a:solidFill>
                  <a:srgbClr val="FFFFFF"/>
                </a:solidFill>
              </a:rPr>
            </a:br>
            <a:br>
              <a:rPr lang="es-MX" dirty="0">
                <a:solidFill>
                  <a:srgbClr val="FFFFFF"/>
                </a:solidFill>
              </a:rPr>
            </a:br>
            <a:r>
              <a:rPr lang="es-MX" dirty="0">
                <a:solidFill>
                  <a:srgbClr val="FFFFFF"/>
                </a:solidFill>
              </a:rPr>
              <a:t>Meditación II </a:t>
            </a:r>
            <a:endParaRPr lang="es-CL" dirty="0">
              <a:solidFill>
                <a:srgbClr val="FFFFFF"/>
              </a:solidFill>
            </a:endParaRPr>
          </a:p>
        </p:txBody>
      </p:sp>
      <p:sp>
        <p:nvSpPr>
          <p:cNvPr id="3" name="Subtítulo 2">
            <a:extLst>
              <a:ext uri="{FF2B5EF4-FFF2-40B4-BE49-F238E27FC236}">
                <a16:creationId xmlns:a16="http://schemas.microsoft.com/office/drawing/2014/main" id="{EE700B38-61F4-CD8A-0FDF-B59B7100BF4E}"/>
              </a:ext>
            </a:extLst>
          </p:cNvPr>
          <p:cNvSpPr>
            <a:spLocks noGrp="1"/>
          </p:cNvSpPr>
          <p:nvPr>
            <p:ph type="subTitle" idx="1"/>
          </p:nvPr>
        </p:nvSpPr>
        <p:spPr>
          <a:xfrm>
            <a:off x="6373503" y="5253051"/>
            <a:ext cx="4941173" cy="812923"/>
          </a:xfrm>
        </p:spPr>
        <p:txBody>
          <a:bodyPr anchor="t">
            <a:normAutofit/>
          </a:bodyPr>
          <a:lstStyle/>
          <a:p>
            <a:pPr algn="r">
              <a:lnSpc>
                <a:spcPct val="120000"/>
              </a:lnSpc>
            </a:pPr>
            <a:r>
              <a:rPr lang="es-MX" sz="1700" dirty="0">
                <a:solidFill>
                  <a:srgbClr val="FFFFFF"/>
                </a:solidFill>
              </a:rPr>
              <a:t>Salud y Educación Vocal </a:t>
            </a:r>
          </a:p>
          <a:p>
            <a:pPr algn="r">
              <a:lnSpc>
                <a:spcPct val="120000"/>
              </a:lnSpc>
            </a:pPr>
            <a:r>
              <a:rPr lang="es-MX" sz="1700" dirty="0">
                <a:solidFill>
                  <a:srgbClr val="FFFFFF"/>
                </a:solidFill>
              </a:rPr>
              <a:t>Segundo  semestre 2023 </a:t>
            </a:r>
            <a:endParaRPr lang="es-CL" sz="1700" dirty="0">
              <a:solidFill>
                <a:srgbClr val="FFFFFF"/>
              </a:solidFill>
            </a:endParaRPr>
          </a:p>
        </p:txBody>
      </p:sp>
    </p:spTree>
    <p:extLst>
      <p:ext uri="{BB962C8B-B14F-4D97-AF65-F5344CB8AC3E}">
        <p14:creationId xmlns:p14="http://schemas.microsoft.com/office/powerpoint/2010/main" val="2740455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04DC3D-F95F-BEF9-3563-1E3D2B198154}"/>
              </a:ext>
            </a:extLst>
          </p:cNvPr>
          <p:cNvSpPr>
            <a:spLocks noGrp="1"/>
          </p:cNvSpPr>
          <p:nvPr>
            <p:ph type="title"/>
          </p:nvPr>
        </p:nvSpPr>
        <p:spPr/>
        <p:txBody>
          <a:bodyPr/>
          <a:lstStyle/>
          <a:p>
            <a:endParaRPr lang="es-CL"/>
          </a:p>
        </p:txBody>
      </p:sp>
      <p:pic>
        <p:nvPicPr>
          <p:cNvPr id="5" name="Marcador de contenido 4" descr="Mapa&#10;&#10;Descripción generada automáticamente">
            <a:extLst>
              <a:ext uri="{FF2B5EF4-FFF2-40B4-BE49-F238E27FC236}">
                <a16:creationId xmlns:a16="http://schemas.microsoft.com/office/drawing/2014/main" id="{1668040B-B1CE-A8FF-E1C2-86F3E82B07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518066"/>
            <a:ext cx="4885415" cy="4195762"/>
          </a:xfrm>
        </p:spPr>
      </p:pic>
    </p:spTree>
    <p:extLst>
      <p:ext uri="{BB962C8B-B14F-4D97-AF65-F5344CB8AC3E}">
        <p14:creationId xmlns:p14="http://schemas.microsoft.com/office/powerpoint/2010/main" val="77682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03BB06-62C4-9E17-8A6B-30A19DD2F9B1}"/>
              </a:ext>
            </a:extLst>
          </p:cNvPr>
          <p:cNvSpPr>
            <a:spLocks noGrp="1"/>
          </p:cNvSpPr>
          <p:nvPr>
            <p:ph type="title"/>
          </p:nvPr>
        </p:nvSpPr>
        <p:spPr/>
        <p:txBody>
          <a:bodyPr/>
          <a:lstStyle/>
          <a:p>
            <a:endParaRPr lang="es-CL" dirty="0"/>
          </a:p>
        </p:txBody>
      </p:sp>
      <p:sp>
        <p:nvSpPr>
          <p:cNvPr id="3" name="Marcador de contenido 2">
            <a:extLst>
              <a:ext uri="{FF2B5EF4-FFF2-40B4-BE49-F238E27FC236}">
                <a16:creationId xmlns:a16="http://schemas.microsoft.com/office/drawing/2014/main" id="{7F9E0A63-B10E-FA0B-7F38-76C67CE63858}"/>
              </a:ext>
            </a:extLst>
          </p:cNvPr>
          <p:cNvSpPr>
            <a:spLocks noGrp="1"/>
          </p:cNvSpPr>
          <p:nvPr>
            <p:ph idx="1"/>
          </p:nvPr>
        </p:nvSpPr>
        <p:spPr>
          <a:xfrm>
            <a:off x="1103312" y="1364974"/>
            <a:ext cx="8946541" cy="5247862"/>
          </a:xfrm>
        </p:spPr>
        <p:txBody>
          <a:bodyPr>
            <a:normAutofit fontScale="85000" lnSpcReduction="20000"/>
          </a:bodyPr>
          <a:lstStyle/>
          <a:p>
            <a:pPr algn="l" fontAlgn="base"/>
            <a:r>
              <a:rPr lang="es-MX" b="0" i="0" dirty="0">
                <a:solidFill>
                  <a:srgbClr val="666666"/>
                </a:solidFill>
                <a:effectLst/>
                <a:highlight>
                  <a:srgbClr val="000000"/>
                </a:highlight>
                <a:latin typeface="Open Sans" panose="020B0604020202020204" pitchFamily="34" charset="0"/>
              </a:rPr>
              <a:t>1.La mente, en control, es el mejor amigo del hombre, pero cuando esta está guiada por los deseos y los sentidos, es el peor enemigo.</a:t>
            </a:r>
          </a:p>
          <a:p>
            <a:pPr algn="l" fontAlgn="base"/>
            <a:r>
              <a:rPr lang="es-MX" dirty="0">
                <a:solidFill>
                  <a:srgbClr val="666666"/>
                </a:solidFill>
                <a:highlight>
                  <a:srgbClr val="000000"/>
                </a:highlight>
                <a:latin typeface="Open Sans" panose="020B0604020202020204" pitchFamily="34" charset="0"/>
              </a:rPr>
              <a:t>2.</a:t>
            </a:r>
            <a:r>
              <a:rPr lang="es-MX" b="0" i="0" dirty="0">
                <a:solidFill>
                  <a:srgbClr val="666666"/>
                </a:solidFill>
                <a:effectLst/>
                <a:highlight>
                  <a:srgbClr val="000000"/>
                </a:highlight>
                <a:latin typeface="Open Sans" panose="020B0604020202020204" pitchFamily="34" charset="0"/>
              </a:rPr>
              <a:t> Uno debe realizar todas sus actividades con esfuerzo máximo, renunciando a los frutos de dichas actividades y dedicando sus esfuerzos al Bendito Señor.</a:t>
            </a:r>
          </a:p>
          <a:p>
            <a:pPr algn="l" fontAlgn="base"/>
            <a:r>
              <a:rPr lang="es-MX" dirty="0">
                <a:solidFill>
                  <a:srgbClr val="666666"/>
                </a:solidFill>
                <a:highlight>
                  <a:srgbClr val="000000"/>
                </a:highlight>
                <a:latin typeface="Open Sans" panose="020B0604020202020204" pitchFamily="34" charset="0"/>
              </a:rPr>
              <a:t>3</a:t>
            </a:r>
            <a:r>
              <a:rPr lang="es-MX" b="0" i="0" dirty="0">
                <a:solidFill>
                  <a:srgbClr val="666666"/>
                </a:solidFill>
                <a:effectLst/>
                <a:highlight>
                  <a:srgbClr val="000000"/>
                </a:highlight>
                <a:latin typeface="Open Sans" panose="020B0604020202020204" pitchFamily="34" charset="0"/>
              </a:rPr>
              <a:t>. Uno debe mantenerse imperturbable ante las experiencias duales de maya (la ilusión). Se debe experimentar de igual forma tanto el éxito como el fracaso; la vida y la muerte; la abundancia y la escasez; el frio y el calor, etc.</a:t>
            </a:r>
          </a:p>
          <a:p>
            <a:pPr algn="l" fontAlgn="base"/>
            <a:r>
              <a:rPr lang="es-MX" dirty="0">
                <a:solidFill>
                  <a:srgbClr val="666666"/>
                </a:solidFill>
                <a:highlight>
                  <a:srgbClr val="000000"/>
                </a:highlight>
                <a:latin typeface="Open Sans" panose="020B0604020202020204" pitchFamily="34" charset="0"/>
              </a:rPr>
              <a:t>4</a:t>
            </a:r>
            <a:r>
              <a:rPr lang="es-MX" b="0" i="0" dirty="0">
                <a:solidFill>
                  <a:srgbClr val="666666"/>
                </a:solidFill>
                <a:effectLst/>
                <a:highlight>
                  <a:srgbClr val="000000"/>
                </a:highlight>
                <a:latin typeface="Open Sans" panose="020B0604020202020204" pitchFamily="34" charset="0"/>
              </a:rPr>
              <a:t>. La renunciación externa, con la mente puesta aún en los objetos de los sentidos es un acto de hipocresía, uno debe controlar los deseos primero en la mente y después renunciar a la actividad que satisface dichos deseos.</a:t>
            </a:r>
          </a:p>
          <a:p>
            <a:pPr algn="l" fontAlgn="base"/>
            <a:r>
              <a:rPr lang="es-MX" dirty="0">
                <a:solidFill>
                  <a:srgbClr val="666666"/>
                </a:solidFill>
                <a:highlight>
                  <a:srgbClr val="000000"/>
                </a:highlight>
                <a:latin typeface="Open Sans" panose="020B0604020202020204" pitchFamily="34" charset="0"/>
              </a:rPr>
              <a:t>5</a:t>
            </a:r>
            <a:r>
              <a:rPr lang="es-MX" b="0" i="0" dirty="0">
                <a:solidFill>
                  <a:srgbClr val="666666"/>
                </a:solidFill>
                <a:effectLst/>
                <a:highlight>
                  <a:srgbClr val="000000"/>
                </a:highlight>
                <a:latin typeface="Open Sans" panose="020B0604020202020204" pitchFamily="34" charset="0"/>
              </a:rPr>
              <a:t>. El alma se ve obligada a reencarnar en esta tierra fruto de los deseos insatisfechos que guarda al momento de morir. La proliferación de deseos ata al alma al ciclo de incontables nacimientos y muertes.</a:t>
            </a:r>
          </a:p>
          <a:p>
            <a:pPr algn="l" fontAlgn="base"/>
            <a:r>
              <a:rPr lang="es-MX" dirty="0">
                <a:solidFill>
                  <a:srgbClr val="666666"/>
                </a:solidFill>
                <a:highlight>
                  <a:srgbClr val="000000"/>
                </a:highlight>
                <a:latin typeface="Open Sans" panose="020B0604020202020204" pitchFamily="34" charset="0"/>
              </a:rPr>
              <a:t>6</a:t>
            </a:r>
            <a:r>
              <a:rPr lang="es-MX" b="0" i="0" dirty="0">
                <a:solidFill>
                  <a:srgbClr val="666666"/>
                </a:solidFill>
                <a:effectLst/>
                <a:highlight>
                  <a:srgbClr val="000000"/>
                </a:highlight>
                <a:latin typeface="Open Sans" panose="020B0604020202020204" pitchFamily="34" charset="0"/>
              </a:rPr>
              <a:t>. La ignorancia es el enemigo más grande al que se enfrenta el hombre, pues es esta la causa más grande de sufrimiento. La ignorancia hace al hombre un esclavo de la ilusión cósmica.</a:t>
            </a:r>
          </a:p>
          <a:p>
            <a:pPr algn="l" fontAlgn="base"/>
            <a:r>
              <a:rPr lang="es-MX" dirty="0">
                <a:solidFill>
                  <a:srgbClr val="666666"/>
                </a:solidFill>
                <a:highlight>
                  <a:srgbClr val="000000"/>
                </a:highlight>
                <a:latin typeface="Open Sans" panose="020B0604020202020204" pitchFamily="34" charset="0"/>
              </a:rPr>
              <a:t>7</a:t>
            </a:r>
            <a:r>
              <a:rPr lang="es-MX" b="0" i="0" dirty="0">
                <a:solidFill>
                  <a:srgbClr val="666666"/>
                </a:solidFill>
                <a:effectLst/>
                <a:highlight>
                  <a:srgbClr val="000000"/>
                </a:highlight>
                <a:latin typeface="Open Sans" panose="020B0604020202020204" pitchFamily="34" charset="0"/>
              </a:rPr>
              <a:t>. Aquel que se mantiene ecuánime, controla sus sentidos con la meditación y no alberga sentimientos de animosidad a nada ni nadie, ese es un Yogui candidato a la liberación.</a:t>
            </a:r>
          </a:p>
          <a:p>
            <a:pPr algn="l" fontAlgn="base"/>
            <a:r>
              <a:rPr lang="es-MX" b="0" i="0" dirty="0">
                <a:solidFill>
                  <a:srgbClr val="666666"/>
                </a:solidFill>
                <a:effectLst/>
                <a:highlight>
                  <a:srgbClr val="000000"/>
                </a:highlight>
                <a:latin typeface="Open Sans" panose="020B0604020202020204" pitchFamily="34" charset="0"/>
              </a:rPr>
              <a:t>8.Estas enseñanzas pueden ser encontradas dentro del Bhagavad Gita.</a:t>
            </a:r>
          </a:p>
          <a:p>
            <a:endParaRPr lang="es-CL" dirty="0"/>
          </a:p>
        </p:txBody>
      </p:sp>
    </p:spTree>
    <p:extLst>
      <p:ext uri="{BB962C8B-B14F-4D97-AF65-F5344CB8AC3E}">
        <p14:creationId xmlns:p14="http://schemas.microsoft.com/office/powerpoint/2010/main" val="362023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06582-EA0B-2190-7D85-35FD462575B9}"/>
              </a:ext>
            </a:extLst>
          </p:cNvPr>
          <p:cNvSpPr>
            <a:spLocks noGrp="1"/>
          </p:cNvSpPr>
          <p:nvPr>
            <p:ph type="title"/>
          </p:nvPr>
        </p:nvSpPr>
        <p:spPr/>
        <p:txBody>
          <a:bodyPr/>
          <a:lstStyle/>
          <a:p>
            <a:r>
              <a:rPr lang="es-MX" dirty="0"/>
              <a:t>                  </a:t>
            </a:r>
            <a:r>
              <a:rPr lang="es-MX" b="1" dirty="0"/>
              <a:t>Tarea para la casa </a:t>
            </a:r>
            <a:endParaRPr lang="es-CL" b="1" dirty="0"/>
          </a:p>
        </p:txBody>
      </p:sp>
      <p:pic>
        <p:nvPicPr>
          <p:cNvPr id="5" name="Marcador de contenido 4" descr="Texto&#10;&#10;Descripción generada automáticamente">
            <a:extLst>
              <a:ext uri="{FF2B5EF4-FFF2-40B4-BE49-F238E27FC236}">
                <a16:creationId xmlns:a16="http://schemas.microsoft.com/office/drawing/2014/main" id="{A6300430-3D80-31FC-F9DA-2B77B733DE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4215" y="2037191"/>
            <a:ext cx="5915840" cy="4195762"/>
          </a:xfrm>
        </p:spPr>
      </p:pic>
    </p:spTree>
    <p:extLst>
      <p:ext uri="{BB962C8B-B14F-4D97-AF65-F5344CB8AC3E}">
        <p14:creationId xmlns:p14="http://schemas.microsoft.com/office/powerpoint/2010/main" val="361212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41A1A2-8D48-603A-0539-DCA06DFCD579}"/>
              </a:ext>
            </a:extLst>
          </p:cNvPr>
          <p:cNvSpPr>
            <a:spLocks noGrp="1"/>
          </p:cNvSpPr>
          <p:nvPr>
            <p:ph type="title"/>
          </p:nvPr>
        </p:nvSpPr>
        <p:spPr/>
        <p:txBody>
          <a:bodyPr/>
          <a:lstStyle/>
          <a:p>
            <a:r>
              <a:rPr lang="es-MX"/>
              <a:t>                       </a:t>
            </a:r>
            <a:r>
              <a:rPr lang="es-MX">
                <a:latin typeface="Amasis MT Pro Black" panose="020B0604020202020204" pitchFamily="18" charset="0"/>
              </a:rPr>
              <a:t>Lord </a:t>
            </a:r>
            <a:r>
              <a:rPr lang="es-MX" dirty="0">
                <a:latin typeface="Amasis MT Pro Black" panose="020B0604020202020204" pitchFamily="18" charset="0"/>
              </a:rPr>
              <a:t>Shiva</a:t>
            </a:r>
            <a:endParaRPr lang="es-CL" dirty="0">
              <a:latin typeface="Amasis MT Pro Black" panose="020B0604020202020204" pitchFamily="18" charset="0"/>
            </a:endParaRPr>
          </a:p>
        </p:txBody>
      </p:sp>
      <p:pic>
        <p:nvPicPr>
          <p:cNvPr id="9" name="Marcador de contenido 8" descr="Estatua de una persona&#10;&#10;Descripción generada automáticamente con confianza baja">
            <a:extLst>
              <a:ext uri="{FF2B5EF4-FFF2-40B4-BE49-F238E27FC236}">
                <a16:creationId xmlns:a16="http://schemas.microsoft.com/office/drawing/2014/main" id="{5752CDC3-488D-0739-3473-6FB24B8515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6871" y="1970369"/>
            <a:ext cx="3568952" cy="4195762"/>
          </a:xfrm>
        </p:spPr>
      </p:pic>
    </p:spTree>
    <p:extLst>
      <p:ext uri="{BB962C8B-B14F-4D97-AF65-F5344CB8AC3E}">
        <p14:creationId xmlns:p14="http://schemas.microsoft.com/office/powerpoint/2010/main" val="184965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75304C-C4E9-475E-4E06-AFC3F54134BA}"/>
              </a:ext>
            </a:extLst>
          </p:cNvPr>
          <p:cNvSpPr>
            <a:spLocks noGrp="1"/>
          </p:cNvSpPr>
          <p:nvPr>
            <p:ph type="title"/>
          </p:nvPr>
        </p:nvSpPr>
        <p:spPr/>
        <p:txBody>
          <a:bodyPr/>
          <a:lstStyle/>
          <a:p>
            <a:endParaRPr lang="es-CL"/>
          </a:p>
        </p:txBody>
      </p:sp>
      <p:pic>
        <p:nvPicPr>
          <p:cNvPr id="5" name="Marcador de contenido 4" descr="Un dibujo de una persona&#10;&#10;Descripción generada automáticamente con confianza media">
            <a:extLst>
              <a:ext uri="{FF2B5EF4-FFF2-40B4-BE49-F238E27FC236}">
                <a16:creationId xmlns:a16="http://schemas.microsoft.com/office/drawing/2014/main" id="{88C02239-B849-11FB-1A47-48EE0F673A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1673" y="1672810"/>
            <a:ext cx="4088653" cy="4195762"/>
          </a:xfrm>
        </p:spPr>
      </p:pic>
    </p:spTree>
    <p:extLst>
      <p:ext uri="{BB962C8B-B14F-4D97-AF65-F5344CB8AC3E}">
        <p14:creationId xmlns:p14="http://schemas.microsoft.com/office/powerpoint/2010/main" val="2307538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8C7E74-EA80-50BA-4B52-8ABE12F10405}"/>
              </a:ext>
            </a:extLst>
          </p:cNvPr>
          <p:cNvSpPr>
            <a:spLocks noGrp="1"/>
          </p:cNvSpPr>
          <p:nvPr>
            <p:ph type="title"/>
          </p:nvPr>
        </p:nvSpPr>
        <p:spPr/>
        <p:txBody>
          <a:bodyPr/>
          <a:lstStyle/>
          <a:p>
            <a:endParaRPr lang="es-CL"/>
          </a:p>
        </p:txBody>
      </p:sp>
      <p:pic>
        <p:nvPicPr>
          <p:cNvPr id="5" name="Marcador de contenido 4" descr="Diagrama&#10;&#10;Descripción generada automáticamente">
            <a:extLst>
              <a:ext uri="{FF2B5EF4-FFF2-40B4-BE49-F238E27FC236}">
                <a16:creationId xmlns:a16="http://schemas.microsoft.com/office/drawing/2014/main" id="{EB35D18C-703F-7865-9193-D3AAC6D6AE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0518" y="970671"/>
            <a:ext cx="6738832" cy="5066146"/>
          </a:xfrm>
        </p:spPr>
      </p:pic>
    </p:spTree>
    <p:extLst>
      <p:ext uri="{BB962C8B-B14F-4D97-AF65-F5344CB8AC3E}">
        <p14:creationId xmlns:p14="http://schemas.microsoft.com/office/powerpoint/2010/main" val="9155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D395B-3527-866C-BB07-B9B7F16D3E50}"/>
              </a:ext>
            </a:extLst>
          </p:cNvPr>
          <p:cNvSpPr>
            <a:spLocks noGrp="1"/>
          </p:cNvSpPr>
          <p:nvPr>
            <p:ph type="title"/>
          </p:nvPr>
        </p:nvSpPr>
        <p:spPr/>
        <p:txBody>
          <a:bodyPr/>
          <a:lstStyle/>
          <a:p>
            <a:endParaRPr lang="es-CL"/>
          </a:p>
        </p:txBody>
      </p:sp>
      <p:pic>
        <p:nvPicPr>
          <p:cNvPr id="5" name="Marcador de contenido 4" descr="Diagrama&#10;&#10;Descripción generada automáticamente">
            <a:extLst>
              <a:ext uri="{FF2B5EF4-FFF2-40B4-BE49-F238E27FC236}">
                <a16:creationId xmlns:a16="http://schemas.microsoft.com/office/drawing/2014/main" id="{824DC214-63C0-31A5-427D-C85CD3C0B7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8283" y="1330294"/>
            <a:ext cx="5985217" cy="4550001"/>
          </a:xfrm>
        </p:spPr>
      </p:pic>
    </p:spTree>
    <p:extLst>
      <p:ext uri="{BB962C8B-B14F-4D97-AF65-F5344CB8AC3E}">
        <p14:creationId xmlns:p14="http://schemas.microsoft.com/office/powerpoint/2010/main" val="377704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5A2854-8994-411F-4765-A11DEBFF139B}"/>
              </a:ext>
            </a:extLst>
          </p:cNvPr>
          <p:cNvSpPr>
            <a:spLocks noGrp="1"/>
          </p:cNvSpPr>
          <p:nvPr>
            <p:ph type="title"/>
          </p:nvPr>
        </p:nvSpPr>
        <p:spPr/>
        <p:txBody>
          <a:bodyPr/>
          <a:lstStyle/>
          <a:p>
            <a:endParaRPr lang="es-CL"/>
          </a:p>
        </p:txBody>
      </p:sp>
      <p:pic>
        <p:nvPicPr>
          <p:cNvPr id="5" name="Marcador de contenido 4" descr="Diagrama&#10;&#10;Descripción generada automáticamente">
            <a:extLst>
              <a:ext uri="{FF2B5EF4-FFF2-40B4-BE49-F238E27FC236}">
                <a16:creationId xmlns:a16="http://schemas.microsoft.com/office/drawing/2014/main" id="{7A94EF2E-7CB1-ED26-15BD-FDA9702148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9047" y="1588404"/>
            <a:ext cx="5203771" cy="4816878"/>
          </a:xfrm>
        </p:spPr>
      </p:pic>
    </p:spTree>
    <p:extLst>
      <p:ext uri="{BB962C8B-B14F-4D97-AF65-F5344CB8AC3E}">
        <p14:creationId xmlns:p14="http://schemas.microsoft.com/office/powerpoint/2010/main" val="372221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813708-AA24-AD57-9BDD-E26B691F355A}"/>
              </a:ext>
            </a:extLst>
          </p:cNvPr>
          <p:cNvSpPr>
            <a:spLocks noGrp="1"/>
          </p:cNvSpPr>
          <p:nvPr>
            <p:ph type="title"/>
          </p:nvPr>
        </p:nvSpPr>
        <p:spPr/>
        <p:txBody>
          <a:bodyPr/>
          <a:lstStyle/>
          <a:p>
            <a:endParaRPr lang="es-CL"/>
          </a:p>
        </p:txBody>
      </p:sp>
      <p:pic>
        <p:nvPicPr>
          <p:cNvPr id="5" name="Marcador de contenido 4" descr="Una caricatura de una persona&#10;&#10;Descripción generada automáticamente con confianza media">
            <a:extLst>
              <a:ext uri="{FF2B5EF4-FFF2-40B4-BE49-F238E27FC236}">
                <a16:creationId xmlns:a16="http://schemas.microsoft.com/office/drawing/2014/main" id="{0F8E623D-2364-756B-09AB-5EAA3461A0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1103" y="1461795"/>
            <a:ext cx="8181736" cy="4195762"/>
          </a:xfrm>
        </p:spPr>
      </p:pic>
    </p:spTree>
    <p:extLst>
      <p:ext uri="{BB962C8B-B14F-4D97-AF65-F5344CB8AC3E}">
        <p14:creationId xmlns:p14="http://schemas.microsoft.com/office/powerpoint/2010/main" val="3722869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DD42A-BE54-B683-6C24-314877C5193F}"/>
              </a:ext>
            </a:extLst>
          </p:cNvPr>
          <p:cNvSpPr>
            <a:spLocks noGrp="1"/>
          </p:cNvSpPr>
          <p:nvPr>
            <p:ph type="title"/>
          </p:nvPr>
        </p:nvSpPr>
        <p:spPr/>
        <p:txBody>
          <a:bodyPr/>
          <a:lstStyle/>
          <a:p>
            <a:endParaRPr lang="es-CL"/>
          </a:p>
        </p:txBody>
      </p:sp>
      <p:pic>
        <p:nvPicPr>
          <p:cNvPr id="5" name="Marcador de contenido 4" descr="Dibujo de una persona&#10;&#10;Descripción generada automáticamente con confianza baja">
            <a:extLst>
              <a:ext uri="{FF2B5EF4-FFF2-40B4-BE49-F238E27FC236}">
                <a16:creationId xmlns:a16="http://schemas.microsoft.com/office/drawing/2014/main" id="{8BD21563-7071-D730-C1C3-F8D447B540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1958" y="1408236"/>
            <a:ext cx="4833095" cy="4545110"/>
          </a:xfrm>
        </p:spPr>
      </p:pic>
    </p:spTree>
    <p:extLst>
      <p:ext uri="{BB962C8B-B14F-4D97-AF65-F5344CB8AC3E}">
        <p14:creationId xmlns:p14="http://schemas.microsoft.com/office/powerpoint/2010/main" val="243664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ADC6D-5C2B-650E-6C8F-1CAEB3BE01E2}"/>
              </a:ext>
            </a:extLst>
          </p:cNvPr>
          <p:cNvSpPr>
            <a:spLocks noGrp="1"/>
          </p:cNvSpPr>
          <p:nvPr>
            <p:ph type="title"/>
          </p:nvPr>
        </p:nvSpPr>
        <p:spPr>
          <a:xfrm>
            <a:off x="646111" y="516834"/>
            <a:ext cx="9133993" cy="728869"/>
          </a:xfrm>
        </p:spPr>
        <p:txBody>
          <a:bodyPr/>
          <a:lstStyle/>
          <a:p>
            <a:r>
              <a:rPr lang="es-MX" dirty="0">
                <a:hlinkClick r:id="rId2"/>
              </a:rPr>
              <a:t>Dios Krishna: Historia, Enseñanzas y Simbología - Universo Hindú (universohindu.org)</a:t>
            </a:r>
            <a:endParaRPr lang="es-CL" dirty="0"/>
          </a:p>
        </p:txBody>
      </p:sp>
      <p:pic>
        <p:nvPicPr>
          <p:cNvPr id="5" name="Marcador de contenido 4" descr="Imagen que contiene pasto, puesto, cama, mujer&#10;&#10;Descripción generada automáticamente">
            <a:extLst>
              <a:ext uri="{FF2B5EF4-FFF2-40B4-BE49-F238E27FC236}">
                <a16:creationId xmlns:a16="http://schemas.microsoft.com/office/drawing/2014/main" id="{47C9F801-19D0-A7FE-C914-4C45DFA4DB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1539" y="2658301"/>
            <a:ext cx="5715000" cy="3819525"/>
          </a:xfrm>
        </p:spPr>
      </p:pic>
    </p:spTree>
    <p:extLst>
      <p:ext uri="{BB962C8B-B14F-4D97-AF65-F5344CB8AC3E}">
        <p14:creationId xmlns:p14="http://schemas.microsoft.com/office/powerpoint/2010/main" val="7654504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99</TotalTime>
  <Words>310</Words>
  <Application>Microsoft Office PowerPoint</Application>
  <PresentationFormat>Panorámica</PresentationFormat>
  <Paragraphs>14</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Amasis MT Pro Black</vt:lpstr>
      <vt:lpstr>Arial</vt:lpstr>
      <vt:lpstr>Century Gothic</vt:lpstr>
      <vt:lpstr>Open Sans</vt:lpstr>
      <vt:lpstr>Wingdings 3</vt:lpstr>
      <vt:lpstr>Ion</vt:lpstr>
      <vt:lpstr>     Meditación II </vt:lpstr>
      <vt:lpstr>                       Lord Shiva</vt:lpstr>
      <vt:lpstr>Presentación de PowerPoint</vt:lpstr>
      <vt:lpstr>Presentación de PowerPoint</vt:lpstr>
      <vt:lpstr>Presentación de PowerPoint</vt:lpstr>
      <vt:lpstr>Presentación de PowerPoint</vt:lpstr>
      <vt:lpstr>Presentación de PowerPoint</vt:lpstr>
      <vt:lpstr>Presentación de PowerPoint</vt:lpstr>
      <vt:lpstr>Dios Krishna: Historia, Enseñanzas y Simbología - Universo Hindú (universohindu.org)</vt:lpstr>
      <vt:lpstr>Presentación de PowerPoint</vt:lpstr>
      <vt:lpstr>Presentación de PowerPoint</vt:lpstr>
      <vt:lpstr>                  Tarea para la casa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Meditación II</dc:title>
  <dc:creator>Parkrose S.A</dc:creator>
  <cp:lastModifiedBy>Parkrose S.A</cp:lastModifiedBy>
  <cp:revision>2</cp:revision>
  <dcterms:created xsi:type="dcterms:W3CDTF">2023-04-25T14:14:25Z</dcterms:created>
  <dcterms:modified xsi:type="dcterms:W3CDTF">2023-09-20T14:46:50Z</dcterms:modified>
</cp:coreProperties>
</file>