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7" r:id="rId3"/>
    <p:sldId id="258" r:id="rId4"/>
    <p:sldId id="259" r:id="rId5"/>
    <p:sldId id="256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798"/>
  </p:normalViewPr>
  <p:slideViewPr>
    <p:cSldViewPr snapToGrid="0" snapToObjects="1">
      <p:cViewPr varScale="1">
        <p:scale>
          <a:sx n="68" d="100"/>
          <a:sy n="68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8360E-5F62-FD4D-B01A-1442C6AF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34" y="872196"/>
            <a:ext cx="9586601" cy="981051"/>
          </a:xfrm>
        </p:spPr>
        <p:txBody>
          <a:bodyPr/>
          <a:lstStyle/>
          <a:p>
            <a:r>
              <a:rPr lang="es-CL" dirty="0"/>
              <a:t> Ejercicios que restauran función </a:t>
            </a:r>
            <a:r>
              <a:rPr lang="es-CL"/>
              <a:t>vocal .</a:t>
            </a:r>
            <a:br>
              <a:rPr lang="es-CL" dirty="0"/>
            </a:br>
            <a:br>
              <a:rPr lang="es-CL" dirty="0"/>
            </a:br>
            <a:br>
              <a:rPr lang="es-CL" dirty="0"/>
            </a:br>
            <a:r>
              <a:rPr lang="es-CL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1EB556-81DC-784B-B5FC-09F899EE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pPr lvl="3"/>
            <a:endParaRPr lang="es-CL" dirty="0"/>
          </a:p>
          <a:p>
            <a:pPr lvl="3"/>
            <a:endParaRPr lang="es-CL" dirty="0"/>
          </a:p>
          <a:p>
            <a:pPr lvl="3"/>
            <a:endParaRPr lang="es-CL" dirty="0"/>
          </a:p>
          <a:p>
            <a:pPr lvl="3"/>
            <a:endParaRPr lang="es-CL" dirty="0"/>
          </a:p>
          <a:p>
            <a:pPr lvl="3"/>
            <a:endParaRPr lang="es-CL" dirty="0"/>
          </a:p>
          <a:p>
            <a:pPr lvl="3"/>
            <a:endParaRPr lang="es-CL" dirty="0"/>
          </a:p>
          <a:p>
            <a:pPr marL="3657600" lvl="8" indent="0">
              <a:buNone/>
            </a:pPr>
            <a:endParaRPr lang="es-CL" dirty="0"/>
          </a:p>
          <a:p>
            <a:pPr marL="3657600" lvl="8" indent="0">
              <a:buNone/>
            </a:pPr>
            <a:endParaRPr lang="es-CL" dirty="0"/>
          </a:p>
          <a:p>
            <a:pPr marL="3657600" lvl="8" indent="0">
              <a:buNone/>
            </a:pPr>
            <a:r>
              <a:rPr lang="es-CL" sz="1800" dirty="0"/>
              <a:t>Flga Pamela Diaz </a:t>
            </a:r>
          </a:p>
          <a:p>
            <a:pPr marL="3657600" lvl="8" indent="0">
              <a:buNone/>
            </a:pPr>
            <a:r>
              <a:rPr lang="es-CL" sz="1800" dirty="0"/>
              <a:t>Salud y Educación Vocal </a:t>
            </a:r>
          </a:p>
          <a:p>
            <a:pPr marL="3657600" lvl="8" indent="0">
              <a:buNone/>
            </a:pPr>
            <a:r>
              <a:rPr lang="es-CL" sz="1800" dirty="0"/>
              <a:t>Segundo Semestre 2023 </a:t>
            </a:r>
          </a:p>
        </p:txBody>
      </p:sp>
      <p:pic>
        <p:nvPicPr>
          <p:cNvPr id="5" name="Imagen 4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1DA7AA99-9DC2-DCC5-6A3B-2E28D67D0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441" y="2407583"/>
            <a:ext cx="3352799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86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434F6-AE90-B04A-9697-5FEC9D06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Ejercicios de elongación cabeza cuello.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A5C765-7779-854E-B23B-D8DD536DE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1. Flexión de cabeza de derecha a izquierda</a:t>
            </a:r>
          </a:p>
          <a:p>
            <a:r>
              <a:rPr lang="es-CL" dirty="0"/>
              <a:t>2. Extensión de cabeza anteroposterior</a:t>
            </a:r>
          </a:p>
          <a:p>
            <a:r>
              <a:rPr lang="es-CL" dirty="0"/>
              <a:t>3. Circunducción de cabeza y cuello</a:t>
            </a:r>
          </a:p>
          <a:p>
            <a:r>
              <a:rPr lang="es-CL" dirty="0"/>
              <a:t>4. Antero versión de hombros</a:t>
            </a:r>
          </a:p>
          <a:p>
            <a:r>
              <a:rPr lang="es-CL" dirty="0"/>
              <a:t>5. Retroversión de hombros</a:t>
            </a:r>
          </a:p>
          <a:p>
            <a:r>
              <a:rPr lang="es-CL" dirty="0"/>
              <a:t>6. Contorsión de brazos al centro, derecha e izquierda</a:t>
            </a:r>
          </a:p>
          <a:p>
            <a:endParaRPr lang="es-CL" dirty="0"/>
          </a:p>
          <a:p>
            <a:r>
              <a:rPr lang="es-CL" dirty="0"/>
              <a:t>Todos los ejercicios se realizan en 4 repeticiones seguidas, de preferencia por las mañanas. </a:t>
            </a:r>
          </a:p>
          <a:p>
            <a:r>
              <a:rPr lang="es-CL" dirty="0"/>
              <a:t>En caso de tener una lesión muscular , No Realizar los ejercicios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4434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2E2A9-3BA6-C149-9934-92D7034B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Ejercicios de Respiración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DE53E-AFFF-D94A-8391-35D77F6FA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Paso  1       Respiración Moderada o de limpieza </a:t>
            </a:r>
          </a:p>
          <a:p>
            <a:r>
              <a:rPr lang="es-CL" dirty="0"/>
              <a:t>Paso 2        Respiración de Narinas ( chi mudra )</a:t>
            </a:r>
          </a:p>
          <a:p>
            <a:r>
              <a:rPr lang="es-CL" dirty="0"/>
              <a:t>Paso 3        Respiración del Abejorro</a:t>
            </a:r>
          </a:p>
          <a:p>
            <a:r>
              <a:rPr lang="es-CL" dirty="0"/>
              <a:t>Paso 4        Respiración en colocación</a:t>
            </a:r>
          </a:p>
          <a:p>
            <a:r>
              <a:rPr lang="es-CL" dirty="0"/>
              <a:t>Paso 5        Respiración tranquila y lenta</a:t>
            </a:r>
          </a:p>
          <a:p>
            <a:r>
              <a:rPr lang="es-CL" dirty="0"/>
              <a:t>Paso 6        Respiración profunda </a:t>
            </a:r>
          </a:p>
          <a:p>
            <a:r>
              <a:rPr lang="es-CL" dirty="0"/>
              <a:t>Paso 7        Respiración Costo diafragmática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100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0023C-B611-4546-954E-16D25052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Ejercicios de la expresión facial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6077B4-9E37-BB49-AE5B-C317E81C2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Dividiremos la cara en tres segmentos</a:t>
            </a:r>
          </a:p>
          <a:p>
            <a:r>
              <a:rPr lang="es-CL" dirty="0"/>
              <a:t>Superior: Frente</a:t>
            </a:r>
          </a:p>
          <a:p>
            <a:r>
              <a:rPr lang="es-CL" dirty="0"/>
              <a:t>Media : Nariz</a:t>
            </a:r>
          </a:p>
          <a:p>
            <a:r>
              <a:rPr lang="es-CL" dirty="0"/>
              <a:t>Inferior : Boca</a:t>
            </a:r>
          </a:p>
          <a:p>
            <a:pPr marL="0" indent="0">
              <a:buNone/>
            </a:pPr>
            <a:r>
              <a:rPr lang="es-CL" dirty="0"/>
              <a:t>  </a:t>
            </a:r>
          </a:p>
        </p:txBody>
      </p:sp>
      <p:pic>
        <p:nvPicPr>
          <p:cNvPr id="5" name="Imagen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BF95274-8FEF-183A-0CBE-C5C22DE63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14820" y="1673471"/>
            <a:ext cx="5168702" cy="45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32B1B-C80B-D247-96E0-213E104DB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960" y="533401"/>
            <a:ext cx="6580375" cy="1208902"/>
          </a:xfrm>
        </p:spPr>
        <p:txBody>
          <a:bodyPr/>
          <a:lstStyle/>
          <a:p>
            <a:r>
              <a:rPr lang="es-CL" sz="4200" dirty="0"/>
              <a:t>Ejercicios que restauran la función vocal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F0134D-33C1-CB4B-A6FD-12E223637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987826"/>
            <a:ext cx="9362775" cy="4017558"/>
          </a:xfrm>
        </p:spPr>
        <p:txBody>
          <a:bodyPr>
            <a:normAutofit fontScale="70000" lnSpcReduction="20000"/>
          </a:bodyPr>
          <a:lstStyle/>
          <a:p>
            <a:r>
              <a:rPr lang="es-CL" dirty="0">
                <a:solidFill>
                  <a:schemeClr val="tx1"/>
                </a:solidFill>
              </a:rPr>
              <a:t>Ejercicios de calentamiento vocal</a:t>
            </a:r>
          </a:p>
          <a:p>
            <a:r>
              <a:rPr lang="es-CL" dirty="0">
                <a:solidFill>
                  <a:schemeClr val="tx1"/>
                </a:solidFill>
              </a:rPr>
              <a:t>1 ej. De vibración.  Lingual y labial</a:t>
            </a:r>
          </a:p>
          <a:p>
            <a:r>
              <a:rPr lang="es-CL" dirty="0">
                <a:solidFill>
                  <a:schemeClr val="tx1"/>
                </a:solidFill>
              </a:rPr>
              <a:t>2 ej. De B prolongada</a:t>
            </a:r>
          </a:p>
          <a:p>
            <a:r>
              <a:rPr lang="es-CL" dirty="0">
                <a:solidFill>
                  <a:schemeClr val="tx1"/>
                </a:solidFill>
              </a:rPr>
              <a:t>3 ej. De fonación en tubos</a:t>
            </a:r>
          </a:p>
          <a:p>
            <a:r>
              <a:rPr lang="es-CL" dirty="0">
                <a:solidFill>
                  <a:schemeClr val="tx1"/>
                </a:solidFill>
              </a:rPr>
              <a:t>4 ej. De bostezo suspiro</a:t>
            </a:r>
          </a:p>
          <a:p>
            <a:r>
              <a:rPr lang="es-CL" dirty="0">
                <a:solidFill>
                  <a:schemeClr val="tx1"/>
                </a:solidFill>
              </a:rPr>
              <a:t>5 ej. </a:t>
            </a:r>
            <a:r>
              <a:rPr lang="es-CL" dirty="0" err="1">
                <a:solidFill>
                  <a:schemeClr val="tx1"/>
                </a:solidFill>
              </a:rPr>
              <a:t>Humming</a:t>
            </a:r>
            <a:r>
              <a:rPr lang="es-CL" dirty="0">
                <a:solidFill>
                  <a:schemeClr val="tx1"/>
                </a:solidFill>
              </a:rPr>
              <a:t> Exagerado</a:t>
            </a:r>
          </a:p>
          <a:p>
            <a:r>
              <a:rPr lang="es-CL" dirty="0">
                <a:solidFill>
                  <a:schemeClr val="tx1"/>
                </a:solidFill>
              </a:rPr>
              <a:t>6 ej. De vocalizaciones fonema sostenido y oraciones </a:t>
            </a:r>
          </a:p>
          <a:p>
            <a:r>
              <a:rPr lang="es-CL" dirty="0">
                <a:solidFill>
                  <a:schemeClr val="tx1"/>
                </a:solidFill>
              </a:rPr>
              <a:t>7 ej.  Sonido de m prolongada </a:t>
            </a:r>
          </a:p>
          <a:p>
            <a:r>
              <a:rPr lang="es-CL" dirty="0">
                <a:solidFill>
                  <a:schemeClr val="tx1"/>
                </a:solidFill>
              </a:rPr>
              <a:t>8 ej. Voz confidencial ( volumen de la voz ) </a:t>
            </a:r>
          </a:p>
          <a:p>
            <a:r>
              <a:rPr lang="es-CL" dirty="0">
                <a:solidFill>
                  <a:schemeClr val="tx1"/>
                </a:solidFill>
              </a:rPr>
              <a:t>9. técnica de masaje laríngeo</a:t>
            </a:r>
          </a:p>
          <a:p>
            <a:r>
              <a:rPr lang="es-CL" dirty="0">
                <a:solidFill>
                  <a:schemeClr val="tx1"/>
                </a:solidFill>
              </a:rPr>
              <a:t>10. Técnica enfriamiento vocal</a:t>
            </a:r>
          </a:p>
          <a:p>
            <a:r>
              <a:rPr lang="es-CL" dirty="0">
                <a:solidFill>
                  <a:schemeClr val="tx1"/>
                </a:solidFill>
              </a:rPr>
              <a:t>11 ejercicios de </a:t>
            </a:r>
            <a:r>
              <a:rPr lang="es-CL" dirty="0" err="1">
                <a:solidFill>
                  <a:schemeClr val="tx1"/>
                </a:solidFill>
              </a:rPr>
              <a:t>glissando</a:t>
            </a:r>
            <a:r>
              <a:rPr lang="es-CL" dirty="0">
                <a:solidFill>
                  <a:schemeClr val="tx1"/>
                </a:solidFill>
              </a:rPr>
              <a:t> , sonido de sirena</a:t>
            </a:r>
          </a:p>
          <a:p>
            <a:r>
              <a:rPr lang="es-CL" dirty="0">
                <a:solidFill>
                  <a:schemeClr val="tx1"/>
                </a:solidFill>
              </a:rPr>
              <a:t>12. Técnicas de enfriamiento vocal </a:t>
            </a:r>
          </a:p>
          <a:p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8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B66BB-DE04-99BA-4AF5-256A72703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 descr="Aplicación&#10;&#10;Descripción generada automáticamente con confianza baja">
            <a:extLst>
              <a:ext uri="{FF2B5EF4-FFF2-40B4-BE49-F238E27FC236}">
                <a16:creationId xmlns:a16="http://schemas.microsoft.com/office/drawing/2014/main" id="{2E124F6C-60C1-621C-A1A9-B788C1C53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929" y="1291272"/>
            <a:ext cx="1772016" cy="1536333"/>
          </a:xfrm>
        </p:spPr>
      </p:pic>
      <p:pic>
        <p:nvPicPr>
          <p:cNvPr id="7" name="Imagen 6" descr="Cara de una mujer&#10;&#10;Descripción generada automáticamente">
            <a:extLst>
              <a:ext uri="{FF2B5EF4-FFF2-40B4-BE49-F238E27FC236}">
                <a16:creationId xmlns:a16="http://schemas.microsoft.com/office/drawing/2014/main" id="{954EBB22-65F8-9061-EE35-B84260A0A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800" y="1480256"/>
            <a:ext cx="1466264" cy="1720342"/>
          </a:xfrm>
          <a:prstGeom prst="rect">
            <a:avLst/>
          </a:prstGeom>
        </p:spPr>
      </p:pic>
      <p:pic>
        <p:nvPicPr>
          <p:cNvPr id="9" name="Imagen 8" descr="Aplicación&#10;&#10;Descripción generada automáticamente con confianza media">
            <a:extLst>
              <a:ext uri="{FF2B5EF4-FFF2-40B4-BE49-F238E27FC236}">
                <a16:creationId xmlns:a16="http://schemas.microsoft.com/office/drawing/2014/main" id="{450EEB6B-5AAB-6245-8967-5009ABC4C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74" y="3321953"/>
            <a:ext cx="1886171" cy="1682800"/>
          </a:xfrm>
          <a:prstGeom prst="rect">
            <a:avLst/>
          </a:prstGeom>
        </p:spPr>
      </p:pic>
      <p:pic>
        <p:nvPicPr>
          <p:cNvPr id="11" name="Imagen 10" descr="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37AA864-11B9-3B23-B869-B08FB1C2D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3237" y="1659988"/>
            <a:ext cx="1886171" cy="1522925"/>
          </a:xfrm>
          <a:prstGeom prst="rect">
            <a:avLst/>
          </a:prstGeom>
        </p:spPr>
      </p:pic>
      <p:pic>
        <p:nvPicPr>
          <p:cNvPr id="13" name="Imagen 12" descr="Imagen que contiene persona, interior, mujer, sostener&#10;&#10;Descripción generada automáticamente">
            <a:extLst>
              <a:ext uri="{FF2B5EF4-FFF2-40B4-BE49-F238E27FC236}">
                <a16:creationId xmlns:a16="http://schemas.microsoft.com/office/drawing/2014/main" id="{81683A8E-1667-2E10-D2EF-29AD94831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937" y="1529860"/>
            <a:ext cx="1466264" cy="1899140"/>
          </a:xfrm>
          <a:prstGeom prst="rect">
            <a:avLst/>
          </a:prstGeom>
        </p:spPr>
      </p:pic>
      <p:pic>
        <p:nvPicPr>
          <p:cNvPr id="15" name="Imagen 14" descr="Imagen que contiene persona, diente, interior, hombre&#10;&#10;Descripción generada automáticamente">
            <a:extLst>
              <a:ext uri="{FF2B5EF4-FFF2-40B4-BE49-F238E27FC236}">
                <a16:creationId xmlns:a16="http://schemas.microsoft.com/office/drawing/2014/main" id="{B0376E63-872D-2B19-4154-C9BBABB98C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2207" y="3970433"/>
            <a:ext cx="1645993" cy="1593681"/>
          </a:xfrm>
          <a:prstGeom prst="rect">
            <a:avLst/>
          </a:prstGeom>
        </p:spPr>
      </p:pic>
      <p:pic>
        <p:nvPicPr>
          <p:cNvPr id="17" name="Imagen 16" descr="Imagen que contiene comiendo, mujer, hombre, comida&#10;&#10;Descripción generada automáticamente">
            <a:extLst>
              <a:ext uri="{FF2B5EF4-FFF2-40B4-BE49-F238E27FC236}">
                <a16:creationId xmlns:a16="http://schemas.microsoft.com/office/drawing/2014/main" id="{DA9B14E9-73A9-6272-80E8-BC9BDD8AED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0622" y="3795139"/>
            <a:ext cx="1985706" cy="1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4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321A1-F937-7B44-959C-DED09850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Ejercicios de habla para la articulación modulación y dicción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12C614-ACBC-2C41-BAF0-08AD20F6C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Ejercicio de trabalenguas</a:t>
            </a:r>
          </a:p>
          <a:p>
            <a:r>
              <a:rPr lang="es-CL" dirty="0"/>
              <a:t>Ejercicio de canciones</a:t>
            </a:r>
          </a:p>
          <a:p>
            <a:r>
              <a:rPr lang="es-CL" dirty="0"/>
              <a:t>Ejercicios de lectura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9530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429F5-6C0B-AFE0-152B-E015D7C8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584739F-9E8E-4A97-29B1-0E544A8A4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007" y="2194560"/>
            <a:ext cx="4195762" cy="3854450"/>
          </a:xfrm>
        </p:spPr>
      </p:pic>
    </p:spTree>
    <p:extLst>
      <p:ext uri="{BB962C8B-B14F-4D97-AF65-F5344CB8AC3E}">
        <p14:creationId xmlns:p14="http://schemas.microsoft.com/office/powerpoint/2010/main" val="1319827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</TotalTime>
  <Words>278</Words>
  <Application>Microsoft Office PowerPoint</Application>
  <PresentationFormat>Panorámica</PresentationFormat>
  <Paragraphs>54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 Ejercicios que restauran función vocal .    </vt:lpstr>
      <vt:lpstr>Ejercicios de elongación cabeza cuello.</vt:lpstr>
      <vt:lpstr>Ejercicios de Respiración </vt:lpstr>
      <vt:lpstr>Ejercicios de la expresión facial</vt:lpstr>
      <vt:lpstr>Ejercicios que restauran la función vocal</vt:lpstr>
      <vt:lpstr>Presentación de PowerPoint</vt:lpstr>
      <vt:lpstr>Ejercicios de habla para la articulación modulación y dicción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de Ejercicios que restauran la función vocal.</dc:title>
  <dc:creator>13676</dc:creator>
  <cp:lastModifiedBy>Parkrose S.A</cp:lastModifiedBy>
  <cp:revision>2</cp:revision>
  <dcterms:created xsi:type="dcterms:W3CDTF">2021-11-16T03:24:26Z</dcterms:created>
  <dcterms:modified xsi:type="dcterms:W3CDTF">2023-11-07T14:10:21Z</dcterms:modified>
</cp:coreProperties>
</file>