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glb" ContentType="model/gltf.binary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4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48"/>
  </p:notesMasterIdLst>
  <p:handoutMasterIdLst>
    <p:handoutMasterId r:id="rId49"/>
  </p:handoutMasterIdLst>
  <p:sldIdLst>
    <p:sldId id="256" r:id="rId5"/>
    <p:sldId id="390" r:id="rId6"/>
    <p:sldId id="264" r:id="rId7"/>
    <p:sldId id="260" r:id="rId8"/>
    <p:sldId id="265" r:id="rId9"/>
    <p:sldId id="483" r:id="rId10"/>
    <p:sldId id="259" r:id="rId11"/>
    <p:sldId id="631" r:id="rId12"/>
    <p:sldId id="266" r:id="rId13"/>
    <p:sldId id="269" r:id="rId14"/>
    <p:sldId id="267" r:id="rId15"/>
    <p:sldId id="502" r:id="rId16"/>
    <p:sldId id="606" r:id="rId17"/>
    <p:sldId id="503" r:id="rId18"/>
    <p:sldId id="635" r:id="rId19"/>
    <p:sldId id="524" r:id="rId20"/>
    <p:sldId id="504" r:id="rId21"/>
    <p:sldId id="516" r:id="rId22"/>
    <p:sldId id="518" r:id="rId23"/>
    <p:sldId id="607" r:id="rId24"/>
    <p:sldId id="540" r:id="rId25"/>
    <p:sldId id="520" r:id="rId26"/>
    <p:sldId id="521" r:id="rId27"/>
    <p:sldId id="522" r:id="rId28"/>
    <p:sldId id="523" r:id="rId29"/>
    <p:sldId id="532" r:id="rId30"/>
    <p:sldId id="608" r:id="rId31"/>
    <p:sldId id="526" r:id="rId32"/>
    <p:sldId id="431" r:id="rId33"/>
    <p:sldId id="432" r:id="rId34"/>
    <p:sldId id="394" r:id="rId35"/>
    <p:sldId id="391" r:id="rId36"/>
    <p:sldId id="619" r:id="rId37"/>
    <p:sldId id="618" r:id="rId38"/>
    <p:sldId id="633" r:id="rId39"/>
    <p:sldId id="632" r:id="rId40"/>
    <p:sldId id="636" r:id="rId41"/>
    <p:sldId id="634" r:id="rId42"/>
    <p:sldId id="614" r:id="rId43"/>
    <p:sldId id="615" r:id="rId44"/>
    <p:sldId id="616" r:id="rId45"/>
    <p:sldId id="617" r:id="rId46"/>
    <p:sldId id="630" r:id="rId47"/>
  </p:sldIdLst>
  <p:sldSz cx="12192000" cy="6858000"/>
  <p:notesSz cx="6858000" cy="9144000"/>
  <p:defaultTextStyle>
    <a:defPPr rtl="0"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DFF"/>
    <a:srgbClr val="3BE5A4"/>
    <a:srgbClr val="0432FF"/>
    <a:srgbClr val="FF7E79"/>
    <a:srgbClr val="941100"/>
    <a:srgbClr val="0096FF"/>
    <a:srgbClr val="FF9300"/>
    <a:srgbClr val="009193"/>
    <a:srgbClr val="009051"/>
    <a:srgbClr val="008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92" autoAdjust="0"/>
    <p:restoredTop sz="94660"/>
  </p:normalViewPr>
  <p:slideViewPr>
    <p:cSldViewPr snapToGrid="0">
      <p:cViewPr varScale="1">
        <p:scale>
          <a:sx n="91" d="100"/>
          <a:sy n="91" d="100"/>
        </p:scale>
        <p:origin x="52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-1398"/>
    </p:cViewPr>
  </p:sorterViewPr>
  <p:notesViewPr>
    <p:cSldViewPr snapToGrid="0">
      <p:cViewPr varScale="1">
        <p:scale>
          <a:sx n="89" d="100"/>
          <a:sy n="89" d="100"/>
        </p:scale>
        <p:origin x="378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handoutMaster" Target="handoutMasters/handoutMaster1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FC0802-CE0D-4C79-9E3B-56794E274CA0}" type="doc">
      <dgm:prSet loTypeId="urn:microsoft.com/office/officeart/2005/8/layout/hProcess11" loCatId="process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s-CL"/>
        </a:p>
      </dgm:t>
    </dgm:pt>
    <dgm:pt modelId="{C0117CE6-FF49-47FC-8E90-9063D77A9C2A}">
      <dgm:prSet custT="1"/>
      <dgm:spPr/>
      <dgm:t>
        <a:bodyPr/>
        <a:lstStyle/>
        <a:p>
          <a:pPr rtl="0"/>
          <a:r>
            <a:rPr lang="es-CL" sz="2800" dirty="0"/>
            <a:t>Competitiva</a:t>
          </a:r>
        </a:p>
      </dgm:t>
    </dgm:pt>
    <dgm:pt modelId="{ED914BF1-60EA-4637-902C-E57345126258}" type="parTrans" cxnId="{20C77C53-013C-47AF-820B-09CEC7066937}">
      <dgm:prSet/>
      <dgm:spPr/>
      <dgm:t>
        <a:bodyPr/>
        <a:lstStyle/>
        <a:p>
          <a:endParaRPr lang="es-CL"/>
        </a:p>
      </dgm:t>
    </dgm:pt>
    <dgm:pt modelId="{BC61E186-F5DA-48BC-B78C-9163DD0B7FBA}" type="sibTrans" cxnId="{20C77C53-013C-47AF-820B-09CEC7066937}">
      <dgm:prSet/>
      <dgm:spPr/>
      <dgm:t>
        <a:bodyPr/>
        <a:lstStyle/>
        <a:p>
          <a:endParaRPr lang="es-CL"/>
        </a:p>
      </dgm:t>
    </dgm:pt>
    <dgm:pt modelId="{4473FFAE-1CD7-4046-91AE-118F44930C9B}">
      <dgm:prSet custT="1"/>
      <dgm:spPr/>
      <dgm:t>
        <a:bodyPr/>
        <a:lstStyle/>
        <a:p>
          <a:pPr rtl="0"/>
          <a:r>
            <a:rPr lang="es-CL" sz="2800" dirty="0"/>
            <a:t>Colaborativa</a:t>
          </a:r>
        </a:p>
        <a:p>
          <a:pPr rtl="0"/>
          <a:r>
            <a:rPr lang="es-CL" sz="2800" dirty="0"/>
            <a:t>o Integrativa</a:t>
          </a:r>
        </a:p>
      </dgm:t>
    </dgm:pt>
    <dgm:pt modelId="{9173C728-8631-4FFC-8369-8AD7F1F50D2F}" type="parTrans" cxnId="{4D73737D-4956-4BA0-B497-A6F0036C2688}">
      <dgm:prSet/>
      <dgm:spPr/>
      <dgm:t>
        <a:bodyPr/>
        <a:lstStyle/>
        <a:p>
          <a:endParaRPr lang="es-CL"/>
        </a:p>
      </dgm:t>
    </dgm:pt>
    <dgm:pt modelId="{A103420D-E0C2-4007-8531-43E18E90DF1B}" type="sibTrans" cxnId="{4D73737D-4956-4BA0-B497-A6F0036C2688}">
      <dgm:prSet/>
      <dgm:spPr/>
      <dgm:t>
        <a:bodyPr/>
        <a:lstStyle/>
        <a:p>
          <a:endParaRPr lang="es-CL"/>
        </a:p>
      </dgm:t>
    </dgm:pt>
    <dgm:pt modelId="{542467B6-C59A-4850-BE7F-FC19DF9058EF}" type="pres">
      <dgm:prSet presAssocID="{A2FC0802-CE0D-4C79-9E3B-56794E274CA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7FDAF6C-A5EE-4095-B250-FFC22B5A8A9B}" type="pres">
      <dgm:prSet presAssocID="{A2FC0802-CE0D-4C79-9E3B-56794E274CA0}" presName="arrow" presStyleLbl="bgShp" presStyleIdx="0" presStyleCnt="1"/>
      <dgm:spPr/>
    </dgm:pt>
    <dgm:pt modelId="{AA1703F6-F595-494F-92A6-DF22C2653442}" type="pres">
      <dgm:prSet presAssocID="{A2FC0802-CE0D-4C79-9E3B-56794E274CA0}" presName="points" presStyleCnt="0"/>
      <dgm:spPr/>
    </dgm:pt>
    <dgm:pt modelId="{911CBD31-15E9-4CA3-A2A2-9C7C60AA4EFB}" type="pres">
      <dgm:prSet presAssocID="{C0117CE6-FF49-47FC-8E90-9063D77A9C2A}" presName="compositeA" presStyleCnt="0"/>
      <dgm:spPr/>
    </dgm:pt>
    <dgm:pt modelId="{09A8262D-3619-43DC-A725-DDBE4A9606E6}" type="pres">
      <dgm:prSet presAssocID="{C0117CE6-FF49-47FC-8E90-9063D77A9C2A}" presName="textA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929B5A3-0D87-4513-B481-EF14A91AD6B6}" type="pres">
      <dgm:prSet presAssocID="{C0117CE6-FF49-47FC-8E90-9063D77A9C2A}" presName="circleA" presStyleLbl="node1" presStyleIdx="0" presStyleCnt="2"/>
      <dgm:spPr>
        <a:solidFill>
          <a:srgbClr val="C00000"/>
        </a:solidFill>
      </dgm:spPr>
    </dgm:pt>
    <dgm:pt modelId="{FB210818-D263-4EC7-A662-46B68B855F24}" type="pres">
      <dgm:prSet presAssocID="{C0117CE6-FF49-47FC-8E90-9063D77A9C2A}" presName="spaceA" presStyleCnt="0"/>
      <dgm:spPr/>
    </dgm:pt>
    <dgm:pt modelId="{C8847B91-6123-42BA-9DB7-379F90BD0ABA}" type="pres">
      <dgm:prSet presAssocID="{BC61E186-F5DA-48BC-B78C-9163DD0B7FBA}" presName="space" presStyleCnt="0"/>
      <dgm:spPr/>
    </dgm:pt>
    <dgm:pt modelId="{97B0112B-C19C-43EC-85F9-D0627EA23314}" type="pres">
      <dgm:prSet presAssocID="{4473FFAE-1CD7-4046-91AE-118F44930C9B}" presName="compositeB" presStyleCnt="0"/>
      <dgm:spPr/>
    </dgm:pt>
    <dgm:pt modelId="{0427F62D-F230-4990-AB62-6E7025B8ED1E}" type="pres">
      <dgm:prSet presAssocID="{4473FFAE-1CD7-4046-91AE-118F44930C9B}" presName="textB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69B9FEE-52A0-4C84-9847-739EB97CC38E}" type="pres">
      <dgm:prSet presAssocID="{4473FFAE-1CD7-4046-91AE-118F44930C9B}" presName="circleB" presStyleLbl="node1" presStyleIdx="1" presStyleCnt="2"/>
      <dgm:spPr>
        <a:solidFill>
          <a:schemeClr val="accent6">
            <a:lumMod val="75000"/>
          </a:schemeClr>
        </a:solidFill>
      </dgm:spPr>
    </dgm:pt>
    <dgm:pt modelId="{BC258FC4-00A2-45DC-95A3-9E1979682574}" type="pres">
      <dgm:prSet presAssocID="{4473FFAE-1CD7-4046-91AE-118F44930C9B}" presName="spaceB" presStyleCnt="0"/>
      <dgm:spPr/>
    </dgm:pt>
  </dgm:ptLst>
  <dgm:cxnLst>
    <dgm:cxn modelId="{7E2761ED-1088-44AB-AA01-8DC80EC5E8B6}" type="presOf" srcId="{4473FFAE-1CD7-4046-91AE-118F44930C9B}" destId="{0427F62D-F230-4990-AB62-6E7025B8ED1E}" srcOrd="0" destOrd="0" presId="urn:microsoft.com/office/officeart/2005/8/layout/hProcess11"/>
    <dgm:cxn modelId="{1F6A3EAC-0868-46B6-B967-58C2D1B9C361}" type="presOf" srcId="{C0117CE6-FF49-47FC-8E90-9063D77A9C2A}" destId="{09A8262D-3619-43DC-A725-DDBE4A9606E6}" srcOrd="0" destOrd="0" presId="urn:microsoft.com/office/officeart/2005/8/layout/hProcess11"/>
    <dgm:cxn modelId="{1339CCFF-E72D-4D28-8B3B-48D7DC3376A9}" type="presOf" srcId="{A2FC0802-CE0D-4C79-9E3B-56794E274CA0}" destId="{542467B6-C59A-4850-BE7F-FC19DF9058EF}" srcOrd="0" destOrd="0" presId="urn:microsoft.com/office/officeart/2005/8/layout/hProcess11"/>
    <dgm:cxn modelId="{20C77C53-013C-47AF-820B-09CEC7066937}" srcId="{A2FC0802-CE0D-4C79-9E3B-56794E274CA0}" destId="{C0117CE6-FF49-47FC-8E90-9063D77A9C2A}" srcOrd="0" destOrd="0" parTransId="{ED914BF1-60EA-4637-902C-E57345126258}" sibTransId="{BC61E186-F5DA-48BC-B78C-9163DD0B7FBA}"/>
    <dgm:cxn modelId="{4D73737D-4956-4BA0-B497-A6F0036C2688}" srcId="{A2FC0802-CE0D-4C79-9E3B-56794E274CA0}" destId="{4473FFAE-1CD7-4046-91AE-118F44930C9B}" srcOrd="1" destOrd="0" parTransId="{9173C728-8631-4FFC-8369-8AD7F1F50D2F}" sibTransId="{A103420D-E0C2-4007-8531-43E18E90DF1B}"/>
    <dgm:cxn modelId="{1BDBEDDB-4495-4C1F-9060-01412656EE05}" type="presParOf" srcId="{542467B6-C59A-4850-BE7F-FC19DF9058EF}" destId="{07FDAF6C-A5EE-4095-B250-FFC22B5A8A9B}" srcOrd="0" destOrd="0" presId="urn:microsoft.com/office/officeart/2005/8/layout/hProcess11"/>
    <dgm:cxn modelId="{EAA0A652-B2DE-4D52-8832-533E24728F13}" type="presParOf" srcId="{542467B6-C59A-4850-BE7F-FC19DF9058EF}" destId="{AA1703F6-F595-494F-92A6-DF22C2653442}" srcOrd="1" destOrd="0" presId="urn:microsoft.com/office/officeart/2005/8/layout/hProcess11"/>
    <dgm:cxn modelId="{D277BB8C-E5CD-47D3-910C-953E469893C2}" type="presParOf" srcId="{AA1703F6-F595-494F-92A6-DF22C2653442}" destId="{911CBD31-15E9-4CA3-A2A2-9C7C60AA4EFB}" srcOrd="0" destOrd="0" presId="urn:microsoft.com/office/officeart/2005/8/layout/hProcess11"/>
    <dgm:cxn modelId="{DF9666DF-F803-447E-AEDB-63818C5D0354}" type="presParOf" srcId="{911CBD31-15E9-4CA3-A2A2-9C7C60AA4EFB}" destId="{09A8262D-3619-43DC-A725-DDBE4A9606E6}" srcOrd="0" destOrd="0" presId="urn:microsoft.com/office/officeart/2005/8/layout/hProcess11"/>
    <dgm:cxn modelId="{02812F4E-07CC-4DA5-AA17-8D914B3874D9}" type="presParOf" srcId="{911CBD31-15E9-4CA3-A2A2-9C7C60AA4EFB}" destId="{4929B5A3-0D87-4513-B481-EF14A91AD6B6}" srcOrd="1" destOrd="0" presId="urn:microsoft.com/office/officeart/2005/8/layout/hProcess11"/>
    <dgm:cxn modelId="{BD30B283-EAF4-48C6-8916-8C764EF9F2D3}" type="presParOf" srcId="{911CBD31-15E9-4CA3-A2A2-9C7C60AA4EFB}" destId="{FB210818-D263-4EC7-A662-46B68B855F24}" srcOrd="2" destOrd="0" presId="urn:microsoft.com/office/officeart/2005/8/layout/hProcess11"/>
    <dgm:cxn modelId="{2B6CCF58-0BB4-4940-9A90-68904508F3D2}" type="presParOf" srcId="{AA1703F6-F595-494F-92A6-DF22C2653442}" destId="{C8847B91-6123-42BA-9DB7-379F90BD0ABA}" srcOrd="1" destOrd="0" presId="urn:microsoft.com/office/officeart/2005/8/layout/hProcess11"/>
    <dgm:cxn modelId="{C5C6BDEF-6EFF-4BAC-A180-7540AB3DE9A5}" type="presParOf" srcId="{AA1703F6-F595-494F-92A6-DF22C2653442}" destId="{97B0112B-C19C-43EC-85F9-D0627EA23314}" srcOrd="2" destOrd="0" presId="urn:microsoft.com/office/officeart/2005/8/layout/hProcess11"/>
    <dgm:cxn modelId="{8D4269EE-4371-404D-B514-726CB50A776B}" type="presParOf" srcId="{97B0112B-C19C-43EC-85F9-D0627EA23314}" destId="{0427F62D-F230-4990-AB62-6E7025B8ED1E}" srcOrd="0" destOrd="0" presId="urn:microsoft.com/office/officeart/2005/8/layout/hProcess11"/>
    <dgm:cxn modelId="{221BCE77-69E0-49CB-9498-1AE6CD70DB3E}" type="presParOf" srcId="{97B0112B-C19C-43EC-85F9-D0627EA23314}" destId="{869B9FEE-52A0-4C84-9847-739EB97CC38E}" srcOrd="1" destOrd="0" presId="urn:microsoft.com/office/officeart/2005/8/layout/hProcess11"/>
    <dgm:cxn modelId="{DB5BAC3A-5D87-443F-A22B-6945119B9700}" type="presParOf" srcId="{97B0112B-C19C-43EC-85F9-D0627EA23314}" destId="{BC258FC4-00A2-45DC-95A3-9E1979682574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B618527-3EAF-475A-8DF2-44C1CE106410}" type="doc">
      <dgm:prSet loTypeId="urn:microsoft.com/office/officeart/2005/8/layout/default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115A5C0-E3E7-4EAF-9D31-B191230AD2DF}">
      <dgm:prSet/>
      <dgm:spPr/>
      <dgm:t>
        <a:bodyPr/>
        <a:lstStyle/>
        <a:p>
          <a:r>
            <a:rPr lang="es-ES" dirty="0"/>
            <a:t>Importancia de analizar el problema y el contexto en que se produce el conflicto:  social, cultural, económico, psicológico,  relacional, etc.</a:t>
          </a:r>
          <a:endParaRPr lang="en-US" dirty="0"/>
        </a:p>
      </dgm:t>
    </dgm:pt>
    <dgm:pt modelId="{1FD405A6-8F54-402B-ACC0-892B8B23AA9E}" type="parTrans" cxnId="{5575C420-9CEF-4704-ACE0-B2E80B3CAD62}">
      <dgm:prSet/>
      <dgm:spPr/>
      <dgm:t>
        <a:bodyPr/>
        <a:lstStyle/>
        <a:p>
          <a:endParaRPr lang="en-US"/>
        </a:p>
      </dgm:t>
    </dgm:pt>
    <dgm:pt modelId="{F4DB8017-4592-48F6-8F84-C0A7BC2920A6}" type="sibTrans" cxnId="{5575C420-9CEF-4704-ACE0-B2E80B3CAD62}">
      <dgm:prSet/>
      <dgm:spPr/>
      <dgm:t>
        <a:bodyPr/>
        <a:lstStyle/>
        <a:p>
          <a:endParaRPr lang="en-US"/>
        </a:p>
      </dgm:t>
    </dgm:pt>
    <dgm:pt modelId="{0B36386C-BB12-47FF-8CA9-D489C796334E}">
      <dgm:prSet/>
      <dgm:spPr/>
      <dgm:t>
        <a:bodyPr/>
        <a:lstStyle/>
        <a:p>
          <a:r>
            <a:rPr lang="es-ES"/>
            <a:t>Importancia de identificar los temas ejes, o claves del problema </a:t>
          </a:r>
          <a:endParaRPr lang="en-US"/>
        </a:p>
      </dgm:t>
    </dgm:pt>
    <dgm:pt modelId="{290B9424-E34E-4E02-911F-5EE8136BAC6F}" type="parTrans" cxnId="{21C4F5D5-0E81-4351-AE6D-A6745B9F2F2E}">
      <dgm:prSet/>
      <dgm:spPr/>
      <dgm:t>
        <a:bodyPr/>
        <a:lstStyle/>
        <a:p>
          <a:endParaRPr lang="en-US"/>
        </a:p>
      </dgm:t>
    </dgm:pt>
    <dgm:pt modelId="{E5362DD4-3D68-49F3-B772-5BD60F4A16A4}" type="sibTrans" cxnId="{21C4F5D5-0E81-4351-AE6D-A6745B9F2F2E}">
      <dgm:prSet/>
      <dgm:spPr/>
      <dgm:t>
        <a:bodyPr/>
        <a:lstStyle/>
        <a:p>
          <a:endParaRPr lang="en-US"/>
        </a:p>
      </dgm:t>
    </dgm:pt>
    <dgm:pt modelId="{D89D7E5D-27A9-477C-8B49-3E255E0D87CC}">
      <dgm:prSet/>
      <dgm:spPr/>
      <dgm:t>
        <a:bodyPr/>
        <a:lstStyle/>
        <a:p>
          <a:r>
            <a:rPr lang="es-ES"/>
            <a:t>Importancia de identificar a las partes, a los actores relevantes, sus intereses y áreas de influencia y poder</a:t>
          </a:r>
          <a:endParaRPr lang="en-US"/>
        </a:p>
      </dgm:t>
    </dgm:pt>
    <dgm:pt modelId="{8F971DA5-26EB-4244-9C91-C9B16127FA5F}" type="parTrans" cxnId="{A91AD9B4-0C9C-4DDA-B7C8-78E5830D7C3F}">
      <dgm:prSet/>
      <dgm:spPr/>
      <dgm:t>
        <a:bodyPr/>
        <a:lstStyle/>
        <a:p>
          <a:endParaRPr lang="en-US"/>
        </a:p>
      </dgm:t>
    </dgm:pt>
    <dgm:pt modelId="{4C66EA86-2D09-469E-AE3A-1ACBAB958653}" type="sibTrans" cxnId="{A91AD9B4-0C9C-4DDA-B7C8-78E5830D7C3F}">
      <dgm:prSet/>
      <dgm:spPr/>
      <dgm:t>
        <a:bodyPr/>
        <a:lstStyle/>
        <a:p>
          <a:endParaRPr lang="en-US"/>
        </a:p>
      </dgm:t>
    </dgm:pt>
    <dgm:pt modelId="{2895EF8F-B7FF-491C-AC74-41F54BF0CD4F}">
      <dgm:prSet/>
      <dgm:spPr/>
      <dgm:t>
        <a:bodyPr/>
        <a:lstStyle/>
        <a:p>
          <a:r>
            <a:rPr lang="es-ES"/>
            <a:t>Importancia de identificar los intereses de mi parte y su jerarquía, y áreas de complementariedad, compatibilidad, intereses comunes y opuestos</a:t>
          </a:r>
          <a:endParaRPr lang="en-US"/>
        </a:p>
      </dgm:t>
    </dgm:pt>
    <dgm:pt modelId="{9D5D696F-897B-4E17-91D6-A1E09D4F91B4}" type="parTrans" cxnId="{88D30AEC-0C80-474B-BAF5-F76F668EFF6C}">
      <dgm:prSet/>
      <dgm:spPr/>
      <dgm:t>
        <a:bodyPr/>
        <a:lstStyle/>
        <a:p>
          <a:endParaRPr lang="en-US"/>
        </a:p>
      </dgm:t>
    </dgm:pt>
    <dgm:pt modelId="{A5BFA480-37ED-4CB5-8926-15A262339582}" type="sibTrans" cxnId="{88D30AEC-0C80-474B-BAF5-F76F668EFF6C}">
      <dgm:prSet/>
      <dgm:spPr/>
      <dgm:t>
        <a:bodyPr/>
        <a:lstStyle/>
        <a:p>
          <a:endParaRPr lang="en-US"/>
        </a:p>
      </dgm:t>
    </dgm:pt>
    <dgm:pt modelId="{2EB4312B-1A8E-44CA-9DFD-C93F434E195A}">
      <dgm:prSet/>
      <dgm:spPr/>
      <dgm:t>
        <a:bodyPr/>
        <a:lstStyle/>
        <a:p>
          <a:r>
            <a:rPr lang="es-ES"/>
            <a:t>Definiciones estratégicas y éticas</a:t>
          </a:r>
          <a:endParaRPr lang="en-US"/>
        </a:p>
      </dgm:t>
    </dgm:pt>
    <dgm:pt modelId="{7C84AD1B-1E11-4D66-96C4-88B196FC962B}" type="parTrans" cxnId="{54BA946D-E42D-4484-B37F-6885BDAA5003}">
      <dgm:prSet/>
      <dgm:spPr/>
      <dgm:t>
        <a:bodyPr/>
        <a:lstStyle/>
        <a:p>
          <a:endParaRPr lang="en-US"/>
        </a:p>
      </dgm:t>
    </dgm:pt>
    <dgm:pt modelId="{525FC670-B894-4E42-90DC-BB1D55645EAA}" type="sibTrans" cxnId="{54BA946D-E42D-4484-B37F-6885BDAA5003}">
      <dgm:prSet/>
      <dgm:spPr/>
      <dgm:t>
        <a:bodyPr/>
        <a:lstStyle/>
        <a:p>
          <a:endParaRPr lang="en-US"/>
        </a:p>
      </dgm:t>
    </dgm:pt>
    <dgm:pt modelId="{10E57D51-25B3-4CD4-B561-A47E603E3835}" type="pres">
      <dgm:prSet presAssocID="{9B618527-3EAF-475A-8DF2-44C1CE10641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82DEF84-B056-42B3-A5DD-9C096B7109AB}" type="pres">
      <dgm:prSet presAssocID="{A115A5C0-E3E7-4EAF-9D31-B191230AD2DF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8FB15FA-DD20-4028-A6C7-F3A54A2AED49}" type="pres">
      <dgm:prSet presAssocID="{F4DB8017-4592-48F6-8F84-C0A7BC2920A6}" presName="sibTrans" presStyleCnt="0"/>
      <dgm:spPr/>
    </dgm:pt>
    <dgm:pt modelId="{76615502-64DC-42F0-902D-73FC86DD0A32}" type="pres">
      <dgm:prSet presAssocID="{0B36386C-BB12-47FF-8CA9-D489C796334E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59046E6-4800-442C-80D8-CEE13E4D5970}" type="pres">
      <dgm:prSet presAssocID="{E5362DD4-3D68-49F3-B772-5BD60F4A16A4}" presName="sibTrans" presStyleCnt="0"/>
      <dgm:spPr/>
    </dgm:pt>
    <dgm:pt modelId="{F03E4DB2-B8F0-4DBF-B82E-B145268CD385}" type="pres">
      <dgm:prSet presAssocID="{D89D7E5D-27A9-477C-8B49-3E255E0D87CC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0AE3CDA-AA00-42CE-9AC0-D80E5A104F3F}" type="pres">
      <dgm:prSet presAssocID="{4C66EA86-2D09-469E-AE3A-1ACBAB958653}" presName="sibTrans" presStyleCnt="0"/>
      <dgm:spPr/>
    </dgm:pt>
    <dgm:pt modelId="{4B672147-205F-4455-9075-A871A58A73F1}" type="pres">
      <dgm:prSet presAssocID="{2895EF8F-B7FF-491C-AC74-41F54BF0CD4F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1E6F04B-DA6B-45DF-8C10-EB7A9095D737}" type="pres">
      <dgm:prSet presAssocID="{A5BFA480-37ED-4CB5-8926-15A262339582}" presName="sibTrans" presStyleCnt="0"/>
      <dgm:spPr/>
    </dgm:pt>
    <dgm:pt modelId="{5F03A130-30A7-438C-94CC-42A0169466AA}" type="pres">
      <dgm:prSet presAssocID="{2EB4312B-1A8E-44CA-9DFD-C93F434E195A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2FF68BC-FAC7-4DF2-B051-426E38C718F0}" type="presOf" srcId="{2EB4312B-1A8E-44CA-9DFD-C93F434E195A}" destId="{5F03A130-30A7-438C-94CC-42A0169466AA}" srcOrd="0" destOrd="0" presId="urn:microsoft.com/office/officeart/2005/8/layout/default"/>
    <dgm:cxn modelId="{9B223F46-AE3B-473A-ADFC-5C1BDB0C5B96}" type="presOf" srcId="{A115A5C0-E3E7-4EAF-9D31-B191230AD2DF}" destId="{382DEF84-B056-42B3-A5DD-9C096B7109AB}" srcOrd="0" destOrd="0" presId="urn:microsoft.com/office/officeart/2005/8/layout/default"/>
    <dgm:cxn modelId="{6F57A083-24BD-4EC0-B207-5DF0974D3D81}" type="presOf" srcId="{D89D7E5D-27A9-477C-8B49-3E255E0D87CC}" destId="{F03E4DB2-B8F0-4DBF-B82E-B145268CD385}" srcOrd="0" destOrd="0" presId="urn:microsoft.com/office/officeart/2005/8/layout/default"/>
    <dgm:cxn modelId="{A91AD9B4-0C9C-4DDA-B7C8-78E5830D7C3F}" srcId="{9B618527-3EAF-475A-8DF2-44C1CE106410}" destId="{D89D7E5D-27A9-477C-8B49-3E255E0D87CC}" srcOrd="2" destOrd="0" parTransId="{8F971DA5-26EB-4244-9C91-C9B16127FA5F}" sibTransId="{4C66EA86-2D09-469E-AE3A-1ACBAB958653}"/>
    <dgm:cxn modelId="{C4CAC933-0903-4358-A86F-4DCAEEA24A3C}" type="presOf" srcId="{0B36386C-BB12-47FF-8CA9-D489C796334E}" destId="{76615502-64DC-42F0-902D-73FC86DD0A32}" srcOrd="0" destOrd="0" presId="urn:microsoft.com/office/officeart/2005/8/layout/default"/>
    <dgm:cxn modelId="{3CB36616-49C9-4F6C-965D-BC4708A0679F}" type="presOf" srcId="{2895EF8F-B7FF-491C-AC74-41F54BF0CD4F}" destId="{4B672147-205F-4455-9075-A871A58A73F1}" srcOrd="0" destOrd="0" presId="urn:microsoft.com/office/officeart/2005/8/layout/default"/>
    <dgm:cxn modelId="{54BA946D-E42D-4484-B37F-6885BDAA5003}" srcId="{9B618527-3EAF-475A-8DF2-44C1CE106410}" destId="{2EB4312B-1A8E-44CA-9DFD-C93F434E195A}" srcOrd="4" destOrd="0" parTransId="{7C84AD1B-1E11-4D66-96C4-88B196FC962B}" sibTransId="{525FC670-B894-4E42-90DC-BB1D55645EAA}"/>
    <dgm:cxn modelId="{88D30AEC-0C80-474B-BAF5-F76F668EFF6C}" srcId="{9B618527-3EAF-475A-8DF2-44C1CE106410}" destId="{2895EF8F-B7FF-491C-AC74-41F54BF0CD4F}" srcOrd="3" destOrd="0" parTransId="{9D5D696F-897B-4E17-91D6-A1E09D4F91B4}" sibTransId="{A5BFA480-37ED-4CB5-8926-15A262339582}"/>
    <dgm:cxn modelId="{5369BC2D-9045-4459-8A47-0AD5B7D0B759}" type="presOf" srcId="{9B618527-3EAF-475A-8DF2-44C1CE106410}" destId="{10E57D51-25B3-4CD4-B561-A47E603E3835}" srcOrd="0" destOrd="0" presId="urn:microsoft.com/office/officeart/2005/8/layout/default"/>
    <dgm:cxn modelId="{21C4F5D5-0E81-4351-AE6D-A6745B9F2F2E}" srcId="{9B618527-3EAF-475A-8DF2-44C1CE106410}" destId="{0B36386C-BB12-47FF-8CA9-D489C796334E}" srcOrd="1" destOrd="0" parTransId="{290B9424-E34E-4E02-911F-5EE8136BAC6F}" sibTransId="{E5362DD4-3D68-49F3-B772-5BD60F4A16A4}"/>
    <dgm:cxn modelId="{5575C420-9CEF-4704-ACE0-B2E80B3CAD62}" srcId="{9B618527-3EAF-475A-8DF2-44C1CE106410}" destId="{A115A5C0-E3E7-4EAF-9D31-B191230AD2DF}" srcOrd="0" destOrd="0" parTransId="{1FD405A6-8F54-402B-ACC0-892B8B23AA9E}" sibTransId="{F4DB8017-4592-48F6-8F84-C0A7BC2920A6}"/>
    <dgm:cxn modelId="{610B1441-31B8-4EB1-BA79-4AC1A0521ACC}" type="presParOf" srcId="{10E57D51-25B3-4CD4-B561-A47E603E3835}" destId="{382DEF84-B056-42B3-A5DD-9C096B7109AB}" srcOrd="0" destOrd="0" presId="urn:microsoft.com/office/officeart/2005/8/layout/default"/>
    <dgm:cxn modelId="{1519C823-FAF4-47F6-8B43-BF2BD076ADC7}" type="presParOf" srcId="{10E57D51-25B3-4CD4-B561-A47E603E3835}" destId="{B8FB15FA-DD20-4028-A6C7-F3A54A2AED49}" srcOrd="1" destOrd="0" presId="urn:microsoft.com/office/officeart/2005/8/layout/default"/>
    <dgm:cxn modelId="{E6833590-C5BF-459D-93CC-DAB65EF25643}" type="presParOf" srcId="{10E57D51-25B3-4CD4-B561-A47E603E3835}" destId="{76615502-64DC-42F0-902D-73FC86DD0A32}" srcOrd="2" destOrd="0" presId="urn:microsoft.com/office/officeart/2005/8/layout/default"/>
    <dgm:cxn modelId="{7DBD9C3F-5BB9-4D57-BB8F-F2451F2D19C7}" type="presParOf" srcId="{10E57D51-25B3-4CD4-B561-A47E603E3835}" destId="{D59046E6-4800-442C-80D8-CEE13E4D5970}" srcOrd="3" destOrd="0" presId="urn:microsoft.com/office/officeart/2005/8/layout/default"/>
    <dgm:cxn modelId="{822F397F-C4FA-4EA0-9CE4-025BA3163FE6}" type="presParOf" srcId="{10E57D51-25B3-4CD4-B561-A47E603E3835}" destId="{F03E4DB2-B8F0-4DBF-B82E-B145268CD385}" srcOrd="4" destOrd="0" presId="urn:microsoft.com/office/officeart/2005/8/layout/default"/>
    <dgm:cxn modelId="{673BEA9B-D8FE-4326-B9DD-7FB796EBE9C4}" type="presParOf" srcId="{10E57D51-25B3-4CD4-B561-A47E603E3835}" destId="{70AE3CDA-AA00-42CE-9AC0-D80E5A104F3F}" srcOrd="5" destOrd="0" presId="urn:microsoft.com/office/officeart/2005/8/layout/default"/>
    <dgm:cxn modelId="{486511FF-1041-4504-ADED-E68507900188}" type="presParOf" srcId="{10E57D51-25B3-4CD4-B561-A47E603E3835}" destId="{4B672147-205F-4455-9075-A871A58A73F1}" srcOrd="6" destOrd="0" presId="urn:microsoft.com/office/officeart/2005/8/layout/default"/>
    <dgm:cxn modelId="{FDB10B47-FFDF-4A1B-980C-FDD68CD6E21F}" type="presParOf" srcId="{10E57D51-25B3-4CD4-B561-A47E603E3835}" destId="{41E6F04B-DA6B-45DF-8C10-EB7A9095D737}" srcOrd="7" destOrd="0" presId="urn:microsoft.com/office/officeart/2005/8/layout/default"/>
    <dgm:cxn modelId="{6E72B230-5270-4793-84BA-7BB26A01AF4A}" type="presParOf" srcId="{10E57D51-25B3-4CD4-B561-A47E603E3835}" destId="{5F03A130-30A7-438C-94CC-42A0169466AA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E97608F-70EA-704A-8607-D5717A7CEEEF}" type="doc">
      <dgm:prSet loTypeId="urn:microsoft.com/office/officeart/2005/8/layout/venn1" loCatId="" qsTypeId="urn:microsoft.com/office/officeart/2005/8/quickstyle/simple1" qsCatId="simple" csTypeId="urn:microsoft.com/office/officeart/2005/8/colors/accent1_2" csCatId="accent1" phldr="1"/>
      <dgm:spPr/>
    </dgm:pt>
    <dgm:pt modelId="{3F8881FC-D6AB-9B44-8965-9D236DA005F1}">
      <dgm:prSet phldrT="[Texto]" custT="1"/>
      <dgm:spPr>
        <a:solidFill>
          <a:srgbClr val="C00000"/>
        </a:solidFill>
      </dgm:spPr>
      <dgm:t>
        <a:bodyPr/>
        <a:lstStyle/>
        <a:p>
          <a:endParaRPr lang="es-ES" sz="1300" dirty="0"/>
        </a:p>
        <a:p>
          <a:r>
            <a:rPr lang="es-ES" sz="1800" b="1" dirty="0"/>
            <a:t>comunicacionales</a:t>
          </a:r>
        </a:p>
      </dgm:t>
    </dgm:pt>
    <dgm:pt modelId="{5117F936-221E-E64B-9BA5-B8FBF250DC53}" type="parTrans" cxnId="{582854AB-D8E3-A347-ADB6-81D061B685D0}">
      <dgm:prSet/>
      <dgm:spPr/>
      <dgm:t>
        <a:bodyPr/>
        <a:lstStyle/>
        <a:p>
          <a:endParaRPr lang="es-ES"/>
        </a:p>
      </dgm:t>
    </dgm:pt>
    <dgm:pt modelId="{EA1E5669-7C8D-C343-8A7E-5BD4AF866405}" type="sibTrans" cxnId="{582854AB-D8E3-A347-ADB6-81D061B685D0}">
      <dgm:prSet/>
      <dgm:spPr/>
      <dgm:t>
        <a:bodyPr/>
        <a:lstStyle/>
        <a:p>
          <a:endParaRPr lang="es-ES"/>
        </a:p>
      </dgm:t>
    </dgm:pt>
    <dgm:pt modelId="{17CCED1F-E826-2540-B66C-7FC3F8F28FC9}">
      <dgm:prSet phldrT="[Texto]" custT="1"/>
      <dgm:spPr>
        <a:solidFill>
          <a:srgbClr val="002060">
            <a:alpha val="50000"/>
          </a:srgbClr>
        </a:solidFill>
      </dgm:spPr>
      <dgm:t>
        <a:bodyPr/>
        <a:lstStyle/>
        <a:p>
          <a:r>
            <a:rPr lang="es-ES" sz="2000" b="1" dirty="0"/>
            <a:t>psicológicas</a:t>
          </a:r>
        </a:p>
      </dgm:t>
    </dgm:pt>
    <dgm:pt modelId="{CD099BCF-407A-1D46-8EBE-019ACF6CA52B}" type="parTrans" cxnId="{6770AB24-1ECC-8D4E-8005-1D35D726D788}">
      <dgm:prSet/>
      <dgm:spPr/>
      <dgm:t>
        <a:bodyPr/>
        <a:lstStyle/>
        <a:p>
          <a:endParaRPr lang="es-ES"/>
        </a:p>
      </dgm:t>
    </dgm:pt>
    <dgm:pt modelId="{9EDEBB98-F9A0-B246-BACC-DA2E07228BAD}" type="sibTrans" cxnId="{6770AB24-1ECC-8D4E-8005-1D35D726D788}">
      <dgm:prSet/>
      <dgm:spPr/>
      <dgm:t>
        <a:bodyPr/>
        <a:lstStyle/>
        <a:p>
          <a:endParaRPr lang="es-ES"/>
        </a:p>
      </dgm:t>
    </dgm:pt>
    <dgm:pt modelId="{439C224B-01D9-8742-B894-9CEE634E4292}">
      <dgm:prSet phldrT="[Texto]" custT="1"/>
      <dgm:spPr>
        <a:solidFill>
          <a:schemeClr val="tx1">
            <a:alpha val="50000"/>
          </a:schemeClr>
        </a:solidFill>
      </dgm:spPr>
      <dgm:t>
        <a:bodyPr/>
        <a:lstStyle/>
        <a:p>
          <a:r>
            <a:rPr lang="es-ES" sz="1600" b="1" dirty="0" err="1"/>
            <a:t>Proced-imentales</a:t>
          </a:r>
          <a:endParaRPr lang="es-ES" sz="1600" b="1" dirty="0"/>
        </a:p>
      </dgm:t>
    </dgm:pt>
    <dgm:pt modelId="{C995A772-BE68-D241-BD34-3469F7475447}" type="parTrans" cxnId="{937F582C-DA16-2347-9949-3B156CFEF58C}">
      <dgm:prSet/>
      <dgm:spPr/>
      <dgm:t>
        <a:bodyPr/>
        <a:lstStyle/>
        <a:p>
          <a:endParaRPr lang="es-ES"/>
        </a:p>
      </dgm:t>
    </dgm:pt>
    <dgm:pt modelId="{C88B5BB1-0BA0-2142-BC20-650B85562E5E}" type="sibTrans" cxnId="{937F582C-DA16-2347-9949-3B156CFEF58C}">
      <dgm:prSet/>
      <dgm:spPr/>
      <dgm:t>
        <a:bodyPr/>
        <a:lstStyle/>
        <a:p>
          <a:endParaRPr lang="es-ES"/>
        </a:p>
      </dgm:t>
    </dgm:pt>
    <dgm:pt modelId="{9A68B2A0-0E3C-D34A-A82A-461651D2E2DC}">
      <dgm:prSet phldrT="[Texto]" custT="1"/>
      <dgm:spPr>
        <a:solidFill>
          <a:srgbClr val="FFFF00">
            <a:alpha val="50000"/>
          </a:srgbClr>
        </a:solidFill>
      </dgm:spPr>
      <dgm:t>
        <a:bodyPr/>
        <a:lstStyle/>
        <a:p>
          <a:pPr algn="l"/>
          <a:r>
            <a:rPr lang="es-ES" sz="1600" b="1" dirty="0" err="1"/>
            <a:t>Contextua</a:t>
          </a:r>
          <a:r>
            <a:rPr lang="es-ES" sz="1600" b="1" dirty="0"/>
            <a:t>-</a:t>
          </a:r>
        </a:p>
        <a:p>
          <a:pPr algn="l"/>
          <a:r>
            <a:rPr lang="es-ES" sz="1600" b="1" dirty="0"/>
            <a:t>les</a:t>
          </a:r>
        </a:p>
      </dgm:t>
    </dgm:pt>
    <dgm:pt modelId="{F801B4D9-BC21-594E-A3F0-FC3E650A3C79}" type="parTrans" cxnId="{9B01199C-1771-1F47-A7C8-75FA2E302C3B}">
      <dgm:prSet/>
      <dgm:spPr/>
      <dgm:t>
        <a:bodyPr/>
        <a:lstStyle/>
        <a:p>
          <a:endParaRPr lang="es-ES"/>
        </a:p>
      </dgm:t>
    </dgm:pt>
    <dgm:pt modelId="{B254262D-C084-414A-BBD7-1B82BC457286}" type="sibTrans" cxnId="{9B01199C-1771-1F47-A7C8-75FA2E302C3B}">
      <dgm:prSet/>
      <dgm:spPr/>
      <dgm:t>
        <a:bodyPr/>
        <a:lstStyle/>
        <a:p>
          <a:endParaRPr lang="es-ES"/>
        </a:p>
      </dgm:t>
    </dgm:pt>
    <dgm:pt modelId="{53E0D7E6-B788-5E4C-B591-162C231532EC}" type="pres">
      <dgm:prSet presAssocID="{1E97608F-70EA-704A-8607-D5717A7CEEEF}" presName="compositeShape" presStyleCnt="0">
        <dgm:presLayoutVars>
          <dgm:chMax val="7"/>
          <dgm:dir/>
          <dgm:resizeHandles val="exact"/>
        </dgm:presLayoutVars>
      </dgm:prSet>
      <dgm:spPr/>
    </dgm:pt>
    <dgm:pt modelId="{9B176C02-599A-404A-933D-9C3FD2BCCB89}" type="pres">
      <dgm:prSet presAssocID="{3F8881FC-D6AB-9B44-8965-9D236DA005F1}" presName="circ1" presStyleLbl="vennNode1" presStyleIdx="0" presStyleCnt="4" custScaleX="106419"/>
      <dgm:spPr/>
      <dgm:t>
        <a:bodyPr/>
        <a:lstStyle/>
        <a:p>
          <a:endParaRPr lang="es-ES"/>
        </a:p>
      </dgm:t>
    </dgm:pt>
    <dgm:pt modelId="{C26BC105-28CB-FA46-A15D-AA301A7C6B40}" type="pres">
      <dgm:prSet presAssocID="{3F8881FC-D6AB-9B44-8965-9D236DA005F1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0C028DD-D027-E94A-B515-0E3B2A8B796F}" type="pres">
      <dgm:prSet presAssocID="{9A68B2A0-0E3C-D34A-A82A-461651D2E2DC}" presName="circ2" presStyleLbl="vennNode1" presStyleIdx="1" presStyleCnt="4" custScaleX="121398" custLinFactNeighborX="17448" custLinFactNeighborY="3437"/>
      <dgm:spPr/>
      <dgm:t>
        <a:bodyPr/>
        <a:lstStyle/>
        <a:p>
          <a:endParaRPr lang="es-ES"/>
        </a:p>
      </dgm:t>
    </dgm:pt>
    <dgm:pt modelId="{EE0167D5-4868-B243-AD7E-CB7222FF66D1}" type="pres">
      <dgm:prSet presAssocID="{9A68B2A0-0E3C-D34A-A82A-461651D2E2DC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DD0A939-99C4-3541-AE37-ACE963A8C497}" type="pres">
      <dgm:prSet presAssocID="{17CCED1F-E826-2540-B66C-7FC3F8F28FC9}" presName="circ3" presStyleLbl="vennNode1" presStyleIdx="2" presStyleCnt="4"/>
      <dgm:spPr/>
      <dgm:t>
        <a:bodyPr/>
        <a:lstStyle/>
        <a:p>
          <a:endParaRPr lang="es-ES"/>
        </a:p>
      </dgm:t>
    </dgm:pt>
    <dgm:pt modelId="{EE0D602D-6060-7A4A-9EE5-BD86EC85EB9D}" type="pres">
      <dgm:prSet presAssocID="{17CCED1F-E826-2540-B66C-7FC3F8F28FC9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6754F29-5EEC-174E-B43E-80FCC4682C78}" type="pres">
      <dgm:prSet presAssocID="{439C224B-01D9-8742-B894-9CEE634E4292}" presName="circ4" presStyleLbl="vennNode1" presStyleIdx="3" presStyleCnt="4" custScaleX="107532" custLinFactNeighborX="-5915" custLinFactNeighborY="3564"/>
      <dgm:spPr/>
      <dgm:t>
        <a:bodyPr/>
        <a:lstStyle/>
        <a:p>
          <a:endParaRPr lang="es-ES"/>
        </a:p>
      </dgm:t>
    </dgm:pt>
    <dgm:pt modelId="{799893B8-E65C-CC4E-A810-507C82252C82}" type="pres">
      <dgm:prSet presAssocID="{439C224B-01D9-8742-B894-9CEE634E4292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D41E953-C7C4-3041-AFC5-8499B2CB77BB}" type="presOf" srcId="{17CCED1F-E826-2540-B66C-7FC3F8F28FC9}" destId="{8DD0A939-99C4-3541-AE37-ACE963A8C497}" srcOrd="0" destOrd="0" presId="urn:microsoft.com/office/officeart/2005/8/layout/venn1"/>
    <dgm:cxn modelId="{6770AB24-1ECC-8D4E-8005-1D35D726D788}" srcId="{1E97608F-70EA-704A-8607-D5717A7CEEEF}" destId="{17CCED1F-E826-2540-B66C-7FC3F8F28FC9}" srcOrd="2" destOrd="0" parTransId="{CD099BCF-407A-1D46-8EBE-019ACF6CA52B}" sibTransId="{9EDEBB98-F9A0-B246-BACC-DA2E07228BAD}"/>
    <dgm:cxn modelId="{75EBAC5C-A411-1E46-8E96-E6BC5DBFF720}" type="presOf" srcId="{17CCED1F-E826-2540-B66C-7FC3F8F28FC9}" destId="{EE0D602D-6060-7A4A-9EE5-BD86EC85EB9D}" srcOrd="1" destOrd="0" presId="urn:microsoft.com/office/officeart/2005/8/layout/venn1"/>
    <dgm:cxn modelId="{0EC1D274-30FC-FB43-B3CD-8E8D7CBF8B93}" type="presOf" srcId="{439C224B-01D9-8742-B894-9CEE634E4292}" destId="{56754F29-5EEC-174E-B43E-80FCC4682C78}" srcOrd="0" destOrd="0" presId="urn:microsoft.com/office/officeart/2005/8/layout/venn1"/>
    <dgm:cxn modelId="{937F582C-DA16-2347-9949-3B156CFEF58C}" srcId="{1E97608F-70EA-704A-8607-D5717A7CEEEF}" destId="{439C224B-01D9-8742-B894-9CEE634E4292}" srcOrd="3" destOrd="0" parTransId="{C995A772-BE68-D241-BD34-3469F7475447}" sibTransId="{C88B5BB1-0BA0-2142-BC20-650B85562E5E}"/>
    <dgm:cxn modelId="{582854AB-D8E3-A347-ADB6-81D061B685D0}" srcId="{1E97608F-70EA-704A-8607-D5717A7CEEEF}" destId="{3F8881FC-D6AB-9B44-8965-9D236DA005F1}" srcOrd="0" destOrd="0" parTransId="{5117F936-221E-E64B-9BA5-B8FBF250DC53}" sibTransId="{EA1E5669-7C8D-C343-8A7E-5BD4AF866405}"/>
    <dgm:cxn modelId="{997A238A-9C2B-184D-B0AA-8715EACB6503}" type="presOf" srcId="{1E97608F-70EA-704A-8607-D5717A7CEEEF}" destId="{53E0D7E6-B788-5E4C-B591-162C231532EC}" srcOrd="0" destOrd="0" presId="urn:microsoft.com/office/officeart/2005/8/layout/venn1"/>
    <dgm:cxn modelId="{9A74B980-1F75-354A-B59A-443E46B9F632}" type="presOf" srcId="{3F8881FC-D6AB-9B44-8965-9D236DA005F1}" destId="{9B176C02-599A-404A-933D-9C3FD2BCCB89}" srcOrd="0" destOrd="0" presId="urn:microsoft.com/office/officeart/2005/8/layout/venn1"/>
    <dgm:cxn modelId="{71DCDB3D-509E-B547-A2C7-CE5557EF8D5E}" type="presOf" srcId="{3F8881FC-D6AB-9B44-8965-9D236DA005F1}" destId="{C26BC105-28CB-FA46-A15D-AA301A7C6B40}" srcOrd="1" destOrd="0" presId="urn:microsoft.com/office/officeart/2005/8/layout/venn1"/>
    <dgm:cxn modelId="{E032C525-BEB9-E340-950E-514B4971E602}" type="presOf" srcId="{9A68B2A0-0E3C-D34A-A82A-461651D2E2DC}" destId="{D0C028DD-D027-E94A-B515-0E3B2A8B796F}" srcOrd="0" destOrd="0" presId="urn:microsoft.com/office/officeart/2005/8/layout/venn1"/>
    <dgm:cxn modelId="{9B01199C-1771-1F47-A7C8-75FA2E302C3B}" srcId="{1E97608F-70EA-704A-8607-D5717A7CEEEF}" destId="{9A68B2A0-0E3C-D34A-A82A-461651D2E2DC}" srcOrd="1" destOrd="0" parTransId="{F801B4D9-BC21-594E-A3F0-FC3E650A3C79}" sibTransId="{B254262D-C084-414A-BBD7-1B82BC457286}"/>
    <dgm:cxn modelId="{F506EAA5-8D15-E245-A067-BEBE03C4ED2F}" type="presOf" srcId="{9A68B2A0-0E3C-D34A-A82A-461651D2E2DC}" destId="{EE0167D5-4868-B243-AD7E-CB7222FF66D1}" srcOrd="1" destOrd="0" presId="urn:microsoft.com/office/officeart/2005/8/layout/venn1"/>
    <dgm:cxn modelId="{63E4828B-3476-6247-8CD2-409800823D48}" type="presOf" srcId="{439C224B-01D9-8742-B894-9CEE634E4292}" destId="{799893B8-E65C-CC4E-A810-507C82252C82}" srcOrd="1" destOrd="0" presId="urn:microsoft.com/office/officeart/2005/8/layout/venn1"/>
    <dgm:cxn modelId="{6B347A78-178F-1947-B41B-462A28AD4D95}" type="presParOf" srcId="{53E0D7E6-B788-5E4C-B591-162C231532EC}" destId="{9B176C02-599A-404A-933D-9C3FD2BCCB89}" srcOrd="0" destOrd="0" presId="urn:microsoft.com/office/officeart/2005/8/layout/venn1"/>
    <dgm:cxn modelId="{67416ED3-2EEC-8C48-B141-68CE61D1A115}" type="presParOf" srcId="{53E0D7E6-B788-5E4C-B591-162C231532EC}" destId="{C26BC105-28CB-FA46-A15D-AA301A7C6B40}" srcOrd="1" destOrd="0" presId="urn:microsoft.com/office/officeart/2005/8/layout/venn1"/>
    <dgm:cxn modelId="{E2E41EDC-D8D5-8A47-81DF-DBCB663C4E75}" type="presParOf" srcId="{53E0D7E6-B788-5E4C-B591-162C231532EC}" destId="{D0C028DD-D027-E94A-B515-0E3B2A8B796F}" srcOrd="2" destOrd="0" presId="urn:microsoft.com/office/officeart/2005/8/layout/venn1"/>
    <dgm:cxn modelId="{FA7B7AFF-DEF3-B442-A36E-54BED2EF9175}" type="presParOf" srcId="{53E0D7E6-B788-5E4C-B591-162C231532EC}" destId="{EE0167D5-4868-B243-AD7E-CB7222FF66D1}" srcOrd="3" destOrd="0" presId="urn:microsoft.com/office/officeart/2005/8/layout/venn1"/>
    <dgm:cxn modelId="{3F23AD4B-39A9-3B41-ACB3-08E400631E5F}" type="presParOf" srcId="{53E0D7E6-B788-5E4C-B591-162C231532EC}" destId="{8DD0A939-99C4-3541-AE37-ACE963A8C497}" srcOrd="4" destOrd="0" presId="urn:microsoft.com/office/officeart/2005/8/layout/venn1"/>
    <dgm:cxn modelId="{DAA34573-1E13-0248-9DF8-68BD2DD6524A}" type="presParOf" srcId="{53E0D7E6-B788-5E4C-B591-162C231532EC}" destId="{EE0D602D-6060-7A4A-9EE5-BD86EC85EB9D}" srcOrd="5" destOrd="0" presId="urn:microsoft.com/office/officeart/2005/8/layout/venn1"/>
    <dgm:cxn modelId="{E40FFB18-88AE-BF40-BD41-D292587FC3C7}" type="presParOf" srcId="{53E0D7E6-B788-5E4C-B591-162C231532EC}" destId="{56754F29-5EEC-174E-B43E-80FCC4682C78}" srcOrd="6" destOrd="0" presId="urn:microsoft.com/office/officeart/2005/8/layout/venn1"/>
    <dgm:cxn modelId="{8F597CB5-E15C-9B40-B6C6-C246DDE4BBE5}" type="presParOf" srcId="{53E0D7E6-B788-5E4C-B591-162C231532EC}" destId="{799893B8-E65C-CC4E-A810-507C82252C82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492D330-656E-F348-9502-B0C3ECB8ADB4}" type="doc">
      <dgm:prSet loTypeId="urn:microsoft.com/office/officeart/2005/8/layout/hierarchy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8A06258-DA74-2B48-A5DF-8CF8A749FB2D}">
      <dgm:prSet phldrT="[Texto]"/>
      <dgm:spPr/>
      <dgm:t>
        <a:bodyPr/>
        <a:lstStyle/>
        <a:p>
          <a:r>
            <a:rPr lang="es-ES" dirty="0"/>
            <a:t>Lenguaje</a:t>
          </a:r>
        </a:p>
      </dgm:t>
    </dgm:pt>
    <dgm:pt modelId="{D489D8CF-A874-5141-AE85-3503B4BCB83D}" type="parTrans" cxnId="{1D9DEF0A-F82B-B24F-932F-80A70EF581D3}">
      <dgm:prSet/>
      <dgm:spPr/>
      <dgm:t>
        <a:bodyPr/>
        <a:lstStyle/>
        <a:p>
          <a:endParaRPr lang="es-ES"/>
        </a:p>
      </dgm:t>
    </dgm:pt>
    <dgm:pt modelId="{68361818-0F24-D844-AC06-99DA83AFFD25}" type="sibTrans" cxnId="{1D9DEF0A-F82B-B24F-932F-80A70EF581D3}">
      <dgm:prSet/>
      <dgm:spPr/>
      <dgm:t>
        <a:bodyPr/>
        <a:lstStyle/>
        <a:p>
          <a:endParaRPr lang="es-ES"/>
        </a:p>
      </dgm:t>
    </dgm:pt>
    <dgm:pt modelId="{2DFB8BAD-EB54-6C45-AEFE-E79F03FA760C}">
      <dgm:prSet phldrT="[Texto]"/>
      <dgm:spPr/>
      <dgm:t>
        <a:bodyPr/>
        <a:lstStyle/>
        <a:p>
          <a:r>
            <a:rPr lang="es-ES" dirty="0"/>
            <a:t>digital</a:t>
          </a:r>
        </a:p>
      </dgm:t>
    </dgm:pt>
    <dgm:pt modelId="{B9553F4C-D806-AF48-92E5-2545B45ED17B}" type="parTrans" cxnId="{BDFDCD36-8976-2540-8ACA-5DFF481ED198}">
      <dgm:prSet/>
      <dgm:spPr/>
      <dgm:t>
        <a:bodyPr/>
        <a:lstStyle/>
        <a:p>
          <a:endParaRPr lang="es-ES"/>
        </a:p>
      </dgm:t>
    </dgm:pt>
    <dgm:pt modelId="{5F0C537E-5F27-374E-A038-2DC0F13DC3EF}" type="sibTrans" cxnId="{BDFDCD36-8976-2540-8ACA-5DFF481ED198}">
      <dgm:prSet/>
      <dgm:spPr/>
      <dgm:t>
        <a:bodyPr/>
        <a:lstStyle/>
        <a:p>
          <a:endParaRPr lang="es-ES"/>
        </a:p>
      </dgm:t>
    </dgm:pt>
    <dgm:pt modelId="{A832B787-3E89-8F44-A41B-1C70A6574A21}">
      <dgm:prSet phldrT="[Texto]"/>
      <dgm:spPr/>
      <dgm:t>
        <a:bodyPr/>
        <a:lstStyle/>
        <a:p>
          <a:r>
            <a:rPr lang="es-ES" dirty="0"/>
            <a:t>interrogativo</a:t>
          </a:r>
        </a:p>
      </dgm:t>
    </dgm:pt>
    <dgm:pt modelId="{564FB472-F8E4-BD4A-AE47-5BD27A41B1C4}" type="parTrans" cxnId="{F413E248-7AB4-6E4D-ABBF-4399A898CBA2}">
      <dgm:prSet/>
      <dgm:spPr/>
      <dgm:t>
        <a:bodyPr/>
        <a:lstStyle/>
        <a:p>
          <a:endParaRPr lang="es-ES"/>
        </a:p>
      </dgm:t>
    </dgm:pt>
    <dgm:pt modelId="{BF1BE75D-27B2-0848-9FF1-B6B1A08D9207}" type="sibTrans" cxnId="{F413E248-7AB4-6E4D-ABBF-4399A898CBA2}">
      <dgm:prSet/>
      <dgm:spPr/>
      <dgm:t>
        <a:bodyPr/>
        <a:lstStyle/>
        <a:p>
          <a:endParaRPr lang="es-ES"/>
        </a:p>
      </dgm:t>
    </dgm:pt>
    <dgm:pt modelId="{136F0D50-3C0B-AC4D-BB2B-785E19788453}">
      <dgm:prSet phldrT="[Texto]"/>
      <dgm:spPr/>
      <dgm:t>
        <a:bodyPr/>
        <a:lstStyle/>
        <a:p>
          <a:r>
            <a:rPr lang="es-ES" dirty="0"/>
            <a:t>afirmativo</a:t>
          </a:r>
        </a:p>
      </dgm:t>
    </dgm:pt>
    <dgm:pt modelId="{E5552CAB-EE1A-6E40-B9FB-FAADEFE969BA}" type="parTrans" cxnId="{F0F31157-7F3A-DF43-846F-CA187C66FE17}">
      <dgm:prSet/>
      <dgm:spPr/>
      <dgm:t>
        <a:bodyPr/>
        <a:lstStyle/>
        <a:p>
          <a:endParaRPr lang="es-ES"/>
        </a:p>
      </dgm:t>
    </dgm:pt>
    <dgm:pt modelId="{1F6A89A0-CBFD-A84C-B8CA-790318F02AE0}" type="sibTrans" cxnId="{F0F31157-7F3A-DF43-846F-CA187C66FE17}">
      <dgm:prSet/>
      <dgm:spPr/>
      <dgm:t>
        <a:bodyPr/>
        <a:lstStyle/>
        <a:p>
          <a:endParaRPr lang="es-ES"/>
        </a:p>
      </dgm:t>
    </dgm:pt>
    <dgm:pt modelId="{B33682BC-BD95-0847-BFFF-1744CCAEBFA4}">
      <dgm:prSet phldrT="[Texto]"/>
      <dgm:spPr/>
      <dgm:t>
        <a:bodyPr/>
        <a:lstStyle/>
        <a:p>
          <a:r>
            <a:rPr lang="es-ES" dirty="0"/>
            <a:t>analógico</a:t>
          </a:r>
        </a:p>
      </dgm:t>
    </dgm:pt>
    <dgm:pt modelId="{F9603C48-1CD1-C144-A146-1F068F7B3FFD}" type="parTrans" cxnId="{A25814E7-7EC5-544F-951E-0D422CF6CF26}">
      <dgm:prSet/>
      <dgm:spPr/>
      <dgm:t>
        <a:bodyPr/>
        <a:lstStyle/>
        <a:p>
          <a:endParaRPr lang="es-ES"/>
        </a:p>
      </dgm:t>
    </dgm:pt>
    <dgm:pt modelId="{BC693EDC-B044-E34D-BC2A-EB4B7932776D}" type="sibTrans" cxnId="{A25814E7-7EC5-544F-951E-0D422CF6CF26}">
      <dgm:prSet/>
      <dgm:spPr/>
      <dgm:t>
        <a:bodyPr/>
        <a:lstStyle/>
        <a:p>
          <a:endParaRPr lang="es-ES"/>
        </a:p>
      </dgm:t>
    </dgm:pt>
    <dgm:pt modelId="{75F28D9F-3E44-6540-9827-34D4B5D6E8EB}">
      <dgm:prSet phldrT="[Texto]"/>
      <dgm:spPr/>
      <dgm:t>
        <a:bodyPr/>
        <a:lstStyle/>
        <a:p>
          <a:r>
            <a:rPr lang="es-ES" dirty="0"/>
            <a:t>narrativo</a:t>
          </a:r>
        </a:p>
      </dgm:t>
    </dgm:pt>
    <dgm:pt modelId="{B2E7970D-B811-5444-BF2C-F8641A408E5F}" type="parTrans" cxnId="{184E8170-E564-AB4C-A4FC-469A5AE6AEED}">
      <dgm:prSet/>
      <dgm:spPr/>
      <dgm:t>
        <a:bodyPr/>
        <a:lstStyle/>
        <a:p>
          <a:endParaRPr lang="es-ES"/>
        </a:p>
      </dgm:t>
    </dgm:pt>
    <dgm:pt modelId="{D0F62FC7-4B66-1444-8E8B-3C37DA33FFD7}" type="sibTrans" cxnId="{184E8170-E564-AB4C-A4FC-469A5AE6AEED}">
      <dgm:prSet/>
      <dgm:spPr/>
      <dgm:t>
        <a:bodyPr/>
        <a:lstStyle/>
        <a:p>
          <a:endParaRPr lang="es-ES"/>
        </a:p>
      </dgm:t>
    </dgm:pt>
    <dgm:pt modelId="{7E90D4D3-D6BB-A54E-A5BD-8A5A59833C8A}">
      <dgm:prSet phldrT="[Texto]" phldr="1"/>
      <dgm:spPr>
        <a:solidFill>
          <a:schemeClr val="tx1"/>
        </a:solidFill>
      </dgm:spPr>
      <dgm:t>
        <a:bodyPr/>
        <a:lstStyle/>
        <a:p>
          <a:endParaRPr lang="es-ES" dirty="0"/>
        </a:p>
      </dgm:t>
    </dgm:pt>
    <dgm:pt modelId="{40D042BB-18DD-5F45-9C89-38FEBF85A3AE}" type="parTrans" cxnId="{F4317D64-3CF2-A346-B735-067DE1621A65}">
      <dgm:prSet/>
      <dgm:spPr/>
      <dgm:t>
        <a:bodyPr/>
        <a:lstStyle/>
        <a:p>
          <a:endParaRPr lang="es-ES"/>
        </a:p>
      </dgm:t>
    </dgm:pt>
    <dgm:pt modelId="{C37BA0CA-6206-8D48-844E-F1F01BC76117}" type="sibTrans" cxnId="{F4317D64-3CF2-A346-B735-067DE1621A65}">
      <dgm:prSet/>
      <dgm:spPr/>
      <dgm:t>
        <a:bodyPr/>
        <a:lstStyle/>
        <a:p>
          <a:endParaRPr lang="es-ES"/>
        </a:p>
      </dgm:t>
    </dgm:pt>
    <dgm:pt modelId="{A3066F2E-6432-0F42-9F36-542ED3AC4EFA}">
      <dgm:prSet phldrT="[Texto]" phldr="1"/>
      <dgm:spPr>
        <a:solidFill>
          <a:srgbClr val="FF9300"/>
        </a:solidFill>
      </dgm:spPr>
      <dgm:t>
        <a:bodyPr/>
        <a:lstStyle/>
        <a:p>
          <a:endParaRPr lang="es-ES" dirty="0"/>
        </a:p>
      </dgm:t>
    </dgm:pt>
    <dgm:pt modelId="{8761CECA-FAE9-B345-BFC4-A5086286FA0C}" type="parTrans" cxnId="{65BB32C7-6E28-5B40-8AD8-0386F8A0C756}">
      <dgm:prSet/>
      <dgm:spPr/>
      <dgm:t>
        <a:bodyPr/>
        <a:lstStyle/>
        <a:p>
          <a:endParaRPr lang="es-ES"/>
        </a:p>
      </dgm:t>
    </dgm:pt>
    <dgm:pt modelId="{B1884788-8E3B-014A-B44A-68213E8B8D95}" type="sibTrans" cxnId="{65BB32C7-6E28-5B40-8AD8-0386F8A0C756}">
      <dgm:prSet/>
      <dgm:spPr/>
      <dgm:t>
        <a:bodyPr/>
        <a:lstStyle/>
        <a:p>
          <a:endParaRPr lang="es-ES"/>
        </a:p>
      </dgm:t>
    </dgm:pt>
    <dgm:pt modelId="{20E3EC17-1CBB-7D42-BE49-D578865ED0E5}">
      <dgm:prSet phldrT="[Texto]" phldr="1"/>
      <dgm:spPr>
        <a:solidFill>
          <a:srgbClr val="941100"/>
        </a:solidFill>
      </dgm:spPr>
      <dgm:t>
        <a:bodyPr/>
        <a:lstStyle/>
        <a:p>
          <a:endParaRPr lang="es-ES" dirty="0"/>
        </a:p>
      </dgm:t>
    </dgm:pt>
    <dgm:pt modelId="{151BB000-5F09-C745-B956-1CCE3D5A81F7}" type="parTrans" cxnId="{58160512-A2F8-954F-BCA5-EF7051D4829C}">
      <dgm:prSet/>
      <dgm:spPr/>
      <dgm:t>
        <a:bodyPr/>
        <a:lstStyle/>
        <a:p>
          <a:endParaRPr lang="es-ES"/>
        </a:p>
      </dgm:t>
    </dgm:pt>
    <dgm:pt modelId="{D19202FE-DB08-9F42-8D38-02A273395570}" type="sibTrans" cxnId="{58160512-A2F8-954F-BCA5-EF7051D4829C}">
      <dgm:prSet/>
      <dgm:spPr/>
      <dgm:t>
        <a:bodyPr/>
        <a:lstStyle/>
        <a:p>
          <a:endParaRPr lang="es-ES"/>
        </a:p>
      </dgm:t>
    </dgm:pt>
    <dgm:pt modelId="{DC25F3E1-3AA0-094E-85B9-6E4854E1DEAE}" type="pres">
      <dgm:prSet presAssocID="{8492D330-656E-F348-9502-B0C3ECB8ADB4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BC8306A-0584-7144-AD18-3427BDC57BFC}" type="pres">
      <dgm:prSet presAssocID="{8492D330-656E-F348-9502-B0C3ECB8ADB4}" presName="hierFlow" presStyleCnt="0"/>
      <dgm:spPr/>
    </dgm:pt>
    <dgm:pt modelId="{58B51C6C-0056-8443-9AA3-F6D54B2774C3}" type="pres">
      <dgm:prSet presAssocID="{8492D330-656E-F348-9502-B0C3ECB8ADB4}" presName="firstBuf" presStyleCnt="0"/>
      <dgm:spPr/>
    </dgm:pt>
    <dgm:pt modelId="{B3A30165-F9B3-2144-BE1C-58281BE1D94C}" type="pres">
      <dgm:prSet presAssocID="{8492D330-656E-F348-9502-B0C3ECB8ADB4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252F077A-28CC-D54B-83A4-1D86E252A300}" type="pres">
      <dgm:prSet presAssocID="{38A06258-DA74-2B48-A5DF-8CF8A749FB2D}" presName="Name17" presStyleCnt="0"/>
      <dgm:spPr/>
    </dgm:pt>
    <dgm:pt modelId="{5F6F41E7-846A-7A46-BEE1-A0F3F1DBFB92}" type="pres">
      <dgm:prSet presAssocID="{38A06258-DA74-2B48-A5DF-8CF8A749FB2D}" presName="level1Shap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0C8D234-B725-FB4E-9C1D-9270916EA49B}" type="pres">
      <dgm:prSet presAssocID="{38A06258-DA74-2B48-A5DF-8CF8A749FB2D}" presName="hierChild2" presStyleCnt="0"/>
      <dgm:spPr/>
    </dgm:pt>
    <dgm:pt modelId="{9983565C-A7AC-3D47-839F-B12D8B3F3A47}" type="pres">
      <dgm:prSet presAssocID="{B9553F4C-D806-AF48-92E5-2545B45ED17B}" presName="Name25" presStyleLbl="parChTrans1D2" presStyleIdx="0" presStyleCnt="2"/>
      <dgm:spPr/>
      <dgm:t>
        <a:bodyPr/>
        <a:lstStyle/>
        <a:p>
          <a:endParaRPr lang="es-ES"/>
        </a:p>
      </dgm:t>
    </dgm:pt>
    <dgm:pt modelId="{74453CAE-081F-E64A-9919-0FE4E15259F3}" type="pres">
      <dgm:prSet presAssocID="{B9553F4C-D806-AF48-92E5-2545B45ED17B}" presName="connTx" presStyleLbl="parChTrans1D2" presStyleIdx="0" presStyleCnt="2"/>
      <dgm:spPr/>
      <dgm:t>
        <a:bodyPr/>
        <a:lstStyle/>
        <a:p>
          <a:endParaRPr lang="es-ES"/>
        </a:p>
      </dgm:t>
    </dgm:pt>
    <dgm:pt modelId="{641FCB1E-9D03-8643-8232-0C53C9675113}" type="pres">
      <dgm:prSet presAssocID="{2DFB8BAD-EB54-6C45-AEFE-E79F03FA760C}" presName="Name30" presStyleCnt="0"/>
      <dgm:spPr/>
    </dgm:pt>
    <dgm:pt modelId="{A1721BCC-3A25-A14E-87A1-50EF23C2F778}" type="pres">
      <dgm:prSet presAssocID="{2DFB8BAD-EB54-6C45-AEFE-E79F03FA760C}" presName="level2Shape" presStyleLbl="node2" presStyleIdx="0" presStyleCnt="2"/>
      <dgm:spPr/>
      <dgm:t>
        <a:bodyPr/>
        <a:lstStyle/>
        <a:p>
          <a:endParaRPr lang="es-ES"/>
        </a:p>
      </dgm:t>
    </dgm:pt>
    <dgm:pt modelId="{03E1FA44-1CE8-F549-AB88-5B514C383657}" type="pres">
      <dgm:prSet presAssocID="{2DFB8BAD-EB54-6C45-AEFE-E79F03FA760C}" presName="hierChild3" presStyleCnt="0"/>
      <dgm:spPr/>
    </dgm:pt>
    <dgm:pt modelId="{15E80D6B-4E34-4A48-8724-472CA113466B}" type="pres">
      <dgm:prSet presAssocID="{564FB472-F8E4-BD4A-AE47-5BD27A41B1C4}" presName="Name25" presStyleLbl="parChTrans1D3" presStyleIdx="0" presStyleCnt="3"/>
      <dgm:spPr/>
      <dgm:t>
        <a:bodyPr/>
        <a:lstStyle/>
        <a:p>
          <a:endParaRPr lang="es-ES"/>
        </a:p>
      </dgm:t>
    </dgm:pt>
    <dgm:pt modelId="{87A784C8-3C3C-B142-A3CC-B59BCEA4D44F}" type="pres">
      <dgm:prSet presAssocID="{564FB472-F8E4-BD4A-AE47-5BD27A41B1C4}" presName="connTx" presStyleLbl="parChTrans1D3" presStyleIdx="0" presStyleCnt="3"/>
      <dgm:spPr/>
      <dgm:t>
        <a:bodyPr/>
        <a:lstStyle/>
        <a:p>
          <a:endParaRPr lang="es-ES"/>
        </a:p>
      </dgm:t>
    </dgm:pt>
    <dgm:pt modelId="{FAC35ACA-3AEA-9C4D-88FB-28B62CCED5DB}" type="pres">
      <dgm:prSet presAssocID="{A832B787-3E89-8F44-A41B-1C70A6574A21}" presName="Name30" presStyleCnt="0"/>
      <dgm:spPr/>
    </dgm:pt>
    <dgm:pt modelId="{64DDC29C-8374-B148-BE0E-80BF7D3A43C9}" type="pres">
      <dgm:prSet presAssocID="{A832B787-3E89-8F44-A41B-1C70A6574A21}" presName="level2Shape" presStyleLbl="node3" presStyleIdx="0" presStyleCnt="3"/>
      <dgm:spPr/>
      <dgm:t>
        <a:bodyPr/>
        <a:lstStyle/>
        <a:p>
          <a:endParaRPr lang="es-ES"/>
        </a:p>
      </dgm:t>
    </dgm:pt>
    <dgm:pt modelId="{D3256219-8B4C-FB46-AB3D-961243303DB2}" type="pres">
      <dgm:prSet presAssocID="{A832B787-3E89-8F44-A41B-1C70A6574A21}" presName="hierChild3" presStyleCnt="0"/>
      <dgm:spPr/>
    </dgm:pt>
    <dgm:pt modelId="{0CC8F6DD-38C3-F741-9BD9-C84FF29B2048}" type="pres">
      <dgm:prSet presAssocID="{E5552CAB-EE1A-6E40-B9FB-FAADEFE969BA}" presName="Name25" presStyleLbl="parChTrans1D3" presStyleIdx="1" presStyleCnt="3"/>
      <dgm:spPr/>
      <dgm:t>
        <a:bodyPr/>
        <a:lstStyle/>
        <a:p>
          <a:endParaRPr lang="es-ES"/>
        </a:p>
      </dgm:t>
    </dgm:pt>
    <dgm:pt modelId="{C5DC70A5-3203-C642-8BB1-4240D055B12B}" type="pres">
      <dgm:prSet presAssocID="{E5552CAB-EE1A-6E40-B9FB-FAADEFE969BA}" presName="connTx" presStyleLbl="parChTrans1D3" presStyleIdx="1" presStyleCnt="3"/>
      <dgm:spPr/>
      <dgm:t>
        <a:bodyPr/>
        <a:lstStyle/>
        <a:p>
          <a:endParaRPr lang="es-ES"/>
        </a:p>
      </dgm:t>
    </dgm:pt>
    <dgm:pt modelId="{E384037E-6B1C-6349-B768-079FDF04BEA8}" type="pres">
      <dgm:prSet presAssocID="{136F0D50-3C0B-AC4D-BB2B-785E19788453}" presName="Name30" presStyleCnt="0"/>
      <dgm:spPr/>
    </dgm:pt>
    <dgm:pt modelId="{F170A2A5-AEA0-0848-95BD-3B670D6A1489}" type="pres">
      <dgm:prSet presAssocID="{136F0D50-3C0B-AC4D-BB2B-785E19788453}" presName="level2Shape" presStyleLbl="node3" presStyleIdx="1" presStyleCnt="3"/>
      <dgm:spPr/>
      <dgm:t>
        <a:bodyPr/>
        <a:lstStyle/>
        <a:p>
          <a:endParaRPr lang="es-ES"/>
        </a:p>
      </dgm:t>
    </dgm:pt>
    <dgm:pt modelId="{0CB43450-78A2-0342-957F-9BE9BFA2E2E8}" type="pres">
      <dgm:prSet presAssocID="{136F0D50-3C0B-AC4D-BB2B-785E19788453}" presName="hierChild3" presStyleCnt="0"/>
      <dgm:spPr/>
    </dgm:pt>
    <dgm:pt modelId="{E3BA1D5B-5ABA-6D46-A4DC-F97A03B1A5A2}" type="pres">
      <dgm:prSet presAssocID="{F9603C48-1CD1-C144-A146-1F068F7B3FFD}" presName="Name25" presStyleLbl="parChTrans1D2" presStyleIdx="1" presStyleCnt="2"/>
      <dgm:spPr/>
      <dgm:t>
        <a:bodyPr/>
        <a:lstStyle/>
        <a:p>
          <a:endParaRPr lang="es-ES"/>
        </a:p>
      </dgm:t>
    </dgm:pt>
    <dgm:pt modelId="{FCE24FDC-E573-9047-8B84-5807230C57E7}" type="pres">
      <dgm:prSet presAssocID="{F9603C48-1CD1-C144-A146-1F068F7B3FFD}" presName="connTx" presStyleLbl="parChTrans1D2" presStyleIdx="1" presStyleCnt="2"/>
      <dgm:spPr/>
      <dgm:t>
        <a:bodyPr/>
        <a:lstStyle/>
        <a:p>
          <a:endParaRPr lang="es-ES"/>
        </a:p>
      </dgm:t>
    </dgm:pt>
    <dgm:pt modelId="{E4577B32-0C9E-344E-9346-F435BB67505F}" type="pres">
      <dgm:prSet presAssocID="{B33682BC-BD95-0847-BFFF-1744CCAEBFA4}" presName="Name30" presStyleCnt="0"/>
      <dgm:spPr/>
    </dgm:pt>
    <dgm:pt modelId="{025A3FCB-1FEF-8C42-9B7D-BD4BBF6068E6}" type="pres">
      <dgm:prSet presAssocID="{B33682BC-BD95-0847-BFFF-1744CCAEBFA4}" presName="level2Shape" presStyleLbl="node2" presStyleIdx="1" presStyleCnt="2"/>
      <dgm:spPr/>
      <dgm:t>
        <a:bodyPr/>
        <a:lstStyle/>
        <a:p>
          <a:endParaRPr lang="es-ES"/>
        </a:p>
      </dgm:t>
    </dgm:pt>
    <dgm:pt modelId="{4F559E31-7796-3547-8CDA-C2F7FBE57FD4}" type="pres">
      <dgm:prSet presAssocID="{B33682BC-BD95-0847-BFFF-1744CCAEBFA4}" presName="hierChild3" presStyleCnt="0"/>
      <dgm:spPr/>
    </dgm:pt>
    <dgm:pt modelId="{D03F603B-1A6A-D343-9927-C0CB41475020}" type="pres">
      <dgm:prSet presAssocID="{B2E7970D-B811-5444-BF2C-F8641A408E5F}" presName="Name25" presStyleLbl="parChTrans1D3" presStyleIdx="2" presStyleCnt="3"/>
      <dgm:spPr/>
      <dgm:t>
        <a:bodyPr/>
        <a:lstStyle/>
        <a:p>
          <a:endParaRPr lang="es-ES"/>
        </a:p>
      </dgm:t>
    </dgm:pt>
    <dgm:pt modelId="{AE27464A-367C-7046-8379-95E9380F12AB}" type="pres">
      <dgm:prSet presAssocID="{B2E7970D-B811-5444-BF2C-F8641A408E5F}" presName="connTx" presStyleLbl="parChTrans1D3" presStyleIdx="2" presStyleCnt="3"/>
      <dgm:spPr/>
      <dgm:t>
        <a:bodyPr/>
        <a:lstStyle/>
        <a:p>
          <a:endParaRPr lang="es-ES"/>
        </a:p>
      </dgm:t>
    </dgm:pt>
    <dgm:pt modelId="{F26021C4-700C-3E4B-B761-020C51A9A75F}" type="pres">
      <dgm:prSet presAssocID="{75F28D9F-3E44-6540-9827-34D4B5D6E8EB}" presName="Name30" presStyleCnt="0"/>
      <dgm:spPr/>
    </dgm:pt>
    <dgm:pt modelId="{AD9E2544-DFED-944D-9273-557A92D21CC6}" type="pres">
      <dgm:prSet presAssocID="{75F28D9F-3E44-6540-9827-34D4B5D6E8EB}" presName="level2Shape" presStyleLbl="node3" presStyleIdx="2" presStyleCnt="3"/>
      <dgm:spPr/>
      <dgm:t>
        <a:bodyPr/>
        <a:lstStyle/>
        <a:p>
          <a:endParaRPr lang="es-ES"/>
        </a:p>
      </dgm:t>
    </dgm:pt>
    <dgm:pt modelId="{892C3732-C251-AC43-AFF8-AC40D6BDA137}" type="pres">
      <dgm:prSet presAssocID="{75F28D9F-3E44-6540-9827-34D4B5D6E8EB}" presName="hierChild3" presStyleCnt="0"/>
      <dgm:spPr/>
    </dgm:pt>
    <dgm:pt modelId="{04BA2A58-6DEA-2D40-8BEC-FC950B90C8D4}" type="pres">
      <dgm:prSet presAssocID="{8492D330-656E-F348-9502-B0C3ECB8ADB4}" presName="bgShapesFlow" presStyleCnt="0"/>
      <dgm:spPr/>
    </dgm:pt>
    <dgm:pt modelId="{09CC9774-4336-7643-AD5A-D1171BDCC0D2}" type="pres">
      <dgm:prSet presAssocID="{7E90D4D3-D6BB-A54E-A5BD-8A5A59833C8A}" presName="rectComp" presStyleCnt="0"/>
      <dgm:spPr/>
    </dgm:pt>
    <dgm:pt modelId="{8561B55C-793E-2A44-850C-F842F03A42D0}" type="pres">
      <dgm:prSet presAssocID="{7E90D4D3-D6BB-A54E-A5BD-8A5A59833C8A}" presName="bgRect" presStyleLbl="bgShp" presStyleIdx="0" presStyleCnt="3"/>
      <dgm:spPr/>
      <dgm:t>
        <a:bodyPr/>
        <a:lstStyle/>
        <a:p>
          <a:endParaRPr lang="es-ES"/>
        </a:p>
      </dgm:t>
    </dgm:pt>
    <dgm:pt modelId="{B71565EF-ACA4-A846-85E3-BA508B06CCF4}" type="pres">
      <dgm:prSet presAssocID="{7E90D4D3-D6BB-A54E-A5BD-8A5A59833C8A}" presName="bgRectTx" presStyleLbl="bgShp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04F92EA-B310-3140-95EB-464ED04623A2}" type="pres">
      <dgm:prSet presAssocID="{7E90D4D3-D6BB-A54E-A5BD-8A5A59833C8A}" presName="spComp" presStyleCnt="0"/>
      <dgm:spPr/>
    </dgm:pt>
    <dgm:pt modelId="{10BCB9A4-023D-2F4A-9066-F0608DBDE17F}" type="pres">
      <dgm:prSet presAssocID="{7E90D4D3-D6BB-A54E-A5BD-8A5A59833C8A}" presName="hSp" presStyleCnt="0"/>
      <dgm:spPr/>
    </dgm:pt>
    <dgm:pt modelId="{925E4714-BD8C-2C4C-BB19-30EF1054B886}" type="pres">
      <dgm:prSet presAssocID="{A3066F2E-6432-0F42-9F36-542ED3AC4EFA}" presName="rectComp" presStyleCnt="0"/>
      <dgm:spPr/>
    </dgm:pt>
    <dgm:pt modelId="{B5AD7B47-6F93-144D-AAB5-B00105EFBD14}" type="pres">
      <dgm:prSet presAssocID="{A3066F2E-6432-0F42-9F36-542ED3AC4EFA}" presName="bgRect" presStyleLbl="bgShp" presStyleIdx="1" presStyleCnt="3" custLinFactNeighborX="0" custLinFactNeighborY="946"/>
      <dgm:spPr/>
      <dgm:t>
        <a:bodyPr/>
        <a:lstStyle/>
        <a:p>
          <a:endParaRPr lang="es-ES"/>
        </a:p>
      </dgm:t>
    </dgm:pt>
    <dgm:pt modelId="{89702479-2505-DA4B-A806-D5A3B6FB2881}" type="pres">
      <dgm:prSet presAssocID="{A3066F2E-6432-0F42-9F36-542ED3AC4EFA}" presName="bgRectTx" presStyleLbl="bgShp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36A111A-E9B7-DB41-8B3F-3B01A5D1781E}" type="pres">
      <dgm:prSet presAssocID="{A3066F2E-6432-0F42-9F36-542ED3AC4EFA}" presName="spComp" presStyleCnt="0"/>
      <dgm:spPr/>
    </dgm:pt>
    <dgm:pt modelId="{B53CE4DD-7961-EE40-8FB3-92357F73B0EE}" type="pres">
      <dgm:prSet presAssocID="{A3066F2E-6432-0F42-9F36-542ED3AC4EFA}" presName="hSp" presStyleCnt="0"/>
      <dgm:spPr/>
    </dgm:pt>
    <dgm:pt modelId="{A85C74FA-D2DD-6F49-8B11-DE4557C9598C}" type="pres">
      <dgm:prSet presAssocID="{20E3EC17-1CBB-7D42-BE49-D578865ED0E5}" presName="rectComp" presStyleCnt="0"/>
      <dgm:spPr/>
    </dgm:pt>
    <dgm:pt modelId="{F6F4B4DE-1D4C-874D-8236-A937E2FC3A4C}" type="pres">
      <dgm:prSet presAssocID="{20E3EC17-1CBB-7D42-BE49-D578865ED0E5}" presName="bgRect" presStyleLbl="bgShp" presStyleIdx="2" presStyleCnt="3"/>
      <dgm:spPr/>
      <dgm:t>
        <a:bodyPr/>
        <a:lstStyle/>
        <a:p>
          <a:endParaRPr lang="es-ES"/>
        </a:p>
      </dgm:t>
    </dgm:pt>
    <dgm:pt modelId="{8F762B5A-74C0-1D40-A446-973749733A8B}" type="pres">
      <dgm:prSet presAssocID="{20E3EC17-1CBB-7D42-BE49-D578865ED0E5}" presName="bgRectTx" presStyleLbl="bgShp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8160512-A2F8-954F-BCA5-EF7051D4829C}" srcId="{8492D330-656E-F348-9502-B0C3ECB8ADB4}" destId="{20E3EC17-1CBB-7D42-BE49-D578865ED0E5}" srcOrd="3" destOrd="0" parTransId="{151BB000-5F09-C745-B956-1CCE3D5A81F7}" sibTransId="{D19202FE-DB08-9F42-8D38-02A273395570}"/>
    <dgm:cxn modelId="{504D5238-5140-2F46-9DF3-49377FF5F0B5}" type="presOf" srcId="{38A06258-DA74-2B48-A5DF-8CF8A749FB2D}" destId="{5F6F41E7-846A-7A46-BEE1-A0F3F1DBFB92}" srcOrd="0" destOrd="0" presId="urn:microsoft.com/office/officeart/2005/8/layout/hierarchy5"/>
    <dgm:cxn modelId="{69C02002-69CB-234F-888C-859B7734E628}" type="presOf" srcId="{E5552CAB-EE1A-6E40-B9FB-FAADEFE969BA}" destId="{0CC8F6DD-38C3-F741-9BD9-C84FF29B2048}" srcOrd="0" destOrd="0" presId="urn:microsoft.com/office/officeart/2005/8/layout/hierarchy5"/>
    <dgm:cxn modelId="{040D198D-054B-2C45-AD52-6F5DC12A4FD6}" type="presOf" srcId="{2DFB8BAD-EB54-6C45-AEFE-E79F03FA760C}" destId="{A1721BCC-3A25-A14E-87A1-50EF23C2F778}" srcOrd="0" destOrd="0" presId="urn:microsoft.com/office/officeart/2005/8/layout/hierarchy5"/>
    <dgm:cxn modelId="{1D9DEF0A-F82B-B24F-932F-80A70EF581D3}" srcId="{8492D330-656E-F348-9502-B0C3ECB8ADB4}" destId="{38A06258-DA74-2B48-A5DF-8CF8A749FB2D}" srcOrd="0" destOrd="0" parTransId="{D489D8CF-A874-5141-AE85-3503B4BCB83D}" sibTransId="{68361818-0F24-D844-AC06-99DA83AFFD25}"/>
    <dgm:cxn modelId="{F4317D64-3CF2-A346-B735-067DE1621A65}" srcId="{8492D330-656E-F348-9502-B0C3ECB8ADB4}" destId="{7E90D4D3-D6BB-A54E-A5BD-8A5A59833C8A}" srcOrd="1" destOrd="0" parTransId="{40D042BB-18DD-5F45-9C89-38FEBF85A3AE}" sibTransId="{C37BA0CA-6206-8D48-844E-F1F01BC76117}"/>
    <dgm:cxn modelId="{D9FB15B6-10D7-F146-8229-D932C0127AD6}" type="presOf" srcId="{75F28D9F-3E44-6540-9827-34D4B5D6E8EB}" destId="{AD9E2544-DFED-944D-9273-557A92D21CC6}" srcOrd="0" destOrd="0" presId="urn:microsoft.com/office/officeart/2005/8/layout/hierarchy5"/>
    <dgm:cxn modelId="{5587E980-1BEE-EA43-8F3C-E5BCBCC0D5E1}" type="presOf" srcId="{20E3EC17-1CBB-7D42-BE49-D578865ED0E5}" destId="{8F762B5A-74C0-1D40-A446-973749733A8B}" srcOrd="1" destOrd="0" presId="urn:microsoft.com/office/officeart/2005/8/layout/hierarchy5"/>
    <dgm:cxn modelId="{E299C5AE-46CB-0148-9A1C-082C240BDDAD}" type="presOf" srcId="{B9553F4C-D806-AF48-92E5-2545B45ED17B}" destId="{74453CAE-081F-E64A-9919-0FE4E15259F3}" srcOrd="1" destOrd="0" presId="urn:microsoft.com/office/officeart/2005/8/layout/hierarchy5"/>
    <dgm:cxn modelId="{A05D5C11-43A3-6444-A273-6A3EC569795D}" type="presOf" srcId="{B2E7970D-B811-5444-BF2C-F8641A408E5F}" destId="{D03F603B-1A6A-D343-9927-C0CB41475020}" srcOrd="0" destOrd="0" presId="urn:microsoft.com/office/officeart/2005/8/layout/hierarchy5"/>
    <dgm:cxn modelId="{F0F31157-7F3A-DF43-846F-CA187C66FE17}" srcId="{2DFB8BAD-EB54-6C45-AEFE-E79F03FA760C}" destId="{136F0D50-3C0B-AC4D-BB2B-785E19788453}" srcOrd="1" destOrd="0" parTransId="{E5552CAB-EE1A-6E40-B9FB-FAADEFE969BA}" sibTransId="{1F6A89A0-CBFD-A84C-B8CA-790318F02AE0}"/>
    <dgm:cxn modelId="{5D42D5FC-E40A-F24A-BBEA-CEC35D6C9110}" type="presOf" srcId="{564FB472-F8E4-BD4A-AE47-5BD27A41B1C4}" destId="{15E80D6B-4E34-4A48-8724-472CA113466B}" srcOrd="0" destOrd="0" presId="urn:microsoft.com/office/officeart/2005/8/layout/hierarchy5"/>
    <dgm:cxn modelId="{B6AD5859-20FB-4343-8F37-874ED893D105}" type="presOf" srcId="{7E90D4D3-D6BB-A54E-A5BD-8A5A59833C8A}" destId="{8561B55C-793E-2A44-850C-F842F03A42D0}" srcOrd="0" destOrd="0" presId="urn:microsoft.com/office/officeart/2005/8/layout/hierarchy5"/>
    <dgm:cxn modelId="{C04657E8-9BF1-F249-A1E6-A44AF80B6B27}" type="presOf" srcId="{B9553F4C-D806-AF48-92E5-2545B45ED17B}" destId="{9983565C-A7AC-3D47-839F-B12D8B3F3A47}" srcOrd="0" destOrd="0" presId="urn:microsoft.com/office/officeart/2005/8/layout/hierarchy5"/>
    <dgm:cxn modelId="{19612381-70FD-7642-9653-91B7A1B2C46F}" type="presOf" srcId="{A832B787-3E89-8F44-A41B-1C70A6574A21}" destId="{64DDC29C-8374-B148-BE0E-80BF7D3A43C9}" srcOrd="0" destOrd="0" presId="urn:microsoft.com/office/officeart/2005/8/layout/hierarchy5"/>
    <dgm:cxn modelId="{A25814E7-7EC5-544F-951E-0D422CF6CF26}" srcId="{38A06258-DA74-2B48-A5DF-8CF8A749FB2D}" destId="{B33682BC-BD95-0847-BFFF-1744CCAEBFA4}" srcOrd="1" destOrd="0" parTransId="{F9603C48-1CD1-C144-A146-1F068F7B3FFD}" sibTransId="{BC693EDC-B044-E34D-BC2A-EB4B7932776D}"/>
    <dgm:cxn modelId="{9800D87B-277F-9A40-9E4F-0A0B7D96B601}" type="presOf" srcId="{564FB472-F8E4-BD4A-AE47-5BD27A41B1C4}" destId="{87A784C8-3C3C-B142-A3CC-B59BCEA4D44F}" srcOrd="1" destOrd="0" presId="urn:microsoft.com/office/officeart/2005/8/layout/hierarchy5"/>
    <dgm:cxn modelId="{184E8170-E564-AB4C-A4FC-469A5AE6AEED}" srcId="{B33682BC-BD95-0847-BFFF-1744CCAEBFA4}" destId="{75F28D9F-3E44-6540-9827-34D4B5D6E8EB}" srcOrd="0" destOrd="0" parTransId="{B2E7970D-B811-5444-BF2C-F8641A408E5F}" sibTransId="{D0F62FC7-4B66-1444-8E8B-3C37DA33FFD7}"/>
    <dgm:cxn modelId="{6350AEB3-88F3-864D-A38C-05A80CE83D37}" type="presOf" srcId="{7E90D4D3-D6BB-A54E-A5BD-8A5A59833C8A}" destId="{B71565EF-ACA4-A846-85E3-BA508B06CCF4}" srcOrd="1" destOrd="0" presId="urn:microsoft.com/office/officeart/2005/8/layout/hierarchy5"/>
    <dgm:cxn modelId="{83C62E2E-EA20-DF4B-ADFF-96EE19F40FA7}" type="presOf" srcId="{A3066F2E-6432-0F42-9F36-542ED3AC4EFA}" destId="{B5AD7B47-6F93-144D-AAB5-B00105EFBD14}" srcOrd="0" destOrd="0" presId="urn:microsoft.com/office/officeart/2005/8/layout/hierarchy5"/>
    <dgm:cxn modelId="{CEF712BF-3A0B-F148-BFD4-B6AE94B163C6}" type="presOf" srcId="{A3066F2E-6432-0F42-9F36-542ED3AC4EFA}" destId="{89702479-2505-DA4B-A806-D5A3B6FB2881}" srcOrd="1" destOrd="0" presId="urn:microsoft.com/office/officeart/2005/8/layout/hierarchy5"/>
    <dgm:cxn modelId="{F4657CA2-DF54-1E48-8771-E757D2BB5AB8}" type="presOf" srcId="{E5552CAB-EE1A-6E40-B9FB-FAADEFE969BA}" destId="{C5DC70A5-3203-C642-8BB1-4240D055B12B}" srcOrd="1" destOrd="0" presId="urn:microsoft.com/office/officeart/2005/8/layout/hierarchy5"/>
    <dgm:cxn modelId="{BDFDCD36-8976-2540-8ACA-5DFF481ED198}" srcId="{38A06258-DA74-2B48-A5DF-8CF8A749FB2D}" destId="{2DFB8BAD-EB54-6C45-AEFE-E79F03FA760C}" srcOrd="0" destOrd="0" parTransId="{B9553F4C-D806-AF48-92E5-2545B45ED17B}" sibTransId="{5F0C537E-5F27-374E-A038-2DC0F13DC3EF}"/>
    <dgm:cxn modelId="{31BF7480-23F0-E146-80C7-4CB25E8CEB99}" type="presOf" srcId="{8492D330-656E-F348-9502-B0C3ECB8ADB4}" destId="{DC25F3E1-3AA0-094E-85B9-6E4854E1DEAE}" srcOrd="0" destOrd="0" presId="urn:microsoft.com/office/officeart/2005/8/layout/hierarchy5"/>
    <dgm:cxn modelId="{34CFBB24-F372-DC42-AE54-DBF0DD1D2381}" type="presOf" srcId="{B2E7970D-B811-5444-BF2C-F8641A408E5F}" destId="{AE27464A-367C-7046-8379-95E9380F12AB}" srcOrd="1" destOrd="0" presId="urn:microsoft.com/office/officeart/2005/8/layout/hierarchy5"/>
    <dgm:cxn modelId="{EB4D90EE-E8FC-974D-B84F-8C2BBE309971}" type="presOf" srcId="{20E3EC17-1CBB-7D42-BE49-D578865ED0E5}" destId="{F6F4B4DE-1D4C-874D-8236-A937E2FC3A4C}" srcOrd="0" destOrd="0" presId="urn:microsoft.com/office/officeart/2005/8/layout/hierarchy5"/>
    <dgm:cxn modelId="{B3D3EB9C-7246-2C4B-9360-83D041A7BDD3}" type="presOf" srcId="{B33682BC-BD95-0847-BFFF-1744CCAEBFA4}" destId="{025A3FCB-1FEF-8C42-9B7D-BD4BBF6068E6}" srcOrd="0" destOrd="0" presId="urn:microsoft.com/office/officeart/2005/8/layout/hierarchy5"/>
    <dgm:cxn modelId="{65BB32C7-6E28-5B40-8AD8-0386F8A0C756}" srcId="{8492D330-656E-F348-9502-B0C3ECB8ADB4}" destId="{A3066F2E-6432-0F42-9F36-542ED3AC4EFA}" srcOrd="2" destOrd="0" parTransId="{8761CECA-FAE9-B345-BFC4-A5086286FA0C}" sibTransId="{B1884788-8E3B-014A-B44A-68213E8B8D95}"/>
    <dgm:cxn modelId="{440C2A46-E83C-8446-B98F-0848FD0FC14C}" type="presOf" srcId="{F9603C48-1CD1-C144-A146-1F068F7B3FFD}" destId="{FCE24FDC-E573-9047-8B84-5807230C57E7}" srcOrd="1" destOrd="0" presId="urn:microsoft.com/office/officeart/2005/8/layout/hierarchy5"/>
    <dgm:cxn modelId="{F413E248-7AB4-6E4D-ABBF-4399A898CBA2}" srcId="{2DFB8BAD-EB54-6C45-AEFE-E79F03FA760C}" destId="{A832B787-3E89-8F44-A41B-1C70A6574A21}" srcOrd="0" destOrd="0" parTransId="{564FB472-F8E4-BD4A-AE47-5BD27A41B1C4}" sibTransId="{BF1BE75D-27B2-0848-9FF1-B6B1A08D9207}"/>
    <dgm:cxn modelId="{32114FE5-41FB-C848-B499-54675E5DBF09}" type="presOf" srcId="{136F0D50-3C0B-AC4D-BB2B-785E19788453}" destId="{F170A2A5-AEA0-0848-95BD-3B670D6A1489}" srcOrd="0" destOrd="0" presId="urn:microsoft.com/office/officeart/2005/8/layout/hierarchy5"/>
    <dgm:cxn modelId="{9DF8C67E-71C6-D44B-8D52-E6F916405DA4}" type="presOf" srcId="{F9603C48-1CD1-C144-A146-1F068F7B3FFD}" destId="{E3BA1D5B-5ABA-6D46-A4DC-F97A03B1A5A2}" srcOrd="0" destOrd="0" presId="urn:microsoft.com/office/officeart/2005/8/layout/hierarchy5"/>
    <dgm:cxn modelId="{65F5C59D-02F6-504D-86A7-6960E5B3F4E6}" type="presParOf" srcId="{DC25F3E1-3AA0-094E-85B9-6E4854E1DEAE}" destId="{2BC8306A-0584-7144-AD18-3427BDC57BFC}" srcOrd="0" destOrd="0" presId="urn:microsoft.com/office/officeart/2005/8/layout/hierarchy5"/>
    <dgm:cxn modelId="{4F1FDD37-52A7-C84F-B7FC-42C82AD87661}" type="presParOf" srcId="{2BC8306A-0584-7144-AD18-3427BDC57BFC}" destId="{58B51C6C-0056-8443-9AA3-F6D54B2774C3}" srcOrd="0" destOrd="0" presId="urn:microsoft.com/office/officeart/2005/8/layout/hierarchy5"/>
    <dgm:cxn modelId="{4E10C4F8-8D62-8D4C-B319-C322B791407E}" type="presParOf" srcId="{2BC8306A-0584-7144-AD18-3427BDC57BFC}" destId="{B3A30165-F9B3-2144-BE1C-58281BE1D94C}" srcOrd="1" destOrd="0" presId="urn:microsoft.com/office/officeart/2005/8/layout/hierarchy5"/>
    <dgm:cxn modelId="{921BE7F4-82BA-FF4B-BBC9-9A42FBBBA804}" type="presParOf" srcId="{B3A30165-F9B3-2144-BE1C-58281BE1D94C}" destId="{252F077A-28CC-D54B-83A4-1D86E252A300}" srcOrd="0" destOrd="0" presId="urn:microsoft.com/office/officeart/2005/8/layout/hierarchy5"/>
    <dgm:cxn modelId="{35A18F8B-5436-5241-9A2F-83F18E74AD29}" type="presParOf" srcId="{252F077A-28CC-D54B-83A4-1D86E252A300}" destId="{5F6F41E7-846A-7A46-BEE1-A0F3F1DBFB92}" srcOrd="0" destOrd="0" presId="urn:microsoft.com/office/officeart/2005/8/layout/hierarchy5"/>
    <dgm:cxn modelId="{DCF1003E-EB2B-9A4D-9F89-DD4348C7ACC0}" type="presParOf" srcId="{252F077A-28CC-D54B-83A4-1D86E252A300}" destId="{30C8D234-B725-FB4E-9C1D-9270916EA49B}" srcOrd="1" destOrd="0" presId="urn:microsoft.com/office/officeart/2005/8/layout/hierarchy5"/>
    <dgm:cxn modelId="{49B89E9C-6907-824F-A1FF-E03C302DC37D}" type="presParOf" srcId="{30C8D234-B725-FB4E-9C1D-9270916EA49B}" destId="{9983565C-A7AC-3D47-839F-B12D8B3F3A47}" srcOrd="0" destOrd="0" presId="urn:microsoft.com/office/officeart/2005/8/layout/hierarchy5"/>
    <dgm:cxn modelId="{F4A71FB0-DC98-154D-9A93-F1D7DBE2C89A}" type="presParOf" srcId="{9983565C-A7AC-3D47-839F-B12D8B3F3A47}" destId="{74453CAE-081F-E64A-9919-0FE4E15259F3}" srcOrd="0" destOrd="0" presId="urn:microsoft.com/office/officeart/2005/8/layout/hierarchy5"/>
    <dgm:cxn modelId="{6B57E614-3EB5-C64A-92B0-0A1F5DD4B9CF}" type="presParOf" srcId="{30C8D234-B725-FB4E-9C1D-9270916EA49B}" destId="{641FCB1E-9D03-8643-8232-0C53C9675113}" srcOrd="1" destOrd="0" presId="urn:microsoft.com/office/officeart/2005/8/layout/hierarchy5"/>
    <dgm:cxn modelId="{F7E40B2C-F341-3649-A081-17400E1F1289}" type="presParOf" srcId="{641FCB1E-9D03-8643-8232-0C53C9675113}" destId="{A1721BCC-3A25-A14E-87A1-50EF23C2F778}" srcOrd="0" destOrd="0" presId="urn:microsoft.com/office/officeart/2005/8/layout/hierarchy5"/>
    <dgm:cxn modelId="{5043059D-449F-5B4C-834E-1D1D9452A0FA}" type="presParOf" srcId="{641FCB1E-9D03-8643-8232-0C53C9675113}" destId="{03E1FA44-1CE8-F549-AB88-5B514C383657}" srcOrd="1" destOrd="0" presId="urn:microsoft.com/office/officeart/2005/8/layout/hierarchy5"/>
    <dgm:cxn modelId="{67C63E3F-1FCA-BF4A-A413-2CAB7F3C71D3}" type="presParOf" srcId="{03E1FA44-1CE8-F549-AB88-5B514C383657}" destId="{15E80D6B-4E34-4A48-8724-472CA113466B}" srcOrd="0" destOrd="0" presId="urn:microsoft.com/office/officeart/2005/8/layout/hierarchy5"/>
    <dgm:cxn modelId="{F191653B-9102-004C-B2D5-5E8EA5302CB4}" type="presParOf" srcId="{15E80D6B-4E34-4A48-8724-472CA113466B}" destId="{87A784C8-3C3C-B142-A3CC-B59BCEA4D44F}" srcOrd="0" destOrd="0" presId="urn:microsoft.com/office/officeart/2005/8/layout/hierarchy5"/>
    <dgm:cxn modelId="{6D8A625D-4A4C-644E-A5BC-5D87281263D0}" type="presParOf" srcId="{03E1FA44-1CE8-F549-AB88-5B514C383657}" destId="{FAC35ACA-3AEA-9C4D-88FB-28B62CCED5DB}" srcOrd="1" destOrd="0" presId="urn:microsoft.com/office/officeart/2005/8/layout/hierarchy5"/>
    <dgm:cxn modelId="{A3612440-8F4E-6D44-A14B-18A3E5F760A9}" type="presParOf" srcId="{FAC35ACA-3AEA-9C4D-88FB-28B62CCED5DB}" destId="{64DDC29C-8374-B148-BE0E-80BF7D3A43C9}" srcOrd="0" destOrd="0" presId="urn:microsoft.com/office/officeart/2005/8/layout/hierarchy5"/>
    <dgm:cxn modelId="{536BA031-7A7B-8045-A135-106BDC0015E8}" type="presParOf" srcId="{FAC35ACA-3AEA-9C4D-88FB-28B62CCED5DB}" destId="{D3256219-8B4C-FB46-AB3D-961243303DB2}" srcOrd="1" destOrd="0" presId="urn:microsoft.com/office/officeart/2005/8/layout/hierarchy5"/>
    <dgm:cxn modelId="{684B56AB-7151-C349-BD6C-66FCE2D310F0}" type="presParOf" srcId="{03E1FA44-1CE8-F549-AB88-5B514C383657}" destId="{0CC8F6DD-38C3-F741-9BD9-C84FF29B2048}" srcOrd="2" destOrd="0" presId="urn:microsoft.com/office/officeart/2005/8/layout/hierarchy5"/>
    <dgm:cxn modelId="{71ADCC33-3F6D-C145-9415-9083163C6D5D}" type="presParOf" srcId="{0CC8F6DD-38C3-F741-9BD9-C84FF29B2048}" destId="{C5DC70A5-3203-C642-8BB1-4240D055B12B}" srcOrd="0" destOrd="0" presId="urn:microsoft.com/office/officeart/2005/8/layout/hierarchy5"/>
    <dgm:cxn modelId="{C649F098-4585-6C4E-BD5E-07B8654D3921}" type="presParOf" srcId="{03E1FA44-1CE8-F549-AB88-5B514C383657}" destId="{E384037E-6B1C-6349-B768-079FDF04BEA8}" srcOrd="3" destOrd="0" presId="urn:microsoft.com/office/officeart/2005/8/layout/hierarchy5"/>
    <dgm:cxn modelId="{9A5EAA11-911C-3047-8128-E8DFEB2F0E55}" type="presParOf" srcId="{E384037E-6B1C-6349-B768-079FDF04BEA8}" destId="{F170A2A5-AEA0-0848-95BD-3B670D6A1489}" srcOrd="0" destOrd="0" presId="urn:microsoft.com/office/officeart/2005/8/layout/hierarchy5"/>
    <dgm:cxn modelId="{E1FBF852-5C82-9C4F-87CC-F5C39F7CBFF1}" type="presParOf" srcId="{E384037E-6B1C-6349-B768-079FDF04BEA8}" destId="{0CB43450-78A2-0342-957F-9BE9BFA2E2E8}" srcOrd="1" destOrd="0" presId="urn:microsoft.com/office/officeart/2005/8/layout/hierarchy5"/>
    <dgm:cxn modelId="{1443B902-469C-4846-A0F3-F737CE105C2E}" type="presParOf" srcId="{30C8D234-B725-FB4E-9C1D-9270916EA49B}" destId="{E3BA1D5B-5ABA-6D46-A4DC-F97A03B1A5A2}" srcOrd="2" destOrd="0" presId="urn:microsoft.com/office/officeart/2005/8/layout/hierarchy5"/>
    <dgm:cxn modelId="{6576ACED-968D-B347-BD80-CD4568E8C5A3}" type="presParOf" srcId="{E3BA1D5B-5ABA-6D46-A4DC-F97A03B1A5A2}" destId="{FCE24FDC-E573-9047-8B84-5807230C57E7}" srcOrd="0" destOrd="0" presId="urn:microsoft.com/office/officeart/2005/8/layout/hierarchy5"/>
    <dgm:cxn modelId="{5257E15B-EA4F-944B-B1B7-3428A7C5F9F0}" type="presParOf" srcId="{30C8D234-B725-FB4E-9C1D-9270916EA49B}" destId="{E4577B32-0C9E-344E-9346-F435BB67505F}" srcOrd="3" destOrd="0" presId="urn:microsoft.com/office/officeart/2005/8/layout/hierarchy5"/>
    <dgm:cxn modelId="{33C6825A-D958-5F49-BCEC-3D60E119D6B7}" type="presParOf" srcId="{E4577B32-0C9E-344E-9346-F435BB67505F}" destId="{025A3FCB-1FEF-8C42-9B7D-BD4BBF6068E6}" srcOrd="0" destOrd="0" presId="urn:microsoft.com/office/officeart/2005/8/layout/hierarchy5"/>
    <dgm:cxn modelId="{A7F0FED8-1FA4-CF4B-8C40-FB3D2C0CF4D4}" type="presParOf" srcId="{E4577B32-0C9E-344E-9346-F435BB67505F}" destId="{4F559E31-7796-3547-8CDA-C2F7FBE57FD4}" srcOrd="1" destOrd="0" presId="urn:microsoft.com/office/officeart/2005/8/layout/hierarchy5"/>
    <dgm:cxn modelId="{765E2679-2335-FF49-8EFE-149EAF63BD65}" type="presParOf" srcId="{4F559E31-7796-3547-8CDA-C2F7FBE57FD4}" destId="{D03F603B-1A6A-D343-9927-C0CB41475020}" srcOrd="0" destOrd="0" presId="urn:microsoft.com/office/officeart/2005/8/layout/hierarchy5"/>
    <dgm:cxn modelId="{145D9973-A3AC-AF4F-9824-F4082D8DBC71}" type="presParOf" srcId="{D03F603B-1A6A-D343-9927-C0CB41475020}" destId="{AE27464A-367C-7046-8379-95E9380F12AB}" srcOrd="0" destOrd="0" presId="urn:microsoft.com/office/officeart/2005/8/layout/hierarchy5"/>
    <dgm:cxn modelId="{AE4C1200-361F-644A-B8BF-C6074F3A5BC3}" type="presParOf" srcId="{4F559E31-7796-3547-8CDA-C2F7FBE57FD4}" destId="{F26021C4-700C-3E4B-B761-020C51A9A75F}" srcOrd="1" destOrd="0" presId="urn:microsoft.com/office/officeart/2005/8/layout/hierarchy5"/>
    <dgm:cxn modelId="{1405C96D-4C5F-604B-BEFF-76BE4597E722}" type="presParOf" srcId="{F26021C4-700C-3E4B-B761-020C51A9A75F}" destId="{AD9E2544-DFED-944D-9273-557A92D21CC6}" srcOrd="0" destOrd="0" presId="urn:microsoft.com/office/officeart/2005/8/layout/hierarchy5"/>
    <dgm:cxn modelId="{E5DFD69C-EAF7-C04D-9324-E7878A7F7F44}" type="presParOf" srcId="{F26021C4-700C-3E4B-B761-020C51A9A75F}" destId="{892C3732-C251-AC43-AFF8-AC40D6BDA137}" srcOrd="1" destOrd="0" presId="urn:microsoft.com/office/officeart/2005/8/layout/hierarchy5"/>
    <dgm:cxn modelId="{1B06234C-ECBE-3D4A-BA90-1F0EAF6C07B2}" type="presParOf" srcId="{DC25F3E1-3AA0-094E-85B9-6E4854E1DEAE}" destId="{04BA2A58-6DEA-2D40-8BEC-FC950B90C8D4}" srcOrd="1" destOrd="0" presId="urn:microsoft.com/office/officeart/2005/8/layout/hierarchy5"/>
    <dgm:cxn modelId="{3B045662-707B-4843-BA2A-915C99579134}" type="presParOf" srcId="{04BA2A58-6DEA-2D40-8BEC-FC950B90C8D4}" destId="{09CC9774-4336-7643-AD5A-D1171BDCC0D2}" srcOrd="0" destOrd="0" presId="urn:microsoft.com/office/officeart/2005/8/layout/hierarchy5"/>
    <dgm:cxn modelId="{E22CFC93-89BD-B24F-A733-53DF77CF023A}" type="presParOf" srcId="{09CC9774-4336-7643-AD5A-D1171BDCC0D2}" destId="{8561B55C-793E-2A44-850C-F842F03A42D0}" srcOrd="0" destOrd="0" presId="urn:microsoft.com/office/officeart/2005/8/layout/hierarchy5"/>
    <dgm:cxn modelId="{568657F3-EB41-C54F-8553-1F73FDCF960F}" type="presParOf" srcId="{09CC9774-4336-7643-AD5A-D1171BDCC0D2}" destId="{B71565EF-ACA4-A846-85E3-BA508B06CCF4}" srcOrd="1" destOrd="0" presId="urn:microsoft.com/office/officeart/2005/8/layout/hierarchy5"/>
    <dgm:cxn modelId="{E1C30E29-8216-9749-95E6-147C5216208B}" type="presParOf" srcId="{04BA2A58-6DEA-2D40-8BEC-FC950B90C8D4}" destId="{304F92EA-B310-3140-95EB-464ED04623A2}" srcOrd="1" destOrd="0" presId="urn:microsoft.com/office/officeart/2005/8/layout/hierarchy5"/>
    <dgm:cxn modelId="{82973FE0-C19B-274B-884D-FC12C5AB633B}" type="presParOf" srcId="{304F92EA-B310-3140-95EB-464ED04623A2}" destId="{10BCB9A4-023D-2F4A-9066-F0608DBDE17F}" srcOrd="0" destOrd="0" presId="urn:microsoft.com/office/officeart/2005/8/layout/hierarchy5"/>
    <dgm:cxn modelId="{3E6DDD72-1F02-784B-B47B-ADB3AC1E0CBE}" type="presParOf" srcId="{04BA2A58-6DEA-2D40-8BEC-FC950B90C8D4}" destId="{925E4714-BD8C-2C4C-BB19-30EF1054B886}" srcOrd="2" destOrd="0" presId="urn:microsoft.com/office/officeart/2005/8/layout/hierarchy5"/>
    <dgm:cxn modelId="{7832E937-077E-624A-95C8-8060F737AFD0}" type="presParOf" srcId="{925E4714-BD8C-2C4C-BB19-30EF1054B886}" destId="{B5AD7B47-6F93-144D-AAB5-B00105EFBD14}" srcOrd="0" destOrd="0" presId="urn:microsoft.com/office/officeart/2005/8/layout/hierarchy5"/>
    <dgm:cxn modelId="{19C3599A-A9CF-224D-9D7E-41DBD61FC301}" type="presParOf" srcId="{925E4714-BD8C-2C4C-BB19-30EF1054B886}" destId="{89702479-2505-DA4B-A806-D5A3B6FB2881}" srcOrd="1" destOrd="0" presId="urn:microsoft.com/office/officeart/2005/8/layout/hierarchy5"/>
    <dgm:cxn modelId="{034A5998-7CE9-5742-86D5-35CDC2705013}" type="presParOf" srcId="{04BA2A58-6DEA-2D40-8BEC-FC950B90C8D4}" destId="{B36A111A-E9B7-DB41-8B3F-3B01A5D1781E}" srcOrd="3" destOrd="0" presId="urn:microsoft.com/office/officeart/2005/8/layout/hierarchy5"/>
    <dgm:cxn modelId="{45101493-A481-9640-9571-6FA9C91F3EB6}" type="presParOf" srcId="{B36A111A-E9B7-DB41-8B3F-3B01A5D1781E}" destId="{B53CE4DD-7961-EE40-8FB3-92357F73B0EE}" srcOrd="0" destOrd="0" presId="urn:microsoft.com/office/officeart/2005/8/layout/hierarchy5"/>
    <dgm:cxn modelId="{8E93F314-FCEC-0C47-8409-91EBEEB52923}" type="presParOf" srcId="{04BA2A58-6DEA-2D40-8BEC-FC950B90C8D4}" destId="{A85C74FA-D2DD-6F49-8B11-DE4557C9598C}" srcOrd="4" destOrd="0" presId="urn:microsoft.com/office/officeart/2005/8/layout/hierarchy5"/>
    <dgm:cxn modelId="{CBC95D50-DE4B-D64B-A03D-C5D52C27E17E}" type="presParOf" srcId="{A85C74FA-D2DD-6F49-8B11-DE4557C9598C}" destId="{F6F4B4DE-1D4C-874D-8236-A937E2FC3A4C}" srcOrd="0" destOrd="0" presId="urn:microsoft.com/office/officeart/2005/8/layout/hierarchy5"/>
    <dgm:cxn modelId="{30629B88-3B1A-EE4F-BB4A-6CDB79FA5665}" type="presParOf" srcId="{A85C74FA-D2DD-6F49-8B11-DE4557C9598C}" destId="{8F762B5A-74C0-1D40-A446-973749733A8B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877C919-5180-E042-844C-23282CCCFCAC}" type="doc">
      <dgm:prSet loTypeId="urn:microsoft.com/office/officeart/2005/8/layout/venn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FE5F21D-2632-6F42-9193-2F7B0DDEE0BC}">
      <dgm:prSet phldrT="[Texto]"/>
      <dgm:spPr>
        <a:solidFill>
          <a:srgbClr val="FFD579"/>
        </a:solidFill>
      </dgm:spPr>
      <dgm:t>
        <a:bodyPr/>
        <a:lstStyle/>
        <a:p>
          <a:r>
            <a:rPr lang="es-ES" dirty="0">
              <a:solidFill>
                <a:schemeClr val="bg1"/>
              </a:solidFill>
            </a:rPr>
            <a:t>abiertas</a:t>
          </a:r>
        </a:p>
      </dgm:t>
    </dgm:pt>
    <dgm:pt modelId="{BC79BE3F-CC73-ED43-A3FC-B8853BE8AD92}" type="parTrans" cxnId="{550BA4E8-39B2-C943-91F4-A74EB02EF685}">
      <dgm:prSet/>
      <dgm:spPr/>
      <dgm:t>
        <a:bodyPr/>
        <a:lstStyle/>
        <a:p>
          <a:endParaRPr lang="es-ES"/>
        </a:p>
      </dgm:t>
    </dgm:pt>
    <dgm:pt modelId="{143A6833-62BE-D946-A002-43994E721D43}" type="sibTrans" cxnId="{550BA4E8-39B2-C943-91F4-A74EB02EF685}">
      <dgm:prSet/>
      <dgm:spPr/>
      <dgm:t>
        <a:bodyPr/>
        <a:lstStyle/>
        <a:p>
          <a:endParaRPr lang="es-ES"/>
        </a:p>
      </dgm:t>
    </dgm:pt>
    <dgm:pt modelId="{0A6D44CB-B246-C74B-A693-F8B7A3ECFC04}">
      <dgm:prSet phldrT="[Texto]"/>
      <dgm:spPr>
        <a:solidFill>
          <a:srgbClr val="009193"/>
        </a:solidFill>
      </dgm:spPr>
      <dgm:t>
        <a:bodyPr/>
        <a:lstStyle/>
        <a:p>
          <a:r>
            <a:rPr lang="es-ES" dirty="0">
              <a:solidFill>
                <a:schemeClr val="bg1"/>
              </a:solidFill>
            </a:rPr>
            <a:t>cerradas</a:t>
          </a:r>
        </a:p>
      </dgm:t>
    </dgm:pt>
    <dgm:pt modelId="{6EF50E44-4FC3-BC4C-B871-57544FEE515A}" type="parTrans" cxnId="{4C0E6C5C-E24A-574A-B08A-8D20A3B377F5}">
      <dgm:prSet/>
      <dgm:spPr/>
      <dgm:t>
        <a:bodyPr/>
        <a:lstStyle/>
        <a:p>
          <a:endParaRPr lang="es-ES"/>
        </a:p>
      </dgm:t>
    </dgm:pt>
    <dgm:pt modelId="{2B234DCB-6683-574F-BB2F-BF5A42EC363C}" type="sibTrans" cxnId="{4C0E6C5C-E24A-574A-B08A-8D20A3B377F5}">
      <dgm:prSet/>
      <dgm:spPr/>
      <dgm:t>
        <a:bodyPr/>
        <a:lstStyle/>
        <a:p>
          <a:endParaRPr lang="es-ES"/>
        </a:p>
      </dgm:t>
    </dgm:pt>
    <dgm:pt modelId="{50641CB2-17BA-0F41-9F8C-6E7673AC06F1}">
      <dgm:prSet phldrT="[Texto]"/>
      <dgm:spPr>
        <a:solidFill>
          <a:srgbClr val="00FDFF"/>
        </a:solidFill>
      </dgm:spPr>
      <dgm:t>
        <a:bodyPr/>
        <a:lstStyle/>
        <a:p>
          <a:r>
            <a:rPr lang="es-ES" dirty="0">
              <a:solidFill>
                <a:schemeClr val="bg1"/>
              </a:solidFill>
            </a:rPr>
            <a:t>circulares</a:t>
          </a:r>
        </a:p>
      </dgm:t>
    </dgm:pt>
    <dgm:pt modelId="{90B0FEBF-D0CA-E746-AAB7-B5E393C06920}" type="parTrans" cxnId="{5BC8BDBB-B35C-6044-B0AE-7CEB454E0C2D}">
      <dgm:prSet/>
      <dgm:spPr/>
      <dgm:t>
        <a:bodyPr/>
        <a:lstStyle/>
        <a:p>
          <a:endParaRPr lang="es-ES"/>
        </a:p>
      </dgm:t>
    </dgm:pt>
    <dgm:pt modelId="{AAE6231E-9D8D-594C-930C-04101A48E94F}" type="sibTrans" cxnId="{5BC8BDBB-B35C-6044-B0AE-7CEB454E0C2D}">
      <dgm:prSet/>
      <dgm:spPr/>
      <dgm:t>
        <a:bodyPr/>
        <a:lstStyle/>
        <a:p>
          <a:endParaRPr lang="es-ES"/>
        </a:p>
      </dgm:t>
    </dgm:pt>
    <dgm:pt modelId="{78EA6B2E-2966-0741-8B12-F5BE30DA87C0}">
      <dgm:prSet phldrT="[Texto]"/>
      <dgm:spPr>
        <a:solidFill>
          <a:srgbClr val="0096FF"/>
        </a:solidFill>
      </dgm:spPr>
      <dgm:t>
        <a:bodyPr/>
        <a:lstStyle/>
        <a:p>
          <a:r>
            <a:rPr lang="es-ES" dirty="0">
              <a:solidFill>
                <a:schemeClr val="bg1"/>
              </a:solidFill>
            </a:rPr>
            <a:t>estratégicas</a:t>
          </a:r>
        </a:p>
      </dgm:t>
    </dgm:pt>
    <dgm:pt modelId="{361348D0-458D-7344-B7B0-673BD9E77B73}" type="parTrans" cxnId="{2DE95EEC-9A0A-E549-B9E3-FF52BF1B661C}">
      <dgm:prSet/>
      <dgm:spPr/>
      <dgm:t>
        <a:bodyPr/>
        <a:lstStyle/>
        <a:p>
          <a:endParaRPr lang="es-ES"/>
        </a:p>
      </dgm:t>
    </dgm:pt>
    <dgm:pt modelId="{887714CD-1209-EA41-9C12-279219C2F630}" type="sibTrans" cxnId="{2DE95EEC-9A0A-E549-B9E3-FF52BF1B661C}">
      <dgm:prSet/>
      <dgm:spPr/>
      <dgm:t>
        <a:bodyPr/>
        <a:lstStyle/>
        <a:p>
          <a:endParaRPr lang="es-ES"/>
        </a:p>
      </dgm:t>
    </dgm:pt>
    <dgm:pt modelId="{CB82F722-5DC3-3245-813E-E5860474FED7}" type="pres">
      <dgm:prSet presAssocID="{B877C919-5180-E042-844C-23282CCCFCA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AB71B3B-DDAD-8E47-9974-03D11025083B}" type="pres">
      <dgm:prSet presAssocID="{AFE5F21D-2632-6F42-9193-2F7B0DDEE0BC}" presName="Name5" presStyleLbl="venn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0F4125D-8601-F14D-AF2D-F5C321C090CB}" type="pres">
      <dgm:prSet presAssocID="{143A6833-62BE-D946-A002-43994E721D43}" presName="space" presStyleCnt="0"/>
      <dgm:spPr/>
    </dgm:pt>
    <dgm:pt modelId="{DAC32E8A-61E4-674C-820E-177336869FB8}" type="pres">
      <dgm:prSet presAssocID="{0A6D44CB-B246-C74B-A693-F8B7A3ECFC04}" presName="Name5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3C3CC23-B5EE-8040-9D73-D6142D7495F3}" type="pres">
      <dgm:prSet presAssocID="{2B234DCB-6683-574F-BB2F-BF5A42EC363C}" presName="space" presStyleCnt="0"/>
      <dgm:spPr/>
    </dgm:pt>
    <dgm:pt modelId="{52D49204-A4D6-864F-97AF-4979CB6A6574}" type="pres">
      <dgm:prSet presAssocID="{50641CB2-17BA-0F41-9F8C-6E7673AC06F1}" presName="Name5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46F2625-4565-2241-8266-45561E87C320}" type="pres">
      <dgm:prSet presAssocID="{AAE6231E-9D8D-594C-930C-04101A48E94F}" presName="space" presStyleCnt="0"/>
      <dgm:spPr/>
    </dgm:pt>
    <dgm:pt modelId="{DFE3091E-51C1-514A-910E-647C7FBA9364}" type="pres">
      <dgm:prSet presAssocID="{78EA6B2E-2966-0741-8B12-F5BE30DA87C0}" presName="Name5" presStyleLbl="venn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C0E6C5C-E24A-574A-B08A-8D20A3B377F5}" srcId="{B877C919-5180-E042-844C-23282CCCFCAC}" destId="{0A6D44CB-B246-C74B-A693-F8B7A3ECFC04}" srcOrd="1" destOrd="0" parTransId="{6EF50E44-4FC3-BC4C-B871-57544FEE515A}" sibTransId="{2B234DCB-6683-574F-BB2F-BF5A42EC363C}"/>
    <dgm:cxn modelId="{5BC8BDBB-B35C-6044-B0AE-7CEB454E0C2D}" srcId="{B877C919-5180-E042-844C-23282CCCFCAC}" destId="{50641CB2-17BA-0F41-9F8C-6E7673AC06F1}" srcOrd="2" destOrd="0" parTransId="{90B0FEBF-D0CA-E746-AAB7-B5E393C06920}" sibTransId="{AAE6231E-9D8D-594C-930C-04101A48E94F}"/>
    <dgm:cxn modelId="{A9B33544-C938-3D42-B329-2505D96D78BE}" type="presOf" srcId="{B877C919-5180-E042-844C-23282CCCFCAC}" destId="{CB82F722-5DC3-3245-813E-E5860474FED7}" srcOrd="0" destOrd="0" presId="urn:microsoft.com/office/officeart/2005/8/layout/venn3"/>
    <dgm:cxn modelId="{873F0D0A-D3CA-C644-9E40-103EB966CF9C}" type="presOf" srcId="{50641CB2-17BA-0F41-9F8C-6E7673AC06F1}" destId="{52D49204-A4D6-864F-97AF-4979CB6A6574}" srcOrd="0" destOrd="0" presId="urn:microsoft.com/office/officeart/2005/8/layout/venn3"/>
    <dgm:cxn modelId="{02265B02-B57C-3F4C-B0B3-ADCA2FEAC99F}" type="presOf" srcId="{0A6D44CB-B246-C74B-A693-F8B7A3ECFC04}" destId="{DAC32E8A-61E4-674C-820E-177336869FB8}" srcOrd="0" destOrd="0" presId="urn:microsoft.com/office/officeart/2005/8/layout/venn3"/>
    <dgm:cxn modelId="{0C7D4CE4-DD8E-ED4C-8F8B-A9E8EDE7CB64}" type="presOf" srcId="{AFE5F21D-2632-6F42-9193-2F7B0DDEE0BC}" destId="{EAB71B3B-DDAD-8E47-9974-03D11025083B}" srcOrd="0" destOrd="0" presId="urn:microsoft.com/office/officeart/2005/8/layout/venn3"/>
    <dgm:cxn modelId="{550BA4E8-39B2-C943-91F4-A74EB02EF685}" srcId="{B877C919-5180-E042-844C-23282CCCFCAC}" destId="{AFE5F21D-2632-6F42-9193-2F7B0DDEE0BC}" srcOrd="0" destOrd="0" parTransId="{BC79BE3F-CC73-ED43-A3FC-B8853BE8AD92}" sibTransId="{143A6833-62BE-D946-A002-43994E721D43}"/>
    <dgm:cxn modelId="{2DE95EEC-9A0A-E549-B9E3-FF52BF1B661C}" srcId="{B877C919-5180-E042-844C-23282CCCFCAC}" destId="{78EA6B2E-2966-0741-8B12-F5BE30DA87C0}" srcOrd="3" destOrd="0" parTransId="{361348D0-458D-7344-B7B0-673BD9E77B73}" sibTransId="{887714CD-1209-EA41-9C12-279219C2F630}"/>
    <dgm:cxn modelId="{5293BAE0-6378-4B43-87A5-898BB6FFC94E}" type="presOf" srcId="{78EA6B2E-2966-0741-8B12-F5BE30DA87C0}" destId="{DFE3091E-51C1-514A-910E-647C7FBA9364}" srcOrd="0" destOrd="0" presId="urn:microsoft.com/office/officeart/2005/8/layout/venn3"/>
    <dgm:cxn modelId="{02336EE6-E70E-FF46-A8F3-F02CAD48FF70}" type="presParOf" srcId="{CB82F722-5DC3-3245-813E-E5860474FED7}" destId="{EAB71B3B-DDAD-8E47-9974-03D11025083B}" srcOrd="0" destOrd="0" presId="urn:microsoft.com/office/officeart/2005/8/layout/venn3"/>
    <dgm:cxn modelId="{E205CF3B-0377-A143-81D2-3038A9D84C89}" type="presParOf" srcId="{CB82F722-5DC3-3245-813E-E5860474FED7}" destId="{00F4125D-8601-F14D-AF2D-F5C321C090CB}" srcOrd="1" destOrd="0" presId="urn:microsoft.com/office/officeart/2005/8/layout/venn3"/>
    <dgm:cxn modelId="{CAB91F81-6591-0342-B807-0576A6DF1947}" type="presParOf" srcId="{CB82F722-5DC3-3245-813E-E5860474FED7}" destId="{DAC32E8A-61E4-674C-820E-177336869FB8}" srcOrd="2" destOrd="0" presId="urn:microsoft.com/office/officeart/2005/8/layout/venn3"/>
    <dgm:cxn modelId="{D795D6FB-F861-CF46-977C-518CA7EFBCA7}" type="presParOf" srcId="{CB82F722-5DC3-3245-813E-E5860474FED7}" destId="{B3C3CC23-B5EE-8040-9D73-D6142D7495F3}" srcOrd="3" destOrd="0" presId="urn:microsoft.com/office/officeart/2005/8/layout/venn3"/>
    <dgm:cxn modelId="{14D34BEA-97C6-8E4C-AD1C-7C9398E8323B}" type="presParOf" srcId="{CB82F722-5DC3-3245-813E-E5860474FED7}" destId="{52D49204-A4D6-864F-97AF-4979CB6A6574}" srcOrd="4" destOrd="0" presId="urn:microsoft.com/office/officeart/2005/8/layout/venn3"/>
    <dgm:cxn modelId="{8E1E1953-37A0-9D4B-B114-FB15826CF9B9}" type="presParOf" srcId="{CB82F722-5DC3-3245-813E-E5860474FED7}" destId="{A46F2625-4565-2241-8266-45561E87C320}" srcOrd="5" destOrd="0" presId="urn:microsoft.com/office/officeart/2005/8/layout/venn3"/>
    <dgm:cxn modelId="{3A957D25-A013-1E4E-ABED-2DE2F728C939}" type="presParOf" srcId="{CB82F722-5DC3-3245-813E-E5860474FED7}" destId="{DFE3091E-51C1-514A-910E-647C7FBA9364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F271F61-BC81-3F49-9501-5D03FAF09877}" type="doc">
      <dgm:prSet loTypeId="urn:microsoft.com/office/officeart/2005/8/layout/cycle6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56F394E8-DC3B-AD42-8C88-B379A7E52638}">
      <dgm:prSet phldrT="[Texto]"/>
      <dgm:spPr/>
      <dgm:t>
        <a:bodyPr/>
        <a:lstStyle/>
        <a:p>
          <a:r>
            <a:rPr lang="es-ES" dirty="0"/>
            <a:t>generalizaciones</a:t>
          </a:r>
        </a:p>
      </dgm:t>
    </dgm:pt>
    <dgm:pt modelId="{3415D82C-A7F5-7947-86FF-052A3E3DAD75}" type="sibTrans" cxnId="{9A660329-B5A8-E84D-B17E-B5556E9A004E}">
      <dgm:prSet/>
      <dgm:spPr/>
      <dgm:t>
        <a:bodyPr/>
        <a:lstStyle/>
        <a:p>
          <a:endParaRPr lang="es-ES"/>
        </a:p>
      </dgm:t>
    </dgm:pt>
    <dgm:pt modelId="{E8FAA02B-FE7F-764E-B7D7-BF3B75648381}" type="parTrans" cxnId="{9A660329-B5A8-E84D-B17E-B5556E9A004E}">
      <dgm:prSet/>
      <dgm:spPr/>
      <dgm:t>
        <a:bodyPr/>
        <a:lstStyle/>
        <a:p>
          <a:endParaRPr lang="es-ES"/>
        </a:p>
      </dgm:t>
    </dgm:pt>
    <dgm:pt modelId="{47462526-4327-1A4E-AB06-34F4D35DFA81}">
      <dgm:prSet phldrT="[Texto]"/>
      <dgm:spPr/>
      <dgm:t>
        <a:bodyPr/>
        <a:lstStyle/>
        <a:p>
          <a:r>
            <a:rPr lang="es-ES" dirty="0" err="1"/>
            <a:t>perticularizaciones</a:t>
          </a:r>
          <a:endParaRPr lang="es-ES" dirty="0"/>
        </a:p>
      </dgm:t>
    </dgm:pt>
    <dgm:pt modelId="{AD990AD6-47B0-1F46-91BC-26BE247AB323}" type="sibTrans" cxnId="{AE20A023-5C34-F54D-B483-C1860C5EAD95}">
      <dgm:prSet/>
      <dgm:spPr/>
      <dgm:t>
        <a:bodyPr/>
        <a:lstStyle/>
        <a:p>
          <a:endParaRPr lang="es-ES"/>
        </a:p>
      </dgm:t>
    </dgm:pt>
    <dgm:pt modelId="{F58ACC69-71F7-8E4E-8A31-83A6CA137405}" type="parTrans" cxnId="{AE20A023-5C34-F54D-B483-C1860C5EAD95}">
      <dgm:prSet/>
      <dgm:spPr/>
      <dgm:t>
        <a:bodyPr/>
        <a:lstStyle/>
        <a:p>
          <a:endParaRPr lang="es-ES"/>
        </a:p>
      </dgm:t>
    </dgm:pt>
    <dgm:pt modelId="{C9AFEEB0-8E47-164C-958A-715B24CD5F33}">
      <dgm:prSet phldrT="[Texto]"/>
      <dgm:spPr/>
      <dgm:t>
        <a:bodyPr/>
        <a:lstStyle/>
        <a:p>
          <a:r>
            <a:rPr lang="es-ES" dirty="0"/>
            <a:t>Connotaciones </a:t>
          </a:r>
          <a:r>
            <a:rPr lang="es-ES" dirty="0" err="1"/>
            <a:t>positivss</a:t>
          </a:r>
          <a:endParaRPr lang="es-ES" dirty="0"/>
        </a:p>
      </dgm:t>
    </dgm:pt>
    <dgm:pt modelId="{5FAC9C66-35D1-5D41-8568-E83C472CE975}" type="sibTrans" cxnId="{AE1C0FA2-8168-3647-9158-20090411BB9F}">
      <dgm:prSet/>
      <dgm:spPr/>
      <dgm:t>
        <a:bodyPr/>
        <a:lstStyle/>
        <a:p>
          <a:endParaRPr lang="es-ES"/>
        </a:p>
      </dgm:t>
    </dgm:pt>
    <dgm:pt modelId="{1FBEF696-E15F-734D-8C50-C45C105CE3AA}" type="parTrans" cxnId="{AE1C0FA2-8168-3647-9158-20090411BB9F}">
      <dgm:prSet/>
      <dgm:spPr/>
      <dgm:t>
        <a:bodyPr/>
        <a:lstStyle/>
        <a:p>
          <a:endParaRPr lang="es-ES"/>
        </a:p>
      </dgm:t>
    </dgm:pt>
    <dgm:pt modelId="{E74D50AC-53C8-3A4B-AF88-B6C45EA1ED7A}">
      <dgm:prSet phldrT="[Texto]"/>
      <dgm:spPr/>
      <dgm:t>
        <a:bodyPr/>
        <a:lstStyle/>
        <a:p>
          <a:r>
            <a:rPr lang="es-ES" dirty="0"/>
            <a:t>Paráfrasis</a:t>
          </a:r>
        </a:p>
      </dgm:t>
    </dgm:pt>
    <dgm:pt modelId="{2D24B9D5-04C5-DB4C-8793-95CB6F800456}" type="sibTrans" cxnId="{964CF958-7B0B-B040-8BB9-C975D693361D}">
      <dgm:prSet/>
      <dgm:spPr/>
      <dgm:t>
        <a:bodyPr/>
        <a:lstStyle/>
        <a:p>
          <a:endParaRPr lang="es-ES"/>
        </a:p>
      </dgm:t>
    </dgm:pt>
    <dgm:pt modelId="{7C4784BF-79F6-3E4B-8813-BAE1CE8BC808}" type="parTrans" cxnId="{964CF958-7B0B-B040-8BB9-C975D693361D}">
      <dgm:prSet/>
      <dgm:spPr/>
      <dgm:t>
        <a:bodyPr/>
        <a:lstStyle/>
        <a:p>
          <a:endParaRPr lang="es-ES"/>
        </a:p>
      </dgm:t>
    </dgm:pt>
    <dgm:pt modelId="{FA44BB90-6802-5E4C-9124-B8DC2C8EE61B}" type="pres">
      <dgm:prSet presAssocID="{3F271F61-BC81-3F49-9501-5D03FAF0987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794AB37-6BC0-5842-8853-145A7DB52B4C}" type="pres">
      <dgm:prSet presAssocID="{E74D50AC-53C8-3A4B-AF88-B6C45EA1ED7A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69D918B-C4EB-D94F-91D9-7476A078F793}" type="pres">
      <dgm:prSet presAssocID="{E74D50AC-53C8-3A4B-AF88-B6C45EA1ED7A}" presName="spNode" presStyleCnt="0"/>
      <dgm:spPr/>
    </dgm:pt>
    <dgm:pt modelId="{AAA70EAA-E5C7-384E-8F79-62C50052B88F}" type="pres">
      <dgm:prSet presAssocID="{2D24B9D5-04C5-DB4C-8793-95CB6F800456}" presName="sibTrans" presStyleLbl="sibTrans1D1" presStyleIdx="0" presStyleCnt="4"/>
      <dgm:spPr/>
      <dgm:t>
        <a:bodyPr/>
        <a:lstStyle/>
        <a:p>
          <a:endParaRPr lang="es-ES"/>
        </a:p>
      </dgm:t>
    </dgm:pt>
    <dgm:pt modelId="{1FAB7994-2B3D-F149-A90B-EF073719A43F}" type="pres">
      <dgm:prSet presAssocID="{C9AFEEB0-8E47-164C-958A-715B24CD5F33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55D5C06-EFF1-864D-9727-A61FD457946A}" type="pres">
      <dgm:prSet presAssocID="{C9AFEEB0-8E47-164C-958A-715B24CD5F33}" presName="spNode" presStyleCnt="0"/>
      <dgm:spPr/>
    </dgm:pt>
    <dgm:pt modelId="{44B92507-45B4-DF4E-B924-562E05AB83FF}" type="pres">
      <dgm:prSet presAssocID="{5FAC9C66-35D1-5D41-8568-E83C472CE975}" presName="sibTrans" presStyleLbl="sibTrans1D1" presStyleIdx="1" presStyleCnt="4"/>
      <dgm:spPr/>
      <dgm:t>
        <a:bodyPr/>
        <a:lstStyle/>
        <a:p>
          <a:endParaRPr lang="es-ES"/>
        </a:p>
      </dgm:t>
    </dgm:pt>
    <dgm:pt modelId="{2E3D1A23-76F3-FB41-B6E4-57392FB45A88}" type="pres">
      <dgm:prSet presAssocID="{47462526-4327-1A4E-AB06-34F4D35DFA81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7499BBB-5B9B-6743-B897-AFA1078E4385}" type="pres">
      <dgm:prSet presAssocID="{47462526-4327-1A4E-AB06-34F4D35DFA81}" presName="spNode" presStyleCnt="0"/>
      <dgm:spPr/>
    </dgm:pt>
    <dgm:pt modelId="{E3620227-7CA5-F244-AF20-C5ECDB90B2F6}" type="pres">
      <dgm:prSet presAssocID="{AD990AD6-47B0-1F46-91BC-26BE247AB323}" presName="sibTrans" presStyleLbl="sibTrans1D1" presStyleIdx="2" presStyleCnt="4"/>
      <dgm:spPr/>
      <dgm:t>
        <a:bodyPr/>
        <a:lstStyle/>
        <a:p>
          <a:endParaRPr lang="es-ES"/>
        </a:p>
      </dgm:t>
    </dgm:pt>
    <dgm:pt modelId="{6BD65F35-3DCA-9B4D-85D4-F27062600672}" type="pres">
      <dgm:prSet presAssocID="{56F394E8-DC3B-AD42-8C88-B379A7E52638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F81E6D4-6524-0044-ABE1-281A0BCE51F7}" type="pres">
      <dgm:prSet presAssocID="{56F394E8-DC3B-AD42-8C88-B379A7E52638}" presName="spNode" presStyleCnt="0"/>
      <dgm:spPr/>
    </dgm:pt>
    <dgm:pt modelId="{1A7325B3-8DEB-6945-9F4D-0B1F022AF534}" type="pres">
      <dgm:prSet presAssocID="{3415D82C-A7F5-7947-86FF-052A3E3DAD75}" presName="sibTrans" presStyleLbl="sibTrans1D1" presStyleIdx="3" presStyleCnt="4"/>
      <dgm:spPr/>
      <dgm:t>
        <a:bodyPr/>
        <a:lstStyle/>
        <a:p>
          <a:endParaRPr lang="es-ES"/>
        </a:p>
      </dgm:t>
    </dgm:pt>
  </dgm:ptLst>
  <dgm:cxnLst>
    <dgm:cxn modelId="{A982B37C-E938-E24C-9C03-44C35100F7F6}" type="presOf" srcId="{3415D82C-A7F5-7947-86FF-052A3E3DAD75}" destId="{1A7325B3-8DEB-6945-9F4D-0B1F022AF534}" srcOrd="0" destOrd="0" presId="urn:microsoft.com/office/officeart/2005/8/layout/cycle6"/>
    <dgm:cxn modelId="{9A660329-B5A8-E84D-B17E-B5556E9A004E}" srcId="{3F271F61-BC81-3F49-9501-5D03FAF09877}" destId="{56F394E8-DC3B-AD42-8C88-B379A7E52638}" srcOrd="3" destOrd="0" parTransId="{E8FAA02B-FE7F-764E-B7D7-BF3B75648381}" sibTransId="{3415D82C-A7F5-7947-86FF-052A3E3DAD75}"/>
    <dgm:cxn modelId="{964CF958-7B0B-B040-8BB9-C975D693361D}" srcId="{3F271F61-BC81-3F49-9501-5D03FAF09877}" destId="{E74D50AC-53C8-3A4B-AF88-B6C45EA1ED7A}" srcOrd="0" destOrd="0" parTransId="{7C4784BF-79F6-3E4B-8813-BAE1CE8BC808}" sibTransId="{2D24B9D5-04C5-DB4C-8793-95CB6F800456}"/>
    <dgm:cxn modelId="{7564F904-3815-7343-BEFE-094F69A7AC4A}" type="presOf" srcId="{47462526-4327-1A4E-AB06-34F4D35DFA81}" destId="{2E3D1A23-76F3-FB41-B6E4-57392FB45A88}" srcOrd="0" destOrd="0" presId="urn:microsoft.com/office/officeart/2005/8/layout/cycle6"/>
    <dgm:cxn modelId="{65B69402-E7E6-AB46-9839-56A090ABC15F}" type="presOf" srcId="{E74D50AC-53C8-3A4B-AF88-B6C45EA1ED7A}" destId="{5794AB37-6BC0-5842-8853-145A7DB52B4C}" srcOrd="0" destOrd="0" presId="urn:microsoft.com/office/officeart/2005/8/layout/cycle6"/>
    <dgm:cxn modelId="{8FBA9DB5-96A6-9D48-9818-9479D5B185BD}" type="presOf" srcId="{2D24B9D5-04C5-DB4C-8793-95CB6F800456}" destId="{AAA70EAA-E5C7-384E-8F79-62C50052B88F}" srcOrd="0" destOrd="0" presId="urn:microsoft.com/office/officeart/2005/8/layout/cycle6"/>
    <dgm:cxn modelId="{8642A14B-6779-3F43-AA13-EDBB337D708F}" type="presOf" srcId="{C9AFEEB0-8E47-164C-958A-715B24CD5F33}" destId="{1FAB7994-2B3D-F149-A90B-EF073719A43F}" srcOrd="0" destOrd="0" presId="urn:microsoft.com/office/officeart/2005/8/layout/cycle6"/>
    <dgm:cxn modelId="{AE1C0FA2-8168-3647-9158-20090411BB9F}" srcId="{3F271F61-BC81-3F49-9501-5D03FAF09877}" destId="{C9AFEEB0-8E47-164C-958A-715B24CD5F33}" srcOrd="1" destOrd="0" parTransId="{1FBEF696-E15F-734D-8C50-C45C105CE3AA}" sibTransId="{5FAC9C66-35D1-5D41-8568-E83C472CE975}"/>
    <dgm:cxn modelId="{AE20A023-5C34-F54D-B483-C1860C5EAD95}" srcId="{3F271F61-BC81-3F49-9501-5D03FAF09877}" destId="{47462526-4327-1A4E-AB06-34F4D35DFA81}" srcOrd="2" destOrd="0" parTransId="{F58ACC69-71F7-8E4E-8A31-83A6CA137405}" sibTransId="{AD990AD6-47B0-1F46-91BC-26BE247AB323}"/>
    <dgm:cxn modelId="{8C12F873-C60B-A54E-A2E9-20E66248439C}" type="presOf" srcId="{AD990AD6-47B0-1F46-91BC-26BE247AB323}" destId="{E3620227-7CA5-F244-AF20-C5ECDB90B2F6}" srcOrd="0" destOrd="0" presId="urn:microsoft.com/office/officeart/2005/8/layout/cycle6"/>
    <dgm:cxn modelId="{93EB55D0-70B9-7A49-AFE3-8E20DBFB4E9E}" type="presOf" srcId="{3F271F61-BC81-3F49-9501-5D03FAF09877}" destId="{FA44BB90-6802-5E4C-9124-B8DC2C8EE61B}" srcOrd="0" destOrd="0" presId="urn:microsoft.com/office/officeart/2005/8/layout/cycle6"/>
    <dgm:cxn modelId="{02A1BCC9-9FFB-944A-A3DE-CAB430040CA9}" type="presOf" srcId="{5FAC9C66-35D1-5D41-8568-E83C472CE975}" destId="{44B92507-45B4-DF4E-B924-562E05AB83FF}" srcOrd="0" destOrd="0" presId="urn:microsoft.com/office/officeart/2005/8/layout/cycle6"/>
    <dgm:cxn modelId="{A87B7813-EB22-6F41-AB67-111D630161DB}" type="presOf" srcId="{56F394E8-DC3B-AD42-8C88-B379A7E52638}" destId="{6BD65F35-3DCA-9B4D-85D4-F27062600672}" srcOrd="0" destOrd="0" presId="urn:microsoft.com/office/officeart/2005/8/layout/cycle6"/>
    <dgm:cxn modelId="{C3DB7666-C3C5-C447-9786-85589373AD04}" type="presParOf" srcId="{FA44BB90-6802-5E4C-9124-B8DC2C8EE61B}" destId="{5794AB37-6BC0-5842-8853-145A7DB52B4C}" srcOrd="0" destOrd="0" presId="urn:microsoft.com/office/officeart/2005/8/layout/cycle6"/>
    <dgm:cxn modelId="{E9D91B88-7632-F24E-AE3F-142919B7D99D}" type="presParOf" srcId="{FA44BB90-6802-5E4C-9124-B8DC2C8EE61B}" destId="{069D918B-C4EB-D94F-91D9-7476A078F793}" srcOrd="1" destOrd="0" presId="urn:microsoft.com/office/officeart/2005/8/layout/cycle6"/>
    <dgm:cxn modelId="{59D7A504-D3BB-3742-B2A6-9727F309963B}" type="presParOf" srcId="{FA44BB90-6802-5E4C-9124-B8DC2C8EE61B}" destId="{AAA70EAA-E5C7-384E-8F79-62C50052B88F}" srcOrd="2" destOrd="0" presId="urn:microsoft.com/office/officeart/2005/8/layout/cycle6"/>
    <dgm:cxn modelId="{93D7ED87-EF5C-DA4D-B4AA-72AA4512232F}" type="presParOf" srcId="{FA44BB90-6802-5E4C-9124-B8DC2C8EE61B}" destId="{1FAB7994-2B3D-F149-A90B-EF073719A43F}" srcOrd="3" destOrd="0" presId="urn:microsoft.com/office/officeart/2005/8/layout/cycle6"/>
    <dgm:cxn modelId="{EDB825CF-D480-1740-A680-6D4FFB59D25D}" type="presParOf" srcId="{FA44BB90-6802-5E4C-9124-B8DC2C8EE61B}" destId="{855D5C06-EFF1-864D-9727-A61FD457946A}" srcOrd="4" destOrd="0" presId="urn:microsoft.com/office/officeart/2005/8/layout/cycle6"/>
    <dgm:cxn modelId="{5D9DA979-0378-6F4B-88F2-275EE41706F4}" type="presParOf" srcId="{FA44BB90-6802-5E4C-9124-B8DC2C8EE61B}" destId="{44B92507-45B4-DF4E-B924-562E05AB83FF}" srcOrd="5" destOrd="0" presId="urn:microsoft.com/office/officeart/2005/8/layout/cycle6"/>
    <dgm:cxn modelId="{C3D5D8DE-BDFE-3541-9F19-E5FCADABB337}" type="presParOf" srcId="{FA44BB90-6802-5E4C-9124-B8DC2C8EE61B}" destId="{2E3D1A23-76F3-FB41-B6E4-57392FB45A88}" srcOrd="6" destOrd="0" presId="urn:microsoft.com/office/officeart/2005/8/layout/cycle6"/>
    <dgm:cxn modelId="{646BDE41-DDB2-B44E-8C15-6E9C83CA537A}" type="presParOf" srcId="{FA44BB90-6802-5E4C-9124-B8DC2C8EE61B}" destId="{E7499BBB-5B9B-6743-B897-AFA1078E4385}" srcOrd="7" destOrd="0" presId="urn:microsoft.com/office/officeart/2005/8/layout/cycle6"/>
    <dgm:cxn modelId="{9090DC81-BD1A-7F45-9C21-4FED491FA355}" type="presParOf" srcId="{FA44BB90-6802-5E4C-9124-B8DC2C8EE61B}" destId="{E3620227-7CA5-F244-AF20-C5ECDB90B2F6}" srcOrd="8" destOrd="0" presId="urn:microsoft.com/office/officeart/2005/8/layout/cycle6"/>
    <dgm:cxn modelId="{760E5C13-950B-B34B-B031-59BCEB4D3FE9}" type="presParOf" srcId="{FA44BB90-6802-5E4C-9124-B8DC2C8EE61B}" destId="{6BD65F35-3DCA-9B4D-85D4-F27062600672}" srcOrd="9" destOrd="0" presId="urn:microsoft.com/office/officeart/2005/8/layout/cycle6"/>
    <dgm:cxn modelId="{EAD649B1-77F1-AB40-867F-C94AE636EA30}" type="presParOf" srcId="{FA44BB90-6802-5E4C-9124-B8DC2C8EE61B}" destId="{FF81E6D4-6524-0044-ABE1-281A0BCE51F7}" srcOrd="10" destOrd="0" presId="urn:microsoft.com/office/officeart/2005/8/layout/cycle6"/>
    <dgm:cxn modelId="{79084BEE-BBA6-1844-AB54-9B06945A707B}" type="presParOf" srcId="{FA44BB90-6802-5E4C-9124-B8DC2C8EE61B}" destId="{1A7325B3-8DEB-6945-9F4D-0B1F022AF534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49E73C9A-86B6-B54F-9BC3-934BCE1A07E0}" type="doc">
      <dgm:prSet loTypeId="urn:microsoft.com/office/officeart/2005/8/layout/radial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1639D09-A8E7-C44C-A342-91547E5757FB}">
      <dgm:prSet phldrT="[Texto]" custT="1"/>
      <dgm:spPr>
        <a:solidFill>
          <a:schemeClr val="tx1">
            <a:alpha val="50000"/>
          </a:schemeClr>
        </a:solidFill>
      </dgm:spPr>
      <dgm:t>
        <a:bodyPr/>
        <a:lstStyle/>
        <a:p>
          <a:r>
            <a:rPr lang="es-ES" sz="2400" dirty="0">
              <a:solidFill>
                <a:schemeClr val="bg1"/>
              </a:solidFill>
            </a:rPr>
            <a:t>Relatos</a:t>
          </a:r>
        </a:p>
      </dgm:t>
    </dgm:pt>
    <dgm:pt modelId="{372D61F9-28D3-C540-834B-54B2DC40E8EB}" type="parTrans" cxnId="{2BC5B949-5EFB-3346-95CD-907ADA63DEE7}">
      <dgm:prSet/>
      <dgm:spPr/>
      <dgm:t>
        <a:bodyPr/>
        <a:lstStyle/>
        <a:p>
          <a:endParaRPr lang="es-ES"/>
        </a:p>
      </dgm:t>
    </dgm:pt>
    <dgm:pt modelId="{1843ED6E-0D50-724E-B758-F68247951207}" type="sibTrans" cxnId="{2BC5B949-5EFB-3346-95CD-907ADA63DEE7}">
      <dgm:prSet/>
      <dgm:spPr/>
      <dgm:t>
        <a:bodyPr/>
        <a:lstStyle/>
        <a:p>
          <a:endParaRPr lang="es-ES"/>
        </a:p>
      </dgm:t>
    </dgm:pt>
    <dgm:pt modelId="{1F36236E-FB34-2A45-86FC-65403D0D07E6}">
      <dgm:prSet phldrT="[Texto]"/>
      <dgm:spPr>
        <a:solidFill>
          <a:srgbClr val="00FDFF"/>
        </a:solidFill>
      </dgm:spPr>
      <dgm:t>
        <a:bodyPr/>
        <a:lstStyle/>
        <a:p>
          <a:r>
            <a:rPr lang="es-ES" dirty="0">
              <a:solidFill>
                <a:schemeClr val="bg1"/>
              </a:solidFill>
            </a:rPr>
            <a:t>Re- en cuadres</a:t>
          </a:r>
        </a:p>
      </dgm:t>
    </dgm:pt>
    <dgm:pt modelId="{76341412-6D24-D34A-BDCB-AC896292E622}" type="parTrans" cxnId="{E51DCA1B-0215-3240-972D-756664EF3A76}">
      <dgm:prSet/>
      <dgm:spPr/>
      <dgm:t>
        <a:bodyPr/>
        <a:lstStyle/>
        <a:p>
          <a:endParaRPr lang="es-ES"/>
        </a:p>
      </dgm:t>
    </dgm:pt>
    <dgm:pt modelId="{AD78E1AB-B5FE-D14F-B095-78110BBE2CAD}" type="sibTrans" cxnId="{E51DCA1B-0215-3240-972D-756664EF3A76}">
      <dgm:prSet/>
      <dgm:spPr/>
      <dgm:t>
        <a:bodyPr/>
        <a:lstStyle/>
        <a:p>
          <a:endParaRPr lang="es-ES"/>
        </a:p>
      </dgm:t>
    </dgm:pt>
    <dgm:pt modelId="{A6EFFEE4-CB24-C942-BFCF-459D7327F645}">
      <dgm:prSet phldrT="[Texto]"/>
      <dgm:spPr>
        <a:solidFill>
          <a:srgbClr val="00B0F0">
            <a:alpha val="50000"/>
          </a:srgbClr>
        </a:solidFill>
      </dgm:spPr>
      <dgm:t>
        <a:bodyPr/>
        <a:lstStyle/>
        <a:p>
          <a:r>
            <a:rPr lang="es-ES" dirty="0"/>
            <a:t>resignificaciones</a:t>
          </a:r>
        </a:p>
      </dgm:t>
    </dgm:pt>
    <dgm:pt modelId="{3E1FEED8-A71B-DB4C-A62E-21C647FE1E10}" type="parTrans" cxnId="{004900D8-E329-424A-A0C1-983F71DFC5B9}">
      <dgm:prSet/>
      <dgm:spPr/>
      <dgm:t>
        <a:bodyPr/>
        <a:lstStyle/>
        <a:p>
          <a:endParaRPr lang="es-ES"/>
        </a:p>
      </dgm:t>
    </dgm:pt>
    <dgm:pt modelId="{2A272C7F-DB04-3E48-8E9D-97BBC77EEEA5}" type="sibTrans" cxnId="{004900D8-E329-424A-A0C1-983F71DFC5B9}">
      <dgm:prSet/>
      <dgm:spPr/>
      <dgm:t>
        <a:bodyPr/>
        <a:lstStyle/>
        <a:p>
          <a:endParaRPr lang="es-ES"/>
        </a:p>
      </dgm:t>
    </dgm:pt>
    <dgm:pt modelId="{29B0CC13-7ECC-2D4A-AD8B-EB091AFF8D86}">
      <dgm:prSet phldrT="[Texto]"/>
      <dgm:spPr>
        <a:solidFill>
          <a:srgbClr val="0096FF"/>
        </a:solidFill>
      </dgm:spPr>
      <dgm:t>
        <a:bodyPr/>
        <a:lstStyle/>
        <a:p>
          <a:r>
            <a:rPr lang="es-ES" dirty="0"/>
            <a:t>síntesis</a:t>
          </a:r>
        </a:p>
      </dgm:t>
    </dgm:pt>
    <dgm:pt modelId="{3CDBE66F-8CE8-7F46-AFC6-A38E9D09241B}" type="parTrans" cxnId="{332973E5-33A8-0B4F-8F40-163310EDF6F7}">
      <dgm:prSet/>
      <dgm:spPr/>
      <dgm:t>
        <a:bodyPr/>
        <a:lstStyle/>
        <a:p>
          <a:endParaRPr lang="es-ES"/>
        </a:p>
      </dgm:t>
    </dgm:pt>
    <dgm:pt modelId="{FD3165A4-103E-1547-AC7D-301B8140A0CB}" type="sibTrans" cxnId="{332973E5-33A8-0B4F-8F40-163310EDF6F7}">
      <dgm:prSet/>
      <dgm:spPr/>
      <dgm:t>
        <a:bodyPr/>
        <a:lstStyle/>
        <a:p>
          <a:endParaRPr lang="es-ES"/>
        </a:p>
      </dgm:t>
    </dgm:pt>
    <dgm:pt modelId="{F1D1F709-2B46-904D-9E48-45186FA0CF8D}">
      <dgm:prSet phldrT="[Texto]"/>
      <dgm:spPr>
        <a:solidFill>
          <a:srgbClr val="0432FF"/>
        </a:solidFill>
      </dgm:spPr>
      <dgm:t>
        <a:bodyPr/>
        <a:lstStyle/>
        <a:p>
          <a:r>
            <a:rPr lang="es-ES" dirty="0"/>
            <a:t>Replanteo</a:t>
          </a:r>
        </a:p>
      </dgm:t>
    </dgm:pt>
    <dgm:pt modelId="{D110942B-7BD6-C94F-BDF4-77C3D750EE02}" type="parTrans" cxnId="{6C46A9BD-687F-5249-BA4D-AA526A95833D}">
      <dgm:prSet/>
      <dgm:spPr/>
      <dgm:t>
        <a:bodyPr/>
        <a:lstStyle/>
        <a:p>
          <a:endParaRPr lang="es-ES"/>
        </a:p>
      </dgm:t>
    </dgm:pt>
    <dgm:pt modelId="{5170E5AA-AD67-FE4A-AC07-9BC779767261}" type="sibTrans" cxnId="{6C46A9BD-687F-5249-BA4D-AA526A95833D}">
      <dgm:prSet/>
      <dgm:spPr/>
      <dgm:t>
        <a:bodyPr/>
        <a:lstStyle/>
        <a:p>
          <a:endParaRPr lang="es-ES"/>
        </a:p>
      </dgm:t>
    </dgm:pt>
    <dgm:pt modelId="{C3D0EF0F-1CB1-8A44-9382-80B61B8728A3}" type="pres">
      <dgm:prSet presAssocID="{49E73C9A-86B6-B54F-9BC3-934BCE1A07E0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CC6EB4E-F5B4-034F-8FAA-5283BF77716A}" type="pres">
      <dgm:prSet presAssocID="{49E73C9A-86B6-B54F-9BC3-934BCE1A07E0}" presName="radial" presStyleCnt="0">
        <dgm:presLayoutVars>
          <dgm:animLvl val="ctr"/>
        </dgm:presLayoutVars>
      </dgm:prSet>
      <dgm:spPr/>
    </dgm:pt>
    <dgm:pt modelId="{4D06845F-7CA5-FA48-962D-3CD472DD6821}" type="pres">
      <dgm:prSet presAssocID="{71639D09-A8E7-C44C-A342-91547E5757FB}" presName="centerShape" presStyleLbl="vennNode1" presStyleIdx="0" presStyleCnt="5" custScaleX="74853" custScaleY="70226"/>
      <dgm:spPr/>
      <dgm:t>
        <a:bodyPr/>
        <a:lstStyle/>
        <a:p>
          <a:endParaRPr lang="es-ES"/>
        </a:p>
      </dgm:t>
    </dgm:pt>
    <dgm:pt modelId="{955C062D-ABA5-D647-9401-F9F0B7F59BF4}" type="pres">
      <dgm:prSet presAssocID="{1F36236E-FB34-2A45-86FC-65403D0D07E6}" presName="node" presStyleLbl="vennNode1" presStyleIdx="1" presStyleCnt="5" custRadScaleRad="81223" custRadScaleInc="-7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344A60F-1157-D148-B011-4D6B60E139BA}" type="pres">
      <dgm:prSet presAssocID="{A6EFFEE4-CB24-C942-BFCF-459D7327F645}" presName="node" presStyleLbl="vennNode1" presStyleIdx="2" presStyleCnt="5" custRadScaleRad="85526" custRadScaleInc="185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EEF6297-E332-8E47-941F-D903A0995391}" type="pres">
      <dgm:prSet presAssocID="{29B0CC13-7ECC-2D4A-AD8B-EB091AFF8D86}" presName="node" presStyleLbl="vennNode1" presStyleIdx="3" presStyleCnt="5" custRadScaleRad="75248" custRadScaleInc="8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5FEDB15-956E-D84C-811C-2C44BA336703}" type="pres">
      <dgm:prSet presAssocID="{F1D1F709-2B46-904D-9E48-45186FA0CF8D}" presName="node" presStyleLbl="vennNode1" presStyleIdx="4" presStyleCnt="5" custRadScaleRad="8549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81344F7-ADB2-3744-ACA1-A2384CC54BB6}" type="presOf" srcId="{49E73C9A-86B6-B54F-9BC3-934BCE1A07E0}" destId="{C3D0EF0F-1CB1-8A44-9382-80B61B8728A3}" srcOrd="0" destOrd="0" presId="urn:microsoft.com/office/officeart/2005/8/layout/radial3"/>
    <dgm:cxn modelId="{332973E5-33A8-0B4F-8F40-163310EDF6F7}" srcId="{71639D09-A8E7-C44C-A342-91547E5757FB}" destId="{29B0CC13-7ECC-2D4A-AD8B-EB091AFF8D86}" srcOrd="2" destOrd="0" parTransId="{3CDBE66F-8CE8-7F46-AFC6-A38E9D09241B}" sibTransId="{FD3165A4-103E-1547-AC7D-301B8140A0CB}"/>
    <dgm:cxn modelId="{E51DCA1B-0215-3240-972D-756664EF3A76}" srcId="{71639D09-A8E7-C44C-A342-91547E5757FB}" destId="{1F36236E-FB34-2A45-86FC-65403D0D07E6}" srcOrd="0" destOrd="0" parTransId="{76341412-6D24-D34A-BDCB-AC896292E622}" sibTransId="{AD78E1AB-B5FE-D14F-B095-78110BBE2CAD}"/>
    <dgm:cxn modelId="{F6C03219-24D6-244A-B299-A0E950AAF568}" type="presOf" srcId="{71639D09-A8E7-C44C-A342-91547E5757FB}" destId="{4D06845F-7CA5-FA48-962D-3CD472DD6821}" srcOrd="0" destOrd="0" presId="urn:microsoft.com/office/officeart/2005/8/layout/radial3"/>
    <dgm:cxn modelId="{377BC0B2-5095-EE4C-86A5-A7B8DD37876F}" type="presOf" srcId="{F1D1F709-2B46-904D-9E48-45186FA0CF8D}" destId="{75FEDB15-956E-D84C-811C-2C44BA336703}" srcOrd="0" destOrd="0" presId="urn:microsoft.com/office/officeart/2005/8/layout/radial3"/>
    <dgm:cxn modelId="{2BC5B949-5EFB-3346-95CD-907ADA63DEE7}" srcId="{49E73C9A-86B6-B54F-9BC3-934BCE1A07E0}" destId="{71639D09-A8E7-C44C-A342-91547E5757FB}" srcOrd="0" destOrd="0" parTransId="{372D61F9-28D3-C540-834B-54B2DC40E8EB}" sibTransId="{1843ED6E-0D50-724E-B758-F68247951207}"/>
    <dgm:cxn modelId="{7AF5003C-D93C-B14F-B02F-86DFD2DD8FB8}" type="presOf" srcId="{A6EFFEE4-CB24-C942-BFCF-459D7327F645}" destId="{8344A60F-1157-D148-B011-4D6B60E139BA}" srcOrd="0" destOrd="0" presId="urn:microsoft.com/office/officeart/2005/8/layout/radial3"/>
    <dgm:cxn modelId="{0C95AEAD-0460-DB47-9CAE-BB9551CC1C79}" type="presOf" srcId="{1F36236E-FB34-2A45-86FC-65403D0D07E6}" destId="{955C062D-ABA5-D647-9401-F9F0B7F59BF4}" srcOrd="0" destOrd="0" presId="urn:microsoft.com/office/officeart/2005/8/layout/radial3"/>
    <dgm:cxn modelId="{6CA646F0-A969-8149-8F89-F6AA3CE00C72}" type="presOf" srcId="{29B0CC13-7ECC-2D4A-AD8B-EB091AFF8D86}" destId="{5EEF6297-E332-8E47-941F-D903A0995391}" srcOrd="0" destOrd="0" presId="urn:microsoft.com/office/officeart/2005/8/layout/radial3"/>
    <dgm:cxn modelId="{004900D8-E329-424A-A0C1-983F71DFC5B9}" srcId="{71639D09-A8E7-C44C-A342-91547E5757FB}" destId="{A6EFFEE4-CB24-C942-BFCF-459D7327F645}" srcOrd="1" destOrd="0" parTransId="{3E1FEED8-A71B-DB4C-A62E-21C647FE1E10}" sibTransId="{2A272C7F-DB04-3E48-8E9D-97BBC77EEEA5}"/>
    <dgm:cxn modelId="{6C46A9BD-687F-5249-BA4D-AA526A95833D}" srcId="{71639D09-A8E7-C44C-A342-91547E5757FB}" destId="{F1D1F709-2B46-904D-9E48-45186FA0CF8D}" srcOrd="3" destOrd="0" parTransId="{D110942B-7BD6-C94F-BDF4-77C3D750EE02}" sibTransId="{5170E5AA-AD67-FE4A-AC07-9BC779767261}"/>
    <dgm:cxn modelId="{8120421C-C829-E545-9DEA-571D8263EFB5}" type="presParOf" srcId="{C3D0EF0F-1CB1-8A44-9382-80B61B8728A3}" destId="{7CC6EB4E-F5B4-034F-8FAA-5283BF77716A}" srcOrd="0" destOrd="0" presId="urn:microsoft.com/office/officeart/2005/8/layout/radial3"/>
    <dgm:cxn modelId="{7FD7DC38-398C-A04E-B9B8-83EF2CC97901}" type="presParOf" srcId="{7CC6EB4E-F5B4-034F-8FAA-5283BF77716A}" destId="{4D06845F-7CA5-FA48-962D-3CD472DD6821}" srcOrd="0" destOrd="0" presId="urn:microsoft.com/office/officeart/2005/8/layout/radial3"/>
    <dgm:cxn modelId="{84682280-18C6-534D-A42A-61E8C80C37F9}" type="presParOf" srcId="{7CC6EB4E-F5B4-034F-8FAA-5283BF77716A}" destId="{955C062D-ABA5-D647-9401-F9F0B7F59BF4}" srcOrd="1" destOrd="0" presId="urn:microsoft.com/office/officeart/2005/8/layout/radial3"/>
    <dgm:cxn modelId="{850DBD03-11BA-5F4B-B3DA-A2825545627E}" type="presParOf" srcId="{7CC6EB4E-F5B4-034F-8FAA-5283BF77716A}" destId="{8344A60F-1157-D148-B011-4D6B60E139BA}" srcOrd="2" destOrd="0" presId="urn:microsoft.com/office/officeart/2005/8/layout/radial3"/>
    <dgm:cxn modelId="{1875CBA9-0CB8-054F-8B91-3F92829F6E58}" type="presParOf" srcId="{7CC6EB4E-F5B4-034F-8FAA-5283BF77716A}" destId="{5EEF6297-E332-8E47-941F-D903A0995391}" srcOrd="3" destOrd="0" presId="urn:microsoft.com/office/officeart/2005/8/layout/radial3"/>
    <dgm:cxn modelId="{DDCD4910-6A81-4F46-A468-51AB0685811E}" type="presParOf" srcId="{7CC6EB4E-F5B4-034F-8FAA-5283BF77716A}" destId="{75FEDB15-956E-D84C-811C-2C44BA336703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E83AB56-69EE-47BC-A8A4-9EC9DBDF07EC}" type="doc">
      <dgm:prSet loTypeId="urn:microsoft.com/office/officeart/2008/layout/HexagonCluster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6EF148EB-66B7-4B96-8D57-51BDCA54F6C6}">
      <dgm:prSet phldrT="[Texto]"/>
      <dgm:spPr>
        <a:solidFill>
          <a:srgbClr val="E8FB35"/>
        </a:solidFill>
      </dgm:spPr>
      <dgm:t>
        <a:bodyPr/>
        <a:lstStyle/>
        <a:p>
          <a:endParaRPr lang="es-CL" dirty="0"/>
        </a:p>
      </dgm:t>
    </dgm:pt>
    <dgm:pt modelId="{43ABA1A3-976B-4F35-B11D-2DC141CE9D6C}" type="parTrans" cxnId="{8D698AE5-46CD-437B-8C58-24CB6CD5CD1F}">
      <dgm:prSet/>
      <dgm:spPr/>
      <dgm:t>
        <a:bodyPr/>
        <a:lstStyle/>
        <a:p>
          <a:endParaRPr lang="es-CL"/>
        </a:p>
      </dgm:t>
    </dgm:pt>
    <dgm:pt modelId="{7216AE71-B979-4D0E-A732-7174AD80E8F1}" type="sibTrans" cxnId="{8D698AE5-46CD-437B-8C58-24CB6CD5CD1F}">
      <dgm:prSet/>
      <dgm:spPr>
        <a:solidFill>
          <a:srgbClr val="FF9900">
            <a:alpha val="89804"/>
          </a:srgbClr>
        </a:solidFill>
      </dgm:spPr>
      <dgm:t>
        <a:bodyPr/>
        <a:lstStyle/>
        <a:p>
          <a:endParaRPr lang="es-CL"/>
        </a:p>
      </dgm:t>
    </dgm:pt>
    <dgm:pt modelId="{D6F80A5F-65C3-4382-A6F2-FAFF441A128A}">
      <dgm:prSet phldrT="[Texto]"/>
      <dgm:spPr>
        <a:solidFill>
          <a:srgbClr val="92D050"/>
        </a:solidFill>
      </dgm:spPr>
      <dgm:t>
        <a:bodyPr/>
        <a:lstStyle/>
        <a:p>
          <a:endParaRPr lang="es-CL" dirty="0"/>
        </a:p>
      </dgm:t>
    </dgm:pt>
    <dgm:pt modelId="{C0AAC2AD-7407-450D-9978-B4A4455D54D5}" type="parTrans" cxnId="{C65E91CE-FD4D-4B78-BE72-D35F5A0DB1BC}">
      <dgm:prSet/>
      <dgm:spPr/>
      <dgm:t>
        <a:bodyPr/>
        <a:lstStyle/>
        <a:p>
          <a:endParaRPr lang="es-CL"/>
        </a:p>
      </dgm:t>
    </dgm:pt>
    <dgm:pt modelId="{35411128-213F-4536-83B9-D6AE066694DD}" type="sibTrans" cxnId="{C65E91CE-FD4D-4B78-BE72-D35F5A0DB1BC}">
      <dgm:prSet/>
      <dgm:spPr>
        <a:solidFill>
          <a:srgbClr val="00FFCC">
            <a:alpha val="89804"/>
          </a:srgbClr>
        </a:solidFill>
      </dgm:spPr>
      <dgm:t>
        <a:bodyPr/>
        <a:lstStyle/>
        <a:p>
          <a:endParaRPr lang="es-CL"/>
        </a:p>
      </dgm:t>
    </dgm:pt>
    <dgm:pt modelId="{C4810779-117D-4FDD-B473-7F49613A4CE9}">
      <dgm:prSet phldrT="[Texto]"/>
      <dgm:spPr>
        <a:solidFill>
          <a:srgbClr val="D6BECD"/>
        </a:solidFill>
      </dgm:spPr>
      <dgm:t>
        <a:bodyPr/>
        <a:lstStyle/>
        <a:p>
          <a:endParaRPr lang="es-CL" dirty="0"/>
        </a:p>
      </dgm:t>
    </dgm:pt>
    <dgm:pt modelId="{44B58B73-D448-4A4F-B7ED-29105E2CB186}" type="parTrans" cxnId="{FC77D71D-9717-49E9-87FD-AA58DF2E92A7}">
      <dgm:prSet/>
      <dgm:spPr/>
      <dgm:t>
        <a:bodyPr/>
        <a:lstStyle/>
        <a:p>
          <a:endParaRPr lang="es-CL"/>
        </a:p>
      </dgm:t>
    </dgm:pt>
    <dgm:pt modelId="{BC7B55E8-E423-4BFF-A750-16E26C5F229F}" type="sibTrans" cxnId="{FC77D71D-9717-49E9-87FD-AA58DF2E92A7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</dgm:spPr>
      <dgm:t>
        <a:bodyPr/>
        <a:lstStyle/>
        <a:p>
          <a:endParaRPr lang="es-CL"/>
        </a:p>
      </dgm:t>
    </dgm:pt>
    <dgm:pt modelId="{467E3BA8-4DC5-4F34-AF69-F6935F6E2152}">
      <dgm:prSet/>
      <dgm:spPr>
        <a:solidFill>
          <a:schemeClr val="bg1">
            <a:lumMod val="85000"/>
            <a:lumOff val="15000"/>
          </a:schemeClr>
        </a:solidFill>
      </dgm:spPr>
      <dgm:t>
        <a:bodyPr/>
        <a:lstStyle/>
        <a:p>
          <a:endParaRPr lang="es-CL" dirty="0"/>
        </a:p>
      </dgm:t>
    </dgm:pt>
    <dgm:pt modelId="{E24884AB-666C-419D-94D6-C25CDF84C4AD}" type="parTrans" cxnId="{04F946C5-5168-4D21-9896-0EED806F8861}">
      <dgm:prSet/>
      <dgm:spPr/>
      <dgm:t>
        <a:bodyPr/>
        <a:lstStyle/>
        <a:p>
          <a:endParaRPr lang="es-CL"/>
        </a:p>
      </dgm:t>
    </dgm:pt>
    <dgm:pt modelId="{A2A2D7A5-8884-4B79-856F-6675F4876900}" type="sibTrans" cxnId="{04F946C5-5168-4D21-9896-0EED806F8861}">
      <dgm:prSet/>
      <dgm:spPr>
        <a:solidFill>
          <a:srgbClr val="9966FF">
            <a:alpha val="89804"/>
          </a:srgbClr>
        </a:solidFill>
      </dgm:spPr>
      <dgm:t>
        <a:bodyPr/>
        <a:lstStyle/>
        <a:p>
          <a:endParaRPr lang="es-CL"/>
        </a:p>
      </dgm:t>
    </dgm:pt>
    <dgm:pt modelId="{53A18D7A-8663-4358-8AE7-4230A0AEF27E}">
      <dgm:prSet/>
      <dgm:spPr>
        <a:solidFill>
          <a:srgbClr val="C00000"/>
        </a:solidFill>
      </dgm:spPr>
      <dgm:t>
        <a:bodyPr/>
        <a:lstStyle/>
        <a:p>
          <a:r>
            <a:rPr lang="en-US" altLang="es-ES" dirty="0" err="1"/>
            <a:t>Alternativas</a:t>
          </a:r>
          <a:r>
            <a:rPr lang="en-US" altLang="es-ES" dirty="0"/>
            <a:t>/ MAAN</a:t>
          </a:r>
        </a:p>
      </dgm:t>
    </dgm:pt>
    <dgm:pt modelId="{0CA11080-04A2-483A-934D-1A2080A179E0}" type="parTrans" cxnId="{58BF4F40-032F-4CE1-8059-8A6BDA755589}">
      <dgm:prSet/>
      <dgm:spPr/>
      <dgm:t>
        <a:bodyPr/>
        <a:lstStyle/>
        <a:p>
          <a:endParaRPr lang="es-CL"/>
        </a:p>
      </dgm:t>
    </dgm:pt>
    <dgm:pt modelId="{D1604D78-C925-466C-BE63-8FD750D699A6}" type="sibTrans" cxnId="{58BF4F40-032F-4CE1-8059-8A6BDA755589}">
      <dgm:prSet/>
      <dgm:spPr>
        <a:solidFill>
          <a:schemeClr val="tx2">
            <a:lumMod val="25000"/>
            <a:alpha val="89804"/>
          </a:schemeClr>
        </a:solidFill>
      </dgm:spPr>
      <dgm:t>
        <a:bodyPr/>
        <a:lstStyle/>
        <a:p>
          <a:endParaRPr lang="es-CL"/>
        </a:p>
      </dgm:t>
    </dgm:pt>
    <dgm:pt modelId="{FAE7BFDF-3919-4A44-8287-A9D0F1380C67}" type="pres">
      <dgm:prSet presAssocID="{6E83AB56-69EE-47BC-A8A4-9EC9DBDF07EC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es-ES"/>
        </a:p>
      </dgm:t>
    </dgm:pt>
    <dgm:pt modelId="{DFE2C023-0A79-4CE4-AE49-DB2209ADA662}" type="pres">
      <dgm:prSet presAssocID="{6EF148EB-66B7-4B96-8D57-51BDCA54F6C6}" presName="text1" presStyleCnt="0"/>
      <dgm:spPr/>
    </dgm:pt>
    <dgm:pt modelId="{71CEDB0A-B04C-4208-88B5-1EB3B376F71F}" type="pres">
      <dgm:prSet presAssocID="{6EF148EB-66B7-4B96-8D57-51BDCA54F6C6}" presName="textRepeatNode" presStyleLbl="align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8580A56-2C6D-4E5F-BD22-9B91C395EA7D}" type="pres">
      <dgm:prSet presAssocID="{6EF148EB-66B7-4B96-8D57-51BDCA54F6C6}" presName="textaccent1" presStyleCnt="0"/>
      <dgm:spPr/>
    </dgm:pt>
    <dgm:pt modelId="{D4EECC81-B118-4E56-BADE-E52BB408F42A}" type="pres">
      <dgm:prSet presAssocID="{6EF148EB-66B7-4B96-8D57-51BDCA54F6C6}" presName="accentRepeatNode" presStyleLbl="solidAlignAcc1" presStyleIdx="0" presStyleCnt="10"/>
      <dgm:spPr/>
    </dgm:pt>
    <dgm:pt modelId="{D3B50A34-E012-4CBE-B0E0-7CAEC4432775}" type="pres">
      <dgm:prSet presAssocID="{7216AE71-B979-4D0E-A732-7174AD80E8F1}" presName="image1" presStyleCnt="0"/>
      <dgm:spPr/>
    </dgm:pt>
    <dgm:pt modelId="{1E1F4B4D-337A-4C96-886C-B0231B454B53}" type="pres">
      <dgm:prSet presAssocID="{7216AE71-B979-4D0E-A732-7174AD80E8F1}" presName="imageRepeatNode" presStyleLbl="alignAcc1" presStyleIdx="0" presStyleCnt="5" custLinFactNeighborX="5424" custLinFactNeighborY="5828"/>
      <dgm:spPr/>
      <dgm:t>
        <a:bodyPr/>
        <a:lstStyle/>
        <a:p>
          <a:endParaRPr lang="es-ES"/>
        </a:p>
      </dgm:t>
    </dgm:pt>
    <dgm:pt modelId="{F839D504-3A8E-4D6B-A8FF-48B5ED9D684F}" type="pres">
      <dgm:prSet presAssocID="{7216AE71-B979-4D0E-A732-7174AD80E8F1}" presName="imageaccent1" presStyleCnt="0"/>
      <dgm:spPr/>
    </dgm:pt>
    <dgm:pt modelId="{E2AD5A95-7B60-4E23-9B33-6582E14EA029}" type="pres">
      <dgm:prSet presAssocID="{7216AE71-B979-4D0E-A732-7174AD80E8F1}" presName="accentRepeatNode" presStyleLbl="solidAlignAcc1" presStyleIdx="1" presStyleCnt="10"/>
      <dgm:spPr/>
    </dgm:pt>
    <dgm:pt modelId="{0A1F44E6-F10B-48B4-BBD6-E73CAB20C930}" type="pres">
      <dgm:prSet presAssocID="{53A18D7A-8663-4358-8AE7-4230A0AEF27E}" presName="text2" presStyleCnt="0"/>
      <dgm:spPr/>
    </dgm:pt>
    <dgm:pt modelId="{0680DACC-45B3-4BE4-AD06-C80D6CF3E108}" type="pres">
      <dgm:prSet presAssocID="{53A18D7A-8663-4358-8AE7-4230A0AEF27E}" presName="textRepeatNode" presStyleLbl="align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ACC3453-BC85-43DC-BB30-5CCCDCEB8591}" type="pres">
      <dgm:prSet presAssocID="{53A18D7A-8663-4358-8AE7-4230A0AEF27E}" presName="textaccent2" presStyleCnt="0"/>
      <dgm:spPr/>
    </dgm:pt>
    <dgm:pt modelId="{111B5DB7-3A29-45D6-B041-D7489359266D}" type="pres">
      <dgm:prSet presAssocID="{53A18D7A-8663-4358-8AE7-4230A0AEF27E}" presName="accentRepeatNode" presStyleLbl="solidAlignAcc1" presStyleIdx="2" presStyleCnt="10"/>
      <dgm:spPr/>
    </dgm:pt>
    <dgm:pt modelId="{1734D0FC-EE71-4A12-839E-F70BD3CD6D7D}" type="pres">
      <dgm:prSet presAssocID="{D1604D78-C925-466C-BE63-8FD750D699A6}" presName="image2" presStyleCnt="0"/>
      <dgm:spPr/>
    </dgm:pt>
    <dgm:pt modelId="{7A0E0142-A28F-495E-867C-1D41C0FE2F8C}" type="pres">
      <dgm:prSet presAssocID="{D1604D78-C925-466C-BE63-8FD750D699A6}" presName="imageRepeatNode" presStyleLbl="alignAcc1" presStyleIdx="1" presStyleCnt="5"/>
      <dgm:spPr/>
      <dgm:t>
        <a:bodyPr/>
        <a:lstStyle/>
        <a:p>
          <a:endParaRPr lang="es-ES"/>
        </a:p>
      </dgm:t>
    </dgm:pt>
    <dgm:pt modelId="{C3A7D314-E1A1-4015-ABF6-260D8BD7F244}" type="pres">
      <dgm:prSet presAssocID="{D1604D78-C925-466C-BE63-8FD750D699A6}" presName="imageaccent2" presStyleCnt="0"/>
      <dgm:spPr/>
    </dgm:pt>
    <dgm:pt modelId="{13AFEBA9-4CDD-4572-A624-D8CB120B5FFD}" type="pres">
      <dgm:prSet presAssocID="{D1604D78-C925-466C-BE63-8FD750D699A6}" presName="accentRepeatNode" presStyleLbl="solidAlignAcc1" presStyleIdx="3" presStyleCnt="10"/>
      <dgm:spPr/>
    </dgm:pt>
    <dgm:pt modelId="{C8E57603-B632-4513-BAAA-4E3963E75FBE}" type="pres">
      <dgm:prSet presAssocID="{D6F80A5F-65C3-4382-A6F2-FAFF441A128A}" presName="text3" presStyleCnt="0"/>
      <dgm:spPr/>
    </dgm:pt>
    <dgm:pt modelId="{198A15C8-CC11-4F6F-B95D-D565881322EC}" type="pres">
      <dgm:prSet presAssocID="{D6F80A5F-65C3-4382-A6F2-FAFF441A128A}" presName="textRepeatNode" presStyleLbl="align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2F462F3-C9D7-409E-B288-88E237018C89}" type="pres">
      <dgm:prSet presAssocID="{D6F80A5F-65C3-4382-A6F2-FAFF441A128A}" presName="textaccent3" presStyleCnt="0"/>
      <dgm:spPr/>
    </dgm:pt>
    <dgm:pt modelId="{BB380E8F-EACB-4F5D-AA2E-4AE9F3F5F9B5}" type="pres">
      <dgm:prSet presAssocID="{D6F80A5F-65C3-4382-A6F2-FAFF441A128A}" presName="accentRepeatNode" presStyleLbl="solidAlignAcc1" presStyleIdx="4" presStyleCnt="10"/>
      <dgm:spPr/>
    </dgm:pt>
    <dgm:pt modelId="{38305CEE-D7E4-457C-8DFE-40D96FE26AF7}" type="pres">
      <dgm:prSet presAssocID="{35411128-213F-4536-83B9-D6AE066694DD}" presName="image3" presStyleCnt="0"/>
      <dgm:spPr/>
    </dgm:pt>
    <dgm:pt modelId="{9CA47132-2628-4840-9C78-AA806F15DF16}" type="pres">
      <dgm:prSet presAssocID="{35411128-213F-4536-83B9-D6AE066694DD}" presName="imageRepeatNode" presStyleLbl="alignAcc1" presStyleIdx="2" presStyleCnt="5"/>
      <dgm:spPr/>
      <dgm:t>
        <a:bodyPr/>
        <a:lstStyle/>
        <a:p>
          <a:endParaRPr lang="es-ES"/>
        </a:p>
      </dgm:t>
    </dgm:pt>
    <dgm:pt modelId="{ADB5D2AA-BF6B-4385-B2A3-579E1E8B1F4D}" type="pres">
      <dgm:prSet presAssocID="{35411128-213F-4536-83B9-D6AE066694DD}" presName="imageaccent3" presStyleCnt="0"/>
      <dgm:spPr/>
    </dgm:pt>
    <dgm:pt modelId="{753DB1A2-EDCD-4635-AF14-917C1AB3CC69}" type="pres">
      <dgm:prSet presAssocID="{35411128-213F-4536-83B9-D6AE066694DD}" presName="accentRepeatNode" presStyleLbl="solidAlignAcc1" presStyleIdx="5" presStyleCnt="10"/>
      <dgm:spPr/>
    </dgm:pt>
    <dgm:pt modelId="{1C5BF48B-4B06-4B99-8E81-A49D3BBFA168}" type="pres">
      <dgm:prSet presAssocID="{C4810779-117D-4FDD-B473-7F49613A4CE9}" presName="text4" presStyleCnt="0"/>
      <dgm:spPr/>
    </dgm:pt>
    <dgm:pt modelId="{C38C5EF1-28BF-4F0F-A344-C934E94DA5B1}" type="pres">
      <dgm:prSet presAssocID="{C4810779-117D-4FDD-B473-7F49613A4CE9}" presName="textRepeatNode" presStyleLbl="alignNode1" presStyleIdx="3" presStyleCnt="5" custLinFactNeighborX="2477" custLinFactNeighborY="-236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9F1086B-B788-4EE5-ABB4-3150F6398B68}" type="pres">
      <dgm:prSet presAssocID="{C4810779-117D-4FDD-B473-7F49613A4CE9}" presName="textaccent4" presStyleCnt="0"/>
      <dgm:spPr/>
    </dgm:pt>
    <dgm:pt modelId="{640AF36D-47D9-47DD-B468-7D5F2F1F86C9}" type="pres">
      <dgm:prSet presAssocID="{C4810779-117D-4FDD-B473-7F49613A4CE9}" presName="accentRepeatNode" presStyleLbl="solidAlignAcc1" presStyleIdx="6" presStyleCnt="10"/>
      <dgm:spPr/>
    </dgm:pt>
    <dgm:pt modelId="{DB896A27-798D-4766-86E9-9A8B1F083567}" type="pres">
      <dgm:prSet presAssocID="{BC7B55E8-E423-4BFF-A750-16E26C5F229F}" presName="image4" presStyleCnt="0"/>
      <dgm:spPr/>
    </dgm:pt>
    <dgm:pt modelId="{64F23687-C59C-4832-A441-D1EF158E00F9}" type="pres">
      <dgm:prSet presAssocID="{BC7B55E8-E423-4BFF-A750-16E26C5F229F}" presName="imageRepeatNode" presStyleLbl="alignAcc1" presStyleIdx="3" presStyleCnt="5" custLinFactNeighborX="2807" custLinFactNeighborY="692"/>
      <dgm:spPr/>
      <dgm:t>
        <a:bodyPr/>
        <a:lstStyle/>
        <a:p>
          <a:endParaRPr lang="es-ES"/>
        </a:p>
      </dgm:t>
    </dgm:pt>
    <dgm:pt modelId="{F65A4B5B-3F42-45E9-8EA3-A8A24C6B3744}" type="pres">
      <dgm:prSet presAssocID="{BC7B55E8-E423-4BFF-A750-16E26C5F229F}" presName="imageaccent4" presStyleCnt="0"/>
      <dgm:spPr/>
    </dgm:pt>
    <dgm:pt modelId="{1427FFC2-5C8A-44EF-A185-56A535565B90}" type="pres">
      <dgm:prSet presAssocID="{BC7B55E8-E423-4BFF-A750-16E26C5F229F}" presName="accentRepeatNode" presStyleLbl="solidAlignAcc1" presStyleIdx="7" presStyleCnt="10"/>
      <dgm:spPr/>
    </dgm:pt>
    <dgm:pt modelId="{035DFD35-C7F9-45A3-9CD0-3E4166C59269}" type="pres">
      <dgm:prSet presAssocID="{467E3BA8-4DC5-4F34-AF69-F6935F6E2152}" presName="text5" presStyleCnt="0"/>
      <dgm:spPr/>
    </dgm:pt>
    <dgm:pt modelId="{62A2894E-FCCC-438F-B756-BA55F26E0076}" type="pres">
      <dgm:prSet presAssocID="{467E3BA8-4DC5-4F34-AF69-F6935F6E2152}" presName="textRepeatNode" presStyleLbl="align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4ECD558-090B-495C-AEDC-BD108884A6A8}" type="pres">
      <dgm:prSet presAssocID="{467E3BA8-4DC5-4F34-AF69-F6935F6E2152}" presName="textaccent5" presStyleCnt="0"/>
      <dgm:spPr/>
    </dgm:pt>
    <dgm:pt modelId="{A05169DB-7F95-421C-84A7-33729A61C742}" type="pres">
      <dgm:prSet presAssocID="{467E3BA8-4DC5-4F34-AF69-F6935F6E2152}" presName="accentRepeatNode" presStyleLbl="solidAlignAcc1" presStyleIdx="8" presStyleCnt="10"/>
      <dgm:spPr/>
    </dgm:pt>
    <dgm:pt modelId="{A61AFCBE-F1E3-404C-B15E-B8C354D1201F}" type="pres">
      <dgm:prSet presAssocID="{A2A2D7A5-8884-4B79-856F-6675F4876900}" presName="image5" presStyleCnt="0"/>
      <dgm:spPr/>
    </dgm:pt>
    <dgm:pt modelId="{E244381C-078F-48FC-ACE6-BB66E5DFD2F6}" type="pres">
      <dgm:prSet presAssocID="{A2A2D7A5-8884-4B79-856F-6675F4876900}" presName="imageRepeatNode" presStyleLbl="alignAcc1" presStyleIdx="4" presStyleCnt="5"/>
      <dgm:spPr/>
      <dgm:t>
        <a:bodyPr/>
        <a:lstStyle/>
        <a:p>
          <a:endParaRPr lang="es-ES"/>
        </a:p>
      </dgm:t>
    </dgm:pt>
    <dgm:pt modelId="{00DAD2FC-3934-4364-B699-B9A44D605C53}" type="pres">
      <dgm:prSet presAssocID="{A2A2D7A5-8884-4B79-856F-6675F4876900}" presName="imageaccent5" presStyleCnt="0"/>
      <dgm:spPr/>
    </dgm:pt>
    <dgm:pt modelId="{F02742D3-5386-40DA-AE43-22DE04A8CCAE}" type="pres">
      <dgm:prSet presAssocID="{A2A2D7A5-8884-4B79-856F-6675F4876900}" presName="accentRepeatNode" presStyleLbl="solidAlignAcc1" presStyleIdx="9" presStyleCnt="10"/>
      <dgm:spPr/>
    </dgm:pt>
  </dgm:ptLst>
  <dgm:cxnLst>
    <dgm:cxn modelId="{8C7E7C0F-926B-4270-B304-2AD7284750F3}" type="presOf" srcId="{35411128-213F-4536-83B9-D6AE066694DD}" destId="{9CA47132-2628-4840-9C78-AA806F15DF16}" srcOrd="0" destOrd="0" presId="urn:microsoft.com/office/officeart/2008/layout/HexagonCluster"/>
    <dgm:cxn modelId="{CF32A15C-1235-4EF1-B929-2F12DD999310}" type="presOf" srcId="{6EF148EB-66B7-4B96-8D57-51BDCA54F6C6}" destId="{71CEDB0A-B04C-4208-88B5-1EB3B376F71F}" srcOrd="0" destOrd="0" presId="urn:microsoft.com/office/officeart/2008/layout/HexagonCluster"/>
    <dgm:cxn modelId="{2688B14D-9822-4B8C-9453-B1A9FE86759D}" type="presOf" srcId="{467E3BA8-4DC5-4F34-AF69-F6935F6E2152}" destId="{62A2894E-FCCC-438F-B756-BA55F26E0076}" srcOrd="0" destOrd="0" presId="urn:microsoft.com/office/officeart/2008/layout/HexagonCluster"/>
    <dgm:cxn modelId="{CE286924-B6F9-4BD0-BD58-1A6729455CBC}" type="presOf" srcId="{6E83AB56-69EE-47BC-A8A4-9EC9DBDF07EC}" destId="{FAE7BFDF-3919-4A44-8287-A9D0F1380C67}" srcOrd="0" destOrd="0" presId="urn:microsoft.com/office/officeart/2008/layout/HexagonCluster"/>
    <dgm:cxn modelId="{1674E0CA-2D79-448B-A489-CBCFAE7B28B4}" type="presOf" srcId="{7216AE71-B979-4D0E-A732-7174AD80E8F1}" destId="{1E1F4B4D-337A-4C96-886C-B0231B454B53}" srcOrd="0" destOrd="0" presId="urn:microsoft.com/office/officeart/2008/layout/HexagonCluster"/>
    <dgm:cxn modelId="{8D698AE5-46CD-437B-8C58-24CB6CD5CD1F}" srcId="{6E83AB56-69EE-47BC-A8A4-9EC9DBDF07EC}" destId="{6EF148EB-66B7-4B96-8D57-51BDCA54F6C6}" srcOrd="0" destOrd="0" parTransId="{43ABA1A3-976B-4F35-B11D-2DC141CE9D6C}" sibTransId="{7216AE71-B979-4D0E-A732-7174AD80E8F1}"/>
    <dgm:cxn modelId="{C65E91CE-FD4D-4B78-BE72-D35F5A0DB1BC}" srcId="{6E83AB56-69EE-47BC-A8A4-9EC9DBDF07EC}" destId="{D6F80A5F-65C3-4382-A6F2-FAFF441A128A}" srcOrd="2" destOrd="0" parTransId="{C0AAC2AD-7407-450D-9978-B4A4455D54D5}" sibTransId="{35411128-213F-4536-83B9-D6AE066694DD}"/>
    <dgm:cxn modelId="{7DA75465-CA52-458C-A9D9-73FF06E619F8}" type="presOf" srcId="{D6F80A5F-65C3-4382-A6F2-FAFF441A128A}" destId="{198A15C8-CC11-4F6F-B95D-D565881322EC}" srcOrd="0" destOrd="0" presId="urn:microsoft.com/office/officeart/2008/layout/HexagonCluster"/>
    <dgm:cxn modelId="{FC77D71D-9717-49E9-87FD-AA58DF2E92A7}" srcId="{6E83AB56-69EE-47BC-A8A4-9EC9DBDF07EC}" destId="{C4810779-117D-4FDD-B473-7F49613A4CE9}" srcOrd="3" destOrd="0" parTransId="{44B58B73-D448-4A4F-B7ED-29105E2CB186}" sibTransId="{BC7B55E8-E423-4BFF-A750-16E26C5F229F}"/>
    <dgm:cxn modelId="{4A2D7441-D232-415E-859F-BE800D4EA729}" type="presOf" srcId="{BC7B55E8-E423-4BFF-A750-16E26C5F229F}" destId="{64F23687-C59C-4832-A441-D1EF158E00F9}" srcOrd="0" destOrd="0" presId="urn:microsoft.com/office/officeart/2008/layout/HexagonCluster"/>
    <dgm:cxn modelId="{EBE57050-9D21-47BC-AF9D-0BC42FD69F58}" type="presOf" srcId="{A2A2D7A5-8884-4B79-856F-6675F4876900}" destId="{E244381C-078F-48FC-ACE6-BB66E5DFD2F6}" srcOrd="0" destOrd="0" presId="urn:microsoft.com/office/officeart/2008/layout/HexagonCluster"/>
    <dgm:cxn modelId="{E460FDDC-A066-498E-8278-59B62F89FBDF}" type="presOf" srcId="{53A18D7A-8663-4358-8AE7-4230A0AEF27E}" destId="{0680DACC-45B3-4BE4-AD06-C80D6CF3E108}" srcOrd="0" destOrd="0" presId="urn:microsoft.com/office/officeart/2008/layout/HexagonCluster"/>
    <dgm:cxn modelId="{58BF4F40-032F-4CE1-8059-8A6BDA755589}" srcId="{6E83AB56-69EE-47BC-A8A4-9EC9DBDF07EC}" destId="{53A18D7A-8663-4358-8AE7-4230A0AEF27E}" srcOrd="1" destOrd="0" parTransId="{0CA11080-04A2-483A-934D-1A2080A179E0}" sibTransId="{D1604D78-C925-466C-BE63-8FD750D699A6}"/>
    <dgm:cxn modelId="{7C52C4AE-29A2-4B5F-91F9-D476B51E1871}" type="presOf" srcId="{C4810779-117D-4FDD-B473-7F49613A4CE9}" destId="{C38C5EF1-28BF-4F0F-A344-C934E94DA5B1}" srcOrd="0" destOrd="0" presId="urn:microsoft.com/office/officeart/2008/layout/HexagonCluster"/>
    <dgm:cxn modelId="{DFD75290-2291-41DF-A432-CB838ABF3AC1}" type="presOf" srcId="{D1604D78-C925-466C-BE63-8FD750D699A6}" destId="{7A0E0142-A28F-495E-867C-1D41C0FE2F8C}" srcOrd="0" destOrd="0" presId="urn:microsoft.com/office/officeart/2008/layout/HexagonCluster"/>
    <dgm:cxn modelId="{04F946C5-5168-4D21-9896-0EED806F8861}" srcId="{6E83AB56-69EE-47BC-A8A4-9EC9DBDF07EC}" destId="{467E3BA8-4DC5-4F34-AF69-F6935F6E2152}" srcOrd="4" destOrd="0" parTransId="{E24884AB-666C-419D-94D6-C25CDF84C4AD}" sibTransId="{A2A2D7A5-8884-4B79-856F-6675F4876900}"/>
    <dgm:cxn modelId="{5A282B86-1DB7-4D28-9D79-F35F6F80A996}" type="presParOf" srcId="{FAE7BFDF-3919-4A44-8287-A9D0F1380C67}" destId="{DFE2C023-0A79-4CE4-AE49-DB2209ADA662}" srcOrd="0" destOrd="0" presId="urn:microsoft.com/office/officeart/2008/layout/HexagonCluster"/>
    <dgm:cxn modelId="{4629FAB0-A8F8-4506-B24B-63F52F175614}" type="presParOf" srcId="{DFE2C023-0A79-4CE4-AE49-DB2209ADA662}" destId="{71CEDB0A-B04C-4208-88B5-1EB3B376F71F}" srcOrd="0" destOrd="0" presId="urn:microsoft.com/office/officeart/2008/layout/HexagonCluster"/>
    <dgm:cxn modelId="{2C1E9EC2-0D44-463C-A1EE-89C741DD9453}" type="presParOf" srcId="{FAE7BFDF-3919-4A44-8287-A9D0F1380C67}" destId="{E8580A56-2C6D-4E5F-BD22-9B91C395EA7D}" srcOrd="1" destOrd="0" presId="urn:microsoft.com/office/officeart/2008/layout/HexagonCluster"/>
    <dgm:cxn modelId="{666AE72E-8902-4CA9-8D63-7DC056102661}" type="presParOf" srcId="{E8580A56-2C6D-4E5F-BD22-9B91C395EA7D}" destId="{D4EECC81-B118-4E56-BADE-E52BB408F42A}" srcOrd="0" destOrd="0" presId="urn:microsoft.com/office/officeart/2008/layout/HexagonCluster"/>
    <dgm:cxn modelId="{1AE74F5E-90A0-40DB-8093-5CF3C11DC67D}" type="presParOf" srcId="{FAE7BFDF-3919-4A44-8287-A9D0F1380C67}" destId="{D3B50A34-E012-4CBE-B0E0-7CAEC4432775}" srcOrd="2" destOrd="0" presId="urn:microsoft.com/office/officeart/2008/layout/HexagonCluster"/>
    <dgm:cxn modelId="{8D786159-D051-46D4-93BB-333C85A5E542}" type="presParOf" srcId="{D3B50A34-E012-4CBE-B0E0-7CAEC4432775}" destId="{1E1F4B4D-337A-4C96-886C-B0231B454B53}" srcOrd="0" destOrd="0" presId="urn:microsoft.com/office/officeart/2008/layout/HexagonCluster"/>
    <dgm:cxn modelId="{D54AFA62-51EB-41C9-B6BB-FF3D9FB9B350}" type="presParOf" srcId="{FAE7BFDF-3919-4A44-8287-A9D0F1380C67}" destId="{F839D504-3A8E-4D6B-A8FF-48B5ED9D684F}" srcOrd="3" destOrd="0" presId="urn:microsoft.com/office/officeart/2008/layout/HexagonCluster"/>
    <dgm:cxn modelId="{52BA0735-C946-4C9A-9EFA-3CF1942E037F}" type="presParOf" srcId="{F839D504-3A8E-4D6B-A8FF-48B5ED9D684F}" destId="{E2AD5A95-7B60-4E23-9B33-6582E14EA029}" srcOrd="0" destOrd="0" presId="urn:microsoft.com/office/officeart/2008/layout/HexagonCluster"/>
    <dgm:cxn modelId="{D3F9180D-401B-4424-AE3F-81403127D3EF}" type="presParOf" srcId="{FAE7BFDF-3919-4A44-8287-A9D0F1380C67}" destId="{0A1F44E6-F10B-48B4-BBD6-E73CAB20C930}" srcOrd="4" destOrd="0" presId="urn:microsoft.com/office/officeart/2008/layout/HexagonCluster"/>
    <dgm:cxn modelId="{5CCB41BA-4B4D-42AE-9000-B2F3F79FB289}" type="presParOf" srcId="{0A1F44E6-F10B-48B4-BBD6-E73CAB20C930}" destId="{0680DACC-45B3-4BE4-AD06-C80D6CF3E108}" srcOrd="0" destOrd="0" presId="urn:microsoft.com/office/officeart/2008/layout/HexagonCluster"/>
    <dgm:cxn modelId="{F45FBCB7-3906-4929-9B69-9837E9031083}" type="presParOf" srcId="{FAE7BFDF-3919-4A44-8287-A9D0F1380C67}" destId="{BACC3453-BC85-43DC-BB30-5CCCDCEB8591}" srcOrd="5" destOrd="0" presId="urn:microsoft.com/office/officeart/2008/layout/HexagonCluster"/>
    <dgm:cxn modelId="{2F42C0EA-3B49-4453-B680-D65654F6CD0F}" type="presParOf" srcId="{BACC3453-BC85-43DC-BB30-5CCCDCEB8591}" destId="{111B5DB7-3A29-45D6-B041-D7489359266D}" srcOrd="0" destOrd="0" presId="urn:microsoft.com/office/officeart/2008/layout/HexagonCluster"/>
    <dgm:cxn modelId="{60A1F597-F780-445B-B411-B865128413CC}" type="presParOf" srcId="{FAE7BFDF-3919-4A44-8287-A9D0F1380C67}" destId="{1734D0FC-EE71-4A12-839E-F70BD3CD6D7D}" srcOrd="6" destOrd="0" presId="urn:microsoft.com/office/officeart/2008/layout/HexagonCluster"/>
    <dgm:cxn modelId="{ACD10B8F-C9D8-4909-9D6E-A2AAD936F660}" type="presParOf" srcId="{1734D0FC-EE71-4A12-839E-F70BD3CD6D7D}" destId="{7A0E0142-A28F-495E-867C-1D41C0FE2F8C}" srcOrd="0" destOrd="0" presId="urn:microsoft.com/office/officeart/2008/layout/HexagonCluster"/>
    <dgm:cxn modelId="{4B880B09-219F-4486-91FE-F0E63FF6986D}" type="presParOf" srcId="{FAE7BFDF-3919-4A44-8287-A9D0F1380C67}" destId="{C3A7D314-E1A1-4015-ABF6-260D8BD7F244}" srcOrd="7" destOrd="0" presId="urn:microsoft.com/office/officeart/2008/layout/HexagonCluster"/>
    <dgm:cxn modelId="{C6F084FB-7758-484C-835A-B9744B8ABFE3}" type="presParOf" srcId="{C3A7D314-E1A1-4015-ABF6-260D8BD7F244}" destId="{13AFEBA9-4CDD-4572-A624-D8CB120B5FFD}" srcOrd="0" destOrd="0" presId="urn:microsoft.com/office/officeart/2008/layout/HexagonCluster"/>
    <dgm:cxn modelId="{AF1E9DAC-A338-4494-B0AF-601EF33427CD}" type="presParOf" srcId="{FAE7BFDF-3919-4A44-8287-A9D0F1380C67}" destId="{C8E57603-B632-4513-BAAA-4E3963E75FBE}" srcOrd="8" destOrd="0" presId="urn:microsoft.com/office/officeart/2008/layout/HexagonCluster"/>
    <dgm:cxn modelId="{288ED9A3-24E9-4F44-9CAD-98053AFCA308}" type="presParOf" srcId="{C8E57603-B632-4513-BAAA-4E3963E75FBE}" destId="{198A15C8-CC11-4F6F-B95D-D565881322EC}" srcOrd="0" destOrd="0" presId="urn:microsoft.com/office/officeart/2008/layout/HexagonCluster"/>
    <dgm:cxn modelId="{B1CF7895-D15E-4C8B-A67A-F46124477FD3}" type="presParOf" srcId="{FAE7BFDF-3919-4A44-8287-A9D0F1380C67}" destId="{22F462F3-C9D7-409E-B288-88E237018C89}" srcOrd="9" destOrd="0" presId="urn:microsoft.com/office/officeart/2008/layout/HexagonCluster"/>
    <dgm:cxn modelId="{837BC89B-68AC-4E9F-8748-4870BC4BA063}" type="presParOf" srcId="{22F462F3-C9D7-409E-B288-88E237018C89}" destId="{BB380E8F-EACB-4F5D-AA2E-4AE9F3F5F9B5}" srcOrd="0" destOrd="0" presId="urn:microsoft.com/office/officeart/2008/layout/HexagonCluster"/>
    <dgm:cxn modelId="{14F054E2-595F-4AC7-8E28-E6ECBF5DE513}" type="presParOf" srcId="{FAE7BFDF-3919-4A44-8287-A9D0F1380C67}" destId="{38305CEE-D7E4-457C-8DFE-40D96FE26AF7}" srcOrd="10" destOrd="0" presId="urn:microsoft.com/office/officeart/2008/layout/HexagonCluster"/>
    <dgm:cxn modelId="{F487ADC1-CAC0-4ACA-837B-D0348728BB9D}" type="presParOf" srcId="{38305CEE-D7E4-457C-8DFE-40D96FE26AF7}" destId="{9CA47132-2628-4840-9C78-AA806F15DF16}" srcOrd="0" destOrd="0" presId="urn:microsoft.com/office/officeart/2008/layout/HexagonCluster"/>
    <dgm:cxn modelId="{51DAC38B-E422-4CCE-8DBD-FC210BF024CD}" type="presParOf" srcId="{FAE7BFDF-3919-4A44-8287-A9D0F1380C67}" destId="{ADB5D2AA-BF6B-4385-B2A3-579E1E8B1F4D}" srcOrd="11" destOrd="0" presId="urn:microsoft.com/office/officeart/2008/layout/HexagonCluster"/>
    <dgm:cxn modelId="{0847C315-5FC9-4F4B-9671-5C0549D2B8F4}" type="presParOf" srcId="{ADB5D2AA-BF6B-4385-B2A3-579E1E8B1F4D}" destId="{753DB1A2-EDCD-4635-AF14-917C1AB3CC69}" srcOrd="0" destOrd="0" presId="urn:microsoft.com/office/officeart/2008/layout/HexagonCluster"/>
    <dgm:cxn modelId="{D9CB807C-EB12-47EC-A505-BF9266B6FE46}" type="presParOf" srcId="{FAE7BFDF-3919-4A44-8287-A9D0F1380C67}" destId="{1C5BF48B-4B06-4B99-8E81-A49D3BBFA168}" srcOrd="12" destOrd="0" presId="urn:microsoft.com/office/officeart/2008/layout/HexagonCluster"/>
    <dgm:cxn modelId="{6F0F4255-E9E6-41AA-B100-D22C82ACDE51}" type="presParOf" srcId="{1C5BF48B-4B06-4B99-8E81-A49D3BBFA168}" destId="{C38C5EF1-28BF-4F0F-A344-C934E94DA5B1}" srcOrd="0" destOrd="0" presId="urn:microsoft.com/office/officeart/2008/layout/HexagonCluster"/>
    <dgm:cxn modelId="{052AAD37-DB43-4B83-9C95-39F5DC837AA5}" type="presParOf" srcId="{FAE7BFDF-3919-4A44-8287-A9D0F1380C67}" destId="{C9F1086B-B788-4EE5-ABB4-3150F6398B68}" srcOrd="13" destOrd="0" presId="urn:microsoft.com/office/officeart/2008/layout/HexagonCluster"/>
    <dgm:cxn modelId="{51B65D4D-4413-47EE-AC9C-27B9C5894438}" type="presParOf" srcId="{C9F1086B-B788-4EE5-ABB4-3150F6398B68}" destId="{640AF36D-47D9-47DD-B468-7D5F2F1F86C9}" srcOrd="0" destOrd="0" presId="urn:microsoft.com/office/officeart/2008/layout/HexagonCluster"/>
    <dgm:cxn modelId="{146DDE54-4AEF-414E-BA01-B201893BACAD}" type="presParOf" srcId="{FAE7BFDF-3919-4A44-8287-A9D0F1380C67}" destId="{DB896A27-798D-4766-86E9-9A8B1F083567}" srcOrd="14" destOrd="0" presId="urn:microsoft.com/office/officeart/2008/layout/HexagonCluster"/>
    <dgm:cxn modelId="{B942499B-C2AF-40B2-ACB3-C1060F4D6684}" type="presParOf" srcId="{DB896A27-798D-4766-86E9-9A8B1F083567}" destId="{64F23687-C59C-4832-A441-D1EF158E00F9}" srcOrd="0" destOrd="0" presId="urn:microsoft.com/office/officeart/2008/layout/HexagonCluster"/>
    <dgm:cxn modelId="{9EF05424-E4E4-4DDB-A587-AA19A2F99535}" type="presParOf" srcId="{FAE7BFDF-3919-4A44-8287-A9D0F1380C67}" destId="{F65A4B5B-3F42-45E9-8EA3-A8A24C6B3744}" srcOrd="15" destOrd="0" presId="urn:microsoft.com/office/officeart/2008/layout/HexagonCluster"/>
    <dgm:cxn modelId="{556162F5-98CB-4567-A764-B15339FCE946}" type="presParOf" srcId="{F65A4B5B-3F42-45E9-8EA3-A8A24C6B3744}" destId="{1427FFC2-5C8A-44EF-A185-56A535565B90}" srcOrd="0" destOrd="0" presId="urn:microsoft.com/office/officeart/2008/layout/HexagonCluster"/>
    <dgm:cxn modelId="{2335EE7D-22D3-47EB-9627-0E936BEEA9F0}" type="presParOf" srcId="{FAE7BFDF-3919-4A44-8287-A9D0F1380C67}" destId="{035DFD35-C7F9-45A3-9CD0-3E4166C59269}" srcOrd="16" destOrd="0" presId="urn:microsoft.com/office/officeart/2008/layout/HexagonCluster"/>
    <dgm:cxn modelId="{2D77EF5E-450E-44EE-A4BB-71583AABF0B4}" type="presParOf" srcId="{035DFD35-C7F9-45A3-9CD0-3E4166C59269}" destId="{62A2894E-FCCC-438F-B756-BA55F26E0076}" srcOrd="0" destOrd="0" presId="urn:microsoft.com/office/officeart/2008/layout/HexagonCluster"/>
    <dgm:cxn modelId="{46C8290F-5D09-4F33-B8B7-7A2D659E59EA}" type="presParOf" srcId="{FAE7BFDF-3919-4A44-8287-A9D0F1380C67}" destId="{44ECD558-090B-495C-AEDC-BD108884A6A8}" srcOrd="17" destOrd="0" presId="urn:microsoft.com/office/officeart/2008/layout/HexagonCluster"/>
    <dgm:cxn modelId="{AC1E8CC7-4B0D-45A1-A634-19D4AA7C9B8D}" type="presParOf" srcId="{44ECD558-090B-495C-AEDC-BD108884A6A8}" destId="{A05169DB-7F95-421C-84A7-33729A61C742}" srcOrd="0" destOrd="0" presId="urn:microsoft.com/office/officeart/2008/layout/HexagonCluster"/>
    <dgm:cxn modelId="{DC023DC6-F3AF-44FF-8CEC-7AB5CE5DC303}" type="presParOf" srcId="{FAE7BFDF-3919-4A44-8287-A9D0F1380C67}" destId="{A61AFCBE-F1E3-404C-B15E-B8C354D1201F}" srcOrd="18" destOrd="0" presId="urn:microsoft.com/office/officeart/2008/layout/HexagonCluster"/>
    <dgm:cxn modelId="{85DDDDCF-4653-48AA-BDCA-2815342EF64F}" type="presParOf" srcId="{A61AFCBE-F1E3-404C-B15E-B8C354D1201F}" destId="{E244381C-078F-48FC-ACE6-BB66E5DFD2F6}" srcOrd="0" destOrd="0" presId="urn:microsoft.com/office/officeart/2008/layout/HexagonCluster"/>
    <dgm:cxn modelId="{E9C4FCDC-EEED-456A-AA16-5463EA9601FA}" type="presParOf" srcId="{FAE7BFDF-3919-4A44-8287-A9D0F1380C67}" destId="{00DAD2FC-3934-4364-B699-B9A44D605C53}" srcOrd="19" destOrd="0" presId="urn:microsoft.com/office/officeart/2008/layout/HexagonCluster"/>
    <dgm:cxn modelId="{2F68927D-7E61-4590-8FA7-9EB2B542A4FB}" type="presParOf" srcId="{00DAD2FC-3934-4364-B699-B9A44D605C53}" destId="{F02742D3-5386-40DA-AE43-22DE04A8CCAE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E874AF6-A676-491C-BE0A-90BE5D03CCFB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B9B2FEAB-2A89-4D41-91EA-BDD62338D38A}">
      <dgm:prSet phldrT="[Texto]"/>
      <dgm:spPr>
        <a:solidFill>
          <a:srgbClr val="F61ABC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</a:rPr>
            <a:t>Institucionalidad  y Autoridades en general</a:t>
          </a:r>
          <a:endParaRPr lang="es-CL" b="1" dirty="0">
            <a:solidFill>
              <a:schemeClr val="tx1"/>
            </a:solidFill>
          </a:endParaRPr>
        </a:p>
      </dgm:t>
    </dgm:pt>
    <dgm:pt modelId="{A88C95FF-65CF-4EBA-BABE-D5E076782E1B}" type="parTrans" cxnId="{39D08330-5FF0-4E60-9454-9B87FB344AC8}">
      <dgm:prSet/>
      <dgm:spPr/>
      <dgm:t>
        <a:bodyPr/>
        <a:lstStyle/>
        <a:p>
          <a:endParaRPr lang="es-CL"/>
        </a:p>
      </dgm:t>
    </dgm:pt>
    <dgm:pt modelId="{DEEBFB59-749F-40E9-9724-6D6F439E9B8C}" type="sibTrans" cxnId="{39D08330-5FF0-4E60-9454-9B87FB344AC8}">
      <dgm:prSet/>
      <dgm:spPr/>
      <dgm:t>
        <a:bodyPr/>
        <a:lstStyle/>
        <a:p>
          <a:endParaRPr lang="es-CL"/>
        </a:p>
      </dgm:t>
    </dgm:pt>
    <dgm:pt modelId="{1BD7985B-F9C6-4667-BC0C-B5E065B94ABA}">
      <dgm:prSet phldrT="[Texto]"/>
      <dgm:spPr>
        <a:solidFill>
          <a:srgbClr val="9966FF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</a:rPr>
            <a:t>Escuela</a:t>
          </a:r>
        </a:p>
        <a:p>
          <a:r>
            <a:rPr lang="es-ES" b="1" dirty="0">
              <a:solidFill>
                <a:schemeClr val="tx1"/>
              </a:solidFill>
            </a:rPr>
            <a:t>Y</a:t>
          </a:r>
        </a:p>
        <a:p>
          <a:r>
            <a:rPr lang="es-ES" b="1" dirty="0">
              <a:solidFill>
                <a:schemeClr val="tx1"/>
              </a:solidFill>
            </a:rPr>
            <a:t>Entorno social</a:t>
          </a:r>
          <a:endParaRPr lang="es-CL" b="1" dirty="0">
            <a:solidFill>
              <a:schemeClr val="tx1"/>
            </a:solidFill>
          </a:endParaRPr>
        </a:p>
      </dgm:t>
    </dgm:pt>
    <dgm:pt modelId="{21C79680-4DF6-4B27-BBE5-43D8C900F6E2}" type="parTrans" cxnId="{4EEFA614-EA9D-48E8-8379-D0AB0048E533}">
      <dgm:prSet/>
      <dgm:spPr/>
      <dgm:t>
        <a:bodyPr/>
        <a:lstStyle/>
        <a:p>
          <a:endParaRPr lang="es-CL"/>
        </a:p>
      </dgm:t>
    </dgm:pt>
    <dgm:pt modelId="{B3EB3F6A-C0CE-4044-9EF4-D0562C5BF382}" type="sibTrans" cxnId="{4EEFA614-EA9D-48E8-8379-D0AB0048E533}">
      <dgm:prSet/>
      <dgm:spPr/>
      <dgm:t>
        <a:bodyPr/>
        <a:lstStyle/>
        <a:p>
          <a:endParaRPr lang="es-CL"/>
        </a:p>
      </dgm:t>
    </dgm:pt>
    <dgm:pt modelId="{FF7762F5-30A3-4EA1-B7DC-400858CCAAB3}">
      <dgm:prSet phldrT="[Texto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s-ES" sz="1400" b="1" dirty="0">
              <a:solidFill>
                <a:schemeClr val="bg1"/>
              </a:solidFill>
            </a:rPr>
            <a:t>Comunidad afectada/ Familia, redes sociales</a:t>
          </a:r>
          <a:endParaRPr lang="es-CL" sz="1400" b="1" dirty="0">
            <a:solidFill>
              <a:schemeClr val="bg1"/>
            </a:solidFill>
          </a:endParaRPr>
        </a:p>
      </dgm:t>
    </dgm:pt>
    <dgm:pt modelId="{83967F77-ED7C-4DB2-A939-B03D11C0B57E}" type="parTrans" cxnId="{D4586BB9-3CBB-4F41-A7DF-C92687740EF8}">
      <dgm:prSet/>
      <dgm:spPr/>
      <dgm:t>
        <a:bodyPr/>
        <a:lstStyle/>
        <a:p>
          <a:endParaRPr lang="es-CL"/>
        </a:p>
      </dgm:t>
    </dgm:pt>
    <dgm:pt modelId="{0F833A95-F608-4FE9-962A-D9806AFA291E}" type="sibTrans" cxnId="{D4586BB9-3CBB-4F41-A7DF-C92687740EF8}">
      <dgm:prSet/>
      <dgm:spPr/>
      <dgm:t>
        <a:bodyPr/>
        <a:lstStyle/>
        <a:p>
          <a:endParaRPr lang="es-CL"/>
        </a:p>
      </dgm:t>
    </dgm:pt>
    <dgm:pt modelId="{714B5373-B93D-48C7-AE50-4576FD3059D3}">
      <dgm:prSet phldrT="[Texto]" custT="1"/>
      <dgm:spPr>
        <a:solidFill>
          <a:srgbClr val="B01064"/>
        </a:solidFill>
      </dgm:spPr>
      <dgm:t>
        <a:bodyPr/>
        <a:lstStyle/>
        <a:p>
          <a:r>
            <a:rPr lang="es-ES" sz="1800" b="1" baseline="0" dirty="0">
              <a:solidFill>
                <a:schemeClr val="tx1"/>
              </a:solidFill>
            </a:rPr>
            <a:t>Empresa</a:t>
          </a:r>
        </a:p>
        <a:p>
          <a:r>
            <a:rPr lang="es-ES" sz="1800" b="1" baseline="0" dirty="0">
              <a:solidFill>
                <a:schemeClr val="tx1"/>
              </a:solidFill>
            </a:rPr>
            <a:t>Integrantes</a:t>
          </a:r>
          <a:endParaRPr lang="es-CL" sz="1800" b="1" dirty="0">
            <a:solidFill>
              <a:schemeClr val="tx1"/>
            </a:solidFill>
          </a:endParaRPr>
        </a:p>
      </dgm:t>
    </dgm:pt>
    <dgm:pt modelId="{FC31F0DC-5AEA-458E-A390-6167D0B63EC4}" type="parTrans" cxnId="{C27D396D-F1C2-4C1C-889C-C4EDDE5778DD}">
      <dgm:prSet/>
      <dgm:spPr/>
      <dgm:t>
        <a:bodyPr/>
        <a:lstStyle/>
        <a:p>
          <a:endParaRPr lang="es-CL"/>
        </a:p>
      </dgm:t>
    </dgm:pt>
    <dgm:pt modelId="{BF1A4753-7022-414E-AAB7-B1E2C53DFFE5}" type="sibTrans" cxnId="{C27D396D-F1C2-4C1C-889C-C4EDDE5778DD}">
      <dgm:prSet/>
      <dgm:spPr/>
      <dgm:t>
        <a:bodyPr/>
        <a:lstStyle/>
        <a:p>
          <a:endParaRPr lang="es-CL"/>
        </a:p>
      </dgm:t>
    </dgm:pt>
    <dgm:pt modelId="{D14EDD9B-D827-4065-ABB9-C19F548BF5C2}" type="pres">
      <dgm:prSet presAssocID="{EE874AF6-A676-491C-BE0A-90BE5D03CCFB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35BA53D-AF7E-4C93-A7C9-1DA17509396B}" type="pres">
      <dgm:prSet presAssocID="{EE874AF6-A676-491C-BE0A-90BE5D03CCFB}" presName="comp1" presStyleCnt="0"/>
      <dgm:spPr/>
    </dgm:pt>
    <dgm:pt modelId="{F72D057E-7066-43B1-A8A6-0BECE129D0D0}" type="pres">
      <dgm:prSet presAssocID="{EE874AF6-A676-491C-BE0A-90BE5D03CCFB}" presName="circle1" presStyleLbl="node1" presStyleIdx="0" presStyleCnt="4"/>
      <dgm:spPr/>
      <dgm:t>
        <a:bodyPr/>
        <a:lstStyle/>
        <a:p>
          <a:endParaRPr lang="es-ES"/>
        </a:p>
      </dgm:t>
    </dgm:pt>
    <dgm:pt modelId="{1D68957D-4951-4076-BC71-E85457EDA90A}" type="pres">
      <dgm:prSet presAssocID="{EE874AF6-A676-491C-BE0A-90BE5D03CCFB}" presName="c1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46FFE89-7B79-412D-8F03-6AA2CA853A01}" type="pres">
      <dgm:prSet presAssocID="{EE874AF6-A676-491C-BE0A-90BE5D03CCFB}" presName="comp2" presStyleCnt="0"/>
      <dgm:spPr/>
    </dgm:pt>
    <dgm:pt modelId="{24161795-F38E-4C4F-A138-847C1C74D245}" type="pres">
      <dgm:prSet presAssocID="{EE874AF6-A676-491C-BE0A-90BE5D03CCFB}" presName="circle2" presStyleLbl="node1" presStyleIdx="1" presStyleCnt="4" custLinFactNeighborX="-511" custLinFactNeighborY="92"/>
      <dgm:spPr/>
      <dgm:t>
        <a:bodyPr/>
        <a:lstStyle/>
        <a:p>
          <a:endParaRPr lang="es-ES"/>
        </a:p>
      </dgm:t>
    </dgm:pt>
    <dgm:pt modelId="{15491147-712D-4F03-A4B7-AEA115B96793}" type="pres">
      <dgm:prSet presAssocID="{EE874AF6-A676-491C-BE0A-90BE5D03CCFB}" presName="c2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5B94968-ED03-41D3-BE42-1A6FACB28554}" type="pres">
      <dgm:prSet presAssocID="{EE874AF6-A676-491C-BE0A-90BE5D03CCFB}" presName="comp3" presStyleCnt="0"/>
      <dgm:spPr/>
    </dgm:pt>
    <dgm:pt modelId="{298F7B26-429A-4E07-8039-536A8BBE8FA0}" type="pres">
      <dgm:prSet presAssocID="{EE874AF6-A676-491C-BE0A-90BE5D03CCFB}" presName="circle3" presStyleLbl="node1" presStyleIdx="2" presStyleCnt="4" custScaleY="100489" custLinFactNeighborX="-1712" custLinFactNeighborY="5600"/>
      <dgm:spPr/>
      <dgm:t>
        <a:bodyPr/>
        <a:lstStyle/>
        <a:p>
          <a:endParaRPr lang="es-ES"/>
        </a:p>
      </dgm:t>
    </dgm:pt>
    <dgm:pt modelId="{0E6A539C-89D4-4E7E-BAEE-B6B04DB45029}" type="pres">
      <dgm:prSet presAssocID="{EE874AF6-A676-491C-BE0A-90BE5D03CCFB}" presName="c3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4F87565-3EDF-4B9C-A15D-72C052B93428}" type="pres">
      <dgm:prSet presAssocID="{EE874AF6-A676-491C-BE0A-90BE5D03CCFB}" presName="comp4" presStyleCnt="0"/>
      <dgm:spPr/>
    </dgm:pt>
    <dgm:pt modelId="{40AF82B0-4750-4E97-B308-B7F7A0D6675A}" type="pres">
      <dgm:prSet presAssocID="{EE874AF6-A676-491C-BE0A-90BE5D03CCFB}" presName="circle4" presStyleLbl="node1" presStyleIdx="3" presStyleCnt="4" custScaleY="95231" custLinFactNeighborX="688" custLinFactNeighborY="2568"/>
      <dgm:spPr/>
      <dgm:t>
        <a:bodyPr/>
        <a:lstStyle/>
        <a:p>
          <a:endParaRPr lang="es-ES"/>
        </a:p>
      </dgm:t>
    </dgm:pt>
    <dgm:pt modelId="{683B23A3-8C08-4727-8C0F-38CDCD052C45}" type="pres">
      <dgm:prSet presAssocID="{EE874AF6-A676-491C-BE0A-90BE5D03CCFB}" presName="c4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4586BB9-3CBB-4F41-A7DF-C92687740EF8}" srcId="{EE874AF6-A676-491C-BE0A-90BE5D03CCFB}" destId="{FF7762F5-30A3-4EA1-B7DC-400858CCAAB3}" srcOrd="2" destOrd="0" parTransId="{83967F77-ED7C-4DB2-A939-B03D11C0B57E}" sibTransId="{0F833A95-F608-4FE9-962A-D9806AFA291E}"/>
    <dgm:cxn modelId="{9A8E0F92-00D6-42F9-9FFB-6B433D90D0EC}" type="presOf" srcId="{B9B2FEAB-2A89-4D41-91EA-BDD62338D38A}" destId="{1D68957D-4951-4076-BC71-E85457EDA90A}" srcOrd="1" destOrd="0" presId="urn:microsoft.com/office/officeart/2005/8/layout/venn2"/>
    <dgm:cxn modelId="{8FCC97D3-B76E-4AF1-AB1A-988CB1A5227B}" type="presOf" srcId="{EE874AF6-A676-491C-BE0A-90BE5D03CCFB}" destId="{D14EDD9B-D827-4065-ABB9-C19F548BF5C2}" srcOrd="0" destOrd="0" presId="urn:microsoft.com/office/officeart/2005/8/layout/venn2"/>
    <dgm:cxn modelId="{728E8B76-05E5-4AD0-A057-A2265784A181}" type="presOf" srcId="{B9B2FEAB-2A89-4D41-91EA-BDD62338D38A}" destId="{F72D057E-7066-43B1-A8A6-0BECE129D0D0}" srcOrd="0" destOrd="0" presId="urn:microsoft.com/office/officeart/2005/8/layout/venn2"/>
    <dgm:cxn modelId="{A22AC6CB-7A1A-4CCD-B5E7-5C1C8F1EA7B4}" type="presOf" srcId="{714B5373-B93D-48C7-AE50-4576FD3059D3}" destId="{683B23A3-8C08-4727-8C0F-38CDCD052C45}" srcOrd="1" destOrd="0" presId="urn:microsoft.com/office/officeart/2005/8/layout/venn2"/>
    <dgm:cxn modelId="{0D5BBF08-72BC-4BAE-BB0A-CA3EC462BFA8}" type="presOf" srcId="{1BD7985B-F9C6-4667-BC0C-B5E065B94ABA}" destId="{24161795-F38E-4C4F-A138-847C1C74D245}" srcOrd="0" destOrd="0" presId="urn:microsoft.com/office/officeart/2005/8/layout/venn2"/>
    <dgm:cxn modelId="{2D8E70F8-9485-40C5-8ED8-397534045734}" type="presOf" srcId="{FF7762F5-30A3-4EA1-B7DC-400858CCAAB3}" destId="{0E6A539C-89D4-4E7E-BAEE-B6B04DB45029}" srcOrd="1" destOrd="0" presId="urn:microsoft.com/office/officeart/2005/8/layout/venn2"/>
    <dgm:cxn modelId="{C27D396D-F1C2-4C1C-889C-C4EDDE5778DD}" srcId="{EE874AF6-A676-491C-BE0A-90BE5D03CCFB}" destId="{714B5373-B93D-48C7-AE50-4576FD3059D3}" srcOrd="3" destOrd="0" parTransId="{FC31F0DC-5AEA-458E-A390-6167D0B63EC4}" sibTransId="{BF1A4753-7022-414E-AAB7-B1E2C53DFFE5}"/>
    <dgm:cxn modelId="{4EEFA614-EA9D-48E8-8379-D0AB0048E533}" srcId="{EE874AF6-A676-491C-BE0A-90BE5D03CCFB}" destId="{1BD7985B-F9C6-4667-BC0C-B5E065B94ABA}" srcOrd="1" destOrd="0" parTransId="{21C79680-4DF6-4B27-BBE5-43D8C900F6E2}" sibTransId="{B3EB3F6A-C0CE-4044-9EF4-D0562C5BF382}"/>
    <dgm:cxn modelId="{3D424D3C-1B51-4114-8CBD-660F3B396AEB}" type="presOf" srcId="{714B5373-B93D-48C7-AE50-4576FD3059D3}" destId="{40AF82B0-4750-4E97-B308-B7F7A0D6675A}" srcOrd="0" destOrd="0" presId="urn:microsoft.com/office/officeart/2005/8/layout/venn2"/>
    <dgm:cxn modelId="{1116BDF2-F573-4F88-96AD-9673967E4B1F}" type="presOf" srcId="{1BD7985B-F9C6-4667-BC0C-B5E065B94ABA}" destId="{15491147-712D-4F03-A4B7-AEA115B96793}" srcOrd="1" destOrd="0" presId="urn:microsoft.com/office/officeart/2005/8/layout/venn2"/>
    <dgm:cxn modelId="{848C5D45-BE01-43E4-8403-23ECD78E1E2A}" type="presOf" srcId="{FF7762F5-30A3-4EA1-B7DC-400858CCAAB3}" destId="{298F7B26-429A-4E07-8039-536A8BBE8FA0}" srcOrd="0" destOrd="0" presId="urn:microsoft.com/office/officeart/2005/8/layout/venn2"/>
    <dgm:cxn modelId="{39D08330-5FF0-4E60-9454-9B87FB344AC8}" srcId="{EE874AF6-A676-491C-BE0A-90BE5D03CCFB}" destId="{B9B2FEAB-2A89-4D41-91EA-BDD62338D38A}" srcOrd="0" destOrd="0" parTransId="{A88C95FF-65CF-4EBA-BABE-D5E076782E1B}" sibTransId="{DEEBFB59-749F-40E9-9724-6D6F439E9B8C}"/>
    <dgm:cxn modelId="{D935D548-D3EC-4506-94F6-30FDEFC9B06A}" type="presParOf" srcId="{D14EDD9B-D827-4065-ABB9-C19F548BF5C2}" destId="{535BA53D-AF7E-4C93-A7C9-1DA17509396B}" srcOrd="0" destOrd="0" presId="urn:microsoft.com/office/officeart/2005/8/layout/venn2"/>
    <dgm:cxn modelId="{C4D357C6-3F33-46EF-9D5B-3EA704D94F92}" type="presParOf" srcId="{535BA53D-AF7E-4C93-A7C9-1DA17509396B}" destId="{F72D057E-7066-43B1-A8A6-0BECE129D0D0}" srcOrd="0" destOrd="0" presId="urn:microsoft.com/office/officeart/2005/8/layout/venn2"/>
    <dgm:cxn modelId="{15A1A5C6-3F84-487F-9161-8BC44DBA648D}" type="presParOf" srcId="{535BA53D-AF7E-4C93-A7C9-1DA17509396B}" destId="{1D68957D-4951-4076-BC71-E85457EDA90A}" srcOrd="1" destOrd="0" presId="urn:microsoft.com/office/officeart/2005/8/layout/venn2"/>
    <dgm:cxn modelId="{33F836BA-577B-4F75-8D37-BFFA486B25CD}" type="presParOf" srcId="{D14EDD9B-D827-4065-ABB9-C19F548BF5C2}" destId="{646FFE89-7B79-412D-8F03-6AA2CA853A01}" srcOrd="1" destOrd="0" presId="urn:microsoft.com/office/officeart/2005/8/layout/venn2"/>
    <dgm:cxn modelId="{8CA2006B-95C9-41BF-9769-5250D0AFDD6F}" type="presParOf" srcId="{646FFE89-7B79-412D-8F03-6AA2CA853A01}" destId="{24161795-F38E-4C4F-A138-847C1C74D245}" srcOrd="0" destOrd="0" presId="urn:microsoft.com/office/officeart/2005/8/layout/venn2"/>
    <dgm:cxn modelId="{26852796-6FEA-403E-B6F8-5E92FF6973C1}" type="presParOf" srcId="{646FFE89-7B79-412D-8F03-6AA2CA853A01}" destId="{15491147-712D-4F03-A4B7-AEA115B96793}" srcOrd="1" destOrd="0" presId="urn:microsoft.com/office/officeart/2005/8/layout/venn2"/>
    <dgm:cxn modelId="{E2662E8F-A174-4E03-8C78-57FED55B2E24}" type="presParOf" srcId="{D14EDD9B-D827-4065-ABB9-C19F548BF5C2}" destId="{15B94968-ED03-41D3-BE42-1A6FACB28554}" srcOrd="2" destOrd="0" presId="urn:microsoft.com/office/officeart/2005/8/layout/venn2"/>
    <dgm:cxn modelId="{04C11158-B6B3-4581-B1C3-F1F355B9CD64}" type="presParOf" srcId="{15B94968-ED03-41D3-BE42-1A6FACB28554}" destId="{298F7B26-429A-4E07-8039-536A8BBE8FA0}" srcOrd="0" destOrd="0" presId="urn:microsoft.com/office/officeart/2005/8/layout/venn2"/>
    <dgm:cxn modelId="{4D77DCA3-C320-4375-8139-48C9A777D259}" type="presParOf" srcId="{15B94968-ED03-41D3-BE42-1A6FACB28554}" destId="{0E6A539C-89D4-4E7E-BAEE-B6B04DB45029}" srcOrd="1" destOrd="0" presId="urn:microsoft.com/office/officeart/2005/8/layout/venn2"/>
    <dgm:cxn modelId="{0AB10E07-581E-496C-9D88-817E39B21A2F}" type="presParOf" srcId="{D14EDD9B-D827-4065-ABB9-C19F548BF5C2}" destId="{64F87565-3EDF-4B9C-A15D-72C052B93428}" srcOrd="3" destOrd="0" presId="urn:microsoft.com/office/officeart/2005/8/layout/venn2"/>
    <dgm:cxn modelId="{C610C687-F342-4CC5-92B5-543556AD2361}" type="presParOf" srcId="{64F87565-3EDF-4B9C-A15D-72C052B93428}" destId="{40AF82B0-4750-4E97-B308-B7F7A0D6675A}" srcOrd="0" destOrd="0" presId="urn:microsoft.com/office/officeart/2005/8/layout/venn2"/>
    <dgm:cxn modelId="{562016B6-91CA-4D84-8107-8469D5BDE71E}" type="presParOf" srcId="{64F87565-3EDF-4B9C-A15D-72C052B93428}" destId="{683B23A3-8C08-4727-8C0F-38CDCD052C45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A7381E5-0FF1-4CD0-BE31-D4BFBFF03585}" type="doc">
      <dgm:prSet loTypeId="urn:microsoft.com/office/officeart/2005/8/layout/default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93ADAFC-ADD0-4B7E-B36F-95BF7AC81C25}">
      <dgm:prSet/>
      <dgm:spPr>
        <a:solidFill>
          <a:srgbClr val="FFFF00"/>
        </a:solidFill>
      </dgm:spPr>
      <dgm:t>
        <a:bodyPr/>
        <a:lstStyle/>
        <a:p>
          <a:endParaRPr lang="es-ES_tradnl" dirty="0">
            <a:solidFill>
              <a:schemeClr val="bg1"/>
            </a:solidFill>
          </a:endParaRPr>
        </a:p>
        <a:p>
          <a:r>
            <a:rPr lang="es-ES_tradnl" dirty="0">
              <a:solidFill>
                <a:schemeClr val="bg1"/>
              </a:solidFill>
            </a:rPr>
            <a:t>Iniciar contacto con las partes y sus negociadores o representantes</a:t>
          </a:r>
          <a:endParaRPr lang="en-US" dirty="0">
            <a:solidFill>
              <a:schemeClr val="bg1"/>
            </a:solidFill>
          </a:endParaRPr>
        </a:p>
      </dgm:t>
    </dgm:pt>
    <dgm:pt modelId="{95A4B0C8-BA49-4745-A926-C9F935BFB9DB}" type="parTrans" cxnId="{8DBD50FA-86A6-4939-9D7A-C234B7C33197}">
      <dgm:prSet/>
      <dgm:spPr/>
      <dgm:t>
        <a:bodyPr/>
        <a:lstStyle/>
        <a:p>
          <a:endParaRPr lang="en-US"/>
        </a:p>
      </dgm:t>
    </dgm:pt>
    <dgm:pt modelId="{DCA93DE9-A04E-4EB1-9CC8-0E6344573D98}" type="sibTrans" cxnId="{8DBD50FA-86A6-4939-9D7A-C234B7C33197}">
      <dgm:prSet/>
      <dgm:spPr/>
      <dgm:t>
        <a:bodyPr/>
        <a:lstStyle/>
        <a:p>
          <a:endParaRPr lang="en-US"/>
        </a:p>
      </dgm:t>
    </dgm:pt>
    <dgm:pt modelId="{A81E7706-7C6C-4116-9FF0-1089BDC04741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ES_tradnl" dirty="0"/>
            <a:t>Evaluar la viabilidad de la negociación como forma de solución del  conflicto. </a:t>
          </a:r>
          <a:endParaRPr lang="en-US" dirty="0"/>
        </a:p>
      </dgm:t>
    </dgm:pt>
    <dgm:pt modelId="{0ACC1D9B-ACB7-46D0-8C65-738ACAF24F18}" type="parTrans" cxnId="{BB17FE0A-326A-4483-9213-776D5DD4082E}">
      <dgm:prSet/>
      <dgm:spPr/>
      <dgm:t>
        <a:bodyPr/>
        <a:lstStyle/>
        <a:p>
          <a:endParaRPr lang="en-US"/>
        </a:p>
      </dgm:t>
    </dgm:pt>
    <dgm:pt modelId="{47111609-2C97-4284-9280-81F2AF96B6DC}" type="sibTrans" cxnId="{BB17FE0A-326A-4483-9213-776D5DD4082E}">
      <dgm:prSet/>
      <dgm:spPr/>
      <dgm:t>
        <a:bodyPr/>
        <a:lstStyle/>
        <a:p>
          <a:endParaRPr lang="en-US"/>
        </a:p>
      </dgm:t>
    </dgm:pt>
    <dgm:pt modelId="{243A9907-14D8-43E5-919C-4D16B67B2052}">
      <dgm:prSet/>
      <dgm:spPr>
        <a:solidFill>
          <a:srgbClr val="FF00FF"/>
        </a:solidFill>
      </dgm:spPr>
      <dgm:t>
        <a:bodyPr/>
        <a:lstStyle/>
        <a:p>
          <a:r>
            <a:rPr lang="es-ES_tradnl"/>
            <a:t>Descartar patologías u otros factores negativos</a:t>
          </a:r>
          <a:endParaRPr lang="en-US"/>
        </a:p>
      </dgm:t>
    </dgm:pt>
    <dgm:pt modelId="{391E6CBC-9187-4F61-A946-6801785C72D7}" type="parTrans" cxnId="{14DDC435-E691-4C9E-91BE-9BAA9FD35420}">
      <dgm:prSet/>
      <dgm:spPr/>
      <dgm:t>
        <a:bodyPr/>
        <a:lstStyle/>
        <a:p>
          <a:endParaRPr lang="en-US"/>
        </a:p>
      </dgm:t>
    </dgm:pt>
    <dgm:pt modelId="{9C49C034-9037-4ED3-87BC-084498982F94}" type="sibTrans" cxnId="{14DDC435-E691-4C9E-91BE-9BAA9FD35420}">
      <dgm:prSet/>
      <dgm:spPr/>
      <dgm:t>
        <a:bodyPr/>
        <a:lstStyle/>
        <a:p>
          <a:endParaRPr lang="en-US"/>
        </a:p>
      </dgm:t>
    </dgm:pt>
    <dgm:pt modelId="{E01BE3AF-8E85-4B96-BE51-6F953723652C}">
      <dgm:prSet/>
      <dgm:spPr>
        <a:solidFill>
          <a:srgbClr val="00FFCC"/>
        </a:solidFill>
      </dgm:spPr>
      <dgm:t>
        <a:bodyPr/>
        <a:lstStyle/>
        <a:p>
          <a:endParaRPr lang="es-ES_tradnl" dirty="0">
            <a:solidFill>
              <a:schemeClr val="bg1"/>
            </a:solidFill>
          </a:endParaRPr>
        </a:p>
        <a:p>
          <a:r>
            <a:rPr lang="es-ES_tradnl" dirty="0">
              <a:solidFill>
                <a:schemeClr val="bg1"/>
              </a:solidFill>
            </a:rPr>
            <a:t>Obtener la aprobación para participar en el proceso</a:t>
          </a:r>
          <a:endParaRPr lang="en-US" dirty="0">
            <a:solidFill>
              <a:schemeClr val="bg1"/>
            </a:solidFill>
          </a:endParaRPr>
        </a:p>
      </dgm:t>
    </dgm:pt>
    <dgm:pt modelId="{1D8BED83-2887-4FF6-B607-31A1E4B34B31}" type="parTrans" cxnId="{8081207E-32C2-462D-9A13-260995B6A385}">
      <dgm:prSet/>
      <dgm:spPr/>
      <dgm:t>
        <a:bodyPr/>
        <a:lstStyle/>
        <a:p>
          <a:endParaRPr lang="en-US"/>
        </a:p>
      </dgm:t>
    </dgm:pt>
    <dgm:pt modelId="{8B366B1C-3C5B-4BBE-9FBB-A33733328E45}" type="sibTrans" cxnId="{8081207E-32C2-462D-9A13-260995B6A385}">
      <dgm:prSet/>
      <dgm:spPr/>
      <dgm:t>
        <a:bodyPr/>
        <a:lstStyle/>
        <a:p>
          <a:endParaRPr lang="en-US"/>
        </a:p>
      </dgm:t>
    </dgm:pt>
    <dgm:pt modelId="{209F7BFC-072F-4780-9EE4-FCA2DF6B4FDA}">
      <dgm:prSet/>
      <dgm:spPr/>
      <dgm:t>
        <a:bodyPr/>
        <a:lstStyle/>
        <a:p>
          <a:r>
            <a:rPr lang="es-ES_tradnl" dirty="0"/>
            <a:t>Preparación de las partes para enfrentar el proceso: generar condiciones de seguridad y confianza con las partes</a:t>
          </a:r>
          <a:endParaRPr lang="en-US" dirty="0"/>
        </a:p>
      </dgm:t>
    </dgm:pt>
    <dgm:pt modelId="{5BF9DAE9-DF5B-45D8-801C-1B97AAA2429D}" type="parTrans" cxnId="{3D2A8FC5-8D4B-4F2E-9BB2-CB3DFD3D452B}">
      <dgm:prSet/>
      <dgm:spPr/>
      <dgm:t>
        <a:bodyPr/>
        <a:lstStyle/>
        <a:p>
          <a:endParaRPr lang="en-US"/>
        </a:p>
      </dgm:t>
    </dgm:pt>
    <dgm:pt modelId="{C372FC91-1ACB-4902-B102-964DB48A17E1}" type="sibTrans" cxnId="{3D2A8FC5-8D4B-4F2E-9BB2-CB3DFD3D452B}">
      <dgm:prSet/>
      <dgm:spPr/>
      <dgm:t>
        <a:bodyPr/>
        <a:lstStyle/>
        <a:p>
          <a:endParaRPr lang="en-US"/>
        </a:p>
      </dgm:t>
    </dgm:pt>
    <dgm:pt modelId="{49988145-9F5E-48C6-A930-09FE54B508D9}">
      <dgm:prSet/>
      <dgm:spPr/>
      <dgm:t>
        <a:bodyPr/>
        <a:lstStyle/>
        <a:p>
          <a:endParaRPr lang="es-ES_tradnl" dirty="0"/>
        </a:p>
        <a:p>
          <a:r>
            <a:rPr lang="es-ES_tradnl" dirty="0"/>
            <a:t>Análisis del problema. Obtención de información relevante</a:t>
          </a:r>
          <a:endParaRPr lang="en-US" dirty="0"/>
        </a:p>
      </dgm:t>
    </dgm:pt>
    <dgm:pt modelId="{3C29E52E-9ECC-44F2-A3B8-4AE0FBCF7EA9}" type="parTrans" cxnId="{C6F1C3C5-A083-47B9-8D50-B7352A3B3074}">
      <dgm:prSet/>
      <dgm:spPr/>
      <dgm:t>
        <a:bodyPr/>
        <a:lstStyle/>
        <a:p>
          <a:endParaRPr lang="en-US"/>
        </a:p>
      </dgm:t>
    </dgm:pt>
    <dgm:pt modelId="{76EB751A-7578-45C0-B25C-66BB154C7B67}" type="sibTrans" cxnId="{C6F1C3C5-A083-47B9-8D50-B7352A3B3074}">
      <dgm:prSet/>
      <dgm:spPr/>
      <dgm:t>
        <a:bodyPr/>
        <a:lstStyle/>
        <a:p>
          <a:endParaRPr lang="en-US"/>
        </a:p>
      </dgm:t>
    </dgm:pt>
    <dgm:pt modelId="{75A8CD27-4798-4B8B-9C75-D7A790E2A988}">
      <dgm:prSet/>
      <dgm:spPr>
        <a:solidFill>
          <a:srgbClr val="B01064"/>
        </a:solidFill>
      </dgm:spPr>
      <dgm:t>
        <a:bodyPr/>
        <a:lstStyle/>
        <a:p>
          <a:endParaRPr lang="es-ES_tradnl" dirty="0"/>
        </a:p>
        <a:p>
          <a:r>
            <a:rPr lang="es-ES_tradnl" dirty="0"/>
            <a:t>Diseño de una estrategia de negociación</a:t>
          </a:r>
          <a:endParaRPr lang="en-US" dirty="0"/>
        </a:p>
      </dgm:t>
    </dgm:pt>
    <dgm:pt modelId="{C2778129-4B6E-401A-813E-0DCFF58D8DE3}" type="parTrans" cxnId="{9743D8E0-21A1-4EE1-9CD9-894F8CD3E702}">
      <dgm:prSet/>
      <dgm:spPr/>
      <dgm:t>
        <a:bodyPr/>
        <a:lstStyle/>
        <a:p>
          <a:endParaRPr lang="en-US"/>
        </a:p>
      </dgm:t>
    </dgm:pt>
    <dgm:pt modelId="{56632A87-1979-4484-A532-58E83664A4A1}" type="sibTrans" cxnId="{9743D8E0-21A1-4EE1-9CD9-894F8CD3E702}">
      <dgm:prSet/>
      <dgm:spPr/>
      <dgm:t>
        <a:bodyPr/>
        <a:lstStyle/>
        <a:p>
          <a:endParaRPr lang="en-US"/>
        </a:p>
      </dgm:t>
    </dgm:pt>
    <dgm:pt modelId="{C48935DF-F359-4FE6-BBFA-550ACDE390CF}" type="pres">
      <dgm:prSet presAssocID="{BA7381E5-0FF1-4CD0-BE31-D4BFBFF0358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D75527F7-034C-4B36-A8D3-2F2C509F350D}" type="pres">
      <dgm:prSet presAssocID="{A93ADAFC-ADD0-4B7E-B36F-95BF7AC81C25}" presName="node" presStyleLbl="node1" presStyleIdx="0" presStyleCnt="7" custScaleY="10387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CB0372D-E317-4DC8-A6FC-B4B14F8F726E}" type="pres">
      <dgm:prSet presAssocID="{DCA93DE9-A04E-4EB1-9CC8-0E6344573D98}" presName="sibTrans" presStyleCnt="0"/>
      <dgm:spPr/>
    </dgm:pt>
    <dgm:pt modelId="{2BB60EFB-58E8-413B-BD2C-96CBAFB4BBC6}" type="pres">
      <dgm:prSet presAssocID="{A81E7706-7C6C-4116-9FF0-1089BDC04741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1E51256-B2CD-417E-954B-1B12B3EA32BA}" type="pres">
      <dgm:prSet presAssocID="{47111609-2C97-4284-9280-81F2AF96B6DC}" presName="sibTrans" presStyleCnt="0"/>
      <dgm:spPr/>
    </dgm:pt>
    <dgm:pt modelId="{BD07E91F-7AA8-4945-989E-923EA379DAE3}" type="pres">
      <dgm:prSet presAssocID="{243A9907-14D8-43E5-919C-4D16B67B2052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B5AB672-CFE0-4273-92D5-FC2B7C39EDB6}" type="pres">
      <dgm:prSet presAssocID="{9C49C034-9037-4ED3-87BC-084498982F94}" presName="sibTrans" presStyleCnt="0"/>
      <dgm:spPr/>
    </dgm:pt>
    <dgm:pt modelId="{2921EA85-193F-4743-90F4-2F55841243AF}" type="pres">
      <dgm:prSet presAssocID="{E01BE3AF-8E85-4B96-BE51-6F953723652C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9A2A970-654F-429A-9509-FDA26CE1A6B6}" type="pres">
      <dgm:prSet presAssocID="{8B366B1C-3C5B-4BBE-9FBB-A33733328E45}" presName="sibTrans" presStyleCnt="0"/>
      <dgm:spPr/>
    </dgm:pt>
    <dgm:pt modelId="{37D72D7E-F326-4051-A739-2166BE6437F4}" type="pres">
      <dgm:prSet presAssocID="{209F7BFC-072F-4780-9EE4-FCA2DF6B4FDA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382054E-F7FD-4B04-9D3E-829FB5400C0B}" type="pres">
      <dgm:prSet presAssocID="{C372FC91-1ACB-4902-B102-964DB48A17E1}" presName="sibTrans" presStyleCnt="0"/>
      <dgm:spPr/>
    </dgm:pt>
    <dgm:pt modelId="{F9441C98-39AF-492F-9C70-30AAEABDC4F6}" type="pres">
      <dgm:prSet presAssocID="{49988145-9F5E-48C6-A930-09FE54B508D9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207C2EF-AB72-485B-94E9-8F72B70A58E2}" type="pres">
      <dgm:prSet presAssocID="{76EB751A-7578-45C0-B25C-66BB154C7B67}" presName="sibTrans" presStyleCnt="0"/>
      <dgm:spPr/>
    </dgm:pt>
    <dgm:pt modelId="{07043544-BFB5-41F8-B11A-4E90A7CBFF58}" type="pres">
      <dgm:prSet presAssocID="{75A8CD27-4798-4B8B-9C75-D7A790E2A988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6263074-CC40-4929-AFA3-A2D243B29BD1}" type="presOf" srcId="{209F7BFC-072F-4780-9EE4-FCA2DF6B4FDA}" destId="{37D72D7E-F326-4051-A739-2166BE6437F4}" srcOrd="0" destOrd="0" presId="urn:microsoft.com/office/officeart/2005/8/layout/default"/>
    <dgm:cxn modelId="{C6F1C3C5-A083-47B9-8D50-B7352A3B3074}" srcId="{BA7381E5-0FF1-4CD0-BE31-D4BFBFF03585}" destId="{49988145-9F5E-48C6-A930-09FE54B508D9}" srcOrd="5" destOrd="0" parTransId="{3C29E52E-9ECC-44F2-A3B8-4AE0FBCF7EA9}" sibTransId="{76EB751A-7578-45C0-B25C-66BB154C7B67}"/>
    <dgm:cxn modelId="{9728FF66-2501-4197-8255-E00196F8921F}" type="presOf" srcId="{75A8CD27-4798-4B8B-9C75-D7A790E2A988}" destId="{07043544-BFB5-41F8-B11A-4E90A7CBFF58}" srcOrd="0" destOrd="0" presId="urn:microsoft.com/office/officeart/2005/8/layout/default"/>
    <dgm:cxn modelId="{347A9312-9F65-425B-B514-9608D11AFAF6}" type="presOf" srcId="{243A9907-14D8-43E5-919C-4D16B67B2052}" destId="{BD07E91F-7AA8-4945-989E-923EA379DAE3}" srcOrd="0" destOrd="0" presId="urn:microsoft.com/office/officeart/2005/8/layout/default"/>
    <dgm:cxn modelId="{9743D8E0-21A1-4EE1-9CD9-894F8CD3E702}" srcId="{BA7381E5-0FF1-4CD0-BE31-D4BFBFF03585}" destId="{75A8CD27-4798-4B8B-9C75-D7A790E2A988}" srcOrd="6" destOrd="0" parTransId="{C2778129-4B6E-401A-813E-0DCFF58D8DE3}" sibTransId="{56632A87-1979-4484-A532-58E83664A4A1}"/>
    <dgm:cxn modelId="{8DBD50FA-86A6-4939-9D7A-C234B7C33197}" srcId="{BA7381E5-0FF1-4CD0-BE31-D4BFBFF03585}" destId="{A93ADAFC-ADD0-4B7E-B36F-95BF7AC81C25}" srcOrd="0" destOrd="0" parTransId="{95A4B0C8-BA49-4745-A926-C9F935BFB9DB}" sibTransId="{DCA93DE9-A04E-4EB1-9CC8-0E6344573D98}"/>
    <dgm:cxn modelId="{61C5010A-2E2B-46B5-9432-A79A37D488C9}" type="presOf" srcId="{BA7381E5-0FF1-4CD0-BE31-D4BFBFF03585}" destId="{C48935DF-F359-4FE6-BBFA-550ACDE390CF}" srcOrd="0" destOrd="0" presId="urn:microsoft.com/office/officeart/2005/8/layout/default"/>
    <dgm:cxn modelId="{3D2A8FC5-8D4B-4F2E-9BB2-CB3DFD3D452B}" srcId="{BA7381E5-0FF1-4CD0-BE31-D4BFBFF03585}" destId="{209F7BFC-072F-4780-9EE4-FCA2DF6B4FDA}" srcOrd="4" destOrd="0" parTransId="{5BF9DAE9-DF5B-45D8-801C-1B97AAA2429D}" sibTransId="{C372FC91-1ACB-4902-B102-964DB48A17E1}"/>
    <dgm:cxn modelId="{EFA5F1D4-D86A-43ED-90CE-28BD2B35C9B2}" type="presOf" srcId="{E01BE3AF-8E85-4B96-BE51-6F953723652C}" destId="{2921EA85-193F-4743-90F4-2F55841243AF}" srcOrd="0" destOrd="0" presId="urn:microsoft.com/office/officeart/2005/8/layout/default"/>
    <dgm:cxn modelId="{1E00B296-8035-42A4-88D5-641F27E4C6FE}" type="presOf" srcId="{A93ADAFC-ADD0-4B7E-B36F-95BF7AC81C25}" destId="{D75527F7-034C-4B36-A8D3-2F2C509F350D}" srcOrd="0" destOrd="0" presId="urn:microsoft.com/office/officeart/2005/8/layout/default"/>
    <dgm:cxn modelId="{8081207E-32C2-462D-9A13-260995B6A385}" srcId="{BA7381E5-0FF1-4CD0-BE31-D4BFBFF03585}" destId="{E01BE3AF-8E85-4B96-BE51-6F953723652C}" srcOrd="3" destOrd="0" parTransId="{1D8BED83-2887-4FF6-B607-31A1E4B34B31}" sibTransId="{8B366B1C-3C5B-4BBE-9FBB-A33733328E45}"/>
    <dgm:cxn modelId="{86DCA1F3-7381-4921-A0A5-D5CD3880B0C3}" type="presOf" srcId="{49988145-9F5E-48C6-A930-09FE54B508D9}" destId="{F9441C98-39AF-492F-9C70-30AAEABDC4F6}" srcOrd="0" destOrd="0" presId="urn:microsoft.com/office/officeart/2005/8/layout/default"/>
    <dgm:cxn modelId="{BB17FE0A-326A-4483-9213-776D5DD4082E}" srcId="{BA7381E5-0FF1-4CD0-BE31-D4BFBFF03585}" destId="{A81E7706-7C6C-4116-9FF0-1089BDC04741}" srcOrd="1" destOrd="0" parTransId="{0ACC1D9B-ACB7-46D0-8C65-738ACAF24F18}" sibTransId="{47111609-2C97-4284-9280-81F2AF96B6DC}"/>
    <dgm:cxn modelId="{66C8476C-B12A-4094-8B46-177E7D8317A3}" type="presOf" srcId="{A81E7706-7C6C-4116-9FF0-1089BDC04741}" destId="{2BB60EFB-58E8-413B-BD2C-96CBAFB4BBC6}" srcOrd="0" destOrd="0" presId="urn:microsoft.com/office/officeart/2005/8/layout/default"/>
    <dgm:cxn modelId="{14DDC435-E691-4C9E-91BE-9BAA9FD35420}" srcId="{BA7381E5-0FF1-4CD0-BE31-D4BFBFF03585}" destId="{243A9907-14D8-43E5-919C-4D16B67B2052}" srcOrd="2" destOrd="0" parTransId="{391E6CBC-9187-4F61-A946-6801785C72D7}" sibTransId="{9C49C034-9037-4ED3-87BC-084498982F94}"/>
    <dgm:cxn modelId="{CF23BE2B-F5B8-4C3B-A47F-D6FCE327E468}" type="presParOf" srcId="{C48935DF-F359-4FE6-BBFA-550ACDE390CF}" destId="{D75527F7-034C-4B36-A8D3-2F2C509F350D}" srcOrd="0" destOrd="0" presId="urn:microsoft.com/office/officeart/2005/8/layout/default"/>
    <dgm:cxn modelId="{1F438CB3-E9A1-4C9D-9370-E12FDC0C9CF5}" type="presParOf" srcId="{C48935DF-F359-4FE6-BBFA-550ACDE390CF}" destId="{3CB0372D-E317-4DC8-A6FC-B4B14F8F726E}" srcOrd="1" destOrd="0" presId="urn:microsoft.com/office/officeart/2005/8/layout/default"/>
    <dgm:cxn modelId="{D105ED04-0A2D-4A1B-8315-BA1116E003DB}" type="presParOf" srcId="{C48935DF-F359-4FE6-BBFA-550ACDE390CF}" destId="{2BB60EFB-58E8-413B-BD2C-96CBAFB4BBC6}" srcOrd="2" destOrd="0" presId="urn:microsoft.com/office/officeart/2005/8/layout/default"/>
    <dgm:cxn modelId="{ED7B5B81-BFA4-4F38-998A-6DFC47368778}" type="presParOf" srcId="{C48935DF-F359-4FE6-BBFA-550ACDE390CF}" destId="{71E51256-B2CD-417E-954B-1B12B3EA32BA}" srcOrd="3" destOrd="0" presId="urn:microsoft.com/office/officeart/2005/8/layout/default"/>
    <dgm:cxn modelId="{05DA4C66-7343-47A1-90E5-94760510B97B}" type="presParOf" srcId="{C48935DF-F359-4FE6-BBFA-550ACDE390CF}" destId="{BD07E91F-7AA8-4945-989E-923EA379DAE3}" srcOrd="4" destOrd="0" presId="urn:microsoft.com/office/officeart/2005/8/layout/default"/>
    <dgm:cxn modelId="{8DAFA51E-CF54-403D-8B4E-377F813BFB9B}" type="presParOf" srcId="{C48935DF-F359-4FE6-BBFA-550ACDE390CF}" destId="{7B5AB672-CFE0-4273-92D5-FC2B7C39EDB6}" srcOrd="5" destOrd="0" presId="urn:microsoft.com/office/officeart/2005/8/layout/default"/>
    <dgm:cxn modelId="{D41E95A6-533A-477C-88F5-229311A60327}" type="presParOf" srcId="{C48935DF-F359-4FE6-BBFA-550ACDE390CF}" destId="{2921EA85-193F-4743-90F4-2F55841243AF}" srcOrd="6" destOrd="0" presId="urn:microsoft.com/office/officeart/2005/8/layout/default"/>
    <dgm:cxn modelId="{35337B63-91BC-4373-AD8D-59765070FBA7}" type="presParOf" srcId="{C48935DF-F359-4FE6-BBFA-550ACDE390CF}" destId="{F9A2A970-654F-429A-9509-FDA26CE1A6B6}" srcOrd="7" destOrd="0" presId="urn:microsoft.com/office/officeart/2005/8/layout/default"/>
    <dgm:cxn modelId="{E79E5C38-83AF-41F8-9873-5A2E0B9EF004}" type="presParOf" srcId="{C48935DF-F359-4FE6-BBFA-550ACDE390CF}" destId="{37D72D7E-F326-4051-A739-2166BE6437F4}" srcOrd="8" destOrd="0" presId="urn:microsoft.com/office/officeart/2005/8/layout/default"/>
    <dgm:cxn modelId="{16DB28BA-A492-4E96-8259-765FFF69DC92}" type="presParOf" srcId="{C48935DF-F359-4FE6-BBFA-550ACDE390CF}" destId="{0382054E-F7FD-4B04-9D3E-829FB5400C0B}" srcOrd="9" destOrd="0" presId="urn:microsoft.com/office/officeart/2005/8/layout/default"/>
    <dgm:cxn modelId="{0404EB00-990D-41FA-942B-DED3CCB23234}" type="presParOf" srcId="{C48935DF-F359-4FE6-BBFA-550ACDE390CF}" destId="{F9441C98-39AF-492F-9C70-30AAEABDC4F6}" srcOrd="10" destOrd="0" presId="urn:microsoft.com/office/officeart/2005/8/layout/default"/>
    <dgm:cxn modelId="{FF7CE4E1-0608-428F-9CE4-2B53176FC53D}" type="presParOf" srcId="{C48935DF-F359-4FE6-BBFA-550ACDE390CF}" destId="{F207C2EF-AB72-485B-94E9-8F72B70A58E2}" srcOrd="11" destOrd="0" presId="urn:microsoft.com/office/officeart/2005/8/layout/default"/>
    <dgm:cxn modelId="{9C2534D3-F761-488A-9FA4-ED6E08265E25}" type="presParOf" srcId="{C48935DF-F359-4FE6-BBFA-550ACDE390CF}" destId="{07043544-BFB5-41F8-B11A-4E90A7CBFF58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7B1EBFB-43DC-427F-B790-E3C29454C684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CL"/>
        </a:p>
      </dgm:t>
    </dgm:pt>
    <dgm:pt modelId="{E96FA2FD-44CF-4429-AD41-5732AAE70545}">
      <dgm:prSet phldrT="[Texto]"/>
      <dgm:spPr/>
      <dgm:t>
        <a:bodyPr/>
        <a:lstStyle/>
        <a:p>
          <a:endParaRPr lang="es-CL" dirty="0"/>
        </a:p>
      </dgm:t>
    </dgm:pt>
    <dgm:pt modelId="{0CBD0932-412E-42B7-923E-571056FF88A1}" type="parTrans" cxnId="{11681512-1FDC-4A24-A05C-0293754146A0}">
      <dgm:prSet/>
      <dgm:spPr/>
      <dgm:t>
        <a:bodyPr/>
        <a:lstStyle/>
        <a:p>
          <a:endParaRPr lang="es-CL"/>
        </a:p>
      </dgm:t>
    </dgm:pt>
    <dgm:pt modelId="{EDC8521E-34C6-4D81-921D-5FF149FD4FDB}" type="sibTrans" cxnId="{11681512-1FDC-4A24-A05C-0293754146A0}">
      <dgm:prSet/>
      <dgm:spPr/>
      <dgm:t>
        <a:bodyPr/>
        <a:lstStyle/>
        <a:p>
          <a:endParaRPr lang="es-CL"/>
        </a:p>
      </dgm:t>
    </dgm:pt>
    <dgm:pt modelId="{0E48D4B7-4669-403D-86E9-D511E12CFD8D}">
      <dgm:prSet phldrT="[Texto]"/>
      <dgm:spPr/>
      <dgm:t>
        <a:bodyPr/>
        <a:lstStyle/>
        <a:p>
          <a:r>
            <a:rPr lang="es-ES" dirty="0">
              <a:solidFill>
                <a:schemeClr val="bg1"/>
              </a:solidFill>
            </a:rPr>
            <a:t>Tienen lugar dentro del proceso de negociación</a:t>
          </a:r>
          <a:endParaRPr lang="es-CL" dirty="0"/>
        </a:p>
      </dgm:t>
    </dgm:pt>
    <dgm:pt modelId="{98FE9185-E654-498E-AF00-A2563992E02A}" type="parTrans" cxnId="{2B92C657-507E-4321-97DB-FAC486FAE04D}">
      <dgm:prSet/>
      <dgm:spPr/>
      <dgm:t>
        <a:bodyPr/>
        <a:lstStyle/>
        <a:p>
          <a:endParaRPr lang="es-CL"/>
        </a:p>
      </dgm:t>
    </dgm:pt>
    <dgm:pt modelId="{F065BD93-B0CB-42D8-9BDF-EB80630B7813}" type="sibTrans" cxnId="{2B92C657-507E-4321-97DB-FAC486FAE04D}">
      <dgm:prSet/>
      <dgm:spPr/>
      <dgm:t>
        <a:bodyPr/>
        <a:lstStyle/>
        <a:p>
          <a:endParaRPr lang="es-CL"/>
        </a:p>
      </dgm:t>
    </dgm:pt>
    <dgm:pt modelId="{64510F08-7BA1-4A07-99DE-AE90ACFE9BC9}">
      <dgm:prSet phldrT="[Texto]"/>
      <dgm:spPr/>
      <dgm:t>
        <a:bodyPr/>
        <a:lstStyle/>
        <a:p>
          <a:r>
            <a:rPr lang="es-ES" dirty="0"/>
            <a:t/>
          </a:r>
          <a:br>
            <a:rPr lang="es-ES" dirty="0"/>
          </a:br>
          <a:r>
            <a:rPr lang="es-ES" dirty="0"/>
            <a:t> 	</a:t>
          </a:r>
          <a:endParaRPr lang="es-CL" dirty="0"/>
        </a:p>
      </dgm:t>
    </dgm:pt>
    <dgm:pt modelId="{417A67D6-06CA-4513-A03A-7160F999BDEE}" type="parTrans" cxnId="{0A343E13-77C8-4586-B81B-57E7AE55C702}">
      <dgm:prSet/>
      <dgm:spPr/>
      <dgm:t>
        <a:bodyPr/>
        <a:lstStyle/>
        <a:p>
          <a:endParaRPr lang="es-CL"/>
        </a:p>
      </dgm:t>
    </dgm:pt>
    <dgm:pt modelId="{0400FAD4-34EA-4B72-9AA3-04ACC8F092E5}" type="sibTrans" cxnId="{0A343E13-77C8-4586-B81B-57E7AE55C702}">
      <dgm:prSet/>
      <dgm:spPr/>
      <dgm:t>
        <a:bodyPr/>
        <a:lstStyle/>
        <a:p>
          <a:endParaRPr lang="es-CL"/>
        </a:p>
      </dgm:t>
    </dgm:pt>
    <dgm:pt modelId="{1E098894-F7E9-490B-8DC4-A7856B8BDB0D}">
      <dgm:prSet phldrT="[Texto]"/>
      <dgm:spPr/>
      <dgm:t>
        <a:bodyPr/>
        <a:lstStyle/>
        <a:p>
          <a:r>
            <a:rPr lang="es-ES" dirty="0"/>
            <a:t>Sirven para definir lo negociable/ agenda temática de la mesa</a:t>
          </a:r>
          <a:endParaRPr lang="es-CL" dirty="0"/>
        </a:p>
      </dgm:t>
    </dgm:pt>
    <dgm:pt modelId="{01FAA0FE-9A4D-4620-A12F-A06973A146FD}" type="parTrans" cxnId="{AE01235C-49D7-49DD-BDA1-3FFA839A9A72}">
      <dgm:prSet/>
      <dgm:spPr/>
      <dgm:t>
        <a:bodyPr/>
        <a:lstStyle/>
        <a:p>
          <a:endParaRPr lang="es-CL"/>
        </a:p>
      </dgm:t>
    </dgm:pt>
    <dgm:pt modelId="{66E31359-ED45-464C-826B-84FA38E1282E}" type="sibTrans" cxnId="{AE01235C-49D7-49DD-BDA1-3FFA839A9A72}">
      <dgm:prSet/>
      <dgm:spPr/>
      <dgm:t>
        <a:bodyPr/>
        <a:lstStyle/>
        <a:p>
          <a:endParaRPr lang="es-CL"/>
        </a:p>
      </dgm:t>
    </dgm:pt>
    <dgm:pt modelId="{1E5244F6-1FB8-4B3E-B7A1-A539FADC2201}">
      <dgm:prSet phldrT="[Texto]"/>
      <dgm:spPr/>
      <dgm:t>
        <a:bodyPr/>
        <a:lstStyle/>
        <a:p>
          <a:endParaRPr lang="es-ES" dirty="0"/>
        </a:p>
        <a:p>
          <a:endParaRPr lang="es-CL" dirty="0"/>
        </a:p>
      </dgm:t>
    </dgm:pt>
    <dgm:pt modelId="{F6F93ACB-F9A0-4AAE-BFAF-5D8E4FC1A78E}" type="parTrans" cxnId="{EAAF68A0-DB63-42E5-A716-502F251C71BD}">
      <dgm:prSet/>
      <dgm:spPr/>
      <dgm:t>
        <a:bodyPr/>
        <a:lstStyle/>
        <a:p>
          <a:endParaRPr lang="es-CL"/>
        </a:p>
      </dgm:t>
    </dgm:pt>
    <dgm:pt modelId="{E4B621B5-26C3-414F-A8B3-49E897B6B535}" type="sibTrans" cxnId="{EAAF68A0-DB63-42E5-A716-502F251C71BD}">
      <dgm:prSet/>
      <dgm:spPr/>
      <dgm:t>
        <a:bodyPr/>
        <a:lstStyle/>
        <a:p>
          <a:endParaRPr lang="es-CL"/>
        </a:p>
      </dgm:t>
    </dgm:pt>
    <dgm:pt modelId="{959133BC-FEBE-47B5-8088-0A8BC227101E}">
      <dgm:prSet phldrT="[Texto]"/>
      <dgm:spPr/>
      <dgm:t>
        <a:bodyPr/>
        <a:lstStyle/>
        <a:p>
          <a:r>
            <a:rPr lang="es-ES" dirty="0"/>
            <a:t>Resuelven cuestiones de forma de la negociación</a:t>
          </a:r>
          <a:endParaRPr lang="es-CL" dirty="0"/>
        </a:p>
      </dgm:t>
    </dgm:pt>
    <dgm:pt modelId="{40842BCC-FEC0-414E-9FC9-9104B254C68D}" type="parTrans" cxnId="{DE9C793F-2B09-4416-AF5E-27C611E12683}">
      <dgm:prSet/>
      <dgm:spPr/>
      <dgm:t>
        <a:bodyPr/>
        <a:lstStyle/>
        <a:p>
          <a:endParaRPr lang="es-CL"/>
        </a:p>
      </dgm:t>
    </dgm:pt>
    <dgm:pt modelId="{964F9F33-5458-4823-830F-7F454C2B3E1F}" type="sibTrans" cxnId="{DE9C793F-2B09-4416-AF5E-27C611E12683}">
      <dgm:prSet/>
      <dgm:spPr/>
      <dgm:t>
        <a:bodyPr/>
        <a:lstStyle/>
        <a:p>
          <a:endParaRPr lang="es-CL"/>
        </a:p>
      </dgm:t>
    </dgm:pt>
    <dgm:pt modelId="{F623CF99-5C28-4F0A-82C1-440BCF736A22}">
      <dgm:prSet/>
      <dgm:spPr/>
      <dgm:t>
        <a:bodyPr/>
        <a:lstStyle/>
        <a:p>
          <a:r>
            <a:rPr lang="es-ES" cap="none" dirty="0"/>
            <a:t>Cualquiera otra cuestión de forma de la mesa</a:t>
          </a:r>
        </a:p>
      </dgm:t>
    </dgm:pt>
    <dgm:pt modelId="{0555443E-0BBD-4E86-BF8A-8C7394FF5B72}" type="parTrans" cxnId="{0AA4DC5B-BD3F-49E1-9D1E-4AEE8D47A1A1}">
      <dgm:prSet/>
      <dgm:spPr/>
      <dgm:t>
        <a:bodyPr/>
        <a:lstStyle/>
        <a:p>
          <a:endParaRPr lang="es-CL"/>
        </a:p>
      </dgm:t>
    </dgm:pt>
    <dgm:pt modelId="{EE407961-33FF-4385-9F32-A08349C42A72}" type="sibTrans" cxnId="{0AA4DC5B-BD3F-49E1-9D1E-4AEE8D47A1A1}">
      <dgm:prSet/>
      <dgm:spPr/>
      <dgm:t>
        <a:bodyPr/>
        <a:lstStyle/>
        <a:p>
          <a:endParaRPr lang="es-CL"/>
        </a:p>
      </dgm:t>
    </dgm:pt>
    <dgm:pt modelId="{F821E972-3540-48C9-B484-886AD1B7FA65}">
      <dgm:prSet/>
      <dgm:spPr/>
      <dgm:t>
        <a:bodyPr/>
        <a:lstStyle/>
        <a:p>
          <a:r>
            <a:rPr lang="es-ES" dirty="0"/>
            <a:t>Establecen las reglas de procedimiento negocial </a:t>
          </a:r>
          <a:r>
            <a:rPr lang="es-ES" cap="none" dirty="0"/>
            <a:t>		</a:t>
          </a:r>
          <a:endParaRPr lang="es-ES" dirty="0"/>
        </a:p>
      </dgm:t>
    </dgm:pt>
    <dgm:pt modelId="{55D79AF5-516C-4E90-A765-A04DFD635F9E}" type="parTrans" cxnId="{772405BC-A4A8-4EDD-8D56-647B1ADF41AA}">
      <dgm:prSet/>
      <dgm:spPr/>
      <dgm:t>
        <a:bodyPr/>
        <a:lstStyle/>
        <a:p>
          <a:endParaRPr lang="es-CL"/>
        </a:p>
      </dgm:t>
    </dgm:pt>
    <dgm:pt modelId="{81122D9C-037A-403A-9811-0BC8FDF7187F}" type="sibTrans" cxnId="{772405BC-A4A8-4EDD-8D56-647B1ADF41AA}">
      <dgm:prSet/>
      <dgm:spPr/>
      <dgm:t>
        <a:bodyPr/>
        <a:lstStyle/>
        <a:p>
          <a:endParaRPr lang="es-CL"/>
        </a:p>
      </dgm:t>
    </dgm:pt>
    <dgm:pt modelId="{F06B1826-F4EB-49C6-B5F6-5E4A81B60AB7}" type="pres">
      <dgm:prSet presAssocID="{57B1EBFB-43DC-427F-B790-E3C29454C684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8EB53CF-A6B5-44A4-975E-F4D5B86ED1EF}" type="pres">
      <dgm:prSet presAssocID="{E96FA2FD-44CF-4429-AD41-5732AAE70545}" presName="composite" presStyleCnt="0"/>
      <dgm:spPr/>
    </dgm:pt>
    <dgm:pt modelId="{C224A6DB-64E4-4A0B-9362-1A189FA7F374}" type="pres">
      <dgm:prSet presAssocID="{E96FA2FD-44CF-4429-AD41-5732AAE70545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0CD0E30-A7E2-4BDD-8133-28952EFA47FB}" type="pres">
      <dgm:prSet presAssocID="{E96FA2FD-44CF-4429-AD41-5732AAE70545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FF51166-A3DA-4C8B-8D9D-E9C9C346F73E}" type="pres">
      <dgm:prSet presAssocID="{EDC8521E-34C6-4D81-921D-5FF149FD4FDB}" presName="sp" presStyleCnt="0"/>
      <dgm:spPr/>
    </dgm:pt>
    <dgm:pt modelId="{271877D7-25E9-4EB5-9EF2-CF78B2C83E2A}" type="pres">
      <dgm:prSet presAssocID="{64510F08-7BA1-4A07-99DE-AE90ACFE9BC9}" presName="composite" presStyleCnt="0"/>
      <dgm:spPr/>
    </dgm:pt>
    <dgm:pt modelId="{77CCC858-828D-4F85-AEBD-72BC8455B5B4}" type="pres">
      <dgm:prSet presAssocID="{64510F08-7BA1-4A07-99DE-AE90ACFE9BC9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EB20AB2-9780-4076-9975-214179F93349}" type="pres">
      <dgm:prSet presAssocID="{64510F08-7BA1-4A07-99DE-AE90ACFE9BC9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8195924-A44F-4589-BED1-A6911EA8865C}" type="pres">
      <dgm:prSet presAssocID="{0400FAD4-34EA-4B72-9AA3-04ACC8F092E5}" presName="sp" presStyleCnt="0"/>
      <dgm:spPr/>
    </dgm:pt>
    <dgm:pt modelId="{50E1D212-7467-4635-BC34-DA23A596B89C}" type="pres">
      <dgm:prSet presAssocID="{1E5244F6-1FB8-4B3E-B7A1-A539FADC2201}" presName="composite" presStyleCnt="0"/>
      <dgm:spPr/>
    </dgm:pt>
    <dgm:pt modelId="{A78BB7AE-FCFD-442E-B4EF-AB88A1135DE9}" type="pres">
      <dgm:prSet presAssocID="{1E5244F6-1FB8-4B3E-B7A1-A539FADC2201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B884A86-E57D-453D-8EA8-12ECC782BED4}" type="pres">
      <dgm:prSet presAssocID="{1E5244F6-1FB8-4B3E-B7A1-A539FADC2201}" presName="descendantText" presStyleLbl="alignAcc1" presStyleIdx="2" presStyleCnt="3" custLinFactNeighborX="-91" custLinFactNeighborY="-89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E01235C-49D7-49DD-BDA1-3FFA839A9A72}" srcId="{64510F08-7BA1-4A07-99DE-AE90ACFE9BC9}" destId="{1E098894-F7E9-490B-8DC4-A7856B8BDB0D}" srcOrd="0" destOrd="0" parTransId="{01FAA0FE-9A4D-4620-A12F-A06973A146FD}" sibTransId="{66E31359-ED45-464C-826B-84FA38E1282E}"/>
    <dgm:cxn modelId="{6D756E3C-C46B-4251-A60B-E4108E1D5E09}" type="presOf" srcId="{64510F08-7BA1-4A07-99DE-AE90ACFE9BC9}" destId="{77CCC858-828D-4F85-AEBD-72BC8455B5B4}" srcOrd="0" destOrd="0" presId="urn:microsoft.com/office/officeart/2005/8/layout/chevron2"/>
    <dgm:cxn modelId="{F025B4AB-3E91-453E-8867-2241977F01F9}" type="presOf" srcId="{F821E972-3540-48C9-B484-886AD1B7FA65}" destId="{2EB20AB2-9780-4076-9975-214179F93349}" srcOrd="0" destOrd="1" presId="urn:microsoft.com/office/officeart/2005/8/layout/chevron2"/>
    <dgm:cxn modelId="{29AED6BC-C034-4692-9C45-33ECC7F33276}" type="presOf" srcId="{959133BC-FEBE-47B5-8088-0A8BC227101E}" destId="{0B884A86-E57D-453D-8EA8-12ECC782BED4}" srcOrd="0" destOrd="0" presId="urn:microsoft.com/office/officeart/2005/8/layout/chevron2"/>
    <dgm:cxn modelId="{EAAF68A0-DB63-42E5-A716-502F251C71BD}" srcId="{57B1EBFB-43DC-427F-B790-E3C29454C684}" destId="{1E5244F6-1FB8-4B3E-B7A1-A539FADC2201}" srcOrd="2" destOrd="0" parTransId="{F6F93ACB-F9A0-4AAE-BFAF-5D8E4FC1A78E}" sibTransId="{E4B621B5-26C3-414F-A8B3-49E897B6B535}"/>
    <dgm:cxn modelId="{58C6DEFF-1B21-4BE3-AD8E-5C3188C80CEC}" type="presOf" srcId="{0E48D4B7-4669-403D-86E9-D511E12CFD8D}" destId="{E0CD0E30-A7E2-4BDD-8133-28952EFA47FB}" srcOrd="0" destOrd="0" presId="urn:microsoft.com/office/officeart/2005/8/layout/chevron2"/>
    <dgm:cxn modelId="{53946743-0B9D-4FD1-A104-AE72D23F9A1F}" type="presOf" srcId="{1E098894-F7E9-490B-8DC4-A7856B8BDB0D}" destId="{2EB20AB2-9780-4076-9975-214179F93349}" srcOrd="0" destOrd="0" presId="urn:microsoft.com/office/officeart/2005/8/layout/chevron2"/>
    <dgm:cxn modelId="{0AA4DC5B-BD3F-49E1-9D1E-4AEE8D47A1A1}" srcId="{1E5244F6-1FB8-4B3E-B7A1-A539FADC2201}" destId="{F623CF99-5C28-4F0A-82C1-440BCF736A22}" srcOrd="1" destOrd="0" parTransId="{0555443E-0BBD-4E86-BF8A-8C7394FF5B72}" sibTransId="{EE407961-33FF-4385-9F32-A08349C42A72}"/>
    <dgm:cxn modelId="{5F499C3A-B327-456B-A5F0-6C85DDBFD899}" type="presOf" srcId="{1E5244F6-1FB8-4B3E-B7A1-A539FADC2201}" destId="{A78BB7AE-FCFD-442E-B4EF-AB88A1135DE9}" srcOrd="0" destOrd="0" presId="urn:microsoft.com/office/officeart/2005/8/layout/chevron2"/>
    <dgm:cxn modelId="{DE9C793F-2B09-4416-AF5E-27C611E12683}" srcId="{1E5244F6-1FB8-4B3E-B7A1-A539FADC2201}" destId="{959133BC-FEBE-47B5-8088-0A8BC227101E}" srcOrd="0" destOrd="0" parTransId="{40842BCC-FEC0-414E-9FC9-9104B254C68D}" sibTransId="{964F9F33-5458-4823-830F-7F454C2B3E1F}"/>
    <dgm:cxn modelId="{F8C8A3CC-72AC-48D6-886A-493FD5AFA886}" type="presOf" srcId="{57B1EBFB-43DC-427F-B790-E3C29454C684}" destId="{F06B1826-F4EB-49C6-B5F6-5E4A81B60AB7}" srcOrd="0" destOrd="0" presId="urn:microsoft.com/office/officeart/2005/8/layout/chevron2"/>
    <dgm:cxn modelId="{2B92C657-507E-4321-97DB-FAC486FAE04D}" srcId="{E96FA2FD-44CF-4429-AD41-5732AAE70545}" destId="{0E48D4B7-4669-403D-86E9-D511E12CFD8D}" srcOrd="0" destOrd="0" parTransId="{98FE9185-E654-498E-AF00-A2563992E02A}" sibTransId="{F065BD93-B0CB-42D8-9BDF-EB80630B7813}"/>
    <dgm:cxn modelId="{0A343E13-77C8-4586-B81B-57E7AE55C702}" srcId="{57B1EBFB-43DC-427F-B790-E3C29454C684}" destId="{64510F08-7BA1-4A07-99DE-AE90ACFE9BC9}" srcOrd="1" destOrd="0" parTransId="{417A67D6-06CA-4513-A03A-7160F999BDEE}" sibTransId="{0400FAD4-34EA-4B72-9AA3-04ACC8F092E5}"/>
    <dgm:cxn modelId="{11681512-1FDC-4A24-A05C-0293754146A0}" srcId="{57B1EBFB-43DC-427F-B790-E3C29454C684}" destId="{E96FA2FD-44CF-4429-AD41-5732AAE70545}" srcOrd="0" destOrd="0" parTransId="{0CBD0932-412E-42B7-923E-571056FF88A1}" sibTransId="{EDC8521E-34C6-4D81-921D-5FF149FD4FDB}"/>
    <dgm:cxn modelId="{E7EB4E7C-FBAE-4EDA-A05A-656BEF58B0F5}" type="presOf" srcId="{E96FA2FD-44CF-4429-AD41-5732AAE70545}" destId="{C224A6DB-64E4-4A0B-9362-1A189FA7F374}" srcOrd="0" destOrd="0" presId="urn:microsoft.com/office/officeart/2005/8/layout/chevron2"/>
    <dgm:cxn modelId="{772405BC-A4A8-4EDD-8D56-647B1ADF41AA}" srcId="{64510F08-7BA1-4A07-99DE-AE90ACFE9BC9}" destId="{F821E972-3540-48C9-B484-886AD1B7FA65}" srcOrd="1" destOrd="0" parTransId="{55D79AF5-516C-4E90-A765-A04DFD635F9E}" sibTransId="{81122D9C-037A-403A-9811-0BC8FDF7187F}"/>
    <dgm:cxn modelId="{CE11C952-CE6C-4EF7-8346-B82174B62ED3}" type="presOf" srcId="{F623CF99-5C28-4F0A-82C1-440BCF736A22}" destId="{0B884A86-E57D-453D-8EA8-12ECC782BED4}" srcOrd="0" destOrd="1" presId="urn:microsoft.com/office/officeart/2005/8/layout/chevron2"/>
    <dgm:cxn modelId="{5EBFB7BF-8F5E-462E-835F-FDEEFAF3B318}" type="presParOf" srcId="{F06B1826-F4EB-49C6-B5F6-5E4A81B60AB7}" destId="{C8EB53CF-A6B5-44A4-975E-F4D5B86ED1EF}" srcOrd="0" destOrd="0" presId="urn:microsoft.com/office/officeart/2005/8/layout/chevron2"/>
    <dgm:cxn modelId="{4DA2BB56-E8AC-4482-ACB0-73064EE0D8AF}" type="presParOf" srcId="{C8EB53CF-A6B5-44A4-975E-F4D5B86ED1EF}" destId="{C224A6DB-64E4-4A0B-9362-1A189FA7F374}" srcOrd="0" destOrd="0" presId="urn:microsoft.com/office/officeart/2005/8/layout/chevron2"/>
    <dgm:cxn modelId="{75837CE7-5AE7-4F86-AC87-936D2ABA1C50}" type="presParOf" srcId="{C8EB53CF-A6B5-44A4-975E-F4D5B86ED1EF}" destId="{E0CD0E30-A7E2-4BDD-8133-28952EFA47FB}" srcOrd="1" destOrd="0" presId="urn:microsoft.com/office/officeart/2005/8/layout/chevron2"/>
    <dgm:cxn modelId="{4731BF10-8D35-40A5-B2F7-AE0E97125F8D}" type="presParOf" srcId="{F06B1826-F4EB-49C6-B5F6-5E4A81B60AB7}" destId="{8FF51166-A3DA-4C8B-8D9D-E9C9C346F73E}" srcOrd="1" destOrd="0" presId="urn:microsoft.com/office/officeart/2005/8/layout/chevron2"/>
    <dgm:cxn modelId="{20C4B619-EA62-4F56-BE0E-5A7E39285A83}" type="presParOf" srcId="{F06B1826-F4EB-49C6-B5F6-5E4A81B60AB7}" destId="{271877D7-25E9-4EB5-9EF2-CF78B2C83E2A}" srcOrd="2" destOrd="0" presId="urn:microsoft.com/office/officeart/2005/8/layout/chevron2"/>
    <dgm:cxn modelId="{F797318C-56C7-4439-8EB3-360D2323FA59}" type="presParOf" srcId="{271877D7-25E9-4EB5-9EF2-CF78B2C83E2A}" destId="{77CCC858-828D-4F85-AEBD-72BC8455B5B4}" srcOrd="0" destOrd="0" presId="urn:microsoft.com/office/officeart/2005/8/layout/chevron2"/>
    <dgm:cxn modelId="{41EDF585-A2BB-4EAA-8C15-8156E448E44D}" type="presParOf" srcId="{271877D7-25E9-4EB5-9EF2-CF78B2C83E2A}" destId="{2EB20AB2-9780-4076-9975-214179F93349}" srcOrd="1" destOrd="0" presId="urn:microsoft.com/office/officeart/2005/8/layout/chevron2"/>
    <dgm:cxn modelId="{35781044-AAC5-43BB-802C-83F9506787E8}" type="presParOf" srcId="{F06B1826-F4EB-49C6-B5F6-5E4A81B60AB7}" destId="{C8195924-A44F-4589-BED1-A6911EA8865C}" srcOrd="3" destOrd="0" presId="urn:microsoft.com/office/officeart/2005/8/layout/chevron2"/>
    <dgm:cxn modelId="{17555E76-D7EB-43C1-B1EC-1436E34442B3}" type="presParOf" srcId="{F06B1826-F4EB-49C6-B5F6-5E4A81B60AB7}" destId="{50E1D212-7467-4635-BC34-DA23A596B89C}" srcOrd="4" destOrd="0" presId="urn:microsoft.com/office/officeart/2005/8/layout/chevron2"/>
    <dgm:cxn modelId="{3A8D6B99-B9D4-4717-AFB3-558548E81DDF}" type="presParOf" srcId="{50E1D212-7467-4635-BC34-DA23A596B89C}" destId="{A78BB7AE-FCFD-442E-B4EF-AB88A1135DE9}" srcOrd="0" destOrd="0" presId="urn:microsoft.com/office/officeart/2005/8/layout/chevron2"/>
    <dgm:cxn modelId="{DC603F73-1F96-45B1-938F-CE39474C1272}" type="presParOf" srcId="{50E1D212-7467-4635-BC34-DA23A596B89C}" destId="{0B884A86-E57D-453D-8EA8-12ECC782BED4}" srcOrd="1" destOrd="0" presId="urn:microsoft.com/office/officeart/2005/8/layout/chevron2"/>
  </dgm:cxnLst>
  <dgm:bg>
    <a:solidFill>
      <a:schemeClr val="accent6">
        <a:lumMod val="60000"/>
        <a:lumOff val="40000"/>
      </a:scheme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7B1EBFB-43DC-427F-B790-E3C29454C684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CL"/>
        </a:p>
      </dgm:t>
    </dgm:pt>
    <dgm:pt modelId="{E96FA2FD-44CF-4429-AD41-5732AAE70545}">
      <dgm:prSet phldrT="[Texto]"/>
      <dgm:spPr/>
      <dgm:t>
        <a:bodyPr/>
        <a:lstStyle/>
        <a:p>
          <a:endParaRPr lang="es-CL" dirty="0"/>
        </a:p>
      </dgm:t>
    </dgm:pt>
    <dgm:pt modelId="{0CBD0932-412E-42B7-923E-571056FF88A1}" type="parTrans" cxnId="{11681512-1FDC-4A24-A05C-0293754146A0}">
      <dgm:prSet/>
      <dgm:spPr/>
      <dgm:t>
        <a:bodyPr/>
        <a:lstStyle/>
        <a:p>
          <a:endParaRPr lang="es-CL"/>
        </a:p>
      </dgm:t>
    </dgm:pt>
    <dgm:pt modelId="{EDC8521E-34C6-4D81-921D-5FF149FD4FDB}" type="sibTrans" cxnId="{11681512-1FDC-4A24-A05C-0293754146A0}">
      <dgm:prSet/>
      <dgm:spPr/>
      <dgm:t>
        <a:bodyPr/>
        <a:lstStyle/>
        <a:p>
          <a:endParaRPr lang="es-CL"/>
        </a:p>
      </dgm:t>
    </dgm:pt>
    <dgm:pt modelId="{0E48D4B7-4669-403D-86E9-D511E12CFD8D}">
      <dgm:prSet phldrT="[Texto]"/>
      <dgm:spPr/>
      <dgm:t>
        <a:bodyPr/>
        <a:lstStyle/>
        <a:p>
          <a:r>
            <a:rPr lang="es-ES" dirty="0"/>
            <a:t>Resuelven el problema o controversia	</a:t>
          </a:r>
          <a:br>
            <a:rPr lang="es-ES" dirty="0"/>
          </a:br>
          <a:r>
            <a:rPr lang="es-ES" dirty="0"/>
            <a:t>Pueden ser totales o parciales</a:t>
          </a:r>
          <a:endParaRPr lang="es-CL" dirty="0"/>
        </a:p>
      </dgm:t>
    </dgm:pt>
    <dgm:pt modelId="{98FE9185-E654-498E-AF00-A2563992E02A}" type="parTrans" cxnId="{2B92C657-507E-4321-97DB-FAC486FAE04D}">
      <dgm:prSet/>
      <dgm:spPr/>
      <dgm:t>
        <a:bodyPr/>
        <a:lstStyle/>
        <a:p>
          <a:endParaRPr lang="es-CL"/>
        </a:p>
      </dgm:t>
    </dgm:pt>
    <dgm:pt modelId="{F065BD93-B0CB-42D8-9BDF-EB80630B7813}" type="sibTrans" cxnId="{2B92C657-507E-4321-97DB-FAC486FAE04D}">
      <dgm:prSet/>
      <dgm:spPr/>
      <dgm:t>
        <a:bodyPr/>
        <a:lstStyle/>
        <a:p>
          <a:endParaRPr lang="es-CL"/>
        </a:p>
      </dgm:t>
    </dgm:pt>
    <dgm:pt modelId="{64510F08-7BA1-4A07-99DE-AE90ACFE9BC9}">
      <dgm:prSet phldrT="[Texto]"/>
      <dgm:spPr/>
      <dgm:t>
        <a:bodyPr/>
        <a:lstStyle/>
        <a:p>
          <a:r>
            <a:rPr lang="es-ES" dirty="0"/>
            <a:t/>
          </a:r>
          <a:br>
            <a:rPr lang="es-ES" dirty="0"/>
          </a:br>
          <a:r>
            <a:rPr lang="es-ES" dirty="0"/>
            <a:t> 	</a:t>
          </a:r>
          <a:endParaRPr lang="es-CL" dirty="0"/>
        </a:p>
      </dgm:t>
    </dgm:pt>
    <dgm:pt modelId="{417A67D6-06CA-4513-A03A-7160F999BDEE}" type="parTrans" cxnId="{0A343E13-77C8-4586-B81B-57E7AE55C702}">
      <dgm:prSet/>
      <dgm:spPr/>
      <dgm:t>
        <a:bodyPr/>
        <a:lstStyle/>
        <a:p>
          <a:endParaRPr lang="es-CL"/>
        </a:p>
      </dgm:t>
    </dgm:pt>
    <dgm:pt modelId="{0400FAD4-34EA-4B72-9AA3-04ACC8F092E5}" type="sibTrans" cxnId="{0A343E13-77C8-4586-B81B-57E7AE55C702}">
      <dgm:prSet/>
      <dgm:spPr/>
      <dgm:t>
        <a:bodyPr/>
        <a:lstStyle/>
        <a:p>
          <a:endParaRPr lang="es-CL"/>
        </a:p>
      </dgm:t>
    </dgm:pt>
    <dgm:pt modelId="{1E098894-F7E9-490B-8DC4-A7856B8BDB0D}">
      <dgm:prSet phldrT="[Texto]"/>
      <dgm:spPr/>
      <dgm:t>
        <a:bodyPr/>
        <a:lstStyle/>
        <a:p>
          <a:r>
            <a:rPr lang="es-ES" cap="none" dirty="0"/>
            <a:t>Crean derechos y  obligaciones para las partes o las modifican</a:t>
          </a:r>
          <a:endParaRPr lang="es-CL" dirty="0"/>
        </a:p>
      </dgm:t>
    </dgm:pt>
    <dgm:pt modelId="{01FAA0FE-9A4D-4620-A12F-A06973A146FD}" type="parTrans" cxnId="{AE01235C-49D7-49DD-BDA1-3FFA839A9A72}">
      <dgm:prSet/>
      <dgm:spPr/>
      <dgm:t>
        <a:bodyPr/>
        <a:lstStyle/>
        <a:p>
          <a:endParaRPr lang="es-CL"/>
        </a:p>
      </dgm:t>
    </dgm:pt>
    <dgm:pt modelId="{66E31359-ED45-464C-826B-84FA38E1282E}" type="sibTrans" cxnId="{AE01235C-49D7-49DD-BDA1-3FFA839A9A72}">
      <dgm:prSet/>
      <dgm:spPr/>
      <dgm:t>
        <a:bodyPr/>
        <a:lstStyle/>
        <a:p>
          <a:endParaRPr lang="es-CL"/>
        </a:p>
      </dgm:t>
    </dgm:pt>
    <dgm:pt modelId="{1E5244F6-1FB8-4B3E-B7A1-A539FADC2201}">
      <dgm:prSet phldrT="[Texto]"/>
      <dgm:spPr/>
      <dgm:t>
        <a:bodyPr/>
        <a:lstStyle/>
        <a:p>
          <a:endParaRPr lang="es-ES" dirty="0"/>
        </a:p>
        <a:p>
          <a:endParaRPr lang="es-CL" dirty="0"/>
        </a:p>
      </dgm:t>
    </dgm:pt>
    <dgm:pt modelId="{F6F93ACB-F9A0-4AAE-BFAF-5D8E4FC1A78E}" type="parTrans" cxnId="{EAAF68A0-DB63-42E5-A716-502F251C71BD}">
      <dgm:prSet/>
      <dgm:spPr/>
      <dgm:t>
        <a:bodyPr/>
        <a:lstStyle/>
        <a:p>
          <a:endParaRPr lang="es-CL"/>
        </a:p>
      </dgm:t>
    </dgm:pt>
    <dgm:pt modelId="{E4B621B5-26C3-414F-A8B3-49E897B6B535}" type="sibTrans" cxnId="{EAAF68A0-DB63-42E5-A716-502F251C71BD}">
      <dgm:prSet/>
      <dgm:spPr/>
      <dgm:t>
        <a:bodyPr/>
        <a:lstStyle/>
        <a:p>
          <a:endParaRPr lang="es-CL"/>
        </a:p>
      </dgm:t>
    </dgm:pt>
    <dgm:pt modelId="{959133BC-FEBE-47B5-8088-0A8BC227101E}">
      <dgm:prSet phldrT="[Texto]"/>
      <dgm:spPr/>
      <dgm:t>
        <a:bodyPr/>
        <a:lstStyle/>
        <a:p>
          <a:endParaRPr lang="es-CL"/>
        </a:p>
      </dgm:t>
    </dgm:pt>
    <dgm:pt modelId="{40842BCC-FEC0-414E-9FC9-9104B254C68D}" type="parTrans" cxnId="{DE9C793F-2B09-4416-AF5E-27C611E12683}">
      <dgm:prSet/>
      <dgm:spPr/>
      <dgm:t>
        <a:bodyPr/>
        <a:lstStyle/>
        <a:p>
          <a:endParaRPr lang="es-CL"/>
        </a:p>
      </dgm:t>
    </dgm:pt>
    <dgm:pt modelId="{964F9F33-5458-4823-830F-7F454C2B3E1F}" type="sibTrans" cxnId="{DE9C793F-2B09-4416-AF5E-27C611E12683}">
      <dgm:prSet/>
      <dgm:spPr/>
      <dgm:t>
        <a:bodyPr/>
        <a:lstStyle/>
        <a:p>
          <a:endParaRPr lang="es-CL"/>
        </a:p>
      </dgm:t>
    </dgm:pt>
    <dgm:pt modelId="{F623CF99-5C28-4F0A-82C1-440BCF736A22}">
      <dgm:prSet/>
      <dgm:spPr/>
      <dgm:t>
        <a:bodyPr/>
        <a:lstStyle/>
        <a:p>
          <a:r>
            <a:rPr lang="es-ES" cap="none" dirty="0"/>
            <a:t>crean condiciones de exigibilidad de los derechos y obligaciones</a:t>
          </a:r>
        </a:p>
      </dgm:t>
    </dgm:pt>
    <dgm:pt modelId="{0555443E-0BBD-4E86-BF8A-8C7394FF5B72}" type="parTrans" cxnId="{0AA4DC5B-BD3F-49E1-9D1E-4AEE8D47A1A1}">
      <dgm:prSet/>
      <dgm:spPr/>
      <dgm:t>
        <a:bodyPr/>
        <a:lstStyle/>
        <a:p>
          <a:endParaRPr lang="es-CL"/>
        </a:p>
      </dgm:t>
    </dgm:pt>
    <dgm:pt modelId="{EE407961-33FF-4385-9F32-A08349C42A72}" type="sibTrans" cxnId="{0AA4DC5B-BD3F-49E1-9D1E-4AEE8D47A1A1}">
      <dgm:prSet/>
      <dgm:spPr/>
      <dgm:t>
        <a:bodyPr/>
        <a:lstStyle/>
        <a:p>
          <a:endParaRPr lang="es-CL"/>
        </a:p>
      </dgm:t>
    </dgm:pt>
    <dgm:pt modelId="{F821E972-3540-48C9-B484-886AD1B7FA65}">
      <dgm:prSet/>
      <dgm:spPr/>
      <dgm:t>
        <a:bodyPr/>
        <a:lstStyle/>
        <a:p>
          <a:r>
            <a:rPr lang="es-ES" cap="none" dirty="0"/>
            <a:t>Establecen las condiciones de cumplimiento de los acuerdos y las seguridades para las partes			</a:t>
          </a:r>
          <a:endParaRPr lang="es-ES" dirty="0"/>
        </a:p>
      </dgm:t>
    </dgm:pt>
    <dgm:pt modelId="{55D79AF5-516C-4E90-A765-A04DFD635F9E}" type="parTrans" cxnId="{772405BC-A4A8-4EDD-8D56-647B1ADF41AA}">
      <dgm:prSet/>
      <dgm:spPr/>
      <dgm:t>
        <a:bodyPr/>
        <a:lstStyle/>
        <a:p>
          <a:endParaRPr lang="es-CL"/>
        </a:p>
      </dgm:t>
    </dgm:pt>
    <dgm:pt modelId="{81122D9C-037A-403A-9811-0BC8FDF7187F}" type="sibTrans" cxnId="{772405BC-A4A8-4EDD-8D56-647B1ADF41AA}">
      <dgm:prSet/>
      <dgm:spPr/>
      <dgm:t>
        <a:bodyPr/>
        <a:lstStyle/>
        <a:p>
          <a:endParaRPr lang="es-CL"/>
        </a:p>
      </dgm:t>
    </dgm:pt>
    <dgm:pt modelId="{F06B1826-F4EB-49C6-B5F6-5E4A81B60AB7}" type="pres">
      <dgm:prSet presAssocID="{57B1EBFB-43DC-427F-B790-E3C29454C684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8EB53CF-A6B5-44A4-975E-F4D5B86ED1EF}" type="pres">
      <dgm:prSet presAssocID="{E96FA2FD-44CF-4429-AD41-5732AAE70545}" presName="composite" presStyleCnt="0"/>
      <dgm:spPr/>
    </dgm:pt>
    <dgm:pt modelId="{C224A6DB-64E4-4A0B-9362-1A189FA7F374}" type="pres">
      <dgm:prSet presAssocID="{E96FA2FD-44CF-4429-AD41-5732AAE70545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0CD0E30-A7E2-4BDD-8133-28952EFA47FB}" type="pres">
      <dgm:prSet presAssocID="{E96FA2FD-44CF-4429-AD41-5732AAE70545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FF51166-A3DA-4C8B-8D9D-E9C9C346F73E}" type="pres">
      <dgm:prSet presAssocID="{EDC8521E-34C6-4D81-921D-5FF149FD4FDB}" presName="sp" presStyleCnt="0"/>
      <dgm:spPr/>
    </dgm:pt>
    <dgm:pt modelId="{271877D7-25E9-4EB5-9EF2-CF78B2C83E2A}" type="pres">
      <dgm:prSet presAssocID="{64510F08-7BA1-4A07-99DE-AE90ACFE9BC9}" presName="composite" presStyleCnt="0"/>
      <dgm:spPr/>
    </dgm:pt>
    <dgm:pt modelId="{77CCC858-828D-4F85-AEBD-72BC8455B5B4}" type="pres">
      <dgm:prSet presAssocID="{64510F08-7BA1-4A07-99DE-AE90ACFE9BC9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EB20AB2-9780-4076-9975-214179F93349}" type="pres">
      <dgm:prSet presAssocID="{64510F08-7BA1-4A07-99DE-AE90ACFE9BC9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8195924-A44F-4589-BED1-A6911EA8865C}" type="pres">
      <dgm:prSet presAssocID="{0400FAD4-34EA-4B72-9AA3-04ACC8F092E5}" presName="sp" presStyleCnt="0"/>
      <dgm:spPr/>
    </dgm:pt>
    <dgm:pt modelId="{50E1D212-7467-4635-BC34-DA23A596B89C}" type="pres">
      <dgm:prSet presAssocID="{1E5244F6-1FB8-4B3E-B7A1-A539FADC2201}" presName="composite" presStyleCnt="0"/>
      <dgm:spPr/>
    </dgm:pt>
    <dgm:pt modelId="{A78BB7AE-FCFD-442E-B4EF-AB88A1135DE9}" type="pres">
      <dgm:prSet presAssocID="{1E5244F6-1FB8-4B3E-B7A1-A539FADC2201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B884A86-E57D-453D-8EA8-12ECC782BED4}" type="pres">
      <dgm:prSet presAssocID="{1E5244F6-1FB8-4B3E-B7A1-A539FADC2201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E01235C-49D7-49DD-BDA1-3FFA839A9A72}" srcId="{64510F08-7BA1-4A07-99DE-AE90ACFE9BC9}" destId="{1E098894-F7E9-490B-8DC4-A7856B8BDB0D}" srcOrd="0" destOrd="0" parTransId="{01FAA0FE-9A4D-4620-A12F-A06973A146FD}" sibTransId="{66E31359-ED45-464C-826B-84FA38E1282E}"/>
    <dgm:cxn modelId="{6D756E3C-C46B-4251-A60B-E4108E1D5E09}" type="presOf" srcId="{64510F08-7BA1-4A07-99DE-AE90ACFE9BC9}" destId="{77CCC858-828D-4F85-AEBD-72BC8455B5B4}" srcOrd="0" destOrd="0" presId="urn:microsoft.com/office/officeart/2005/8/layout/chevron2"/>
    <dgm:cxn modelId="{F025B4AB-3E91-453E-8867-2241977F01F9}" type="presOf" srcId="{F821E972-3540-48C9-B484-886AD1B7FA65}" destId="{2EB20AB2-9780-4076-9975-214179F93349}" srcOrd="0" destOrd="1" presId="urn:microsoft.com/office/officeart/2005/8/layout/chevron2"/>
    <dgm:cxn modelId="{29AED6BC-C034-4692-9C45-33ECC7F33276}" type="presOf" srcId="{959133BC-FEBE-47B5-8088-0A8BC227101E}" destId="{0B884A86-E57D-453D-8EA8-12ECC782BED4}" srcOrd="0" destOrd="0" presId="urn:microsoft.com/office/officeart/2005/8/layout/chevron2"/>
    <dgm:cxn modelId="{EAAF68A0-DB63-42E5-A716-502F251C71BD}" srcId="{57B1EBFB-43DC-427F-B790-E3C29454C684}" destId="{1E5244F6-1FB8-4B3E-B7A1-A539FADC2201}" srcOrd="2" destOrd="0" parTransId="{F6F93ACB-F9A0-4AAE-BFAF-5D8E4FC1A78E}" sibTransId="{E4B621B5-26C3-414F-A8B3-49E897B6B535}"/>
    <dgm:cxn modelId="{58C6DEFF-1B21-4BE3-AD8E-5C3188C80CEC}" type="presOf" srcId="{0E48D4B7-4669-403D-86E9-D511E12CFD8D}" destId="{E0CD0E30-A7E2-4BDD-8133-28952EFA47FB}" srcOrd="0" destOrd="0" presId="urn:microsoft.com/office/officeart/2005/8/layout/chevron2"/>
    <dgm:cxn modelId="{53946743-0B9D-4FD1-A104-AE72D23F9A1F}" type="presOf" srcId="{1E098894-F7E9-490B-8DC4-A7856B8BDB0D}" destId="{2EB20AB2-9780-4076-9975-214179F93349}" srcOrd="0" destOrd="0" presId="urn:microsoft.com/office/officeart/2005/8/layout/chevron2"/>
    <dgm:cxn modelId="{0AA4DC5B-BD3F-49E1-9D1E-4AEE8D47A1A1}" srcId="{1E5244F6-1FB8-4B3E-B7A1-A539FADC2201}" destId="{F623CF99-5C28-4F0A-82C1-440BCF736A22}" srcOrd="1" destOrd="0" parTransId="{0555443E-0BBD-4E86-BF8A-8C7394FF5B72}" sibTransId="{EE407961-33FF-4385-9F32-A08349C42A72}"/>
    <dgm:cxn modelId="{5F499C3A-B327-456B-A5F0-6C85DDBFD899}" type="presOf" srcId="{1E5244F6-1FB8-4B3E-B7A1-A539FADC2201}" destId="{A78BB7AE-FCFD-442E-B4EF-AB88A1135DE9}" srcOrd="0" destOrd="0" presId="urn:microsoft.com/office/officeart/2005/8/layout/chevron2"/>
    <dgm:cxn modelId="{DE9C793F-2B09-4416-AF5E-27C611E12683}" srcId="{1E5244F6-1FB8-4B3E-B7A1-A539FADC2201}" destId="{959133BC-FEBE-47B5-8088-0A8BC227101E}" srcOrd="0" destOrd="0" parTransId="{40842BCC-FEC0-414E-9FC9-9104B254C68D}" sibTransId="{964F9F33-5458-4823-830F-7F454C2B3E1F}"/>
    <dgm:cxn modelId="{F8C8A3CC-72AC-48D6-886A-493FD5AFA886}" type="presOf" srcId="{57B1EBFB-43DC-427F-B790-E3C29454C684}" destId="{F06B1826-F4EB-49C6-B5F6-5E4A81B60AB7}" srcOrd="0" destOrd="0" presId="urn:microsoft.com/office/officeart/2005/8/layout/chevron2"/>
    <dgm:cxn modelId="{2B92C657-507E-4321-97DB-FAC486FAE04D}" srcId="{E96FA2FD-44CF-4429-AD41-5732AAE70545}" destId="{0E48D4B7-4669-403D-86E9-D511E12CFD8D}" srcOrd="0" destOrd="0" parTransId="{98FE9185-E654-498E-AF00-A2563992E02A}" sibTransId="{F065BD93-B0CB-42D8-9BDF-EB80630B7813}"/>
    <dgm:cxn modelId="{0A343E13-77C8-4586-B81B-57E7AE55C702}" srcId="{57B1EBFB-43DC-427F-B790-E3C29454C684}" destId="{64510F08-7BA1-4A07-99DE-AE90ACFE9BC9}" srcOrd="1" destOrd="0" parTransId="{417A67D6-06CA-4513-A03A-7160F999BDEE}" sibTransId="{0400FAD4-34EA-4B72-9AA3-04ACC8F092E5}"/>
    <dgm:cxn modelId="{11681512-1FDC-4A24-A05C-0293754146A0}" srcId="{57B1EBFB-43DC-427F-B790-E3C29454C684}" destId="{E96FA2FD-44CF-4429-AD41-5732AAE70545}" srcOrd="0" destOrd="0" parTransId="{0CBD0932-412E-42B7-923E-571056FF88A1}" sibTransId="{EDC8521E-34C6-4D81-921D-5FF149FD4FDB}"/>
    <dgm:cxn modelId="{E7EB4E7C-FBAE-4EDA-A05A-656BEF58B0F5}" type="presOf" srcId="{E96FA2FD-44CF-4429-AD41-5732AAE70545}" destId="{C224A6DB-64E4-4A0B-9362-1A189FA7F374}" srcOrd="0" destOrd="0" presId="urn:microsoft.com/office/officeart/2005/8/layout/chevron2"/>
    <dgm:cxn modelId="{772405BC-A4A8-4EDD-8D56-647B1ADF41AA}" srcId="{64510F08-7BA1-4A07-99DE-AE90ACFE9BC9}" destId="{F821E972-3540-48C9-B484-886AD1B7FA65}" srcOrd="1" destOrd="0" parTransId="{55D79AF5-516C-4E90-A765-A04DFD635F9E}" sibTransId="{81122D9C-037A-403A-9811-0BC8FDF7187F}"/>
    <dgm:cxn modelId="{CE11C952-CE6C-4EF7-8346-B82174B62ED3}" type="presOf" srcId="{F623CF99-5C28-4F0A-82C1-440BCF736A22}" destId="{0B884A86-E57D-453D-8EA8-12ECC782BED4}" srcOrd="0" destOrd="1" presId="urn:microsoft.com/office/officeart/2005/8/layout/chevron2"/>
    <dgm:cxn modelId="{5EBFB7BF-8F5E-462E-835F-FDEEFAF3B318}" type="presParOf" srcId="{F06B1826-F4EB-49C6-B5F6-5E4A81B60AB7}" destId="{C8EB53CF-A6B5-44A4-975E-F4D5B86ED1EF}" srcOrd="0" destOrd="0" presId="urn:microsoft.com/office/officeart/2005/8/layout/chevron2"/>
    <dgm:cxn modelId="{4DA2BB56-E8AC-4482-ACB0-73064EE0D8AF}" type="presParOf" srcId="{C8EB53CF-A6B5-44A4-975E-F4D5B86ED1EF}" destId="{C224A6DB-64E4-4A0B-9362-1A189FA7F374}" srcOrd="0" destOrd="0" presId="urn:microsoft.com/office/officeart/2005/8/layout/chevron2"/>
    <dgm:cxn modelId="{75837CE7-5AE7-4F86-AC87-936D2ABA1C50}" type="presParOf" srcId="{C8EB53CF-A6B5-44A4-975E-F4D5B86ED1EF}" destId="{E0CD0E30-A7E2-4BDD-8133-28952EFA47FB}" srcOrd="1" destOrd="0" presId="urn:microsoft.com/office/officeart/2005/8/layout/chevron2"/>
    <dgm:cxn modelId="{4731BF10-8D35-40A5-B2F7-AE0E97125F8D}" type="presParOf" srcId="{F06B1826-F4EB-49C6-B5F6-5E4A81B60AB7}" destId="{8FF51166-A3DA-4C8B-8D9D-E9C9C346F73E}" srcOrd="1" destOrd="0" presId="urn:microsoft.com/office/officeart/2005/8/layout/chevron2"/>
    <dgm:cxn modelId="{20C4B619-EA62-4F56-BE0E-5A7E39285A83}" type="presParOf" srcId="{F06B1826-F4EB-49C6-B5F6-5E4A81B60AB7}" destId="{271877D7-25E9-4EB5-9EF2-CF78B2C83E2A}" srcOrd="2" destOrd="0" presId="urn:microsoft.com/office/officeart/2005/8/layout/chevron2"/>
    <dgm:cxn modelId="{F797318C-56C7-4439-8EB3-360D2323FA59}" type="presParOf" srcId="{271877D7-25E9-4EB5-9EF2-CF78B2C83E2A}" destId="{77CCC858-828D-4F85-AEBD-72BC8455B5B4}" srcOrd="0" destOrd="0" presId="urn:microsoft.com/office/officeart/2005/8/layout/chevron2"/>
    <dgm:cxn modelId="{41EDF585-A2BB-4EAA-8C15-8156E448E44D}" type="presParOf" srcId="{271877D7-25E9-4EB5-9EF2-CF78B2C83E2A}" destId="{2EB20AB2-9780-4076-9975-214179F93349}" srcOrd="1" destOrd="0" presId="urn:microsoft.com/office/officeart/2005/8/layout/chevron2"/>
    <dgm:cxn modelId="{35781044-AAC5-43BB-802C-83F9506787E8}" type="presParOf" srcId="{F06B1826-F4EB-49C6-B5F6-5E4A81B60AB7}" destId="{C8195924-A44F-4589-BED1-A6911EA8865C}" srcOrd="3" destOrd="0" presId="urn:microsoft.com/office/officeart/2005/8/layout/chevron2"/>
    <dgm:cxn modelId="{17555E76-D7EB-43C1-B1EC-1436E34442B3}" type="presParOf" srcId="{F06B1826-F4EB-49C6-B5F6-5E4A81B60AB7}" destId="{50E1D212-7467-4635-BC34-DA23A596B89C}" srcOrd="4" destOrd="0" presId="urn:microsoft.com/office/officeart/2005/8/layout/chevron2"/>
    <dgm:cxn modelId="{3A8D6B99-B9D4-4717-AFB3-558548E81DDF}" type="presParOf" srcId="{50E1D212-7467-4635-BC34-DA23A596B89C}" destId="{A78BB7AE-FCFD-442E-B4EF-AB88A1135DE9}" srcOrd="0" destOrd="0" presId="urn:microsoft.com/office/officeart/2005/8/layout/chevron2"/>
    <dgm:cxn modelId="{DC603F73-1F96-45B1-938F-CE39474C1272}" type="presParOf" srcId="{50E1D212-7467-4635-BC34-DA23A596B89C}" destId="{0B884A86-E57D-453D-8EA8-12ECC782BED4}" srcOrd="1" destOrd="0" presId="urn:microsoft.com/office/officeart/2005/8/layout/chevron2"/>
  </dgm:cxnLst>
  <dgm:bg>
    <a:solidFill>
      <a:schemeClr val="accent6">
        <a:lumMod val="60000"/>
        <a:lumOff val="40000"/>
      </a:scheme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E37386F-15A2-47BD-BC90-70C6138AB815}" type="doc">
      <dgm:prSet loTypeId="urn:microsoft.com/office/officeart/2005/8/layout/gear1" loCatId="cycle" qsTypeId="urn:microsoft.com/office/officeart/2005/8/quickstyle/simple1" qsCatId="simple" csTypeId="urn:microsoft.com/office/officeart/2005/8/colors/accent1_2" csCatId="accent1" phldr="1"/>
      <dgm:spPr/>
    </dgm:pt>
    <dgm:pt modelId="{D3A09BAD-DBB1-4C6B-B051-D5A1A1479EE1}">
      <dgm:prSet phldrT="[Texto]"/>
      <dgm:spPr>
        <a:solidFill>
          <a:srgbClr val="0432FF"/>
        </a:solidFill>
      </dgm:spPr>
      <dgm:t>
        <a:bodyPr/>
        <a:lstStyle/>
        <a:p>
          <a:r>
            <a:rPr lang="es-ES" dirty="0"/>
            <a:t>Estándares de calidad del acuerdo</a:t>
          </a:r>
          <a:endParaRPr lang="es-CL" dirty="0"/>
        </a:p>
      </dgm:t>
    </dgm:pt>
    <dgm:pt modelId="{184F5DDE-4E3D-4A8C-9FB3-1A52B37675C1}" type="parTrans" cxnId="{8FB04A9F-093C-4A3F-AACD-7F4B337013BF}">
      <dgm:prSet/>
      <dgm:spPr/>
      <dgm:t>
        <a:bodyPr/>
        <a:lstStyle/>
        <a:p>
          <a:endParaRPr lang="es-CL"/>
        </a:p>
      </dgm:t>
    </dgm:pt>
    <dgm:pt modelId="{D2967444-D71D-4B7B-94C8-D19C2375468F}" type="sibTrans" cxnId="{8FB04A9F-093C-4A3F-AACD-7F4B337013BF}">
      <dgm:prSet/>
      <dgm:spPr/>
      <dgm:t>
        <a:bodyPr/>
        <a:lstStyle/>
        <a:p>
          <a:endParaRPr lang="es-CL"/>
        </a:p>
      </dgm:t>
    </dgm:pt>
    <dgm:pt modelId="{1649EC55-03A0-42AA-927E-3F3618C413B8}">
      <dgm:prSet phldrT="[Texto]"/>
      <dgm:spPr>
        <a:solidFill>
          <a:srgbClr val="3BE5A4"/>
        </a:solidFill>
      </dgm:spPr>
      <dgm:t>
        <a:bodyPr/>
        <a:lstStyle/>
        <a:p>
          <a:r>
            <a:rPr lang="es-ES" dirty="0"/>
            <a:t>Requisitos de fondo</a:t>
          </a:r>
          <a:endParaRPr lang="es-CL" dirty="0"/>
        </a:p>
      </dgm:t>
    </dgm:pt>
    <dgm:pt modelId="{7482E925-29AD-4061-A028-EBC58BF5A09E}" type="parTrans" cxnId="{9353F18B-7E5F-4819-8AF8-EBFE37FFB387}">
      <dgm:prSet/>
      <dgm:spPr/>
      <dgm:t>
        <a:bodyPr/>
        <a:lstStyle/>
        <a:p>
          <a:endParaRPr lang="es-CL"/>
        </a:p>
      </dgm:t>
    </dgm:pt>
    <dgm:pt modelId="{C3265574-3475-4803-A408-2494BD15FCAE}" type="sibTrans" cxnId="{9353F18B-7E5F-4819-8AF8-EBFE37FFB387}">
      <dgm:prSet/>
      <dgm:spPr/>
      <dgm:t>
        <a:bodyPr/>
        <a:lstStyle/>
        <a:p>
          <a:endParaRPr lang="es-CL"/>
        </a:p>
      </dgm:t>
    </dgm:pt>
    <dgm:pt modelId="{4CAB8B55-B484-42F1-815D-7BFA489E1BE1}">
      <dgm:prSet phldrT="[Texto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s-ES" dirty="0"/>
            <a:t>Requisitos formales</a:t>
          </a:r>
          <a:endParaRPr lang="es-CL" dirty="0"/>
        </a:p>
      </dgm:t>
    </dgm:pt>
    <dgm:pt modelId="{0444AADC-89F6-4AE4-A8EE-93FAA8D241D9}" type="parTrans" cxnId="{DE998826-1544-4A05-8693-A5CBEC783666}">
      <dgm:prSet/>
      <dgm:spPr/>
      <dgm:t>
        <a:bodyPr/>
        <a:lstStyle/>
        <a:p>
          <a:endParaRPr lang="es-CL"/>
        </a:p>
      </dgm:t>
    </dgm:pt>
    <dgm:pt modelId="{CC5AE622-64FE-422E-BDE2-9E6B85DDD722}" type="sibTrans" cxnId="{DE998826-1544-4A05-8693-A5CBEC783666}">
      <dgm:prSet/>
      <dgm:spPr/>
      <dgm:t>
        <a:bodyPr/>
        <a:lstStyle/>
        <a:p>
          <a:endParaRPr lang="es-CL"/>
        </a:p>
      </dgm:t>
    </dgm:pt>
    <dgm:pt modelId="{7DA23492-0758-41E9-B2EA-7FB40644DF4F}" type="pres">
      <dgm:prSet presAssocID="{9E37386F-15A2-47BD-BC90-70C6138AB815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59E410EF-3A13-4D77-9EC7-1C78E9854718}" type="pres">
      <dgm:prSet presAssocID="{D3A09BAD-DBB1-4C6B-B051-D5A1A1479EE1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819CA2A-B937-40BF-900D-227BF046DAC2}" type="pres">
      <dgm:prSet presAssocID="{D3A09BAD-DBB1-4C6B-B051-D5A1A1479EE1}" presName="gear1srcNode" presStyleLbl="node1" presStyleIdx="0" presStyleCnt="3"/>
      <dgm:spPr/>
      <dgm:t>
        <a:bodyPr/>
        <a:lstStyle/>
        <a:p>
          <a:endParaRPr lang="es-ES"/>
        </a:p>
      </dgm:t>
    </dgm:pt>
    <dgm:pt modelId="{E5054BCE-67A7-4818-8EE6-CF25E6412897}" type="pres">
      <dgm:prSet presAssocID="{D3A09BAD-DBB1-4C6B-B051-D5A1A1479EE1}" presName="gear1dstNode" presStyleLbl="node1" presStyleIdx="0" presStyleCnt="3"/>
      <dgm:spPr/>
      <dgm:t>
        <a:bodyPr/>
        <a:lstStyle/>
        <a:p>
          <a:endParaRPr lang="es-ES"/>
        </a:p>
      </dgm:t>
    </dgm:pt>
    <dgm:pt modelId="{7FCC902A-9078-4837-A797-E89FC0D37941}" type="pres">
      <dgm:prSet presAssocID="{1649EC55-03A0-42AA-927E-3F3618C413B8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7B85882-E045-4D26-8B7E-2C52427186E3}" type="pres">
      <dgm:prSet presAssocID="{1649EC55-03A0-42AA-927E-3F3618C413B8}" presName="gear2srcNode" presStyleLbl="node1" presStyleIdx="1" presStyleCnt="3"/>
      <dgm:spPr/>
      <dgm:t>
        <a:bodyPr/>
        <a:lstStyle/>
        <a:p>
          <a:endParaRPr lang="es-ES"/>
        </a:p>
      </dgm:t>
    </dgm:pt>
    <dgm:pt modelId="{B829A1B8-94F9-402D-B265-BEECC0DD076E}" type="pres">
      <dgm:prSet presAssocID="{1649EC55-03A0-42AA-927E-3F3618C413B8}" presName="gear2dstNode" presStyleLbl="node1" presStyleIdx="1" presStyleCnt="3"/>
      <dgm:spPr/>
      <dgm:t>
        <a:bodyPr/>
        <a:lstStyle/>
        <a:p>
          <a:endParaRPr lang="es-ES"/>
        </a:p>
      </dgm:t>
    </dgm:pt>
    <dgm:pt modelId="{FA0956DF-079E-47FC-8316-5E77940E400B}" type="pres">
      <dgm:prSet presAssocID="{4CAB8B55-B484-42F1-815D-7BFA489E1BE1}" presName="gear3" presStyleLbl="node1" presStyleIdx="2" presStyleCnt="3"/>
      <dgm:spPr/>
      <dgm:t>
        <a:bodyPr/>
        <a:lstStyle/>
        <a:p>
          <a:endParaRPr lang="es-ES"/>
        </a:p>
      </dgm:t>
    </dgm:pt>
    <dgm:pt modelId="{19B5BDEB-B4FD-439F-BFF4-7ED21403C188}" type="pres">
      <dgm:prSet presAssocID="{4CAB8B55-B484-42F1-815D-7BFA489E1BE1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C803EDD-EBCB-4BA4-89F2-60751805309C}" type="pres">
      <dgm:prSet presAssocID="{4CAB8B55-B484-42F1-815D-7BFA489E1BE1}" presName="gear3srcNode" presStyleLbl="node1" presStyleIdx="2" presStyleCnt="3"/>
      <dgm:spPr/>
      <dgm:t>
        <a:bodyPr/>
        <a:lstStyle/>
        <a:p>
          <a:endParaRPr lang="es-ES"/>
        </a:p>
      </dgm:t>
    </dgm:pt>
    <dgm:pt modelId="{357D21ED-6633-42E5-92A7-2ED147E0885A}" type="pres">
      <dgm:prSet presAssocID="{4CAB8B55-B484-42F1-815D-7BFA489E1BE1}" presName="gear3dstNode" presStyleLbl="node1" presStyleIdx="2" presStyleCnt="3"/>
      <dgm:spPr/>
      <dgm:t>
        <a:bodyPr/>
        <a:lstStyle/>
        <a:p>
          <a:endParaRPr lang="es-ES"/>
        </a:p>
      </dgm:t>
    </dgm:pt>
    <dgm:pt modelId="{653D9D3B-C53D-4543-861C-B76B3E2E1454}" type="pres">
      <dgm:prSet presAssocID="{D2967444-D71D-4B7B-94C8-D19C2375468F}" presName="connector1" presStyleLbl="sibTrans2D1" presStyleIdx="0" presStyleCnt="3"/>
      <dgm:spPr/>
      <dgm:t>
        <a:bodyPr/>
        <a:lstStyle/>
        <a:p>
          <a:endParaRPr lang="es-ES"/>
        </a:p>
      </dgm:t>
    </dgm:pt>
    <dgm:pt modelId="{D73262D5-A234-44B7-8F10-F2B9FE9953DF}" type="pres">
      <dgm:prSet presAssocID="{C3265574-3475-4803-A408-2494BD15FCAE}" presName="connector2" presStyleLbl="sibTrans2D1" presStyleIdx="1" presStyleCnt="3"/>
      <dgm:spPr/>
      <dgm:t>
        <a:bodyPr/>
        <a:lstStyle/>
        <a:p>
          <a:endParaRPr lang="es-ES"/>
        </a:p>
      </dgm:t>
    </dgm:pt>
    <dgm:pt modelId="{785AC31A-9244-4693-8984-959A01397137}" type="pres">
      <dgm:prSet presAssocID="{CC5AE622-64FE-422E-BDE2-9E6B85DDD722}" presName="connector3" presStyleLbl="sibTrans2D1" presStyleIdx="2" presStyleCnt="3"/>
      <dgm:spPr/>
      <dgm:t>
        <a:bodyPr/>
        <a:lstStyle/>
        <a:p>
          <a:endParaRPr lang="es-ES"/>
        </a:p>
      </dgm:t>
    </dgm:pt>
  </dgm:ptLst>
  <dgm:cxnLst>
    <dgm:cxn modelId="{8FB04A9F-093C-4A3F-AACD-7F4B337013BF}" srcId="{9E37386F-15A2-47BD-BC90-70C6138AB815}" destId="{D3A09BAD-DBB1-4C6B-B051-D5A1A1479EE1}" srcOrd="0" destOrd="0" parTransId="{184F5DDE-4E3D-4A8C-9FB3-1A52B37675C1}" sibTransId="{D2967444-D71D-4B7B-94C8-D19C2375468F}"/>
    <dgm:cxn modelId="{0009F9FB-8A11-49A0-9644-2F5A4D248961}" type="presOf" srcId="{D3A09BAD-DBB1-4C6B-B051-D5A1A1479EE1}" destId="{E5054BCE-67A7-4818-8EE6-CF25E6412897}" srcOrd="2" destOrd="0" presId="urn:microsoft.com/office/officeart/2005/8/layout/gear1"/>
    <dgm:cxn modelId="{964CDBE3-6726-469B-8DF0-6A511444E5E8}" type="presOf" srcId="{D2967444-D71D-4B7B-94C8-D19C2375468F}" destId="{653D9D3B-C53D-4543-861C-B76B3E2E1454}" srcOrd="0" destOrd="0" presId="urn:microsoft.com/office/officeart/2005/8/layout/gear1"/>
    <dgm:cxn modelId="{5A807442-52CC-4112-8BF3-2E8B73EE3FCC}" type="presOf" srcId="{CC5AE622-64FE-422E-BDE2-9E6B85DDD722}" destId="{785AC31A-9244-4693-8984-959A01397137}" srcOrd="0" destOrd="0" presId="urn:microsoft.com/office/officeart/2005/8/layout/gear1"/>
    <dgm:cxn modelId="{1287B619-DF6E-45A5-B733-11673A14E742}" type="presOf" srcId="{1649EC55-03A0-42AA-927E-3F3618C413B8}" destId="{17B85882-E045-4D26-8B7E-2C52427186E3}" srcOrd="1" destOrd="0" presId="urn:microsoft.com/office/officeart/2005/8/layout/gear1"/>
    <dgm:cxn modelId="{D3FF8BBB-8C37-4712-82FD-AA76C9561DA1}" type="presOf" srcId="{1649EC55-03A0-42AA-927E-3F3618C413B8}" destId="{7FCC902A-9078-4837-A797-E89FC0D37941}" srcOrd="0" destOrd="0" presId="urn:microsoft.com/office/officeart/2005/8/layout/gear1"/>
    <dgm:cxn modelId="{9353F18B-7E5F-4819-8AF8-EBFE37FFB387}" srcId="{9E37386F-15A2-47BD-BC90-70C6138AB815}" destId="{1649EC55-03A0-42AA-927E-3F3618C413B8}" srcOrd="1" destOrd="0" parTransId="{7482E925-29AD-4061-A028-EBC58BF5A09E}" sibTransId="{C3265574-3475-4803-A408-2494BD15FCAE}"/>
    <dgm:cxn modelId="{F1CEB515-5253-4F81-8277-AAD092E79CB9}" type="presOf" srcId="{D3A09BAD-DBB1-4C6B-B051-D5A1A1479EE1}" destId="{59E410EF-3A13-4D77-9EC7-1C78E9854718}" srcOrd="0" destOrd="0" presId="urn:microsoft.com/office/officeart/2005/8/layout/gear1"/>
    <dgm:cxn modelId="{DE998826-1544-4A05-8693-A5CBEC783666}" srcId="{9E37386F-15A2-47BD-BC90-70C6138AB815}" destId="{4CAB8B55-B484-42F1-815D-7BFA489E1BE1}" srcOrd="2" destOrd="0" parTransId="{0444AADC-89F6-4AE4-A8EE-93FAA8D241D9}" sibTransId="{CC5AE622-64FE-422E-BDE2-9E6B85DDD722}"/>
    <dgm:cxn modelId="{D718B778-4753-466A-87CD-1E5BDD336DFE}" type="presOf" srcId="{D3A09BAD-DBB1-4C6B-B051-D5A1A1479EE1}" destId="{C819CA2A-B937-40BF-900D-227BF046DAC2}" srcOrd="1" destOrd="0" presId="urn:microsoft.com/office/officeart/2005/8/layout/gear1"/>
    <dgm:cxn modelId="{7CED9BF8-12E6-428D-A518-16E3D0EC67C4}" type="presOf" srcId="{4CAB8B55-B484-42F1-815D-7BFA489E1BE1}" destId="{9C803EDD-EBCB-4BA4-89F2-60751805309C}" srcOrd="2" destOrd="0" presId="urn:microsoft.com/office/officeart/2005/8/layout/gear1"/>
    <dgm:cxn modelId="{E9CDA1E9-C88A-42A1-AEB3-B6E5C98395C6}" type="presOf" srcId="{9E37386F-15A2-47BD-BC90-70C6138AB815}" destId="{7DA23492-0758-41E9-B2EA-7FB40644DF4F}" srcOrd="0" destOrd="0" presId="urn:microsoft.com/office/officeart/2005/8/layout/gear1"/>
    <dgm:cxn modelId="{B7B7699A-FAE9-426F-B6FC-562CA47D3CAB}" type="presOf" srcId="{C3265574-3475-4803-A408-2494BD15FCAE}" destId="{D73262D5-A234-44B7-8F10-F2B9FE9953DF}" srcOrd="0" destOrd="0" presId="urn:microsoft.com/office/officeart/2005/8/layout/gear1"/>
    <dgm:cxn modelId="{B14DCF31-F7DB-4036-A486-8E9BF5F75F73}" type="presOf" srcId="{4CAB8B55-B484-42F1-815D-7BFA489E1BE1}" destId="{FA0956DF-079E-47FC-8316-5E77940E400B}" srcOrd="0" destOrd="0" presId="urn:microsoft.com/office/officeart/2005/8/layout/gear1"/>
    <dgm:cxn modelId="{348BADC7-E413-4176-9532-576E49083730}" type="presOf" srcId="{1649EC55-03A0-42AA-927E-3F3618C413B8}" destId="{B829A1B8-94F9-402D-B265-BEECC0DD076E}" srcOrd="2" destOrd="0" presId="urn:microsoft.com/office/officeart/2005/8/layout/gear1"/>
    <dgm:cxn modelId="{FF342C17-5280-4F9C-BE18-F32A653AA4F7}" type="presOf" srcId="{4CAB8B55-B484-42F1-815D-7BFA489E1BE1}" destId="{357D21ED-6633-42E5-92A7-2ED147E0885A}" srcOrd="3" destOrd="0" presId="urn:microsoft.com/office/officeart/2005/8/layout/gear1"/>
    <dgm:cxn modelId="{F45F826C-122C-446F-A176-7D78A3406EB4}" type="presOf" srcId="{4CAB8B55-B484-42F1-815D-7BFA489E1BE1}" destId="{19B5BDEB-B4FD-439F-BFF4-7ED21403C188}" srcOrd="1" destOrd="0" presId="urn:microsoft.com/office/officeart/2005/8/layout/gear1"/>
    <dgm:cxn modelId="{CABB6E88-FF1B-4E21-A462-E615AD378434}" type="presParOf" srcId="{7DA23492-0758-41E9-B2EA-7FB40644DF4F}" destId="{59E410EF-3A13-4D77-9EC7-1C78E9854718}" srcOrd="0" destOrd="0" presId="urn:microsoft.com/office/officeart/2005/8/layout/gear1"/>
    <dgm:cxn modelId="{E3B6B36E-7698-4A40-B195-9CB6849BBA7F}" type="presParOf" srcId="{7DA23492-0758-41E9-B2EA-7FB40644DF4F}" destId="{C819CA2A-B937-40BF-900D-227BF046DAC2}" srcOrd="1" destOrd="0" presId="urn:microsoft.com/office/officeart/2005/8/layout/gear1"/>
    <dgm:cxn modelId="{6C22CDDB-FC78-4B58-B232-0BC769B1594B}" type="presParOf" srcId="{7DA23492-0758-41E9-B2EA-7FB40644DF4F}" destId="{E5054BCE-67A7-4818-8EE6-CF25E6412897}" srcOrd="2" destOrd="0" presId="urn:microsoft.com/office/officeart/2005/8/layout/gear1"/>
    <dgm:cxn modelId="{DA6834E7-29C8-4FA6-A64D-FDC5A144FC74}" type="presParOf" srcId="{7DA23492-0758-41E9-B2EA-7FB40644DF4F}" destId="{7FCC902A-9078-4837-A797-E89FC0D37941}" srcOrd="3" destOrd="0" presId="urn:microsoft.com/office/officeart/2005/8/layout/gear1"/>
    <dgm:cxn modelId="{2AD990DF-F968-4EAE-87C7-7CCD6110E655}" type="presParOf" srcId="{7DA23492-0758-41E9-B2EA-7FB40644DF4F}" destId="{17B85882-E045-4D26-8B7E-2C52427186E3}" srcOrd="4" destOrd="0" presId="urn:microsoft.com/office/officeart/2005/8/layout/gear1"/>
    <dgm:cxn modelId="{E14E948D-14C8-425A-ABD3-688409FFF525}" type="presParOf" srcId="{7DA23492-0758-41E9-B2EA-7FB40644DF4F}" destId="{B829A1B8-94F9-402D-B265-BEECC0DD076E}" srcOrd="5" destOrd="0" presId="urn:microsoft.com/office/officeart/2005/8/layout/gear1"/>
    <dgm:cxn modelId="{8F488122-E0C2-4A37-9A98-0C616D65061B}" type="presParOf" srcId="{7DA23492-0758-41E9-B2EA-7FB40644DF4F}" destId="{FA0956DF-079E-47FC-8316-5E77940E400B}" srcOrd="6" destOrd="0" presId="urn:microsoft.com/office/officeart/2005/8/layout/gear1"/>
    <dgm:cxn modelId="{11B1F26D-B9B0-479C-A9ED-5ECE1A5C0A49}" type="presParOf" srcId="{7DA23492-0758-41E9-B2EA-7FB40644DF4F}" destId="{19B5BDEB-B4FD-439F-BFF4-7ED21403C188}" srcOrd="7" destOrd="0" presId="urn:microsoft.com/office/officeart/2005/8/layout/gear1"/>
    <dgm:cxn modelId="{D03199DE-7E15-4DC9-95D2-D707AB27C770}" type="presParOf" srcId="{7DA23492-0758-41E9-B2EA-7FB40644DF4F}" destId="{9C803EDD-EBCB-4BA4-89F2-60751805309C}" srcOrd="8" destOrd="0" presId="urn:microsoft.com/office/officeart/2005/8/layout/gear1"/>
    <dgm:cxn modelId="{A0DBCA57-B281-47DC-B42F-24324890776B}" type="presParOf" srcId="{7DA23492-0758-41E9-B2EA-7FB40644DF4F}" destId="{357D21ED-6633-42E5-92A7-2ED147E0885A}" srcOrd="9" destOrd="0" presId="urn:microsoft.com/office/officeart/2005/8/layout/gear1"/>
    <dgm:cxn modelId="{E1CF0D10-0CC5-483A-A3A3-48C0847244D0}" type="presParOf" srcId="{7DA23492-0758-41E9-B2EA-7FB40644DF4F}" destId="{653D9D3B-C53D-4543-861C-B76B3E2E1454}" srcOrd="10" destOrd="0" presId="urn:microsoft.com/office/officeart/2005/8/layout/gear1"/>
    <dgm:cxn modelId="{928C54A2-5461-4683-B0D8-D196309B39AB}" type="presParOf" srcId="{7DA23492-0758-41E9-B2EA-7FB40644DF4F}" destId="{D73262D5-A234-44B7-8F10-F2B9FE9953DF}" srcOrd="11" destOrd="0" presId="urn:microsoft.com/office/officeart/2005/8/layout/gear1"/>
    <dgm:cxn modelId="{02074E45-419F-4258-9D2D-6ED43672DBCC}" type="presParOf" srcId="{7DA23492-0758-41E9-B2EA-7FB40644DF4F}" destId="{785AC31A-9244-4693-8984-959A01397137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CB616F7-45F9-4CF0-990A-FEA4E044DA38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4A48620A-BFEA-4ECA-ABA0-E9A0DDF59E98}">
      <dgm:prSet/>
      <dgm:spPr/>
      <dgm:t>
        <a:bodyPr/>
        <a:lstStyle/>
        <a:p>
          <a:r>
            <a:rPr lang="es-ES_tradnl"/>
            <a:t>Hechos: situaciones/ contexto/ relación entre las partes</a:t>
          </a:r>
          <a:endParaRPr lang="en-US"/>
        </a:p>
      </dgm:t>
    </dgm:pt>
    <dgm:pt modelId="{A6E8D7AD-1925-434B-B39E-B499C5BA93F6}" type="parTrans" cxnId="{F4DE20A2-BF43-4434-AE58-98C3515B94A7}">
      <dgm:prSet/>
      <dgm:spPr/>
      <dgm:t>
        <a:bodyPr/>
        <a:lstStyle/>
        <a:p>
          <a:endParaRPr lang="en-US"/>
        </a:p>
      </dgm:t>
    </dgm:pt>
    <dgm:pt modelId="{92A85752-8667-4C91-B398-564C4508AB35}" type="sibTrans" cxnId="{F4DE20A2-BF43-4434-AE58-98C3515B94A7}">
      <dgm:prSet/>
      <dgm:spPr/>
      <dgm:t>
        <a:bodyPr/>
        <a:lstStyle/>
        <a:p>
          <a:endParaRPr lang="en-US"/>
        </a:p>
      </dgm:t>
    </dgm:pt>
    <dgm:pt modelId="{5DBD60EF-7B31-45C5-AF66-D7FAD21A7266}">
      <dgm:prSet/>
      <dgm:spPr/>
      <dgm:t>
        <a:bodyPr/>
        <a:lstStyle/>
        <a:p>
          <a:r>
            <a:rPr lang="es-ES_tradnl"/>
            <a:t>Temas clave del conflicto: científica, técnica, cultural, etc.</a:t>
          </a:r>
          <a:endParaRPr lang="en-US"/>
        </a:p>
      </dgm:t>
    </dgm:pt>
    <dgm:pt modelId="{EE2FE484-2ED1-4E70-BA0B-D50CFEC9D688}" type="parTrans" cxnId="{65569C48-B024-46AF-BCE8-F8EBB6B5478F}">
      <dgm:prSet/>
      <dgm:spPr/>
      <dgm:t>
        <a:bodyPr/>
        <a:lstStyle/>
        <a:p>
          <a:endParaRPr lang="en-US"/>
        </a:p>
      </dgm:t>
    </dgm:pt>
    <dgm:pt modelId="{57DCC0EF-F21A-423C-A386-5345167855CE}" type="sibTrans" cxnId="{65569C48-B024-46AF-BCE8-F8EBB6B5478F}">
      <dgm:prSet/>
      <dgm:spPr/>
      <dgm:t>
        <a:bodyPr/>
        <a:lstStyle/>
        <a:p>
          <a:endParaRPr lang="en-US"/>
        </a:p>
      </dgm:t>
    </dgm:pt>
    <dgm:pt modelId="{D95553F5-6A03-4B2C-8D30-B231523DBD6E}">
      <dgm:prSet/>
      <dgm:spPr/>
      <dgm:t>
        <a:bodyPr/>
        <a:lstStyle/>
        <a:p>
          <a:r>
            <a:rPr lang="es-ES_tradnl"/>
            <a:t>Personas: partes, actores relevantes, terceros, grupos de influencia</a:t>
          </a:r>
          <a:endParaRPr lang="en-US"/>
        </a:p>
      </dgm:t>
    </dgm:pt>
    <dgm:pt modelId="{2CFFAAAF-156D-4E04-BE52-99EEA3619A9D}" type="parTrans" cxnId="{2B0FA7D1-71BA-47F4-A2EC-41086A49F3A9}">
      <dgm:prSet/>
      <dgm:spPr/>
      <dgm:t>
        <a:bodyPr/>
        <a:lstStyle/>
        <a:p>
          <a:endParaRPr lang="en-US"/>
        </a:p>
      </dgm:t>
    </dgm:pt>
    <dgm:pt modelId="{D820F8D4-08C7-4246-991E-29F74480871D}" type="sibTrans" cxnId="{2B0FA7D1-71BA-47F4-A2EC-41086A49F3A9}">
      <dgm:prSet/>
      <dgm:spPr/>
      <dgm:t>
        <a:bodyPr/>
        <a:lstStyle/>
        <a:p>
          <a:endParaRPr lang="en-US"/>
        </a:p>
      </dgm:t>
    </dgm:pt>
    <dgm:pt modelId="{761E1EFC-EC64-4C43-9BDF-74F1F4A70465}">
      <dgm:prSet/>
      <dgm:spPr/>
      <dgm:t>
        <a:bodyPr/>
        <a:lstStyle/>
        <a:p>
          <a:r>
            <a:rPr lang="es-ES_tradnl"/>
            <a:t>Equipo negociador: quiénes lo integran, estilos negociadores, reputación, experiencias anteriores, vínculos</a:t>
          </a:r>
          <a:endParaRPr lang="en-US"/>
        </a:p>
      </dgm:t>
    </dgm:pt>
    <dgm:pt modelId="{BB9CC595-D707-41E9-929D-09809024F1D6}" type="parTrans" cxnId="{A37A5E13-141B-4F59-A68A-62C0A8E1290C}">
      <dgm:prSet/>
      <dgm:spPr/>
      <dgm:t>
        <a:bodyPr/>
        <a:lstStyle/>
        <a:p>
          <a:endParaRPr lang="en-US"/>
        </a:p>
      </dgm:t>
    </dgm:pt>
    <dgm:pt modelId="{417327A8-5B9F-4747-A15C-8B6B13A34C72}" type="sibTrans" cxnId="{A37A5E13-141B-4F59-A68A-62C0A8E1290C}">
      <dgm:prSet/>
      <dgm:spPr/>
      <dgm:t>
        <a:bodyPr/>
        <a:lstStyle/>
        <a:p>
          <a:endParaRPr lang="en-US"/>
        </a:p>
      </dgm:t>
    </dgm:pt>
    <dgm:pt modelId="{62239F13-99E2-4E0A-B447-3F1EEEE9AA04}">
      <dgm:prSet/>
      <dgm:spPr/>
      <dgm:t>
        <a:bodyPr/>
        <a:lstStyle/>
        <a:p>
          <a:r>
            <a:rPr lang="es-ES_tradnl"/>
            <a:t>Poder de las partes, los negociadores  y actores relacionados, relaciones y  vinculaciones: político, económico, social, ámbito de influencia, etc.</a:t>
          </a:r>
          <a:endParaRPr lang="en-US"/>
        </a:p>
      </dgm:t>
    </dgm:pt>
    <dgm:pt modelId="{2303CB16-98E1-4464-B9B4-00889C6D684C}" type="parTrans" cxnId="{F2EA90E2-C389-4019-B7A7-25135BE48605}">
      <dgm:prSet/>
      <dgm:spPr/>
      <dgm:t>
        <a:bodyPr/>
        <a:lstStyle/>
        <a:p>
          <a:endParaRPr lang="en-US"/>
        </a:p>
      </dgm:t>
    </dgm:pt>
    <dgm:pt modelId="{9E19EA56-4681-4AD9-ACDE-6C634AF2BC8A}" type="sibTrans" cxnId="{F2EA90E2-C389-4019-B7A7-25135BE48605}">
      <dgm:prSet/>
      <dgm:spPr/>
      <dgm:t>
        <a:bodyPr/>
        <a:lstStyle/>
        <a:p>
          <a:endParaRPr lang="en-US"/>
        </a:p>
      </dgm:t>
    </dgm:pt>
    <dgm:pt modelId="{26025A19-3EFF-4E1D-81AB-BFC046343B80}" type="pres">
      <dgm:prSet presAssocID="{5CB616F7-45F9-4CF0-990A-FEA4E044DA3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E49018D-BFD1-44D0-9C9B-3122554E3AEA}" type="pres">
      <dgm:prSet presAssocID="{4A48620A-BFEA-4ECA-ABA0-E9A0DDF59E9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F36AD25-6C22-4B0E-8EDB-1E400B418065}" type="pres">
      <dgm:prSet presAssocID="{92A85752-8667-4C91-B398-564C4508AB35}" presName="sibTrans" presStyleCnt="0"/>
      <dgm:spPr/>
    </dgm:pt>
    <dgm:pt modelId="{1289A6DE-806E-4C89-8D7F-4B581CA47BDC}" type="pres">
      <dgm:prSet presAssocID="{5DBD60EF-7B31-45C5-AF66-D7FAD21A7266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019EEDD-B6C5-4314-874D-45C862BDDB69}" type="pres">
      <dgm:prSet presAssocID="{57DCC0EF-F21A-423C-A386-5345167855CE}" presName="sibTrans" presStyleCnt="0"/>
      <dgm:spPr/>
    </dgm:pt>
    <dgm:pt modelId="{FAC641F3-9C38-4E09-90F1-19A6397D2D73}" type="pres">
      <dgm:prSet presAssocID="{D95553F5-6A03-4B2C-8D30-B231523DBD6E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854E2FB-ED22-44C5-BADF-62A41C4C7BCB}" type="pres">
      <dgm:prSet presAssocID="{D820F8D4-08C7-4246-991E-29F74480871D}" presName="sibTrans" presStyleCnt="0"/>
      <dgm:spPr/>
    </dgm:pt>
    <dgm:pt modelId="{FC61CF87-F117-44E1-AEF9-8F08FF1B5E74}" type="pres">
      <dgm:prSet presAssocID="{761E1EFC-EC64-4C43-9BDF-74F1F4A70465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1BE2115-C8D2-418E-96ED-6C0CE75521B6}" type="pres">
      <dgm:prSet presAssocID="{417327A8-5B9F-4747-A15C-8B6B13A34C72}" presName="sibTrans" presStyleCnt="0"/>
      <dgm:spPr/>
    </dgm:pt>
    <dgm:pt modelId="{95AE4FDD-9E38-45C6-B5CB-4E527D9F9FAC}" type="pres">
      <dgm:prSet presAssocID="{62239F13-99E2-4E0A-B447-3F1EEEE9AA0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37A5E13-141B-4F59-A68A-62C0A8E1290C}" srcId="{5CB616F7-45F9-4CF0-990A-FEA4E044DA38}" destId="{761E1EFC-EC64-4C43-9BDF-74F1F4A70465}" srcOrd="3" destOrd="0" parTransId="{BB9CC595-D707-41E9-929D-09809024F1D6}" sibTransId="{417327A8-5B9F-4747-A15C-8B6B13A34C72}"/>
    <dgm:cxn modelId="{A0658A51-0B54-4349-8C85-84199F8CE94A}" type="presOf" srcId="{62239F13-99E2-4E0A-B447-3F1EEEE9AA04}" destId="{95AE4FDD-9E38-45C6-B5CB-4E527D9F9FAC}" srcOrd="0" destOrd="0" presId="urn:microsoft.com/office/officeart/2005/8/layout/default"/>
    <dgm:cxn modelId="{E5162AC7-4EA0-4D30-ADA8-34E0ECDDF998}" type="presOf" srcId="{5DBD60EF-7B31-45C5-AF66-D7FAD21A7266}" destId="{1289A6DE-806E-4C89-8D7F-4B581CA47BDC}" srcOrd="0" destOrd="0" presId="urn:microsoft.com/office/officeart/2005/8/layout/default"/>
    <dgm:cxn modelId="{E1D7CC72-8863-4218-86E1-FFD127734161}" type="presOf" srcId="{5CB616F7-45F9-4CF0-990A-FEA4E044DA38}" destId="{26025A19-3EFF-4E1D-81AB-BFC046343B80}" srcOrd="0" destOrd="0" presId="urn:microsoft.com/office/officeart/2005/8/layout/default"/>
    <dgm:cxn modelId="{F2EA90E2-C389-4019-B7A7-25135BE48605}" srcId="{5CB616F7-45F9-4CF0-990A-FEA4E044DA38}" destId="{62239F13-99E2-4E0A-B447-3F1EEEE9AA04}" srcOrd="4" destOrd="0" parTransId="{2303CB16-98E1-4464-B9B4-00889C6D684C}" sibTransId="{9E19EA56-4681-4AD9-ACDE-6C634AF2BC8A}"/>
    <dgm:cxn modelId="{9087FEBC-DA69-4EB1-8F60-F8D567526385}" type="presOf" srcId="{4A48620A-BFEA-4ECA-ABA0-E9A0DDF59E98}" destId="{3E49018D-BFD1-44D0-9C9B-3122554E3AEA}" srcOrd="0" destOrd="0" presId="urn:microsoft.com/office/officeart/2005/8/layout/default"/>
    <dgm:cxn modelId="{2B0FA7D1-71BA-47F4-A2EC-41086A49F3A9}" srcId="{5CB616F7-45F9-4CF0-990A-FEA4E044DA38}" destId="{D95553F5-6A03-4B2C-8D30-B231523DBD6E}" srcOrd="2" destOrd="0" parTransId="{2CFFAAAF-156D-4E04-BE52-99EEA3619A9D}" sibTransId="{D820F8D4-08C7-4246-991E-29F74480871D}"/>
    <dgm:cxn modelId="{F4DE20A2-BF43-4434-AE58-98C3515B94A7}" srcId="{5CB616F7-45F9-4CF0-990A-FEA4E044DA38}" destId="{4A48620A-BFEA-4ECA-ABA0-E9A0DDF59E98}" srcOrd="0" destOrd="0" parTransId="{A6E8D7AD-1925-434B-B39E-B499C5BA93F6}" sibTransId="{92A85752-8667-4C91-B398-564C4508AB35}"/>
    <dgm:cxn modelId="{29245EB6-A541-430C-A1C5-38AB3E0C55A2}" type="presOf" srcId="{D95553F5-6A03-4B2C-8D30-B231523DBD6E}" destId="{FAC641F3-9C38-4E09-90F1-19A6397D2D73}" srcOrd="0" destOrd="0" presId="urn:microsoft.com/office/officeart/2005/8/layout/default"/>
    <dgm:cxn modelId="{CE296F61-752D-4F73-9226-E160A9EF79C3}" type="presOf" srcId="{761E1EFC-EC64-4C43-9BDF-74F1F4A70465}" destId="{FC61CF87-F117-44E1-AEF9-8F08FF1B5E74}" srcOrd="0" destOrd="0" presId="urn:microsoft.com/office/officeart/2005/8/layout/default"/>
    <dgm:cxn modelId="{65569C48-B024-46AF-BCE8-F8EBB6B5478F}" srcId="{5CB616F7-45F9-4CF0-990A-FEA4E044DA38}" destId="{5DBD60EF-7B31-45C5-AF66-D7FAD21A7266}" srcOrd="1" destOrd="0" parTransId="{EE2FE484-2ED1-4E70-BA0B-D50CFEC9D688}" sibTransId="{57DCC0EF-F21A-423C-A386-5345167855CE}"/>
    <dgm:cxn modelId="{3DD1ADE1-11DD-42A2-8977-116C010396FD}" type="presParOf" srcId="{26025A19-3EFF-4E1D-81AB-BFC046343B80}" destId="{3E49018D-BFD1-44D0-9C9B-3122554E3AEA}" srcOrd="0" destOrd="0" presId="urn:microsoft.com/office/officeart/2005/8/layout/default"/>
    <dgm:cxn modelId="{22A3E18F-F7F5-4006-BA8F-81DA3E58A7AE}" type="presParOf" srcId="{26025A19-3EFF-4E1D-81AB-BFC046343B80}" destId="{CF36AD25-6C22-4B0E-8EDB-1E400B418065}" srcOrd="1" destOrd="0" presId="urn:microsoft.com/office/officeart/2005/8/layout/default"/>
    <dgm:cxn modelId="{300657B2-6F41-4645-9495-114D06414EF4}" type="presParOf" srcId="{26025A19-3EFF-4E1D-81AB-BFC046343B80}" destId="{1289A6DE-806E-4C89-8D7F-4B581CA47BDC}" srcOrd="2" destOrd="0" presId="urn:microsoft.com/office/officeart/2005/8/layout/default"/>
    <dgm:cxn modelId="{E28F1346-6960-48BE-8359-AC9F8B152AAB}" type="presParOf" srcId="{26025A19-3EFF-4E1D-81AB-BFC046343B80}" destId="{3019EEDD-B6C5-4314-874D-45C862BDDB69}" srcOrd="3" destOrd="0" presId="urn:microsoft.com/office/officeart/2005/8/layout/default"/>
    <dgm:cxn modelId="{7B3EC22F-E965-460C-AFB2-FAB969232532}" type="presParOf" srcId="{26025A19-3EFF-4E1D-81AB-BFC046343B80}" destId="{FAC641F3-9C38-4E09-90F1-19A6397D2D73}" srcOrd="4" destOrd="0" presId="urn:microsoft.com/office/officeart/2005/8/layout/default"/>
    <dgm:cxn modelId="{26B94F7F-8FE2-4260-B037-9124B4F5EC82}" type="presParOf" srcId="{26025A19-3EFF-4E1D-81AB-BFC046343B80}" destId="{D854E2FB-ED22-44C5-BADF-62A41C4C7BCB}" srcOrd="5" destOrd="0" presId="urn:microsoft.com/office/officeart/2005/8/layout/default"/>
    <dgm:cxn modelId="{0A84AE0A-099A-48A1-AA63-884EE08DE557}" type="presParOf" srcId="{26025A19-3EFF-4E1D-81AB-BFC046343B80}" destId="{FC61CF87-F117-44E1-AEF9-8F08FF1B5E74}" srcOrd="6" destOrd="0" presId="urn:microsoft.com/office/officeart/2005/8/layout/default"/>
    <dgm:cxn modelId="{26C2CB27-1F87-424B-B8C1-FB1EA042394C}" type="presParOf" srcId="{26025A19-3EFF-4E1D-81AB-BFC046343B80}" destId="{11BE2115-C8D2-418E-96ED-6C0CE75521B6}" srcOrd="7" destOrd="0" presId="urn:microsoft.com/office/officeart/2005/8/layout/default"/>
    <dgm:cxn modelId="{9DBB621F-0667-4CE0-9104-B6AFB610FBFA}" type="presParOf" srcId="{26025A19-3EFF-4E1D-81AB-BFC046343B80}" destId="{95AE4FDD-9E38-45C6-B5CB-4E527D9F9FAC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7D4AA83-E379-43BF-8C0E-6D87EA36713D}" type="doc">
      <dgm:prSet loTypeId="urn:microsoft.com/office/officeart/2005/8/layout/default" loCatId="list" qsTypeId="urn:microsoft.com/office/officeart/2005/8/quickstyle/simple5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B749E318-1115-4103-939D-45A882605C6A}">
      <dgm:prSet/>
      <dgm:spPr/>
      <dgm:t>
        <a:bodyPr/>
        <a:lstStyle/>
        <a:p>
          <a:r>
            <a:rPr lang="es-ES_tradnl"/>
            <a:t>Hay más de dos partes?</a:t>
          </a:r>
          <a:endParaRPr lang="en-US"/>
        </a:p>
      </dgm:t>
    </dgm:pt>
    <dgm:pt modelId="{F305414E-0823-4820-B3D8-66F03904854D}" type="parTrans" cxnId="{AD31D65B-47AC-46DC-A867-A199ABE433AA}">
      <dgm:prSet/>
      <dgm:spPr/>
      <dgm:t>
        <a:bodyPr/>
        <a:lstStyle/>
        <a:p>
          <a:endParaRPr lang="en-US"/>
        </a:p>
      </dgm:t>
    </dgm:pt>
    <dgm:pt modelId="{8020C6E2-A0AD-4F3A-972F-5F5128275238}" type="sibTrans" cxnId="{AD31D65B-47AC-46DC-A867-A199ABE433AA}">
      <dgm:prSet/>
      <dgm:spPr/>
      <dgm:t>
        <a:bodyPr/>
        <a:lstStyle/>
        <a:p>
          <a:endParaRPr lang="en-US"/>
        </a:p>
      </dgm:t>
    </dgm:pt>
    <dgm:pt modelId="{A6E08000-C541-4B91-877A-887E922E1338}">
      <dgm:prSet/>
      <dgm:spPr/>
      <dgm:t>
        <a:bodyPr/>
        <a:lstStyle/>
        <a:p>
          <a:r>
            <a:rPr lang="es-ES_tradnl"/>
            <a:t>Es repetitivo el juego?</a:t>
          </a:r>
          <a:endParaRPr lang="en-US"/>
        </a:p>
      </dgm:t>
    </dgm:pt>
    <dgm:pt modelId="{101E7125-4F8A-446B-A936-26483B3F3BFD}" type="parTrans" cxnId="{BC1547B6-D2E1-4ABA-95CD-14F0429255EB}">
      <dgm:prSet/>
      <dgm:spPr/>
      <dgm:t>
        <a:bodyPr/>
        <a:lstStyle/>
        <a:p>
          <a:endParaRPr lang="en-US"/>
        </a:p>
      </dgm:t>
    </dgm:pt>
    <dgm:pt modelId="{65AFB613-0EEC-477D-9E83-0A1F70D638F4}" type="sibTrans" cxnId="{BC1547B6-D2E1-4ABA-95CD-14F0429255EB}">
      <dgm:prSet/>
      <dgm:spPr/>
      <dgm:t>
        <a:bodyPr/>
        <a:lstStyle/>
        <a:p>
          <a:endParaRPr lang="en-US"/>
        </a:p>
      </dgm:t>
    </dgm:pt>
    <dgm:pt modelId="{94573AD1-5D5F-4B18-B653-F256BAEC2675}">
      <dgm:prSet/>
      <dgm:spPr/>
      <dgm:t>
        <a:bodyPr/>
        <a:lstStyle/>
        <a:p>
          <a:r>
            <a:rPr lang="es-ES_tradnl"/>
            <a:t>Hay efectos de vinculación?</a:t>
          </a:r>
          <a:endParaRPr lang="en-US"/>
        </a:p>
      </dgm:t>
    </dgm:pt>
    <dgm:pt modelId="{84D82671-012A-4D62-BA8D-E9EE97CBECF0}" type="parTrans" cxnId="{5836B74B-6BE0-4C48-86DB-E659D1D399E9}">
      <dgm:prSet/>
      <dgm:spPr/>
      <dgm:t>
        <a:bodyPr/>
        <a:lstStyle/>
        <a:p>
          <a:endParaRPr lang="en-US"/>
        </a:p>
      </dgm:t>
    </dgm:pt>
    <dgm:pt modelId="{63070990-32FE-4D5B-91AA-EC0D916B7B0A}" type="sibTrans" cxnId="{5836B74B-6BE0-4C48-86DB-E659D1D399E9}">
      <dgm:prSet/>
      <dgm:spPr/>
      <dgm:t>
        <a:bodyPr/>
        <a:lstStyle/>
        <a:p>
          <a:endParaRPr lang="en-US"/>
        </a:p>
      </dgm:t>
    </dgm:pt>
    <dgm:pt modelId="{1A076554-B7CF-453C-A5C8-C856514570EE}">
      <dgm:prSet/>
      <dgm:spPr/>
      <dgm:t>
        <a:bodyPr/>
        <a:lstStyle/>
        <a:p>
          <a:r>
            <a:rPr lang="es-ES_tradnl"/>
            <a:t>Hay más de un tema?</a:t>
          </a:r>
          <a:endParaRPr lang="en-US"/>
        </a:p>
      </dgm:t>
    </dgm:pt>
    <dgm:pt modelId="{273D48FB-05E7-45A6-A3AA-B2F8E14878E4}" type="parTrans" cxnId="{90BF911A-4C44-424E-9A73-0AABE0C8A560}">
      <dgm:prSet/>
      <dgm:spPr/>
      <dgm:t>
        <a:bodyPr/>
        <a:lstStyle/>
        <a:p>
          <a:endParaRPr lang="en-US"/>
        </a:p>
      </dgm:t>
    </dgm:pt>
    <dgm:pt modelId="{37936493-9424-4794-9F94-35A293778CE1}" type="sibTrans" cxnId="{90BF911A-4C44-424E-9A73-0AABE0C8A560}">
      <dgm:prSet/>
      <dgm:spPr/>
      <dgm:t>
        <a:bodyPr/>
        <a:lstStyle/>
        <a:p>
          <a:endParaRPr lang="en-US"/>
        </a:p>
      </dgm:t>
    </dgm:pt>
    <dgm:pt modelId="{11F6FA8E-15D3-432C-9503-5923B59B1DE9}">
      <dgm:prSet/>
      <dgm:spPr/>
      <dgm:t>
        <a:bodyPr/>
        <a:lstStyle/>
        <a:p>
          <a:r>
            <a:rPr lang="es-ES_tradnl"/>
            <a:t>Se requiere un acuerdo?</a:t>
          </a:r>
          <a:endParaRPr lang="en-US"/>
        </a:p>
      </dgm:t>
    </dgm:pt>
    <dgm:pt modelId="{8A0B30EA-6ACF-46A5-A9F2-61C7666C2E17}" type="parTrans" cxnId="{2F5A51E2-95F9-43DD-9B10-F8DAEAB6D98B}">
      <dgm:prSet/>
      <dgm:spPr/>
      <dgm:t>
        <a:bodyPr/>
        <a:lstStyle/>
        <a:p>
          <a:endParaRPr lang="en-US"/>
        </a:p>
      </dgm:t>
    </dgm:pt>
    <dgm:pt modelId="{A0556047-F8F5-40BD-BBD8-6BCBF9670CBC}" type="sibTrans" cxnId="{2F5A51E2-95F9-43DD-9B10-F8DAEAB6D98B}">
      <dgm:prSet/>
      <dgm:spPr/>
      <dgm:t>
        <a:bodyPr/>
        <a:lstStyle/>
        <a:p>
          <a:endParaRPr lang="en-US"/>
        </a:p>
      </dgm:t>
    </dgm:pt>
    <dgm:pt modelId="{DD729312-8A78-43CB-8E6E-E48F804B1B45}">
      <dgm:prSet/>
      <dgm:spPr/>
      <dgm:t>
        <a:bodyPr/>
        <a:lstStyle/>
        <a:p>
          <a:r>
            <a:rPr lang="es-ES_tradnl"/>
            <a:t>Se requiere ratificación?</a:t>
          </a:r>
          <a:endParaRPr lang="en-US"/>
        </a:p>
      </dgm:t>
    </dgm:pt>
    <dgm:pt modelId="{918ABB6F-EDE8-4198-8137-3CF6B278E530}" type="parTrans" cxnId="{69767E8B-2919-4EE8-8563-797F04CAFD60}">
      <dgm:prSet/>
      <dgm:spPr/>
      <dgm:t>
        <a:bodyPr/>
        <a:lstStyle/>
        <a:p>
          <a:endParaRPr lang="en-US"/>
        </a:p>
      </dgm:t>
    </dgm:pt>
    <dgm:pt modelId="{E0606E7E-986F-4C13-904A-E52628BD5E15}" type="sibTrans" cxnId="{69767E8B-2919-4EE8-8563-797F04CAFD60}">
      <dgm:prSet/>
      <dgm:spPr/>
      <dgm:t>
        <a:bodyPr/>
        <a:lstStyle/>
        <a:p>
          <a:endParaRPr lang="en-US"/>
        </a:p>
      </dgm:t>
    </dgm:pt>
    <dgm:pt modelId="{AD793CE7-DCD4-45D4-A6F5-F21D3AD797C0}">
      <dgm:prSet/>
      <dgm:spPr/>
      <dgm:t>
        <a:bodyPr/>
        <a:lstStyle/>
        <a:p>
          <a:r>
            <a:rPr lang="es-ES_tradnl"/>
            <a:t>Son posibles las amenazas?</a:t>
          </a:r>
          <a:endParaRPr lang="en-US"/>
        </a:p>
      </dgm:t>
    </dgm:pt>
    <dgm:pt modelId="{E787159C-BFCC-458A-AC51-33D8118111C9}" type="parTrans" cxnId="{3286FDD1-A3D1-47E6-9E8F-81D4475D9A1C}">
      <dgm:prSet/>
      <dgm:spPr/>
      <dgm:t>
        <a:bodyPr/>
        <a:lstStyle/>
        <a:p>
          <a:endParaRPr lang="en-US"/>
        </a:p>
      </dgm:t>
    </dgm:pt>
    <dgm:pt modelId="{E715241E-5D6B-4352-AE6E-ED7CBC522C37}" type="sibTrans" cxnId="{3286FDD1-A3D1-47E6-9E8F-81D4475D9A1C}">
      <dgm:prSet/>
      <dgm:spPr/>
      <dgm:t>
        <a:bodyPr/>
        <a:lstStyle/>
        <a:p>
          <a:endParaRPr lang="en-US"/>
        </a:p>
      </dgm:t>
    </dgm:pt>
    <dgm:pt modelId="{5A44EAA1-A5E4-47F5-9443-09D2045286C4}">
      <dgm:prSet/>
      <dgm:spPr/>
      <dgm:t>
        <a:bodyPr/>
        <a:lstStyle/>
        <a:p>
          <a:r>
            <a:rPr lang="es-ES_tradnl"/>
            <a:t>Hay restricciones de tiempo o costos relacionados con el tiempo?</a:t>
          </a:r>
          <a:endParaRPr lang="en-US"/>
        </a:p>
      </dgm:t>
    </dgm:pt>
    <dgm:pt modelId="{DC1505E6-BDCF-4BD2-A8BA-C8DA52DB63B3}" type="parTrans" cxnId="{2AB310CD-4FFC-4BC3-8695-76A015BECDD9}">
      <dgm:prSet/>
      <dgm:spPr/>
      <dgm:t>
        <a:bodyPr/>
        <a:lstStyle/>
        <a:p>
          <a:endParaRPr lang="en-US"/>
        </a:p>
      </dgm:t>
    </dgm:pt>
    <dgm:pt modelId="{B4D45CAF-862A-4248-B4C3-3DBE70249A15}" type="sibTrans" cxnId="{2AB310CD-4FFC-4BC3-8695-76A015BECDD9}">
      <dgm:prSet/>
      <dgm:spPr/>
      <dgm:t>
        <a:bodyPr/>
        <a:lstStyle/>
        <a:p>
          <a:endParaRPr lang="en-US"/>
        </a:p>
      </dgm:t>
    </dgm:pt>
    <dgm:pt modelId="{A3D0F6EC-D544-40A1-BDC7-557E83474094}">
      <dgm:prSet/>
      <dgm:spPr/>
      <dgm:t>
        <a:bodyPr/>
        <a:lstStyle/>
        <a:p>
          <a:r>
            <a:rPr lang="es-ES_tradnl"/>
            <a:t>Son obligatorios los contratos?</a:t>
          </a:r>
          <a:endParaRPr lang="en-US"/>
        </a:p>
      </dgm:t>
    </dgm:pt>
    <dgm:pt modelId="{3EBDD365-0274-46AF-9ADF-493A4CA0CE2C}" type="parTrans" cxnId="{70889008-E0B7-46D4-8CF3-07656CCF3B9B}">
      <dgm:prSet/>
      <dgm:spPr/>
      <dgm:t>
        <a:bodyPr/>
        <a:lstStyle/>
        <a:p>
          <a:endParaRPr lang="en-US"/>
        </a:p>
      </dgm:t>
    </dgm:pt>
    <dgm:pt modelId="{AF19061C-5944-4D63-89DF-227C9317F37B}" type="sibTrans" cxnId="{70889008-E0B7-46D4-8CF3-07656CCF3B9B}">
      <dgm:prSet/>
      <dgm:spPr/>
      <dgm:t>
        <a:bodyPr/>
        <a:lstStyle/>
        <a:p>
          <a:endParaRPr lang="en-US"/>
        </a:p>
      </dgm:t>
    </dgm:pt>
    <dgm:pt modelId="{1674771A-E9C7-4A50-9A68-4356FA8293D4}">
      <dgm:prSet/>
      <dgm:spPr/>
      <dgm:t>
        <a:bodyPr/>
        <a:lstStyle/>
        <a:p>
          <a:r>
            <a:rPr lang="es-ES_tradnl"/>
            <a:t>Son privadas o públicas las negociaciones?</a:t>
          </a:r>
          <a:endParaRPr lang="en-US"/>
        </a:p>
      </dgm:t>
    </dgm:pt>
    <dgm:pt modelId="{441B8DA8-C44A-4F3B-8733-F1C33E5D6F4B}" type="parTrans" cxnId="{DA1CF97D-3C72-4DEB-9CC0-6F1BDDC349D9}">
      <dgm:prSet/>
      <dgm:spPr/>
      <dgm:t>
        <a:bodyPr/>
        <a:lstStyle/>
        <a:p>
          <a:endParaRPr lang="en-US"/>
        </a:p>
      </dgm:t>
    </dgm:pt>
    <dgm:pt modelId="{EC794BAF-C79A-4EEE-A34E-D1126B69826F}" type="sibTrans" cxnId="{DA1CF97D-3C72-4DEB-9CC0-6F1BDDC349D9}">
      <dgm:prSet/>
      <dgm:spPr/>
      <dgm:t>
        <a:bodyPr/>
        <a:lstStyle/>
        <a:p>
          <a:endParaRPr lang="en-US"/>
        </a:p>
      </dgm:t>
    </dgm:pt>
    <dgm:pt modelId="{1335FFE9-CBD3-4C39-BC43-4B1F803D549A}">
      <dgm:prSet/>
      <dgm:spPr/>
      <dgm:t>
        <a:bodyPr/>
        <a:lstStyle/>
        <a:p>
          <a:r>
            <a:rPr lang="es-ES_tradnl"/>
            <a:t>Cuáles son las normas del grupo?</a:t>
          </a:r>
          <a:endParaRPr lang="en-US"/>
        </a:p>
      </dgm:t>
    </dgm:pt>
    <dgm:pt modelId="{82EF7ADA-ECC2-4408-904B-54261E2E3633}" type="parTrans" cxnId="{E4879406-4FA9-41D7-8B7B-446FAE11FB83}">
      <dgm:prSet/>
      <dgm:spPr/>
      <dgm:t>
        <a:bodyPr/>
        <a:lstStyle/>
        <a:p>
          <a:endParaRPr lang="en-US"/>
        </a:p>
      </dgm:t>
    </dgm:pt>
    <dgm:pt modelId="{15EF6970-32CA-44A6-92C3-9647516DB121}" type="sibTrans" cxnId="{E4879406-4FA9-41D7-8B7B-446FAE11FB83}">
      <dgm:prSet/>
      <dgm:spPr/>
      <dgm:t>
        <a:bodyPr/>
        <a:lstStyle/>
        <a:p>
          <a:endParaRPr lang="en-US"/>
        </a:p>
      </dgm:t>
    </dgm:pt>
    <dgm:pt modelId="{F1AFB49D-EA05-48EF-893D-A86A19FBE835}">
      <dgm:prSet/>
      <dgm:spPr/>
      <dgm:t>
        <a:bodyPr/>
        <a:lstStyle/>
        <a:p>
          <a:r>
            <a:rPr lang="es-ES_tradnl"/>
            <a:t>Es posible la intervención de una tercera parte?</a:t>
          </a:r>
          <a:endParaRPr lang="en-US"/>
        </a:p>
      </dgm:t>
    </dgm:pt>
    <dgm:pt modelId="{554D0D27-1DE8-424F-A3C5-51E12A1DB8B1}" type="parTrans" cxnId="{31EE514C-F6E5-4374-9431-DE70B426E5F3}">
      <dgm:prSet/>
      <dgm:spPr/>
      <dgm:t>
        <a:bodyPr/>
        <a:lstStyle/>
        <a:p>
          <a:endParaRPr lang="en-US"/>
        </a:p>
      </dgm:t>
    </dgm:pt>
    <dgm:pt modelId="{5DF48212-AEBD-4E6F-B49A-802786AB0E27}" type="sibTrans" cxnId="{31EE514C-F6E5-4374-9431-DE70B426E5F3}">
      <dgm:prSet/>
      <dgm:spPr/>
      <dgm:t>
        <a:bodyPr/>
        <a:lstStyle/>
        <a:p>
          <a:endParaRPr lang="en-US"/>
        </a:p>
      </dgm:t>
    </dgm:pt>
    <dgm:pt modelId="{446C416D-AFAE-4081-88CD-B2CEC9618058}" type="pres">
      <dgm:prSet presAssocID="{47D4AA83-E379-43BF-8C0E-6D87EA36713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B529527-182A-42F7-973E-262E699F0EF2}" type="pres">
      <dgm:prSet presAssocID="{B749E318-1115-4103-939D-45A882605C6A}" presName="node" presStyleLbl="node1" presStyleIdx="0" presStyleCnt="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067C50B-E8CF-4D2E-91E3-D983E2715F92}" type="pres">
      <dgm:prSet presAssocID="{8020C6E2-A0AD-4F3A-972F-5F5128275238}" presName="sibTrans" presStyleCnt="0"/>
      <dgm:spPr/>
    </dgm:pt>
    <dgm:pt modelId="{E03B58A0-B1CF-4780-86A2-BD18FCB6DAE7}" type="pres">
      <dgm:prSet presAssocID="{A6E08000-C541-4B91-877A-887E922E1338}" presName="node" presStyleLbl="node1" presStyleIdx="1" presStyleCnt="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D5BF169-70F9-4F4F-86AD-752E710CC84E}" type="pres">
      <dgm:prSet presAssocID="{65AFB613-0EEC-477D-9E83-0A1F70D638F4}" presName="sibTrans" presStyleCnt="0"/>
      <dgm:spPr/>
    </dgm:pt>
    <dgm:pt modelId="{44866D23-57D0-4F3A-A9A9-35C8DA597516}" type="pres">
      <dgm:prSet presAssocID="{94573AD1-5D5F-4B18-B653-F256BAEC2675}" presName="node" presStyleLbl="node1" presStyleIdx="2" presStyleCnt="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37A7729-AF11-4E97-8E5C-1062D650A945}" type="pres">
      <dgm:prSet presAssocID="{63070990-32FE-4D5B-91AA-EC0D916B7B0A}" presName="sibTrans" presStyleCnt="0"/>
      <dgm:spPr/>
    </dgm:pt>
    <dgm:pt modelId="{DAF6734D-000C-4BD3-B480-52B80D7CEEED}" type="pres">
      <dgm:prSet presAssocID="{1A076554-B7CF-453C-A5C8-C856514570EE}" presName="node" presStyleLbl="node1" presStyleIdx="3" presStyleCnt="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CCED6C7-A848-4FC1-B8C7-7EF00D05CE76}" type="pres">
      <dgm:prSet presAssocID="{37936493-9424-4794-9F94-35A293778CE1}" presName="sibTrans" presStyleCnt="0"/>
      <dgm:spPr/>
    </dgm:pt>
    <dgm:pt modelId="{545E49C6-481F-4902-8C15-530104CA9EDE}" type="pres">
      <dgm:prSet presAssocID="{11F6FA8E-15D3-432C-9503-5923B59B1DE9}" presName="node" presStyleLbl="node1" presStyleIdx="4" presStyleCnt="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E47E057-90D9-43C8-AC14-151105FE915A}" type="pres">
      <dgm:prSet presAssocID="{A0556047-F8F5-40BD-BBD8-6BCBF9670CBC}" presName="sibTrans" presStyleCnt="0"/>
      <dgm:spPr/>
    </dgm:pt>
    <dgm:pt modelId="{D9618130-5220-410A-8DC6-E32ED6C149F1}" type="pres">
      <dgm:prSet presAssocID="{DD729312-8A78-43CB-8E6E-E48F804B1B45}" presName="node" presStyleLbl="node1" presStyleIdx="5" presStyleCnt="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7A00A1D-6BAF-4A02-A58A-61DCEAF59649}" type="pres">
      <dgm:prSet presAssocID="{E0606E7E-986F-4C13-904A-E52628BD5E15}" presName="sibTrans" presStyleCnt="0"/>
      <dgm:spPr/>
    </dgm:pt>
    <dgm:pt modelId="{C44AD3A9-E2DD-4EED-B1A6-41453C4967F4}" type="pres">
      <dgm:prSet presAssocID="{AD793CE7-DCD4-45D4-A6F5-F21D3AD797C0}" presName="node" presStyleLbl="node1" presStyleIdx="6" presStyleCnt="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ED42A90-0521-4CA4-8338-E7FB247954C9}" type="pres">
      <dgm:prSet presAssocID="{E715241E-5D6B-4352-AE6E-ED7CBC522C37}" presName="sibTrans" presStyleCnt="0"/>
      <dgm:spPr/>
    </dgm:pt>
    <dgm:pt modelId="{99A106C7-F88C-4F82-A350-847F0E80B09C}" type="pres">
      <dgm:prSet presAssocID="{5A44EAA1-A5E4-47F5-9443-09D2045286C4}" presName="node" presStyleLbl="node1" presStyleIdx="7" presStyleCnt="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41B842A-5BD6-437A-9537-F601BF6FF2CF}" type="pres">
      <dgm:prSet presAssocID="{B4D45CAF-862A-4248-B4C3-3DBE70249A15}" presName="sibTrans" presStyleCnt="0"/>
      <dgm:spPr/>
    </dgm:pt>
    <dgm:pt modelId="{EFB2F086-8AF2-4AA2-B5B1-BE88D71505B2}" type="pres">
      <dgm:prSet presAssocID="{A3D0F6EC-D544-40A1-BDC7-557E83474094}" presName="node" presStyleLbl="node1" presStyleIdx="8" presStyleCnt="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1A51EE5-02B9-46F6-BDFC-55A69C202AD3}" type="pres">
      <dgm:prSet presAssocID="{AF19061C-5944-4D63-89DF-227C9317F37B}" presName="sibTrans" presStyleCnt="0"/>
      <dgm:spPr/>
    </dgm:pt>
    <dgm:pt modelId="{AF119197-D0AE-41BE-939B-D4D4E58C3DC4}" type="pres">
      <dgm:prSet presAssocID="{1674771A-E9C7-4A50-9A68-4356FA8293D4}" presName="node" presStyleLbl="node1" presStyleIdx="9" presStyleCnt="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2954025-8DA2-4AB2-916D-262D7E04B9F4}" type="pres">
      <dgm:prSet presAssocID="{EC794BAF-C79A-4EEE-A34E-D1126B69826F}" presName="sibTrans" presStyleCnt="0"/>
      <dgm:spPr/>
    </dgm:pt>
    <dgm:pt modelId="{C17E0688-6CA1-4F76-96B4-99AC75783FAC}" type="pres">
      <dgm:prSet presAssocID="{1335FFE9-CBD3-4C39-BC43-4B1F803D549A}" presName="node" presStyleLbl="node1" presStyleIdx="10" presStyleCnt="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F942629-2BE5-4FB5-8A9B-C0E9EFBD4210}" type="pres">
      <dgm:prSet presAssocID="{15EF6970-32CA-44A6-92C3-9647516DB121}" presName="sibTrans" presStyleCnt="0"/>
      <dgm:spPr/>
    </dgm:pt>
    <dgm:pt modelId="{AB7253F0-698D-4E44-9C92-143A2019F966}" type="pres">
      <dgm:prSet presAssocID="{F1AFB49D-EA05-48EF-893D-A86A19FBE835}" presName="node" presStyleLbl="node1" presStyleIdx="11" presStyleCnt="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C1547B6-D2E1-4ABA-95CD-14F0429255EB}" srcId="{47D4AA83-E379-43BF-8C0E-6D87EA36713D}" destId="{A6E08000-C541-4B91-877A-887E922E1338}" srcOrd="1" destOrd="0" parTransId="{101E7125-4F8A-446B-A936-26483B3F3BFD}" sibTransId="{65AFB613-0EEC-477D-9E83-0A1F70D638F4}"/>
    <dgm:cxn modelId="{DB584A98-C3A7-48D6-9E0D-CC8906576224}" type="presOf" srcId="{B749E318-1115-4103-939D-45A882605C6A}" destId="{8B529527-182A-42F7-973E-262E699F0EF2}" srcOrd="0" destOrd="0" presId="urn:microsoft.com/office/officeart/2005/8/layout/default"/>
    <dgm:cxn modelId="{89BBED91-281B-4B79-A674-7C6038713341}" type="presOf" srcId="{11F6FA8E-15D3-432C-9503-5923B59B1DE9}" destId="{545E49C6-481F-4902-8C15-530104CA9EDE}" srcOrd="0" destOrd="0" presId="urn:microsoft.com/office/officeart/2005/8/layout/default"/>
    <dgm:cxn modelId="{B40F695E-E432-4F32-807E-860EA65DF5E9}" type="presOf" srcId="{DD729312-8A78-43CB-8E6E-E48F804B1B45}" destId="{D9618130-5220-410A-8DC6-E32ED6C149F1}" srcOrd="0" destOrd="0" presId="urn:microsoft.com/office/officeart/2005/8/layout/default"/>
    <dgm:cxn modelId="{BBF38CA9-DCAF-48EF-9A4E-CBE9DC16996C}" type="presOf" srcId="{94573AD1-5D5F-4B18-B653-F256BAEC2675}" destId="{44866D23-57D0-4F3A-A9A9-35C8DA597516}" srcOrd="0" destOrd="0" presId="urn:microsoft.com/office/officeart/2005/8/layout/default"/>
    <dgm:cxn modelId="{74F5FB39-DF11-46FD-9620-5541DF3DD3FB}" type="presOf" srcId="{F1AFB49D-EA05-48EF-893D-A86A19FBE835}" destId="{AB7253F0-698D-4E44-9C92-143A2019F966}" srcOrd="0" destOrd="0" presId="urn:microsoft.com/office/officeart/2005/8/layout/default"/>
    <dgm:cxn modelId="{5836B74B-6BE0-4C48-86DB-E659D1D399E9}" srcId="{47D4AA83-E379-43BF-8C0E-6D87EA36713D}" destId="{94573AD1-5D5F-4B18-B653-F256BAEC2675}" srcOrd="2" destOrd="0" parTransId="{84D82671-012A-4D62-BA8D-E9EE97CBECF0}" sibTransId="{63070990-32FE-4D5B-91AA-EC0D916B7B0A}"/>
    <dgm:cxn modelId="{E4879406-4FA9-41D7-8B7B-446FAE11FB83}" srcId="{47D4AA83-E379-43BF-8C0E-6D87EA36713D}" destId="{1335FFE9-CBD3-4C39-BC43-4B1F803D549A}" srcOrd="10" destOrd="0" parTransId="{82EF7ADA-ECC2-4408-904B-54261E2E3633}" sibTransId="{15EF6970-32CA-44A6-92C3-9647516DB121}"/>
    <dgm:cxn modelId="{53A5E40A-196C-46E5-B308-C245AF138564}" type="presOf" srcId="{1674771A-E9C7-4A50-9A68-4356FA8293D4}" destId="{AF119197-D0AE-41BE-939B-D4D4E58C3DC4}" srcOrd="0" destOrd="0" presId="urn:microsoft.com/office/officeart/2005/8/layout/default"/>
    <dgm:cxn modelId="{2F5A51E2-95F9-43DD-9B10-F8DAEAB6D98B}" srcId="{47D4AA83-E379-43BF-8C0E-6D87EA36713D}" destId="{11F6FA8E-15D3-432C-9503-5923B59B1DE9}" srcOrd="4" destOrd="0" parTransId="{8A0B30EA-6ACF-46A5-A9F2-61C7666C2E17}" sibTransId="{A0556047-F8F5-40BD-BBD8-6BCBF9670CBC}"/>
    <dgm:cxn modelId="{CADAD136-44B2-4985-ACEE-8865207F8AE0}" type="presOf" srcId="{A3D0F6EC-D544-40A1-BDC7-557E83474094}" destId="{EFB2F086-8AF2-4AA2-B5B1-BE88D71505B2}" srcOrd="0" destOrd="0" presId="urn:microsoft.com/office/officeart/2005/8/layout/default"/>
    <dgm:cxn modelId="{31EE514C-F6E5-4374-9431-DE70B426E5F3}" srcId="{47D4AA83-E379-43BF-8C0E-6D87EA36713D}" destId="{F1AFB49D-EA05-48EF-893D-A86A19FBE835}" srcOrd="11" destOrd="0" parTransId="{554D0D27-1DE8-424F-A3C5-51E12A1DB8B1}" sibTransId="{5DF48212-AEBD-4E6F-B49A-802786AB0E27}"/>
    <dgm:cxn modelId="{70889008-E0B7-46D4-8CF3-07656CCF3B9B}" srcId="{47D4AA83-E379-43BF-8C0E-6D87EA36713D}" destId="{A3D0F6EC-D544-40A1-BDC7-557E83474094}" srcOrd="8" destOrd="0" parTransId="{3EBDD365-0274-46AF-9ADF-493A4CA0CE2C}" sibTransId="{AF19061C-5944-4D63-89DF-227C9317F37B}"/>
    <dgm:cxn modelId="{90BF911A-4C44-424E-9A73-0AABE0C8A560}" srcId="{47D4AA83-E379-43BF-8C0E-6D87EA36713D}" destId="{1A076554-B7CF-453C-A5C8-C856514570EE}" srcOrd="3" destOrd="0" parTransId="{273D48FB-05E7-45A6-A3AA-B2F8E14878E4}" sibTransId="{37936493-9424-4794-9F94-35A293778CE1}"/>
    <dgm:cxn modelId="{4FAA821F-4C72-48F6-BCF3-1AAFBC5CB6BB}" type="presOf" srcId="{A6E08000-C541-4B91-877A-887E922E1338}" destId="{E03B58A0-B1CF-4780-86A2-BD18FCB6DAE7}" srcOrd="0" destOrd="0" presId="urn:microsoft.com/office/officeart/2005/8/layout/default"/>
    <dgm:cxn modelId="{69767E8B-2919-4EE8-8563-797F04CAFD60}" srcId="{47D4AA83-E379-43BF-8C0E-6D87EA36713D}" destId="{DD729312-8A78-43CB-8E6E-E48F804B1B45}" srcOrd="5" destOrd="0" parTransId="{918ABB6F-EDE8-4198-8137-3CF6B278E530}" sibTransId="{E0606E7E-986F-4C13-904A-E52628BD5E15}"/>
    <dgm:cxn modelId="{FBE41112-9BD5-45F6-9C5C-BA37EEA096AB}" type="presOf" srcId="{1335FFE9-CBD3-4C39-BC43-4B1F803D549A}" destId="{C17E0688-6CA1-4F76-96B4-99AC75783FAC}" srcOrd="0" destOrd="0" presId="urn:microsoft.com/office/officeart/2005/8/layout/default"/>
    <dgm:cxn modelId="{F02DF6C2-577C-47BB-9824-871E3D0540BE}" type="presOf" srcId="{AD793CE7-DCD4-45D4-A6F5-F21D3AD797C0}" destId="{C44AD3A9-E2DD-4EED-B1A6-41453C4967F4}" srcOrd="0" destOrd="0" presId="urn:microsoft.com/office/officeart/2005/8/layout/default"/>
    <dgm:cxn modelId="{DA1CF97D-3C72-4DEB-9CC0-6F1BDDC349D9}" srcId="{47D4AA83-E379-43BF-8C0E-6D87EA36713D}" destId="{1674771A-E9C7-4A50-9A68-4356FA8293D4}" srcOrd="9" destOrd="0" parTransId="{441B8DA8-C44A-4F3B-8733-F1C33E5D6F4B}" sibTransId="{EC794BAF-C79A-4EEE-A34E-D1126B69826F}"/>
    <dgm:cxn modelId="{8A90164C-1DC8-4FAD-9FB6-2F167B0DFD15}" type="presOf" srcId="{5A44EAA1-A5E4-47F5-9443-09D2045286C4}" destId="{99A106C7-F88C-4F82-A350-847F0E80B09C}" srcOrd="0" destOrd="0" presId="urn:microsoft.com/office/officeart/2005/8/layout/default"/>
    <dgm:cxn modelId="{F25D323B-F77A-4EE7-A7B0-465FC9B98551}" type="presOf" srcId="{1A076554-B7CF-453C-A5C8-C856514570EE}" destId="{DAF6734D-000C-4BD3-B480-52B80D7CEEED}" srcOrd="0" destOrd="0" presId="urn:microsoft.com/office/officeart/2005/8/layout/default"/>
    <dgm:cxn modelId="{AD31D65B-47AC-46DC-A867-A199ABE433AA}" srcId="{47D4AA83-E379-43BF-8C0E-6D87EA36713D}" destId="{B749E318-1115-4103-939D-45A882605C6A}" srcOrd="0" destOrd="0" parTransId="{F305414E-0823-4820-B3D8-66F03904854D}" sibTransId="{8020C6E2-A0AD-4F3A-972F-5F5128275238}"/>
    <dgm:cxn modelId="{B2FF01EB-184A-4CD2-B9AD-54C7E10ECCCF}" type="presOf" srcId="{47D4AA83-E379-43BF-8C0E-6D87EA36713D}" destId="{446C416D-AFAE-4081-88CD-B2CEC9618058}" srcOrd="0" destOrd="0" presId="urn:microsoft.com/office/officeart/2005/8/layout/default"/>
    <dgm:cxn modelId="{2AB310CD-4FFC-4BC3-8695-76A015BECDD9}" srcId="{47D4AA83-E379-43BF-8C0E-6D87EA36713D}" destId="{5A44EAA1-A5E4-47F5-9443-09D2045286C4}" srcOrd="7" destOrd="0" parTransId="{DC1505E6-BDCF-4BD2-A8BA-C8DA52DB63B3}" sibTransId="{B4D45CAF-862A-4248-B4C3-3DBE70249A15}"/>
    <dgm:cxn modelId="{3286FDD1-A3D1-47E6-9E8F-81D4475D9A1C}" srcId="{47D4AA83-E379-43BF-8C0E-6D87EA36713D}" destId="{AD793CE7-DCD4-45D4-A6F5-F21D3AD797C0}" srcOrd="6" destOrd="0" parTransId="{E787159C-BFCC-458A-AC51-33D8118111C9}" sibTransId="{E715241E-5D6B-4352-AE6E-ED7CBC522C37}"/>
    <dgm:cxn modelId="{8DE40306-0486-4B26-BC70-0FC751C6A4FF}" type="presParOf" srcId="{446C416D-AFAE-4081-88CD-B2CEC9618058}" destId="{8B529527-182A-42F7-973E-262E699F0EF2}" srcOrd="0" destOrd="0" presId="urn:microsoft.com/office/officeart/2005/8/layout/default"/>
    <dgm:cxn modelId="{116E24AE-F967-424F-9B13-AF2D3F754147}" type="presParOf" srcId="{446C416D-AFAE-4081-88CD-B2CEC9618058}" destId="{6067C50B-E8CF-4D2E-91E3-D983E2715F92}" srcOrd="1" destOrd="0" presId="urn:microsoft.com/office/officeart/2005/8/layout/default"/>
    <dgm:cxn modelId="{0DC38062-67CE-463F-8043-52E62ACC5CC4}" type="presParOf" srcId="{446C416D-AFAE-4081-88CD-B2CEC9618058}" destId="{E03B58A0-B1CF-4780-86A2-BD18FCB6DAE7}" srcOrd="2" destOrd="0" presId="urn:microsoft.com/office/officeart/2005/8/layout/default"/>
    <dgm:cxn modelId="{0D76F00D-1822-4189-9246-1C48EA9A1863}" type="presParOf" srcId="{446C416D-AFAE-4081-88CD-B2CEC9618058}" destId="{FD5BF169-70F9-4F4F-86AD-752E710CC84E}" srcOrd="3" destOrd="0" presId="urn:microsoft.com/office/officeart/2005/8/layout/default"/>
    <dgm:cxn modelId="{E72119AE-2138-4F40-BF47-1F5BAE820160}" type="presParOf" srcId="{446C416D-AFAE-4081-88CD-B2CEC9618058}" destId="{44866D23-57D0-4F3A-A9A9-35C8DA597516}" srcOrd="4" destOrd="0" presId="urn:microsoft.com/office/officeart/2005/8/layout/default"/>
    <dgm:cxn modelId="{E4B4E84E-E9FE-4C8D-9EC7-C8CB38632C57}" type="presParOf" srcId="{446C416D-AFAE-4081-88CD-B2CEC9618058}" destId="{D37A7729-AF11-4E97-8E5C-1062D650A945}" srcOrd="5" destOrd="0" presId="urn:microsoft.com/office/officeart/2005/8/layout/default"/>
    <dgm:cxn modelId="{B90A70D2-EE8F-4EE3-8930-FCD8FBA438B8}" type="presParOf" srcId="{446C416D-AFAE-4081-88CD-B2CEC9618058}" destId="{DAF6734D-000C-4BD3-B480-52B80D7CEEED}" srcOrd="6" destOrd="0" presId="urn:microsoft.com/office/officeart/2005/8/layout/default"/>
    <dgm:cxn modelId="{B107224D-BAB9-40F9-8DC6-34CDB922ED5F}" type="presParOf" srcId="{446C416D-AFAE-4081-88CD-B2CEC9618058}" destId="{4CCED6C7-A848-4FC1-B8C7-7EF00D05CE76}" srcOrd="7" destOrd="0" presId="urn:microsoft.com/office/officeart/2005/8/layout/default"/>
    <dgm:cxn modelId="{BC43B217-5529-4FD9-9A78-2813DF7C9034}" type="presParOf" srcId="{446C416D-AFAE-4081-88CD-B2CEC9618058}" destId="{545E49C6-481F-4902-8C15-530104CA9EDE}" srcOrd="8" destOrd="0" presId="urn:microsoft.com/office/officeart/2005/8/layout/default"/>
    <dgm:cxn modelId="{A6F8C305-9F31-404A-9BBB-2EF5D06B52F2}" type="presParOf" srcId="{446C416D-AFAE-4081-88CD-B2CEC9618058}" destId="{5E47E057-90D9-43C8-AC14-151105FE915A}" srcOrd="9" destOrd="0" presId="urn:microsoft.com/office/officeart/2005/8/layout/default"/>
    <dgm:cxn modelId="{C4C68505-F9FB-4EC1-9174-2756B2655AD0}" type="presParOf" srcId="{446C416D-AFAE-4081-88CD-B2CEC9618058}" destId="{D9618130-5220-410A-8DC6-E32ED6C149F1}" srcOrd="10" destOrd="0" presId="urn:microsoft.com/office/officeart/2005/8/layout/default"/>
    <dgm:cxn modelId="{16908CAB-33A9-4BD1-AEB1-8A260FA6DB2C}" type="presParOf" srcId="{446C416D-AFAE-4081-88CD-B2CEC9618058}" destId="{47A00A1D-6BAF-4A02-A58A-61DCEAF59649}" srcOrd="11" destOrd="0" presId="urn:microsoft.com/office/officeart/2005/8/layout/default"/>
    <dgm:cxn modelId="{2FFEC287-F885-4D02-966E-251787E17883}" type="presParOf" srcId="{446C416D-AFAE-4081-88CD-B2CEC9618058}" destId="{C44AD3A9-E2DD-4EED-B1A6-41453C4967F4}" srcOrd="12" destOrd="0" presId="urn:microsoft.com/office/officeart/2005/8/layout/default"/>
    <dgm:cxn modelId="{5F48AFF5-E18A-4477-84F6-4CDEC61F785D}" type="presParOf" srcId="{446C416D-AFAE-4081-88CD-B2CEC9618058}" destId="{0ED42A90-0521-4CA4-8338-E7FB247954C9}" srcOrd="13" destOrd="0" presId="urn:microsoft.com/office/officeart/2005/8/layout/default"/>
    <dgm:cxn modelId="{A0C297C1-3533-4D92-863D-D390C2F9051A}" type="presParOf" srcId="{446C416D-AFAE-4081-88CD-B2CEC9618058}" destId="{99A106C7-F88C-4F82-A350-847F0E80B09C}" srcOrd="14" destOrd="0" presId="urn:microsoft.com/office/officeart/2005/8/layout/default"/>
    <dgm:cxn modelId="{0FD6A30A-C34C-483A-B4AD-139DAF630BDE}" type="presParOf" srcId="{446C416D-AFAE-4081-88CD-B2CEC9618058}" destId="{341B842A-5BD6-437A-9537-F601BF6FF2CF}" srcOrd="15" destOrd="0" presId="urn:microsoft.com/office/officeart/2005/8/layout/default"/>
    <dgm:cxn modelId="{CBF649C0-39F8-4A7C-A6B3-D323D87DA70F}" type="presParOf" srcId="{446C416D-AFAE-4081-88CD-B2CEC9618058}" destId="{EFB2F086-8AF2-4AA2-B5B1-BE88D71505B2}" srcOrd="16" destOrd="0" presId="urn:microsoft.com/office/officeart/2005/8/layout/default"/>
    <dgm:cxn modelId="{AF1727E9-79B7-4D9C-B0FD-CA8BC245C50D}" type="presParOf" srcId="{446C416D-AFAE-4081-88CD-B2CEC9618058}" destId="{C1A51EE5-02B9-46F6-BDFC-55A69C202AD3}" srcOrd="17" destOrd="0" presId="urn:microsoft.com/office/officeart/2005/8/layout/default"/>
    <dgm:cxn modelId="{7E101743-A65C-4435-8373-009E497E74EA}" type="presParOf" srcId="{446C416D-AFAE-4081-88CD-B2CEC9618058}" destId="{AF119197-D0AE-41BE-939B-D4D4E58C3DC4}" srcOrd="18" destOrd="0" presId="urn:microsoft.com/office/officeart/2005/8/layout/default"/>
    <dgm:cxn modelId="{6AD68244-EA20-4469-A32B-D8E91BD10968}" type="presParOf" srcId="{446C416D-AFAE-4081-88CD-B2CEC9618058}" destId="{22954025-8DA2-4AB2-916D-262D7E04B9F4}" srcOrd="19" destOrd="0" presId="urn:microsoft.com/office/officeart/2005/8/layout/default"/>
    <dgm:cxn modelId="{49A62723-C62E-47DF-84D3-7CF1D20958C1}" type="presParOf" srcId="{446C416D-AFAE-4081-88CD-B2CEC9618058}" destId="{C17E0688-6CA1-4F76-96B4-99AC75783FAC}" srcOrd="20" destOrd="0" presId="urn:microsoft.com/office/officeart/2005/8/layout/default"/>
    <dgm:cxn modelId="{7EFED63B-62A2-49E9-A559-6D3899195A70}" type="presParOf" srcId="{446C416D-AFAE-4081-88CD-B2CEC9618058}" destId="{AF942629-2BE5-4FB5-8A9B-C0E9EFBD4210}" srcOrd="21" destOrd="0" presId="urn:microsoft.com/office/officeart/2005/8/layout/default"/>
    <dgm:cxn modelId="{A049ED6C-D895-422D-917D-E5AB2F392235}" type="presParOf" srcId="{446C416D-AFAE-4081-88CD-B2CEC9618058}" destId="{AB7253F0-698D-4E44-9C92-143A2019F966}" srcOrd="2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FDAF6C-A5EE-4095-B250-FFC22B5A8A9B}">
      <dsp:nvSpPr>
        <dsp:cNvPr id="0" name=""/>
        <dsp:cNvSpPr/>
      </dsp:nvSpPr>
      <dsp:spPr>
        <a:xfrm>
          <a:off x="0" y="1434247"/>
          <a:ext cx="8219256" cy="1912329"/>
        </a:xfrm>
        <a:prstGeom prst="notched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A8262D-3619-43DC-A725-DDBE4A9606E6}">
      <dsp:nvSpPr>
        <dsp:cNvPr id="0" name=""/>
        <dsp:cNvSpPr/>
      </dsp:nvSpPr>
      <dsp:spPr>
        <a:xfrm>
          <a:off x="90" y="0"/>
          <a:ext cx="3608365" cy="19123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b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800" kern="1200" dirty="0"/>
            <a:t>Competitiva</a:t>
          </a:r>
        </a:p>
      </dsp:txBody>
      <dsp:txXfrm>
        <a:off x="90" y="0"/>
        <a:ext cx="3608365" cy="1912329"/>
      </dsp:txXfrm>
    </dsp:sp>
    <dsp:sp modelId="{4929B5A3-0D87-4513-B481-EF14A91AD6B6}">
      <dsp:nvSpPr>
        <dsp:cNvPr id="0" name=""/>
        <dsp:cNvSpPr/>
      </dsp:nvSpPr>
      <dsp:spPr>
        <a:xfrm>
          <a:off x="1565231" y="2151370"/>
          <a:ext cx="478082" cy="478082"/>
        </a:xfrm>
        <a:prstGeom prst="ellipse">
          <a:avLst/>
        </a:prstGeom>
        <a:solidFill>
          <a:srgbClr val="C0000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27F62D-F230-4990-AB62-6E7025B8ED1E}">
      <dsp:nvSpPr>
        <dsp:cNvPr id="0" name=""/>
        <dsp:cNvSpPr/>
      </dsp:nvSpPr>
      <dsp:spPr>
        <a:xfrm>
          <a:off x="3788874" y="2868494"/>
          <a:ext cx="3608365" cy="19123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800" kern="1200" dirty="0"/>
            <a:t>Colaborativa</a:t>
          </a:r>
        </a:p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800" kern="1200" dirty="0"/>
            <a:t>o Integrativa</a:t>
          </a:r>
        </a:p>
      </dsp:txBody>
      <dsp:txXfrm>
        <a:off x="3788874" y="2868494"/>
        <a:ext cx="3608365" cy="1912329"/>
      </dsp:txXfrm>
    </dsp:sp>
    <dsp:sp modelId="{869B9FEE-52A0-4C84-9847-739EB97CC38E}">
      <dsp:nvSpPr>
        <dsp:cNvPr id="0" name=""/>
        <dsp:cNvSpPr/>
      </dsp:nvSpPr>
      <dsp:spPr>
        <a:xfrm>
          <a:off x="5354016" y="2151370"/>
          <a:ext cx="478082" cy="478082"/>
        </a:xfrm>
        <a:prstGeom prst="ellipse">
          <a:avLst/>
        </a:prstGeom>
        <a:solidFill>
          <a:schemeClr val="accent6">
            <a:lumMod val="7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2DEF84-B056-42B3-A5DD-9C096B7109AB}">
      <dsp:nvSpPr>
        <dsp:cNvPr id="0" name=""/>
        <dsp:cNvSpPr/>
      </dsp:nvSpPr>
      <dsp:spPr>
        <a:xfrm>
          <a:off x="392422" y="1309"/>
          <a:ext cx="2361828" cy="141709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/>
            <a:t>Importancia de analizar el problema y el contexto en que se produce el conflicto:  social, cultural, económico, psicológico,  relacional, etc.</a:t>
          </a:r>
          <a:endParaRPr lang="en-US" sz="1400" kern="1200" dirty="0"/>
        </a:p>
      </dsp:txBody>
      <dsp:txXfrm>
        <a:off x="392422" y="1309"/>
        <a:ext cx="2361828" cy="1417097"/>
      </dsp:txXfrm>
    </dsp:sp>
    <dsp:sp modelId="{76615502-64DC-42F0-902D-73FC86DD0A32}">
      <dsp:nvSpPr>
        <dsp:cNvPr id="0" name=""/>
        <dsp:cNvSpPr/>
      </dsp:nvSpPr>
      <dsp:spPr>
        <a:xfrm>
          <a:off x="2990433" y="1309"/>
          <a:ext cx="2361828" cy="141709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/>
            <a:t>Importancia de identificar los temas ejes, o claves del problema </a:t>
          </a:r>
          <a:endParaRPr lang="en-US" sz="1400" kern="1200"/>
        </a:p>
      </dsp:txBody>
      <dsp:txXfrm>
        <a:off x="2990433" y="1309"/>
        <a:ext cx="2361828" cy="1417097"/>
      </dsp:txXfrm>
    </dsp:sp>
    <dsp:sp modelId="{F03E4DB2-B8F0-4DBF-B82E-B145268CD385}">
      <dsp:nvSpPr>
        <dsp:cNvPr id="0" name=""/>
        <dsp:cNvSpPr/>
      </dsp:nvSpPr>
      <dsp:spPr>
        <a:xfrm>
          <a:off x="392422" y="1654589"/>
          <a:ext cx="2361828" cy="141709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/>
            <a:t>Importancia de identificar a las partes, a los actores relevantes, sus intereses y áreas de influencia y poder</a:t>
          </a:r>
          <a:endParaRPr lang="en-US" sz="1400" kern="1200"/>
        </a:p>
      </dsp:txBody>
      <dsp:txXfrm>
        <a:off x="392422" y="1654589"/>
        <a:ext cx="2361828" cy="1417097"/>
      </dsp:txXfrm>
    </dsp:sp>
    <dsp:sp modelId="{4B672147-205F-4455-9075-A871A58A73F1}">
      <dsp:nvSpPr>
        <dsp:cNvPr id="0" name=""/>
        <dsp:cNvSpPr/>
      </dsp:nvSpPr>
      <dsp:spPr>
        <a:xfrm>
          <a:off x="2990433" y="1654589"/>
          <a:ext cx="2361828" cy="141709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/>
            <a:t>Importancia de identificar los intereses de mi parte y su jerarquía, y áreas de complementariedad, compatibilidad, intereses comunes y opuestos</a:t>
          </a:r>
          <a:endParaRPr lang="en-US" sz="1400" kern="1200"/>
        </a:p>
      </dsp:txBody>
      <dsp:txXfrm>
        <a:off x="2990433" y="1654589"/>
        <a:ext cx="2361828" cy="1417097"/>
      </dsp:txXfrm>
    </dsp:sp>
    <dsp:sp modelId="{5F03A130-30A7-438C-94CC-42A0169466AA}">
      <dsp:nvSpPr>
        <dsp:cNvPr id="0" name=""/>
        <dsp:cNvSpPr/>
      </dsp:nvSpPr>
      <dsp:spPr>
        <a:xfrm>
          <a:off x="1691428" y="3307869"/>
          <a:ext cx="2361828" cy="141709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/>
            <a:t>Definiciones estratégicas y éticas</a:t>
          </a:r>
          <a:endParaRPr lang="en-US" sz="1400" kern="1200"/>
        </a:p>
      </dsp:txBody>
      <dsp:txXfrm>
        <a:off x="1691428" y="3307869"/>
        <a:ext cx="2361828" cy="141709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176C02-599A-404A-933D-9C3FD2BCCB89}">
      <dsp:nvSpPr>
        <dsp:cNvPr id="0" name=""/>
        <dsp:cNvSpPr/>
      </dsp:nvSpPr>
      <dsp:spPr>
        <a:xfrm>
          <a:off x="3346391" y="50392"/>
          <a:ext cx="2788590" cy="2620387"/>
        </a:xfrm>
        <a:prstGeom prst="ellipse">
          <a:avLst/>
        </a:prstGeom>
        <a:solidFill>
          <a:srgbClr val="C0000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300" kern="1200" dirty="0"/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/>
            <a:t>comunicacionales</a:t>
          </a:r>
        </a:p>
      </dsp:txBody>
      <dsp:txXfrm>
        <a:off x="3668151" y="403136"/>
        <a:ext cx="2145069" cy="831469"/>
      </dsp:txXfrm>
    </dsp:sp>
    <dsp:sp modelId="{D0C028DD-D027-E94A-B515-0E3B2A8B796F}">
      <dsp:nvSpPr>
        <dsp:cNvPr id="0" name=""/>
        <dsp:cNvSpPr/>
      </dsp:nvSpPr>
      <dsp:spPr>
        <a:xfrm>
          <a:off x="4766360" y="1299472"/>
          <a:ext cx="3181098" cy="2620387"/>
        </a:xfrm>
        <a:prstGeom prst="ellipse">
          <a:avLst/>
        </a:prstGeom>
        <a:solidFill>
          <a:srgbClr val="FFFF00">
            <a:alpha val="50000"/>
          </a:srgb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err="1"/>
            <a:t>Contextua</a:t>
          </a:r>
          <a:r>
            <a:rPr lang="es-ES" sz="1600" b="1" kern="1200" dirty="0"/>
            <a:t>-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/>
            <a:t>les</a:t>
          </a:r>
        </a:p>
      </dsp:txBody>
      <dsp:txXfrm>
        <a:off x="6479259" y="1601824"/>
        <a:ext cx="1223499" cy="2015682"/>
      </dsp:txXfrm>
    </dsp:sp>
    <dsp:sp modelId="{8DD0A939-99C4-3541-AE37-ACE963A8C497}">
      <dsp:nvSpPr>
        <dsp:cNvPr id="0" name=""/>
        <dsp:cNvSpPr/>
      </dsp:nvSpPr>
      <dsp:spPr>
        <a:xfrm>
          <a:off x="3430492" y="2368427"/>
          <a:ext cx="2620387" cy="2620387"/>
        </a:xfrm>
        <a:prstGeom prst="ellipse">
          <a:avLst/>
        </a:prstGeom>
        <a:solidFill>
          <a:srgbClr val="002060">
            <a:alpha val="50000"/>
          </a:srgb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/>
            <a:t>psicológicas</a:t>
          </a:r>
        </a:p>
      </dsp:txBody>
      <dsp:txXfrm>
        <a:off x="3732844" y="3804601"/>
        <a:ext cx="2015682" cy="831469"/>
      </dsp:txXfrm>
    </dsp:sp>
    <dsp:sp modelId="{56754F29-5EEC-174E-B43E-80FCC4682C78}">
      <dsp:nvSpPr>
        <dsp:cNvPr id="0" name=""/>
        <dsp:cNvSpPr/>
      </dsp:nvSpPr>
      <dsp:spPr>
        <a:xfrm>
          <a:off x="2017795" y="1302800"/>
          <a:ext cx="2817755" cy="2620387"/>
        </a:xfrm>
        <a:prstGeom prst="ellipse">
          <a:avLst/>
        </a:prstGeom>
        <a:solidFill>
          <a:schemeClr val="tx1">
            <a:alpha val="5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err="1"/>
            <a:t>Proced-imentales</a:t>
          </a:r>
          <a:endParaRPr lang="es-ES" sz="1600" b="1" kern="1200" dirty="0"/>
        </a:p>
      </dsp:txBody>
      <dsp:txXfrm>
        <a:off x="2234545" y="1605152"/>
        <a:ext cx="1083752" cy="201568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F4B4DE-1D4C-874D-8236-A937E2FC3A4C}">
      <dsp:nvSpPr>
        <dsp:cNvPr id="0" name=""/>
        <dsp:cNvSpPr/>
      </dsp:nvSpPr>
      <dsp:spPr>
        <a:xfrm>
          <a:off x="5668271" y="0"/>
          <a:ext cx="2047818" cy="4267330"/>
        </a:xfrm>
        <a:prstGeom prst="roundRect">
          <a:avLst>
            <a:gd name="adj" fmla="val 10000"/>
          </a:avLst>
        </a:prstGeom>
        <a:solidFill>
          <a:srgbClr val="9411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600" kern="1200" dirty="0"/>
        </a:p>
      </dsp:txBody>
      <dsp:txXfrm>
        <a:off x="5668271" y="0"/>
        <a:ext cx="2047818" cy="1280199"/>
      </dsp:txXfrm>
    </dsp:sp>
    <dsp:sp modelId="{B5AD7B47-6F93-144D-AAB5-B00105EFBD14}">
      <dsp:nvSpPr>
        <dsp:cNvPr id="0" name=""/>
        <dsp:cNvSpPr/>
      </dsp:nvSpPr>
      <dsp:spPr>
        <a:xfrm>
          <a:off x="3279149" y="0"/>
          <a:ext cx="2047818" cy="4267330"/>
        </a:xfrm>
        <a:prstGeom prst="roundRect">
          <a:avLst>
            <a:gd name="adj" fmla="val 10000"/>
          </a:avLst>
        </a:prstGeom>
        <a:solidFill>
          <a:srgbClr val="FF93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600" kern="1200" dirty="0"/>
        </a:p>
      </dsp:txBody>
      <dsp:txXfrm>
        <a:off x="3279149" y="0"/>
        <a:ext cx="2047818" cy="1280199"/>
      </dsp:txXfrm>
    </dsp:sp>
    <dsp:sp modelId="{8561B55C-793E-2A44-850C-F842F03A42D0}">
      <dsp:nvSpPr>
        <dsp:cNvPr id="0" name=""/>
        <dsp:cNvSpPr/>
      </dsp:nvSpPr>
      <dsp:spPr>
        <a:xfrm>
          <a:off x="890028" y="0"/>
          <a:ext cx="2047818" cy="4267330"/>
        </a:xfrm>
        <a:prstGeom prst="roundRect">
          <a:avLst>
            <a:gd name="adj" fmla="val 1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600" kern="1200" dirty="0"/>
        </a:p>
      </dsp:txBody>
      <dsp:txXfrm>
        <a:off x="890028" y="0"/>
        <a:ext cx="2047818" cy="1280199"/>
      </dsp:txXfrm>
    </dsp:sp>
    <dsp:sp modelId="{5F6F41E7-846A-7A46-BEE1-A0F3F1DBFB92}">
      <dsp:nvSpPr>
        <dsp:cNvPr id="0" name=""/>
        <dsp:cNvSpPr/>
      </dsp:nvSpPr>
      <dsp:spPr>
        <a:xfrm>
          <a:off x="1060679" y="2507100"/>
          <a:ext cx="1706515" cy="8532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/>
            <a:t>Lenguaje</a:t>
          </a:r>
        </a:p>
      </dsp:txBody>
      <dsp:txXfrm>
        <a:off x="1085670" y="2532091"/>
        <a:ext cx="1656533" cy="803275"/>
      </dsp:txXfrm>
    </dsp:sp>
    <dsp:sp modelId="{9983565C-A7AC-3D47-839F-B12D8B3F3A47}">
      <dsp:nvSpPr>
        <dsp:cNvPr id="0" name=""/>
        <dsp:cNvSpPr/>
      </dsp:nvSpPr>
      <dsp:spPr>
        <a:xfrm rot="18770822">
          <a:off x="2606614" y="2547766"/>
          <a:ext cx="1003768" cy="35991"/>
        </a:xfrm>
        <a:custGeom>
          <a:avLst/>
          <a:gdLst/>
          <a:ahLst/>
          <a:cxnLst/>
          <a:rect l="0" t="0" r="0" b="0"/>
          <a:pathLst>
            <a:path>
              <a:moveTo>
                <a:pt x="0" y="17995"/>
              </a:moveTo>
              <a:lnTo>
                <a:pt x="1003768" y="17995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3083404" y="2540667"/>
        <a:ext cx="50188" cy="50188"/>
      </dsp:txXfrm>
    </dsp:sp>
    <dsp:sp modelId="{A1721BCC-3A25-A14E-87A1-50EF23C2F778}">
      <dsp:nvSpPr>
        <dsp:cNvPr id="0" name=""/>
        <dsp:cNvSpPr/>
      </dsp:nvSpPr>
      <dsp:spPr>
        <a:xfrm>
          <a:off x="3449801" y="1771165"/>
          <a:ext cx="1706515" cy="8532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/>
            <a:t>digital</a:t>
          </a:r>
        </a:p>
      </dsp:txBody>
      <dsp:txXfrm>
        <a:off x="3474792" y="1796156"/>
        <a:ext cx="1656533" cy="803275"/>
      </dsp:txXfrm>
    </dsp:sp>
    <dsp:sp modelId="{15E80D6B-4E34-4A48-8724-472CA113466B}">
      <dsp:nvSpPr>
        <dsp:cNvPr id="0" name=""/>
        <dsp:cNvSpPr/>
      </dsp:nvSpPr>
      <dsp:spPr>
        <a:xfrm rot="19457599">
          <a:off x="5077303" y="1934487"/>
          <a:ext cx="840632" cy="35991"/>
        </a:xfrm>
        <a:custGeom>
          <a:avLst/>
          <a:gdLst/>
          <a:ahLst/>
          <a:cxnLst/>
          <a:rect l="0" t="0" r="0" b="0"/>
          <a:pathLst>
            <a:path>
              <a:moveTo>
                <a:pt x="0" y="17995"/>
              </a:moveTo>
              <a:lnTo>
                <a:pt x="840632" y="17995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5476603" y="1931467"/>
        <a:ext cx="42031" cy="42031"/>
      </dsp:txXfrm>
    </dsp:sp>
    <dsp:sp modelId="{64DDC29C-8374-B148-BE0E-80BF7D3A43C9}">
      <dsp:nvSpPr>
        <dsp:cNvPr id="0" name=""/>
        <dsp:cNvSpPr/>
      </dsp:nvSpPr>
      <dsp:spPr>
        <a:xfrm>
          <a:off x="5838922" y="1280542"/>
          <a:ext cx="1706515" cy="8532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/>
            <a:t>interrogativo</a:t>
          </a:r>
        </a:p>
      </dsp:txBody>
      <dsp:txXfrm>
        <a:off x="5863913" y="1305533"/>
        <a:ext cx="1656533" cy="803275"/>
      </dsp:txXfrm>
    </dsp:sp>
    <dsp:sp modelId="{0CC8F6DD-38C3-F741-9BD9-C84FF29B2048}">
      <dsp:nvSpPr>
        <dsp:cNvPr id="0" name=""/>
        <dsp:cNvSpPr/>
      </dsp:nvSpPr>
      <dsp:spPr>
        <a:xfrm rot="2142401">
          <a:off x="5077303" y="2425110"/>
          <a:ext cx="840632" cy="35991"/>
        </a:xfrm>
        <a:custGeom>
          <a:avLst/>
          <a:gdLst/>
          <a:ahLst/>
          <a:cxnLst/>
          <a:rect l="0" t="0" r="0" b="0"/>
          <a:pathLst>
            <a:path>
              <a:moveTo>
                <a:pt x="0" y="17995"/>
              </a:moveTo>
              <a:lnTo>
                <a:pt x="840632" y="17995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5476603" y="2422090"/>
        <a:ext cx="42031" cy="42031"/>
      </dsp:txXfrm>
    </dsp:sp>
    <dsp:sp modelId="{F170A2A5-AEA0-0848-95BD-3B670D6A1489}">
      <dsp:nvSpPr>
        <dsp:cNvPr id="0" name=""/>
        <dsp:cNvSpPr/>
      </dsp:nvSpPr>
      <dsp:spPr>
        <a:xfrm>
          <a:off x="5838922" y="2261789"/>
          <a:ext cx="1706515" cy="8532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/>
            <a:t>afirmativo</a:t>
          </a:r>
        </a:p>
      </dsp:txBody>
      <dsp:txXfrm>
        <a:off x="5863913" y="2286780"/>
        <a:ext cx="1656533" cy="803275"/>
      </dsp:txXfrm>
    </dsp:sp>
    <dsp:sp modelId="{E3BA1D5B-5ABA-6D46-A4DC-F97A03B1A5A2}">
      <dsp:nvSpPr>
        <dsp:cNvPr id="0" name=""/>
        <dsp:cNvSpPr/>
      </dsp:nvSpPr>
      <dsp:spPr>
        <a:xfrm rot="2829178">
          <a:off x="2606614" y="3283701"/>
          <a:ext cx="1003768" cy="35991"/>
        </a:xfrm>
        <a:custGeom>
          <a:avLst/>
          <a:gdLst/>
          <a:ahLst/>
          <a:cxnLst/>
          <a:rect l="0" t="0" r="0" b="0"/>
          <a:pathLst>
            <a:path>
              <a:moveTo>
                <a:pt x="0" y="17995"/>
              </a:moveTo>
              <a:lnTo>
                <a:pt x="1003768" y="17995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3083404" y="3276602"/>
        <a:ext cx="50188" cy="50188"/>
      </dsp:txXfrm>
    </dsp:sp>
    <dsp:sp modelId="{025A3FCB-1FEF-8C42-9B7D-BD4BBF6068E6}">
      <dsp:nvSpPr>
        <dsp:cNvPr id="0" name=""/>
        <dsp:cNvSpPr/>
      </dsp:nvSpPr>
      <dsp:spPr>
        <a:xfrm>
          <a:off x="3449801" y="3243035"/>
          <a:ext cx="1706515" cy="8532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/>
            <a:t>analógico</a:t>
          </a:r>
        </a:p>
      </dsp:txBody>
      <dsp:txXfrm>
        <a:off x="3474792" y="3268026"/>
        <a:ext cx="1656533" cy="803275"/>
      </dsp:txXfrm>
    </dsp:sp>
    <dsp:sp modelId="{D03F603B-1A6A-D343-9927-C0CB41475020}">
      <dsp:nvSpPr>
        <dsp:cNvPr id="0" name=""/>
        <dsp:cNvSpPr/>
      </dsp:nvSpPr>
      <dsp:spPr>
        <a:xfrm>
          <a:off x="5156316" y="3651668"/>
          <a:ext cx="682606" cy="35991"/>
        </a:xfrm>
        <a:custGeom>
          <a:avLst/>
          <a:gdLst/>
          <a:ahLst/>
          <a:cxnLst/>
          <a:rect l="0" t="0" r="0" b="0"/>
          <a:pathLst>
            <a:path>
              <a:moveTo>
                <a:pt x="0" y="17995"/>
              </a:moveTo>
              <a:lnTo>
                <a:pt x="682606" y="17995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5480554" y="3652599"/>
        <a:ext cx="34130" cy="34130"/>
      </dsp:txXfrm>
    </dsp:sp>
    <dsp:sp modelId="{AD9E2544-DFED-944D-9273-557A92D21CC6}">
      <dsp:nvSpPr>
        <dsp:cNvPr id="0" name=""/>
        <dsp:cNvSpPr/>
      </dsp:nvSpPr>
      <dsp:spPr>
        <a:xfrm>
          <a:off x="5838922" y="3243035"/>
          <a:ext cx="1706515" cy="8532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/>
            <a:t>narrativo</a:t>
          </a:r>
        </a:p>
      </dsp:txBody>
      <dsp:txXfrm>
        <a:off x="5863913" y="3268026"/>
        <a:ext cx="1656533" cy="80327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B71B3B-DDAD-8E47-9974-03D11025083B}">
      <dsp:nvSpPr>
        <dsp:cNvPr id="0" name=""/>
        <dsp:cNvSpPr/>
      </dsp:nvSpPr>
      <dsp:spPr>
        <a:xfrm>
          <a:off x="2048" y="1615641"/>
          <a:ext cx="2055403" cy="2055403"/>
        </a:xfrm>
        <a:prstGeom prst="ellipse">
          <a:avLst/>
        </a:prstGeom>
        <a:solidFill>
          <a:srgbClr val="FFD579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3116" tIns="20320" rIns="113116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>
              <a:solidFill>
                <a:schemeClr val="bg1"/>
              </a:solidFill>
            </a:rPr>
            <a:t>abiertas</a:t>
          </a:r>
        </a:p>
      </dsp:txBody>
      <dsp:txXfrm>
        <a:off x="303055" y="1916648"/>
        <a:ext cx="1453389" cy="1453389"/>
      </dsp:txXfrm>
    </dsp:sp>
    <dsp:sp modelId="{DAC32E8A-61E4-674C-820E-177336869FB8}">
      <dsp:nvSpPr>
        <dsp:cNvPr id="0" name=""/>
        <dsp:cNvSpPr/>
      </dsp:nvSpPr>
      <dsp:spPr>
        <a:xfrm>
          <a:off x="1646371" y="1615641"/>
          <a:ext cx="2055403" cy="2055403"/>
        </a:xfrm>
        <a:prstGeom prst="ellipse">
          <a:avLst/>
        </a:prstGeom>
        <a:solidFill>
          <a:srgbClr val="009193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3116" tIns="20320" rIns="113116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>
              <a:solidFill>
                <a:schemeClr val="bg1"/>
              </a:solidFill>
            </a:rPr>
            <a:t>cerradas</a:t>
          </a:r>
        </a:p>
      </dsp:txBody>
      <dsp:txXfrm>
        <a:off x="1947378" y="1916648"/>
        <a:ext cx="1453389" cy="1453389"/>
      </dsp:txXfrm>
    </dsp:sp>
    <dsp:sp modelId="{52D49204-A4D6-864F-97AF-4979CB6A6574}">
      <dsp:nvSpPr>
        <dsp:cNvPr id="0" name=""/>
        <dsp:cNvSpPr/>
      </dsp:nvSpPr>
      <dsp:spPr>
        <a:xfrm>
          <a:off x="3290694" y="1615641"/>
          <a:ext cx="2055403" cy="2055403"/>
        </a:xfrm>
        <a:prstGeom prst="ellipse">
          <a:avLst/>
        </a:prstGeom>
        <a:solidFill>
          <a:srgbClr val="00FDFF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3116" tIns="20320" rIns="113116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>
              <a:solidFill>
                <a:schemeClr val="bg1"/>
              </a:solidFill>
            </a:rPr>
            <a:t>circulares</a:t>
          </a:r>
        </a:p>
      </dsp:txBody>
      <dsp:txXfrm>
        <a:off x="3591701" y="1916648"/>
        <a:ext cx="1453389" cy="1453389"/>
      </dsp:txXfrm>
    </dsp:sp>
    <dsp:sp modelId="{DFE3091E-51C1-514A-910E-647C7FBA9364}">
      <dsp:nvSpPr>
        <dsp:cNvPr id="0" name=""/>
        <dsp:cNvSpPr/>
      </dsp:nvSpPr>
      <dsp:spPr>
        <a:xfrm>
          <a:off x="4935017" y="1615641"/>
          <a:ext cx="2055403" cy="2055403"/>
        </a:xfrm>
        <a:prstGeom prst="ellipse">
          <a:avLst/>
        </a:prstGeom>
        <a:solidFill>
          <a:srgbClr val="0096FF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3116" tIns="20320" rIns="113116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>
              <a:solidFill>
                <a:schemeClr val="bg1"/>
              </a:solidFill>
            </a:rPr>
            <a:t>estratégicas</a:t>
          </a:r>
        </a:p>
      </dsp:txBody>
      <dsp:txXfrm>
        <a:off x="5236024" y="1916648"/>
        <a:ext cx="1453389" cy="1453389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94AB37-6BC0-5842-8853-145A7DB52B4C}">
      <dsp:nvSpPr>
        <dsp:cNvPr id="0" name=""/>
        <dsp:cNvSpPr/>
      </dsp:nvSpPr>
      <dsp:spPr>
        <a:xfrm>
          <a:off x="4122629" y="541"/>
          <a:ext cx="1538223" cy="99984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/>
            <a:t>Paráfrasis</a:t>
          </a:r>
        </a:p>
      </dsp:txBody>
      <dsp:txXfrm>
        <a:off x="4171437" y="49349"/>
        <a:ext cx="1440607" cy="902229"/>
      </dsp:txXfrm>
    </dsp:sp>
    <dsp:sp modelId="{AAA70EAA-E5C7-384E-8F79-62C50052B88F}">
      <dsp:nvSpPr>
        <dsp:cNvPr id="0" name=""/>
        <dsp:cNvSpPr/>
      </dsp:nvSpPr>
      <dsp:spPr>
        <a:xfrm>
          <a:off x="3237438" y="500464"/>
          <a:ext cx="3308604" cy="3308604"/>
        </a:xfrm>
        <a:custGeom>
          <a:avLst/>
          <a:gdLst/>
          <a:ahLst/>
          <a:cxnLst/>
          <a:rect l="0" t="0" r="0" b="0"/>
          <a:pathLst>
            <a:path>
              <a:moveTo>
                <a:pt x="2434531" y="195550"/>
              </a:moveTo>
              <a:arcTo wR="1654302" hR="1654302" stAng="17888435" swAng="2630046"/>
            </a:path>
          </a:pathLst>
        </a:custGeom>
        <a:noFill/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AB7994-2B3D-F149-A90B-EF073719A43F}">
      <dsp:nvSpPr>
        <dsp:cNvPr id="0" name=""/>
        <dsp:cNvSpPr/>
      </dsp:nvSpPr>
      <dsp:spPr>
        <a:xfrm>
          <a:off x="5776931" y="1654843"/>
          <a:ext cx="1538223" cy="99984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/>
            <a:t>Connotaciones </a:t>
          </a:r>
          <a:r>
            <a:rPr lang="es-ES" sz="1100" kern="1200" dirty="0" err="1"/>
            <a:t>positivss</a:t>
          </a:r>
          <a:endParaRPr lang="es-ES" sz="1100" kern="1200" dirty="0"/>
        </a:p>
      </dsp:txBody>
      <dsp:txXfrm>
        <a:off x="5825739" y="1703651"/>
        <a:ext cx="1440607" cy="902229"/>
      </dsp:txXfrm>
    </dsp:sp>
    <dsp:sp modelId="{44B92507-45B4-DF4E-B924-562E05AB83FF}">
      <dsp:nvSpPr>
        <dsp:cNvPr id="0" name=""/>
        <dsp:cNvSpPr/>
      </dsp:nvSpPr>
      <dsp:spPr>
        <a:xfrm>
          <a:off x="3237438" y="500464"/>
          <a:ext cx="3308604" cy="3308604"/>
        </a:xfrm>
        <a:custGeom>
          <a:avLst/>
          <a:gdLst/>
          <a:ahLst/>
          <a:cxnLst/>
          <a:rect l="0" t="0" r="0" b="0"/>
          <a:pathLst>
            <a:path>
              <a:moveTo>
                <a:pt x="3227411" y="2166204"/>
              </a:moveTo>
              <a:arcTo wR="1654302" hR="1654302" stAng="1081519" swAng="2630046"/>
            </a:path>
          </a:pathLst>
        </a:custGeom>
        <a:noFill/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3D1A23-76F3-FB41-B6E4-57392FB45A88}">
      <dsp:nvSpPr>
        <dsp:cNvPr id="0" name=""/>
        <dsp:cNvSpPr/>
      </dsp:nvSpPr>
      <dsp:spPr>
        <a:xfrm>
          <a:off x="4122629" y="3309146"/>
          <a:ext cx="1538223" cy="99984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err="1"/>
            <a:t>perticularizaciones</a:t>
          </a:r>
          <a:endParaRPr lang="es-ES" sz="1100" kern="1200" dirty="0"/>
        </a:p>
      </dsp:txBody>
      <dsp:txXfrm>
        <a:off x="4171437" y="3357954"/>
        <a:ext cx="1440607" cy="902229"/>
      </dsp:txXfrm>
    </dsp:sp>
    <dsp:sp modelId="{E3620227-7CA5-F244-AF20-C5ECDB90B2F6}">
      <dsp:nvSpPr>
        <dsp:cNvPr id="0" name=""/>
        <dsp:cNvSpPr/>
      </dsp:nvSpPr>
      <dsp:spPr>
        <a:xfrm>
          <a:off x="3237438" y="500464"/>
          <a:ext cx="3308604" cy="3308604"/>
        </a:xfrm>
        <a:custGeom>
          <a:avLst/>
          <a:gdLst/>
          <a:ahLst/>
          <a:cxnLst/>
          <a:rect l="0" t="0" r="0" b="0"/>
          <a:pathLst>
            <a:path>
              <a:moveTo>
                <a:pt x="874072" y="3113054"/>
              </a:moveTo>
              <a:arcTo wR="1654302" hR="1654302" stAng="7088435" swAng="2630046"/>
            </a:path>
          </a:pathLst>
        </a:custGeom>
        <a:noFill/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D65F35-3DCA-9B4D-85D4-F27062600672}">
      <dsp:nvSpPr>
        <dsp:cNvPr id="0" name=""/>
        <dsp:cNvSpPr/>
      </dsp:nvSpPr>
      <dsp:spPr>
        <a:xfrm>
          <a:off x="2468327" y="1654843"/>
          <a:ext cx="1538223" cy="99984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/>
            <a:t>generalizaciones</a:t>
          </a:r>
        </a:p>
      </dsp:txBody>
      <dsp:txXfrm>
        <a:off x="2517135" y="1703651"/>
        <a:ext cx="1440607" cy="902229"/>
      </dsp:txXfrm>
    </dsp:sp>
    <dsp:sp modelId="{1A7325B3-8DEB-6945-9F4D-0B1F022AF534}">
      <dsp:nvSpPr>
        <dsp:cNvPr id="0" name=""/>
        <dsp:cNvSpPr/>
      </dsp:nvSpPr>
      <dsp:spPr>
        <a:xfrm>
          <a:off x="3237438" y="500464"/>
          <a:ext cx="3308604" cy="3308604"/>
        </a:xfrm>
        <a:custGeom>
          <a:avLst/>
          <a:gdLst/>
          <a:ahLst/>
          <a:cxnLst/>
          <a:rect l="0" t="0" r="0" b="0"/>
          <a:pathLst>
            <a:path>
              <a:moveTo>
                <a:pt x="81193" y="1142399"/>
              </a:moveTo>
              <a:arcTo wR="1654302" hR="1654302" stAng="11881519" swAng="2630046"/>
            </a:path>
          </a:pathLst>
        </a:custGeom>
        <a:noFill/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06845F-7CA5-FA48-962D-3CD472DD6821}">
      <dsp:nvSpPr>
        <dsp:cNvPr id="0" name=""/>
        <dsp:cNvSpPr/>
      </dsp:nvSpPr>
      <dsp:spPr>
        <a:xfrm>
          <a:off x="3116772" y="1392700"/>
          <a:ext cx="1894455" cy="1777350"/>
        </a:xfrm>
        <a:prstGeom prst="ellipse">
          <a:avLst/>
        </a:prstGeom>
        <a:solidFill>
          <a:schemeClr val="tx1">
            <a:alpha val="5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>
              <a:solidFill>
                <a:schemeClr val="bg1"/>
              </a:solidFill>
            </a:rPr>
            <a:t>Relatos</a:t>
          </a:r>
        </a:p>
      </dsp:txBody>
      <dsp:txXfrm>
        <a:off x="3394209" y="1652987"/>
        <a:ext cx="1339581" cy="1256776"/>
      </dsp:txXfrm>
    </dsp:sp>
    <dsp:sp modelId="{955C062D-ABA5-D647-9401-F9F0B7F59BF4}">
      <dsp:nvSpPr>
        <dsp:cNvPr id="0" name=""/>
        <dsp:cNvSpPr/>
      </dsp:nvSpPr>
      <dsp:spPr>
        <a:xfrm>
          <a:off x="3429697" y="309934"/>
          <a:ext cx="1265450" cy="1265450"/>
        </a:xfrm>
        <a:prstGeom prst="ellipse">
          <a:avLst/>
        </a:prstGeom>
        <a:solidFill>
          <a:srgbClr val="00FDFF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800" kern="1200" dirty="0">
              <a:solidFill>
                <a:schemeClr val="bg1"/>
              </a:solidFill>
            </a:rPr>
            <a:t>Re- en cuadres</a:t>
          </a:r>
        </a:p>
      </dsp:txBody>
      <dsp:txXfrm>
        <a:off x="3615018" y="495255"/>
        <a:ext cx="894808" cy="894808"/>
      </dsp:txXfrm>
    </dsp:sp>
    <dsp:sp modelId="{8344A60F-1157-D148-B011-4D6B60E139BA}">
      <dsp:nvSpPr>
        <dsp:cNvPr id="0" name=""/>
        <dsp:cNvSpPr/>
      </dsp:nvSpPr>
      <dsp:spPr>
        <a:xfrm>
          <a:off x="4840317" y="1689630"/>
          <a:ext cx="1265450" cy="1265450"/>
        </a:xfrm>
        <a:prstGeom prst="ellipse">
          <a:avLst/>
        </a:prstGeom>
        <a:solidFill>
          <a:srgbClr val="00B0F0">
            <a:alpha val="50000"/>
          </a:srgb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800" kern="1200" dirty="0"/>
            <a:t>resignificaciones</a:t>
          </a:r>
        </a:p>
      </dsp:txBody>
      <dsp:txXfrm>
        <a:off x="5025638" y="1874951"/>
        <a:ext cx="894808" cy="894808"/>
      </dsp:txXfrm>
    </dsp:sp>
    <dsp:sp modelId="{5EEF6297-E332-8E47-941F-D903A0995391}">
      <dsp:nvSpPr>
        <dsp:cNvPr id="0" name=""/>
        <dsp:cNvSpPr/>
      </dsp:nvSpPr>
      <dsp:spPr>
        <a:xfrm>
          <a:off x="3429696" y="2888885"/>
          <a:ext cx="1265450" cy="1265450"/>
        </a:xfrm>
        <a:prstGeom prst="ellipse">
          <a:avLst/>
        </a:prstGeom>
        <a:solidFill>
          <a:srgbClr val="0096FF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800" kern="1200" dirty="0"/>
            <a:t>síntesis</a:t>
          </a:r>
        </a:p>
      </dsp:txBody>
      <dsp:txXfrm>
        <a:off x="3615017" y="3074206"/>
        <a:ext cx="894808" cy="894808"/>
      </dsp:txXfrm>
    </dsp:sp>
    <dsp:sp modelId="{75FEDB15-956E-D84C-811C-2C44BA336703}">
      <dsp:nvSpPr>
        <dsp:cNvPr id="0" name=""/>
        <dsp:cNvSpPr/>
      </dsp:nvSpPr>
      <dsp:spPr>
        <a:xfrm>
          <a:off x="2022229" y="1648650"/>
          <a:ext cx="1265450" cy="1265450"/>
        </a:xfrm>
        <a:prstGeom prst="ellipse">
          <a:avLst/>
        </a:prstGeom>
        <a:solidFill>
          <a:srgbClr val="0432FF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800" kern="1200" dirty="0"/>
            <a:t>Replanteo</a:t>
          </a:r>
        </a:p>
      </dsp:txBody>
      <dsp:txXfrm>
        <a:off x="2207550" y="1833971"/>
        <a:ext cx="894808" cy="8948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CEDB0A-B04C-4208-88B5-1EB3B376F71F}">
      <dsp:nvSpPr>
        <dsp:cNvPr id="0" name=""/>
        <dsp:cNvSpPr/>
      </dsp:nvSpPr>
      <dsp:spPr>
        <a:xfrm>
          <a:off x="1306394" y="2743398"/>
          <a:ext cx="1518090" cy="1303325"/>
        </a:xfrm>
        <a:prstGeom prst="hexagon">
          <a:avLst>
            <a:gd name="adj" fmla="val 25000"/>
            <a:gd name="vf" fmla="val 115470"/>
          </a:avLst>
        </a:prstGeom>
        <a:solidFill>
          <a:srgbClr val="E8FB35"/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6510" rIns="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1300" kern="1200" dirty="0"/>
        </a:p>
      </dsp:txBody>
      <dsp:txXfrm>
        <a:off x="1541512" y="2945254"/>
        <a:ext cx="1047854" cy="899613"/>
      </dsp:txXfrm>
    </dsp:sp>
    <dsp:sp modelId="{D4EECC81-B118-4E56-BADE-E52BB408F42A}">
      <dsp:nvSpPr>
        <dsp:cNvPr id="0" name=""/>
        <dsp:cNvSpPr/>
      </dsp:nvSpPr>
      <dsp:spPr>
        <a:xfrm>
          <a:off x="1342616" y="3326200"/>
          <a:ext cx="177083" cy="15263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1F4B4D-337A-4C96-886C-B0231B454B53}">
      <dsp:nvSpPr>
        <dsp:cNvPr id="0" name=""/>
        <dsp:cNvSpPr/>
      </dsp:nvSpPr>
      <dsp:spPr>
        <a:xfrm>
          <a:off x="82341" y="2098832"/>
          <a:ext cx="1518090" cy="1303325"/>
        </a:xfrm>
        <a:prstGeom prst="hexagon">
          <a:avLst>
            <a:gd name="adj" fmla="val 25000"/>
            <a:gd name="vf" fmla="val 115470"/>
          </a:avLst>
        </a:prstGeom>
        <a:solidFill>
          <a:srgbClr val="FF9900">
            <a:alpha val="89804"/>
          </a:srgb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AD5A95-7B60-4E23-9B33-6582E14EA029}">
      <dsp:nvSpPr>
        <dsp:cNvPr id="0" name=""/>
        <dsp:cNvSpPr/>
      </dsp:nvSpPr>
      <dsp:spPr>
        <a:xfrm>
          <a:off x="1039964" y="3153094"/>
          <a:ext cx="177083" cy="15263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80DACC-45B3-4BE4-AD06-C80D6CF3E108}">
      <dsp:nvSpPr>
        <dsp:cNvPr id="0" name=""/>
        <dsp:cNvSpPr/>
      </dsp:nvSpPr>
      <dsp:spPr>
        <a:xfrm>
          <a:off x="2612789" y="2018711"/>
          <a:ext cx="1518090" cy="1303325"/>
        </a:xfrm>
        <a:prstGeom prst="hexagon">
          <a:avLst>
            <a:gd name="adj" fmla="val 25000"/>
            <a:gd name="vf" fmla="val 115470"/>
          </a:avLst>
        </a:prstGeom>
        <a:solidFill>
          <a:srgbClr val="C00000"/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6510" rIns="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s-ES" sz="1300" kern="1200" dirty="0" err="1"/>
            <a:t>Alternativas</a:t>
          </a:r>
          <a:r>
            <a:rPr lang="en-US" altLang="es-ES" sz="1300" kern="1200" dirty="0"/>
            <a:t>/ MAAN</a:t>
          </a:r>
        </a:p>
      </dsp:txBody>
      <dsp:txXfrm>
        <a:off x="2847907" y="2220567"/>
        <a:ext cx="1047854" cy="899613"/>
      </dsp:txXfrm>
    </dsp:sp>
    <dsp:sp modelId="{111B5DB7-3A29-45D6-B041-D7489359266D}">
      <dsp:nvSpPr>
        <dsp:cNvPr id="0" name=""/>
        <dsp:cNvSpPr/>
      </dsp:nvSpPr>
      <dsp:spPr>
        <a:xfrm>
          <a:off x="3657583" y="3146156"/>
          <a:ext cx="177083" cy="15263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0E0142-A28F-495E-867C-1D41C0FE2F8C}">
      <dsp:nvSpPr>
        <dsp:cNvPr id="0" name=""/>
        <dsp:cNvSpPr/>
      </dsp:nvSpPr>
      <dsp:spPr>
        <a:xfrm>
          <a:off x="3918379" y="2740622"/>
          <a:ext cx="1518090" cy="1303325"/>
        </a:xfrm>
        <a:prstGeom prst="hexagon">
          <a:avLst>
            <a:gd name="adj" fmla="val 25000"/>
            <a:gd name="vf" fmla="val 115470"/>
          </a:avLst>
        </a:prstGeom>
        <a:solidFill>
          <a:schemeClr val="tx2">
            <a:lumMod val="25000"/>
            <a:alpha val="89804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AFEBA9-4CDD-4572-A624-D8CB120B5FFD}">
      <dsp:nvSpPr>
        <dsp:cNvPr id="0" name=""/>
        <dsp:cNvSpPr/>
      </dsp:nvSpPr>
      <dsp:spPr>
        <a:xfrm>
          <a:off x="3955406" y="3320649"/>
          <a:ext cx="177083" cy="15263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8A15C8-CC11-4F6F-B95D-D565881322EC}">
      <dsp:nvSpPr>
        <dsp:cNvPr id="0" name=""/>
        <dsp:cNvSpPr/>
      </dsp:nvSpPr>
      <dsp:spPr>
        <a:xfrm>
          <a:off x="1306394" y="1302350"/>
          <a:ext cx="1518090" cy="1303325"/>
        </a:xfrm>
        <a:prstGeom prst="hexagon">
          <a:avLst>
            <a:gd name="adj" fmla="val 25000"/>
            <a:gd name="vf" fmla="val 115470"/>
          </a:avLst>
        </a:prstGeom>
        <a:solidFill>
          <a:srgbClr val="92D050"/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6510" rIns="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1300" kern="1200" dirty="0"/>
        </a:p>
      </dsp:txBody>
      <dsp:txXfrm>
        <a:off x="1541512" y="1504206"/>
        <a:ext cx="1047854" cy="899613"/>
      </dsp:txXfrm>
    </dsp:sp>
    <dsp:sp modelId="{BB380E8F-EACB-4F5D-AA2E-4AE9F3F5F9B5}">
      <dsp:nvSpPr>
        <dsp:cNvPr id="0" name=""/>
        <dsp:cNvSpPr/>
      </dsp:nvSpPr>
      <dsp:spPr>
        <a:xfrm>
          <a:off x="2346359" y="1326980"/>
          <a:ext cx="177083" cy="15263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A47132-2628-4840-9C78-AA806F15DF16}">
      <dsp:nvSpPr>
        <dsp:cNvPr id="0" name=""/>
        <dsp:cNvSpPr/>
      </dsp:nvSpPr>
      <dsp:spPr>
        <a:xfrm>
          <a:off x="2612789" y="577663"/>
          <a:ext cx="1518090" cy="1303325"/>
        </a:xfrm>
        <a:prstGeom prst="hexagon">
          <a:avLst>
            <a:gd name="adj" fmla="val 25000"/>
            <a:gd name="vf" fmla="val 115470"/>
          </a:avLst>
        </a:prstGeom>
        <a:solidFill>
          <a:srgbClr val="00FFCC">
            <a:alpha val="89804"/>
          </a:srgb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3DB1A2-EDCD-4635-AF14-917C1AB3CC69}">
      <dsp:nvSpPr>
        <dsp:cNvPr id="0" name=""/>
        <dsp:cNvSpPr/>
      </dsp:nvSpPr>
      <dsp:spPr>
        <a:xfrm>
          <a:off x="2655450" y="1155262"/>
          <a:ext cx="177083" cy="15263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8C5EF1-28BF-4F0F-A344-C934E94DA5B1}">
      <dsp:nvSpPr>
        <dsp:cNvPr id="0" name=""/>
        <dsp:cNvSpPr/>
      </dsp:nvSpPr>
      <dsp:spPr>
        <a:xfrm>
          <a:off x="3955982" y="1268790"/>
          <a:ext cx="1518090" cy="1303325"/>
        </a:xfrm>
        <a:prstGeom prst="hexagon">
          <a:avLst>
            <a:gd name="adj" fmla="val 25000"/>
            <a:gd name="vf" fmla="val 115470"/>
          </a:avLst>
        </a:prstGeom>
        <a:solidFill>
          <a:srgbClr val="D6BECD"/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6510" rIns="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1300" kern="1200" dirty="0"/>
        </a:p>
      </dsp:txBody>
      <dsp:txXfrm>
        <a:off x="4191100" y="1470646"/>
        <a:ext cx="1047854" cy="899613"/>
      </dsp:txXfrm>
    </dsp:sp>
    <dsp:sp modelId="{640AF36D-47D9-47DD-B468-7D5F2F1F86C9}">
      <dsp:nvSpPr>
        <dsp:cNvPr id="0" name=""/>
        <dsp:cNvSpPr/>
      </dsp:nvSpPr>
      <dsp:spPr>
        <a:xfrm>
          <a:off x="5232019" y="1877173"/>
          <a:ext cx="177083" cy="15263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F23687-C59C-4832-A441-D1EF158E00F9}">
      <dsp:nvSpPr>
        <dsp:cNvPr id="0" name=""/>
        <dsp:cNvSpPr/>
      </dsp:nvSpPr>
      <dsp:spPr>
        <a:xfrm>
          <a:off x="5267387" y="2041259"/>
          <a:ext cx="1518090" cy="1303325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27FFC2-5C8A-44EF-A185-56A535565B90}">
      <dsp:nvSpPr>
        <dsp:cNvPr id="0" name=""/>
        <dsp:cNvSpPr/>
      </dsp:nvSpPr>
      <dsp:spPr>
        <a:xfrm>
          <a:off x="5520987" y="2055830"/>
          <a:ext cx="177083" cy="15263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A2894E-FCCC-438F-B756-BA55F26E0076}">
      <dsp:nvSpPr>
        <dsp:cNvPr id="0" name=""/>
        <dsp:cNvSpPr/>
      </dsp:nvSpPr>
      <dsp:spPr>
        <a:xfrm>
          <a:off x="5224774" y="591540"/>
          <a:ext cx="1518090" cy="1303325"/>
        </a:xfrm>
        <a:prstGeom prst="hexagon">
          <a:avLst>
            <a:gd name="adj" fmla="val 25000"/>
            <a:gd name="vf" fmla="val 115470"/>
          </a:avLst>
        </a:prstGeom>
        <a:solidFill>
          <a:schemeClr val="bg1">
            <a:lumMod val="85000"/>
            <a:lumOff val="1500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6510" rIns="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1300" kern="1200" dirty="0"/>
        </a:p>
      </dsp:txBody>
      <dsp:txXfrm>
        <a:off x="5459892" y="793396"/>
        <a:ext cx="1047854" cy="899613"/>
      </dsp:txXfrm>
    </dsp:sp>
    <dsp:sp modelId="{A05169DB-7F95-421C-84A7-33729A61C742}">
      <dsp:nvSpPr>
        <dsp:cNvPr id="0" name=""/>
        <dsp:cNvSpPr/>
      </dsp:nvSpPr>
      <dsp:spPr>
        <a:xfrm>
          <a:off x="6538413" y="1175729"/>
          <a:ext cx="177083" cy="15263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44381C-078F-48FC-ACE6-BB66E5DFD2F6}">
      <dsp:nvSpPr>
        <dsp:cNvPr id="0" name=""/>
        <dsp:cNvSpPr/>
      </dsp:nvSpPr>
      <dsp:spPr>
        <a:xfrm>
          <a:off x="6531169" y="1318655"/>
          <a:ext cx="1518090" cy="1303325"/>
        </a:xfrm>
        <a:prstGeom prst="hexagon">
          <a:avLst>
            <a:gd name="adj" fmla="val 25000"/>
            <a:gd name="vf" fmla="val 115470"/>
          </a:avLst>
        </a:prstGeom>
        <a:solidFill>
          <a:srgbClr val="9966FF">
            <a:alpha val="89804"/>
          </a:srgb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2742D3-5386-40DA-AE43-22DE04A8CCAE}">
      <dsp:nvSpPr>
        <dsp:cNvPr id="0" name=""/>
        <dsp:cNvSpPr/>
      </dsp:nvSpPr>
      <dsp:spPr>
        <a:xfrm>
          <a:off x="6833821" y="1347795"/>
          <a:ext cx="177083" cy="15263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2D057E-7066-43B1-A8A6-0BECE129D0D0}">
      <dsp:nvSpPr>
        <dsp:cNvPr id="0" name=""/>
        <dsp:cNvSpPr/>
      </dsp:nvSpPr>
      <dsp:spPr>
        <a:xfrm>
          <a:off x="1354666" y="-3974"/>
          <a:ext cx="5418667" cy="5418667"/>
        </a:xfrm>
        <a:prstGeom prst="ellipse">
          <a:avLst/>
        </a:prstGeom>
        <a:solidFill>
          <a:srgbClr val="F61ABC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1" kern="1200" dirty="0">
              <a:solidFill>
                <a:schemeClr val="tx1"/>
              </a:solidFill>
            </a:rPr>
            <a:t>Institucionalidad  y Autoridades en general</a:t>
          </a:r>
          <a:endParaRPr lang="es-CL" sz="1100" b="1" kern="1200" dirty="0">
            <a:solidFill>
              <a:schemeClr val="tx1"/>
            </a:solidFill>
          </a:endParaRPr>
        </a:p>
      </dsp:txBody>
      <dsp:txXfrm>
        <a:off x="3306470" y="266958"/>
        <a:ext cx="1515059" cy="812800"/>
      </dsp:txXfrm>
    </dsp:sp>
    <dsp:sp modelId="{24161795-F38E-4C4F-A138-847C1C74D245}">
      <dsp:nvSpPr>
        <dsp:cNvPr id="0" name=""/>
        <dsp:cNvSpPr/>
      </dsp:nvSpPr>
      <dsp:spPr>
        <a:xfrm>
          <a:off x="1874381" y="1083733"/>
          <a:ext cx="4334933" cy="4334933"/>
        </a:xfrm>
        <a:prstGeom prst="ellipse">
          <a:avLst/>
        </a:prstGeom>
        <a:solidFill>
          <a:srgbClr val="9966FF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1" kern="1200" dirty="0">
              <a:solidFill>
                <a:schemeClr val="tx1"/>
              </a:solidFill>
            </a:rPr>
            <a:t>Escuela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1" kern="1200" dirty="0">
              <a:solidFill>
                <a:schemeClr val="tx1"/>
              </a:solidFill>
            </a:rPr>
            <a:t>Y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1" kern="1200" dirty="0">
              <a:solidFill>
                <a:schemeClr val="tx1"/>
              </a:solidFill>
            </a:rPr>
            <a:t>Entorno social</a:t>
          </a:r>
          <a:endParaRPr lang="es-CL" sz="1100" b="1" kern="1200" dirty="0">
            <a:solidFill>
              <a:schemeClr val="tx1"/>
            </a:solidFill>
          </a:endParaRPr>
        </a:p>
      </dsp:txBody>
      <dsp:txXfrm>
        <a:off x="3284318" y="1343829"/>
        <a:ext cx="1515059" cy="780288"/>
      </dsp:txXfrm>
    </dsp:sp>
    <dsp:sp modelId="{298F7B26-429A-4E07-8039-536A8BBE8FA0}">
      <dsp:nvSpPr>
        <dsp:cNvPr id="0" name=""/>
        <dsp:cNvSpPr/>
      </dsp:nvSpPr>
      <dsp:spPr>
        <a:xfrm>
          <a:off x="2382739" y="2155543"/>
          <a:ext cx="3251200" cy="3267098"/>
        </a:xfrm>
        <a:prstGeom prst="ellipse">
          <a:avLst/>
        </a:prstGeom>
        <a:solidFill>
          <a:schemeClr val="tx2">
            <a:lumMod val="7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>
              <a:solidFill>
                <a:schemeClr val="bg1"/>
              </a:solidFill>
            </a:rPr>
            <a:t>Comunidad afectada/ Familia, redes sociales</a:t>
          </a:r>
          <a:endParaRPr lang="es-CL" sz="1400" b="1" kern="1200" dirty="0">
            <a:solidFill>
              <a:schemeClr val="bg1"/>
            </a:solidFill>
          </a:endParaRPr>
        </a:p>
      </dsp:txBody>
      <dsp:txXfrm>
        <a:off x="3250809" y="2400575"/>
        <a:ext cx="1515059" cy="735097"/>
      </dsp:txXfrm>
    </dsp:sp>
    <dsp:sp modelId="{40AF82B0-4750-4E97-B308-B7F7A0D6675A}">
      <dsp:nvSpPr>
        <dsp:cNvPr id="0" name=""/>
        <dsp:cNvSpPr/>
      </dsp:nvSpPr>
      <dsp:spPr>
        <a:xfrm>
          <a:off x="2995178" y="3354566"/>
          <a:ext cx="2167466" cy="2064100"/>
        </a:xfrm>
        <a:prstGeom prst="ellipse">
          <a:avLst/>
        </a:prstGeom>
        <a:solidFill>
          <a:srgbClr val="B01064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baseline="0" dirty="0">
              <a:solidFill>
                <a:schemeClr val="tx1"/>
              </a:solidFill>
            </a:rPr>
            <a:t>Empresa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baseline="0" dirty="0">
              <a:solidFill>
                <a:schemeClr val="tx1"/>
              </a:solidFill>
            </a:rPr>
            <a:t>Integrantes</a:t>
          </a:r>
          <a:endParaRPr lang="es-CL" sz="1800" b="1" kern="1200" dirty="0">
            <a:solidFill>
              <a:schemeClr val="tx1"/>
            </a:solidFill>
          </a:endParaRPr>
        </a:p>
      </dsp:txBody>
      <dsp:txXfrm>
        <a:off x="3312596" y="3870591"/>
        <a:ext cx="1532630" cy="103205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5527F7-034C-4B36-A8D3-2F2C509F350D}">
      <dsp:nvSpPr>
        <dsp:cNvPr id="0" name=""/>
        <dsp:cNvSpPr/>
      </dsp:nvSpPr>
      <dsp:spPr>
        <a:xfrm>
          <a:off x="3080" y="558650"/>
          <a:ext cx="2444055" cy="1523198"/>
        </a:xfrm>
        <a:prstGeom prst="rect">
          <a:avLst/>
        </a:prstGeom>
        <a:solidFill>
          <a:srgbClr val="FFFF00"/>
        </a:soli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_tradnl" sz="1500" kern="1200" dirty="0">
            <a:solidFill>
              <a:schemeClr val="bg1"/>
            </a:solidFill>
          </a:endParaRP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500" kern="1200" dirty="0">
              <a:solidFill>
                <a:schemeClr val="bg1"/>
              </a:solidFill>
            </a:rPr>
            <a:t>Iniciar contacto con las partes y sus negociadores o representantes</a:t>
          </a:r>
          <a:endParaRPr lang="en-US" sz="1500" kern="1200" dirty="0">
            <a:solidFill>
              <a:schemeClr val="bg1"/>
            </a:solidFill>
          </a:endParaRPr>
        </a:p>
      </dsp:txBody>
      <dsp:txXfrm>
        <a:off x="3080" y="558650"/>
        <a:ext cx="2444055" cy="1523198"/>
      </dsp:txXfrm>
    </dsp:sp>
    <dsp:sp modelId="{2BB60EFB-58E8-413B-BD2C-96CBAFB4BBC6}">
      <dsp:nvSpPr>
        <dsp:cNvPr id="0" name=""/>
        <dsp:cNvSpPr/>
      </dsp:nvSpPr>
      <dsp:spPr>
        <a:xfrm>
          <a:off x="2691541" y="587032"/>
          <a:ext cx="2444055" cy="1466433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500" kern="1200" dirty="0"/>
            <a:t>Evaluar la viabilidad de la negociación como forma de solución del  conflicto. </a:t>
          </a:r>
          <a:endParaRPr lang="en-US" sz="1500" kern="1200" dirty="0"/>
        </a:p>
      </dsp:txBody>
      <dsp:txXfrm>
        <a:off x="2691541" y="587032"/>
        <a:ext cx="2444055" cy="1466433"/>
      </dsp:txXfrm>
    </dsp:sp>
    <dsp:sp modelId="{BD07E91F-7AA8-4945-989E-923EA379DAE3}">
      <dsp:nvSpPr>
        <dsp:cNvPr id="0" name=""/>
        <dsp:cNvSpPr/>
      </dsp:nvSpPr>
      <dsp:spPr>
        <a:xfrm>
          <a:off x="5380002" y="587032"/>
          <a:ext cx="2444055" cy="1466433"/>
        </a:xfrm>
        <a:prstGeom prst="rect">
          <a:avLst/>
        </a:prstGeom>
        <a:solidFill>
          <a:srgbClr val="FF00FF"/>
        </a:soli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500" kern="1200"/>
            <a:t>Descartar patologías u otros factores negativos</a:t>
          </a:r>
          <a:endParaRPr lang="en-US" sz="1500" kern="1200"/>
        </a:p>
      </dsp:txBody>
      <dsp:txXfrm>
        <a:off x="5380002" y="587032"/>
        <a:ext cx="2444055" cy="1466433"/>
      </dsp:txXfrm>
    </dsp:sp>
    <dsp:sp modelId="{2921EA85-193F-4743-90F4-2F55841243AF}">
      <dsp:nvSpPr>
        <dsp:cNvPr id="0" name=""/>
        <dsp:cNvSpPr/>
      </dsp:nvSpPr>
      <dsp:spPr>
        <a:xfrm>
          <a:off x="8068463" y="587032"/>
          <a:ext cx="2444055" cy="1466433"/>
        </a:xfrm>
        <a:prstGeom prst="rect">
          <a:avLst/>
        </a:prstGeom>
        <a:solidFill>
          <a:srgbClr val="00FFCC"/>
        </a:soli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_tradnl" sz="1500" kern="1200" dirty="0">
            <a:solidFill>
              <a:schemeClr val="bg1"/>
            </a:solidFill>
          </a:endParaRP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500" kern="1200" dirty="0">
              <a:solidFill>
                <a:schemeClr val="bg1"/>
              </a:solidFill>
            </a:rPr>
            <a:t>Obtener la aprobación para participar en el proceso</a:t>
          </a:r>
          <a:endParaRPr lang="en-US" sz="1500" kern="1200" dirty="0">
            <a:solidFill>
              <a:schemeClr val="bg1"/>
            </a:solidFill>
          </a:endParaRPr>
        </a:p>
      </dsp:txBody>
      <dsp:txXfrm>
        <a:off x="8068463" y="587032"/>
        <a:ext cx="2444055" cy="1466433"/>
      </dsp:txXfrm>
    </dsp:sp>
    <dsp:sp modelId="{37D72D7E-F326-4051-A739-2166BE6437F4}">
      <dsp:nvSpPr>
        <dsp:cNvPr id="0" name=""/>
        <dsp:cNvSpPr/>
      </dsp:nvSpPr>
      <dsp:spPr>
        <a:xfrm>
          <a:off x="1347311" y="2326254"/>
          <a:ext cx="2444055" cy="1466433"/>
        </a:xfrm>
        <a:prstGeom prst="rect">
          <a:avLst/>
        </a:prstGeom>
        <a:gradFill rotWithShape="0">
          <a:gsLst>
            <a:gs pos="0">
              <a:schemeClr val="accent2">
                <a:hueOff val="-327250"/>
                <a:satOff val="25875"/>
                <a:lumOff val="-523"/>
                <a:alphaOff val="0"/>
                <a:tint val="96000"/>
                <a:lumMod val="104000"/>
              </a:schemeClr>
            </a:gs>
            <a:gs pos="100000">
              <a:schemeClr val="accent2">
                <a:hueOff val="-327250"/>
                <a:satOff val="25875"/>
                <a:lumOff val="-523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500" kern="1200" dirty="0"/>
            <a:t>Preparación de las partes para enfrentar el proceso: generar condiciones de seguridad y confianza con las partes</a:t>
          </a:r>
          <a:endParaRPr lang="en-US" sz="1500" kern="1200" dirty="0"/>
        </a:p>
      </dsp:txBody>
      <dsp:txXfrm>
        <a:off x="1347311" y="2326254"/>
        <a:ext cx="2444055" cy="1466433"/>
      </dsp:txXfrm>
    </dsp:sp>
    <dsp:sp modelId="{F9441C98-39AF-492F-9C70-30AAEABDC4F6}">
      <dsp:nvSpPr>
        <dsp:cNvPr id="0" name=""/>
        <dsp:cNvSpPr/>
      </dsp:nvSpPr>
      <dsp:spPr>
        <a:xfrm>
          <a:off x="4035772" y="2326254"/>
          <a:ext cx="2444055" cy="1466433"/>
        </a:xfrm>
        <a:prstGeom prst="rect">
          <a:avLst/>
        </a:prstGeom>
        <a:gradFill rotWithShape="0">
          <a:gsLst>
            <a:gs pos="0">
              <a:schemeClr val="accent2">
                <a:hueOff val="-409063"/>
                <a:satOff val="32343"/>
                <a:lumOff val="-653"/>
                <a:alphaOff val="0"/>
                <a:tint val="96000"/>
                <a:lumMod val="104000"/>
              </a:schemeClr>
            </a:gs>
            <a:gs pos="100000">
              <a:schemeClr val="accent2">
                <a:hueOff val="-409063"/>
                <a:satOff val="32343"/>
                <a:lumOff val="-653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_tradnl" sz="1500" kern="1200" dirty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500" kern="1200" dirty="0"/>
            <a:t>Análisis del problema. Obtención de información relevante</a:t>
          </a:r>
          <a:endParaRPr lang="en-US" sz="1500" kern="1200" dirty="0"/>
        </a:p>
      </dsp:txBody>
      <dsp:txXfrm>
        <a:off x="4035772" y="2326254"/>
        <a:ext cx="2444055" cy="1466433"/>
      </dsp:txXfrm>
    </dsp:sp>
    <dsp:sp modelId="{07043544-BFB5-41F8-B11A-4E90A7CBFF58}">
      <dsp:nvSpPr>
        <dsp:cNvPr id="0" name=""/>
        <dsp:cNvSpPr/>
      </dsp:nvSpPr>
      <dsp:spPr>
        <a:xfrm>
          <a:off x="6724233" y="2326254"/>
          <a:ext cx="2444055" cy="1466433"/>
        </a:xfrm>
        <a:prstGeom prst="rect">
          <a:avLst/>
        </a:prstGeom>
        <a:solidFill>
          <a:srgbClr val="B01064"/>
        </a:soli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_tradnl" sz="1500" kern="1200" dirty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500" kern="1200" dirty="0"/>
            <a:t>Diseño de una estrategia de negociación</a:t>
          </a:r>
          <a:endParaRPr lang="en-US" sz="1500" kern="1200" dirty="0"/>
        </a:p>
      </dsp:txBody>
      <dsp:txXfrm>
        <a:off x="6724233" y="2326254"/>
        <a:ext cx="2444055" cy="146643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24A6DB-64E4-4A0B-9362-1A189FA7F374}">
      <dsp:nvSpPr>
        <dsp:cNvPr id="0" name=""/>
        <dsp:cNvSpPr/>
      </dsp:nvSpPr>
      <dsp:spPr>
        <a:xfrm rot="5400000">
          <a:off x="-236795" y="238852"/>
          <a:ext cx="1578634" cy="1105044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1300" kern="1200" dirty="0"/>
        </a:p>
      </dsp:txBody>
      <dsp:txXfrm rot="-5400000">
        <a:off x="0" y="554579"/>
        <a:ext cx="1105044" cy="473590"/>
      </dsp:txXfrm>
    </dsp:sp>
    <dsp:sp modelId="{E0CD0E30-A7E2-4BDD-8133-28952EFA47FB}">
      <dsp:nvSpPr>
        <dsp:cNvPr id="0" name=""/>
        <dsp:cNvSpPr/>
      </dsp:nvSpPr>
      <dsp:spPr>
        <a:xfrm rot="5400000">
          <a:off x="5297265" y="-4190163"/>
          <a:ext cx="1026112" cy="941055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200" kern="1200" dirty="0">
              <a:solidFill>
                <a:schemeClr val="bg1"/>
              </a:solidFill>
            </a:rPr>
            <a:t>Tienen lugar dentro del proceso de negociación</a:t>
          </a:r>
          <a:endParaRPr lang="es-CL" sz="2200" kern="1200" dirty="0"/>
        </a:p>
      </dsp:txBody>
      <dsp:txXfrm rot="-5400000">
        <a:off x="1105044" y="52149"/>
        <a:ext cx="9360464" cy="925930"/>
      </dsp:txXfrm>
    </dsp:sp>
    <dsp:sp modelId="{77CCC858-828D-4F85-AEBD-72BC8455B5B4}">
      <dsp:nvSpPr>
        <dsp:cNvPr id="0" name=""/>
        <dsp:cNvSpPr/>
      </dsp:nvSpPr>
      <dsp:spPr>
        <a:xfrm rot="5400000">
          <a:off x="-236795" y="1623146"/>
          <a:ext cx="1578634" cy="1105044"/>
        </a:xfrm>
        <a:prstGeom prst="chevron">
          <a:avLst/>
        </a:prstGeom>
        <a:solidFill>
          <a:schemeClr val="accent2">
            <a:hueOff val="-245438"/>
            <a:satOff val="19406"/>
            <a:lumOff val="-392"/>
            <a:alphaOff val="0"/>
          </a:schemeClr>
        </a:solidFill>
        <a:ln w="19050" cap="rnd" cmpd="sng" algn="ctr">
          <a:solidFill>
            <a:schemeClr val="accent2">
              <a:hueOff val="-245438"/>
              <a:satOff val="19406"/>
              <a:lumOff val="-3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/>
            <a:t/>
          </a:r>
          <a:br>
            <a:rPr lang="es-ES" sz="1300" kern="1200" dirty="0"/>
          </a:br>
          <a:r>
            <a:rPr lang="es-ES" sz="1300" kern="1200" dirty="0"/>
            <a:t> 	</a:t>
          </a:r>
          <a:endParaRPr lang="es-CL" sz="1300" kern="1200" dirty="0"/>
        </a:p>
      </dsp:txBody>
      <dsp:txXfrm rot="-5400000">
        <a:off x="0" y="1938873"/>
        <a:ext cx="1105044" cy="473590"/>
      </dsp:txXfrm>
    </dsp:sp>
    <dsp:sp modelId="{2EB20AB2-9780-4076-9975-214179F93349}">
      <dsp:nvSpPr>
        <dsp:cNvPr id="0" name=""/>
        <dsp:cNvSpPr/>
      </dsp:nvSpPr>
      <dsp:spPr>
        <a:xfrm rot="5400000">
          <a:off x="5297265" y="-2805869"/>
          <a:ext cx="1026112" cy="941055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-245438"/>
              <a:satOff val="19406"/>
              <a:lumOff val="-3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200" kern="1200" dirty="0"/>
            <a:t>Sirven para definir lo negociable/ agenda temática de la mesa</a:t>
          </a:r>
          <a:endParaRPr lang="es-CL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200" kern="1200" dirty="0"/>
            <a:t>Establecen las reglas de procedimiento negocial </a:t>
          </a:r>
          <a:r>
            <a:rPr lang="es-ES" sz="2200" kern="1200" cap="none" dirty="0"/>
            <a:t>		</a:t>
          </a:r>
          <a:endParaRPr lang="es-ES" sz="2200" kern="1200" dirty="0"/>
        </a:p>
      </dsp:txBody>
      <dsp:txXfrm rot="-5400000">
        <a:off x="1105044" y="1436443"/>
        <a:ext cx="9360464" cy="925930"/>
      </dsp:txXfrm>
    </dsp:sp>
    <dsp:sp modelId="{A78BB7AE-FCFD-442E-B4EF-AB88A1135DE9}">
      <dsp:nvSpPr>
        <dsp:cNvPr id="0" name=""/>
        <dsp:cNvSpPr/>
      </dsp:nvSpPr>
      <dsp:spPr>
        <a:xfrm rot="5400000">
          <a:off x="-236795" y="3007440"/>
          <a:ext cx="1578634" cy="1105044"/>
        </a:xfrm>
        <a:prstGeom prst="chevron">
          <a:avLst/>
        </a:prstGeom>
        <a:solidFill>
          <a:schemeClr val="accent2">
            <a:hueOff val="-490875"/>
            <a:satOff val="38812"/>
            <a:lumOff val="-784"/>
            <a:alphaOff val="0"/>
          </a:schemeClr>
        </a:solidFill>
        <a:ln w="19050" cap="rnd" cmpd="sng" algn="ctr">
          <a:solidFill>
            <a:schemeClr val="accent2">
              <a:hueOff val="-490875"/>
              <a:satOff val="38812"/>
              <a:lumOff val="-78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300" kern="1200" dirty="0"/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1300" kern="1200" dirty="0"/>
        </a:p>
      </dsp:txBody>
      <dsp:txXfrm rot="-5400000">
        <a:off x="0" y="3323167"/>
        <a:ext cx="1105044" cy="473590"/>
      </dsp:txXfrm>
    </dsp:sp>
    <dsp:sp modelId="{0B884A86-E57D-453D-8EA8-12ECC782BED4}">
      <dsp:nvSpPr>
        <dsp:cNvPr id="0" name=""/>
        <dsp:cNvSpPr/>
      </dsp:nvSpPr>
      <dsp:spPr>
        <a:xfrm rot="5400000">
          <a:off x="5288702" y="-1430708"/>
          <a:ext cx="1026112" cy="941055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-490875"/>
              <a:satOff val="38812"/>
              <a:lumOff val="-78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200" kern="1200" dirty="0"/>
            <a:t>Resuelven cuestiones de forma de la negociación</a:t>
          </a:r>
          <a:endParaRPr lang="es-CL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200" kern="1200" cap="none" dirty="0"/>
            <a:t>Cualquiera otra cuestión de forma de la mesa</a:t>
          </a:r>
        </a:p>
      </dsp:txBody>
      <dsp:txXfrm rot="-5400000">
        <a:off x="1096481" y="2811604"/>
        <a:ext cx="9360464" cy="92593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24A6DB-64E4-4A0B-9362-1A189FA7F374}">
      <dsp:nvSpPr>
        <dsp:cNvPr id="0" name=""/>
        <dsp:cNvSpPr/>
      </dsp:nvSpPr>
      <dsp:spPr>
        <a:xfrm rot="5400000">
          <a:off x="-236795" y="238852"/>
          <a:ext cx="1578634" cy="1105044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1300" kern="1200" dirty="0"/>
        </a:p>
      </dsp:txBody>
      <dsp:txXfrm rot="-5400000">
        <a:off x="0" y="554579"/>
        <a:ext cx="1105044" cy="473590"/>
      </dsp:txXfrm>
    </dsp:sp>
    <dsp:sp modelId="{E0CD0E30-A7E2-4BDD-8133-28952EFA47FB}">
      <dsp:nvSpPr>
        <dsp:cNvPr id="0" name=""/>
        <dsp:cNvSpPr/>
      </dsp:nvSpPr>
      <dsp:spPr>
        <a:xfrm rot="5400000">
          <a:off x="5297265" y="-4190163"/>
          <a:ext cx="1026112" cy="941055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/>
            <a:t>Resuelven el problema o controversia	</a:t>
          </a:r>
          <a:br>
            <a:rPr lang="es-ES" sz="2000" kern="1200" dirty="0"/>
          </a:br>
          <a:r>
            <a:rPr lang="es-ES" sz="2000" kern="1200" dirty="0"/>
            <a:t>Pueden ser totales o parciales</a:t>
          </a:r>
          <a:endParaRPr lang="es-CL" sz="2000" kern="1200" dirty="0"/>
        </a:p>
      </dsp:txBody>
      <dsp:txXfrm rot="-5400000">
        <a:off x="1105044" y="52149"/>
        <a:ext cx="9360464" cy="925930"/>
      </dsp:txXfrm>
    </dsp:sp>
    <dsp:sp modelId="{77CCC858-828D-4F85-AEBD-72BC8455B5B4}">
      <dsp:nvSpPr>
        <dsp:cNvPr id="0" name=""/>
        <dsp:cNvSpPr/>
      </dsp:nvSpPr>
      <dsp:spPr>
        <a:xfrm rot="5400000">
          <a:off x="-236795" y="1623146"/>
          <a:ext cx="1578634" cy="1105044"/>
        </a:xfrm>
        <a:prstGeom prst="chevron">
          <a:avLst/>
        </a:prstGeom>
        <a:solidFill>
          <a:schemeClr val="accent2">
            <a:hueOff val="-245438"/>
            <a:satOff val="19406"/>
            <a:lumOff val="-392"/>
            <a:alphaOff val="0"/>
          </a:schemeClr>
        </a:solidFill>
        <a:ln w="19050" cap="rnd" cmpd="sng" algn="ctr">
          <a:solidFill>
            <a:schemeClr val="accent2">
              <a:hueOff val="-245438"/>
              <a:satOff val="19406"/>
              <a:lumOff val="-3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/>
            <a:t/>
          </a:r>
          <a:br>
            <a:rPr lang="es-ES" sz="1300" kern="1200" dirty="0"/>
          </a:br>
          <a:r>
            <a:rPr lang="es-ES" sz="1300" kern="1200" dirty="0"/>
            <a:t> 	</a:t>
          </a:r>
          <a:endParaRPr lang="es-CL" sz="1300" kern="1200" dirty="0"/>
        </a:p>
      </dsp:txBody>
      <dsp:txXfrm rot="-5400000">
        <a:off x="0" y="1938873"/>
        <a:ext cx="1105044" cy="473590"/>
      </dsp:txXfrm>
    </dsp:sp>
    <dsp:sp modelId="{2EB20AB2-9780-4076-9975-214179F93349}">
      <dsp:nvSpPr>
        <dsp:cNvPr id="0" name=""/>
        <dsp:cNvSpPr/>
      </dsp:nvSpPr>
      <dsp:spPr>
        <a:xfrm rot="5400000">
          <a:off x="5297265" y="-2805869"/>
          <a:ext cx="1026112" cy="941055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-245438"/>
              <a:satOff val="19406"/>
              <a:lumOff val="-3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cap="none" dirty="0"/>
            <a:t>Crean derechos y  obligaciones para las partes o las modifican</a:t>
          </a:r>
          <a:endParaRPr lang="es-CL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cap="none" dirty="0"/>
            <a:t>Establecen las condiciones de cumplimiento de los acuerdos y las seguridades para las partes			</a:t>
          </a:r>
          <a:endParaRPr lang="es-ES" sz="2000" kern="1200" dirty="0"/>
        </a:p>
      </dsp:txBody>
      <dsp:txXfrm rot="-5400000">
        <a:off x="1105044" y="1436443"/>
        <a:ext cx="9360464" cy="925930"/>
      </dsp:txXfrm>
    </dsp:sp>
    <dsp:sp modelId="{A78BB7AE-FCFD-442E-B4EF-AB88A1135DE9}">
      <dsp:nvSpPr>
        <dsp:cNvPr id="0" name=""/>
        <dsp:cNvSpPr/>
      </dsp:nvSpPr>
      <dsp:spPr>
        <a:xfrm rot="5400000">
          <a:off x="-236795" y="3007440"/>
          <a:ext cx="1578634" cy="1105044"/>
        </a:xfrm>
        <a:prstGeom prst="chevron">
          <a:avLst/>
        </a:prstGeom>
        <a:solidFill>
          <a:schemeClr val="accent2">
            <a:hueOff val="-490875"/>
            <a:satOff val="38812"/>
            <a:lumOff val="-784"/>
            <a:alphaOff val="0"/>
          </a:schemeClr>
        </a:solidFill>
        <a:ln w="19050" cap="rnd" cmpd="sng" algn="ctr">
          <a:solidFill>
            <a:schemeClr val="accent2">
              <a:hueOff val="-490875"/>
              <a:satOff val="38812"/>
              <a:lumOff val="-78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300" kern="1200" dirty="0"/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1300" kern="1200" dirty="0"/>
        </a:p>
      </dsp:txBody>
      <dsp:txXfrm rot="-5400000">
        <a:off x="0" y="3323167"/>
        <a:ext cx="1105044" cy="473590"/>
      </dsp:txXfrm>
    </dsp:sp>
    <dsp:sp modelId="{0B884A86-E57D-453D-8EA8-12ECC782BED4}">
      <dsp:nvSpPr>
        <dsp:cNvPr id="0" name=""/>
        <dsp:cNvSpPr/>
      </dsp:nvSpPr>
      <dsp:spPr>
        <a:xfrm rot="5400000">
          <a:off x="5297265" y="-1421576"/>
          <a:ext cx="1026112" cy="941055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-490875"/>
              <a:satOff val="38812"/>
              <a:lumOff val="-78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CL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cap="none" dirty="0"/>
            <a:t>crean condiciones de exigibilidad de los derechos y obligaciones</a:t>
          </a:r>
        </a:p>
      </dsp:txBody>
      <dsp:txXfrm rot="-5400000">
        <a:off x="1105044" y="2820736"/>
        <a:ext cx="9360464" cy="92593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E410EF-3A13-4D77-9EC7-1C78E9854718}">
      <dsp:nvSpPr>
        <dsp:cNvPr id="0" name=""/>
        <dsp:cNvSpPr/>
      </dsp:nvSpPr>
      <dsp:spPr>
        <a:xfrm>
          <a:off x="2712720" y="2331720"/>
          <a:ext cx="2849880" cy="2849880"/>
        </a:xfrm>
        <a:prstGeom prst="gear9">
          <a:avLst/>
        </a:prstGeom>
        <a:solidFill>
          <a:srgbClr val="0432FF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/>
            <a:t>Estándares de calidad del acuerdo</a:t>
          </a:r>
          <a:endParaRPr lang="es-CL" sz="1600" kern="1200" dirty="0"/>
        </a:p>
      </dsp:txBody>
      <dsp:txXfrm>
        <a:off x="3285673" y="2999291"/>
        <a:ext cx="1703974" cy="1464897"/>
      </dsp:txXfrm>
    </dsp:sp>
    <dsp:sp modelId="{7FCC902A-9078-4837-A797-E89FC0D37941}">
      <dsp:nvSpPr>
        <dsp:cNvPr id="0" name=""/>
        <dsp:cNvSpPr/>
      </dsp:nvSpPr>
      <dsp:spPr>
        <a:xfrm>
          <a:off x="1054608" y="1658112"/>
          <a:ext cx="2072640" cy="2072640"/>
        </a:xfrm>
        <a:prstGeom prst="gear6">
          <a:avLst/>
        </a:prstGeom>
        <a:solidFill>
          <a:srgbClr val="3BE5A4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/>
            <a:t>Requisitos de fondo</a:t>
          </a:r>
          <a:endParaRPr lang="es-CL" sz="1600" kern="1200" dirty="0"/>
        </a:p>
      </dsp:txBody>
      <dsp:txXfrm>
        <a:off x="1576401" y="2183059"/>
        <a:ext cx="1029054" cy="1022746"/>
      </dsp:txXfrm>
    </dsp:sp>
    <dsp:sp modelId="{FA0956DF-079E-47FC-8316-5E77940E400B}">
      <dsp:nvSpPr>
        <dsp:cNvPr id="0" name=""/>
        <dsp:cNvSpPr/>
      </dsp:nvSpPr>
      <dsp:spPr>
        <a:xfrm rot="20700000">
          <a:off x="2215497" y="228201"/>
          <a:ext cx="2030764" cy="2030764"/>
        </a:xfrm>
        <a:prstGeom prst="gear6">
          <a:avLst/>
        </a:prstGeom>
        <a:solidFill>
          <a:schemeClr val="accent4">
            <a:lumMod val="7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/>
            <a:t>Requisitos formales</a:t>
          </a:r>
          <a:endParaRPr lang="es-CL" sz="1600" kern="1200" dirty="0"/>
        </a:p>
      </dsp:txBody>
      <dsp:txXfrm rot="-20700000">
        <a:off x="2660904" y="673608"/>
        <a:ext cx="1139952" cy="1139952"/>
      </dsp:txXfrm>
    </dsp:sp>
    <dsp:sp modelId="{653D9D3B-C53D-4543-861C-B76B3E2E1454}">
      <dsp:nvSpPr>
        <dsp:cNvPr id="0" name=""/>
        <dsp:cNvSpPr/>
      </dsp:nvSpPr>
      <dsp:spPr>
        <a:xfrm>
          <a:off x="2504574" y="1895399"/>
          <a:ext cx="3647846" cy="3647846"/>
        </a:xfrm>
        <a:prstGeom prst="circularArrow">
          <a:avLst>
            <a:gd name="adj1" fmla="val 4688"/>
            <a:gd name="adj2" fmla="val 299029"/>
            <a:gd name="adj3" fmla="val 2535592"/>
            <a:gd name="adj4" fmla="val 15820046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3262D5-A234-44B7-8F10-F2B9FE9953DF}">
      <dsp:nvSpPr>
        <dsp:cNvPr id="0" name=""/>
        <dsp:cNvSpPr/>
      </dsp:nvSpPr>
      <dsp:spPr>
        <a:xfrm>
          <a:off x="687547" y="1195278"/>
          <a:ext cx="2650388" cy="2650388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5AC31A-9244-4693-8984-959A01397137}">
      <dsp:nvSpPr>
        <dsp:cNvPr id="0" name=""/>
        <dsp:cNvSpPr/>
      </dsp:nvSpPr>
      <dsp:spPr>
        <a:xfrm>
          <a:off x="1745761" y="-220848"/>
          <a:ext cx="2857652" cy="2857652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49018D-BFD1-44D0-9C9B-3122554E3AEA}">
      <dsp:nvSpPr>
        <dsp:cNvPr id="0" name=""/>
        <dsp:cNvSpPr/>
      </dsp:nvSpPr>
      <dsp:spPr>
        <a:xfrm>
          <a:off x="886189" y="1215"/>
          <a:ext cx="1686744" cy="101204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000" kern="1200"/>
            <a:t>Hechos: situaciones/ contexto/ relación entre las partes</a:t>
          </a:r>
          <a:endParaRPr lang="en-US" sz="1000" kern="1200"/>
        </a:p>
      </dsp:txBody>
      <dsp:txXfrm>
        <a:off x="886189" y="1215"/>
        <a:ext cx="1686744" cy="1012046"/>
      </dsp:txXfrm>
    </dsp:sp>
    <dsp:sp modelId="{1289A6DE-806E-4C89-8D7F-4B581CA47BDC}">
      <dsp:nvSpPr>
        <dsp:cNvPr id="0" name=""/>
        <dsp:cNvSpPr/>
      </dsp:nvSpPr>
      <dsp:spPr>
        <a:xfrm>
          <a:off x="2741608" y="1215"/>
          <a:ext cx="1686744" cy="101204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000" kern="1200"/>
            <a:t>Temas clave del conflicto: científica, técnica, cultural, etc.</a:t>
          </a:r>
          <a:endParaRPr lang="en-US" sz="1000" kern="1200"/>
        </a:p>
      </dsp:txBody>
      <dsp:txXfrm>
        <a:off x="2741608" y="1215"/>
        <a:ext cx="1686744" cy="1012046"/>
      </dsp:txXfrm>
    </dsp:sp>
    <dsp:sp modelId="{FAC641F3-9C38-4E09-90F1-19A6397D2D73}">
      <dsp:nvSpPr>
        <dsp:cNvPr id="0" name=""/>
        <dsp:cNvSpPr/>
      </dsp:nvSpPr>
      <dsp:spPr>
        <a:xfrm>
          <a:off x="886189" y="1181936"/>
          <a:ext cx="1686744" cy="101204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000" kern="1200"/>
            <a:t>Personas: partes, actores relevantes, terceros, grupos de influencia</a:t>
          </a:r>
          <a:endParaRPr lang="en-US" sz="1000" kern="1200"/>
        </a:p>
      </dsp:txBody>
      <dsp:txXfrm>
        <a:off x="886189" y="1181936"/>
        <a:ext cx="1686744" cy="1012046"/>
      </dsp:txXfrm>
    </dsp:sp>
    <dsp:sp modelId="{FC61CF87-F117-44E1-AEF9-8F08FF1B5E74}">
      <dsp:nvSpPr>
        <dsp:cNvPr id="0" name=""/>
        <dsp:cNvSpPr/>
      </dsp:nvSpPr>
      <dsp:spPr>
        <a:xfrm>
          <a:off x="2741608" y="1181936"/>
          <a:ext cx="1686744" cy="101204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000" kern="1200"/>
            <a:t>Equipo negociador: quiénes lo integran, estilos negociadores, reputación, experiencias anteriores, vínculos</a:t>
          </a:r>
          <a:endParaRPr lang="en-US" sz="1000" kern="1200"/>
        </a:p>
      </dsp:txBody>
      <dsp:txXfrm>
        <a:off x="2741608" y="1181936"/>
        <a:ext cx="1686744" cy="1012046"/>
      </dsp:txXfrm>
    </dsp:sp>
    <dsp:sp modelId="{95AE4FDD-9E38-45C6-B5CB-4E527D9F9FAC}">
      <dsp:nvSpPr>
        <dsp:cNvPr id="0" name=""/>
        <dsp:cNvSpPr/>
      </dsp:nvSpPr>
      <dsp:spPr>
        <a:xfrm>
          <a:off x="1813899" y="2362657"/>
          <a:ext cx="1686744" cy="101204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000" kern="1200"/>
            <a:t>Poder de las partes, los negociadores  y actores relacionados, relaciones y  vinculaciones: político, económico, social, ámbito de influencia, etc.</a:t>
          </a:r>
          <a:endParaRPr lang="en-US" sz="1000" kern="1200"/>
        </a:p>
      </dsp:txBody>
      <dsp:txXfrm>
        <a:off x="1813899" y="2362657"/>
        <a:ext cx="1686744" cy="101204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529527-182A-42F7-973E-262E699F0EF2}">
      <dsp:nvSpPr>
        <dsp:cNvPr id="0" name=""/>
        <dsp:cNvSpPr/>
      </dsp:nvSpPr>
      <dsp:spPr>
        <a:xfrm>
          <a:off x="534875" y="1037"/>
          <a:ext cx="1116212" cy="66972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>
          <a:bevelT w="25400" h="25400" prst="slop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800" kern="1200"/>
            <a:t>Hay más de dos partes?</a:t>
          </a:r>
          <a:endParaRPr lang="en-US" sz="800" kern="1200"/>
        </a:p>
      </dsp:txBody>
      <dsp:txXfrm>
        <a:off x="534875" y="1037"/>
        <a:ext cx="1116212" cy="669727"/>
      </dsp:txXfrm>
    </dsp:sp>
    <dsp:sp modelId="{E03B58A0-B1CF-4780-86A2-BD18FCB6DAE7}">
      <dsp:nvSpPr>
        <dsp:cNvPr id="0" name=""/>
        <dsp:cNvSpPr/>
      </dsp:nvSpPr>
      <dsp:spPr>
        <a:xfrm>
          <a:off x="1762709" y="1037"/>
          <a:ext cx="1116212" cy="66972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>
          <a:bevelT w="25400" h="25400" prst="slop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800" kern="1200"/>
            <a:t>Es repetitivo el juego?</a:t>
          </a:r>
          <a:endParaRPr lang="en-US" sz="800" kern="1200"/>
        </a:p>
      </dsp:txBody>
      <dsp:txXfrm>
        <a:off x="1762709" y="1037"/>
        <a:ext cx="1116212" cy="669727"/>
      </dsp:txXfrm>
    </dsp:sp>
    <dsp:sp modelId="{44866D23-57D0-4F3A-A9A9-35C8DA597516}">
      <dsp:nvSpPr>
        <dsp:cNvPr id="0" name=""/>
        <dsp:cNvSpPr/>
      </dsp:nvSpPr>
      <dsp:spPr>
        <a:xfrm>
          <a:off x="2990543" y="1037"/>
          <a:ext cx="1116212" cy="669727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>
          <a:bevelT w="25400" h="25400" prst="slop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800" kern="1200"/>
            <a:t>Hay efectos de vinculación?</a:t>
          </a:r>
          <a:endParaRPr lang="en-US" sz="800" kern="1200"/>
        </a:p>
      </dsp:txBody>
      <dsp:txXfrm>
        <a:off x="2990543" y="1037"/>
        <a:ext cx="1116212" cy="669727"/>
      </dsp:txXfrm>
    </dsp:sp>
    <dsp:sp modelId="{DAF6734D-000C-4BD3-B480-52B80D7CEEED}">
      <dsp:nvSpPr>
        <dsp:cNvPr id="0" name=""/>
        <dsp:cNvSpPr/>
      </dsp:nvSpPr>
      <dsp:spPr>
        <a:xfrm>
          <a:off x="534875" y="782386"/>
          <a:ext cx="1116212" cy="66972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>
          <a:bevelT w="25400" h="25400" prst="slop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800" kern="1200"/>
            <a:t>Hay más de un tema?</a:t>
          </a:r>
          <a:endParaRPr lang="en-US" sz="800" kern="1200"/>
        </a:p>
      </dsp:txBody>
      <dsp:txXfrm>
        <a:off x="534875" y="782386"/>
        <a:ext cx="1116212" cy="669727"/>
      </dsp:txXfrm>
    </dsp:sp>
    <dsp:sp modelId="{545E49C6-481F-4902-8C15-530104CA9EDE}">
      <dsp:nvSpPr>
        <dsp:cNvPr id="0" name=""/>
        <dsp:cNvSpPr/>
      </dsp:nvSpPr>
      <dsp:spPr>
        <a:xfrm>
          <a:off x="1762709" y="782386"/>
          <a:ext cx="1116212" cy="669727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>
          <a:bevelT w="25400" h="25400" prst="slop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800" kern="1200"/>
            <a:t>Se requiere un acuerdo?</a:t>
          </a:r>
          <a:endParaRPr lang="en-US" sz="800" kern="1200"/>
        </a:p>
      </dsp:txBody>
      <dsp:txXfrm>
        <a:off x="1762709" y="782386"/>
        <a:ext cx="1116212" cy="669727"/>
      </dsp:txXfrm>
    </dsp:sp>
    <dsp:sp modelId="{D9618130-5220-410A-8DC6-E32ED6C149F1}">
      <dsp:nvSpPr>
        <dsp:cNvPr id="0" name=""/>
        <dsp:cNvSpPr/>
      </dsp:nvSpPr>
      <dsp:spPr>
        <a:xfrm>
          <a:off x="2990543" y="782386"/>
          <a:ext cx="1116212" cy="66972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>
          <a:bevelT w="25400" h="25400" prst="slop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800" kern="1200"/>
            <a:t>Se requiere ratificación?</a:t>
          </a:r>
          <a:endParaRPr lang="en-US" sz="800" kern="1200"/>
        </a:p>
      </dsp:txBody>
      <dsp:txXfrm>
        <a:off x="2990543" y="782386"/>
        <a:ext cx="1116212" cy="669727"/>
      </dsp:txXfrm>
    </dsp:sp>
    <dsp:sp modelId="{C44AD3A9-E2DD-4EED-B1A6-41453C4967F4}">
      <dsp:nvSpPr>
        <dsp:cNvPr id="0" name=""/>
        <dsp:cNvSpPr/>
      </dsp:nvSpPr>
      <dsp:spPr>
        <a:xfrm>
          <a:off x="534875" y="1563735"/>
          <a:ext cx="1116212" cy="66972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>
          <a:bevelT w="25400" h="25400" prst="slop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800" kern="1200"/>
            <a:t>Son posibles las amenazas?</a:t>
          </a:r>
          <a:endParaRPr lang="en-US" sz="800" kern="1200"/>
        </a:p>
      </dsp:txBody>
      <dsp:txXfrm>
        <a:off x="534875" y="1563735"/>
        <a:ext cx="1116212" cy="669727"/>
      </dsp:txXfrm>
    </dsp:sp>
    <dsp:sp modelId="{99A106C7-F88C-4F82-A350-847F0E80B09C}">
      <dsp:nvSpPr>
        <dsp:cNvPr id="0" name=""/>
        <dsp:cNvSpPr/>
      </dsp:nvSpPr>
      <dsp:spPr>
        <a:xfrm>
          <a:off x="1762709" y="1563735"/>
          <a:ext cx="1116212" cy="669727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>
          <a:bevelT w="25400" h="25400" prst="slop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800" kern="1200"/>
            <a:t>Hay restricciones de tiempo o costos relacionados con el tiempo?</a:t>
          </a:r>
          <a:endParaRPr lang="en-US" sz="800" kern="1200"/>
        </a:p>
      </dsp:txBody>
      <dsp:txXfrm>
        <a:off x="1762709" y="1563735"/>
        <a:ext cx="1116212" cy="669727"/>
      </dsp:txXfrm>
    </dsp:sp>
    <dsp:sp modelId="{EFB2F086-8AF2-4AA2-B5B1-BE88D71505B2}">
      <dsp:nvSpPr>
        <dsp:cNvPr id="0" name=""/>
        <dsp:cNvSpPr/>
      </dsp:nvSpPr>
      <dsp:spPr>
        <a:xfrm>
          <a:off x="2990543" y="1563735"/>
          <a:ext cx="1116212" cy="66972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>
          <a:bevelT w="25400" h="25400" prst="slop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800" kern="1200"/>
            <a:t>Son obligatorios los contratos?</a:t>
          </a:r>
          <a:endParaRPr lang="en-US" sz="800" kern="1200"/>
        </a:p>
      </dsp:txBody>
      <dsp:txXfrm>
        <a:off x="2990543" y="1563735"/>
        <a:ext cx="1116212" cy="669727"/>
      </dsp:txXfrm>
    </dsp:sp>
    <dsp:sp modelId="{AF119197-D0AE-41BE-939B-D4D4E58C3DC4}">
      <dsp:nvSpPr>
        <dsp:cNvPr id="0" name=""/>
        <dsp:cNvSpPr/>
      </dsp:nvSpPr>
      <dsp:spPr>
        <a:xfrm>
          <a:off x="534875" y="2345083"/>
          <a:ext cx="1116212" cy="669727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>
          <a:bevelT w="25400" h="25400" prst="slop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800" kern="1200"/>
            <a:t>Son privadas o públicas las negociaciones?</a:t>
          </a:r>
          <a:endParaRPr lang="en-US" sz="800" kern="1200"/>
        </a:p>
      </dsp:txBody>
      <dsp:txXfrm>
        <a:off x="534875" y="2345083"/>
        <a:ext cx="1116212" cy="669727"/>
      </dsp:txXfrm>
    </dsp:sp>
    <dsp:sp modelId="{C17E0688-6CA1-4F76-96B4-99AC75783FAC}">
      <dsp:nvSpPr>
        <dsp:cNvPr id="0" name=""/>
        <dsp:cNvSpPr/>
      </dsp:nvSpPr>
      <dsp:spPr>
        <a:xfrm>
          <a:off x="1762709" y="2345083"/>
          <a:ext cx="1116212" cy="66972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>
          <a:bevelT w="25400" h="25400" prst="slop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800" kern="1200"/>
            <a:t>Cuáles son las normas del grupo?</a:t>
          </a:r>
          <a:endParaRPr lang="en-US" sz="800" kern="1200"/>
        </a:p>
      </dsp:txBody>
      <dsp:txXfrm>
        <a:off x="1762709" y="2345083"/>
        <a:ext cx="1116212" cy="669727"/>
      </dsp:txXfrm>
    </dsp:sp>
    <dsp:sp modelId="{AB7253F0-698D-4E44-9C92-143A2019F966}">
      <dsp:nvSpPr>
        <dsp:cNvPr id="0" name=""/>
        <dsp:cNvSpPr/>
      </dsp:nvSpPr>
      <dsp:spPr>
        <a:xfrm>
          <a:off x="2990543" y="2345083"/>
          <a:ext cx="1116212" cy="66972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>
          <a:bevelT w="25400" h="25400" prst="slop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800" kern="1200"/>
            <a:t>Es posible la intervención de una tercera parte?</a:t>
          </a:r>
          <a:endParaRPr lang="en-US" sz="800" kern="1200"/>
        </a:p>
      </dsp:txBody>
      <dsp:txXfrm>
        <a:off x="2990543" y="2345083"/>
        <a:ext cx="1116212" cy="6697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ABC2943-39CA-4DD5-A8A3-36B93022D307}" type="datetime1">
              <a:rPr lang="es-ES" smtClean="0"/>
              <a:t>23/05/2023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80AB591-23E2-4751-AEF3-6F25D78DAAE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002154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E5D5464-4BBC-425B-8400-9C9D2469CF8E}" type="datetime1">
              <a:rPr lang="es-ES" noProof="0" smtClean="0"/>
              <a:t>23/05/2023</a:t>
            </a:fld>
            <a:endParaRPr lang="es-ES" noProof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EEBF4EA-66C0-4CFE-81BD-02CDB9148D34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1471266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0EEBF4EA-66C0-4CFE-81BD-02CDB9148D34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1409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c3fb360a66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Google Shape;591;gc3fb360a66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56779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c3fb360a6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c3fb360a6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1197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Marcador de imagen de diapositiva 1">
            <a:extLst>
              <a:ext uri="{FF2B5EF4-FFF2-40B4-BE49-F238E27FC236}">
                <a16:creationId xmlns:a16="http://schemas.microsoft.com/office/drawing/2014/main" id="{CA0C0556-EF54-6748-8CF5-8DAD5074FF1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2" name="Marcador de notas 2">
            <a:extLst>
              <a:ext uri="{FF2B5EF4-FFF2-40B4-BE49-F238E27FC236}">
                <a16:creationId xmlns:a16="http://schemas.microsoft.com/office/drawing/2014/main" id="{9CC62153-EBA3-A540-B872-4C24157D25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_tradnl" altLang="es-ES_tradnl"/>
          </a:p>
        </p:txBody>
      </p:sp>
      <p:sp>
        <p:nvSpPr>
          <p:cNvPr id="56323" name="Marcador de número de diapositiva 3">
            <a:extLst>
              <a:ext uri="{FF2B5EF4-FFF2-40B4-BE49-F238E27FC236}">
                <a16:creationId xmlns:a16="http://schemas.microsoft.com/office/drawing/2014/main" id="{A0FDF786-9555-DB47-A369-6B58493C4F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9B97BF3-0C45-FF42-9F4B-F089CBD93012}" type="slidenum">
              <a:rPr lang="es-CL" altLang="es-ES_tradnl" smtClean="0"/>
              <a:pPr/>
              <a:t>27</a:t>
            </a:fld>
            <a:endParaRPr lang="es-CL" altLang="es-ES_tradnl"/>
          </a:p>
        </p:txBody>
      </p:sp>
    </p:spTree>
    <p:extLst>
      <p:ext uri="{BB962C8B-B14F-4D97-AF65-F5344CB8AC3E}">
        <p14:creationId xmlns:p14="http://schemas.microsoft.com/office/powerpoint/2010/main" val="1535500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rtlCol="0"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es-ES" noProof="0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EBE8121-69F2-4A06-99D9-FCC44A6B2BCA}" type="datetime1">
              <a:rPr lang="es-ES" noProof="0" smtClean="0"/>
              <a:t>23/05/2023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rtlCol="0" anchor="b">
            <a:normAutofit/>
          </a:bodyPr>
          <a:lstStyle>
            <a:lvl1pPr algn="l">
              <a:defRPr sz="2400" b="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FDD1CC9-BA4D-47E8-AD34-A17D60E5B490}" type="datetime1">
              <a:rPr lang="es-ES" noProof="0" smtClean="0"/>
              <a:t>23/05/2023</a:t>
            </a:fld>
            <a:endParaRPr lang="es-ES" noProof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rtlCol="0" anchor="ctr">
            <a:normAutofit/>
          </a:bodyPr>
          <a:lstStyle>
            <a:lvl1pPr algn="l">
              <a:defRPr sz="3200" b="0" cap="all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rtlCol="0"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C5E5B5E-F90F-4B98-AF69-202546293432}" type="datetime1">
              <a:rPr lang="es-ES" noProof="0" smtClean="0"/>
              <a:t>23/05/2023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adro de texto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es-ES" sz="8000" noProof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Cuadro de texto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es-ES" sz="8000" noProof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rtlCol="0"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10" name="Marcador de texto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rtlCol="0"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 rtl="0">
              <a:buNone/>
            </a:pPr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5C14A8C-23CF-4495-A47B-3DE998A5D2C6}" type="datetime1">
              <a:rPr lang="es-ES" noProof="0" smtClean="0"/>
              <a:t>23/05/2023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rtlCol="0" anchor="b">
            <a:normAutofit/>
          </a:bodyPr>
          <a:lstStyle>
            <a:lvl1pPr algn="l">
              <a:defRPr sz="3200" b="0" cap="all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 rtl="0">
              <a:buNone/>
            </a:pPr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1523C4D-1BF1-42E2-93FA-47D094CCF577}" type="datetime1">
              <a:rPr lang="es-ES" noProof="0" smtClean="0"/>
              <a:t>23/05/2023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adro de texto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es-ES" sz="8000" noProof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Cuadro de texto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es-ES" sz="8000" noProof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rtlCol="0"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10" name="Marcador de texto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 rtl="0">
              <a:spcBef>
                <a:spcPct val="0"/>
              </a:spcBef>
              <a:buNone/>
            </a:pPr>
            <a:r>
              <a:rPr lang="es-ES" noProof="0"/>
              <a:t>Haga clic para modificar los estilos de texto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3E4BBE5-B3A9-4B73-8153-8766A65E4916}" type="datetime1">
              <a:rPr lang="es-ES" noProof="0" smtClean="0"/>
              <a:t>23/05/2023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10" name="Marcador de texto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 rtl="0">
              <a:spcBef>
                <a:spcPct val="0"/>
              </a:spcBef>
              <a:buNone/>
            </a:pPr>
            <a:r>
              <a:rPr lang="es-ES" noProof="0"/>
              <a:t>Haga clic para modificar los estilos de texto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2284BFA-13EE-4DC1-93A7-B1177D3975F9}" type="datetime1">
              <a:rPr lang="es-ES" noProof="0" smtClean="0"/>
              <a:t>23/05/2023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 anchor="t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D9792CA-8D58-41D4-BCD9-48FFB0C88791}" type="datetime1">
              <a:rPr lang="es-ES" noProof="0" smtClean="0"/>
              <a:t>23/05/2023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rtlCol="0" anchor="t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63C5C0A-FAFD-44B6-9DE9-7229BD33ACA7}" type="datetime1">
              <a:rPr lang="es-ES" noProof="0" smtClean="0"/>
              <a:t>23/05/2023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green gradient">
  <p:cSld name="Blank green gradient">
    <p:bg>
      <p:bgPr>
        <a:gradFill>
          <a:gsLst>
            <a:gs pos="0">
              <a:srgbClr val="33CCCC"/>
            </a:gs>
            <a:gs pos="100000">
              <a:srgbClr val="66FF33"/>
            </a:gs>
          </a:gsLst>
          <a:lin ang="5400700" scaled="0"/>
        </a:gra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1"/>
          <p:cNvSpPr txBox="1">
            <a:spLocks noGrp="1"/>
          </p:cNvSpPr>
          <p:nvPr>
            <p:ph type="sldNum" idx="12"/>
          </p:nvPr>
        </p:nvSpPr>
        <p:spPr>
          <a:xfrm>
            <a:off x="11409033" y="6416833"/>
            <a:ext cx="782800" cy="4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s-CL" smtClean="0"/>
              <a:pPr algn="r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151374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5/23/2023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6761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/>
        <p:txBody>
          <a:bodyPr rtlCol="0" anchor="ctr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B2AF9DA-9D50-4505-80DA-F19C7E47BE6B}" type="datetime1">
              <a:rPr lang="es-ES" noProof="0" smtClean="0"/>
              <a:t>23/05/2023</a:t>
            </a:fld>
            <a:endParaRPr lang="es-ES" noProof="0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3524" cy="6857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16351" y="4956047"/>
            <a:ext cx="9375648" cy="1515617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94076" y="457200"/>
            <a:ext cx="7594092" cy="59436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20116" y="1089405"/>
            <a:ext cx="11351767" cy="13055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5975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rtlCol="0" anchor="b"/>
          <a:lstStyle>
            <a:lvl1pPr algn="r">
              <a:defRPr sz="4000" b="0" cap="all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rtlCol="0"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813ED25-527A-4EBC-9551-5E72C361DAE4}" type="datetime1">
              <a:rPr lang="es-ES" noProof="0" smtClean="0"/>
              <a:t>23/05/2023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86D975-270C-4F96-B8E6-645744D2455E}" type="datetime1">
              <a:rPr lang="es-ES" noProof="0" smtClean="0"/>
              <a:t>23/05/2023</a:t>
            </a:fld>
            <a:endParaRPr lang="es-ES" noProof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rtlCol="0"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6" name="Marcador de posición de contenido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rtlCol="0"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D2F960D-87B2-4BDE-B803-F634B5F76C4B}" type="datetime1">
              <a:rPr lang="es-ES" noProof="0" smtClean="0"/>
              <a:t>23/05/2023</a:t>
            </a:fld>
            <a:endParaRPr lang="es-ES" noProof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FDFE01D-6176-4341-B20C-075CB63B7546}" type="datetime1">
              <a:rPr lang="es-ES" noProof="0" smtClean="0"/>
              <a:t>23/05/2023</a:t>
            </a:fld>
            <a:endParaRPr lang="es-ES" noProof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C3F4D9D-19A1-4E97-820A-EE0B59F518F1}" type="datetime1">
              <a:rPr lang="es-ES" noProof="0" smtClean="0"/>
              <a:t>23/05/2023</a:t>
            </a:fld>
            <a:endParaRPr lang="es-ES" noProof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rtlCol="0" anchor="b">
            <a:normAutofit/>
          </a:bodyPr>
          <a:lstStyle>
            <a:lvl1pPr algn="l">
              <a:defRPr sz="2400" b="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rtlCol="0"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 rtlCol="0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6535C9E-C532-4457-8883-04EBEE8D1C9A}" type="datetime1">
              <a:rPr lang="es-ES" noProof="0" smtClean="0"/>
              <a:t>23/05/2023</a:t>
            </a:fld>
            <a:endParaRPr lang="es-ES" noProof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rtlCol="0" anchor="b">
            <a:normAutofit/>
          </a:bodyPr>
          <a:lstStyle>
            <a:lvl1pPr algn="l">
              <a:defRPr sz="2800" b="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14" name="Marcador de posición de imagen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 rtlCol="0"/>
          <a:lstStyle/>
          <a:p>
            <a:pPr rtl="0"/>
            <a:fld id="{44B88B17-15A6-4C3B-8D95-B091E339F460}" type="datetime1">
              <a:rPr lang="es-ES" noProof="0" smtClean="0"/>
              <a:t>23/05/2023</a:t>
            </a:fld>
            <a:endParaRPr lang="es-ES" noProof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 rtlCol="0"/>
          <a:lstStyle/>
          <a:p>
            <a:pPr rtl="0"/>
            <a:fld id="{D57F1E4F-1CFF-5643-939E-217C01CDF56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pPr rtl="0"/>
            <a:fld id="{1EF46812-E05F-4E7B-92A9-EFE2EFEA3DED}" type="datetime1">
              <a:rPr lang="es-ES" noProof="0" smtClean="0"/>
              <a:t>23/05/2023</a:t>
            </a:fld>
            <a:endParaRPr lang="es-ES" noProof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pPr rtl="0"/>
            <a:endParaRPr lang="es-ES" noProof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pPr rtl="0"/>
            <a:fld id="{D57F1E4F-1CFF-5643-939E-217C01CDF56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  <p:sldLayoutId id="2147483669" r:id="rId18"/>
    <p:sldLayoutId id="2147483670" r:id="rId19"/>
    <p:sldLayoutId id="2147483671" r:id="rId20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6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sv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33.png"/><Relationship Id="rId17" Type="http://schemas.openxmlformats.org/officeDocument/2006/relationships/image" Target="../media/image38.svg"/><Relationship Id="rId2" Type="http://schemas.openxmlformats.org/officeDocument/2006/relationships/image" Target="../media/image30.jpe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32.svg"/><Relationship Id="rId5" Type="http://schemas.openxmlformats.org/officeDocument/2006/relationships/diagramQuickStyle" Target="../diagrams/quickStyle4.xml"/><Relationship Id="rId15" Type="http://schemas.openxmlformats.org/officeDocument/2006/relationships/image" Target="../media/image36.svg"/><Relationship Id="rId10" Type="http://schemas.openxmlformats.org/officeDocument/2006/relationships/image" Target="../media/image32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30.svg"/><Relationship Id="rId1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3" Type="http://schemas.openxmlformats.org/officeDocument/2006/relationships/image" Target="../media/image43.jpeg"/><Relationship Id="rId7" Type="http://schemas.openxmlformats.org/officeDocument/2006/relationships/diagramQuickStyle" Target="../diagrams/quickStyle9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9.xml"/><Relationship Id="rId5" Type="http://schemas.openxmlformats.org/officeDocument/2006/relationships/diagramData" Target="../diagrams/data9.xml"/><Relationship Id="rId4" Type="http://schemas.openxmlformats.org/officeDocument/2006/relationships/image" Target="../media/image44.png"/><Relationship Id="rId9" Type="http://schemas.microsoft.com/office/2007/relationships/diagramDrawing" Target="../diagrams/drawing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diagramLayout" Target="../diagrams/layout12.xml"/><Relationship Id="rId7" Type="http://schemas.openxmlformats.org/officeDocument/2006/relationships/image" Target="../media/image59.jpe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6.png"/><Relationship Id="rId3" Type="http://schemas.openxmlformats.org/officeDocument/2006/relationships/image" Target="../media/image1.jpeg"/><Relationship Id="rId7" Type="http://schemas.microsoft.com/office/2017/06/relationships/model3d" Target="../media/model3d2.glb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5" Type="http://schemas.openxmlformats.org/officeDocument/2006/relationships/image" Target="../media/image17.png"/><Relationship Id="rId10" Type="http://schemas.microsoft.com/office/2017/06/relationships/model3d" Target="../media/model3d3.glb"/><Relationship Id="rId4" Type="http://schemas.microsoft.com/office/2017/06/relationships/model3d" Target="../media/model3d1.glb"/><Relationship Id="rId9" Type="http://schemas.openxmlformats.org/officeDocument/2006/relationships/image" Target="../media/image14.png"/><Relationship Id="rId14" Type="http://schemas.microsoft.com/office/2017/06/relationships/model3d" Target="../media/model3d4.glb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diagramLayout" Target="../diagrams/layout13.xml"/><Relationship Id="rId7" Type="http://schemas.openxmlformats.org/officeDocument/2006/relationships/image" Target="../media/image48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Relationship Id="rId9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openxmlformats.org/officeDocument/2006/relationships/image" Target="../media/image62.jp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diagramLayout" Target="../diagrams/layout15.xml"/><Relationship Id="rId7" Type="http://schemas.openxmlformats.org/officeDocument/2006/relationships/image" Target="../media/image63.pn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8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926586" cy="399516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43742" y="4069042"/>
            <a:ext cx="3911367" cy="278895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37651" y="9142"/>
            <a:ext cx="3923546" cy="398602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258556" y="9142"/>
            <a:ext cx="3926586" cy="3986025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902578" y="4432172"/>
            <a:ext cx="4533900" cy="9163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latin typeface="Calibri"/>
                <a:cs typeface="Calibri"/>
              </a:rPr>
              <a:t>Vías</a:t>
            </a:r>
            <a:r>
              <a:rPr sz="1400" b="1" dirty="0">
                <a:latin typeface="Calibri"/>
                <a:cs typeface="Calibri"/>
              </a:rPr>
              <a:t> de</a:t>
            </a:r>
            <a:r>
              <a:rPr sz="1400" b="1" spc="-1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Solución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Colaborativa</a:t>
            </a:r>
            <a:r>
              <a:rPr sz="1400" b="1" spc="-2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de</a:t>
            </a:r>
            <a:r>
              <a:rPr sz="1400" b="1" spc="-1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Conflictos</a:t>
            </a:r>
            <a:r>
              <a:rPr sz="1400" b="1" spc="-2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Socioambientales</a:t>
            </a:r>
            <a:endParaRPr sz="1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00" dirty="0">
              <a:latin typeface="Calibri"/>
              <a:cs typeface="Calibri"/>
            </a:endParaRPr>
          </a:p>
          <a:p>
            <a:pPr marL="1905" algn="ctr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latin typeface="Calibri"/>
                <a:cs typeface="Calibri"/>
              </a:rPr>
              <a:t>Segunda</a:t>
            </a:r>
            <a:r>
              <a:rPr sz="1400" b="1" spc="-5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Parte</a:t>
            </a:r>
            <a:endParaRPr sz="14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400" b="1" spc="-20" dirty="0">
                <a:latin typeface="Calibri"/>
                <a:cs typeface="Calibri"/>
              </a:rPr>
              <a:t>Teoría</a:t>
            </a:r>
            <a:r>
              <a:rPr sz="1400" b="1" spc="-4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de</a:t>
            </a:r>
            <a:r>
              <a:rPr sz="1400" b="1" spc="-3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Negociación</a:t>
            </a:r>
            <a:r>
              <a:rPr sz="1400" b="1" spc="-40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Colaborativa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245477" y="5723331"/>
            <a:ext cx="184975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Calibri"/>
                <a:cs typeface="Calibri"/>
              </a:rPr>
              <a:t>Prof.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Ma.</a:t>
            </a:r>
            <a:r>
              <a:rPr sz="900" b="1" spc="-20" dirty="0">
                <a:latin typeface="Calibri"/>
                <a:cs typeface="Calibri"/>
              </a:rPr>
              <a:t> </a:t>
            </a:r>
            <a:r>
              <a:rPr sz="900" b="1" spc="-5" dirty="0">
                <a:latin typeface="Calibri"/>
                <a:cs typeface="Calibri"/>
              </a:rPr>
              <a:t>Nora</a:t>
            </a:r>
            <a:r>
              <a:rPr sz="900" b="1" dirty="0">
                <a:latin typeface="Calibri"/>
                <a:cs typeface="Calibri"/>
              </a:rPr>
              <a:t> </a:t>
            </a:r>
            <a:r>
              <a:rPr sz="900" b="1" spc="-5" dirty="0">
                <a:latin typeface="Calibri"/>
                <a:cs typeface="Calibri"/>
              </a:rPr>
              <a:t>González</a:t>
            </a:r>
            <a:r>
              <a:rPr sz="900" b="1" spc="30" dirty="0">
                <a:latin typeface="Calibri"/>
                <a:cs typeface="Calibri"/>
              </a:rPr>
              <a:t> </a:t>
            </a:r>
            <a:r>
              <a:rPr sz="900" b="1" spc="-5" dirty="0">
                <a:latin typeface="Calibri"/>
                <a:cs typeface="Calibri"/>
              </a:rPr>
              <a:t>Jaraquemada</a:t>
            </a:r>
            <a:endParaRPr sz="9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5839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1 Título">
            <a:extLst>
              <a:ext uri="{FF2B5EF4-FFF2-40B4-BE49-F238E27FC236}">
                <a16:creationId xmlns:a16="http://schemas.microsoft.com/office/drawing/2014/main" id="{EEEC8CA7-91BD-2F4B-A0E4-543CDFC38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1672" y="400467"/>
            <a:ext cx="6383228" cy="1143000"/>
          </a:xfrm>
        </p:spPr>
        <p:txBody>
          <a:bodyPr>
            <a:normAutofit fontScale="90000"/>
          </a:bodyPr>
          <a:lstStyle/>
          <a:p>
            <a:r>
              <a:rPr lang="en-US" altLang="es-ES" sz="28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/>
            </a:r>
            <a:br>
              <a:rPr lang="en-US" altLang="es-ES" sz="28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en-US" altLang="es-ES" sz="2800" cap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Elementos</a:t>
            </a:r>
            <a:r>
              <a:rPr lang="en-US" altLang="es-ES" sz="2800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del </a:t>
            </a:r>
            <a:r>
              <a:rPr lang="en-US" altLang="es-ES" sz="2800" cap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Modelo</a:t>
            </a:r>
            <a:r>
              <a:rPr lang="en-US" altLang="es-ES" sz="2800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altLang="es-ES" sz="2800" cap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Negociación</a:t>
            </a:r>
            <a:r>
              <a:rPr lang="en-US" altLang="es-ES" sz="2800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s-ES" sz="2800" cap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Colaborativa</a:t>
            </a:r>
            <a:endParaRPr lang="es-CL" altLang="es-CL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579" name="2 Marcador de contenido">
            <a:extLst>
              <a:ext uri="{FF2B5EF4-FFF2-40B4-BE49-F238E27FC236}">
                <a16:creationId xmlns:a16="http://schemas.microsoft.com/office/drawing/2014/main" id="{05510C2A-D1FC-B94D-85EB-705593A30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6659" y="1628775"/>
            <a:ext cx="4060767" cy="462438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endParaRPr lang="en-US" altLang="es-ES" sz="2400" dirty="0">
              <a:latin typeface="+mj-lt"/>
            </a:endParaRPr>
          </a:p>
          <a:p>
            <a:pPr>
              <a:lnSpc>
                <a:spcPct val="90000"/>
              </a:lnSpc>
              <a:defRPr/>
            </a:pPr>
            <a:endParaRPr lang="en-US" altLang="es-ES" sz="2400" dirty="0">
              <a:solidFill>
                <a:srgbClr val="C00000"/>
              </a:solidFill>
              <a:latin typeface="+mj-lt"/>
            </a:endParaRPr>
          </a:p>
          <a:p>
            <a:pPr>
              <a:lnSpc>
                <a:spcPct val="90000"/>
              </a:lnSpc>
              <a:defRPr/>
            </a:pPr>
            <a:endParaRPr lang="en-US" altLang="es-ES" sz="2400" dirty="0">
              <a:latin typeface="Tahoma" pitchFamily="34" charset="0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69E6F194-F944-FE2C-0582-3952A8C855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01860563"/>
              </p:ext>
            </p:extLst>
          </p:nvPr>
        </p:nvGraphicFramePr>
        <p:xfrm>
          <a:off x="2040892" y="1584712"/>
          <a:ext cx="8049260" cy="4624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030F46ED-6037-4DEE-E7BF-8B3F32C11CE4}"/>
              </a:ext>
            </a:extLst>
          </p:cNvPr>
          <p:cNvSpPr txBox="1"/>
          <p:nvPr/>
        </p:nvSpPr>
        <p:spPr>
          <a:xfrm>
            <a:off x="3721992" y="4446876"/>
            <a:ext cx="1001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200" b="1" dirty="0">
              <a:solidFill>
                <a:schemeClr val="bg1"/>
              </a:solidFill>
            </a:endParaRPr>
          </a:p>
          <a:p>
            <a:r>
              <a:rPr lang="es-ES" sz="1200" b="1" dirty="0">
                <a:solidFill>
                  <a:schemeClr val="bg1"/>
                </a:solidFill>
              </a:rPr>
              <a:t>Relación</a:t>
            </a:r>
            <a:endParaRPr lang="es-CL" sz="1200" b="1" dirty="0">
              <a:solidFill>
                <a:schemeClr val="bg1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79F5A65-95EB-F09A-5769-0A6DA6E49C21}"/>
              </a:ext>
            </a:extLst>
          </p:cNvPr>
          <p:cNvSpPr txBox="1"/>
          <p:nvPr/>
        </p:nvSpPr>
        <p:spPr>
          <a:xfrm>
            <a:off x="2348924" y="3536989"/>
            <a:ext cx="11718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es-ES" sz="800" dirty="0">
              <a:solidFill>
                <a:srgbClr val="C00000"/>
              </a:solidFill>
              <a:latin typeface="+mj-lt"/>
            </a:endParaRPr>
          </a:p>
          <a:p>
            <a:endParaRPr lang="es-CL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9D6242E-3F03-0077-059B-0A2F0074C36C}"/>
              </a:ext>
            </a:extLst>
          </p:cNvPr>
          <p:cNvSpPr txBox="1"/>
          <p:nvPr/>
        </p:nvSpPr>
        <p:spPr>
          <a:xfrm>
            <a:off x="8798561" y="3134188"/>
            <a:ext cx="119576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altLang="es-ES" sz="900" b="1" dirty="0">
              <a:solidFill>
                <a:schemeClr val="bg1"/>
              </a:solidFill>
              <a:latin typeface="+mj-lt"/>
            </a:endParaRPr>
          </a:p>
          <a:p>
            <a:endParaRPr lang="es-ES" altLang="es-ES" sz="1200" b="1" dirty="0">
              <a:solidFill>
                <a:schemeClr val="bg1"/>
              </a:solidFill>
              <a:latin typeface="+mj-lt"/>
            </a:endParaRPr>
          </a:p>
          <a:p>
            <a:r>
              <a:rPr lang="es-ES" altLang="es-ES" sz="1200" b="1" dirty="0">
                <a:solidFill>
                  <a:schemeClr val="bg1"/>
                </a:solidFill>
                <a:latin typeface="+mj-lt"/>
              </a:rPr>
              <a:t>Compromiso / Acuerdos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F3E01CE-F1E1-4C18-FB00-66E2479CABEC}"/>
              </a:ext>
            </a:extLst>
          </p:cNvPr>
          <p:cNvSpPr txBox="1"/>
          <p:nvPr/>
        </p:nvSpPr>
        <p:spPr>
          <a:xfrm>
            <a:off x="3648792" y="3221036"/>
            <a:ext cx="10018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bg1"/>
                </a:solidFill>
              </a:rPr>
              <a:t>Intereses</a:t>
            </a:r>
            <a:endParaRPr lang="es-CL" sz="1200" b="1" dirty="0">
              <a:solidFill>
                <a:schemeClr val="bg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DAE5635-FD98-7EBA-0225-739B8DD98E0D}"/>
              </a:ext>
            </a:extLst>
          </p:cNvPr>
          <p:cNvSpPr txBox="1"/>
          <p:nvPr/>
        </p:nvSpPr>
        <p:spPr>
          <a:xfrm>
            <a:off x="4980394" y="2448431"/>
            <a:ext cx="1120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200" b="1" dirty="0">
              <a:solidFill>
                <a:schemeClr val="bg1"/>
              </a:solidFill>
            </a:endParaRPr>
          </a:p>
          <a:p>
            <a:r>
              <a:rPr lang="es-ES" sz="1200" b="1" dirty="0">
                <a:solidFill>
                  <a:schemeClr val="bg1"/>
                </a:solidFill>
              </a:rPr>
              <a:t>Opciones</a:t>
            </a:r>
            <a:endParaRPr lang="es-CL" sz="1200" b="1" dirty="0">
              <a:solidFill>
                <a:schemeClr val="bg1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FEF5E52-C5DE-8F3B-8554-20ADF028F447}"/>
              </a:ext>
            </a:extLst>
          </p:cNvPr>
          <p:cNvSpPr txBox="1"/>
          <p:nvPr/>
        </p:nvSpPr>
        <p:spPr>
          <a:xfrm>
            <a:off x="6029384" y="3203669"/>
            <a:ext cx="153727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100" b="1" dirty="0">
              <a:solidFill>
                <a:schemeClr val="bg1"/>
              </a:solidFill>
            </a:endParaRPr>
          </a:p>
          <a:p>
            <a:r>
              <a:rPr lang="es-ES" sz="1200" b="1" dirty="0">
                <a:solidFill>
                  <a:schemeClr val="bg1"/>
                </a:solidFill>
              </a:rPr>
              <a:t>Legitimación/</a:t>
            </a:r>
          </a:p>
          <a:p>
            <a:r>
              <a:rPr lang="es-ES" sz="1200" b="1" dirty="0">
                <a:solidFill>
                  <a:schemeClr val="bg1"/>
                </a:solidFill>
              </a:rPr>
              <a:t>Criterios Objetivos</a:t>
            </a:r>
            <a:endParaRPr lang="es-CL" sz="1200" b="1" dirty="0">
              <a:solidFill>
                <a:schemeClr val="bg1"/>
              </a:solidFill>
            </a:endParaRPr>
          </a:p>
        </p:txBody>
      </p: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99C274CC-4574-C034-154B-88FBCF105610}"/>
              </a:ext>
            </a:extLst>
          </p:cNvPr>
          <p:cNvCxnSpPr>
            <a:cxnSpLocks/>
          </p:cNvCxnSpPr>
          <p:nvPr/>
        </p:nvCxnSpPr>
        <p:spPr>
          <a:xfrm>
            <a:off x="3374940" y="3834611"/>
            <a:ext cx="193732" cy="10587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lecha: hacia arriba 14">
            <a:extLst>
              <a:ext uri="{FF2B5EF4-FFF2-40B4-BE49-F238E27FC236}">
                <a16:creationId xmlns:a16="http://schemas.microsoft.com/office/drawing/2014/main" id="{48F75EF8-E7BC-77E1-4162-A107FDAC9940}"/>
              </a:ext>
            </a:extLst>
          </p:cNvPr>
          <p:cNvSpPr/>
          <p:nvPr/>
        </p:nvSpPr>
        <p:spPr>
          <a:xfrm>
            <a:off x="4050648" y="4183737"/>
            <a:ext cx="99060" cy="282746"/>
          </a:xfrm>
          <a:prstGeom prst="up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17" name="Conector: angular 16">
            <a:extLst>
              <a:ext uri="{FF2B5EF4-FFF2-40B4-BE49-F238E27FC236}">
                <a16:creationId xmlns:a16="http://schemas.microsoft.com/office/drawing/2014/main" id="{C489E3F9-7219-0333-7695-7A46F46EECA4}"/>
              </a:ext>
            </a:extLst>
          </p:cNvPr>
          <p:cNvCxnSpPr>
            <a:cxnSpLocks/>
          </p:cNvCxnSpPr>
          <p:nvPr/>
        </p:nvCxnSpPr>
        <p:spPr>
          <a:xfrm>
            <a:off x="4613190" y="3221036"/>
            <a:ext cx="367204" cy="12700"/>
          </a:xfrm>
          <a:prstGeom prst="bentConnector3">
            <a:avLst>
              <a:gd name="adj1" fmla="val 50000"/>
            </a:avLst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: angular 19">
            <a:extLst>
              <a:ext uri="{FF2B5EF4-FFF2-40B4-BE49-F238E27FC236}">
                <a16:creationId xmlns:a16="http://schemas.microsoft.com/office/drawing/2014/main" id="{7F3E0CB7-8D5D-B3DC-F168-B737B32FBF58}"/>
              </a:ext>
            </a:extLst>
          </p:cNvPr>
          <p:cNvCxnSpPr/>
          <p:nvPr/>
        </p:nvCxnSpPr>
        <p:spPr>
          <a:xfrm>
            <a:off x="6106249" y="2753876"/>
            <a:ext cx="426720" cy="353943"/>
          </a:xfrm>
          <a:prstGeom prst="bent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: curvado 26">
            <a:extLst>
              <a:ext uri="{FF2B5EF4-FFF2-40B4-BE49-F238E27FC236}">
                <a16:creationId xmlns:a16="http://schemas.microsoft.com/office/drawing/2014/main" id="{95B0A9F4-1D8D-4F57-0958-9E5EED6029CD}"/>
              </a:ext>
            </a:extLst>
          </p:cNvPr>
          <p:cNvCxnSpPr/>
          <p:nvPr/>
        </p:nvCxnSpPr>
        <p:spPr>
          <a:xfrm rot="10800000" flipV="1">
            <a:off x="5578003" y="3360467"/>
            <a:ext cx="3285490" cy="407015"/>
          </a:xfrm>
          <a:prstGeom prst="curvedConnector3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EE4B23EC-DCA6-A01C-E905-049B2FE969A5}"/>
              </a:ext>
            </a:extLst>
          </p:cNvPr>
          <p:cNvCxnSpPr/>
          <p:nvPr/>
        </p:nvCxnSpPr>
        <p:spPr>
          <a:xfrm>
            <a:off x="6004560" y="4077414"/>
            <a:ext cx="194628" cy="2126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9BE3467-1530-AA6D-8B26-ABB11A0D5934}"/>
              </a:ext>
            </a:extLst>
          </p:cNvPr>
          <p:cNvSpPr txBox="1"/>
          <p:nvPr/>
        </p:nvSpPr>
        <p:spPr>
          <a:xfrm>
            <a:off x="2195683" y="4139924"/>
            <a:ext cx="13106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bg1"/>
                </a:solidFill>
              </a:rPr>
              <a:t>comunicación</a:t>
            </a:r>
            <a:endParaRPr lang="es-CL" sz="1200" b="1" dirty="0">
              <a:solidFill>
                <a:schemeClr val="bg1"/>
              </a:solidFill>
            </a:endParaRPr>
          </a:p>
        </p:txBody>
      </p:sp>
      <p:pic>
        <p:nvPicPr>
          <p:cNvPr id="14" name="Imagen 13" descr="Ave azul parado en una rama&#10;&#10;Descripción generada automáticamente">
            <a:extLst>
              <a:ext uri="{FF2B5EF4-FFF2-40B4-BE49-F238E27FC236}">
                <a16:creationId xmlns:a16="http://schemas.microsoft.com/office/drawing/2014/main" id="{90696668-2007-3FED-4596-4E190800F2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2387" y="3842957"/>
            <a:ext cx="3078388" cy="252294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98701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29" grpId="0"/>
      <p:bldGraphic spid="2" grpId="0">
        <p:bldAsOne/>
      </p:bldGraphic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56C20283-73E0-40EC-8AD8-057F581F64C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reeform 28">
            <a:extLst>
              <a:ext uri="{FF2B5EF4-FFF2-40B4-BE49-F238E27FC236}">
                <a16:creationId xmlns:a16="http://schemas.microsoft.com/office/drawing/2014/main" id="{3FCC729B-E528-40C3-82D3-BA4375575E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960120" y="0"/>
            <a:ext cx="11218661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6" name="Freeform 26">
            <a:extLst>
              <a:ext uri="{FF2B5EF4-FFF2-40B4-BE49-F238E27FC236}">
                <a16:creationId xmlns:a16="http://schemas.microsoft.com/office/drawing/2014/main" id="{58F1FB8D-1842-4A04-998D-6CF047AB279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420248" y="0"/>
            <a:ext cx="10771752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7105" name="1 Título">
            <a:extLst>
              <a:ext uri="{FF2B5EF4-FFF2-40B4-BE49-F238E27FC236}">
                <a16:creationId xmlns:a16="http://schemas.microsoft.com/office/drawing/2014/main" id="{696FFFC7-D8A3-9347-8376-657439546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6943" y="365125"/>
            <a:ext cx="8731590" cy="1325563"/>
          </a:xfrm>
        </p:spPr>
        <p:txBody>
          <a:bodyPr>
            <a:normAutofit/>
          </a:bodyPr>
          <a:lstStyle/>
          <a:p>
            <a:r>
              <a:rPr lang="es-CL" altLang="es-CL" sz="3600" cap="none" dirty="0"/>
              <a:t>Perfil del Negociador Colaborativo</a:t>
            </a:r>
          </a:p>
        </p:txBody>
      </p:sp>
      <p:pic>
        <p:nvPicPr>
          <p:cNvPr id="5122" name="Picture 2" descr="4,909 Mediador Imágenes y Fotos - 123R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060" y="2178220"/>
            <a:ext cx="3425957" cy="2501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9" name="2 Marcador de contenido">
            <a:extLst>
              <a:ext uri="{FF2B5EF4-FFF2-40B4-BE49-F238E27FC236}">
                <a16:creationId xmlns:a16="http://schemas.microsoft.com/office/drawing/2014/main" id="{144D4FF4-EECE-374E-8FC4-F9D3E1DF7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7515" y="2022601"/>
            <a:ext cx="7161017" cy="4154361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endParaRPr lang="en-US" altLang="es-ES" sz="1900" b="1" dirty="0">
              <a:latin typeface="+mj-lt"/>
            </a:endParaRPr>
          </a:p>
          <a:p>
            <a:pPr>
              <a:defRPr/>
            </a:pPr>
            <a:endParaRPr lang="en-US" altLang="es-ES" sz="1900" b="1" dirty="0">
              <a:latin typeface="+mj-lt"/>
            </a:endParaRPr>
          </a:p>
          <a:p>
            <a:pPr>
              <a:defRPr/>
            </a:pPr>
            <a:r>
              <a:rPr lang="en-US" altLang="es-ES" sz="1900" b="1" dirty="0" err="1">
                <a:latin typeface="+mj-lt"/>
              </a:rPr>
              <a:t>Valora</a:t>
            </a:r>
            <a:r>
              <a:rPr lang="en-US" altLang="es-ES" sz="1900" b="1" dirty="0">
                <a:latin typeface="+mj-lt"/>
              </a:rPr>
              <a:t> la </a:t>
            </a:r>
            <a:r>
              <a:rPr lang="en-US" altLang="es-ES" sz="1900" b="1" dirty="0" err="1">
                <a:latin typeface="+mj-lt"/>
              </a:rPr>
              <a:t>importancia</a:t>
            </a:r>
            <a:r>
              <a:rPr lang="en-US" altLang="es-ES" sz="1900" b="1" dirty="0">
                <a:latin typeface="+mj-lt"/>
              </a:rPr>
              <a:t> de la </a:t>
            </a:r>
            <a:r>
              <a:rPr lang="en-US" altLang="es-ES" sz="1900" b="1" dirty="0" err="1">
                <a:latin typeface="+mj-lt"/>
              </a:rPr>
              <a:t>preparación</a:t>
            </a:r>
            <a:r>
              <a:rPr lang="en-US" altLang="es-ES" sz="1900" b="1" dirty="0">
                <a:latin typeface="+mj-lt"/>
              </a:rPr>
              <a:t> / no </a:t>
            </a:r>
            <a:r>
              <a:rPr lang="en-US" altLang="es-ES" sz="1900" b="1" dirty="0" err="1">
                <a:latin typeface="+mj-lt"/>
              </a:rPr>
              <a:t>improvisa</a:t>
            </a:r>
            <a:endParaRPr lang="en-US" altLang="es-ES" sz="1900" b="1" dirty="0">
              <a:latin typeface="+mj-lt"/>
            </a:endParaRPr>
          </a:p>
          <a:p>
            <a:pPr>
              <a:defRPr/>
            </a:pPr>
            <a:r>
              <a:rPr lang="en-US" altLang="es-ES" sz="1900" b="1" dirty="0">
                <a:latin typeface="+mj-lt"/>
              </a:rPr>
              <a:t>Genera </a:t>
            </a:r>
            <a:r>
              <a:rPr lang="en-US" altLang="es-ES" sz="1900" b="1" dirty="0" err="1">
                <a:latin typeface="+mj-lt"/>
              </a:rPr>
              <a:t>clima</a:t>
            </a:r>
            <a:r>
              <a:rPr lang="en-US" altLang="es-ES" sz="1900" b="1" dirty="0">
                <a:latin typeface="+mj-lt"/>
              </a:rPr>
              <a:t> / no </a:t>
            </a:r>
            <a:r>
              <a:rPr lang="en-US" altLang="es-ES" sz="1900" b="1" dirty="0" err="1">
                <a:latin typeface="+mj-lt"/>
              </a:rPr>
              <a:t>descalifica</a:t>
            </a:r>
            <a:endParaRPr lang="en-US" altLang="es-ES" sz="1900" b="1" dirty="0">
              <a:latin typeface="+mj-lt"/>
            </a:endParaRPr>
          </a:p>
          <a:p>
            <a:pPr>
              <a:defRPr/>
            </a:pPr>
            <a:r>
              <a:rPr lang="en-US" altLang="es-ES" sz="1900" b="1" dirty="0" err="1">
                <a:latin typeface="+mj-lt"/>
              </a:rPr>
              <a:t>Usa</a:t>
            </a:r>
            <a:r>
              <a:rPr lang="en-US" altLang="es-ES" sz="1900" b="1" dirty="0">
                <a:latin typeface="+mj-lt"/>
              </a:rPr>
              <a:t> </a:t>
            </a:r>
            <a:r>
              <a:rPr lang="en-US" altLang="es-ES" sz="1900" b="1" dirty="0" err="1">
                <a:latin typeface="+mj-lt"/>
              </a:rPr>
              <a:t>tono</a:t>
            </a:r>
            <a:r>
              <a:rPr lang="en-US" altLang="es-ES" sz="1900" b="1" dirty="0">
                <a:latin typeface="+mj-lt"/>
              </a:rPr>
              <a:t> y </a:t>
            </a:r>
            <a:r>
              <a:rPr lang="en-US" altLang="es-ES" sz="1900" b="1" dirty="0" err="1">
                <a:latin typeface="+mj-lt"/>
              </a:rPr>
              <a:t>actitud</a:t>
            </a:r>
            <a:r>
              <a:rPr lang="en-US" altLang="es-ES" sz="1900" b="1" dirty="0">
                <a:latin typeface="+mj-lt"/>
              </a:rPr>
              <a:t> </a:t>
            </a:r>
            <a:r>
              <a:rPr lang="en-US" altLang="es-ES" sz="1900" b="1" dirty="0" err="1">
                <a:latin typeface="+mj-lt"/>
              </a:rPr>
              <a:t>adecuada</a:t>
            </a:r>
            <a:r>
              <a:rPr lang="en-US" altLang="es-ES" sz="1900" b="1" dirty="0">
                <a:latin typeface="+mj-lt"/>
              </a:rPr>
              <a:t> para </a:t>
            </a:r>
            <a:r>
              <a:rPr lang="en-US" altLang="es-ES" sz="1900" b="1" dirty="0" err="1">
                <a:latin typeface="+mj-lt"/>
              </a:rPr>
              <a:t>estimular</a:t>
            </a:r>
            <a:r>
              <a:rPr lang="en-US" altLang="es-ES" sz="1900" b="1" dirty="0">
                <a:latin typeface="+mj-lt"/>
              </a:rPr>
              <a:t> la </a:t>
            </a:r>
            <a:r>
              <a:rPr lang="en-US" altLang="es-ES" sz="1900" b="1" dirty="0" err="1">
                <a:latin typeface="+mj-lt"/>
              </a:rPr>
              <a:t>confianza</a:t>
            </a:r>
            <a:r>
              <a:rPr lang="en-US" altLang="es-ES" sz="1900" b="1" dirty="0">
                <a:latin typeface="+mj-lt"/>
              </a:rPr>
              <a:t> / no </a:t>
            </a:r>
            <a:r>
              <a:rPr lang="en-US" altLang="es-ES" sz="1900" b="1" dirty="0" err="1">
                <a:latin typeface="+mj-lt"/>
              </a:rPr>
              <a:t>grita</a:t>
            </a:r>
            <a:r>
              <a:rPr lang="en-US" altLang="es-ES" sz="1900" b="1" dirty="0">
                <a:latin typeface="+mj-lt"/>
              </a:rPr>
              <a:t>, </a:t>
            </a:r>
            <a:r>
              <a:rPr lang="en-US" altLang="es-ES" sz="1900" b="1" dirty="0" err="1">
                <a:latin typeface="+mj-lt"/>
              </a:rPr>
              <a:t>ni</a:t>
            </a:r>
            <a:r>
              <a:rPr lang="en-US" altLang="es-ES" sz="1900" b="1" dirty="0">
                <a:latin typeface="+mj-lt"/>
              </a:rPr>
              <a:t>  </a:t>
            </a:r>
            <a:r>
              <a:rPr lang="en-US" altLang="es-ES" sz="1900" b="1" dirty="0" err="1">
                <a:latin typeface="+mj-lt"/>
              </a:rPr>
              <a:t>amenaza</a:t>
            </a:r>
            <a:endParaRPr lang="en-US" altLang="es-ES" sz="1900" b="1" dirty="0">
              <a:latin typeface="+mj-lt"/>
            </a:endParaRPr>
          </a:p>
          <a:p>
            <a:pPr>
              <a:defRPr/>
            </a:pPr>
            <a:r>
              <a:rPr lang="en-US" altLang="es-ES" sz="1900" b="1" dirty="0" err="1"/>
              <a:t>Hace</a:t>
            </a:r>
            <a:r>
              <a:rPr lang="en-US" altLang="es-ES" sz="1900" b="1" dirty="0"/>
              <a:t> circular </a:t>
            </a:r>
            <a:r>
              <a:rPr lang="en-US" altLang="es-ES" sz="1900" b="1" dirty="0" err="1"/>
              <a:t>información</a:t>
            </a:r>
            <a:r>
              <a:rPr lang="en-US" altLang="es-ES" sz="1900" b="1" dirty="0"/>
              <a:t> / no </a:t>
            </a:r>
            <a:r>
              <a:rPr lang="en-US" altLang="es-ES" sz="1900" b="1" dirty="0" err="1"/>
              <a:t>oculta</a:t>
            </a:r>
            <a:r>
              <a:rPr lang="en-US" altLang="es-ES" sz="1900" b="1" dirty="0"/>
              <a:t> </a:t>
            </a:r>
            <a:r>
              <a:rPr lang="en-US" altLang="es-ES" sz="1900" b="1" dirty="0" err="1"/>
              <a:t>información</a:t>
            </a:r>
            <a:r>
              <a:rPr lang="en-US" altLang="es-ES" sz="1900" b="1" dirty="0"/>
              <a:t> </a:t>
            </a:r>
            <a:r>
              <a:rPr lang="en-US" altLang="es-ES" sz="1900" b="1" dirty="0" err="1"/>
              <a:t>ni</a:t>
            </a:r>
            <a:r>
              <a:rPr lang="en-US" altLang="es-ES" sz="1900" b="1" dirty="0"/>
              <a:t> </a:t>
            </a:r>
            <a:r>
              <a:rPr lang="en-US" altLang="es-ES" sz="1900" b="1" dirty="0" err="1"/>
              <a:t>engaña</a:t>
            </a:r>
            <a:endParaRPr lang="en-US" altLang="es-ES" sz="1900" b="1" dirty="0"/>
          </a:p>
          <a:p>
            <a:pPr>
              <a:defRPr/>
            </a:pPr>
            <a:r>
              <a:rPr lang="en-US" altLang="es-ES" sz="1900" b="1" dirty="0">
                <a:latin typeface="+mj-lt"/>
              </a:rPr>
              <a:t>Es </a:t>
            </a:r>
            <a:r>
              <a:rPr lang="en-US" altLang="es-ES" sz="1900" b="1" dirty="0" err="1">
                <a:latin typeface="+mj-lt"/>
              </a:rPr>
              <a:t>empático</a:t>
            </a:r>
            <a:r>
              <a:rPr lang="en-US" altLang="es-ES" sz="1900" b="1" dirty="0">
                <a:latin typeface="+mj-lt"/>
              </a:rPr>
              <a:t> / no </a:t>
            </a:r>
            <a:r>
              <a:rPr lang="en-US" altLang="es-ES" sz="1900" b="1" dirty="0" err="1">
                <a:latin typeface="+mj-lt"/>
              </a:rPr>
              <a:t>impone</a:t>
            </a:r>
            <a:r>
              <a:rPr lang="en-US" altLang="es-ES" sz="1900" b="1" dirty="0">
                <a:latin typeface="+mj-lt"/>
              </a:rPr>
              <a:t> </a:t>
            </a:r>
            <a:r>
              <a:rPr lang="en-US" altLang="es-ES" sz="1900" b="1" dirty="0" err="1">
                <a:latin typeface="+mj-lt"/>
              </a:rPr>
              <a:t>su</a:t>
            </a:r>
            <a:r>
              <a:rPr lang="en-US" altLang="es-ES" sz="1900" b="1" dirty="0">
                <a:latin typeface="+mj-lt"/>
              </a:rPr>
              <a:t> punto de vista </a:t>
            </a:r>
            <a:r>
              <a:rPr lang="en-US" altLang="es-ES" sz="1900" b="1" dirty="0" err="1">
                <a:latin typeface="+mj-lt"/>
              </a:rPr>
              <a:t>por</a:t>
            </a:r>
            <a:r>
              <a:rPr lang="en-US" altLang="es-ES" sz="1900" b="1" dirty="0">
                <a:latin typeface="+mj-lt"/>
              </a:rPr>
              <a:t> la </a:t>
            </a:r>
            <a:r>
              <a:rPr lang="en-US" altLang="es-ES" sz="1900" b="1" dirty="0" err="1">
                <a:latin typeface="+mj-lt"/>
              </a:rPr>
              <a:t>fuerza</a:t>
            </a:r>
            <a:endParaRPr lang="en-US" altLang="es-ES" sz="1900" b="1" dirty="0">
              <a:latin typeface="+mj-lt"/>
            </a:endParaRPr>
          </a:p>
          <a:p>
            <a:pPr>
              <a:defRPr/>
            </a:pPr>
            <a:r>
              <a:rPr lang="en-US" altLang="es-ES" sz="1900" b="1" dirty="0">
                <a:latin typeface="+mj-lt"/>
              </a:rPr>
              <a:t>Es </a:t>
            </a:r>
            <a:r>
              <a:rPr lang="en-US" altLang="es-ES" sz="1900" b="1" dirty="0" err="1">
                <a:latin typeface="+mj-lt"/>
              </a:rPr>
              <a:t>seguro</a:t>
            </a:r>
            <a:r>
              <a:rPr lang="en-US" altLang="es-ES" sz="1900" b="1" dirty="0">
                <a:latin typeface="+mj-lt"/>
              </a:rPr>
              <a:t> / Es </a:t>
            </a:r>
            <a:r>
              <a:rPr lang="en-US" altLang="es-ES" sz="1900" b="1" dirty="0" err="1">
                <a:latin typeface="+mj-lt"/>
              </a:rPr>
              <a:t>capaz</a:t>
            </a:r>
            <a:r>
              <a:rPr lang="en-US" altLang="es-ES" sz="1900" b="1" dirty="0">
                <a:latin typeface="+mj-lt"/>
              </a:rPr>
              <a:t> de </a:t>
            </a:r>
            <a:r>
              <a:rPr lang="en-US" altLang="es-ES" sz="1900" b="1" dirty="0" err="1">
                <a:latin typeface="+mj-lt"/>
              </a:rPr>
              <a:t>reconocer</a:t>
            </a:r>
            <a:r>
              <a:rPr lang="en-US" altLang="es-ES" sz="1900" b="1" dirty="0">
                <a:latin typeface="+mj-lt"/>
              </a:rPr>
              <a:t>  </a:t>
            </a:r>
            <a:r>
              <a:rPr lang="en-US" altLang="es-ES" sz="1900" b="1" dirty="0" err="1">
                <a:latin typeface="+mj-lt"/>
              </a:rPr>
              <a:t>el</a:t>
            </a:r>
            <a:r>
              <a:rPr lang="en-US" altLang="es-ES" sz="1900" b="1" dirty="0">
                <a:latin typeface="+mj-lt"/>
              </a:rPr>
              <a:t> valor del </a:t>
            </a:r>
            <a:r>
              <a:rPr lang="en-US" altLang="es-ES" sz="1900" b="1" dirty="0" err="1">
                <a:latin typeface="+mj-lt"/>
              </a:rPr>
              <a:t>otro</a:t>
            </a:r>
            <a:r>
              <a:rPr lang="en-US" altLang="es-ES" sz="1900" b="1" dirty="0">
                <a:latin typeface="+mj-lt"/>
              </a:rPr>
              <a:t> </a:t>
            </a:r>
            <a:r>
              <a:rPr lang="en-US" altLang="es-ES" sz="1900" b="1" dirty="0" err="1">
                <a:latin typeface="+mj-lt"/>
              </a:rPr>
              <a:t>en</a:t>
            </a:r>
            <a:r>
              <a:rPr lang="en-US" altLang="es-ES" sz="1900" b="1" dirty="0">
                <a:latin typeface="+mj-lt"/>
              </a:rPr>
              <a:t> la mesa</a:t>
            </a:r>
          </a:p>
          <a:p>
            <a:pPr>
              <a:defRPr/>
            </a:pPr>
            <a:r>
              <a:rPr lang="en-US" altLang="es-ES" sz="1900" b="1" dirty="0" err="1">
                <a:latin typeface="+mj-lt"/>
              </a:rPr>
              <a:t>Legitima</a:t>
            </a:r>
            <a:r>
              <a:rPr lang="en-US" altLang="es-ES" sz="1900" b="1" dirty="0">
                <a:latin typeface="+mj-lt"/>
              </a:rPr>
              <a:t> y “</a:t>
            </a:r>
            <a:r>
              <a:rPr lang="en-US" altLang="es-ES" sz="1900" b="1" dirty="0" err="1">
                <a:latin typeface="+mj-lt"/>
              </a:rPr>
              <a:t>tiende</a:t>
            </a:r>
            <a:r>
              <a:rPr lang="en-US" altLang="es-ES" sz="1900" b="1" dirty="0">
                <a:latin typeface="+mj-lt"/>
              </a:rPr>
              <a:t> </a:t>
            </a:r>
            <a:r>
              <a:rPr lang="en-US" altLang="es-ES" sz="1900" b="1" dirty="0" err="1">
                <a:latin typeface="+mj-lt"/>
              </a:rPr>
              <a:t>el</a:t>
            </a:r>
            <a:r>
              <a:rPr lang="en-US" altLang="es-ES" sz="1900" b="1" dirty="0">
                <a:latin typeface="+mj-lt"/>
              </a:rPr>
              <a:t> </a:t>
            </a:r>
            <a:r>
              <a:rPr lang="en-US" altLang="es-ES" sz="1900" b="1" dirty="0" err="1">
                <a:latin typeface="+mj-lt"/>
              </a:rPr>
              <a:t>puente</a:t>
            </a:r>
            <a:r>
              <a:rPr lang="en-US" altLang="es-ES" sz="1900" b="1" dirty="0">
                <a:latin typeface="+mj-lt"/>
              </a:rPr>
              <a:t> de </a:t>
            </a:r>
            <a:r>
              <a:rPr lang="en-US" altLang="es-ES" sz="1900" b="1" dirty="0" err="1">
                <a:latin typeface="+mj-lt"/>
              </a:rPr>
              <a:t>plata</a:t>
            </a:r>
            <a:r>
              <a:rPr lang="en-US" altLang="es-ES" sz="1900" b="1" dirty="0">
                <a:latin typeface="+mj-lt"/>
              </a:rPr>
              <a:t>”</a:t>
            </a:r>
          </a:p>
          <a:p>
            <a:pPr>
              <a:defRPr/>
            </a:pPr>
            <a:r>
              <a:rPr lang="en-US" altLang="es-ES" sz="1900" b="1" dirty="0" err="1">
                <a:latin typeface="+mj-lt"/>
              </a:rPr>
              <a:t>Usa</a:t>
            </a:r>
            <a:r>
              <a:rPr lang="en-US" altLang="es-ES" sz="1900" b="1" dirty="0">
                <a:latin typeface="+mj-lt"/>
              </a:rPr>
              <a:t> </a:t>
            </a:r>
            <a:r>
              <a:rPr lang="en-US" altLang="es-ES" sz="1900" b="1" dirty="0" err="1">
                <a:latin typeface="+mj-lt"/>
              </a:rPr>
              <a:t>el</a:t>
            </a:r>
            <a:r>
              <a:rPr lang="en-US" altLang="es-ES" sz="1900" b="1" dirty="0">
                <a:latin typeface="+mj-lt"/>
              </a:rPr>
              <a:t> </a:t>
            </a:r>
            <a:r>
              <a:rPr lang="en-US" altLang="es-ES" sz="1900" b="1" dirty="0" err="1">
                <a:latin typeface="+mj-lt"/>
              </a:rPr>
              <a:t>poder</a:t>
            </a:r>
            <a:r>
              <a:rPr lang="en-US" altLang="es-ES" sz="1900" b="1" dirty="0">
                <a:latin typeface="+mj-lt"/>
              </a:rPr>
              <a:t> para </a:t>
            </a:r>
            <a:r>
              <a:rPr lang="en-US" altLang="es-ES" sz="1900" b="1" dirty="0" err="1">
                <a:latin typeface="+mj-lt"/>
              </a:rPr>
              <a:t>educar</a:t>
            </a:r>
            <a:r>
              <a:rPr lang="en-US" altLang="es-ES" sz="1900" b="1" dirty="0">
                <a:latin typeface="+mj-lt"/>
              </a:rPr>
              <a:t>  /no para </a:t>
            </a:r>
            <a:r>
              <a:rPr lang="en-US" altLang="es-ES" sz="1900" b="1" dirty="0" err="1">
                <a:latin typeface="+mj-lt"/>
              </a:rPr>
              <a:t>amenzar</a:t>
            </a:r>
            <a:endParaRPr lang="en-US" altLang="es-ES" sz="1900" b="1" dirty="0">
              <a:latin typeface="+mj-lt"/>
            </a:endParaRPr>
          </a:p>
          <a:p>
            <a:pPr>
              <a:defRPr/>
            </a:pPr>
            <a:endParaRPr lang="en-US" altLang="es-ES" sz="1900" b="1" dirty="0">
              <a:latin typeface="+mj-lt"/>
            </a:endParaRPr>
          </a:p>
          <a:p>
            <a:pPr>
              <a:defRPr/>
            </a:pPr>
            <a:endParaRPr lang="en-US" altLang="es-ES" sz="1900" dirty="0">
              <a:latin typeface="Tahoma" pitchFamily="34" charset="0"/>
            </a:endParaRPr>
          </a:p>
          <a:p>
            <a:pPr>
              <a:defRPr/>
            </a:pPr>
            <a:endParaRPr lang="en-US" altLang="es-ES" sz="1900" dirty="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473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62DD9E7-5BF6-1FC0-F21B-52627F3D68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28" r="720" b="2"/>
          <a:stretch/>
        </p:blipFill>
        <p:spPr>
          <a:xfrm>
            <a:off x="-1047135" y="10"/>
            <a:ext cx="8568812" cy="6857990"/>
          </a:xfrm>
          <a:prstGeom prst="rect">
            <a:avLst/>
          </a:prstGeom>
        </p:spPr>
      </p:pic>
      <p:sp>
        <p:nvSpPr>
          <p:cNvPr id="52225" name="1 Título">
            <a:extLst>
              <a:ext uri="{FF2B5EF4-FFF2-40B4-BE49-F238E27FC236}">
                <a16:creationId xmlns:a16="http://schemas.microsoft.com/office/drawing/2014/main" id="{17E27CC0-4E36-8349-ADCF-78250DF7E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2044" y="365125"/>
            <a:ext cx="5147734" cy="1899912"/>
          </a:xfrm>
        </p:spPr>
        <p:txBody>
          <a:bodyPr>
            <a:normAutofit fontScale="90000"/>
          </a:bodyPr>
          <a:lstStyle/>
          <a:p>
            <a:r>
              <a:rPr lang="es-CL" altLang="es-CL" sz="4000" cap="none" dirty="0"/>
              <a:t>Aportes de la escuela Transformativa</a:t>
            </a:r>
          </a:p>
        </p:txBody>
      </p:sp>
      <p:sp>
        <p:nvSpPr>
          <p:cNvPr id="26627" name="2 Marcador de contenido">
            <a:extLst>
              <a:ext uri="{FF2B5EF4-FFF2-40B4-BE49-F238E27FC236}">
                <a16:creationId xmlns:a16="http://schemas.microsoft.com/office/drawing/2014/main" id="{CAA1F6E8-1BF4-8D42-B35B-FED4010F53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9162" y="2348743"/>
            <a:ext cx="4368302" cy="3742762"/>
          </a:xfrm>
        </p:spPr>
        <p:txBody>
          <a:bodyPr>
            <a:normAutofit fontScale="62500" lnSpcReduction="20000"/>
          </a:bodyPr>
          <a:lstStyle/>
          <a:p>
            <a:pPr>
              <a:defRPr/>
            </a:pPr>
            <a:endParaRPr lang="en-US" altLang="es-ES" sz="1400" dirty="0">
              <a:latin typeface="+mj-lt"/>
              <a:cs typeface="Arial" pitchFamily="34" charset="0"/>
            </a:endParaRPr>
          </a:p>
          <a:p>
            <a:pPr>
              <a:defRPr/>
            </a:pPr>
            <a:endParaRPr lang="en-US" altLang="es-ES" sz="1400" dirty="0">
              <a:latin typeface="+mj-lt"/>
              <a:cs typeface="Arial" pitchFamily="34" charset="0"/>
            </a:endParaRPr>
          </a:p>
          <a:p>
            <a:pPr>
              <a:defRPr/>
            </a:pPr>
            <a:r>
              <a:rPr lang="en-US" altLang="es-ES" sz="1900" dirty="0" err="1">
                <a:latin typeface="+mj-lt"/>
                <a:cs typeface="Arial" pitchFamily="34" charset="0"/>
              </a:rPr>
              <a:t>Concepto</a:t>
            </a:r>
            <a:r>
              <a:rPr lang="en-US" altLang="es-ES" sz="1900" dirty="0">
                <a:latin typeface="+mj-lt"/>
                <a:cs typeface="Arial" pitchFamily="34" charset="0"/>
              </a:rPr>
              <a:t> de </a:t>
            </a:r>
            <a:r>
              <a:rPr lang="en-US" altLang="es-ES" sz="1900" dirty="0" err="1">
                <a:latin typeface="+mj-lt"/>
                <a:cs typeface="Arial" pitchFamily="34" charset="0"/>
              </a:rPr>
              <a:t>legitimación</a:t>
            </a:r>
            <a:r>
              <a:rPr lang="en-US" altLang="es-ES" sz="1900" dirty="0">
                <a:latin typeface="+mj-lt"/>
                <a:cs typeface="Arial" pitchFamily="34" charset="0"/>
              </a:rPr>
              <a:t> </a:t>
            </a:r>
            <a:r>
              <a:rPr lang="en-US" altLang="es-ES" sz="1900" dirty="0" err="1">
                <a:latin typeface="+mj-lt"/>
                <a:cs typeface="Arial" pitchFamily="34" charset="0"/>
              </a:rPr>
              <a:t>relacional</a:t>
            </a:r>
            <a:r>
              <a:rPr lang="en-US" altLang="es-ES" sz="1900" dirty="0">
                <a:latin typeface="+mj-lt"/>
                <a:cs typeface="Arial" pitchFamily="34" charset="0"/>
              </a:rPr>
              <a:t> (personas) </a:t>
            </a:r>
            <a:r>
              <a:rPr lang="en-US" altLang="es-ES" sz="1900" dirty="0" err="1">
                <a:latin typeface="+mj-lt"/>
                <a:cs typeface="Arial" pitchFamily="34" charset="0"/>
              </a:rPr>
              <a:t>como</a:t>
            </a:r>
            <a:r>
              <a:rPr lang="en-US" altLang="es-ES" sz="1900" dirty="0">
                <a:latin typeface="+mj-lt"/>
                <a:cs typeface="Arial" pitchFamily="34" charset="0"/>
              </a:rPr>
              <a:t> </a:t>
            </a:r>
            <a:r>
              <a:rPr lang="en-US" altLang="es-ES" sz="1900" dirty="0" err="1">
                <a:latin typeface="+mj-lt"/>
                <a:cs typeface="Arial" pitchFamily="34" charset="0"/>
              </a:rPr>
              <a:t>distinto</a:t>
            </a:r>
            <a:r>
              <a:rPr lang="en-US" altLang="es-ES" sz="1900" dirty="0">
                <a:latin typeface="+mj-lt"/>
                <a:cs typeface="Arial" pitchFamily="34" charset="0"/>
              </a:rPr>
              <a:t> al de la </a:t>
            </a:r>
            <a:r>
              <a:rPr lang="en-US" altLang="es-ES" sz="1900" dirty="0" err="1">
                <a:latin typeface="+mj-lt"/>
                <a:cs typeface="Arial" pitchFamily="34" charset="0"/>
              </a:rPr>
              <a:t>legitimación</a:t>
            </a:r>
            <a:r>
              <a:rPr lang="en-US" altLang="es-ES" sz="1900" dirty="0">
                <a:latin typeface="+mj-lt"/>
                <a:cs typeface="Arial" pitchFamily="34" charset="0"/>
              </a:rPr>
              <a:t> </a:t>
            </a:r>
            <a:r>
              <a:rPr lang="en-US" altLang="es-ES" sz="1900" dirty="0" err="1">
                <a:latin typeface="+mj-lt"/>
                <a:cs typeface="Arial" pitchFamily="34" charset="0"/>
              </a:rPr>
              <a:t>sustancial</a:t>
            </a:r>
            <a:r>
              <a:rPr lang="en-US" altLang="es-ES" sz="1900" dirty="0">
                <a:latin typeface="+mj-lt"/>
                <a:cs typeface="Arial" pitchFamily="34" charset="0"/>
              </a:rPr>
              <a:t> ( </a:t>
            </a:r>
            <a:r>
              <a:rPr lang="en-US" altLang="es-ES" sz="1900" dirty="0" err="1">
                <a:latin typeface="+mj-lt"/>
                <a:cs typeface="Arial" pitchFamily="34" charset="0"/>
              </a:rPr>
              <a:t>el</a:t>
            </a:r>
            <a:r>
              <a:rPr lang="en-US" altLang="es-ES" sz="1900" dirty="0">
                <a:latin typeface="+mj-lt"/>
                <a:cs typeface="Arial" pitchFamily="34" charset="0"/>
              </a:rPr>
              <a:t> </a:t>
            </a:r>
            <a:r>
              <a:rPr lang="en-US" altLang="es-ES" sz="1900" dirty="0" err="1">
                <a:latin typeface="+mj-lt"/>
                <a:cs typeface="Arial" pitchFamily="34" charset="0"/>
              </a:rPr>
              <a:t>problema</a:t>
            </a:r>
            <a:r>
              <a:rPr lang="en-US" altLang="es-ES" sz="1900" dirty="0">
                <a:latin typeface="+mj-lt"/>
                <a:cs typeface="Arial" pitchFamily="34" charset="0"/>
              </a:rPr>
              <a:t>)</a:t>
            </a:r>
          </a:p>
          <a:p>
            <a:pPr>
              <a:defRPr/>
            </a:pPr>
            <a:endParaRPr lang="en-US" altLang="es-ES" sz="1900" dirty="0">
              <a:latin typeface="+mj-lt"/>
              <a:cs typeface="Arial" pitchFamily="34" charset="0"/>
            </a:endParaRPr>
          </a:p>
          <a:p>
            <a:pPr>
              <a:defRPr/>
            </a:pPr>
            <a:r>
              <a:rPr lang="en-US" altLang="es-ES" sz="1900" dirty="0">
                <a:latin typeface="+mj-lt"/>
                <a:cs typeface="Arial" pitchFamily="34" charset="0"/>
              </a:rPr>
              <a:t>Propone la </a:t>
            </a:r>
            <a:r>
              <a:rPr lang="en-US" altLang="es-ES" sz="1900" dirty="0" err="1">
                <a:latin typeface="+mj-lt"/>
                <a:cs typeface="Arial" pitchFamily="34" charset="0"/>
              </a:rPr>
              <a:t>necesidad</a:t>
            </a:r>
            <a:r>
              <a:rPr lang="en-US" altLang="es-ES" sz="1900" dirty="0">
                <a:latin typeface="+mj-lt"/>
                <a:cs typeface="Arial" pitchFamily="34" charset="0"/>
              </a:rPr>
              <a:t> de </a:t>
            </a:r>
            <a:r>
              <a:rPr lang="en-US" altLang="es-ES" sz="1900" dirty="0" err="1">
                <a:latin typeface="+mj-lt"/>
                <a:cs typeface="Arial" pitchFamily="34" charset="0"/>
              </a:rPr>
              <a:t>legitimar</a:t>
            </a:r>
            <a:r>
              <a:rPr lang="en-US" altLang="es-ES" sz="1900" dirty="0">
                <a:latin typeface="+mj-lt"/>
                <a:cs typeface="Arial" pitchFamily="34" charset="0"/>
              </a:rPr>
              <a:t> la </a:t>
            </a:r>
            <a:r>
              <a:rPr lang="en-US" altLang="es-ES" sz="1900" dirty="0" err="1">
                <a:latin typeface="+mj-lt"/>
                <a:cs typeface="Arial" pitchFamily="34" charset="0"/>
              </a:rPr>
              <a:t>relación</a:t>
            </a:r>
            <a:r>
              <a:rPr lang="en-US" altLang="es-ES" sz="1900" dirty="0">
                <a:latin typeface="+mj-lt"/>
                <a:cs typeface="Arial" pitchFamily="34" charset="0"/>
              </a:rPr>
              <a:t> entre las </a:t>
            </a:r>
            <a:r>
              <a:rPr lang="en-US" altLang="es-ES" sz="1900" dirty="0" err="1">
                <a:latin typeface="+mj-lt"/>
                <a:cs typeface="Arial" pitchFamily="34" charset="0"/>
              </a:rPr>
              <a:t>partes</a:t>
            </a:r>
            <a:r>
              <a:rPr lang="en-US" altLang="es-ES" sz="1900" dirty="0">
                <a:latin typeface="+mj-lt"/>
                <a:cs typeface="Arial" pitchFamily="34" charset="0"/>
              </a:rPr>
              <a:t> </a:t>
            </a:r>
            <a:r>
              <a:rPr lang="en-US" altLang="es-ES" sz="1900" dirty="0" err="1">
                <a:latin typeface="+mj-lt"/>
                <a:cs typeface="Arial" pitchFamily="34" charset="0"/>
              </a:rPr>
              <a:t>como</a:t>
            </a:r>
            <a:r>
              <a:rPr lang="en-US" altLang="es-ES" sz="1900" dirty="0">
                <a:latin typeface="+mj-lt"/>
                <a:cs typeface="Arial" pitchFamily="34" charset="0"/>
              </a:rPr>
              <a:t> </a:t>
            </a:r>
            <a:r>
              <a:rPr lang="en-US" altLang="es-ES" sz="1900" dirty="0" err="1">
                <a:latin typeface="+mj-lt"/>
                <a:cs typeface="Arial" pitchFamily="34" charset="0"/>
              </a:rPr>
              <a:t>proceso</a:t>
            </a:r>
            <a:r>
              <a:rPr lang="en-US" altLang="es-ES" sz="1900" dirty="0">
                <a:latin typeface="+mj-lt"/>
                <a:cs typeface="Arial" pitchFamily="34" charset="0"/>
              </a:rPr>
              <a:t>  </a:t>
            </a:r>
            <a:r>
              <a:rPr lang="en-US" altLang="es-ES" sz="1900" dirty="0" err="1">
                <a:latin typeface="+mj-lt"/>
                <a:cs typeface="Arial" pitchFamily="34" charset="0"/>
              </a:rPr>
              <a:t>previo</a:t>
            </a:r>
            <a:r>
              <a:rPr lang="en-US" altLang="es-ES" sz="1900" dirty="0">
                <a:latin typeface="+mj-lt"/>
                <a:cs typeface="Arial" pitchFamily="34" charset="0"/>
              </a:rPr>
              <a:t> a  </a:t>
            </a:r>
            <a:r>
              <a:rPr lang="en-US" altLang="es-ES" sz="1900" dirty="0" err="1">
                <a:latin typeface="+mj-lt"/>
                <a:cs typeface="Arial" pitchFamily="34" charset="0"/>
              </a:rPr>
              <a:t>legitimar</a:t>
            </a:r>
            <a:r>
              <a:rPr lang="en-US" altLang="es-ES" sz="1900" dirty="0">
                <a:latin typeface="+mj-lt"/>
                <a:cs typeface="Arial" pitchFamily="34" charset="0"/>
              </a:rPr>
              <a:t> </a:t>
            </a:r>
            <a:r>
              <a:rPr lang="en-US" altLang="es-ES" sz="1900" dirty="0" err="1">
                <a:latin typeface="+mj-lt"/>
                <a:cs typeface="Arial" pitchFamily="34" charset="0"/>
              </a:rPr>
              <a:t>el</a:t>
            </a:r>
            <a:r>
              <a:rPr lang="en-US" altLang="es-ES" sz="1900" dirty="0">
                <a:latin typeface="+mj-lt"/>
                <a:cs typeface="Arial" pitchFamily="34" charset="0"/>
              </a:rPr>
              <a:t> </a:t>
            </a:r>
            <a:r>
              <a:rPr lang="en-US" altLang="es-ES" sz="1900" dirty="0" err="1">
                <a:latin typeface="+mj-lt"/>
                <a:cs typeface="Arial" pitchFamily="34" charset="0"/>
              </a:rPr>
              <a:t>problema</a:t>
            </a:r>
            <a:endParaRPr lang="en-US" altLang="es-ES" sz="1900" dirty="0">
              <a:latin typeface="+mj-lt"/>
              <a:cs typeface="Arial" pitchFamily="34" charset="0"/>
            </a:endParaRPr>
          </a:p>
          <a:p>
            <a:pPr>
              <a:defRPr/>
            </a:pPr>
            <a:endParaRPr lang="en-US" altLang="es-ES" sz="1900" dirty="0">
              <a:latin typeface="+mj-lt"/>
              <a:cs typeface="Arial" pitchFamily="34" charset="0"/>
            </a:endParaRPr>
          </a:p>
          <a:p>
            <a:pPr>
              <a:defRPr/>
            </a:pPr>
            <a:r>
              <a:rPr lang="en-US" altLang="es-ES" sz="1900" dirty="0" err="1">
                <a:cs typeface="Arial" pitchFamily="34" charset="0"/>
              </a:rPr>
              <a:t>Legitimación</a:t>
            </a:r>
            <a:r>
              <a:rPr lang="en-US" altLang="es-ES" sz="1900" dirty="0">
                <a:cs typeface="Arial" pitchFamily="34" charset="0"/>
              </a:rPr>
              <a:t> </a:t>
            </a:r>
            <a:r>
              <a:rPr lang="en-US" altLang="es-ES" sz="1900" dirty="0" err="1">
                <a:cs typeface="Arial" pitchFamily="34" charset="0"/>
              </a:rPr>
              <a:t>relacional</a:t>
            </a:r>
            <a:r>
              <a:rPr lang="en-US" altLang="es-ES" sz="1900" dirty="0">
                <a:cs typeface="Arial" pitchFamily="34" charset="0"/>
              </a:rPr>
              <a:t> </a:t>
            </a:r>
            <a:r>
              <a:rPr lang="en-US" altLang="es-ES" sz="1900" dirty="0" err="1">
                <a:cs typeface="Arial" pitchFamily="34" charset="0"/>
              </a:rPr>
              <a:t>consiste</a:t>
            </a:r>
            <a:r>
              <a:rPr lang="en-US" altLang="es-ES" sz="1900" dirty="0">
                <a:cs typeface="Arial" pitchFamily="34" charset="0"/>
              </a:rPr>
              <a:t> </a:t>
            </a:r>
            <a:r>
              <a:rPr lang="en-US" altLang="es-ES" sz="1900" dirty="0" err="1">
                <a:cs typeface="Arial" pitchFamily="34" charset="0"/>
              </a:rPr>
              <a:t>en</a:t>
            </a:r>
            <a:r>
              <a:rPr lang="en-US" altLang="es-ES" sz="1900" dirty="0">
                <a:cs typeface="Arial" pitchFamily="34" charset="0"/>
              </a:rPr>
              <a:t> </a:t>
            </a:r>
            <a:r>
              <a:rPr lang="en-US" altLang="es-ES" sz="1900" dirty="0" err="1">
                <a:cs typeface="Arial" pitchFamily="34" charset="0"/>
              </a:rPr>
              <a:t>el</a:t>
            </a:r>
            <a:r>
              <a:rPr lang="en-US" altLang="es-ES" sz="1900" dirty="0">
                <a:cs typeface="Arial" pitchFamily="34" charset="0"/>
              </a:rPr>
              <a:t> </a:t>
            </a:r>
            <a:r>
              <a:rPr lang="en-US" altLang="es-ES" sz="1900" dirty="0" err="1">
                <a:cs typeface="Arial" pitchFamily="34" charset="0"/>
              </a:rPr>
              <a:t>reconocimiento</a:t>
            </a:r>
            <a:r>
              <a:rPr lang="en-US" altLang="es-ES" sz="1900" dirty="0">
                <a:cs typeface="Arial" pitchFamily="34" charset="0"/>
              </a:rPr>
              <a:t> de las </a:t>
            </a:r>
            <a:r>
              <a:rPr lang="en-US" altLang="es-ES" sz="1900" dirty="0" err="1">
                <a:cs typeface="Arial" pitchFamily="34" charset="0"/>
              </a:rPr>
              <a:t>partes</a:t>
            </a:r>
            <a:r>
              <a:rPr lang="en-US" altLang="es-ES" sz="1900" dirty="0">
                <a:cs typeface="Arial" pitchFamily="34" charset="0"/>
              </a:rPr>
              <a:t>, sus </a:t>
            </a:r>
            <a:r>
              <a:rPr lang="en-US" altLang="es-ES" sz="1900" dirty="0" err="1">
                <a:cs typeface="Arial" pitchFamily="34" charset="0"/>
              </a:rPr>
              <a:t>intereses</a:t>
            </a:r>
            <a:r>
              <a:rPr lang="en-US" altLang="es-ES" sz="1900" dirty="0">
                <a:cs typeface="Arial" pitchFamily="34" charset="0"/>
              </a:rPr>
              <a:t> y </a:t>
            </a:r>
            <a:r>
              <a:rPr lang="en-US" altLang="es-ES" sz="1900" dirty="0" err="1">
                <a:cs typeface="Arial" pitchFamily="34" charset="0"/>
              </a:rPr>
              <a:t>motivaciones</a:t>
            </a:r>
            <a:r>
              <a:rPr lang="en-US" altLang="es-ES" sz="1900" dirty="0">
                <a:cs typeface="Arial" pitchFamily="34" charset="0"/>
              </a:rPr>
              <a:t> </a:t>
            </a:r>
            <a:r>
              <a:rPr lang="en-US" altLang="es-ES" sz="1900" dirty="0" err="1">
                <a:cs typeface="Arial" pitchFamily="34" charset="0"/>
              </a:rPr>
              <a:t>como</a:t>
            </a:r>
            <a:r>
              <a:rPr lang="en-US" altLang="es-ES" sz="1900" dirty="0">
                <a:cs typeface="Arial" pitchFamily="34" charset="0"/>
              </a:rPr>
              <a:t> </a:t>
            </a:r>
            <a:r>
              <a:rPr lang="en-US" altLang="es-ES" sz="1900" dirty="0" err="1">
                <a:cs typeface="Arial" pitchFamily="34" charset="0"/>
              </a:rPr>
              <a:t>válidos</a:t>
            </a:r>
            <a:r>
              <a:rPr lang="en-US" altLang="es-ES" sz="1900" dirty="0">
                <a:cs typeface="Arial" pitchFamily="34" charset="0"/>
              </a:rPr>
              <a:t> </a:t>
            </a:r>
            <a:r>
              <a:rPr lang="en-US" altLang="es-ES" sz="1900" dirty="0" err="1">
                <a:cs typeface="Arial" pitchFamily="34" charset="0"/>
              </a:rPr>
              <a:t>dentro</a:t>
            </a:r>
            <a:r>
              <a:rPr lang="en-US" altLang="es-ES" sz="1900" dirty="0">
                <a:cs typeface="Arial" pitchFamily="34" charset="0"/>
              </a:rPr>
              <a:t> de la mesa</a:t>
            </a:r>
          </a:p>
          <a:p>
            <a:pPr>
              <a:defRPr/>
            </a:pPr>
            <a:endParaRPr lang="en-US" altLang="es-ES" sz="1900" dirty="0">
              <a:latin typeface="+mj-lt"/>
              <a:cs typeface="Arial" pitchFamily="34" charset="0"/>
            </a:endParaRPr>
          </a:p>
          <a:p>
            <a:pPr>
              <a:defRPr/>
            </a:pPr>
            <a:r>
              <a:rPr lang="en-US" altLang="es-ES" sz="1900" dirty="0" err="1">
                <a:latin typeface="+mj-lt"/>
                <a:cs typeface="Arial" pitchFamily="34" charset="0"/>
              </a:rPr>
              <a:t>Algunas</a:t>
            </a:r>
            <a:r>
              <a:rPr lang="en-US" altLang="es-ES" sz="1900" dirty="0">
                <a:latin typeface="+mj-lt"/>
                <a:cs typeface="Arial" pitchFamily="34" charset="0"/>
              </a:rPr>
              <a:t> </a:t>
            </a:r>
            <a:r>
              <a:rPr lang="en-US" altLang="es-ES" sz="1900" dirty="0" err="1">
                <a:latin typeface="+mj-lt"/>
                <a:cs typeface="Arial" pitchFamily="34" charset="0"/>
              </a:rPr>
              <a:t>herramientas</a:t>
            </a:r>
            <a:r>
              <a:rPr lang="en-US" altLang="es-ES" sz="1900" dirty="0">
                <a:latin typeface="+mj-lt"/>
                <a:cs typeface="Arial" pitchFamily="34" charset="0"/>
              </a:rPr>
              <a:t> para </a:t>
            </a:r>
            <a:r>
              <a:rPr lang="en-US" altLang="es-ES" sz="1900" dirty="0" err="1">
                <a:latin typeface="+mj-lt"/>
                <a:cs typeface="Arial" pitchFamily="34" charset="0"/>
              </a:rPr>
              <a:t>alcanzar</a:t>
            </a:r>
            <a:r>
              <a:rPr lang="en-US" altLang="es-ES" sz="1900" dirty="0">
                <a:latin typeface="+mj-lt"/>
                <a:cs typeface="Arial" pitchFamily="34" charset="0"/>
              </a:rPr>
              <a:t> la </a:t>
            </a:r>
            <a:r>
              <a:rPr lang="en-US" altLang="es-ES" sz="1900" dirty="0" err="1">
                <a:latin typeface="+mj-lt"/>
                <a:cs typeface="Arial" pitchFamily="34" charset="0"/>
              </a:rPr>
              <a:t>legitimación</a:t>
            </a:r>
            <a:r>
              <a:rPr lang="en-US" altLang="es-ES" sz="1900" dirty="0">
                <a:latin typeface="+mj-lt"/>
                <a:cs typeface="Arial" pitchFamily="34" charset="0"/>
              </a:rPr>
              <a:t> son: </a:t>
            </a:r>
            <a:r>
              <a:rPr lang="en-US" altLang="es-ES" sz="1900" dirty="0" err="1">
                <a:latin typeface="+mj-lt"/>
                <a:cs typeface="Arial" pitchFamily="34" charset="0"/>
              </a:rPr>
              <a:t>circularidad</a:t>
            </a:r>
            <a:r>
              <a:rPr lang="en-US" altLang="es-ES" sz="1900" dirty="0">
                <a:latin typeface="+mj-lt"/>
                <a:cs typeface="Arial" pitchFamily="34" charset="0"/>
              </a:rPr>
              <a:t>, </a:t>
            </a:r>
            <a:r>
              <a:rPr lang="en-US" altLang="es-ES" sz="1900" dirty="0" err="1">
                <a:latin typeface="+mj-lt"/>
                <a:cs typeface="Arial" pitchFamily="34" charset="0"/>
              </a:rPr>
              <a:t>rencuandres</a:t>
            </a:r>
            <a:r>
              <a:rPr lang="en-US" altLang="es-ES" sz="1900" dirty="0">
                <a:latin typeface="+mj-lt"/>
                <a:cs typeface="Arial" pitchFamily="34" charset="0"/>
              </a:rPr>
              <a:t>, </a:t>
            </a:r>
            <a:r>
              <a:rPr lang="en-US" altLang="es-ES" sz="1900" dirty="0" err="1">
                <a:latin typeface="+mj-lt"/>
                <a:cs typeface="Arial" pitchFamily="34" charset="0"/>
              </a:rPr>
              <a:t>resignificaciones</a:t>
            </a:r>
            <a:r>
              <a:rPr lang="en-US" altLang="es-ES" sz="1900" dirty="0">
                <a:latin typeface="+mj-lt"/>
                <a:cs typeface="Arial" pitchFamily="34" charset="0"/>
              </a:rPr>
              <a:t>, y  </a:t>
            </a:r>
            <a:r>
              <a:rPr lang="en-US" altLang="es-ES" sz="1900" dirty="0" err="1">
                <a:latin typeface="+mj-lt"/>
                <a:cs typeface="Arial" pitchFamily="34" charset="0"/>
              </a:rPr>
              <a:t>Lenguaje</a:t>
            </a:r>
            <a:r>
              <a:rPr lang="en-US" altLang="es-ES" sz="1900" dirty="0">
                <a:latin typeface="+mj-lt"/>
                <a:cs typeface="Arial" pitchFamily="34" charset="0"/>
              </a:rPr>
              <a:t>, tanto  </a:t>
            </a:r>
            <a:r>
              <a:rPr lang="en-US" altLang="es-ES" sz="1900" dirty="0" err="1">
                <a:latin typeface="+mj-lt"/>
                <a:cs typeface="Arial" pitchFamily="34" charset="0"/>
              </a:rPr>
              <a:t>afrimativo</a:t>
            </a:r>
            <a:r>
              <a:rPr lang="en-US" altLang="es-ES" sz="1900" dirty="0">
                <a:latin typeface="+mj-lt"/>
                <a:cs typeface="Arial" pitchFamily="34" charset="0"/>
              </a:rPr>
              <a:t>,  </a:t>
            </a:r>
            <a:r>
              <a:rPr lang="en-US" altLang="es-ES" sz="1900" dirty="0" err="1">
                <a:latin typeface="+mj-lt"/>
                <a:cs typeface="Arial" pitchFamily="34" charset="0"/>
              </a:rPr>
              <a:t>narrativo</a:t>
            </a:r>
            <a:r>
              <a:rPr lang="en-US" altLang="es-ES" sz="1900" dirty="0">
                <a:latin typeface="+mj-lt"/>
                <a:cs typeface="Arial" pitchFamily="34" charset="0"/>
              </a:rPr>
              <a:t> e </a:t>
            </a:r>
            <a:r>
              <a:rPr lang="en-US" altLang="es-ES" sz="1900" dirty="0" err="1">
                <a:latin typeface="+mj-lt"/>
                <a:cs typeface="Arial" pitchFamily="34" charset="0"/>
              </a:rPr>
              <a:t>interrogativo</a:t>
            </a:r>
            <a:endParaRPr lang="en-US" altLang="es-ES" sz="1900" dirty="0"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480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117F5855-2796-467E-A410-8331FEBD19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9586118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7F616399-A830-4905-B699-B14AB14F2CD7}"/>
              </a:ext>
            </a:extLst>
          </p:cNvPr>
          <p:cNvSpPr txBox="1"/>
          <p:nvPr/>
        </p:nvSpPr>
        <p:spPr>
          <a:xfrm>
            <a:off x="1" y="270344"/>
            <a:ext cx="47787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3200" dirty="0"/>
          </a:p>
          <a:p>
            <a:endParaRPr lang="es-ES" sz="3200" dirty="0"/>
          </a:p>
          <a:p>
            <a:endParaRPr lang="es-ES" sz="3200" dirty="0"/>
          </a:p>
          <a:p>
            <a:endParaRPr lang="es-ES" sz="3200" dirty="0"/>
          </a:p>
          <a:p>
            <a:endParaRPr lang="es-ES" sz="3200" dirty="0"/>
          </a:p>
          <a:p>
            <a:r>
              <a:rPr lang="es-ES" sz="2800" dirty="0"/>
              <a:t>Actores relevantes</a:t>
            </a:r>
          </a:p>
          <a:p>
            <a:r>
              <a:rPr lang="es-ES" sz="2800" dirty="0"/>
              <a:t>el Conflicto Familiar</a:t>
            </a:r>
            <a:endParaRPr lang="es-CL" sz="2800" dirty="0"/>
          </a:p>
        </p:txBody>
      </p:sp>
      <p:sp>
        <p:nvSpPr>
          <p:cNvPr id="4" name="Flecha: a la izquierda y derecha 3">
            <a:extLst>
              <a:ext uri="{FF2B5EF4-FFF2-40B4-BE49-F238E27FC236}">
                <a16:creationId xmlns:a16="http://schemas.microsoft.com/office/drawing/2014/main" id="{CD06EBEF-7230-4005-93EC-D2DC9ED33728}"/>
              </a:ext>
            </a:extLst>
          </p:cNvPr>
          <p:cNvSpPr/>
          <p:nvPr/>
        </p:nvSpPr>
        <p:spPr>
          <a:xfrm>
            <a:off x="3538330" y="6138333"/>
            <a:ext cx="5557962" cy="715617"/>
          </a:xfrm>
          <a:prstGeom prst="leftRigh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9377D7D-7CEE-4C15-82C4-0A512CFE9E2E}"/>
              </a:ext>
            </a:extLst>
          </p:cNvPr>
          <p:cNvSpPr txBox="1"/>
          <p:nvPr/>
        </p:nvSpPr>
        <p:spPr>
          <a:xfrm>
            <a:off x="5542058" y="6311475"/>
            <a:ext cx="1932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Contexto</a:t>
            </a:r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B348F021-BF18-50D8-BE0F-1C9A9BA55193}"/>
              </a:ext>
            </a:extLst>
          </p:cNvPr>
          <p:cNvSpPr/>
          <p:nvPr/>
        </p:nvSpPr>
        <p:spPr>
          <a:xfrm>
            <a:off x="9161092" y="2273181"/>
            <a:ext cx="2290272" cy="1854438"/>
          </a:xfrm>
          <a:prstGeom prst="ellipse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25894B1-5075-3D68-23AD-BF22110BA12E}"/>
              </a:ext>
            </a:extLst>
          </p:cNvPr>
          <p:cNvSpPr txBox="1"/>
          <p:nvPr/>
        </p:nvSpPr>
        <p:spPr>
          <a:xfrm>
            <a:off x="9639656" y="2888479"/>
            <a:ext cx="1478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</a:rPr>
              <a:t>Intereses</a:t>
            </a:r>
            <a:endParaRPr lang="es-CL" sz="2000" b="1" dirty="0">
              <a:solidFill>
                <a:schemeClr val="bg1"/>
              </a:solidFill>
            </a:endParaRPr>
          </a:p>
        </p:txBody>
      </p:sp>
      <p:cxnSp>
        <p:nvCxnSpPr>
          <p:cNvPr id="9" name="Conector: angular 8">
            <a:extLst>
              <a:ext uri="{FF2B5EF4-FFF2-40B4-BE49-F238E27FC236}">
                <a16:creationId xmlns:a16="http://schemas.microsoft.com/office/drawing/2014/main" id="{307561F2-1CAB-CE99-58EE-58811B6FE7FB}"/>
              </a:ext>
            </a:extLst>
          </p:cNvPr>
          <p:cNvCxnSpPr/>
          <p:nvPr/>
        </p:nvCxnSpPr>
        <p:spPr>
          <a:xfrm>
            <a:off x="7246834" y="1589518"/>
            <a:ext cx="2290273" cy="1153682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: angular 10">
            <a:extLst>
              <a:ext uri="{FF2B5EF4-FFF2-40B4-BE49-F238E27FC236}">
                <a16:creationId xmlns:a16="http://schemas.microsoft.com/office/drawing/2014/main" id="{947C8294-38A1-7173-5322-20212AAE4AB1}"/>
              </a:ext>
            </a:extLst>
          </p:cNvPr>
          <p:cNvCxnSpPr/>
          <p:nvPr/>
        </p:nvCxnSpPr>
        <p:spPr>
          <a:xfrm>
            <a:off x="7605757" y="3170490"/>
            <a:ext cx="1845892" cy="196553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A912C327-A1A7-2C82-73FD-5B1621998D2D}"/>
              </a:ext>
            </a:extLst>
          </p:cNvPr>
          <p:cNvCxnSpPr/>
          <p:nvPr/>
        </p:nvCxnSpPr>
        <p:spPr>
          <a:xfrm flipV="1">
            <a:off x="7413267" y="3794333"/>
            <a:ext cx="2482762" cy="52983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: curvado 14">
            <a:extLst>
              <a:ext uri="{FF2B5EF4-FFF2-40B4-BE49-F238E27FC236}">
                <a16:creationId xmlns:a16="http://schemas.microsoft.com/office/drawing/2014/main" id="{CA3DA9EA-6294-0B7A-C067-68EB6959AF2F}"/>
              </a:ext>
            </a:extLst>
          </p:cNvPr>
          <p:cNvCxnSpPr/>
          <p:nvPr/>
        </p:nvCxnSpPr>
        <p:spPr>
          <a:xfrm rot="10800000">
            <a:off x="7417751" y="5170206"/>
            <a:ext cx="56475" cy="12700"/>
          </a:xfrm>
          <a:prstGeom prst="curved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: angular 16">
            <a:extLst>
              <a:ext uri="{FF2B5EF4-FFF2-40B4-BE49-F238E27FC236}">
                <a16:creationId xmlns:a16="http://schemas.microsoft.com/office/drawing/2014/main" id="{FC1445BE-D802-21C0-0D92-7CD0F2681D5E}"/>
              </a:ext>
            </a:extLst>
          </p:cNvPr>
          <p:cNvCxnSpPr/>
          <p:nvPr/>
        </p:nvCxnSpPr>
        <p:spPr>
          <a:xfrm flipV="1">
            <a:off x="6990460" y="3794333"/>
            <a:ext cx="3580688" cy="162370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82AD6F64-67FE-61F3-1E93-776F0AA5C5C6}"/>
              </a:ext>
            </a:extLst>
          </p:cNvPr>
          <p:cNvCxnSpPr/>
          <p:nvPr/>
        </p:nvCxnSpPr>
        <p:spPr>
          <a:xfrm>
            <a:off x="5076202" y="1820254"/>
            <a:ext cx="162370" cy="92294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847322C4-5868-E38B-88F9-3C7F558C7AD0}"/>
              </a:ext>
            </a:extLst>
          </p:cNvPr>
          <p:cNvCxnSpPr/>
          <p:nvPr/>
        </p:nvCxnSpPr>
        <p:spPr>
          <a:xfrm>
            <a:off x="4778735" y="2967527"/>
            <a:ext cx="736626" cy="163865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FA51E3A0-F186-E0CD-8741-B8C451FD0795}"/>
              </a:ext>
            </a:extLst>
          </p:cNvPr>
          <p:cNvCxnSpPr/>
          <p:nvPr/>
        </p:nvCxnSpPr>
        <p:spPr>
          <a:xfrm flipH="1">
            <a:off x="6410744" y="1820254"/>
            <a:ext cx="486662" cy="274464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2A6992E0-643B-2820-1737-0CE74EAFFA2F}"/>
              </a:ext>
            </a:extLst>
          </p:cNvPr>
          <p:cNvCxnSpPr/>
          <p:nvPr/>
        </p:nvCxnSpPr>
        <p:spPr>
          <a:xfrm flipH="1">
            <a:off x="6793907" y="4059252"/>
            <a:ext cx="188956" cy="112365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498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/>
      <p:bldP spid="4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4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r"/>
            <a:fld id="{00000000-1234-1234-1234-123412341234}" type="slidenum">
              <a:rPr lang="en"/>
              <a:pPr algn="r"/>
              <a:t>14</a:t>
            </a:fld>
            <a:endParaRPr/>
          </a:p>
        </p:txBody>
      </p:sp>
      <p:sp>
        <p:nvSpPr>
          <p:cNvPr id="593" name="Google Shape;593;p46"/>
          <p:cNvSpPr txBox="1">
            <a:spLocks noGrp="1"/>
          </p:cNvSpPr>
          <p:nvPr>
            <p:ph type="title" idx="4294967295"/>
          </p:nvPr>
        </p:nvSpPr>
        <p:spPr>
          <a:xfrm>
            <a:off x="0" y="484188"/>
            <a:ext cx="11989750" cy="914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s-ES" dirty="0">
                <a:solidFill>
                  <a:srgbClr val="002060"/>
                </a:solidFill>
              </a:rPr>
              <a:t>Manejo de posiciones e intereses</a:t>
            </a:r>
            <a:endParaRPr dirty="0">
              <a:solidFill>
                <a:srgbClr val="002060"/>
              </a:solidFill>
            </a:endParaRPr>
          </a:p>
        </p:txBody>
      </p:sp>
      <p:grpSp>
        <p:nvGrpSpPr>
          <p:cNvPr id="595" name="Google Shape;595;p46"/>
          <p:cNvGrpSpPr/>
          <p:nvPr/>
        </p:nvGrpSpPr>
        <p:grpSpPr>
          <a:xfrm>
            <a:off x="1592826" y="2218430"/>
            <a:ext cx="4404980" cy="3960161"/>
            <a:chOff x="3778727" y="4460423"/>
            <a:chExt cx="720160" cy="647438"/>
          </a:xfrm>
        </p:grpSpPr>
        <p:sp>
          <p:nvSpPr>
            <p:cNvPr id="596" name="Google Shape;596;p46"/>
            <p:cNvSpPr/>
            <p:nvPr/>
          </p:nvSpPr>
          <p:spPr>
            <a:xfrm>
              <a:off x="3957011" y="4902228"/>
              <a:ext cx="364723" cy="110621"/>
            </a:xfrm>
            <a:custGeom>
              <a:avLst/>
              <a:gdLst/>
              <a:ahLst/>
              <a:cxnLst/>
              <a:rect l="l" t="t" r="r" b="b"/>
              <a:pathLst>
                <a:path w="640" h="194" extrusionOk="0">
                  <a:moveTo>
                    <a:pt x="0" y="0"/>
                  </a:moveTo>
                  <a:cubicBezTo>
                    <a:pt x="63" y="130"/>
                    <a:pt x="63" y="130"/>
                    <a:pt x="63" y="130"/>
                  </a:cubicBezTo>
                  <a:cubicBezTo>
                    <a:pt x="64" y="130"/>
                    <a:pt x="64" y="130"/>
                    <a:pt x="64" y="130"/>
                  </a:cubicBezTo>
                  <a:cubicBezTo>
                    <a:pt x="64" y="130"/>
                    <a:pt x="64" y="130"/>
                    <a:pt x="64" y="131"/>
                  </a:cubicBezTo>
                  <a:cubicBezTo>
                    <a:pt x="70" y="143"/>
                    <a:pt x="70" y="143"/>
                    <a:pt x="70" y="143"/>
                  </a:cubicBezTo>
                  <a:cubicBezTo>
                    <a:pt x="93" y="170"/>
                    <a:pt x="188" y="194"/>
                    <a:pt x="320" y="194"/>
                  </a:cubicBezTo>
                  <a:cubicBezTo>
                    <a:pt x="452" y="194"/>
                    <a:pt x="547" y="170"/>
                    <a:pt x="571" y="143"/>
                  </a:cubicBezTo>
                  <a:cubicBezTo>
                    <a:pt x="577" y="131"/>
                    <a:pt x="577" y="131"/>
                    <a:pt x="577" y="131"/>
                  </a:cubicBezTo>
                  <a:cubicBezTo>
                    <a:pt x="577" y="130"/>
                    <a:pt x="577" y="130"/>
                    <a:pt x="577" y="130"/>
                  </a:cubicBezTo>
                  <a:cubicBezTo>
                    <a:pt x="577" y="130"/>
                    <a:pt x="577" y="130"/>
                    <a:pt x="577" y="130"/>
                  </a:cubicBezTo>
                  <a:cubicBezTo>
                    <a:pt x="640" y="0"/>
                    <a:pt x="640" y="0"/>
                    <a:pt x="640" y="0"/>
                  </a:cubicBezTo>
                  <a:cubicBezTo>
                    <a:pt x="587" y="29"/>
                    <a:pt x="452" y="46"/>
                    <a:pt x="320" y="46"/>
                  </a:cubicBezTo>
                  <a:cubicBezTo>
                    <a:pt x="189" y="46"/>
                    <a:pt x="53" y="29"/>
                    <a:pt x="0" y="0"/>
                  </a:cubicBezTo>
                  <a:close/>
                </a:path>
              </a:pathLst>
            </a:custGeom>
            <a:solidFill>
              <a:srgbClr val="B01064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400"/>
              </a:pPr>
              <a:r>
                <a:rPr lang="es-ES" sz="1600" b="1" dirty="0">
                  <a:solidFill>
                    <a:schemeClr val="lt1"/>
                  </a:solidFill>
                  <a:latin typeface="Hind"/>
                  <a:ea typeface="Hind"/>
                  <a:cs typeface="Hind"/>
                  <a:sym typeface="Hind"/>
                </a:rPr>
                <a:t>INTERESES</a:t>
              </a:r>
              <a:endParaRPr sz="1600" b="1" dirty="0"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endParaRPr>
            </a:p>
          </p:txBody>
        </p:sp>
        <p:sp>
          <p:nvSpPr>
            <p:cNvPr id="597" name="Google Shape;597;p46"/>
            <p:cNvSpPr/>
            <p:nvPr/>
          </p:nvSpPr>
          <p:spPr>
            <a:xfrm>
              <a:off x="4002092" y="4999728"/>
              <a:ext cx="275015" cy="108132"/>
            </a:xfrm>
            <a:custGeom>
              <a:avLst/>
              <a:gdLst/>
              <a:ahLst/>
              <a:cxnLst/>
              <a:rect l="l" t="t" r="r" b="b"/>
              <a:pathLst>
                <a:path w="483" h="190" extrusionOk="0">
                  <a:moveTo>
                    <a:pt x="0" y="0"/>
                  </a:moveTo>
                  <a:cubicBezTo>
                    <a:pt x="61" y="125"/>
                    <a:pt x="61" y="125"/>
                    <a:pt x="61" y="125"/>
                  </a:cubicBezTo>
                  <a:cubicBezTo>
                    <a:pt x="62" y="126"/>
                    <a:pt x="62" y="127"/>
                    <a:pt x="63" y="128"/>
                  </a:cubicBezTo>
                  <a:cubicBezTo>
                    <a:pt x="70" y="144"/>
                    <a:pt x="70" y="144"/>
                    <a:pt x="70" y="144"/>
                  </a:cubicBezTo>
                  <a:cubicBezTo>
                    <a:pt x="93" y="170"/>
                    <a:pt x="162" y="190"/>
                    <a:pt x="241" y="190"/>
                  </a:cubicBezTo>
                  <a:cubicBezTo>
                    <a:pt x="320" y="190"/>
                    <a:pt x="389" y="170"/>
                    <a:pt x="412" y="144"/>
                  </a:cubicBezTo>
                  <a:cubicBezTo>
                    <a:pt x="420" y="128"/>
                    <a:pt x="420" y="128"/>
                    <a:pt x="420" y="128"/>
                  </a:cubicBezTo>
                  <a:cubicBezTo>
                    <a:pt x="421" y="127"/>
                    <a:pt x="421" y="126"/>
                    <a:pt x="421" y="125"/>
                  </a:cubicBezTo>
                  <a:cubicBezTo>
                    <a:pt x="483" y="0"/>
                    <a:pt x="483" y="0"/>
                    <a:pt x="483" y="0"/>
                  </a:cubicBezTo>
                  <a:cubicBezTo>
                    <a:pt x="437" y="26"/>
                    <a:pt x="338" y="41"/>
                    <a:pt x="241" y="41"/>
                  </a:cubicBezTo>
                  <a:cubicBezTo>
                    <a:pt x="144" y="41"/>
                    <a:pt x="45" y="26"/>
                    <a:pt x="0" y="0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400"/>
              </a:pPr>
              <a:r>
                <a:rPr lang="en" sz="1600" b="1" dirty="0">
                  <a:solidFill>
                    <a:schemeClr val="lt1"/>
                  </a:solidFill>
                  <a:latin typeface="Hind"/>
                  <a:ea typeface="Hind"/>
                  <a:cs typeface="Hind"/>
                  <a:sym typeface="Hind"/>
                </a:rPr>
                <a:t>CONFLICTO/ POSICIONES</a:t>
              </a:r>
            </a:p>
          </p:txBody>
        </p:sp>
        <p:sp>
          <p:nvSpPr>
            <p:cNvPr id="598" name="Google Shape;598;p46"/>
            <p:cNvSpPr/>
            <p:nvPr/>
          </p:nvSpPr>
          <p:spPr>
            <a:xfrm>
              <a:off x="3780312" y="4519014"/>
              <a:ext cx="718575" cy="115145"/>
            </a:xfrm>
            <a:custGeom>
              <a:avLst/>
              <a:gdLst/>
              <a:ahLst/>
              <a:cxnLst/>
              <a:rect l="l" t="t" r="r" b="b"/>
              <a:pathLst>
                <a:path w="1261" h="202" extrusionOk="0">
                  <a:moveTo>
                    <a:pt x="630" y="53"/>
                  </a:moveTo>
                  <a:cubicBezTo>
                    <a:pt x="363" y="53"/>
                    <a:pt x="82" y="34"/>
                    <a:pt x="0" y="0"/>
                  </a:cubicBezTo>
                  <a:cubicBezTo>
                    <a:pt x="71" y="146"/>
                    <a:pt x="71" y="146"/>
                    <a:pt x="71" y="146"/>
                  </a:cubicBezTo>
                  <a:cubicBezTo>
                    <a:pt x="88" y="157"/>
                    <a:pt x="134" y="170"/>
                    <a:pt x="227" y="181"/>
                  </a:cubicBezTo>
                  <a:cubicBezTo>
                    <a:pt x="334" y="194"/>
                    <a:pt x="478" y="202"/>
                    <a:pt x="630" y="202"/>
                  </a:cubicBezTo>
                  <a:cubicBezTo>
                    <a:pt x="630" y="202"/>
                    <a:pt x="630" y="202"/>
                    <a:pt x="630" y="202"/>
                  </a:cubicBezTo>
                  <a:cubicBezTo>
                    <a:pt x="929" y="202"/>
                    <a:pt x="1147" y="174"/>
                    <a:pt x="1189" y="146"/>
                  </a:cubicBezTo>
                  <a:cubicBezTo>
                    <a:pt x="1261" y="0"/>
                    <a:pt x="1261" y="0"/>
                    <a:pt x="1261" y="0"/>
                  </a:cubicBezTo>
                  <a:cubicBezTo>
                    <a:pt x="1179" y="34"/>
                    <a:pt x="897" y="53"/>
                    <a:pt x="630" y="53"/>
                  </a:cubicBez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400"/>
              </a:pPr>
              <a:r>
                <a:rPr lang="en" sz="1600" b="1" dirty="0">
                  <a:solidFill>
                    <a:schemeClr val="lt1"/>
                  </a:solidFill>
                  <a:latin typeface="Hind"/>
                  <a:ea typeface="Hind"/>
                  <a:cs typeface="Hind"/>
                  <a:sym typeface="Hind"/>
                </a:rPr>
                <a:t>INTERESES COMPLEMENTARIOS</a:t>
              </a:r>
            </a:p>
          </p:txBody>
        </p:sp>
        <p:sp>
          <p:nvSpPr>
            <p:cNvPr id="599" name="Google Shape;599;p46"/>
            <p:cNvSpPr/>
            <p:nvPr/>
          </p:nvSpPr>
          <p:spPr>
            <a:xfrm>
              <a:off x="3868662" y="4710395"/>
              <a:ext cx="541875" cy="112657"/>
            </a:xfrm>
            <a:custGeom>
              <a:avLst/>
              <a:gdLst/>
              <a:ahLst/>
              <a:cxnLst/>
              <a:rect l="l" t="t" r="r" b="b"/>
              <a:pathLst>
                <a:path w="951" h="198" extrusionOk="0">
                  <a:moveTo>
                    <a:pt x="0" y="0"/>
                  </a:moveTo>
                  <a:cubicBezTo>
                    <a:pt x="70" y="144"/>
                    <a:pt x="70" y="144"/>
                    <a:pt x="70" y="144"/>
                  </a:cubicBezTo>
                  <a:cubicBezTo>
                    <a:pt x="101" y="171"/>
                    <a:pt x="259" y="198"/>
                    <a:pt x="475" y="198"/>
                  </a:cubicBezTo>
                  <a:cubicBezTo>
                    <a:pt x="692" y="198"/>
                    <a:pt x="849" y="171"/>
                    <a:pt x="881" y="144"/>
                  </a:cubicBezTo>
                  <a:cubicBezTo>
                    <a:pt x="951" y="0"/>
                    <a:pt x="951" y="0"/>
                    <a:pt x="951" y="0"/>
                  </a:cubicBezTo>
                  <a:cubicBezTo>
                    <a:pt x="881" y="32"/>
                    <a:pt x="673" y="50"/>
                    <a:pt x="475" y="50"/>
                  </a:cubicBezTo>
                  <a:cubicBezTo>
                    <a:pt x="277" y="50"/>
                    <a:pt x="69" y="32"/>
                    <a:pt x="0" y="0"/>
                  </a:cubicBezTo>
                  <a:close/>
                </a:path>
              </a:pathLst>
            </a:custGeom>
            <a:solidFill>
              <a:srgbClr val="FF0066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400"/>
              </a:pPr>
              <a:r>
                <a:rPr lang="es-ES" sz="1600" b="1" dirty="0">
                  <a:solidFill>
                    <a:schemeClr val="lt1"/>
                  </a:solidFill>
                  <a:latin typeface="Hind"/>
                  <a:ea typeface="Hind"/>
                  <a:cs typeface="Hind"/>
                  <a:sym typeface="Hind"/>
                </a:rPr>
                <a:t>INTERESES COMUNES</a:t>
              </a:r>
              <a:endParaRPr sz="1600" b="1" dirty="0"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endParaRPr>
            </a:p>
          </p:txBody>
        </p:sp>
        <p:sp>
          <p:nvSpPr>
            <p:cNvPr id="600" name="Google Shape;600;p46"/>
            <p:cNvSpPr/>
            <p:nvPr/>
          </p:nvSpPr>
          <p:spPr>
            <a:xfrm>
              <a:off x="3824940" y="4614704"/>
              <a:ext cx="629543" cy="114014"/>
            </a:xfrm>
            <a:custGeom>
              <a:avLst/>
              <a:gdLst/>
              <a:ahLst/>
              <a:cxnLst/>
              <a:rect l="l" t="t" r="r" b="b"/>
              <a:pathLst>
                <a:path w="1105" h="200" extrusionOk="0">
                  <a:moveTo>
                    <a:pt x="552" y="51"/>
                  </a:moveTo>
                  <a:cubicBezTo>
                    <a:pt x="399" y="51"/>
                    <a:pt x="255" y="44"/>
                    <a:pt x="147" y="31"/>
                  </a:cubicBezTo>
                  <a:cubicBezTo>
                    <a:pt x="76" y="22"/>
                    <a:pt x="26" y="12"/>
                    <a:pt x="0" y="0"/>
                  </a:cubicBezTo>
                  <a:cubicBezTo>
                    <a:pt x="70" y="145"/>
                    <a:pt x="70" y="145"/>
                    <a:pt x="70" y="145"/>
                  </a:cubicBezTo>
                  <a:cubicBezTo>
                    <a:pt x="108" y="173"/>
                    <a:pt x="296" y="200"/>
                    <a:pt x="552" y="200"/>
                  </a:cubicBezTo>
                  <a:cubicBezTo>
                    <a:pt x="809" y="200"/>
                    <a:pt x="996" y="173"/>
                    <a:pt x="1034" y="145"/>
                  </a:cubicBezTo>
                  <a:cubicBezTo>
                    <a:pt x="1105" y="0"/>
                    <a:pt x="1105" y="0"/>
                    <a:pt x="1105" y="0"/>
                  </a:cubicBezTo>
                  <a:cubicBezTo>
                    <a:pt x="1030" y="33"/>
                    <a:pt x="785" y="51"/>
                    <a:pt x="552" y="51"/>
                  </a:cubicBezTo>
                  <a:close/>
                </a:path>
              </a:pathLst>
            </a:custGeom>
            <a:solidFill>
              <a:srgbClr val="F61ABC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400"/>
              </a:pPr>
              <a:r>
                <a:rPr lang="es-ES" sz="1600" b="1" dirty="0">
                  <a:solidFill>
                    <a:schemeClr val="lt1"/>
                  </a:solidFill>
                  <a:latin typeface="Hind"/>
                  <a:ea typeface="Hind"/>
                  <a:cs typeface="Hind"/>
                  <a:sym typeface="Hind"/>
                </a:rPr>
                <a:t>INTERESES COMPATIBLES</a:t>
              </a:r>
              <a:endParaRPr sz="1600" b="1" dirty="0"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endParaRPr>
            </a:p>
          </p:txBody>
        </p:sp>
        <p:sp>
          <p:nvSpPr>
            <p:cNvPr id="601" name="Google Shape;601;p46"/>
            <p:cNvSpPr/>
            <p:nvPr/>
          </p:nvSpPr>
          <p:spPr>
            <a:xfrm>
              <a:off x="3912610" y="4806085"/>
              <a:ext cx="453525" cy="112204"/>
            </a:xfrm>
            <a:custGeom>
              <a:avLst/>
              <a:gdLst/>
              <a:ahLst/>
              <a:cxnLst/>
              <a:rect l="l" t="t" r="r" b="b"/>
              <a:pathLst>
                <a:path w="796" h="197" extrusionOk="0">
                  <a:moveTo>
                    <a:pt x="0" y="0"/>
                  </a:moveTo>
                  <a:cubicBezTo>
                    <a:pt x="65" y="132"/>
                    <a:pt x="65" y="132"/>
                    <a:pt x="65" y="132"/>
                  </a:cubicBezTo>
                  <a:cubicBezTo>
                    <a:pt x="65" y="132"/>
                    <a:pt x="65" y="132"/>
                    <a:pt x="65" y="132"/>
                  </a:cubicBezTo>
                  <a:cubicBezTo>
                    <a:pt x="65" y="133"/>
                    <a:pt x="65" y="133"/>
                    <a:pt x="65" y="133"/>
                  </a:cubicBezTo>
                  <a:cubicBezTo>
                    <a:pt x="70" y="142"/>
                    <a:pt x="70" y="142"/>
                    <a:pt x="70" y="142"/>
                  </a:cubicBezTo>
                  <a:cubicBezTo>
                    <a:pt x="95" y="170"/>
                    <a:pt x="221" y="197"/>
                    <a:pt x="398" y="197"/>
                  </a:cubicBezTo>
                  <a:cubicBezTo>
                    <a:pt x="576" y="197"/>
                    <a:pt x="702" y="170"/>
                    <a:pt x="727" y="142"/>
                  </a:cubicBezTo>
                  <a:cubicBezTo>
                    <a:pt x="732" y="133"/>
                    <a:pt x="732" y="133"/>
                    <a:pt x="732" y="133"/>
                  </a:cubicBezTo>
                  <a:cubicBezTo>
                    <a:pt x="732" y="132"/>
                    <a:pt x="732" y="132"/>
                    <a:pt x="732" y="132"/>
                  </a:cubicBezTo>
                  <a:cubicBezTo>
                    <a:pt x="732" y="132"/>
                    <a:pt x="732" y="132"/>
                    <a:pt x="732" y="132"/>
                  </a:cubicBezTo>
                  <a:cubicBezTo>
                    <a:pt x="796" y="0"/>
                    <a:pt x="796" y="0"/>
                    <a:pt x="796" y="0"/>
                  </a:cubicBezTo>
                  <a:cubicBezTo>
                    <a:pt x="735" y="31"/>
                    <a:pt x="562" y="48"/>
                    <a:pt x="398" y="48"/>
                  </a:cubicBezTo>
                  <a:cubicBezTo>
                    <a:pt x="234" y="48"/>
                    <a:pt x="62" y="3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400"/>
              </a:pPr>
              <a:r>
                <a:rPr lang="es-ES" sz="1600" b="1" dirty="0">
                  <a:solidFill>
                    <a:schemeClr val="lt1"/>
                  </a:solidFill>
                  <a:latin typeface="Hind"/>
                  <a:ea typeface="Hind"/>
                  <a:cs typeface="Hind"/>
                  <a:sym typeface="Hind"/>
                </a:rPr>
                <a:t>INTERESES OPUESTOS</a:t>
              </a:r>
              <a:endParaRPr sz="1600" b="1" dirty="0"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endParaRPr>
            </a:p>
          </p:txBody>
        </p:sp>
        <p:sp>
          <p:nvSpPr>
            <p:cNvPr id="602" name="Google Shape;602;p46"/>
            <p:cNvSpPr/>
            <p:nvPr/>
          </p:nvSpPr>
          <p:spPr>
            <a:xfrm>
              <a:off x="3778727" y="4460423"/>
              <a:ext cx="719100" cy="79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400"/>
              </a:pPr>
              <a:endParaRPr sz="1600" b="1"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endParaRPr>
            </a:p>
          </p:txBody>
        </p:sp>
      </p:grpSp>
      <p:cxnSp>
        <p:nvCxnSpPr>
          <p:cNvPr id="603" name="Google Shape;603;p46"/>
          <p:cNvCxnSpPr/>
          <p:nvPr/>
        </p:nvCxnSpPr>
        <p:spPr>
          <a:xfrm>
            <a:off x="5862752" y="2904581"/>
            <a:ext cx="12904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604" name="Google Shape;604;p46"/>
          <p:cNvSpPr txBox="1"/>
          <p:nvPr/>
        </p:nvSpPr>
        <p:spPr>
          <a:xfrm>
            <a:off x="7228262" y="2694536"/>
            <a:ext cx="4180769" cy="4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 sz="1333" dirty="0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rPr>
              <a:t>La satisfacción de un interés de A necesita de la satisfacción de otro interés de B que es distinto al primero</a:t>
            </a:r>
            <a:endParaRPr sz="1333" dirty="0">
              <a:solidFill>
                <a:schemeClr val="dk2"/>
              </a:solidFill>
              <a:latin typeface="Hind"/>
              <a:ea typeface="Hind"/>
              <a:cs typeface="Hind"/>
              <a:sym typeface="Hind"/>
            </a:endParaRPr>
          </a:p>
        </p:txBody>
      </p:sp>
      <p:cxnSp>
        <p:nvCxnSpPr>
          <p:cNvPr id="605" name="Google Shape;605;p46"/>
          <p:cNvCxnSpPr/>
          <p:nvPr/>
        </p:nvCxnSpPr>
        <p:spPr>
          <a:xfrm>
            <a:off x="5672699" y="3492568"/>
            <a:ext cx="14804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606" name="Google Shape;606;p46"/>
          <p:cNvSpPr txBox="1"/>
          <p:nvPr/>
        </p:nvSpPr>
        <p:spPr>
          <a:xfrm>
            <a:off x="7228263" y="3282511"/>
            <a:ext cx="4180770" cy="4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s-ES" sz="1333" dirty="0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rPr>
              <a:t> La satisfacción de un interés de A, no se opone a la satisfacción de otro interés de B, que es distinto.</a:t>
            </a:r>
            <a:endParaRPr sz="1333" dirty="0">
              <a:solidFill>
                <a:schemeClr val="dk2"/>
              </a:solidFill>
              <a:latin typeface="Hind"/>
              <a:ea typeface="Hind"/>
              <a:cs typeface="Hind"/>
              <a:sym typeface="Hind"/>
            </a:endParaRPr>
          </a:p>
        </p:txBody>
      </p:sp>
      <p:cxnSp>
        <p:nvCxnSpPr>
          <p:cNvPr id="607" name="Google Shape;607;p46"/>
          <p:cNvCxnSpPr/>
          <p:nvPr/>
        </p:nvCxnSpPr>
        <p:spPr>
          <a:xfrm>
            <a:off x="5402617" y="4080555"/>
            <a:ext cx="1750400" cy="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608" name="Google Shape;608;p46"/>
          <p:cNvSpPr txBox="1"/>
          <p:nvPr/>
        </p:nvSpPr>
        <p:spPr>
          <a:xfrm>
            <a:off x="7228263" y="3870485"/>
            <a:ext cx="4180770" cy="4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s-ES" sz="1333" dirty="0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rPr>
              <a:t>Los intereses de A son semejantes a los intereses de B</a:t>
            </a:r>
            <a:endParaRPr sz="1333" dirty="0">
              <a:solidFill>
                <a:schemeClr val="dk2"/>
              </a:solidFill>
              <a:latin typeface="Hind"/>
              <a:ea typeface="Hind"/>
              <a:cs typeface="Hind"/>
              <a:sym typeface="Hind"/>
            </a:endParaRPr>
          </a:p>
        </p:txBody>
      </p:sp>
      <p:cxnSp>
        <p:nvCxnSpPr>
          <p:cNvPr id="609" name="Google Shape;609;p46"/>
          <p:cNvCxnSpPr/>
          <p:nvPr/>
        </p:nvCxnSpPr>
        <p:spPr>
          <a:xfrm>
            <a:off x="5172551" y="4668512"/>
            <a:ext cx="19804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610" name="Google Shape;610;p46"/>
          <p:cNvSpPr txBox="1"/>
          <p:nvPr/>
        </p:nvSpPr>
        <p:spPr>
          <a:xfrm>
            <a:off x="7228263" y="4458460"/>
            <a:ext cx="3402000" cy="4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s-ES" sz="1333" dirty="0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rPr>
              <a:t>La satisfacción del interés de impide la satisfacción del interés de B</a:t>
            </a:r>
            <a:endParaRPr sz="1333" dirty="0">
              <a:solidFill>
                <a:schemeClr val="dk2"/>
              </a:solidFill>
              <a:latin typeface="Hind"/>
              <a:ea typeface="Hind"/>
              <a:cs typeface="Hind"/>
              <a:sym typeface="Hind"/>
            </a:endParaRPr>
          </a:p>
        </p:txBody>
      </p:sp>
      <p:cxnSp>
        <p:nvCxnSpPr>
          <p:cNvPr id="611" name="Google Shape;611;p46"/>
          <p:cNvCxnSpPr/>
          <p:nvPr/>
        </p:nvCxnSpPr>
        <p:spPr>
          <a:xfrm>
            <a:off x="4922461" y="5256499"/>
            <a:ext cx="2230400" cy="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612" name="Google Shape;612;p46"/>
          <p:cNvSpPr txBox="1"/>
          <p:nvPr/>
        </p:nvSpPr>
        <p:spPr>
          <a:xfrm>
            <a:off x="7228262" y="5046435"/>
            <a:ext cx="4526415" cy="4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s-ES" sz="1333" dirty="0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rPr>
              <a:t>Necesidades, bienes, cosas materiales e inmateriales,  metas, emociones, temores, valores, sentimientos, etc. Que mueven a las personas</a:t>
            </a:r>
          </a:p>
        </p:txBody>
      </p:sp>
      <p:cxnSp>
        <p:nvCxnSpPr>
          <p:cNvPr id="613" name="Google Shape;613;p46"/>
          <p:cNvCxnSpPr/>
          <p:nvPr/>
        </p:nvCxnSpPr>
        <p:spPr>
          <a:xfrm>
            <a:off x="4662392" y="5844456"/>
            <a:ext cx="24800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614" name="Google Shape;614;p46"/>
          <p:cNvSpPr txBox="1"/>
          <p:nvPr/>
        </p:nvSpPr>
        <p:spPr>
          <a:xfrm>
            <a:off x="7228262" y="5634408"/>
            <a:ext cx="4658938" cy="847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 sz="1333" dirty="0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rPr>
              <a:t>se expresa inicialmente en posiciones irreconciliables = pretensiones y contrapretensiones procesales. Las posiciones son </a:t>
            </a:r>
            <a:r>
              <a:rPr lang="es-ES" sz="1333" dirty="0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rPr>
              <a:t>lo que las partes declaran inicialmente que quieren</a:t>
            </a:r>
          </a:p>
          <a:p>
            <a:endParaRPr sz="1333" dirty="0">
              <a:solidFill>
                <a:schemeClr val="dk2"/>
              </a:solidFill>
              <a:latin typeface="Hind"/>
              <a:ea typeface="Hind"/>
              <a:cs typeface="Hind"/>
              <a:sym typeface="Hind"/>
            </a:endParaRPr>
          </a:p>
        </p:txBody>
      </p:sp>
      <p:sp>
        <p:nvSpPr>
          <p:cNvPr id="2" name="Globo: flecha derecha 1">
            <a:extLst>
              <a:ext uri="{FF2B5EF4-FFF2-40B4-BE49-F238E27FC236}">
                <a16:creationId xmlns:a16="http://schemas.microsoft.com/office/drawing/2014/main" id="{2ED2A9E3-755F-4564-86D7-3F14DB316F23}"/>
              </a:ext>
            </a:extLst>
          </p:cNvPr>
          <p:cNvSpPr/>
          <p:nvPr/>
        </p:nvSpPr>
        <p:spPr>
          <a:xfrm>
            <a:off x="911733" y="2218430"/>
            <a:ext cx="816147" cy="3890822"/>
          </a:xfrm>
          <a:prstGeom prst="rightArrowCallout">
            <a:avLst/>
          </a:prstGeom>
          <a:solidFill>
            <a:srgbClr val="C21C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9209E8F-6292-4448-B84E-2E6249F232E8}"/>
              </a:ext>
            </a:extLst>
          </p:cNvPr>
          <p:cNvSpPr txBox="1"/>
          <p:nvPr/>
        </p:nvSpPr>
        <p:spPr>
          <a:xfrm>
            <a:off x="1086678" y="2415933"/>
            <a:ext cx="33610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J</a:t>
            </a:r>
          </a:p>
          <a:p>
            <a:r>
              <a:rPr lang="es-ES" dirty="0"/>
              <a:t>E</a:t>
            </a:r>
          </a:p>
          <a:p>
            <a:r>
              <a:rPr lang="es-ES" dirty="0"/>
              <a:t>R</a:t>
            </a:r>
          </a:p>
          <a:p>
            <a:r>
              <a:rPr lang="es-ES" dirty="0"/>
              <a:t>A</a:t>
            </a:r>
          </a:p>
          <a:p>
            <a:r>
              <a:rPr lang="es-ES" dirty="0"/>
              <a:t>R</a:t>
            </a:r>
          </a:p>
          <a:p>
            <a:r>
              <a:rPr lang="es-ES" dirty="0"/>
              <a:t>Q</a:t>
            </a:r>
          </a:p>
          <a:p>
            <a:r>
              <a:rPr lang="es-ES" dirty="0"/>
              <a:t>U</a:t>
            </a:r>
          </a:p>
          <a:p>
            <a:r>
              <a:rPr lang="es-ES" dirty="0"/>
              <a:t>I</a:t>
            </a:r>
          </a:p>
          <a:p>
            <a:r>
              <a:rPr lang="es-ES" dirty="0"/>
              <a:t>Z</a:t>
            </a:r>
          </a:p>
          <a:p>
            <a:r>
              <a:rPr lang="es-ES" dirty="0"/>
              <a:t>A</a:t>
            </a:r>
          </a:p>
          <a:p>
            <a:r>
              <a:rPr lang="es-ES" dirty="0"/>
              <a:t>D</a:t>
            </a:r>
          </a:p>
          <a:p>
            <a:r>
              <a:rPr lang="es-ES" dirty="0"/>
              <a:t>O</a:t>
            </a:r>
          </a:p>
          <a:p>
            <a:r>
              <a:rPr lang="es-ES" dirty="0"/>
              <a:t>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5335338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A3D7849-2840-482F-DD2A-7A4D2CEEB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071" y="833718"/>
            <a:ext cx="3961856" cy="1272173"/>
          </a:xfrm>
          <a:solidFill>
            <a:srgbClr val="FF7E79"/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/>
          <a:lstStyle/>
          <a:p>
            <a:r>
              <a:rPr lang="en-US" dirty="0"/>
              <a:t>Como </a:t>
            </a:r>
            <a:r>
              <a:rPr lang="en-US" dirty="0" err="1"/>
              <a:t>construir</a:t>
            </a:r>
            <a:r>
              <a:rPr lang="en-US" dirty="0"/>
              <a:t> la  </a:t>
            </a:r>
            <a:r>
              <a:rPr lang="en-US" dirty="0" err="1"/>
              <a:t>colaboración</a:t>
            </a:r>
            <a:endParaRPr lang="en-US" dirty="0"/>
          </a:p>
        </p:txBody>
      </p:sp>
      <p:pic>
        <p:nvPicPr>
          <p:cNvPr id="3" name="Imagen 2" descr="Imagen que contiene animal, colgando, pájaro, pequeño&#10;&#10;Descripción generada automáticamente">
            <a:extLst>
              <a:ext uri="{FF2B5EF4-FFF2-40B4-BE49-F238E27FC236}">
                <a16:creationId xmlns:a16="http://schemas.microsoft.com/office/drawing/2014/main" id="{396D36D8-04F9-DEE0-0F3F-C6B4F98E0A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76" r="20642" b="-2"/>
          <a:stretch/>
        </p:blipFill>
        <p:spPr>
          <a:xfrm>
            <a:off x="7433733" y="-18288"/>
            <a:ext cx="3276599" cy="6903720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59581E7-D555-A9E9-BC7D-29F545B929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0" cy="25146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Desde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aquello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que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nos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une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y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complementa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Reconociendo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legitimando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al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otro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y sus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intereses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como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validos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Reconociendo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necesidad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del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otro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y de la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satisfacción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de sus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intereses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relevantes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al mas alto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nivel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como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condición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posibilidad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una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solución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estable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067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9" name="Picture 57348">
            <a:extLst>
              <a:ext uri="{FF2B5EF4-FFF2-40B4-BE49-F238E27FC236}">
                <a16:creationId xmlns:a16="http://schemas.microsoft.com/office/drawing/2014/main" id="{B051C3D4-290C-2BD2-6AD3-8F6686D762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5605" r="306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7345" name="1 Título">
            <a:extLst>
              <a:ext uri="{FF2B5EF4-FFF2-40B4-BE49-F238E27FC236}">
                <a16:creationId xmlns:a16="http://schemas.microsoft.com/office/drawing/2014/main" id="{99B7B705-788A-6D4E-B2D5-76792FB4D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7395"/>
            <a:ext cx="10515600" cy="1648386"/>
          </a:xfrm>
        </p:spPr>
        <p:txBody>
          <a:bodyPr>
            <a:normAutofit fontScale="90000"/>
          </a:bodyPr>
          <a:lstStyle/>
          <a:p>
            <a:pPr algn="ctr"/>
            <a:r>
              <a:rPr lang="es-CL" altLang="es-CL" sz="3700" b="1" dirty="0">
                <a:solidFill>
                  <a:srgbClr val="FFFFFF"/>
                </a:solidFill>
              </a:rPr>
              <a:t/>
            </a:r>
            <a:br>
              <a:rPr lang="es-CL" altLang="es-CL" sz="3700" b="1" dirty="0">
                <a:solidFill>
                  <a:srgbClr val="FFFFFF"/>
                </a:solidFill>
              </a:rPr>
            </a:br>
            <a:r>
              <a:rPr lang="es-CL" altLang="es-CL" sz="3700" cap="none" dirty="0">
                <a:solidFill>
                  <a:srgbClr val="FFFFFF"/>
                </a:solidFill>
              </a:rPr>
              <a:t>Tareas críticas y decisiones previas a la negociación</a:t>
            </a:r>
            <a:endParaRPr lang="es-CL" altLang="es-CL" sz="3700" dirty="0">
              <a:solidFill>
                <a:srgbClr val="FFFFFF"/>
              </a:solidFill>
            </a:endParaRPr>
          </a:p>
        </p:txBody>
      </p:sp>
      <p:graphicFrame>
        <p:nvGraphicFramePr>
          <p:cNvPr id="57350" name="2 Marcador de contenido">
            <a:extLst>
              <a:ext uri="{FF2B5EF4-FFF2-40B4-BE49-F238E27FC236}">
                <a16:creationId xmlns:a16="http://schemas.microsoft.com/office/drawing/2014/main" id="{1C7650A5-D616-47D7-38AA-E4CA54BE2B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88762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Gráfico 2" descr="Selfie con relleno sólido">
            <a:extLst>
              <a:ext uri="{FF2B5EF4-FFF2-40B4-BE49-F238E27FC236}">
                <a16:creationId xmlns:a16="http://schemas.microsoft.com/office/drawing/2014/main" id="{1634BDC1-193F-430E-5FE6-7860C59A64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781420" y="2185587"/>
            <a:ext cx="763801" cy="763801"/>
          </a:xfrm>
          <a:prstGeom prst="rect">
            <a:avLst/>
          </a:prstGeom>
        </p:spPr>
      </p:pic>
      <p:pic>
        <p:nvPicPr>
          <p:cNvPr id="5" name="Gráfico 4" descr="Ambulancia con relleno sólido">
            <a:extLst>
              <a:ext uri="{FF2B5EF4-FFF2-40B4-BE49-F238E27FC236}">
                <a16:creationId xmlns:a16="http://schemas.microsoft.com/office/drawing/2014/main" id="{9202FA31-D302-881A-F8D6-474DF6E351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057402" y="2253954"/>
            <a:ext cx="914400" cy="914400"/>
          </a:xfrm>
          <a:prstGeom prst="rect">
            <a:avLst/>
          </a:prstGeom>
        </p:spPr>
      </p:pic>
      <p:pic>
        <p:nvPicPr>
          <p:cNvPr id="7" name="Gráfico 6" descr="Diana con relleno sólido">
            <a:extLst>
              <a:ext uri="{FF2B5EF4-FFF2-40B4-BE49-F238E27FC236}">
                <a16:creationId xmlns:a16="http://schemas.microsoft.com/office/drawing/2014/main" id="{12B38197-DD33-04CB-4D0C-93AC012F6EA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375958" y="4123072"/>
            <a:ext cx="914400" cy="585661"/>
          </a:xfrm>
          <a:prstGeom prst="rect">
            <a:avLst/>
          </a:prstGeom>
        </p:spPr>
      </p:pic>
      <p:pic>
        <p:nvPicPr>
          <p:cNvPr id="9" name="Gráfico 8" descr="Buena idea con relleno sólido">
            <a:extLst>
              <a:ext uri="{FF2B5EF4-FFF2-40B4-BE49-F238E27FC236}">
                <a16:creationId xmlns:a16="http://schemas.microsoft.com/office/drawing/2014/main" id="{0E5873B1-D76E-AC2B-E398-68E260E68A9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638800" y="3958702"/>
            <a:ext cx="914400" cy="914400"/>
          </a:xfrm>
          <a:prstGeom prst="rect">
            <a:avLst/>
          </a:prstGeom>
        </p:spPr>
      </p:pic>
      <p:pic>
        <p:nvPicPr>
          <p:cNvPr id="11" name="Gráfico 10" descr="Identificación de empleado contorno">
            <a:extLst>
              <a:ext uri="{FF2B5EF4-FFF2-40B4-BE49-F238E27FC236}">
                <a16:creationId xmlns:a16="http://schemas.microsoft.com/office/drawing/2014/main" id="{E9DB60A6-B150-0AE5-5135-A76DF5FF1D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544228" y="218558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5471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4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r"/>
            <a:fld id="{00000000-1234-1234-1234-123412341234}" type="slidenum">
              <a:rPr lang="en"/>
              <a:pPr algn="r"/>
              <a:t>17</a:t>
            </a:fld>
            <a:endParaRPr/>
          </a:p>
        </p:txBody>
      </p:sp>
      <p:sp>
        <p:nvSpPr>
          <p:cNvPr id="453" name="Google Shape;453;p41"/>
          <p:cNvSpPr txBox="1">
            <a:spLocks noGrp="1"/>
          </p:cNvSpPr>
          <p:nvPr>
            <p:ph type="title" idx="4294967295"/>
          </p:nvPr>
        </p:nvSpPr>
        <p:spPr>
          <a:xfrm>
            <a:off x="1729577" y="145279"/>
            <a:ext cx="9952524" cy="125775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sz="3600" b="1" dirty="0">
                <a:solidFill>
                  <a:srgbClr val="B01064"/>
                </a:solidFill>
              </a:rPr>
              <a:t>Fases de la Negociación / Tareas críticas</a:t>
            </a:r>
            <a:endParaRPr sz="3600" b="1" dirty="0">
              <a:solidFill>
                <a:srgbClr val="B01064"/>
              </a:solidFill>
            </a:endParaRPr>
          </a:p>
        </p:txBody>
      </p:sp>
      <p:sp>
        <p:nvSpPr>
          <p:cNvPr id="456" name="Google Shape;456;p41"/>
          <p:cNvSpPr/>
          <p:nvPr/>
        </p:nvSpPr>
        <p:spPr>
          <a:xfrm>
            <a:off x="9774837" y="3690988"/>
            <a:ext cx="1379599" cy="524800"/>
          </a:xfrm>
          <a:prstGeom prst="homePlate">
            <a:avLst>
              <a:gd name="adj" fmla="val 32030"/>
            </a:avLst>
          </a:prstGeom>
          <a:solidFill>
            <a:schemeClr val="accent4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365733" tIns="0" rIns="0" bIns="0" anchor="ctr" anchorCtr="0">
            <a:noAutofit/>
          </a:bodyPr>
          <a:lstStyle/>
          <a:p>
            <a:r>
              <a:rPr lang="en" sz="1100" dirty="0">
                <a:latin typeface="Hind"/>
                <a:ea typeface="Hind"/>
                <a:cs typeface="Hind"/>
                <a:sym typeface="Hind"/>
              </a:rPr>
              <a:t>Formalización del acuerdo</a:t>
            </a:r>
            <a:endParaRPr sz="1100" dirty="0">
              <a:latin typeface="Hind"/>
              <a:ea typeface="Hind"/>
              <a:cs typeface="Hind"/>
              <a:sym typeface="Hind"/>
            </a:endParaRPr>
          </a:p>
        </p:txBody>
      </p:sp>
      <p:sp>
        <p:nvSpPr>
          <p:cNvPr id="457" name="Google Shape;457;p41"/>
          <p:cNvSpPr/>
          <p:nvPr/>
        </p:nvSpPr>
        <p:spPr>
          <a:xfrm>
            <a:off x="8553386" y="3674600"/>
            <a:ext cx="1429683" cy="524800"/>
          </a:xfrm>
          <a:prstGeom prst="homePlate">
            <a:avLst>
              <a:gd name="adj" fmla="val 32030"/>
            </a:avLst>
          </a:prstGeom>
          <a:solidFill>
            <a:schemeClr val="accent4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365733" tIns="0" rIns="0" bIns="0" anchor="ctr" anchorCtr="0">
            <a:noAutofit/>
          </a:bodyPr>
          <a:lstStyle/>
          <a:p>
            <a:r>
              <a:rPr lang="es-ES" sz="1200" dirty="0">
                <a:latin typeface="Hind"/>
                <a:ea typeface="Hind"/>
                <a:cs typeface="Hind"/>
                <a:sym typeface="Hind"/>
              </a:rPr>
              <a:t>Redacción del acuerdo</a:t>
            </a:r>
            <a:endParaRPr sz="1200" dirty="0">
              <a:latin typeface="Hind"/>
              <a:ea typeface="Hind"/>
              <a:cs typeface="Hind"/>
              <a:sym typeface="Hind"/>
            </a:endParaRPr>
          </a:p>
        </p:txBody>
      </p:sp>
      <p:sp>
        <p:nvSpPr>
          <p:cNvPr id="458" name="Google Shape;458;p41"/>
          <p:cNvSpPr/>
          <p:nvPr/>
        </p:nvSpPr>
        <p:spPr>
          <a:xfrm>
            <a:off x="7673274" y="3674600"/>
            <a:ext cx="1280074" cy="524800"/>
          </a:xfrm>
          <a:prstGeom prst="homePlate">
            <a:avLst>
              <a:gd name="adj" fmla="val 32030"/>
            </a:avLst>
          </a:prstGeom>
          <a:solidFill>
            <a:srgbClr val="FF0000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365733" tIns="0" rIns="0" bIns="0" anchor="ctr" anchorCtr="0">
            <a:noAutofit/>
          </a:bodyPr>
          <a:lstStyle/>
          <a:p>
            <a:r>
              <a:rPr lang="es-ES" sz="1100" b="1" dirty="0">
                <a:solidFill>
                  <a:schemeClr val="bg1"/>
                </a:solidFill>
                <a:latin typeface="Hind"/>
                <a:ea typeface="Hind"/>
                <a:cs typeface="Hind"/>
                <a:sym typeface="Hind"/>
              </a:rPr>
              <a:t>Negociación del acuerdo</a:t>
            </a:r>
            <a:endParaRPr sz="1100" b="1" dirty="0">
              <a:solidFill>
                <a:schemeClr val="bg1"/>
              </a:solidFill>
              <a:latin typeface="Hind"/>
              <a:ea typeface="Hind"/>
              <a:cs typeface="Hind"/>
              <a:sym typeface="Hind"/>
            </a:endParaRPr>
          </a:p>
        </p:txBody>
      </p:sp>
      <p:sp>
        <p:nvSpPr>
          <p:cNvPr id="459" name="Google Shape;459;p41"/>
          <p:cNvSpPr/>
          <p:nvPr/>
        </p:nvSpPr>
        <p:spPr>
          <a:xfrm>
            <a:off x="6793163" y="3674600"/>
            <a:ext cx="1097200" cy="524800"/>
          </a:xfrm>
          <a:prstGeom prst="homePlate">
            <a:avLst>
              <a:gd name="adj" fmla="val 32030"/>
            </a:avLst>
          </a:prstGeom>
          <a:solidFill>
            <a:schemeClr val="accent3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365733" tIns="0" rIns="0" bIns="0" anchor="ctr" anchorCtr="0">
            <a:noAutofit/>
          </a:bodyPr>
          <a:lstStyle/>
          <a:p>
            <a:r>
              <a:rPr lang="en" sz="1100" dirty="0">
                <a:latin typeface="Hind"/>
                <a:ea typeface="Hind"/>
                <a:cs typeface="Hind"/>
                <a:sym typeface="Hind"/>
              </a:rPr>
              <a:t>Evaluación de propuestas</a:t>
            </a:r>
            <a:endParaRPr sz="1100" dirty="0">
              <a:latin typeface="Hind"/>
              <a:ea typeface="Hind"/>
              <a:cs typeface="Hind"/>
              <a:sym typeface="Hind"/>
            </a:endParaRPr>
          </a:p>
        </p:txBody>
      </p:sp>
      <p:sp>
        <p:nvSpPr>
          <p:cNvPr id="460" name="Google Shape;460;p41"/>
          <p:cNvSpPr/>
          <p:nvPr/>
        </p:nvSpPr>
        <p:spPr>
          <a:xfrm>
            <a:off x="5913051" y="3674600"/>
            <a:ext cx="1097200" cy="524800"/>
          </a:xfrm>
          <a:prstGeom prst="homePlate">
            <a:avLst>
              <a:gd name="adj" fmla="val 32030"/>
            </a:avLst>
          </a:prstGeom>
          <a:solidFill>
            <a:schemeClr val="accent3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365733" tIns="0" rIns="0" bIns="0" anchor="ctr" anchorCtr="0">
            <a:noAutofit/>
          </a:bodyPr>
          <a:lstStyle/>
          <a:p>
            <a:r>
              <a:rPr lang="es-ES" sz="1000" dirty="0">
                <a:latin typeface="Hind"/>
                <a:ea typeface="Hind"/>
                <a:cs typeface="Hind"/>
                <a:sym typeface="Hind"/>
              </a:rPr>
              <a:t>Formulación de propuestas </a:t>
            </a:r>
            <a:endParaRPr sz="1000" dirty="0">
              <a:latin typeface="Hind"/>
              <a:ea typeface="Hind"/>
              <a:cs typeface="Hind"/>
              <a:sym typeface="Hind"/>
            </a:endParaRPr>
          </a:p>
        </p:txBody>
      </p:sp>
      <p:sp>
        <p:nvSpPr>
          <p:cNvPr id="461" name="Google Shape;461;p41"/>
          <p:cNvSpPr/>
          <p:nvPr/>
        </p:nvSpPr>
        <p:spPr>
          <a:xfrm>
            <a:off x="5032939" y="3674600"/>
            <a:ext cx="1097200" cy="524800"/>
          </a:xfrm>
          <a:prstGeom prst="homePlate">
            <a:avLst>
              <a:gd name="adj" fmla="val 32030"/>
            </a:avLst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365733" tIns="0" rIns="0" bIns="0" anchor="ctr" anchorCtr="0">
            <a:noAutofit/>
          </a:bodyPr>
          <a:lstStyle/>
          <a:p>
            <a:r>
              <a:rPr lang="en" sz="1000" dirty="0">
                <a:latin typeface="Hind"/>
                <a:ea typeface="Hind"/>
                <a:cs typeface="Hind"/>
                <a:sym typeface="Hind"/>
              </a:rPr>
              <a:t>Evaluación opciones</a:t>
            </a:r>
            <a:endParaRPr sz="1000" dirty="0">
              <a:latin typeface="Hind"/>
              <a:ea typeface="Hind"/>
              <a:cs typeface="Hind"/>
              <a:sym typeface="Hind"/>
            </a:endParaRPr>
          </a:p>
        </p:txBody>
      </p:sp>
      <p:sp>
        <p:nvSpPr>
          <p:cNvPr id="462" name="Google Shape;462;p41"/>
          <p:cNvSpPr/>
          <p:nvPr/>
        </p:nvSpPr>
        <p:spPr>
          <a:xfrm>
            <a:off x="4152825" y="3674600"/>
            <a:ext cx="1097200" cy="524800"/>
          </a:xfrm>
          <a:prstGeom prst="homePlate">
            <a:avLst>
              <a:gd name="adj" fmla="val 32030"/>
            </a:avLst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365733" tIns="0" rIns="0" bIns="0" anchor="ctr" anchorCtr="0">
            <a:noAutofit/>
          </a:bodyPr>
          <a:lstStyle/>
          <a:p>
            <a:r>
              <a:rPr lang="es-ES" sz="1100" dirty="0">
                <a:latin typeface="Hind"/>
                <a:ea typeface="Hind"/>
                <a:cs typeface="Hind"/>
                <a:sym typeface="Hind"/>
              </a:rPr>
              <a:t>Generación de opciones</a:t>
            </a:r>
            <a:endParaRPr sz="1100" dirty="0">
              <a:latin typeface="Hind"/>
              <a:ea typeface="Hind"/>
              <a:cs typeface="Hind"/>
              <a:sym typeface="Hind"/>
            </a:endParaRPr>
          </a:p>
        </p:txBody>
      </p:sp>
      <p:sp>
        <p:nvSpPr>
          <p:cNvPr id="463" name="Google Shape;463;p41"/>
          <p:cNvSpPr/>
          <p:nvPr/>
        </p:nvSpPr>
        <p:spPr>
          <a:xfrm>
            <a:off x="3272713" y="3674600"/>
            <a:ext cx="1097200" cy="524800"/>
          </a:xfrm>
          <a:prstGeom prst="homePlate">
            <a:avLst>
              <a:gd name="adj" fmla="val 32030"/>
            </a:avLst>
          </a:prstGeom>
          <a:solidFill>
            <a:srgbClr val="0070C0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365733" tIns="0" rIns="0" bIns="0" anchor="ctr" anchorCtr="0">
            <a:noAutofit/>
          </a:bodyPr>
          <a:lstStyle/>
          <a:p>
            <a:r>
              <a:rPr lang="es-ES" sz="1000" dirty="0">
                <a:latin typeface="Hind"/>
                <a:ea typeface="Hind"/>
                <a:cs typeface="Hind"/>
                <a:sym typeface="Hind"/>
              </a:rPr>
              <a:t>Replanteo de la controversia</a:t>
            </a:r>
            <a:endParaRPr sz="1000" dirty="0">
              <a:latin typeface="Hind"/>
              <a:ea typeface="Hind"/>
              <a:cs typeface="Hind"/>
              <a:sym typeface="Hind"/>
            </a:endParaRPr>
          </a:p>
        </p:txBody>
      </p:sp>
      <p:sp>
        <p:nvSpPr>
          <p:cNvPr id="464" name="Google Shape;464;p41"/>
          <p:cNvSpPr/>
          <p:nvPr/>
        </p:nvSpPr>
        <p:spPr>
          <a:xfrm>
            <a:off x="2392600" y="3674600"/>
            <a:ext cx="1275809" cy="524800"/>
          </a:xfrm>
          <a:prstGeom prst="homePlate">
            <a:avLst>
              <a:gd name="adj" fmla="val 32030"/>
            </a:avLst>
          </a:prstGeom>
          <a:solidFill>
            <a:srgbClr val="B01064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365733" tIns="0" rIns="0" bIns="0" anchor="ctr" anchorCtr="0">
            <a:noAutofit/>
          </a:bodyPr>
          <a:lstStyle/>
          <a:p>
            <a:r>
              <a:rPr lang="es-ES" sz="1333" dirty="0">
                <a:latin typeface="Hind"/>
                <a:ea typeface="Hind"/>
                <a:cs typeface="Hind"/>
                <a:sym typeface="Hind"/>
              </a:rPr>
              <a:t>Exploración</a:t>
            </a:r>
            <a:endParaRPr sz="1333" dirty="0">
              <a:latin typeface="Hind"/>
              <a:ea typeface="Hind"/>
              <a:cs typeface="Hind"/>
              <a:sym typeface="Hind"/>
            </a:endParaRPr>
          </a:p>
        </p:txBody>
      </p:sp>
      <p:sp>
        <p:nvSpPr>
          <p:cNvPr id="465" name="Google Shape;465;p41"/>
          <p:cNvSpPr/>
          <p:nvPr/>
        </p:nvSpPr>
        <p:spPr>
          <a:xfrm>
            <a:off x="1512489" y="3674600"/>
            <a:ext cx="1097200" cy="524800"/>
          </a:xfrm>
          <a:prstGeom prst="homePlate">
            <a:avLst>
              <a:gd name="adj" fmla="val 32030"/>
            </a:avLst>
          </a:prstGeom>
          <a:solidFill>
            <a:srgbClr val="B01064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365733" tIns="0" rIns="0" bIns="0" anchor="ctr" anchorCtr="0">
            <a:noAutofit/>
          </a:bodyPr>
          <a:lstStyle/>
          <a:p>
            <a:r>
              <a:rPr lang="en" sz="1333" dirty="0">
                <a:latin typeface="Hind"/>
                <a:ea typeface="Hind"/>
                <a:cs typeface="Hind"/>
                <a:sym typeface="Hind"/>
              </a:rPr>
              <a:t>Apertura</a:t>
            </a:r>
            <a:endParaRPr sz="1333" dirty="0">
              <a:latin typeface="Hind"/>
              <a:ea typeface="Hind"/>
              <a:cs typeface="Hind"/>
              <a:sym typeface="Hind"/>
            </a:endParaRPr>
          </a:p>
        </p:txBody>
      </p:sp>
      <p:sp>
        <p:nvSpPr>
          <p:cNvPr id="466" name="Google Shape;466;p41"/>
          <p:cNvSpPr/>
          <p:nvPr/>
        </p:nvSpPr>
        <p:spPr>
          <a:xfrm>
            <a:off x="553634" y="3674600"/>
            <a:ext cx="1175943" cy="524800"/>
          </a:xfrm>
          <a:prstGeom prst="homePlate">
            <a:avLst>
              <a:gd name="adj" fmla="val 32030"/>
            </a:avLst>
          </a:prstGeom>
          <a:solidFill>
            <a:srgbClr val="C21C0A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365733" tIns="0" rIns="0" bIns="0" anchor="ctr" anchorCtr="0">
            <a:noAutofit/>
          </a:bodyPr>
          <a:lstStyle/>
          <a:p>
            <a:r>
              <a:rPr lang="en" sz="1100" dirty="0">
                <a:latin typeface="Hind"/>
                <a:ea typeface="Hind"/>
                <a:cs typeface="Hind"/>
                <a:sym typeface="Hind"/>
              </a:rPr>
              <a:t>Preparación</a:t>
            </a:r>
          </a:p>
          <a:p>
            <a:r>
              <a:rPr lang="en" sz="1100" dirty="0">
                <a:latin typeface="Hind"/>
                <a:ea typeface="Hind"/>
                <a:cs typeface="Hind"/>
                <a:sym typeface="Hind"/>
              </a:rPr>
              <a:t>Pre negociación</a:t>
            </a:r>
            <a:endParaRPr sz="1100" dirty="0">
              <a:latin typeface="Hind"/>
              <a:ea typeface="Hind"/>
              <a:cs typeface="Hind"/>
              <a:sym typeface="Hind"/>
            </a:endParaRPr>
          </a:p>
        </p:txBody>
      </p:sp>
      <p:sp>
        <p:nvSpPr>
          <p:cNvPr id="467" name="Google Shape;467;p41"/>
          <p:cNvSpPr/>
          <p:nvPr/>
        </p:nvSpPr>
        <p:spPr>
          <a:xfrm>
            <a:off x="0" y="3674600"/>
            <a:ext cx="849600" cy="524800"/>
          </a:xfrm>
          <a:prstGeom prst="homePlate">
            <a:avLst>
              <a:gd name="adj" fmla="val 32030"/>
            </a:avLst>
          </a:prstGeom>
          <a:solidFill>
            <a:schemeClr val="lt2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1333">
              <a:solidFill>
                <a:schemeClr val="dk1"/>
              </a:solidFill>
            </a:endParaRPr>
          </a:p>
        </p:txBody>
      </p:sp>
      <p:cxnSp>
        <p:nvCxnSpPr>
          <p:cNvPr id="468" name="Google Shape;468;p41"/>
          <p:cNvCxnSpPr/>
          <p:nvPr/>
        </p:nvCxnSpPr>
        <p:spPr>
          <a:xfrm rot="10800000">
            <a:off x="1025231" y="3042575"/>
            <a:ext cx="0" cy="6648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469" name="Google Shape;469;p41"/>
          <p:cNvSpPr txBox="1"/>
          <p:nvPr/>
        </p:nvSpPr>
        <p:spPr>
          <a:xfrm>
            <a:off x="737187" y="1895061"/>
            <a:ext cx="1899346" cy="1119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es-ES" sz="1200" dirty="0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rPr>
              <a:t>Recopilación de información e intereses; definición de estrategias y tácticas; construcción de la agenda; Toma de contacto inicial con la otra parte</a:t>
            </a:r>
            <a:endParaRPr sz="1200" dirty="0">
              <a:solidFill>
                <a:schemeClr val="dk2"/>
              </a:solidFill>
              <a:latin typeface="Hind"/>
              <a:ea typeface="Hind"/>
              <a:cs typeface="Hind"/>
              <a:sym typeface="Hind"/>
            </a:endParaRPr>
          </a:p>
        </p:txBody>
      </p:sp>
      <p:cxnSp>
        <p:nvCxnSpPr>
          <p:cNvPr id="470" name="Google Shape;470;p41"/>
          <p:cNvCxnSpPr/>
          <p:nvPr/>
        </p:nvCxnSpPr>
        <p:spPr>
          <a:xfrm rot="10800000">
            <a:off x="2786877" y="3042575"/>
            <a:ext cx="0" cy="6648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471" name="Google Shape;471;p41"/>
          <p:cNvSpPr txBox="1"/>
          <p:nvPr/>
        </p:nvSpPr>
        <p:spPr>
          <a:xfrm>
            <a:off x="2734189" y="2302933"/>
            <a:ext cx="1666000" cy="7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es-ES" sz="1200" dirty="0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rPr>
              <a:t>Indagación de hechos, situaciones, contextos y perspectivas; intereses y prioridades</a:t>
            </a:r>
            <a:endParaRPr sz="1200" dirty="0">
              <a:solidFill>
                <a:schemeClr val="dk2"/>
              </a:solidFill>
              <a:latin typeface="Hind"/>
              <a:ea typeface="Hind"/>
              <a:cs typeface="Hind"/>
              <a:sym typeface="Hind"/>
            </a:endParaRPr>
          </a:p>
        </p:txBody>
      </p:sp>
      <p:cxnSp>
        <p:nvCxnSpPr>
          <p:cNvPr id="472" name="Google Shape;472;p41"/>
          <p:cNvCxnSpPr/>
          <p:nvPr/>
        </p:nvCxnSpPr>
        <p:spPr>
          <a:xfrm rot="10800000">
            <a:off x="4548524" y="3042575"/>
            <a:ext cx="0" cy="6648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473" name="Google Shape;473;p41"/>
          <p:cNvSpPr txBox="1"/>
          <p:nvPr/>
        </p:nvSpPr>
        <p:spPr>
          <a:xfrm>
            <a:off x="4497845" y="2302933"/>
            <a:ext cx="1666000" cy="7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es-ES" sz="1200" dirty="0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rPr>
              <a:t>Identificación de posibles soluciones totales o parciales</a:t>
            </a:r>
            <a:endParaRPr sz="1200" dirty="0">
              <a:solidFill>
                <a:schemeClr val="dk2"/>
              </a:solidFill>
              <a:latin typeface="Hind"/>
              <a:ea typeface="Hind"/>
              <a:cs typeface="Hind"/>
              <a:sym typeface="Hind"/>
            </a:endParaRPr>
          </a:p>
        </p:txBody>
      </p:sp>
      <p:cxnSp>
        <p:nvCxnSpPr>
          <p:cNvPr id="474" name="Google Shape;474;p41"/>
          <p:cNvCxnSpPr/>
          <p:nvPr/>
        </p:nvCxnSpPr>
        <p:spPr>
          <a:xfrm rot="10800000">
            <a:off x="6310171" y="3042575"/>
            <a:ext cx="0" cy="6648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475" name="Google Shape;475;p41"/>
          <p:cNvSpPr txBox="1"/>
          <p:nvPr/>
        </p:nvSpPr>
        <p:spPr>
          <a:xfrm>
            <a:off x="6261501" y="2302933"/>
            <a:ext cx="1666000" cy="7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es-ES" sz="1200" dirty="0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rPr>
              <a:t>Elaboración de propuestas totales o parciales</a:t>
            </a:r>
            <a:endParaRPr sz="1200" dirty="0">
              <a:solidFill>
                <a:schemeClr val="dk2"/>
              </a:solidFill>
              <a:latin typeface="Hind"/>
              <a:ea typeface="Hind"/>
              <a:cs typeface="Hind"/>
              <a:sym typeface="Hind"/>
            </a:endParaRPr>
          </a:p>
        </p:txBody>
      </p:sp>
      <p:cxnSp>
        <p:nvCxnSpPr>
          <p:cNvPr id="476" name="Google Shape;476;p41"/>
          <p:cNvCxnSpPr/>
          <p:nvPr/>
        </p:nvCxnSpPr>
        <p:spPr>
          <a:xfrm rot="10800000">
            <a:off x="8071817" y="3042575"/>
            <a:ext cx="0" cy="6648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477" name="Google Shape;477;p41"/>
          <p:cNvSpPr txBox="1"/>
          <p:nvPr/>
        </p:nvSpPr>
        <p:spPr>
          <a:xfrm>
            <a:off x="8025156" y="2302933"/>
            <a:ext cx="1666001" cy="879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es-ES" sz="1200" dirty="0">
                <a:solidFill>
                  <a:srgbClr val="C00000"/>
                </a:solidFill>
                <a:latin typeface="Hind"/>
                <a:ea typeface="Hind"/>
                <a:cs typeface="Hind"/>
                <a:sym typeface="Hind"/>
              </a:rPr>
              <a:t>Fase crítica de negociación</a:t>
            </a:r>
          </a:p>
          <a:p>
            <a:r>
              <a:rPr lang="es-ES" sz="1200" dirty="0">
                <a:solidFill>
                  <a:srgbClr val="C00000"/>
                </a:solidFill>
                <a:latin typeface="Hind"/>
                <a:ea typeface="Hind"/>
                <a:cs typeface="Hind"/>
                <a:sym typeface="Hind"/>
              </a:rPr>
              <a:t>Creación de derechos y obligaciones, formas de cumplirlas, seguridades y garantías, etc.</a:t>
            </a:r>
            <a:endParaRPr sz="1200" dirty="0">
              <a:solidFill>
                <a:srgbClr val="C00000"/>
              </a:solidFill>
              <a:latin typeface="Hind"/>
              <a:ea typeface="Hind"/>
              <a:cs typeface="Hind"/>
              <a:sym typeface="Hind"/>
            </a:endParaRPr>
          </a:p>
        </p:txBody>
      </p:sp>
      <p:sp>
        <p:nvSpPr>
          <p:cNvPr id="479" name="Google Shape;479;p41"/>
          <p:cNvSpPr txBox="1"/>
          <p:nvPr/>
        </p:nvSpPr>
        <p:spPr>
          <a:xfrm>
            <a:off x="9788813" y="2302933"/>
            <a:ext cx="1666000" cy="7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endParaRPr sz="1200" dirty="0">
              <a:solidFill>
                <a:schemeClr val="dk2"/>
              </a:solidFill>
              <a:latin typeface="Hind"/>
              <a:ea typeface="Hind"/>
              <a:cs typeface="Hind"/>
              <a:sym typeface="Hind"/>
            </a:endParaRPr>
          </a:p>
        </p:txBody>
      </p:sp>
      <p:cxnSp>
        <p:nvCxnSpPr>
          <p:cNvPr id="480" name="Google Shape;480;p41"/>
          <p:cNvCxnSpPr/>
          <p:nvPr/>
        </p:nvCxnSpPr>
        <p:spPr>
          <a:xfrm rot="10800000">
            <a:off x="1919583" y="4166625"/>
            <a:ext cx="0" cy="6648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481" name="Google Shape;481;p41"/>
          <p:cNvSpPr txBox="1"/>
          <p:nvPr/>
        </p:nvSpPr>
        <p:spPr>
          <a:xfrm>
            <a:off x="849600" y="4864199"/>
            <a:ext cx="2423113" cy="1298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s-ES" sz="1200" dirty="0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rPr>
              <a:t>Bienvenida y presentación; planteamiento de perspectiva inicial de las partes; identificación y consenso sobre temas clave del problema; agenda temática; qué será negociado; reglas</a:t>
            </a:r>
            <a:endParaRPr sz="1200" dirty="0">
              <a:solidFill>
                <a:schemeClr val="dk2"/>
              </a:solidFill>
              <a:latin typeface="Hind"/>
              <a:ea typeface="Hind"/>
              <a:cs typeface="Hind"/>
              <a:sym typeface="Hind"/>
            </a:endParaRPr>
          </a:p>
        </p:txBody>
      </p:sp>
      <p:cxnSp>
        <p:nvCxnSpPr>
          <p:cNvPr id="482" name="Google Shape;482;p41"/>
          <p:cNvCxnSpPr/>
          <p:nvPr/>
        </p:nvCxnSpPr>
        <p:spPr>
          <a:xfrm rot="10800000">
            <a:off x="3681229" y="4166625"/>
            <a:ext cx="0" cy="6648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483" name="Google Shape;483;p41"/>
          <p:cNvSpPr txBox="1"/>
          <p:nvPr/>
        </p:nvSpPr>
        <p:spPr>
          <a:xfrm>
            <a:off x="3599925" y="4864200"/>
            <a:ext cx="1666000" cy="7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s-ES" sz="1200" dirty="0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rPr>
              <a:t>Re definición de la controversia en base a intereses prioritarios de los participantes</a:t>
            </a:r>
            <a:endParaRPr sz="1200" dirty="0">
              <a:solidFill>
                <a:schemeClr val="dk2"/>
              </a:solidFill>
              <a:latin typeface="Hind"/>
              <a:ea typeface="Hind"/>
              <a:cs typeface="Hind"/>
              <a:sym typeface="Hind"/>
            </a:endParaRPr>
          </a:p>
        </p:txBody>
      </p:sp>
      <p:cxnSp>
        <p:nvCxnSpPr>
          <p:cNvPr id="484" name="Google Shape;484;p41"/>
          <p:cNvCxnSpPr/>
          <p:nvPr/>
        </p:nvCxnSpPr>
        <p:spPr>
          <a:xfrm rot="10800000">
            <a:off x="5442876" y="4166625"/>
            <a:ext cx="0" cy="6648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485" name="Google Shape;485;p41"/>
          <p:cNvSpPr txBox="1"/>
          <p:nvPr/>
        </p:nvSpPr>
        <p:spPr>
          <a:xfrm>
            <a:off x="5373785" y="4864200"/>
            <a:ext cx="1666000" cy="7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s-ES" sz="1200" dirty="0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rPr>
              <a:t>Revisión de eficacia y eficiencia de opciones en base a criterios objetivos y MAAN</a:t>
            </a:r>
            <a:endParaRPr sz="1200" dirty="0">
              <a:solidFill>
                <a:schemeClr val="dk2"/>
              </a:solidFill>
              <a:latin typeface="Hind"/>
              <a:ea typeface="Hind"/>
              <a:cs typeface="Hind"/>
              <a:sym typeface="Hind"/>
            </a:endParaRPr>
          </a:p>
        </p:txBody>
      </p:sp>
      <p:cxnSp>
        <p:nvCxnSpPr>
          <p:cNvPr id="486" name="Google Shape;486;p41"/>
          <p:cNvCxnSpPr/>
          <p:nvPr/>
        </p:nvCxnSpPr>
        <p:spPr>
          <a:xfrm rot="10800000">
            <a:off x="7204523" y="4166625"/>
            <a:ext cx="0" cy="6648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487" name="Google Shape;487;p41"/>
          <p:cNvSpPr txBox="1"/>
          <p:nvPr/>
        </p:nvSpPr>
        <p:spPr>
          <a:xfrm>
            <a:off x="7147647" y="4864200"/>
            <a:ext cx="1666000" cy="7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s-ES" sz="1200" dirty="0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rPr>
              <a:t>Revisión de eficacia y eficiencia de propuestas seleccionadas  en base a criterios objetivos y MAAN</a:t>
            </a:r>
          </a:p>
        </p:txBody>
      </p:sp>
      <p:cxnSp>
        <p:nvCxnSpPr>
          <p:cNvPr id="488" name="Google Shape;488;p41"/>
          <p:cNvCxnSpPr/>
          <p:nvPr/>
        </p:nvCxnSpPr>
        <p:spPr>
          <a:xfrm rot="10800000">
            <a:off x="8966169" y="4166625"/>
            <a:ext cx="0" cy="6648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489" name="Google Shape;489;p41"/>
          <p:cNvSpPr txBox="1"/>
          <p:nvPr/>
        </p:nvSpPr>
        <p:spPr>
          <a:xfrm>
            <a:off x="8921508" y="4864200"/>
            <a:ext cx="1666000" cy="7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s-ES" sz="1200" dirty="0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rPr>
              <a:t>Co- Construcción del acuerdo final en base a lo negociado y acordado</a:t>
            </a:r>
            <a:endParaRPr sz="1200" dirty="0">
              <a:solidFill>
                <a:schemeClr val="dk2"/>
              </a:solidFill>
              <a:latin typeface="Hind"/>
              <a:ea typeface="Hind"/>
              <a:cs typeface="Hind"/>
              <a:sym typeface="Hind"/>
            </a:endParaRPr>
          </a:p>
        </p:txBody>
      </p:sp>
      <p:cxnSp>
        <p:nvCxnSpPr>
          <p:cNvPr id="490" name="Google Shape;490;p41"/>
          <p:cNvCxnSpPr/>
          <p:nvPr/>
        </p:nvCxnSpPr>
        <p:spPr>
          <a:xfrm rot="10800000">
            <a:off x="10727816" y="4166625"/>
            <a:ext cx="0" cy="6648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491" name="Google Shape;491;p41"/>
          <p:cNvSpPr txBox="1"/>
          <p:nvPr/>
        </p:nvSpPr>
        <p:spPr>
          <a:xfrm>
            <a:off x="10677431" y="4864200"/>
            <a:ext cx="1379600" cy="7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s-ES" sz="1200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rPr>
              <a:t>Otorgamiento de instrumentos y obtención de aprobaciones, según naturaleza derechos y obligaciones creadas</a:t>
            </a:r>
            <a:endParaRPr lang="es-ES" sz="1200" dirty="0">
              <a:solidFill>
                <a:schemeClr val="dk2"/>
              </a:solidFill>
              <a:latin typeface="Hind"/>
              <a:ea typeface="Hind"/>
              <a:cs typeface="Hind"/>
              <a:sym typeface="Hind"/>
            </a:endParaRPr>
          </a:p>
        </p:txBody>
      </p:sp>
    </p:spTree>
    <p:extLst>
      <p:ext uri="{BB962C8B-B14F-4D97-AF65-F5344CB8AC3E}">
        <p14:creationId xmlns:p14="http://schemas.microsoft.com/office/powerpoint/2010/main" val="22053468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3 Título">
            <a:extLst>
              <a:ext uri="{FF2B5EF4-FFF2-40B4-BE49-F238E27FC236}">
                <a16:creationId xmlns:a16="http://schemas.microsoft.com/office/drawing/2014/main" id="{55452F8F-58A6-4D05-96B5-C5DB7A6AE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 fontScale="90000"/>
          </a:bodyPr>
          <a:lstStyle/>
          <a:p>
            <a:r>
              <a:rPr lang="es-CL" altLang="es-ES" sz="3800" b="1" dirty="0"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s-CL" altLang="es-ES" sz="380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s-CL" altLang="es-ES" sz="3800" dirty="0">
                <a:latin typeface="+mn-lt"/>
                <a:cs typeface="Tahoma" panose="020B0604030504040204" pitchFamily="34" charset="0"/>
              </a:rPr>
              <a:t>Fase  DE LOS Acuerdos</a:t>
            </a:r>
            <a:br>
              <a:rPr lang="es-CL" altLang="es-ES" sz="3800" dirty="0">
                <a:latin typeface="+mn-lt"/>
                <a:cs typeface="Tahoma" panose="020B0604030504040204" pitchFamily="34" charset="0"/>
              </a:rPr>
            </a:br>
            <a:endParaRPr lang="es-CL" altLang="es-ES" sz="3800" dirty="0">
              <a:latin typeface="+mn-lt"/>
              <a:cs typeface="Tahoma" panose="020B0604030504040204" pitchFamily="34" charset="0"/>
            </a:endParaRPr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8D51D2AF-8797-2CC9-7A05-9189F6E140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70" r="18819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4 Marcador de contenido">
            <a:extLst>
              <a:ext uri="{FF2B5EF4-FFF2-40B4-BE49-F238E27FC236}">
                <a16:creationId xmlns:a16="http://schemas.microsoft.com/office/drawing/2014/main" id="{3604F94A-B7C1-4647-ABF0-BE730F22EB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 fontScale="92500"/>
          </a:bodyPr>
          <a:lstStyle/>
          <a:p>
            <a:pPr>
              <a:defRPr/>
            </a:pPr>
            <a:endParaRPr lang="es-ES_tradnl" altLang="es-CL" sz="1500" u="sng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es-ES_tradnl" altLang="es-CL" sz="15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Determinar los diversos contenidos de los acuerdos para resolver el conflicto: </a:t>
            </a:r>
          </a:p>
          <a:p>
            <a:pPr lvl="1">
              <a:defRPr/>
            </a:pPr>
            <a:r>
              <a:rPr lang="es-ES_tradnl" altLang="es-CL" sz="15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Qué intereses son satisfechos y en que nivel?</a:t>
            </a:r>
          </a:p>
          <a:p>
            <a:pPr lvl="1">
              <a:defRPr/>
            </a:pPr>
            <a:r>
              <a:rPr lang="es-ES_tradnl" altLang="es-CL" sz="15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Qué cláusulas deben integrar el acuerdo?. Su redacción?</a:t>
            </a:r>
          </a:p>
          <a:p>
            <a:pPr>
              <a:defRPr/>
            </a:pPr>
            <a:r>
              <a:rPr lang="es-ES_tradnl" altLang="es-CL" sz="15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Identificar los pasos procesales para hacer efectivo el acuerdo; formalizar el acuerdo- aprobación </a:t>
            </a:r>
          </a:p>
          <a:p>
            <a:pPr>
              <a:defRPr/>
            </a:pPr>
            <a:r>
              <a:rPr lang="es-ES_tradnl" altLang="es-CL" sz="15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Evaluar el acuerdo en función de la capacidad de las partes</a:t>
            </a:r>
          </a:p>
          <a:p>
            <a:pPr>
              <a:defRPr/>
            </a:pPr>
            <a:r>
              <a:rPr lang="es-ES_tradnl" altLang="es-CL" sz="15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Crear sistema que garantice su ejecución</a:t>
            </a:r>
          </a:p>
          <a:p>
            <a:pPr>
              <a:defRPr/>
            </a:pPr>
            <a:r>
              <a:rPr lang="es-ES_tradnl" altLang="es-CL" sz="15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Fijar procedimientos de seguimiento  del cumplimiento del acuerdo</a:t>
            </a:r>
          </a:p>
          <a:p>
            <a:pPr>
              <a:defRPr/>
            </a:pPr>
            <a:r>
              <a:rPr lang="es-ES_tradnl" altLang="es-CL" sz="15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Suscripción de acuerdo según las formalidades y solemnidades exigidas por la ley</a:t>
            </a:r>
          </a:p>
          <a:p>
            <a:pPr>
              <a:defRPr/>
            </a:pPr>
            <a:endParaRPr lang="es-ES_tradnl" altLang="es-CL" sz="15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defRPr/>
            </a:pPr>
            <a:endParaRPr lang="es-ES_tradnl" altLang="es-CL" sz="15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defRPr/>
            </a:pPr>
            <a:endParaRPr lang="es-CL" sz="1500"/>
          </a:p>
        </p:txBody>
      </p:sp>
    </p:spTree>
    <p:extLst>
      <p:ext uri="{BB962C8B-B14F-4D97-AF65-F5344CB8AC3E}">
        <p14:creationId xmlns:p14="http://schemas.microsoft.com/office/powerpoint/2010/main" val="196167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nos sujetando las muñecas de otra persona y entrelazadas para formar un círculo">
            <a:extLst>
              <a:ext uri="{FF2B5EF4-FFF2-40B4-BE49-F238E27FC236}">
                <a16:creationId xmlns:a16="http://schemas.microsoft.com/office/drawing/2014/main" id="{72D43339-8F3F-5794-1135-C02E7D2CFD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b="15730"/>
          <a:stretch/>
        </p:blipFill>
        <p:spPr>
          <a:xfrm>
            <a:off x="0" y="-170441"/>
            <a:ext cx="12192000" cy="685801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B234DE8-E87F-4127-8023-4E50C94A35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s-ES" sz="2400" b="1" cap="none" dirty="0">
                <a:solidFill>
                  <a:srgbClr val="FFFFFF"/>
                </a:solidFill>
              </a:rPr>
              <a:t/>
            </a:r>
            <a:br>
              <a:rPr lang="es-ES" sz="2400" b="1" cap="none" dirty="0">
                <a:solidFill>
                  <a:srgbClr val="FFFFFF"/>
                </a:solidFill>
              </a:rPr>
            </a:br>
            <a:r>
              <a:rPr lang="es-ES" sz="2400" b="1" dirty="0">
                <a:solidFill>
                  <a:srgbClr val="FFFFFF"/>
                </a:solidFill>
              </a:rPr>
              <a:t/>
            </a:r>
            <a:br>
              <a:rPr lang="es-ES" sz="2400" b="1" dirty="0">
                <a:solidFill>
                  <a:srgbClr val="FFFFFF"/>
                </a:solidFill>
              </a:rPr>
            </a:br>
            <a:r>
              <a:rPr lang="es-ES" sz="2400" b="1" dirty="0">
                <a:solidFill>
                  <a:srgbClr val="FFFFFF"/>
                </a:solidFill>
              </a:rPr>
              <a:t/>
            </a:r>
            <a:br>
              <a:rPr lang="es-ES" sz="2400" b="1" dirty="0">
                <a:solidFill>
                  <a:srgbClr val="FFFFFF"/>
                </a:solidFill>
              </a:rPr>
            </a:br>
            <a:r>
              <a:rPr lang="es-ES" sz="2400" b="1" dirty="0">
                <a:solidFill>
                  <a:srgbClr val="FFFFFF"/>
                </a:solidFill>
              </a:rPr>
              <a:t/>
            </a:r>
            <a:br>
              <a:rPr lang="es-ES" sz="2400" b="1" dirty="0">
                <a:solidFill>
                  <a:srgbClr val="FFFFFF"/>
                </a:solidFill>
              </a:rPr>
            </a:br>
            <a:endParaRPr lang="es-CL" sz="2400" cap="none" dirty="0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4974A92-FFC5-4430-A042-449A73E3E1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05207" y="5453743"/>
            <a:ext cx="2179863" cy="1143000"/>
          </a:xfrm>
        </p:spPr>
        <p:txBody>
          <a:bodyPr>
            <a:normAutofit fontScale="85000" lnSpcReduction="20000"/>
          </a:bodyPr>
          <a:lstStyle/>
          <a:p>
            <a:r>
              <a:rPr lang="es-ES" sz="1100" b="1" dirty="0">
                <a:solidFill>
                  <a:srgbClr val="FFFFFF"/>
                </a:solidFill>
              </a:rPr>
              <a:t>CONTRATOS</a:t>
            </a:r>
          </a:p>
          <a:p>
            <a:r>
              <a:rPr lang="es-ES" sz="1100" b="1" dirty="0">
                <a:solidFill>
                  <a:srgbClr val="FFFFFF"/>
                </a:solidFill>
              </a:rPr>
              <a:t>CONVENCIONES </a:t>
            </a:r>
          </a:p>
          <a:p>
            <a:r>
              <a:rPr lang="es-ES" sz="1100" b="1" dirty="0">
                <a:solidFill>
                  <a:srgbClr val="FFFFFF"/>
                </a:solidFill>
              </a:rPr>
              <a:t>PROTOCOLOS</a:t>
            </a:r>
          </a:p>
          <a:p>
            <a:r>
              <a:rPr lang="es-ES" sz="1100" b="1" dirty="0">
                <a:solidFill>
                  <a:srgbClr val="FFFFFF"/>
                </a:solidFill>
              </a:rPr>
              <a:t>ACTOS JURÍDICOS </a:t>
            </a:r>
          </a:p>
          <a:p>
            <a:r>
              <a:rPr lang="es-ES" sz="1100" b="1" dirty="0">
                <a:solidFill>
                  <a:srgbClr val="FFFFFF"/>
                </a:solidFill>
              </a:rPr>
              <a:t>DECLARACIONES</a:t>
            </a:r>
          </a:p>
          <a:p>
            <a:endParaRPr lang="es-CL" sz="1100" b="1" dirty="0">
              <a:solidFill>
                <a:srgbClr val="FFFFFF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311BAF0-AF8B-3C65-74E4-6148194DE571}"/>
              </a:ext>
            </a:extLst>
          </p:cNvPr>
          <p:cNvSpPr txBox="1"/>
          <p:nvPr/>
        </p:nvSpPr>
        <p:spPr>
          <a:xfrm>
            <a:off x="3563710" y="369847"/>
            <a:ext cx="699679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altLang="es-ES" sz="3200" dirty="0">
                <a:latin typeface="Tahoma" panose="020B0604030504040204" pitchFamily="34" charset="0"/>
                <a:cs typeface="Tahoma" panose="020B0604030504040204" pitchFamily="34" charset="0"/>
              </a:rPr>
              <a:t>Negociación del acuerdo / Tipos de acuerdos</a:t>
            </a:r>
            <a:r>
              <a:rPr lang="es-CL" altLang="es-ES" sz="1800" b="1" dirty="0">
                <a:solidFill>
                  <a:srgbClr val="FF0066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s-CL" altLang="es-ES" sz="1800" b="1" dirty="0">
                <a:solidFill>
                  <a:srgbClr val="FF0066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endParaRPr lang="es-CL" dirty="0">
              <a:solidFill>
                <a:srgbClr val="FF0066"/>
              </a:solidFill>
            </a:endParaRP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FF9C5F12-2231-1401-64B6-7C4F9536543F}"/>
              </a:ext>
            </a:extLst>
          </p:cNvPr>
          <p:cNvSpPr/>
          <p:nvPr/>
        </p:nvSpPr>
        <p:spPr>
          <a:xfrm>
            <a:off x="3840480" y="2318657"/>
            <a:ext cx="6260123" cy="2456737"/>
          </a:xfrm>
          <a:prstGeom prst="ellipse">
            <a:avLst/>
          </a:prstGeom>
          <a:solidFill>
            <a:srgbClr val="B010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AEED61F-1330-1159-3622-C02D5A2273C6}"/>
              </a:ext>
            </a:extLst>
          </p:cNvPr>
          <p:cNvSpPr txBox="1"/>
          <p:nvPr/>
        </p:nvSpPr>
        <p:spPr>
          <a:xfrm>
            <a:off x="4487594" y="2958983"/>
            <a:ext cx="528505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cap="none" dirty="0">
                <a:solidFill>
                  <a:srgbClr val="FFFFFF"/>
                </a:solidFill>
              </a:rPr>
              <a:t>Manifestaciones de voluntad destinadas a crear derechos y obligaciones o a poner término a ellas, o a modificarlas, con el  objeto de llegar a una solución </a:t>
            </a:r>
            <a:r>
              <a:rPr lang="es-ES" sz="1400" cap="none" dirty="0" err="1">
                <a:solidFill>
                  <a:srgbClr val="FFFFFF"/>
                </a:solidFill>
              </a:rPr>
              <a:t>co</a:t>
            </a:r>
            <a:r>
              <a:rPr lang="es-ES" sz="1400" cap="none" dirty="0">
                <a:solidFill>
                  <a:srgbClr val="FFFFFF"/>
                </a:solidFill>
              </a:rPr>
              <a:t>- construida y satisfactoria que integre  los intereses relevantes de las partes en conflicto</a:t>
            </a:r>
            <a:endParaRPr lang="es-CL" sz="1400" dirty="0"/>
          </a:p>
        </p:txBody>
      </p:sp>
      <p:sp>
        <p:nvSpPr>
          <p:cNvPr id="10" name="Placa 9">
            <a:extLst>
              <a:ext uri="{FF2B5EF4-FFF2-40B4-BE49-F238E27FC236}">
                <a16:creationId xmlns:a16="http://schemas.microsoft.com/office/drawing/2014/main" id="{EB442204-859C-228E-F4F9-84A3BF6B3AD0}"/>
              </a:ext>
            </a:extLst>
          </p:cNvPr>
          <p:cNvSpPr/>
          <p:nvPr/>
        </p:nvSpPr>
        <p:spPr>
          <a:xfrm>
            <a:off x="8882743" y="5257799"/>
            <a:ext cx="2653393" cy="1624693"/>
          </a:xfrm>
          <a:prstGeom prst="plaque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37D67D4-6892-6D71-F0B3-6B1488C73A7D}"/>
              </a:ext>
            </a:extLst>
          </p:cNvPr>
          <p:cNvSpPr txBox="1"/>
          <p:nvPr/>
        </p:nvSpPr>
        <p:spPr>
          <a:xfrm>
            <a:off x="9560379" y="5257799"/>
            <a:ext cx="15757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bg1"/>
                </a:solidFill>
              </a:rPr>
              <a:t>Contratos</a:t>
            </a:r>
          </a:p>
          <a:p>
            <a:r>
              <a:rPr lang="es-ES" sz="1200" b="1" dirty="0">
                <a:solidFill>
                  <a:schemeClr val="bg1"/>
                </a:solidFill>
              </a:rPr>
              <a:t>Convenciones</a:t>
            </a:r>
          </a:p>
          <a:p>
            <a:r>
              <a:rPr lang="es-ES" sz="1200" b="1" dirty="0">
                <a:solidFill>
                  <a:schemeClr val="bg1"/>
                </a:solidFill>
              </a:rPr>
              <a:t>Actos jurídicos unilaterales</a:t>
            </a:r>
          </a:p>
          <a:p>
            <a:r>
              <a:rPr lang="es-ES" sz="1200" b="1" dirty="0">
                <a:solidFill>
                  <a:schemeClr val="bg1"/>
                </a:solidFill>
              </a:rPr>
              <a:t>Actas</a:t>
            </a:r>
          </a:p>
          <a:p>
            <a:r>
              <a:rPr lang="es-ES" sz="1200" b="1" dirty="0">
                <a:solidFill>
                  <a:schemeClr val="bg1"/>
                </a:solidFill>
              </a:rPr>
              <a:t>Protocolos</a:t>
            </a:r>
          </a:p>
          <a:p>
            <a:r>
              <a:rPr lang="es-ES" sz="1200" b="1" dirty="0">
                <a:solidFill>
                  <a:schemeClr val="bg1"/>
                </a:solidFill>
              </a:rPr>
              <a:t>Otras formas jurídicas</a:t>
            </a:r>
          </a:p>
          <a:p>
            <a:endParaRPr lang="es-CL" sz="1200" dirty="0"/>
          </a:p>
        </p:txBody>
      </p:sp>
      <p:cxnSp>
        <p:nvCxnSpPr>
          <p:cNvPr id="14" name="Conector: angular 13">
            <a:extLst>
              <a:ext uri="{FF2B5EF4-FFF2-40B4-BE49-F238E27FC236}">
                <a16:creationId xmlns:a16="http://schemas.microsoft.com/office/drawing/2014/main" id="{87459A99-F324-470A-D589-2225891DE7E1}"/>
              </a:ext>
            </a:extLst>
          </p:cNvPr>
          <p:cNvCxnSpPr>
            <a:cxnSpLocks/>
          </p:cNvCxnSpPr>
          <p:nvPr/>
        </p:nvCxnSpPr>
        <p:spPr>
          <a:xfrm>
            <a:off x="7062106" y="3876922"/>
            <a:ext cx="2253343" cy="1593150"/>
          </a:xfrm>
          <a:prstGeom prst="bentConnector3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76614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B8059BD0-2C12-CCF1-27C2-38F29B21F93B}"/>
              </a:ext>
            </a:extLst>
          </p:cNvPr>
          <p:cNvGrpSpPr/>
          <p:nvPr/>
        </p:nvGrpSpPr>
        <p:grpSpPr>
          <a:xfrm>
            <a:off x="498974" y="1099127"/>
            <a:ext cx="3132765" cy="3190009"/>
            <a:chOff x="6783049" y="0"/>
            <a:chExt cx="3139941" cy="3190009"/>
          </a:xfrm>
          <a:solidFill>
            <a:schemeClr val="accent3"/>
          </a:solidFill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5847575C-393B-7768-FF42-C84F73981F7F}"/>
                </a:ext>
              </a:extLst>
            </p:cNvPr>
            <p:cNvSpPr/>
            <p:nvPr/>
          </p:nvSpPr>
          <p:spPr>
            <a:xfrm>
              <a:off x="6783049" y="0"/>
              <a:ext cx="3139941" cy="3190009"/>
            </a:xfrm>
            <a:prstGeom prst="rect">
              <a:avLst/>
            </a:prstGeom>
            <a:grpFill/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1B3380DD-B9A3-B88D-B365-B2C9E49BA914}"/>
                </a:ext>
              </a:extLst>
            </p:cNvPr>
            <p:cNvSpPr txBox="1"/>
            <p:nvPr/>
          </p:nvSpPr>
          <p:spPr>
            <a:xfrm>
              <a:off x="6783049" y="931655"/>
              <a:ext cx="3139941" cy="208201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0156" tIns="0" rIns="310156" bIns="330200" numCol="1" spcCol="1270" rtlCol="0" anchor="t" anchorCtr="0">
              <a:noAutofit/>
            </a:bodyPr>
            <a:lstStyle/>
            <a:p>
              <a:pPr marL="0" lvl="0" indent="0" algn="l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noProof="1"/>
                <a:t>La negociación colaborativa; Estrategias de </a:t>
              </a:r>
              <a:r>
                <a:rPr lang="es-ES" kern="1200" noProof="1"/>
                <a:t> negociación colaborativa; la importancia y valor del otro y de la  legitimación en la negoción</a:t>
              </a:r>
            </a:p>
          </p:txBody>
        </p:sp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22DA4516-24C0-23A2-A375-4BBA42DB1070}"/>
              </a:ext>
            </a:extLst>
          </p:cNvPr>
          <p:cNvSpPr txBox="1"/>
          <p:nvPr/>
        </p:nvSpPr>
        <p:spPr>
          <a:xfrm>
            <a:off x="1228436" y="1099127"/>
            <a:ext cx="16810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dirty="0"/>
              <a:t>01</a:t>
            </a:r>
            <a:endParaRPr lang="es-CL" sz="54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0483585-0380-E443-95E2-C755AD5AD9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83" r="-1" b="16150"/>
          <a:stretch/>
        </p:blipFill>
        <p:spPr>
          <a:xfrm>
            <a:off x="6096000" y="717214"/>
            <a:ext cx="5945945" cy="614078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effectLst>
            <a:softEdge rad="228451"/>
          </a:effectLst>
        </p:spPr>
      </p:pic>
      <p:cxnSp>
        <p:nvCxnSpPr>
          <p:cNvPr id="15" name="Conector curvado 14">
            <a:extLst>
              <a:ext uri="{FF2B5EF4-FFF2-40B4-BE49-F238E27FC236}">
                <a16:creationId xmlns:a16="http://schemas.microsoft.com/office/drawing/2014/main" id="{2EEF393C-75ED-A881-E63A-17BC6484FA43}"/>
              </a:ext>
            </a:extLst>
          </p:cNvPr>
          <p:cNvCxnSpPr/>
          <p:nvPr/>
        </p:nvCxnSpPr>
        <p:spPr>
          <a:xfrm>
            <a:off x="3601365" y="1705589"/>
            <a:ext cx="2532185" cy="2082018"/>
          </a:xfrm>
          <a:prstGeom prst="curvedConnector3">
            <a:avLst/>
          </a:prstGeom>
          <a:ln w="76200">
            <a:solidFill>
              <a:srgbClr val="C00000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90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4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342975C8-081F-AC2F-9A03-C9C7DBA990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9804" b="592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04F2C7B-6162-40EC-8745-11B7C362325D}"/>
              </a:ext>
            </a:extLst>
          </p:cNvPr>
          <p:cNvSpPr txBox="1"/>
          <p:nvPr/>
        </p:nvSpPr>
        <p:spPr>
          <a:xfrm>
            <a:off x="2563737" y="2922814"/>
            <a:ext cx="1786071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1400" cap="none"/>
              <a:t>Solucionan el conflicto sea total o parcialmente</a:t>
            </a:r>
          </a:p>
          <a:p>
            <a:pPr>
              <a:spcAft>
                <a:spcPts val="600"/>
              </a:spcAft>
            </a:pPr>
            <a:endParaRPr lang="es-CL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B0C8B2D7-052A-7515-BF31-4158008C7E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698846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C3728B33-390B-1096-E465-7484335C2CE2}"/>
              </a:ext>
            </a:extLst>
          </p:cNvPr>
          <p:cNvSpPr txBox="1"/>
          <p:nvPr/>
        </p:nvSpPr>
        <p:spPr>
          <a:xfrm>
            <a:off x="2623560" y="401652"/>
            <a:ext cx="73750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/>
              <a:t>Acuerdos de Instrumentales o de forma</a:t>
            </a:r>
            <a:endParaRPr lang="es-CL" sz="3600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1688537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4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342975C8-081F-AC2F-9A03-C9C7DBA990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9804" b="592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04F2C7B-6162-40EC-8745-11B7C362325D}"/>
              </a:ext>
            </a:extLst>
          </p:cNvPr>
          <p:cNvSpPr txBox="1"/>
          <p:nvPr/>
        </p:nvSpPr>
        <p:spPr>
          <a:xfrm>
            <a:off x="2563737" y="2922814"/>
            <a:ext cx="1786071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1400" cap="none"/>
              <a:t>Solucionan el conflicto sea total o parcialmente</a:t>
            </a:r>
          </a:p>
          <a:p>
            <a:pPr>
              <a:spcAft>
                <a:spcPts val="600"/>
              </a:spcAft>
            </a:pPr>
            <a:endParaRPr lang="es-CL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B0C8B2D7-052A-7515-BF31-4158008C7E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580704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C3728B33-390B-1096-E465-7484335C2CE2}"/>
              </a:ext>
            </a:extLst>
          </p:cNvPr>
          <p:cNvSpPr txBox="1"/>
          <p:nvPr/>
        </p:nvSpPr>
        <p:spPr>
          <a:xfrm>
            <a:off x="2623560" y="401652"/>
            <a:ext cx="73750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/>
              <a:t>Acuerdos de fondo</a:t>
            </a:r>
            <a:endParaRPr lang="es-CL" sz="3600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1752744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DD1714-A7FF-4E1A-B631-4E80F8011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solidFill>
                  <a:srgbClr val="92D050"/>
                </a:solidFill>
              </a:rPr>
              <a:t/>
            </a:r>
            <a:br>
              <a:rPr lang="es-ES" b="1" dirty="0">
                <a:solidFill>
                  <a:srgbClr val="92D050"/>
                </a:solidFill>
              </a:rPr>
            </a:br>
            <a:endParaRPr lang="es-CL" b="1" dirty="0">
              <a:solidFill>
                <a:srgbClr val="FFFF00"/>
              </a:solidFill>
            </a:endParaRPr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BA64F59B-32B6-4857-903D-BAAA874CE14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4331715"/>
              </p:ext>
            </p:extLst>
          </p:nvPr>
        </p:nvGraphicFramePr>
        <p:xfrm>
          <a:off x="5103813" y="609600"/>
          <a:ext cx="5943600" cy="518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86C6545-3ADA-424A-8182-A6E95E3F6C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4259729" cy="833121"/>
          </a:xfrm>
          <a:solidFill>
            <a:schemeClr val="accent6">
              <a:lumMod val="50000"/>
            </a:schemeClr>
          </a:solidFill>
        </p:spPr>
        <p:txBody>
          <a:bodyPr>
            <a:normAutofit fontScale="92500" lnSpcReduction="20000"/>
          </a:bodyPr>
          <a:lstStyle/>
          <a:p>
            <a:pPr algn="ctr"/>
            <a:r>
              <a:rPr lang="es-ES" sz="3200" dirty="0">
                <a:solidFill>
                  <a:schemeClr val="tx1"/>
                </a:solidFill>
              </a:rPr>
              <a:t>Estándares de los acuerdos</a:t>
            </a:r>
          </a:p>
        </p:txBody>
      </p:sp>
      <p:sp>
        <p:nvSpPr>
          <p:cNvPr id="6" name="Flecha: cheurón 5">
            <a:extLst>
              <a:ext uri="{FF2B5EF4-FFF2-40B4-BE49-F238E27FC236}">
                <a16:creationId xmlns:a16="http://schemas.microsoft.com/office/drawing/2014/main" id="{E0E8CAFE-8408-451F-8A70-D8F06A60DC65}"/>
              </a:ext>
            </a:extLst>
          </p:cNvPr>
          <p:cNvSpPr/>
          <p:nvPr/>
        </p:nvSpPr>
        <p:spPr>
          <a:xfrm>
            <a:off x="5103813" y="3124698"/>
            <a:ext cx="813732" cy="833121"/>
          </a:xfrm>
          <a:prstGeom prst="chevron">
            <a:avLst/>
          </a:prstGeom>
          <a:solidFill>
            <a:srgbClr val="00F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64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  <p:bldP spid="4" grpId="0" build="p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2E744A-F214-40A0-A660-44EA1A47F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949" y="3499076"/>
            <a:ext cx="6053558" cy="2424774"/>
          </a:xfrm>
        </p:spPr>
        <p:txBody>
          <a:bodyPr>
            <a:normAutofit/>
          </a:bodyPr>
          <a:lstStyle/>
          <a:p>
            <a:r>
              <a:rPr lang="es-ES" b="1" cap="none" dirty="0">
                <a:solidFill>
                  <a:srgbClr val="FFFFFF"/>
                </a:solidFill>
              </a:rPr>
              <a:t>Requisitos del Acuerdo</a:t>
            </a:r>
            <a:endParaRPr lang="es-CL" b="1" cap="none" dirty="0">
              <a:solidFill>
                <a:srgbClr val="FFFFFF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A5A54C5-95F5-4023-AF28-3407EEBE96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41800" y="177801"/>
            <a:ext cx="2851770" cy="1970668"/>
          </a:xfrm>
        </p:spPr>
        <p:txBody>
          <a:bodyPr anchor="ctr">
            <a:normAutofit fontScale="77500" lnSpcReduction="20000"/>
          </a:bodyPr>
          <a:lstStyle/>
          <a:p>
            <a:pPr marL="0" indent="0" algn="ctr">
              <a:buNone/>
            </a:pPr>
            <a:r>
              <a:rPr lang="es-ES" sz="1600" b="1" dirty="0"/>
              <a:t>FORMALES</a:t>
            </a:r>
          </a:p>
          <a:p>
            <a:r>
              <a:rPr lang="es-ES" sz="1600" b="1" dirty="0"/>
              <a:t>Relativos a la comparecencia y representación de las partes</a:t>
            </a:r>
          </a:p>
          <a:p>
            <a:r>
              <a:rPr lang="es-ES" sz="1600" b="1" dirty="0"/>
              <a:t>Relativos al tipo de instrumento que lo contiene</a:t>
            </a:r>
          </a:p>
          <a:p>
            <a:r>
              <a:rPr lang="es-ES" sz="1600" b="1" dirty="0"/>
              <a:t>Relativos al tipo de acto o contrato celebrado</a:t>
            </a:r>
          </a:p>
          <a:p>
            <a:r>
              <a:rPr lang="es-ES" sz="1600" b="1" dirty="0"/>
              <a:t>Suscripción del acuerdo por las partes o sus representantes</a:t>
            </a:r>
          </a:p>
          <a:p>
            <a:endParaRPr lang="es-CL" sz="1000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09ADBF9-5544-49F9-9F93-8828FF31F3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6139" y="3143438"/>
            <a:ext cx="3474621" cy="2780412"/>
          </a:xfrm>
        </p:spPr>
        <p:txBody>
          <a:bodyPr anchor="ctr">
            <a:normAutofit fontScale="77500" lnSpcReduction="20000"/>
          </a:bodyPr>
          <a:lstStyle/>
          <a:p>
            <a:pPr marL="0" indent="0" algn="ctr">
              <a:buNone/>
            </a:pPr>
            <a:r>
              <a:rPr lang="es-ES" sz="1600" b="1" dirty="0"/>
              <a:t>DE FONDO</a:t>
            </a:r>
          </a:p>
          <a:p>
            <a:r>
              <a:rPr lang="es-ES" sz="1600" b="1" dirty="0"/>
              <a:t>Solemnidades</a:t>
            </a:r>
          </a:p>
          <a:p>
            <a:r>
              <a:rPr lang="es-ES" sz="1600" b="1" dirty="0"/>
              <a:t>Capacidad  de las partes para celebrarlo</a:t>
            </a:r>
          </a:p>
          <a:p>
            <a:pPr lvl="1"/>
            <a:r>
              <a:rPr lang="es-ES" sz="1600" b="1" dirty="0"/>
              <a:t>Capacidad legal</a:t>
            </a:r>
          </a:p>
          <a:p>
            <a:pPr lvl="1"/>
            <a:r>
              <a:rPr lang="es-ES" sz="1600" b="1" dirty="0"/>
              <a:t>Facultades</a:t>
            </a:r>
          </a:p>
          <a:p>
            <a:pPr lvl="1"/>
            <a:r>
              <a:rPr lang="es-ES" sz="1600" b="1" dirty="0"/>
              <a:t>Restricciones legales</a:t>
            </a:r>
          </a:p>
          <a:p>
            <a:r>
              <a:rPr lang="es-ES" sz="1600" b="1" dirty="0"/>
              <a:t>Consideración a principios del Derecho Ambiental: preventivo, precautorio, no regresión, progresión, buen vivir, etc.</a:t>
            </a:r>
          </a:p>
          <a:p>
            <a:r>
              <a:rPr lang="es-ES" sz="1600" b="1" dirty="0"/>
              <a:t>Tipo de obligaciones y derechos que se constituyen</a:t>
            </a:r>
          </a:p>
          <a:p>
            <a:pPr marL="0" indent="0">
              <a:buNone/>
            </a:pPr>
            <a:endParaRPr lang="es-CL" sz="1100" b="1" dirty="0"/>
          </a:p>
        </p:txBody>
      </p:sp>
      <p:sp>
        <p:nvSpPr>
          <p:cNvPr id="5" name="Flecha: hacia arriba 4">
            <a:extLst>
              <a:ext uri="{FF2B5EF4-FFF2-40B4-BE49-F238E27FC236}">
                <a16:creationId xmlns:a16="http://schemas.microsoft.com/office/drawing/2014/main" id="{7C86083D-C231-89F9-3127-D59C61688FFE}"/>
              </a:ext>
            </a:extLst>
          </p:cNvPr>
          <p:cNvSpPr/>
          <p:nvPr/>
        </p:nvSpPr>
        <p:spPr>
          <a:xfrm>
            <a:off x="4772445" y="2429933"/>
            <a:ext cx="922867" cy="1441312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FC724926-21E7-CF45-1AAA-165BACAAB78F}"/>
              </a:ext>
            </a:extLst>
          </p:cNvPr>
          <p:cNvSpPr/>
          <p:nvPr/>
        </p:nvSpPr>
        <p:spPr>
          <a:xfrm>
            <a:off x="7093570" y="4076582"/>
            <a:ext cx="1188851" cy="110998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4338" name="Picture 2" descr="15 ideas de Dibujos de justicia | dibujos de justicia, balanza de la  justicia, logo de derecho">
            <a:extLst>
              <a:ext uri="{FF2B5EF4-FFF2-40B4-BE49-F238E27FC236}">
                <a16:creationId xmlns:a16="http://schemas.microsoft.com/office/drawing/2014/main" id="{02739351-954C-26BF-18F0-89D3E25B6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76" y="1847366"/>
            <a:ext cx="2476232" cy="251969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19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2C28B2-A548-474D-B117-B4CAEA944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412489"/>
            <a:ext cx="2871095" cy="3133874"/>
          </a:xfrm>
        </p:spPr>
        <p:txBody>
          <a:bodyPr anchor="t">
            <a:normAutofit fontScale="90000"/>
          </a:bodyPr>
          <a:lstStyle/>
          <a:p>
            <a:r>
              <a:rPr lang="es-ES" sz="3600" b="1" cap="none" dirty="0">
                <a:solidFill>
                  <a:srgbClr val="FFFFFF"/>
                </a:solidFill>
              </a:rPr>
              <a:t/>
            </a:r>
            <a:br>
              <a:rPr lang="es-ES" sz="3600" b="1" cap="none" dirty="0">
                <a:solidFill>
                  <a:srgbClr val="FFFFFF"/>
                </a:solidFill>
              </a:rPr>
            </a:br>
            <a:r>
              <a:rPr lang="es-ES" sz="3600" b="1" dirty="0">
                <a:solidFill>
                  <a:srgbClr val="FFFFFF"/>
                </a:solidFill>
              </a:rPr>
              <a:t/>
            </a:r>
            <a:br>
              <a:rPr lang="es-ES" sz="3600" b="1" dirty="0">
                <a:solidFill>
                  <a:srgbClr val="FFFFFF"/>
                </a:solidFill>
              </a:rPr>
            </a:br>
            <a:r>
              <a:rPr lang="es-ES" sz="3600" b="1" cap="none" dirty="0">
                <a:solidFill>
                  <a:srgbClr val="FFFFFF"/>
                </a:solidFill>
              </a:rPr>
              <a:t>Estándares de calidad de un acuerdo</a:t>
            </a:r>
            <a:endParaRPr lang="es-CL" sz="3600" b="1" cap="none" dirty="0">
              <a:solidFill>
                <a:srgbClr val="FFFFFF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2F42CC-C8DA-4E35-A9A0-BFB80E259C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98993" y="1412489"/>
            <a:ext cx="2926080" cy="4363844"/>
          </a:xfrm>
        </p:spPr>
        <p:txBody>
          <a:bodyPr>
            <a:normAutofit lnSpcReduction="10000"/>
          </a:bodyPr>
          <a:lstStyle/>
          <a:p>
            <a:r>
              <a:rPr lang="es-ES" sz="2000" b="1"/>
              <a:t>Suficiencia</a:t>
            </a:r>
          </a:p>
          <a:p>
            <a:r>
              <a:rPr lang="es-ES" sz="2000" b="1"/>
              <a:t>Completitud</a:t>
            </a:r>
          </a:p>
          <a:p>
            <a:r>
              <a:rPr lang="es-ES" sz="2000" b="1"/>
              <a:t>Integralidad</a:t>
            </a:r>
          </a:p>
          <a:p>
            <a:r>
              <a:rPr lang="es-ES" sz="2000" b="1"/>
              <a:t>Claridad</a:t>
            </a:r>
          </a:p>
          <a:p>
            <a:r>
              <a:rPr lang="es-ES" sz="2000" b="1"/>
              <a:t>Satisfactoriedad</a:t>
            </a:r>
          </a:p>
          <a:p>
            <a:r>
              <a:rPr lang="es-ES" sz="2000" b="1"/>
              <a:t>Seguridad</a:t>
            </a:r>
          </a:p>
          <a:p>
            <a:r>
              <a:rPr lang="es-ES" sz="2000" b="1"/>
              <a:t>Viabilidad jurídica y técnica</a:t>
            </a:r>
          </a:p>
          <a:p>
            <a:r>
              <a:rPr lang="es-ES" sz="2000" b="1"/>
              <a:t>Ejecutabilidad</a:t>
            </a:r>
          </a:p>
          <a:p>
            <a:r>
              <a:rPr lang="es-ES" sz="2000" b="1">
                <a:effectLst/>
              </a:rPr>
              <a:t>otros estándares de calidad</a:t>
            </a:r>
            <a:endParaRPr lang="es-ES" sz="2000" b="1"/>
          </a:p>
          <a:p>
            <a:endParaRPr lang="es-CL" sz="200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F1A83D4-1B17-4D97-8059-FEF0F97044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1604" y="1412489"/>
            <a:ext cx="2926080" cy="4363844"/>
          </a:xfrm>
        </p:spPr>
        <p:txBody>
          <a:bodyPr>
            <a:normAutofit lnSpcReduction="10000"/>
          </a:bodyPr>
          <a:lstStyle/>
          <a:p>
            <a:r>
              <a:rPr lang="es-ES" sz="1100" b="1"/>
              <a:t>co- construcción a partir de los intereses relevantes de las partes en conflicto</a:t>
            </a:r>
          </a:p>
          <a:p>
            <a:r>
              <a:rPr lang="es-ES" sz="1100" b="1">
                <a:effectLst/>
              </a:rPr>
              <a:t>negociar los términos precisos de cada  acuerdo,  cada una de las obligaciones y derechos que contraen las partes, los plazos y condiciones de cumplimiento, las garantías que se establezcan para asegurar su oportuno cumplimiento</a:t>
            </a:r>
          </a:p>
          <a:p>
            <a:r>
              <a:rPr lang="es-ES" sz="1100" b="1">
                <a:effectLst/>
              </a:rPr>
              <a:t>negociar las cláusulas contractuales en que cada uno de los acuerdos parciales se materializará</a:t>
            </a:r>
          </a:p>
          <a:p>
            <a:r>
              <a:rPr lang="es-ES" sz="1100" b="1">
                <a:effectLst/>
              </a:rPr>
              <a:t>acordar  la redacción del convenio, contrato o convención que los contengan</a:t>
            </a:r>
          </a:p>
          <a:p>
            <a:r>
              <a:rPr lang="es-ES" sz="1100" b="1">
                <a:effectLst/>
              </a:rPr>
              <a:t>debiendo respetar las formalidades y solemnidades legales, los elementos de cada acto y contrato,  y el lenguaje técnico y jurídico adecuado. las exigencias de representación legal, contractual o judicial, según corresponda</a:t>
            </a:r>
            <a:endParaRPr lang="es-CL" sz="1100" b="1">
              <a:effectLst/>
            </a:endParaRPr>
          </a:p>
          <a:p>
            <a:endParaRPr lang="es-CL" sz="1100"/>
          </a:p>
        </p:txBody>
      </p:sp>
      <p:sp>
        <p:nvSpPr>
          <p:cNvPr id="5" name="Cerrar llave 4">
            <a:extLst>
              <a:ext uri="{FF2B5EF4-FFF2-40B4-BE49-F238E27FC236}">
                <a16:creationId xmlns:a16="http://schemas.microsoft.com/office/drawing/2014/main" id="{59F0FC3A-A8B0-4C44-6F5A-D89CB03FCD7F}"/>
              </a:ext>
            </a:extLst>
          </p:cNvPr>
          <p:cNvSpPr/>
          <p:nvPr/>
        </p:nvSpPr>
        <p:spPr>
          <a:xfrm>
            <a:off x="8050306" y="1272988"/>
            <a:ext cx="750865" cy="4676819"/>
          </a:xfrm>
          <a:prstGeom prst="rightBrac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7883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2C28B2-A548-474D-B117-B4CAEA944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949" y="3499076"/>
            <a:ext cx="6053558" cy="2424774"/>
          </a:xfrm>
        </p:spPr>
        <p:txBody>
          <a:bodyPr>
            <a:normAutofit/>
          </a:bodyPr>
          <a:lstStyle/>
          <a:p>
            <a:r>
              <a:rPr lang="es-ES" b="1" cap="none" dirty="0">
                <a:solidFill>
                  <a:srgbClr val="FFFFFF"/>
                </a:solidFill>
              </a:rPr>
              <a:t>Estándares </a:t>
            </a:r>
            <a:r>
              <a:rPr lang="es-ES" b="1" dirty="0">
                <a:solidFill>
                  <a:srgbClr val="FFFFFF"/>
                </a:solidFill>
              </a:rPr>
              <a:t>é</a:t>
            </a:r>
            <a:r>
              <a:rPr lang="es-ES" b="1" cap="none" dirty="0">
                <a:solidFill>
                  <a:srgbClr val="FFFFFF"/>
                </a:solidFill>
              </a:rPr>
              <a:t>ticos/ deontológicos de un acuerdo</a:t>
            </a:r>
            <a:endParaRPr lang="es-CL" b="1" cap="none" dirty="0">
              <a:solidFill>
                <a:srgbClr val="FFFFFF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2F42CC-C8DA-4E35-A9A0-BFB80E259C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15161" y="356187"/>
            <a:ext cx="2878409" cy="1792281"/>
          </a:xfrm>
        </p:spPr>
        <p:txBody>
          <a:bodyPr anchor="ctr">
            <a:normAutofit/>
          </a:bodyPr>
          <a:lstStyle/>
          <a:p>
            <a:endParaRPr lang="es-CL" sz="2000" b="1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F1A83D4-1B17-4D97-8059-FEF0F97044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76454" y="2468107"/>
            <a:ext cx="5137687" cy="4444137"/>
          </a:xfrm>
        </p:spPr>
        <p:txBody>
          <a:bodyPr anchor="ctr">
            <a:noAutofit/>
          </a:bodyPr>
          <a:lstStyle/>
          <a:p>
            <a:r>
              <a:rPr lang="es-ES" sz="1200" b="1" dirty="0"/>
              <a:t>Límites a la negociación</a:t>
            </a:r>
          </a:p>
          <a:p>
            <a:r>
              <a:rPr lang="es-ES" sz="1200" b="1" dirty="0"/>
              <a:t>El mandato del negociador</a:t>
            </a:r>
          </a:p>
          <a:p>
            <a:r>
              <a:rPr lang="es-ES" sz="1200" b="1" dirty="0"/>
              <a:t>Derechos indisponibles, asuntos de interés público</a:t>
            </a:r>
          </a:p>
          <a:p>
            <a:r>
              <a:rPr lang="es-ES" sz="1200" b="1" dirty="0"/>
              <a:t>Respeto a principios del Derecho laboral: principio pro trabajador, protección de la infancia, del que esta por nacer, etc.</a:t>
            </a:r>
          </a:p>
          <a:p>
            <a:r>
              <a:rPr lang="es-ES" sz="1200" b="1" dirty="0"/>
              <a:t>cuánta información debo entregar en las distintas fases: deberes precontractuales:</a:t>
            </a:r>
          </a:p>
          <a:p>
            <a:pPr lvl="1"/>
            <a:r>
              <a:rPr lang="es-ES" sz="1200" b="1" dirty="0"/>
              <a:t>Pre- negociación</a:t>
            </a:r>
          </a:p>
          <a:p>
            <a:pPr lvl="1"/>
            <a:r>
              <a:rPr lang="es-ES" sz="1200" b="1" dirty="0"/>
              <a:t>Durante la negociación</a:t>
            </a:r>
          </a:p>
          <a:p>
            <a:r>
              <a:rPr lang="es-ES" sz="1200" b="1" dirty="0"/>
              <a:t>Deberes del conciliador/ negociador y mediador</a:t>
            </a:r>
          </a:p>
          <a:p>
            <a:r>
              <a:rPr lang="es-ES" sz="1200" b="1" dirty="0"/>
              <a:t>Uso y abuso del poder del negociador/ mediador</a:t>
            </a:r>
          </a:p>
          <a:p>
            <a:r>
              <a:rPr lang="es-ES" sz="1200" b="1" dirty="0"/>
              <a:t>Legalidad del acuerdo</a:t>
            </a:r>
          </a:p>
          <a:p>
            <a:r>
              <a:rPr lang="es-ES" sz="1200" b="1" dirty="0"/>
              <a:t>Daños a las partes y a terceros?</a:t>
            </a:r>
          </a:p>
          <a:p>
            <a:r>
              <a:rPr lang="es-ES" sz="1200" b="1" dirty="0"/>
              <a:t>Existencia de conflictos de interés entre los asesores y las partes</a:t>
            </a:r>
          </a:p>
          <a:p>
            <a:r>
              <a:rPr lang="es-ES" sz="1200" b="1" dirty="0"/>
              <a:t>Otras consideraciones?</a:t>
            </a:r>
          </a:p>
        </p:txBody>
      </p:sp>
      <p:sp>
        <p:nvSpPr>
          <p:cNvPr id="5" name="Rayo 4">
            <a:extLst>
              <a:ext uri="{FF2B5EF4-FFF2-40B4-BE49-F238E27FC236}">
                <a16:creationId xmlns:a16="http://schemas.microsoft.com/office/drawing/2014/main" id="{13E75D3A-ED30-E0A0-C82B-47C4EEA28518}"/>
              </a:ext>
            </a:extLst>
          </p:cNvPr>
          <p:cNvSpPr/>
          <p:nvPr/>
        </p:nvSpPr>
        <p:spPr>
          <a:xfrm>
            <a:off x="5654365" y="2468107"/>
            <a:ext cx="1298122" cy="1061357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5" name="Picture 2" descr="Ética y Rentabilidad: ¿incompatibles? | Conexión ESAN">
            <a:extLst>
              <a:ext uri="{FF2B5EF4-FFF2-40B4-BE49-F238E27FC236}">
                <a16:creationId xmlns:a16="http://schemas.microsoft.com/office/drawing/2014/main" id="{DE772A55-A798-4C02-4382-83CA8331F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728" y="-210693"/>
            <a:ext cx="4052602" cy="2926039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967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7" name="Picture 54276">
            <a:extLst>
              <a:ext uri="{FF2B5EF4-FFF2-40B4-BE49-F238E27FC236}">
                <a16:creationId xmlns:a16="http://schemas.microsoft.com/office/drawing/2014/main" id="{34D81E97-FBBE-06D5-247F-BD31E8653A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</a:blip>
          <a:srcRect t="15710" r="-1" b="-1"/>
          <a:stretch/>
        </p:blipFill>
        <p:spPr>
          <a:xfrm>
            <a:off x="-19" y="10"/>
            <a:ext cx="12188952" cy="6857990"/>
          </a:xfrm>
          <a:prstGeom prst="rect">
            <a:avLst/>
          </a:prstGeom>
        </p:spPr>
      </p:pic>
      <p:sp>
        <p:nvSpPr>
          <p:cNvPr id="54273" name="1 Título">
            <a:extLst>
              <a:ext uri="{FF2B5EF4-FFF2-40B4-BE49-F238E27FC236}">
                <a16:creationId xmlns:a16="http://schemas.microsoft.com/office/drawing/2014/main" id="{7B8F8963-527A-9B4B-80AC-285CE62AD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544" y="168813"/>
            <a:ext cx="6588333" cy="1960076"/>
          </a:xfrm>
        </p:spPr>
        <p:txBody>
          <a:bodyPr>
            <a:normAutofit/>
          </a:bodyPr>
          <a:lstStyle/>
          <a:p>
            <a:r>
              <a:rPr lang="es-CL" altLang="es-CL" sz="3400" dirty="0"/>
              <a:t>La Preparación. Cuánta Información Necesito?</a:t>
            </a:r>
          </a:p>
        </p:txBody>
      </p:sp>
      <p:graphicFrame>
        <p:nvGraphicFramePr>
          <p:cNvPr id="54276" name="2 Marcador de contenido">
            <a:extLst>
              <a:ext uri="{FF2B5EF4-FFF2-40B4-BE49-F238E27FC236}">
                <a16:creationId xmlns:a16="http://schemas.microsoft.com/office/drawing/2014/main" id="{3ACA6964-D747-1073-2A5B-472693BD05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2021075"/>
              </p:ext>
            </p:extLst>
          </p:nvPr>
        </p:nvGraphicFramePr>
        <p:xfrm>
          <a:off x="6053667" y="2279018"/>
          <a:ext cx="5314543" cy="3375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290" name="Picture 2" descr="Qué es el Diseño de Investigación y cómo se realiza?">
            <a:extLst>
              <a:ext uri="{FF2B5EF4-FFF2-40B4-BE49-F238E27FC236}">
                <a16:creationId xmlns:a16="http://schemas.microsoft.com/office/drawing/2014/main" id="{7361F8F9-1BE2-DE3D-7A7F-BF10CA3988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1" r="14008"/>
          <a:stretch/>
        </p:blipFill>
        <p:spPr bwMode="auto">
          <a:xfrm>
            <a:off x="-2315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067519" h="5265942">
                <a:moveTo>
                  <a:pt x="0" y="0"/>
                </a:moveTo>
                <a:lnTo>
                  <a:pt x="4097786" y="0"/>
                </a:lnTo>
                <a:lnTo>
                  <a:pt x="4176264" y="71326"/>
                </a:lnTo>
                <a:cubicBezTo>
                  <a:pt x="4726927" y="621989"/>
                  <a:pt x="5067519" y="1382723"/>
                  <a:pt x="5067519" y="2223006"/>
                </a:cubicBezTo>
                <a:cubicBezTo>
                  <a:pt x="5067519" y="3903573"/>
                  <a:pt x="3705150" y="5265942"/>
                  <a:pt x="2024583" y="5265942"/>
                </a:cubicBezTo>
                <a:cubicBezTo>
                  <a:pt x="1315594" y="5265942"/>
                  <a:pt x="663237" y="5023470"/>
                  <a:pt x="145914" y="4616926"/>
                </a:cubicBezTo>
                <a:lnTo>
                  <a:pt x="0" y="448900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091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1" name="Picture 55300" descr="Imagen borrosa de una persona&#10;&#10;Descripción generada automáticamente con confianza baja">
            <a:extLst>
              <a:ext uri="{FF2B5EF4-FFF2-40B4-BE49-F238E27FC236}">
                <a16:creationId xmlns:a16="http://schemas.microsoft.com/office/drawing/2014/main" id="{9EE9999A-D307-250A-216C-7A58726B5B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" b="46092"/>
          <a:stretch/>
        </p:blipFill>
        <p:spPr>
          <a:xfrm>
            <a:off x="5546558" y="-1"/>
            <a:ext cx="6645441" cy="2391331"/>
          </a:xfrm>
          <a:prstGeom prst="rect">
            <a:avLst/>
          </a:prstGeom>
        </p:spPr>
      </p:pic>
      <p:pic>
        <p:nvPicPr>
          <p:cNvPr id="13314" name="Picture 2" descr="Hay otros mundos, pero están en este. Investigación cualitativa - AnestesiaR">
            <a:extLst>
              <a:ext uri="{FF2B5EF4-FFF2-40B4-BE49-F238E27FC236}">
                <a16:creationId xmlns:a16="http://schemas.microsoft.com/office/drawing/2014/main" id="{C9774038-711E-04A2-D94B-99C81CA383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10" b="-1"/>
          <a:stretch/>
        </p:blipFill>
        <p:spPr bwMode="auto">
          <a:xfrm>
            <a:off x="5546558" y="2391337"/>
            <a:ext cx="6645441" cy="446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297" name="1 Título">
            <a:extLst>
              <a:ext uri="{FF2B5EF4-FFF2-40B4-BE49-F238E27FC236}">
                <a16:creationId xmlns:a16="http://schemas.microsoft.com/office/drawing/2014/main" id="{60BB926F-AC0D-574B-840D-B30EA8393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68" y="401656"/>
            <a:ext cx="10383337" cy="1744494"/>
          </a:xfrm>
        </p:spPr>
        <p:txBody>
          <a:bodyPr anchor="b">
            <a:normAutofit fontScale="90000"/>
          </a:bodyPr>
          <a:lstStyle/>
          <a:p>
            <a:r>
              <a:rPr lang="es-CL" altLang="es-ES" sz="18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s-CL" altLang="es-ES" sz="18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s-CL" altLang="es-ES" sz="18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s-CL" altLang="es-ES" sz="18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s-CL" altLang="es-ES" sz="18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s-CL" altLang="es-ES" sz="18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s-CL" altLang="es-ES" sz="3200" dirty="0">
                <a:latin typeface="+mn-lt"/>
                <a:cs typeface="Tahoma" panose="020B0604030504040204" pitchFamily="34" charset="0"/>
              </a:rPr>
              <a:t>Preguntas estratégicas: Howard </a:t>
            </a:r>
            <a:r>
              <a:rPr lang="es-CL" altLang="es-ES" sz="3200" dirty="0" err="1">
                <a:latin typeface="+mn-lt"/>
                <a:cs typeface="Tahoma" panose="020B0604030504040204" pitchFamily="34" charset="0"/>
              </a:rPr>
              <a:t>Raiffa</a:t>
            </a:r>
            <a:r>
              <a:rPr lang="es-CL" altLang="es-ES" sz="3200" dirty="0">
                <a:latin typeface="+mn-lt"/>
                <a:cs typeface="Tahoma" panose="020B0604030504040204" pitchFamily="34" charset="0"/>
              </a:rPr>
              <a:t> </a:t>
            </a:r>
            <a:r>
              <a:rPr lang="es-CL" altLang="es-ES" sz="1300" dirty="0">
                <a:latin typeface="+mn-lt"/>
                <a:cs typeface="Tahoma" panose="020B0604030504040204" pitchFamily="34" charset="0"/>
              </a:rPr>
              <a:t>(</a:t>
            </a:r>
            <a:r>
              <a:rPr lang="es-CL" altLang="es-CL" sz="1300" dirty="0">
                <a:latin typeface="+mn-lt"/>
              </a:rPr>
              <a:t>“El arte  y la Ciencia de la negociación”)</a:t>
            </a:r>
            <a:br>
              <a:rPr lang="es-CL" altLang="es-CL" sz="1300" dirty="0">
                <a:latin typeface="+mn-lt"/>
              </a:rPr>
            </a:br>
            <a:r>
              <a:rPr lang="es-CL" altLang="es-ES" sz="3200" b="1" dirty="0">
                <a:latin typeface="+mn-lt"/>
                <a:cs typeface="Tahoma" panose="020B0604030504040204" pitchFamily="34" charset="0"/>
              </a:rPr>
              <a:t/>
            </a:r>
            <a:br>
              <a:rPr lang="es-CL" altLang="es-ES" sz="3200" b="1" dirty="0">
                <a:latin typeface="+mn-lt"/>
                <a:cs typeface="Tahoma" panose="020B0604030504040204" pitchFamily="34" charset="0"/>
              </a:rPr>
            </a:br>
            <a:endParaRPr lang="es-CL" altLang="es-CL" sz="3200" b="1" dirty="0">
              <a:latin typeface="+mn-lt"/>
            </a:endParaRPr>
          </a:p>
        </p:txBody>
      </p:sp>
      <p:graphicFrame>
        <p:nvGraphicFramePr>
          <p:cNvPr id="55300" name="2 Marcador de contenido">
            <a:extLst>
              <a:ext uri="{FF2B5EF4-FFF2-40B4-BE49-F238E27FC236}">
                <a16:creationId xmlns:a16="http://schemas.microsoft.com/office/drawing/2014/main" id="{4EFD44DF-75C6-CFAB-1A1A-7A1D6ADFC3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4746119"/>
              </p:ext>
            </p:extLst>
          </p:nvPr>
        </p:nvGraphicFramePr>
        <p:xfrm>
          <a:off x="1187668" y="2492080"/>
          <a:ext cx="4641631" cy="3015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7931598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1 Título">
            <a:extLst>
              <a:ext uri="{FF2B5EF4-FFF2-40B4-BE49-F238E27FC236}">
                <a16:creationId xmlns:a16="http://schemas.microsoft.com/office/drawing/2014/main" id="{1D1F4D0D-7452-4846-87A1-996A0F5B0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 anchor="ctr">
            <a:normAutofit/>
          </a:bodyPr>
          <a:lstStyle/>
          <a:p>
            <a:r>
              <a:rPr lang="es-CL" altLang="es-CL" b="1"/>
              <a:t/>
            </a:r>
            <a:br>
              <a:rPr lang="es-CL" altLang="es-CL" b="1"/>
            </a:br>
            <a:r>
              <a:rPr lang="es-CL" altLang="es-CL"/>
              <a:t>Planificación estratégica: La agenda de  negociación</a:t>
            </a:r>
          </a:p>
        </p:txBody>
      </p:sp>
      <p:sp>
        <p:nvSpPr>
          <p:cNvPr id="58370" name="2 Marcador de contenido">
            <a:extLst>
              <a:ext uri="{FF2B5EF4-FFF2-40B4-BE49-F238E27FC236}">
                <a16:creationId xmlns:a16="http://schemas.microsoft.com/office/drawing/2014/main" id="{674489A5-2425-3A42-8EBE-F1688EEC1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endParaRPr lang="es-ES_tradnl" altLang="es-CL" sz="1500"/>
          </a:p>
          <a:p>
            <a:pPr>
              <a:lnSpc>
                <a:spcPct val="90000"/>
              </a:lnSpc>
            </a:pPr>
            <a:r>
              <a:rPr lang="es-ES_tradnl" altLang="es-CL" sz="1500"/>
              <a:t>Instrumento de planificación estratégica</a:t>
            </a:r>
          </a:p>
          <a:p>
            <a:pPr>
              <a:lnSpc>
                <a:spcPct val="90000"/>
              </a:lnSpc>
            </a:pPr>
            <a:r>
              <a:rPr lang="es-ES_tradnl" altLang="es-CL" sz="1500"/>
              <a:t>Permite proyectar los elementos del modelo y cómo se comportarán en la negociación</a:t>
            </a:r>
          </a:p>
          <a:p>
            <a:pPr>
              <a:lnSpc>
                <a:spcPct val="90000"/>
              </a:lnSpc>
            </a:pPr>
            <a:r>
              <a:rPr lang="es-ES_tradnl" altLang="es-CL" sz="1500"/>
              <a:t>Incluye la selección de un enfoque estratégico para la negociación</a:t>
            </a:r>
          </a:p>
          <a:p>
            <a:pPr>
              <a:lnSpc>
                <a:spcPct val="90000"/>
              </a:lnSpc>
            </a:pPr>
            <a:r>
              <a:rPr lang="es-ES_tradnl" altLang="es-CL" sz="1500"/>
              <a:t>Exige coherencia entre la estrategia y las tácticas a desplegar en la negociación</a:t>
            </a:r>
          </a:p>
          <a:p>
            <a:pPr>
              <a:lnSpc>
                <a:spcPct val="90000"/>
              </a:lnSpc>
            </a:pPr>
            <a:r>
              <a:rPr lang="es-ES_tradnl" altLang="es-CL" sz="1500"/>
              <a:t>Sintetiza el proceso de preparación de la negociación</a:t>
            </a:r>
          </a:p>
          <a:p>
            <a:pPr>
              <a:lnSpc>
                <a:spcPct val="90000"/>
              </a:lnSpc>
            </a:pPr>
            <a:endParaRPr lang="es-ES_tradnl" altLang="es-CL" sz="1500"/>
          </a:p>
        </p:txBody>
      </p:sp>
      <p:pic>
        <p:nvPicPr>
          <p:cNvPr id="3" name="Imagen 2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ED885D13-1FEE-A399-D6E8-7E1F8B98F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5012" y="2667000"/>
            <a:ext cx="4428000" cy="3124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333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3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8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8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8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8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83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83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83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83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83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83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83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83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83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83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83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83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6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3" name="Rectangle 20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458" name="Picture 2" descr="Hombre joven que usa la computadora portátil para procesar el desarrollo de  trabajo. | Vector Premium">
            <a:extLst>
              <a:ext uri="{FF2B5EF4-FFF2-40B4-BE49-F238E27FC236}">
                <a16:creationId xmlns:a16="http://schemas.microsoft.com/office/drawing/2014/main" id="{35628B59-DDB1-DD25-6B3E-B482A9BE09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4" b="15773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" name="Rectangle 20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393" name="1 Título">
            <a:extLst>
              <a:ext uri="{FF2B5EF4-FFF2-40B4-BE49-F238E27FC236}">
                <a16:creationId xmlns:a16="http://schemas.microsoft.com/office/drawing/2014/main" id="{7B70F8C2-3327-1C45-BE71-40B68DDB5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0"/>
            <a:ext cx="4730657" cy="226503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es-CL" sz="4000" cap="none" dirty="0"/>
              <a:t>A</a:t>
            </a:r>
            <a:r>
              <a:rPr lang="en-US" altLang="es-CL" sz="4000" kern="1200" cap="none" dirty="0">
                <a:latin typeface="+mj-lt"/>
                <a:ea typeface="+mj-ea"/>
                <a:cs typeface="+mj-cs"/>
              </a:rPr>
              <a:t>genda de </a:t>
            </a:r>
            <a:r>
              <a:rPr lang="en-US" altLang="es-CL" sz="4000" kern="1200" cap="none" dirty="0" err="1">
                <a:latin typeface="+mj-lt"/>
                <a:ea typeface="+mj-ea"/>
                <a:cs typeface="+mj-cs"/>
              </a:rPr>
              <a:t>negociación</a:t>
            </a:r>
            <a:r>
              <a:rPr lang="en-US" altLang="es-CL" sz="4000" kern="1200" cap="none" dirty="0">
                <a:latin typeface="+mj-lt"/>
                <a:ea typeface="+mj-ea"/>
                <a:cs typeface="+mj-cs"/>
              </a:rPr>
              <a:t>  </a:t>
            </a:r>
            <a:r>
              <a:rPr lang="en-US" altLang="es-CL" sz="4000" kern="1200" dirty="0">
                <a:latin typeface="+mj-lt"/>
                <a:ea typeface="+mj-ea"/>
                <a:cs typeface="+mj-cs"/>
              </a:rPr>
              <a:t>(2)</a:t>
            </a:r>
          </a:p>
        </p:txBody>
      </p:sp>
      <p:sp>
        <p:nvSpPr>
          <p:cNvPr id="59394" name="2 Marcador de contenido">
            <a:extLst>
              <a:ext uri="{FF2B5EF4-FFF2-40B4-BE49-F238E27FC236}">
                <a16:creationId xmlns:a16="http://schemas.microsoft.com/office/drawing/2014/main" id="{FEFDE994-BE42-A84B-80C4-EA14AF2F9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altLang="es-CL" sz="2000"/>
          </a:p>
          <a:p>
            <a:endParaRPr lang="en-US" altLang="es-CL" sz="2000"/>
          </a:p>
        </p:txBody>
      </p:sp>
      <p:sp>
        <p:nvSpPr>
          <p:cNvPr id="8" name="2 Marcador de contenido">
            <a:extLst>
              <a:ext uri="{FF2B5EF4-FFF2-40B4-BE49-F238E27FC236}">
                <a16:creationId xmlns:a16="http://schemas.microsoft.com/office/drawing/2014/main" id="{2D8F18CB-E0A5-3640-9960-523C3CC9B6C9}"/>
              </a:ext>
            </a:extLst>
          </p:cNvPr>
          <p:cNvSpPr txBox="1">
            <a:spLocks/>
          </p:cNvSpPr>
          <p:nvPr/>
        </p:nvSpPr>
        <p:spPr bwMode="auto">
          <a:xfrm>
            <a:off x="8624454" y="1789722"/>
            <a:ext cx="2753229" cy="506827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 defTabSz="914400" eaLnBrk="1" hangingPunct="1">
              <a:lnSpc>
                <a:spcPct val="90000"/>
              </a:lnSpc>
              <a:defRPr/>
            </a:pPr>
            <a:endParaRPr lang="en-US" altLang="es-CL" sz="1300" dirty="0"/>
          </a:p>
          <a:p>
            <a:pPr indent="-228600" defTabSz="914400" eaLnBrk="1" hangingPunct="1">
              <a:lnSpc>
                <a:spcPct val="90000"/>
              </a:lnSpc>
              <a:defRPr/>
            </a:pPr>
            <a:endParaRPr lang="en-US" altLang="es-CL" sz="1300" dirty="0"/>
          </a:p>
          <a:p>
            <a:pPr indent="-228600" defTabSz="914400" eaLnBrk="1" hangingPunct="1">
              <a:lnSpc>
                <a:spcPct val="90000"/>
              </a:lnSpc>
              <a:defRPr/>
            </a:pPr>
            <a:r>
              <a:rPr lang="en-US" altLang="es-CL" sz="1300" dirty="0" err="1"/>
              <a:t>Identificar</a:t>
            </a:r>
            <a:r>
              <a:rPr lang="en-US" altLang="es-CL" sz="1300" dirty="0"/>
              <a:t> la </a:t>
            </a:r>
            <a:r>
              <a:rPr lang="en-US" altLang="es-CL" sz="1300" dirty="0" err="1"/>
              <a:t>controversia</a:t>
            </a:r>
            <a:r>
              <a:rPr lang="en-US" altLang="es-CL" sz="1300" dirty="0"/>
              <a:t>, de </a:t>
            </a:r>
            <a:r>
              <a:rPr lang="en-US" altLang="es-CL" sz="1300" dirty="0" err="1"/>
              <a:t>acuerdo</a:t>
            </a:r>
            <a:r>
              <a:rPr lang="en-US" altLang="es-CL" sz="1300" dirty="0"/>
              <a:t> a:</a:t>
            </a:r>
          </a:p>
          <a:p>
            <a:pPr lvl="1" indent="-228600" defTabSz="91440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s-CL" sz="1300" dirty="0" err="1"/>
              <a:t>Posiciones</a:t>
            </a:r>
            <a:r>
              <a:rPr lang="en-US" altLang="es-CL" sz="1300" dirty="0"/>
              <a:t> </a:t>
            </a:r>
            <a:r>
              <a:rPr lang="en-US" altLang="es-CL" sz="1300" dirty="0" err="1"/>
              <a:t>iniciales</a:t>
            </a:r>
            <a:r>
              <a:rPr lang="en-US" altLang="es-CL" sz="1300" dirty="0"/>
              <a:t> de ambas </a:t>
            </a:r>
            <a:r>
              <a:rPr lang="en-US" altLang="es-CL" sz="1300" dirty="0" err="1"/>
              <a:t>partes</a:t>
            </a:r>
            <a:endParaRPr lang="en-US" altLang="es-CL" sz="1300" dirty="0"/>
          </a:p>
          <a:p>
            <a:pPr lvl="1" indent="-228600" defTabSz="91440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s-CL" sz="1300" dirty="0" err="1"/>
              <a:t>Causas</a:t>
            </a:r>
            <a:r>
              <a:rPr lang="en-US" altLang="es-CL" sz="1300" dirty="0"/>
              <a:t> del </a:t>
            </a:r>
            <a:r>
              <a:rPr lang="en-US" altLang="es-CL" sz="1300" dirty="0" err="1"/>
              <a:t>conflicto</a:t>
            </a:r>
            <a:endParaRPr lang="en-US" altLang="es-CL" sz="1300" dirty="0"/>
          </a:p>
          <a:p>
            <a:pPr lvl="1" indent="-228600" defTabSz="91440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s-CL" sz="1300" dirty="0" err="1"/>
              <a:t>Actitudes</a:t>
            </a:r>
            <a:r>
              <a:rPr lang="en-US" altLang="es-CL" sz="1300" dirty="0"/>
              <a:t> </a:t>
            </a:r>
            <a:r>
              <a:rPr lang="en-US" altLang="es-CL" sz="1300" dirty="0" err="1"/>
              <a:t>esperables</a:t>
            </a:r>
            <a:r>
              <a:rPr lang="en-US" altLang="es-CL" sz="1300" dirty="0"/>
              <a:t> de las </a:t>
            </a:r>
            <a:r>
              <a:rPr lang="en-US" altLang="es-CL" sz="1300" dirty="0" err="1"/>
              <a:t>partes</a:t>
            </a:r>
            <a:endParaRPr lang="en-US" altLang="es-CL" sz="1300" dirty="0"/>
          </a:p>
          <a:p>
            <a:pPr indent="-228600" defTabSz="914400" eaLnBrk="1" hangingPunct="1">
              <a:lnSpc>
                <a:spcPct val="90000"/>
              </a:lnSpc>
              <a:defRPr/>
            </a:pPr>
            <a:r>
              <a:rPr lang="en-US" altLang="es-CL" sz="1300" dirty="0" err="1"/>
              <a:t>Identificar</a:t>
            </a:r>
            <a:r>
              <a:rPr lang="en-US" altLang="es-CL" sz="1300" dirty="0"/>
              <a:t> </a:t>
            </a:r>
            <a:r>
              <a:rPr lang="en-US" altLang="es-CL" sz="1300" dirty="0" err="1"/>
              <a:t>los</a:t>
            </a:r>
            <a:r>
              <a:rPr lang="en-US" altLang="es-CL" sz="1300" dirty="0"/>
              <a:t> </a:t>
            </a:r>
            <a:r>
              <a:rPr lang="en-US" altLang="es-CL" sz="1300" dirty="0" err="1"/>
              <a:t>temas</a:t>
            </a:r>
            <a:r>
              <a:rPr lang="en-US" altLang="es-CL" sz="1300" dirty="0"/>
              <a:t> clave del </a:t>
            </a:r>
            <a:r>
              <a:rPr lang="en-US" altLang="es-CL" sz="1300" dirty="0" err="1"/>
              <a:t>conflicto</a:t>
            </a:r>
            <a:endParaRPr lang="en-US" altLang="es-CL" sz="1300" dirty="0"/>
          </a:p>
          <a:p>
            <a:pPr indent="-228600" defTabSz="914400" eaLnBrk="1" hangingPunct="1">
              <a:lnSpc>
                <a:spcPct val="90000"/>
              </a:lnSpc>
              <a:defRPr/>
            </a:pPr>
            <a:r>
              <a:rPr lang="en-US" altLang="es-CL" sz="1300" dirty="0" err="1"/>
              <a:t>Identificar</a:t>
            </a:r>
            <a:r>
              <a:rPr lang="en-US" altLang="es-CL" sz="1300" dirty="0"/>
              <a:t> </a:t>
            </a:r>
            <a:r>
              <a:rPr lang="en-US" altLang="es-CL" sz="1300" dirty="0" err="1"/>
              <a:t>los</a:t>
            </a:r>
            <a:r>
              <a:rPr lang="en-US" altLang="es-CL" sz="1300" dirty="0"/>
              <a:t> </a:t>
            </a:r>
            <a:r>
              <a:rPr lang="en-US" altLang="es-CL" sz="1300" dirty="0" err="1"/>
              <a:t>intereses</a:t>
            </a:r>
            <a:r>
              <a:rPr lang="en-US" altLang="es-CL" sz="1300" dirty="0"/>
              <a:t> de las </a:t>
            </a:r>
            <a:r>
              <a:rPr lang="en-US" altLang="es-CL" sz="1300" dirty="0" err="1"/>
              <a:t>partes</a:t>
            </a:r>
            <a:r>
              <a:rPr lang="en-US" altLang="es-CL" sz="1300" dirty="0"/>
              <a:t> y </a:t>
            </a:r>
            <a:r>
              <a:rPr lang="en-US" altLang="es-CL" sz="1300" dirty="0" err="1"/>
              <a:t>asignarles</a:t>
            </a:r>
            <a:r>
              <a:rPr lang="en-US" altLang="es-CL" sz="1300" dirty="0"/>
              <a:t> </a:t>
            </a:r>
            <a:r>
              <a:rPr lang="en-US" altLang="es-CL" sz="1300" dirty="0" err="1"/>
              <a:t>prioridad</a:t>
            </a:r>
            <a:endParaRPr lang="en-US" altLang="es-CL" sz="1300" dirty="0"/>
          </a:p>
          <a:p>
            <a:pPr indent="-228600" defTabSz="914400" eaLnBrk="1" hangingPunct="1">
              <a:lnSpc>
                <a:spcPct val="90000"/>
              </a:lnSpc>
              <a:defRPr/>
            </a:pPr>
            <a:r>
              <a:rPr lang="en-US" altLang="es-CL" sz="1300" dirty="0" err="1"/>
              <a:t>Identificar</a:t>
            </a:r>
            <a:r>
              <a:rPr lang="en-US" altLang="es-CL" sz="1300" dirty="0"/>
              <a:t> </a:t>
            </a:r>
            <a:r>
              <a:rPr lang="en-US" altLang="es-CL" sz="1300" dirty="0" err="1"/>
              <a:t>áreas</a:t>
            </a:r>
            <a:r>
              <a:rPr lang="en-US" altLang="es-CL" sz="1300" dirty="0"/>
              <a:t> de </a:t>
            </a:r>
            <a:r>
              <a:rPr lang="en-US" altLang="es-CL" sz="1300" dirty="0" err="1"/>
              <a:t>compatibilidad</a:t>
            </a:r>
            <a:r>
              <a:rPr lang="en-US" altLang="es-CL" sz="1300" dirty="0"/>
              <a:t>, </a:t>
            </a:r>
            <a:r>
              <a:rPr lang="en-US" altLang="es-CL" sz="1300" dirty="0" err="1"/>
              <a:t>complementariedad</a:t>
            </a:r>
            <a:r>
              <a:rPr lang="en-US" altLang="es-CL" sz="1300" dirty="0"/>
              <a:t> de </a:t>
            </a:r>
            <a:r>
              <a:rPr lang="en-US" altLang="es-CL" sz="1300" dirty="0" err="1"/>
              <a:t>intereses</a:t>
            </a:r>
            <a:r>
              <a:rPr lang="en-US" altLang="es-CL" sz="1300" dirty="0"/>
              <a:t>, </a:t>
            </a:r>
            <a:r>
              <a:rPr lang="en-US" altLang="es-CL" sz="1300" dirty="0" err="1"/>
              <a:t>intereses</a:t>
            </a:r>
            <a:r>
              <a:rPr lang="en-US" altLang="es-CL" sz="1300" dirty="0"/>
              <a:t> </a:t>
            </a:r>
            <a:r>
              <a:rPr lang="en-US" altLang="es-CL" sz="1300" dirty="0" err="1"/>
              <a:t>comunes</a:t>
            </a:r>
            <a:r>
              <a:rPr lang="en-US" altLang="es-CL" sz="1300" dirty="0"/>
              <a:t> y </a:t>
            </a:r>
            <a:r>
              <a:rPr lang="en-US" altLang="es-CL" sz="1300" dirty="0" err="1"/>
              <a:t>opuestos</a:t>
            </a:r>
            <a:endParaRPr lang="en-US" altLang="es-CL" sz="1300" dirty="0"/>
          </a:p>
          <a:p>
            <a:pPr indent="-228600" defTabSz="914400" eaLnBrk="1" hangingPunct="1">
              <a:lnSpc>
                <a:spcPct val="90000"/>
              </a:lnSpc>
              <a:defRPr/>
            </a:pPr>
            <a:r>
              <a:rPr lang="en-US" altLang="es-CL" sz="1300" dirty="0" err="1"/>
              <a:t>Identificar</a:t>
            </a:r>
            <a:r>
              <a:rPr lang="en-US" altLang="es-CL" sz="1300" dirty="0"/>
              <a:t> las </a:t>
            </a:r>
            <a:r>
              <a:rPr lang="en-US" altLang="es-CL" sz="1300" dirty="0" err="1"/>
              <a:t>tácticas</a:t>
            </a:r>
            <a:r>
              <a:rPr lang="en-US" altLang="es-CL" sz="1300" dirty="0"/>
              <a:t> para </a:t>
            </a:r>
            <a:r>
              <a:rPr lang="en-US" altLang="es-CL" sz="1300" dirty="0" err="1"/>
              <a:t>legitimar</a:t>
            </a:r>
            <a:r>
              <a:rPr lang="en-US" altLang="es-CL" sz="1300" dirty="0"/>
              <a:t> a las </a:t>
            </a:r>
            <a:r>
              <a:rPr lang="en-US" altLang="es-CL" sz="1300" dirty="0" err="1"/>
              <a:t>partes</a:t>
            </a:r>
            <a:r>
              <a:rPr lang="en-US" altLang="es-CL" sz="1300" dirty="0"/>
              <a:t>, al </a:t>
            </a:r>
            <a:r>
              <a:rPr lang="en-US" altLang="es-CL" sz="1300" dirty="0" err="1"/>
              <a:t>problema</a:t>
            </a:r>
            <a:endParaRPr lang="en-US" altLang="es-CL" sz="1300" dirty="0"/>
          </a:p>
          <a:p>
            <a:pPr indent="-228600" defTabSz="914400" eaLnBrk="1" hangingPunct="1">
              <a:lnSpc>
                <a:spcPct val="90000"/>
              </a:lnSpc>
              <a:defRPr/>
            </a:pPr>
            <a:r>
              <a:rPr lang="en-US" altLang="es-CL" sz="1300" dirty="0" err="1"/>
              <a:t>Identificar</a:t>
            </a:r>
            <a:r>
              <a:rPr lang="en-US" altLang="es-CL" sz="1300" dirty="0"/>
              <a:t> las </a:t>
            </a:r>
            <a:r>
              <a:rPr lang="en-US" altLang="es-CL" sz="1300" dirty="0" err="1"/>
              <a:t>Alternativas</a:t>
            </a:r>
            <a:r>
              <a:rPr lang="en-US" altLang="es-CL" sz="1300" dirty="0"/>
              <a:t> de las </a:t>
            </a:r>
            <a:r>
              <a:rPr lang="en-US" altLang="es-CL" sz="1300" dirty="0" err="1"/>
              <a:t>partes</a:t>
            </a:r>
            <a:r>
              <a:rPr lang="en-US" altLang="es-CL" sz="1300" dirty="0"/>
              <a:t> y </a:t>
            </a:r>
            <a:r>
              <a:rPr lang="en-US" altLang="es-CL" sz="1300" dirty="0" err="1"/>
              <a:t>su</a:t>
            </a:r>
            <a:r>
              <a:rPr lang="en-US" altLang="es-CL" sz="1300" dirty="0"/>
              <a:t> MAA</a:t>
            </a:r>
            <a:r>
              <a:rPr lang="en-US" altLang="es-CL" sz="1300" b="1" dirty="0"/>
              <a:t>N</a:t>
            </a:r>
          </a:p>
        </p:txBody>
      </p:sp>
      <p:sp>
        <p:nvSpPr>
          <p:cNvPr id="59398" name="2 Marcador de contenido">
            <a:extLst>
              <a:ext uri="{FF2B5EF4-FFF2-40B4-BE49-F238E27FC236}">
                <a16:creationId xmlns:a16="http://schemas.microsoft.com/office/drawing/2014/main" id="{853FD0D8-68F1-5142-A6D2-7E2FAB3F9ACF}"/>
              </a:ext>
            </a:extLst>
          </p:cNvPr>
          <p:cNvSpPr txBox="1">
            <a:spLocks/>
          </p:cNvSpPr>
          <p:nvPr/>
        </p:nvSpPr>
        <p:spPr bwMode="auto">
          <a:xfrm>
            <a:off x="2592625" y="1789722"/>
            <a:ext cx="7929562" cy="424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s-CL" altLang="es-CL" sz="2400"/>
          </a:p>
          <a:p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271541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9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1 Título">
            <a:extLst>
              <a:ext uri="{FF2B5EF4-FFF2-40B4-BE49-F238E27FC236}">
                <a16:creationId xmlns:a16="http://schemas.microsoft.com/office/drawing/2014/main" id="{65E504DC-08A8-7741-B763-CBE850EED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7888" y="214313"/>
            <a:ext cx="8507412" cy="1143000"/>
          </a:xfrm>
        </p:spPr>
        <p:txBody>
          <a:bodyPr>
            <a:normAutofit/>
          </a:bodyPr>
          <a:lstStyle/>
          <a:p>
            <a:pPr algn="r"/>
            <a:r>
              <a:rPr lang="es-CL" altLang="es-CL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/>
            </a:r>
            <a:br>
              <a:rPr lang="es-CL" altLang="es-CL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</a:br>
            <a:r>
              <a:rPr lang="es-CL" altLang="es-CL" dirty="0"/>
              <a:t>Contenidos del Módulo</a:t>
            </a:r>
          </a:p>
        </p:txBody>
      </p:sp>
      <p:sp>
        <p:nvSpPr>
          <p:cNvPr id="18434" name="2 Marcador de contenido">
            <a:extLst>
              <a:ext uri="{FF2B5EF4-FFF2-40B4-BE49-F238E27FC236}">
                <a16:creationId xmlns:a16="http://schemas.microsoft.com/office/drawing/2014/main" id="{99BE3738-D18A-9442-BEA9-7BD411FBA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5125" y="1600201"/>
            <a:ext cx="6152037" cy="525779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s-CL" altLang="es-CL" sz="2000" b="1" dirty="0"/>
          </a:p>
          <a:p>
            <a:endParaRPr lang="es-CL" altLang="es-CL" sz="2800" dirty="0"/>
          </a:p>
          <a:p>
            <a:endParaRPr lang="es-CL" altLang="es-CL" sz="2000" dirty="0"/>
          </a:p>
          <a:p>
            <a:r>
              <a:rPr lang="es-CL" altLang="es-CL" sz="2000" dirty="0"/>
              <a:t>Concepto de negociación y Modelo de Negociación de la Escuela de Harvard</a:t>
            </a:r>
          </a:p>
          <a:p>
            <a:r>
              <a:rPr lang="es-CL" altLang="es-CL" dirty="0"/>
              <a:t>El valor del otro en la negociación.  La legitimación relacional</a:t>
            </a:r>
            <a:endParaRPr lang="es-CL" altLang="es-CL" sz="2000" dirty="0"/>
          </a:p>
          <a:p>
            <a:r>
              <a:rPr lang="es-CL" altLang="es-CL" sz="2000" dirty="0"/>
              <a:t>Objetivos de la negociación </a:t>
            </a:r>
          </a:p>
          <a:p>
            <a:r>
              <a:rPr lang="es-CL" altLang="es-CL" sz="2000" dirty="0"/>
              <a:t>Estilos del negociador </a:t>
            </a:r>
          </a:p>
          <a:p>
            <a:r>
              <a:rPr lang="es-CL" altLang="es-CL" dirty="0"/>
              <a:t>Estrategias y tácticas de negociación: negociación distributiva y negociación integrativa </a:t>
            </a:r>
          </a:p>
          <a:p>
            <a:r>
              <a:rPr lang="es-CL" altLang="es-CL" sz="2000" dirty="0"/>
              <a:t>Preparación de la negociación</a:t>
            </a:r>
          </a:p>
          <a:p>
            <a:r>
              <a:rPr lang="es-CL" altLang="es-CL" sz="2000" dirty="0"/>
              <a:t>Fases del proceso y tareas criticas</a:t>
            </a:r>
          </a:p>
          <a:p>
            <a:r>
              <a:rPr lang="es-CL" altLang="es-CL" sz="2000" dirty="0"/>
              <a:t>Los acuerdos en la negociación</a:t>
            </a:r>
          </a:p>
          <a:p>
            <a:r>
              <a:rPr lang="es-CL" altLang="es-CL" dirty="0"/>
              <a:t>La preparación en la negociación</a:t>
            </a:r>
            <a:endParaRPr lang="es-CL" altLang="es-CL" sz="2000" dirty="0"/>
          </a:p>
          <a:p>
            <a:endParaRPr lang="es-CL" altLang="es-CL" sz="2000" dirty="0"/>
          </a:p>
          <a:p>
            <a:pPr marL="0" indent="0">
              <a:buNone/>
            </a:pPr>
            <a:endParaRPr lang="es-CL" altLang="es-CL" sz="2000" dirty="0"/>
          </a:p>
          <a:p>
            <a:endParaRPr lang="es-CL" altLang="es-CL" sz="2000" dirty="0"/>
          </a:p>
          <a:p>
            <a:endParaRPr lang="es-CL" altLang="es-CL" sz="2000" dirty="0"/>
          </a:p>
          <a:p>
            <a:endParaRPr lang="es-CL" altLang="es-CL" sz="2000" dirty="0"/>
          </a:p>
          <a:p>
            <a:endParaRPr lang="es-CL" altLang="es-CL" sz="2000" dirty="0"/>
          </a:p>
          <a:p>
            <a:endParaRPr lang="es-CL" altLang="es-CL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4124584-388B-449A-0698-844C58818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701" y="0"/>
            <a:ext cx="3767866" cy="685800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976988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4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4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84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84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84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4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84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84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843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1DE7243B-5109-444B-8FAF-7437C66BC0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21332" cy="6858000"/>
          </a:xfrm>
          <a:custGeom>
            <a:avLst/>
            <a:gdLst>
              <a:gd name="connsiteX0" fmla="*/ 4421332 w 4421332"/>
              <a:gd name="connsiteY0" fmla="*/ 0 h 6858000"/>
              <a:gd name="connsiteX1" fmla="*/ 69075 w 4421332"/>
              <a:gd name="connsiteY1" fmla="*/ 0 h 6858000"/>
              <a:gd name="connsiteX2" fmla="*/ 35131 w 4421332"/>
              <a:gd name="connsiteY2" fmla="*/ 267128 h 6858000"/>
              <a:gd name="connsiteX3" fmla="*/ 0 w 4421332"/>
              <a:gd name="connsiteY3" fmla="*/ 962845 h 6858000"/>
              <a:gd name="connsiteX4" fmla="*/ 3276103 w 4421332"/>
              <a:gd name="connsiteY4" fmla="*/ 6782205 h 6858000"/>
              <a:gd name="connsiteX5" fmla="*/ 3407923 w 4421332"/>
              <a:gd name="connsiteY5" fmla="*/ 6858000 h 6858000"/>
              <a:gd name="connsiteX6" fmla="*/ 4421332 w 4421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21332" h="6858000">
                <a:moveTo>
                  <a:pt x="442133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442133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4C5D6221-DA7B-4611-AA26-7D8E349FDE9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232227" cy="6858000"/>
          </a:xfrm>
          <a:custGeom>
            <a:avLst/>
            <a:gdLst>
              <a:gd name="connsiteX0" fmla="*/ 0 w 4232227"/>
              <a:gd name="connsiteY0" fmla="*/ 0 h 6858000"/>
              <a:gd name="connsiteX1" fmla="*/ 4161853 w 4232227"/>
              <a:gd name="connsiteY1" fmla="*/ 0 h 6858000"/>
              <a:gd name="connsiteX2" fmla="*/ 4197953 w 4232227"/>
              <a:gd name="connsiteY2" fmla="*/ 284091 h 6858000"/>
              <a:gd name="connsiteX3" fmla="*/ 4232227 w 4232227"/>
              <a:gd name="connsiteY3" fmla="*/ 962844 h 6858000"/>
              <a:gd name="connsiteX4" fmla="*/ 758007 w 4232227"/>
              <a:gd name="connsiteY4" fmla="*/ 6800152 h 6858000"/>
              <a:gd name="connsiteX5" fmla="*/ 645060 w 4232227"/>
              <a:gd name="connsiteY5" fmla="*/ 6858000 h 6858000"/>
              <a:gd name="connsiteX6" fmla="*/ 0 w 423222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2227" h="6858000">
                <a:moveTo>
                  <a:pt x="0" y="0"/>
                </a:moveTo>
                <a:lnTo>
                  <a:pt x="4161853" y="0"/>
                </a:lnTo>
                <a:lnTo>
                  <a:pt x="4197953" y="284091"/>
                </a:lnTo>
                <a:cubicBezTo>
                  <a:pt x="4220617" y="507260"/>
                  <a:pt x="4232227" y="733696"/>
                  <a:pt x="4232227" y="962844"/>
                </a:cubicBezTo>
                <a:cubicBezTo>
                  <a:pt x="4232227" y="3483472"/>
                  <a:pt x="2827409" y="5675986"/>
                  <a:pt x="758007" y="6800152"/>
                </a:cubicBezTo>
                <a:lnTo>
                  <a:pt x="64506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417" name="1 Título">
            <a:extLst>
              <a:ext uri="{FF2B5EF4-FFF2-40B4-BE49-F238E27FC236}">
                <a16:creationId xmlns:a16="http://schemas.microsoft.com/office/drawing/2014/main" id="{33F7DB49-E5DF-0E4A-B519-E03489930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412489"/>
            <a:ext cx="2871095" cy="21271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es-CL"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Agenda de negociación (3)</a:t>
            </a:r>
          </a:p>
        </p:txBody>
      </p:sp>
      <p:sp>
        <p:nvSpPr>
          <p:cNvPr id="60418" name="2 Marcador de contenido">
            <a:extLst>
              <a:ext uri="{FF2B5EF4-FFF2-40B4-BE49-F238E27FC236}">
                <a16:creationId xmlns:a16="http://schemas.microsoft.com/office/drawing/2014/main" id="{3A0FA3CD-A415-C540-A4EB-BBFDE6BB77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8993" y="1412489"/>
            <a:ext cx="2926080" cy="4363844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altLang="es-CL" sz="2000"/>
          </a:p>
          <a:p>
            <a:endParaRPr lang="en-US" altLang="es-CL" sz="2000"/>
          </a:p>
        </p:txBody>
      </p:sp>
      <p:sp>
        <p:nvSpPr>
          <p:cNvPr id="8" name="2 Marcador de contenido">
            <a:extLst>
              <a:ext uri="{FF2B5EF4-FFF2-40B4-BE49-F238E27FC236}">
                <a16:creationId xmlns:a16="http://schemas.microsoft.com/office/drawing/2014/main" id="{72F34FB9-103D-5349-B1A5-A73F02BCEA87}"/>
              </a:ext>
            </a:extLst>
          </p:cNvPr>
          <p:cNvSpPr txBox="1">
            <a:spLocks/>
          </p:cNvSpPr>
          <p:nvPr/>
        </p:nvSpPr>
        <p:spPr bwMode="auto">
          <a:xfrm>
            <a:off x="8451604" y="1412489"/>
            <a:ext cx="2926080" cy="436384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 defTabSz="914400" eaLnBrk="1" hangingPunct="1">
              <a:lnSpc>
                <a:spcPct val="90000"/>
              </a:lnSpc>
              <a:defRPr/>
            </a:pPr>
            <a:endParaRPr lang="en-US" altLang="es-CL" sz="1400" dirty="0"/>
          </a:p>
          <a:p>
            <a:pPr indent="-228600" defTabSz="914400" eaLnBrk="1" hangingPunct="1">
              <a:lnSpc>
                <a:spcPct val="90000"/>
              </a:lnSpc>
              <a:defRPr/>
            </a:pPr>
            <a:endParaRPr lang="en-US" altLang="es-CL" sz="1400" dirty="0"/>
          </a:p>
          <a:p>
            <a:pPr marL="114300" indent="-228600" defTabSz="914400" eaLnBrk="1" hangingPunct="1">
              <a:lnSpc>
                <a:spcPct val="90000"/>
              </a:lnSpc>
              <a:defRPr/>
            </a:pPr>
            <a:r>
              <a:rPr lang="en-US" altLang="es-CL" sz="1400" dirty="0" err="1"/>
              <a:t>Identificar</a:t>
            </a:r>
            <a:r>
              <a:rPr lang="en-US" altLang="es-CL" sz="1400" dirty="0"/>
              <a:t> </a:t>
            </a:r>
            <a:r>
              <a:rPr lang="en-US" altLang="es-CL" sz="1400" dirty="0" err="1"/>
              <a:t>tácticas</a:t>
            </a:r>
            <a:r>
              <a:rPr lang="en-US" altLang="es-CL" sz="1400" dirty="0"/>
              <a:t> para </a:t>
            </a:r>
            <a:r>
              <a:rPr lang="en-US" altLang="es-CL" sz="1400" dirty="0" err="1"/>
              <a:t>nivelar</a:t>
            </a:r>
            <a:r>
              <a:rPr lang="en-US" altLang="es-CL" sz="1400" dirty="0"/>
              <a:t> la </a:t>
            </a:r>
            <a:r>
              <a:rPr lang="en-US" altLang="es-CL" sz="1400" dirty="0" err="1"/>
              <a:t>asimetría</a:t>
            </a:r>
            <a:r>
              <a:rPr lang="en-US" altLang="es-CL" sz="1400" dirty="0"/>
              <a:t> de </a:t>
            </a:r>
            <a:r>
              <a:rPr lang="en-US" altLang="es-CL" sz="1400" dirty="0" err="1"/>
              <a:t>poder</a:t>
            </a:r>
            <a:r>
              <a:rPr lang="en-US" altLang="es-CL" sz="1400" dirty="0"/>
              <a:t> de las </a:t>
            </a:r>
            <a:r>
              <a:rPr lang="en-US" altLang="es-CL" sz="1400" dirty="0" err="1"/>
              <a:t>partes</a:t>
            </a:r>
            <a:endParaRPr lang="en-US" altLang="es-CL" sz="1400" dirty="0"/>
          </a:p>
          <a:p>
            <a:pPr marL="114300" indent="-228600" defTabSz="914400" eaLnBrk="1" hangingPunct="1">
              <a:lnSpc>
                <a:spcPct val="90000"/>
              </a:lnSpc>
              <a:defRPr/>
            </a:pPr>
            <a:r>
              <a:rPr lang="en-US" altLang="es-CL" sz="1400" dirty="0" err="1"/>
              <a:t>Identificar</a:t>
            </a:r>
            <a:r>
              <a:rPr lang="en-US" altLang="es-CL" sz="1400" dirty="0"/>
              <a:t> la mayor </a:t>
            </a:r>
            <a:r>
              <a:rPr lang="en-US" altLang="es-CL" sz="1400" dirty="0" err="1"/>
              <a:t>cantidad</a:t>
            </a:r>
            <a:r>
              <a:rPr lang="en-US" altLang="es-CL" sz="1400" dirty="0"/>
              <a:t> de </a:t>
            </a:r>
            <a:r>
              <a:rPr lang="en-US" altLang="es-CL" sz="1400" dirty="0" err="1"/>
              <a:t>opciones</a:t>
            </a:r>
            <a:r>
              <a:rPr lang="en-US" altLang="es-CL" sz="1400" dirty="0"/>
              <a:t> de </a:t>
            </a:r>
            <a:r>
              <a:rPr lang="en-US" altLang="es-CL" sz="1400" dirty="0" err="1"/>
              <a:t>mutuo</a:t>
            </a:r>
            <a:r>
              <a:rPr lang="en-US" altLang="es-CL" sz="1400" dirty="0"/>
              <a:t> </a:t>
            </a:r>
            <a:r>
              <a:rPr lang="en-US" altLang="es-CL" sz="1400" dirty="0" err="1"/>
              <a:t>beneficio</a:t>
            </a:r>
            <a:endParaRPr lang="en-US" altLang="es-CL" sz="1400" dirty="0"/>
          </a:p>
          <a:p>
            <a:pPr marL="114300" indent="-228600" defTabSz="914400" eaLnBrk="1" hangingPunct="1">
              <a:lnSpc>
                <a:spcPct val="90000"/>
              </a:lnSpc>
              <a:defRPr/>
            </a:pPr>
            <a:r>
              <a:rPr lang="en-US" altLang="es-CL" sz="1400" dirty="0" err="1"/>
              <a:t>Identificar</a:t>
            </a:r>
            <a:r>
              <a:rPr lang="en-US" altLang="es-CL" sz="1400" dirty="0"/>
              <a:t> </a:t>
            </a:r>
            <a:r>
              <a:rPr lang="en-US" altLang="es-CL" sz="1400" dirty="0" err="1"/>
              <a:t>los</a:t>
            </a:r>
            <a:r>
              <a:rPr lang="en-US" altLang="es-CL" sz="1400" dirty="0"/>
              <a:t> </a:t>
            </a:r>
            <a:r>
              <a:rPr lang="en-US" altLang="es-CL" sz="1400" dirty="0" err="1"/>
              <a:t>criterios</a:t>
            </a:r>
            <a:r>
              <a:rPr lang="en-US" altLang="es-CL" sz="1400" dirty="0"/>
              <a:t> </a:t>
            </a:r>
            <a:r>
              <a:rPr lang="en-US" altLang="es-CL" sz="1400" dirty="0" err="1"/>
              <a:t>objetivos</a:t>
            </a:r>
            <a:r>
              <a:rPr lang="en-US" altLang="es-CL" sz="1400" dirty="0"/>
              <a:t> de </a:t>
            </a:r>
            <a:r>
              <a:rPr lang="en-US" altLang="es-CL" sz="1400" dirty="0" err="1"/>
              <a:t>realidad</a:t>
            </a:r>
            <a:r>
              <a:rPr lang="en-US" altLang="es-CL" sz="1400" dirty="0"/>
              <a:t> para </a:t>
            </a:r>
            <a:r>
              <a:rPr lang="en-US" altLang="es-CL" sz="1400" dirty="0" err="1"/>
              <a:t>legitimar</a:t>
            </a:r>
            <a:r>
              <a:rPr lang="en-US" altLang="es-CL" sz="1400" dirty="0"/>
              <a:t> </a:t>
            </a:r>
            <a:r>
              <a:rPr lang="en-US" altLang="es-CL" sz="1400" dirty="0" err="1"/>
              <a:t>el</a:t>
            </a:r>
            <a:r>
              <a:rPr lang="en-US" altLang="es-CL" sz="1400" dirty="0"/>
              <a:t> </a:t>
            </a:r>
            <a:r>
              <a:rPr lang="en-US" altLang="es-CL" sz="1400" dirty="0" err="1"/>
              <a:t>problema</a:t>
            </a:r>
            <a:r>
              <a:rPr lang="en-US" altLang="es-CL" sz="1400" dirty="0"/>
              <a:t>. </a:t>
            </a:r>
            <a:r>
              <a:rPr lang="en-US" altLang="es-CL" sz="1400" dirty="0" err="1"/>
              <a:t>Intereses</a:t>
            </a:r>
            <a:r>
              <a:rPr lang="en-US" altLang="es-CL" sz="1400" dirty="0"/>
              <a:t>, </a:t>
            </a:r>
            <a:r>
              <a:rPr lang="en-US" altLang="es-CL" sz="1400" dirty="0" err="1"/>
              <a:t>opciones</a:t>
            </a:r>
            <a:r>
              <a:rPr lang="en-US" altLang="es-CL" sz="1400" dirty="0"/>
              <a:t> y </a:t>
            </a:r>
            <a:r>
              <a:rPr lang="en-US" altLang="es-CL" sz="1400" dirty="0" err="1"/>
              <a:t>propuestas</a:t>
            </a:r>
            <a:r>
              <a:rPr lang="en-US" altLang="es-CL" sz="1400" dirty="0"/>
              <a:t> de </a:t>
            </a:r>
            <a:r>
              <a:rPr lang="en-US" altLang="es-CL" sz="1400" dirty="0" err="1"/>
              <a:t>acuerdo</a:t>
            </a:r>
            <a:endParaRPr lang="en-US" altLang="es-CL" sz="1400" dirty="0"/>
          </a:p>
          <a:p>
            <a:pPr marL="114300" indent="-228600" defTabSz="914400" eaLnBrk="1" hangingPunct="1">
              <a:lnSpc>
                <a:spcPct val="90000"/>
              </a:lnSpc>
              <a:defRPr/>
            </a:pPr>
            <a:r>
              <a:rPr lang="en-US" altLang="es-CL" sz="1400" dirty="0" err="1"/>
              <a:t>Identificar</a:t>
            </a:r>
            <a:r>
              <a:rPr lang="en-US" altLang="es-CL" sz="1400" dirty="0"/>
              <a:t> </a:t>
            </a:r>
            <a:r>
              <a:rPr lang="en-US" altLang="es-CL" sz="1400" dirty="0" err="1"/>
              <a:t>el</a:t>
            </a:r>
            <a:r>
              <a:rPr lang="en-US" altLang="es-CL" sz="1400" dirty="0"/>
              <a:t> punto de </a:t>
            </a:r>
            <a:r>
              <a:rPr lang="en-US" altLang="es-CL" sz="1400" dirty="0" err="1"/>
              <a:t>satisfacción</a:t>
            </a:r>
            <a:r>
              <a:rPr lang="en-US" altLang="es-CL" sz="1400" dirty="0"/>
              <a:t> </a:t>
            </a:r>
            <a:r>
              <a:rPr lang="en-US" altLang="es-CL" sz="1400" dirty="0" err="1"/>
              <a:t>máxima</a:t>
            </a:r>
            <a:r>
              <a:rPr lang="en-US" altLang="es-CL" sz="1400" dirty="0"/>
              <a:t> para la </a:t>
            </a:r>
            <a:r>
              <a:rPr lang="en-US" altLang="es-CL" sz="1400" dirty="0" err="1"/>
              <a:t>negociación</a:t>
            </a:r>
            <a:r>
              <a:rPr lang="en-US" altLang="es-CL" sz="1400" dirty="0"/>
              <a:t>. Frontera de Pareto</a:t>
            </a:r>
          </a:p>
          <a:p>
            <a:pPr marL="114300" indent="-228600" defTabSz="914400" eaLnBrk="1" hangingPunct="1">
              <a:lnSpc>
                <a:spcPct val="90000"/>
              </a:lnSpc>
              <a:defRPr/>
            </a:pPr>
            <a:r>
              <a:rPr lang="en-US" altLang="es-CL" sz="1400" dirty="0" err="1"/>
              <a:t>Identificar</a:t>
            </a:r>
            <a:r>
              <a:rPr lang="en-US" altLang="es-CL" sz="1400" dirty="0"/>
              <a:t> </a:t>
            </a:r>
            <a:r>
              <a:rPr lang="en-US" altLang="es-CL" sz="1400" dirty="0" err="1"/>
              <a:t>posibles</a:t>
            </a:r>
            <a:r>
              <a:rPr lang="en-US" altLang="es-CL" sz="1400" dirty="0"/>
              <a:t> </a:t>
            </a:r>
            <a:r>
              <a:rPr lang="en-US" altLang="es-CL" sz="1400" dirty="0" err="1"/>
              <a:t>disfunciones</a:t>
            </a:r>
            <a:r>
              <a:rPr lang="en-US" altLang="es-CL" sz="1400" dirty="0"/>
              <a:t> </a:t>
            </a:r>
            <a:r>
              <a:rPr lang="en-US" altLang="es-CL" sz="1400" dirty="0" err="1"/>
              <a:t>en</a:t>
            </a:r>
            <a:r>
              <a:rPr lang="en-US" altLang="es-CL" sz="1400" dirty="0"/>
              <a:t> la </a:t>
            </a:r>
            <a:r>
              <a:rPr lang="en-US" altLang="es-CL" sz="1400" dirty="0" err="1"/>
              <a:t>comunicación</a:t>
            </a:r>
            <a:r>
              <a:rPr lang="en-US" altLang="es-CL" sz="1400" dirty="0"/>
              <a:t> y </a:t>
            </a:r>
            <a:r>
              <a:rPr lang="en-US" altLang="es-CL" sz="1400" dirty="0" err="1"/>
              <a:t>proponer</a:t>
            </a:r>
            <a:r>
              <a:rPr lang="en-US" altLang="es-CL" sz="1400" dirty="0"/>
              <a:t> </a:t>
            </a:r>
            <a:r>
              <a:rPr lang="en-US" altLang="es-CL" sz="1400" dirty="0" err="1"/>
              <a:t>tácticas</a:t>
            </a:r>
            <a:r>
              <a:rPr lang="en-US" altLang="es-CL" sz="1400" dirty="0"/>
              <a:t> para </a:t>
            </a:r>
            <a:r>
              <a:rPr lang="en-US" altLang="es-CL" sz="1400" dirty="0" err="1"/>
              <a:t>superarlas</a:t>
            </a:r>
            <a:endParaRPr lang="en-US" altLang="es-CL" sz="1400" dirty="0"/>
          </a:p>
          <a:p>
            <a:pPr marL="114300" indent="-228600" defTabSz="914400" eaLnBrk="1" hangingPunct="1">
              <a:lnSpc>
                <a:spcPct val="90000"/>
              </a:lnSpc>
              <a:defRPr/>
            </a:pPr>
            <a:r>
              <a:rPr lang="en-US" altLang="es-CL" sz="1400" dirty="0" err="1"/>
              <a:t>Identificar</a:t>
            </a:r>
            <a:r>
              <a:rPr lang="en-US" altLang="es-CL" sz="1400" dirty="0"/>
              <a:t> </a:t>
            </a:r>
            <a:r>
              <a:rPr lang="en-US" altLang="es-CL" sz="1400" dirty="0" err="1"/>
              <a:t>herramientas</a:t>
            </a:r>
            <a:r>
              <a:rPr lang="en-US" altLang="es-CL" sz="1400" dirty="0"/>
              <a:t> y </a:t>
            </a:r>
            <a:r>
              <a:rPr lang="en-US" altLang="es-CL" sz="1400" dirty="0" err="1"/>
              <a:t>tácticas</a:t>
            </a:r>
            <a:r>
              <a:rPr lang="en-US" altLang="es-CL" sz="1400" dirty="0"/>
              <a:t> </a:t>
            </a:r>
            <a:r>
              <a:rPr lang="en-US" altLang="es-CL" sz="1400" dirty="0" err="1"/>
              <a:t>colaborativas</a:t>
            </a:r>
            <a:r>
              <a:rPr lang="en-US" altLang="es-CL" sz="1400" dirty="0"/>
              <a:t> para </a:t>
            </a:r>
            <a:r>
              <a:rPr lang="en-US" altLang="es-CL" sz="1400" dirty="0" err="1"/>
              <a:t>legitimar</a:t>
            </a:r>
            <a:r>
              <a:rPr lang="en-US" altLang="es-CL" sz="1400" dirty="0"/>
              <a:t> a las </a:t>
            </a:r>
            <a:r>
              <a:rPr lang="en-US" altLang="es-CL" sz="1400" dirty="0" err="1"/>
              <a:t>partes</a:t>
            </a:r>
            <a:r>
              <a:rPr lang="en-US" altLang="es-CL" sz="1400" dirty="0"/>
              <a:t> entre </a:t>
            </a:r>
            <a:r>
              <a:rPr lang="en-US" altLang="es-CL" sz="1400" dirty="0" err="1"/>
              <a:t>sí</a:t>
            </a:r>
            <a:r>
              <a:rPr lang="en-US" altLang="es-CL" sz="1400" dirty="0"/>
              <a:t>, sus </a:t>
            </a:r>
            <a:r>
              <a:rPr lang="en-US" altLang="es-CL" sz="1400" dirty="0" err="1"/>
              <a:t>intereses</a:t>
            </a:r>
            <a:r>
              <a:rPr lang="en-US" altLang="es-CL" sz="1400" dirty="0"/>
              <a:t>, </a:t>
            </a:r>
            <a:r>
              <a:rPr lang="en-US" altLang="es-CL" sz="1400" dirty="0" err="1"/>
              <a:t>opciones</a:t>
            </a:r>
            <a:r>
              <a:rPr lang="en-US" altLang="es-CL" sz="1400" dirty="0"/>
              <a:t> y </a:t>
            </a:r>
            <a:r>
              <a:rPr lang="en-US" altLang="es-CL" sz="1400" dirty="0" err="1"/>
              <a:t>propuestas</a:t>
            </a:r>
            <a:r>
              <a:rPr lang="en-US" altLang="es-CL" sz="1400" dirty="0"/>
              <a:t> de </a:t>
            </a:r>
            <a:r>
              <a:rPr lang="en-US" altLang="es-CL" sz="1400" dirty="0" err="1"/>
              <a:t>acuerdo</a:t>
            </a:r>
            <a:endParaRPr lang="en-US" altLang="es-CL" sz="1400" dirty="0"/>
          </a:p>
        </p:txBody>
      </p:sp>
      <p:sp>
        <p:nvSpPr>
          <p:cNvPr id="60422" name="2 Marcador de contenido">
            <a:extLst>
              <a:ext uri="{FF2B5EF4-FFF2-40B4-BE49-F238E27FC236}">
                <a16:creationId xmlns:a16="http://schemas.microsoft.com/office/drawing/2014/main" id="{99AF4C25-ABEF-B54A-BA45-A39BE9B04C01}"/>
              </a:ext>
            </a:extLst>
          </p:cNvPr>
          <p:cNvSpPr txBox="1">
            <a:spLocks/>
          </p:cNvSpPr>
          <p:nvPr/>
        </p:nvSpPr>
        <p:spPr bwMode="auto">
          <a:xfrm>
            <a:off x="3131025" y="1986274"/>
            <a:ext cx="7416800" cy="462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s-CL" altLang="es-CL" sz="2400"/>
          </a:p>
          <a:p>
            <a:endParaRPr lang="es-CL" altLang="es-CL"/>
          </a:p>
        </p:txBody>
      </p:sp>
      <p:pic>
        <p:nvPicPr>
          <p:cNvPr id="20482" name="Picture 2" descr="ANÁLISIS Y SÍNTESIS. - Investigaciones Esculapitas">
            <a:extLst>
              <a:ext uri="{FF2B5EF4-FFF2-40B4-BE49-F238E27FC236}">
                <a16:creationId xmlns:a16="http://schemas.microsoft.com/office/drawing/2014/main" id="{43042564-517A-D7B2-20A1-B08089E06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759" y="2378461"/>
            <a:ext cx="3324225" cy="306705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áfico 2" descr="Signo de interrogación con relleno sólido">
            <a:extLst>
              <a:ext uri="{FF2B5EF4-FFF2-40B4-BE49-F238E27FC236}">
                <a16:creationId xmlns:a16="http://schemas.microsoft.com/office/drawing/2014/main" id="{4A3D8991-6CB4-796F-6862-EC0DCFD9C6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21844" y="563430"/>
            <a:ext cx="1984947" cy="156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3002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0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9" name="Picture 62468">
            <a:extLst>
              <a:ext uri="{FF2B5EF4-FFF2-40B4-BE49-F238E27FC236}">
                <a16:creationId xmlns:a16="http://schemas.microsoft.com/office/drawing/2014/main" id="{D6B5DFAF-D99D-B096-1300-379A7ACEB8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5361" b="1037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62465" name="1 Título">
            <a:extLst>
              <a:ext uri="{FF2B5EF4-FFF2-40B4-BE49-F238E27FC236}">
                <a16:creationId xmlns:a16="http://schemas.microsoft.com/office/drawing/2014/main" id="{7EF808B1-5EAC-1F4D-BACC-200C76574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286" y="1065862"/>
            <a:ext cx="4346917" cy="4726276"/>
          </a:xfrm>
        </p:spPr>
        <p:txBody>
          <a:bodyPr>
            <a:normAutofit/>
          </a:bodyPr>
          <a:lstStyle/>
          <a:p>
            <a:r>
              <a:rPr lang="es-CL" altLang="es-CL" sz="4000" b="1" dirty="0">
                <a:solidFill>
                  <a:srgbClr val="FFFFFF"/>
                </a:solidFill>
              </a:rPr>
              <a:t> </a:t>
            </a:r>
            <a:r>
              <a:rPr lang="es-CL" altLang="es-CL" sz="4000" b="1" cap="none" dirty="0">
                <a:solidFill>
                  <a:srgbClr val="FFFFFF"/>
                </a:solidFill>
              </a:rPr>
              <a:t>A </a:t>
            </a:r>
            <a:r>
              <a:rPr lang="es-CL" altLang="es-CL" sz="4000" cap="none" dirty="0">
                <a:solidFill>
                  <a:srgbClr val="FFFFFF"/>
                </a:solidFill>
              </a:rPr>
              <a:t>modo de conclusión…</a:t>
            </a:r>
            <a:endParaRPr lang="es-CL" altLang="es-CL" sz="4000" dirty="0">
              <a:solidFill>
                <a:srgbClr val="FFFFFF"/>
              </a:solidFill>
            </a:endParaRPr>
          </a:p>
        </p:txBody>
      </p:sp>
      <p:graphicFrame>
        <p:nvGraphicFramePr>
          <p:cNvPr id="62468" name="2 Marcador de contenido">
            <a:extLst>
              <a:ext uri="{FF2B5EF4-FFF2-40B4-BE49-F238E27FC236}">
                <a16:creationId xmlns:a16="http://schemas.microsoft.com/office/drawing/2014/main" id="{105DFBCB-1723-8A8F-8E95-3D49AC28CC6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7039351"/>
              </p:ext>
            </p:extLst>
          </p:nvPr>
        </p:nvGraphicFramePr>
        <p:xfrm>
          <a:off x="5155379" y="1065862"/>
          <a:ext cx="5744685" cy="4726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499160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B8059BD0-2C12-CCF1-27C2-38F29B21F93B}"/>
              </a:ext>
            </a:extLst>
          </p:cNvPr>
          <p:cNvGrpSpPr/>
          <p:nvPr/>
        </p:nvGrpSpPr>
        <p:grpSpPr>
          <a:xfrm>
            <a:off x="496956" y="855587"/>
            <a:ext cx="3139941" cy="3190009"/>
            <a:chOff x="6783049" y="0"/>
            <a:chExt cx="3139941" cy="3190009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5847575C-393B-7768-FF42-C84F73981F7F}"/>
                </a:ext>
              </a:extLst>
            </p:cNvPr>
            <p:cNvSpPr/>
            <p:nvPr/>
          </p:nvSpPr>
          <p:spPr>
            <a:xfrm>
              <a:off x="6783049" y="0"/>
              <a:ext cx="3139941" cy="3190009"/>
            </a:xfrm>
            <a:prstGeom prst="rect">
              <a:avLst/>
            </a:prstGeom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1B3380DD-B9A3-B88D-B365-B2C9E49BA914}"/>
                </a:ext>
              </a:extLst>
            </p:cNvPr>
            <p:cNvSpPr txBox="1"/>
            <p:nvPr/>
          </p:nvSpPr>
          <p:spPr>
            <a:xfrm>
              <a:off x="6783049" y="1276003"/>
              <a:ext cx="3139941" cy="19140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0156" tIns="0" rIns="310156" bIns="330200" numCol="1" spcCol="1270" rtlCol="0" anchor="t" anchorCtr="0">
              <a:noAutofit/>
            </a:bodyPr>
            <a:lstStyle/>
            <a:p>
              <a:pPr marL="0" lvl="0" indent="0" algn="l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000" kern="1200" noProof="1"/>
                <a:t>Herramientas para negociar colaborativamente</a:t>
              </a:r>
            </a:p>
          </p:txBody>
        </p:sp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22DA4516-24C0-23A2-A375-4BBA42DB1070}"/>
              </a:ext>
            </a:extLst>
          </p:cNvPr>
          <p:cNvSpPr txBox="1"/>
          <p:nvPr/>
        </p:nvSpPr>
        <p:spPr>
          <a:xfrm>
            <a:off x="1228436" y="1099127"/>
            <a:ext cx="16810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dirty="0"/>
              <a:t>02</a:t>
            </a:r>
            <a:endParaRPr lang="es-CL" sz="5400" dirty="0"/>
          </a:p>
        </p:txBody>
      </p:sp>
      <p:pic>
        <p:nvPicPr>
          <p:cNvPr id="10" name="Imagen 9" descr="Imagen que contiene dibujo&#10;&#10;Descripción generada automáticamente">
            <a:extLst>
              <a:ext uri="{FF2B5EF4-FFF2-40B4-BE49-F238E27FC236}">
                <a16:creationId xmlns:a16="http://schemas.microsoft.com/office/drawing/2014/main" id="{6825BB9B-F07F-96C4-731B-69D4708F4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7480" y="679230"/>
            <a:ext cx="1168400" cy="1102080"/>
          </a:xfrm>
          <a:prstGeom prst="rect">
            <a:avLst/>
          </a:prstGeom>
        </p:spPr>
      </p:pic>
      <p:sp>
        <p:nvSpPr>
          <p:cNvPr id="14" name="Elipse 13">
            <a:extLst>
              <a:ext uri="{FF2B5EF4-FFF2-40B4-BE49-F238E27FC236}">
                <a16:creationId xmlns:a16="http://schemas.microsoft.com/office/drawing/2014/main" id="{53E25B19-D648-060D-093A-E1874E9AC25A}"/>
              </a:ext>
            </a:extLst>
          </p:cNvPr>
          <p:cNvSpPr/>
          <p:nvPr/>
        </p:nvSpPr>
        <p:spPr>
          <a:xfrm>
            <a:off x="5044513" y="798594"/>
            <a:ext cx="2861530" cy="295421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6C709322-8B2A-6A0B-D83E-F66628ABC2D2}"/>
              </a:ext>
            </a:extLst>
          </p:cNvPr>
          <p:cNvSpPr/>
          <p:nvPr/>
        </p:nvSpPr>
        <p:spPr>
          <a:xfrm>
            <a:off x="6593864" y="2803808"/>
            <a:ext cx="2719795" cy="2954216"/>
          </a:xfrm>
          <a:prstGeom prst="ellipse">
            <a:avLst/>
          </a:prstGeom>
          <a:solidFill>
            <a:srgbClr val="FF9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7" name="Imagen 16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D133EA2E-AE6E-2CC0-8B61-359B27DFF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0728" y="1618168"/>
            <a:ext cx="1689100" cy="1193800"/>
          </a:xfrm>
          <a:prstGeom prst="rect">
            <a:avLst/>
          </a:prstGeom>
          <a:effectLst>
            <a:reflection blurRad="28525" stA="74758" endPos="65000" dir="5400000" sy="-100000" algn="bl" rotWithShape="0"/>
          </a:effectLst>
        </p:spPr>
      </p:pic>
      <p:pic>
        <p:nvPicPr>
          <p:cNvPr id="18" name="Imagen 17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F8851F2D-3428-074A-4F27-6C5C9FD674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0122" y="3623382"/>
            <a:ext cx="1625600" cy="1244600"/>
          </a:xfrm>
          <a:prstGeom prst="rect">
            <a:avLst/>
          </a:prstGeom>
          <a:effectLst>
            <a:glow rad="503336">
              <a:schemeClr val="accent1">
                <a:alpha val="40000"/>
              </a:schemeClr>
            </a:glow>
            <a:outerShdw blurRad="453528" dist="50800" dir="5400000" algn="ctr" rotWithShape="0">
              <a:srgbClr val="000000">
                <a:alpha val="32000"/>
              </a:srgbClr>
            </a:outerShdw>
            <a:reflection stA="14539" endPos="65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30836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B8059BD0-2C12-CCF1-27C2-38F29B21F93B}"/>
              </a:ext>
            </a:extLst>
          </p:cNvPr>
          <p:cNvGrpSpPr/>
          <p:nvPr/>
        </p:nvGrpSpPr>
        <p:grpSpPr>
          <a:xfrm>
            <a:off x="496956" y="855587"/>
            <a:ext cx="3139941" cy="3190009"/>
            <a:chOff x="6783049" y="0"/>
            <a:chExt cx="3139941" cy="3190009"/>
          </a:xfrm>
          <a:solidFill>
            <a:schemeClr val="bg1">
              <a:lumMod val="85000"/>
              <a:lumOff val="15000"/>
            </a:schemeClr>
          </a:solidFill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5847575C-393B-7768-FF42-C84F73981F7F}"/>
                </a:ext>
              </a:extLst>
            </p:cNvPr>
            <p:cNvSpPr/>
            <p:nvPr/>
          </p:nvSpPr>
          <p:spPr>
            <a:xfrm>
              <a:off x="6783049" y="0"/>
              <a:ext cx="3139941" cy="3190009"/>
            </a:xfrm>
            <a:prstGeom prst="rect">
              <a:avLst/>
            </a:prstGeom>
            <a:grpFill/>
            <a:effectLst>
              <a:innerShdw blurRad="50800" dist="25400" dir="13500000">
                <a:srgbClr val="000000">
                  <a:alpha val="55000"/>
                </a:srgbClr>
              </a:innerShdw>
              <a:softEdge rad="63500"/>
            </a:effectLst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1B3380DD-B9A3-B88D-B365-B2C9E49BA914}"/>
                </a:ext>
              </a:extLst>
            </p:cNvPr>
            <p:cNvSpPr txBox="1"/>
            <p:nvPr/>
          </p:nvSpPr>
          <p:spPr>
            <a:xfrm>
              <a:off x="6783049" y="1276003"/>
              <a:ext cx="3139941" cy="191400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0156" tIns="0" rIns="310156" bIns="330200" numCol="1" spcCol="1270" rtlCol="0" anchor="t" anchorCtr="0">
              <a:noAutofit/>
            </a:bodyPr>
            <a:lstStyle/>
            <a:p>
              <a:pPr marL="0" lvl="0" indent="0" algn="l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000" noProof="1"/>
                <a:t>Tipos </a:t>
              </a:r>
              <a:r>
                <a:rPr lang="es-ES" sz="2000" kern="1200" noProof="1"/>
                <a:t> de Herramientas del negociador</a:t>
              </a:r>
            </a:p>
          </p:txBody>
        </p:sp>
      </p:grp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FBAB7AAB-778D-1143-97A2-DE12D176FF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7360944"/>
              </p:ext>
            </p:extLst>
          </p:nvPr>
        </p:nvGraphicFramePr>
        <p:xfrm>
          <a:off x="2032000" y="719666"/>
          <a:ext cx="9663044" cy="5039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900330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311838-A490-C824-AF52-6648995A4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36320"/>
          </a:xfrm>
        </p:spPr>
        <p:txBody>
          <a:bodyPr>
            <a:normAutofit/>
          </a:bodyPr>
          <a:lstStyle/>
          <a:p>
            <a:pPr algn="ctr"/>
            <a:r>
              <a:rPr lang="es-CL" sz="3600" dirty="0">
                <a:solidFill>
                  <a:schemeClr val="tx1"/>
                </a:solidFill>
              </a:rPr>
              <a:t>El contexto DE LA NEGOCIACIÓN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8E5BB36-7535-5140-C791-97D2E46EDAA7}"/>
              </a:ext>
            </a:extLst>
          </p:cNvPr>
          <p:cNvSpPr txBox="1"/>
          <p:nvPr/>
        </p:nvSpPr>
        <p:spPr>
          <a:xfrm>
            <a:off x="2034988" y="2588454"/>
            <a:ext cx="2715204" cy="120032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es-CL" dirty="0"/>
          </a:p>
          <a:p>
            <a:r>
              <a:rPr lang="es-CL" dirty="0"/>
              <a:t>Historia, cultura organizacional</a:t>
            </a:r>
          </a:p>
          <a:p>
            <a:endParaRPr lang="es-CL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FB05BE3-E1C7-D984-305E-3540DE7E6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0192" y="3359887"/>
            <a:ext cx="3189485" cy="923329"/>
          </a:xfrm>
          <a:prstGeom prst="rect">
            <a:avLst/>
          </a:prstGeom>
          <a:solidFill>
            <a:srgbClr val="008F00"/>
          </a:solidFill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4B19A39-A59C-6103-D790-F617729C06F5}"/>
              </a:ext>
            </a:extLst>
          </p:cNvPr>
          <p:cNvSpPr txBox="1"/>
          <p:nvPr/>
        </p:nvSpPr>
        <p:spPr>
          <a:xfrm>
            <a:off x="8023412" y="3917576"/>
            <a:ext cx="3189485" cy="1201271"/>
          </a:xfrm>
          <a:prstGeom prst="rect">
            <a:avLst/>
          </a:prstGeom>
          <a:solidFill>
            <a:srgbClr val="009193"/>
          </a:solidFill>
        </p:spPr>
        <p:txBody>
          <a:bodyPr wrap="square" rtlCol="0">
            <a:spAutoFit/>
          </a:bodyPr>
          <a:lstStyle/>
          <a:p>
            <a:endParaRPr lang="es-CL" dirty="0"/>
          </a:p>
          <a:p>
            <a:r>
              <a:rPr lang="es-CL" dirty="0"/>
              <a:t>El medio ambiente de la negociación</a:t>
            </a:r>
          </a:p>
          <a:p>
            <a:endParaRPr lang="es-CL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7E2B06E-3C66-B8C1-E21A-2E8662563FBE}"/>
              </a:ext>
            </a:extLst>
          </p:cNvPr>
          <p:cNvSpPr txBox="1"/>
          <p:nvPr/>
        </p:nvSpPr>
        <p:spPr>
          <a:xfrm>
            <a:off x="1666068" y="1645920"/>
            <a:ext cx="4982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Tres dimensiones fundamentales:</a:t>
            </a:r>
            <a:endParaRPr lang="es-CL" dirty="0"/>
          </a:p>
        </p:txBody>
      </p:sp>
      <p:sp>
        <p:nvSpPr>
          <p:cNvPr id="5" name="Flecha: hacia abajo 4">
            <a:extLst>
              <a:ext uri="{FF2B5EF4-FFF2-40B4-BE49-F238E27FC236}">
                <a16:creationId xmlns:a16="http://schemas.microsoft.com/office/drawing/2014/main" id="{CFDF4C08-8E91-B2F0-BE5B-89AB9AD79C59}"/>
              </a:ext>
            </a:extLst>
          </p:cNvPr>
          <p:cNvSpPr/>
          <p:nvPr/>
        </p:nvSpPr>
        <p:spPr>
          <a:xfrm>
            <a:off x="2944678" y="2015252"/>
            <a:ext cx="410705" cy="813189"/>
          </a:xfrm>
          <a:prstGeom prst="downArrow">
            <a:avLst/>
          </a:prstGeom>
          <a:solidFill>
            <a:schemeClr val="tx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9" name="Conector: angular 8">
            <a:extLst>
              <a:ext uri="{FF2B5EF4-FFF2-40B4-BE49-F238E27FC236}">
                <a16:creationId xmlns:a16="http://schemas.microsoft.com/office/drawing/2014/main" id="{6F4A978E-99F0-B335-CE95-D5900D78D1D5}"/>
              </a:ext>
            </a:extLst>
          </p:cNvPr>
          <p:cNvCxnSpPr>
            <a:cxnSpLocks/>
          </p:cNvCxnSpPr>
          <p:nvPr/>
        </p:nvCxnSpPr>
        <p:spPr>
          <a:xfrm>
            <a:off x="4966447" y="1977813"/>
            <a:ext cx="1829560" cy="1463469"/>
          </a:xfrm>
          <a:prstGeom prst="bentConnector3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: angular 10">
            <a:extLst>
              <a:ext uri="{FF2B5EF4-FFF2-40B4-BE49-F238E27FC236}">
                <a16:creationId xmlns:a16="http://schemas.microsoft.com/office/drawing/2014/main" id="{4172F2B3-5D50-914B-A3D9-5B17A34F30EB}"/>
              </a:ext>
            </a:extLst>
          </p:cNvPr>
          <p:cNvCxnSpPr/>
          <p:nvPr/>
        </p:nvCxnSpPr>
        <p:spPr>
          <a:xfrm>
            <a:off x="5501898" y="1890793"/>
            <a:ext cx="4223288" cy="2278251"/>
          </a:xfrm>
          <a:prstGeom prst="bentConnector3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n 7">
            <a:extLst>
              <a:ext uri="{FF2B5EF4-FFF2-40B4-BE49-F238E27FC236}">
                <a16:creationId xmlns:a16="http://schemas.microsoft.com/office/drawing/2014/main" id="{C79B09FB-8B86-1CEE-24C3-CE84BD002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032" y="-107576"/>
            <a:ext cx="2079381" cy="6230471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6588390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pájaro parado en una rama&#10;&#10;Descripción generada automáticamente con confianza media">
            <a:extLst>
              <a:ext uri="{FF2B5EF4-FFF2-40B4-BE49-F238E27FC236}">
                <a16:creationId xmlns:a16="http://schemas.microsoft.com/office/drawing/2014/main" id="{361B7777-614D-969D-85D7-873A7A0BC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2565" y="0"/>
            <a:ext cx="6294448" cy="6721475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2726A61-6166-9806-D1FC-575BDB5DA4FE}"/>
              </a:ext>
            </a:extLst>
          </p:cNvPr>
          <p:cNvSpPr txBox="1"/>
          <p:nvPr/>
        </p:nvSpPr>
        <p:spPr>
          <a:xfrm>
            <a:off x="376518" y="1174376"/>
            <a:ext cx="301214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 eaLnBrk="1" hangingPunct="1">
              <a:buFont typeface="Courier New" panose="02070309020205020404" pitchFamily="49" charset="0"/>
              <a:buChar char="o"/>
              <a:defRPr/>
            </a:pPr>
            <a:r>
              <a:rPr lang="es-ES_tradnl" altLang="es-CL" sz="1400" dirty="0"/>
              <a:t>Los conflictos surgen en sistemas de interacción</a:t>
            </a:r>
          </a:p>
          <a:p>
            <a:pPr marL="285750" indent="-285750" algn="just" eaLnBrk="1" hangingPunct="1">
              <a:buFont typeface="Courier New" panose="02070309020205020404" pitchFamily="49" charset="0"/>
              <a:buChar char="o"/>
              <a:defRPr/>
            </a:pPr>
            <a:r>
              <a:rPr lang="es-ES_tradnl" altLang="es-CL" sz="1400" dirty="0"/>
              <a:t>Se desarrollan en un marco de referencia</a:t>
            </a:r>
          </a:p>
          <a:p>
            <a:pPr marL="285750" indent="-285750" algn="just" eaLnBrk="1" hangingPunct="1">
              <a:buFont typeface="Courier New" panose="02070309020205020404" pitchFamily="49" charset="0"/>
              <a:buChar char="o"/>
              <a:defRPr/>
            </a:pPr>
            <a:r>
              <a:rPr lang="es-ES_tradnl" altLang="es-CL" sz="1400" dirty="0"/>
              <a:t>Las personas que se comunican transmiten contenidos</a:t>
            </a:r>
          </a:p>
          <a:p>
            <a:pPr marL="285750" indent="-285750" algn="just" eaLnBrk="1" hangingPunct="1">
              <a:buFont typeface="Courier New" panose="02070309020205020404" pitchFamily="49" charset="0"/>
              <a:buChar char="o"/>
              <a:defRPr/>
            </a:pPr>
            <a:r>
              <a:rPr lang="es-ES_tradnl" altLang="es-CL" sz="1400" dirty="0"/>
              <a:t>Las personas que se comunican envían información sobre la naturaleza de la relación en que la comunicación se da: si son pares, son jerárquicamente dependientes, si es colaboración o de competencia, de confianza o desconfianza, etc. </a:t>
            </a:r>
          </a:p>
          <a:p>
            <a:pPr marL="285750" indent="-285750" algn="just" eaLnBrk="1" hangingPunct="1">
              <a:buFont typeface="Courier New" panose="02070309020205020404" pitchFamily="49" charset="0"/>
              <a:buChar char="o"/>
              <a:defRPr/>
            </a:pPr>
            <a:r>
              <a:rPr lang="es-ES_tradnl" altLang="es-CL" sz="1400" dirty="0"/>
              <a:t>La comunicación se da en un CONTEXTO:  “ mundo de circuitos”, interconectados, que se influyen y retroalimentan</a:t>
            </a:r>
            <a:endParaRPr lang="es-ES" altLang="es-CL" sz="1400" dirty="0"/>
          </a:p>
          <a:p>
            <a:endParaRPr lang="es-CL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F8EB40B-D5DB-8724-2C74-442B1DEEC304}"/>
              </a:ext>
            </a:extLst>
          </p:cNvPr>
          <p:cNvSpPr txBox="1"/>
          <p:nvPr/>
        </p:nvSpPr>
        <p:spPr>
          <a:xfrm>
            <a:off x="3862565" y="439271"/>
            <a:ext cx="6537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/>
              <a:t>Negociación y comunicación</a:t>
            </a:r>
            <a:endParaRPr lang="es-CL" sz="3200" dirty="0"/>
          </a:p>
        </p:txBody>
      </p:sp>
    </p:spTree>
    <p:extLst>
      <p:ext uri="{BB962C8B-B14F-4D97-AF65-F5344CB8AC3E}">
        <p14:creationId xmlns:p14="http://schemas.microsoft.com/office/powerpoint/2010/main" val="9032436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3D4ABD9-3428-E3DF-8986-D8B1E7E27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08643"/>
            <a:ext cx="10700520" cy="1647730"/>
          </a:xfrm>
        </p:spPr>
        <p:txBody>
          <a:bodyPr>
            <a:normAutofit/>
          </a:bodyPr>
          <a:lstStyle/>
          <a:p>
            <a:pPr algn="ctr"/>
            <a:r>
              <a:rPr lang="es-ES_tradnl" altLang="es-CL" sz="3600" cap="none" dirty="0">
                <a:latin typeface="Calibri" panose="020F0502020204030204" pitchFamily="34" charset="0"/>
                <a:cs typeface="Calibri" panose="020F0502020204030204" pitchFamily="34" charset="0"/>
              </a:rPr>
              <a:t>Movimientos de la Comunicación en Negociación/ Mediación</a:t>
            </a:r>
            <a:endParaRPr lang="en-US" sz="3600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n 2" descr="Una rama con hojas verdes&#10;&#10;Descripción generada automáticamente con confianza media">
            <a:extLst>
              <a:ext uri="{FF2B5EF4-FFF2-40B4-BE49-F238E27FC236}">
                <a16:creationId xmlns:a16="http://schemas.microsoft.com/office/drawing/2014/main" id="{B68F48B5-EFBE-9B31-6FD6-83187A0F94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247" b="27574"/>
          <a:stretch/>
        </p:blipFill>
        <p:spPr>
          <a:xfrm>
            <a:off x="1336896" y="3060072"/>
            <a:ext cx="9905998" cy="3124201"/>
          </a:xfrm>
          <a:prstGeom prst="rect">
            <a:avLst/>
          </a:prstGeom>
          <a:noFill/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4EBFFDC-D14B-0C76-5254-8ECC5E182ECE}"/>
              </a:ext>
            </a:extLst>
          </p:cNvPr>
          <p:cNvSpPr txBox="1"/>
          <p:nvPr/>
        </p:nvSpPr>
        <p:spPr>
          <a:xfrm>
            <a:off x="931000" y="1620570"/>
            <a:ext cx="5478854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s-ES_tradnl" altLang="es-CL" sz="1800" dirty="0"/>
              <a:t>Dos movimientos- momentos: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s-ES_tradnl" altLang="es-CL" sz="1800" dirty="0"/>
              <a:t>1. </a:t>
            </a:r>
            <a:r>
              <a:rPr lang="es-ES_tradnl" altLang="es-CL" sz="1800" dirty="0">
                <a:solidFill>
                  <a:schemeClr val="tx2"/>
                </a:solidFill>
              </a:rPr>
              <a:t>Limitar o encausar operativamente la estructura de la comunicación</a:t>
            </a:r>
            <a:r>
              <a:rPr lang="es-ES_tradnl" altLang="es-CL" sz="1800" dirty="0"/>
              <a:t> entre las partes: corregir disfunciones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s-ES_tradnl" altLang="es-CL" sz="1800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s-ES_tradnl" altLang="es-CL" sz="1800" dirty="0"/>
              <a:t>   </a:t>
            </a:r>
          </a:p>
          <a:p>
            <a:endParaRPr lang="es-CL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CE64E14-6C76-3011-BF99-CEF30E1FD4DC}"/>
              </a:ext>
            </a:extLst>
          </p:cNvPr>
          <p:cNvSpPr txBox="1"/>
          <p:nvPr/>
        </p:nvSpPr>
        <p:spPr>
          <a:xfrm>
            <a:off x="7088864" y="1412342"/>
            <a:ext cx="4963482" cy="136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s-ES_tradnl" altLang="es-CL" sz="1800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s-ES_tradnl" altLang="es-CL" sz="1800" dirty="0"/>
              <a:t>   2. </a:t>
            </a:r>
            <a:r>
              <a:rPr lang="es-ES_tradnl" altLang="es-CL" sz="1800" dirty="0">
                <a:solidFill>
                  <a:schemeClr val="tx2"/>
                </a:solidFill>
              </a:rPr>
              <a:t>Apertura creativa de la comunicación entre las partes:</a:t>
            </a:r>
            <a:r>
              <a:rPr lang="es-ES_tradnl" altLang="es-CL" sz="1800" dirty="0"/>
              <a:t> Instalar relación de cooperación y pensamiento constructivo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1496109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DAB92E-DFB4-F436-FE9F-BAC67A74D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b="0" kern="1200" cap="all" dirty="0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Creación de confianza y contexto</a:t>
            </a:r>
          </a:p>
        </p:txBody>
      </p:sp>
      <p:pic>
        <p:nvPicPr>
          <p:cNvPr id="5" name="Imagen 4" descr="Ave de color verde&#10;&#10;Descripción generada automáticamente con confianza media">
            <a:extLst>
              <a:ext uri="{FF2B5EF4-FFF2-40B4-BE49-F238E27FC236}">
                <a16:creationId xmlns:a16="http://schemas.microsoft.com/office/drawing/2014/main" id="{A2170144-A1C8-9AF0-FD74-C491778D24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70" b="1628"/>
          <a:stretch/>
        </p:blipFill>
        <p:spPr>
          <a:xfrm>
            <a:off x="5103812" y="609601"/>
            <a:ext cx="5943601" cy="5181600"/>
          </a:xfrm>
          <a:prstGeom prst="rect">
            <a:avLst/>
          </a:prstGeom>
          <a:noFill/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4AD50D6-C3B7-4224-89DB-930F61770DF3}"/>
              </a:ext>
            </a:extLst>
          </p:cNvPr>
          <p:cNvSpPr txBox="1"/>
          <p:nvPr/>
        </p:nvSpPr>
        <p:spPr>
          <a:xfrm>
            <a:off x="1141411" y="2971800"/>
            <a:ext cx="3549650" cy="2514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defRPr/>
            </a:pPr>
            <a:r>
              <a:rPr lang="es-ES" altLang="es-CL"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rPr>
              <a:t>Conflicto tiene a la base disfunciones en la comunicación: contextos, significados, relaciones. Percepciones sobre los hechos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defRPr/>
            </a:pPr>
            <a:r>
              <a:rPr lang="es-ES" altLang="es-CL"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rPr>
              <a:t>Eje central del proceso de negociación y/o de mediación  es la Comunicación - Proceso circular y no lineal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defRPr/>
            </a:pPr>
            <a:r>
              <a:rPr lang="es-ES" altLang="es-CL"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rPr>
              <a:t>El contexto de la mediación: espacio adecuado para generar diálogo, facilitar la comunicación, hacer circular la información, generar confianza, obtener adecuada relación y disposición a acuerdos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defRPr/>
            </a:pPr>
            <a:r>
              <a:rPr lang="es-ES" altLang="es-CL"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rPr>
              <a:t>Las herramientas del mediador se  orientan hacia la comunicación y generación de contextos </a:t>
            </a:r>
          </a:p>
        </p:txBody>
      </p:sp>
    </p:spTree>
    <p:extLst>
      <p:ext uri="{BB962C8B-B14F-4D97-AF65-F5344CB8AC3E}">
        <p14:creationId xmlns:p14="http://schemas.microsoft.com/office/powerpoint/2010/main" val="30432948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13D0C98-BA58-FEC1-C0EA-175F7EA30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646" y="262550"/>
            <a:ext cx="3041964" cy="1303700"/>
          </a:xfrm>
        </p:spPr>
        <p:txBody>
          <a:bodyPr>
            <a:normAutofit/>
          </a:bodyPr>
          <a:lstStyle/>
          <a:p>
            <a:r>
              <a:rPr lang="en-US" sz="3200" cap="none" dirty="0" err="1"/>
              <a:t>Aplicaciones</a:t>
            </a:r>
            <a:endParaRPr lang="en-US" sz="3200" cap="none" dirty="0"/>
          </a:p>
        </p:txBody>
      </p:sp>
      <p:pic>
        <p:nvPicPr>
          <p:cNvPr id="3" name="Imagen 2" descr="Un pájaro gris parado en dos patas&#10;&#10;Descripción generada automáticamente con confianza media">
            <a:extLst>
              <a:ext uri="{FF2B5EF4-FFF2-40B4-BE49-F238E27FC236}">
                <a16:creationId xmlns:a16="http://schemas.microsoft.com/office/drawing/2014/main" id="{5B77D9C9-986D-6F21-FDCC-2C80E3E786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978" r="1" b="4279"/>
          <a:stretch/>
        </p:blipFill>
        <p:spPr>
          <a:xfrm>
            <a:off x="5846196" y="600548"/>
            <a:ext cx="5943601" cy="5181600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87AD50C-722C-3BC6-4D22-C7084F967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4562272" cy="2514600"/>
          </a:xfrm>
        </p:spPr>
        <p:txBody>
          <a:bodyPr>
            <a:normAutofit fontScale="70000" lnSpcReduction="20000"/>
          </a:bodyPr>
          <a:lstStyle/>
          <a:p>
            <a:pPr marL="285750" indent="-285750" eaLnBrk="1" hangingPunct="1">
              <a:buFont typeface="Courier New" panose="02070309020205020404" pitchFamily="49" charset="0"/>
              <a:buChar char="o"/>
              <a:defRPr/>
            </a:pPr>
            <a:r>
              <a:rPr lang="es-ES_tradnl" altLang="es-CL" sz="1600" b="1" dirty="0">
                <a:latin typeface="+mj-lt"/>
              </a:rPr>
              <a:t>no es posible legitimar la substancia ( intereses, opciones, propuestas = el problema ), sin legitimar antes a las personas</a:t>
            </a:r>
          </a:p>
          <a:p>
            <a:pPr eaLnBrk="1" hangingPunct="1">
              <a:defRPr/>
            </a:pPr>
            <a:endParaRPr lang="es-ES_tradnl" altLang="es-CL" sz="1600" b="1" dirty="0">
              <a:latin typeface="+mj-lt"/>
            </a:endParaRPr>
          </a:p>
          <a:p>
            <a:pPr marL="285750" indent="-285750" eaLnBrk="1" hangingPunct="1">
              <a:buFont typeface="Courier New" panose="02070309020205020404" pitchFamily="49" charset="0"/>
              <a:buChar char="o"/>
              <a:defRPr/>
            </a:pPr>
            <a:r>
              <a:rPr lang="es-ES_tradnl" altLang="es-CL" sz="1600" b="1" dirty="0">
                <a:latin typeface="+mj-lt"/>
              </a:rPr>
              <a:t>el proceso de legitimación de las personas recorre tres etapas:</a:t>
            </a:r>
          </a:p>
          <a:p>
            <a:pPr eaLnBrk="1" hangingPunct="1">
              <a:defRPr/>
            </a:pPr>
            <a:endParaRPr lang="es-ES_tradnl" altLang="es-CL" sz="1600" b="1" dirty="0">
              <a:latin typeface="+mj-lt"/>
            </a:endParaRPr>
          </a:p>
          <a:p>
            <a:pPr eaLnBrk="1" hangingPunct="1">
              <a:defRPr/>
            </a:pPr>
            <a:r>
              <a:rPr lang="es-ES_tradnl" altLang="es-CL" sz="1600" b="1" dirty="0">
                <a:latin typeface="+mj-lt"/>
              </a:rPr>
              <a:t>a) legitimas a las partes para nosotros mismos</a:t>
            </a:r>
          </a:p>
          <a:p>
            <a:pPr eaLnBrk="1" hangingPunct="1">
              <a:defRPr/>
            </a:pPr>
            <a:r>
              <a:rPr lang="es-ES_tradnl" altLang="es-CL" sz="1600" b="1" dirty="0">
                <a:latin typeface="+mj-lt"/>
              </a:rPr>
              <a:t>b) empoderamiento, lograr que cada parte se legitime y asuma su rol en la negociación</a:t>
            </a:r>
          </a:p>
          <a:p>
            <a:pPr eaLnBrk="1" hangingPunct="1">
              <a:defRPr/>
            </a:pPr>
            <a:r>
              <a:rPr lang="es-ES_tradnl" altLang="es-CL" sz="1600" b="1" dirty="0">
                <a:latin typeface="+mj-lt"/>
              </a:rPr>
              <a:t>c) reconocimiento: obtener la legitimación</a:t>
            </a:r>
            <a:r>
              <a:rPr lang="es-ES_tradnl" altLang="es-CL" sz="1800" b="1" dirty="0">
                <a:latin typeface="+mj-lt"/>
              </a:rPr>
              <a:t> </a:t>
            </a:r>
            <a:r>
              <a:rPr lang="es-ES_tradnl" altLang="es-CL" sz="1600" b="1" dirty="0">
                <a:latin typeface="+mj-lt"/>
              </a:rPr>
              <a:t>de las partes, entre sí, cara a cara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8801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E9B090-6B46-4C28-710A-167ED121D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356383"/>
            <a:ext cx="9905998" cy="1388012"/>
          </a:xfrm>
        </p:spPr>
        <p:txBody>
          <a:bodyPr/>
          <a:lstStyle/>
          <a:p>
            <a:pPr algn="ctr"/>
            <a:r>
              <a:rPr lang="es-CL" dirty="0">
                <a:solidFill>
                  <a:schemeClr val="tx1"/>
                </a:solidFill>
              </a:rPr>
              <a:t>La comunicación / el lenguaje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C084B2B7-3CD7-12E4-02E0-9F805099C1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803486"/>
              </p:ext>
            </p:extLst>
          </p:nvPr>
        </p:nvGraphicFramePr>
        <p:xfrm>
          <a:off x="3585882" y="1871003"/>
          <a:ext cx="8606118" cy="4267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 descr="Gráfico&#10;&#10;Descripción generada automáticamente con confianza media">
            <a:extLst>
              <a:ext uri="{FF2B5EF4-FFF2-40B4-BE49-F238E27FC236}">
                <a16:creationId xmlns:a16="http://schemas.microsoft.com/office/drawing/2014/main" id="{966B745D-7E68-5FFA-7244-8D240F0466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2175480"/>
            <a:ext cx="1828800" cy="1943423"/>
          </a:xfrm>
          <a:prstGeom prst="rect">
            <a:avLst/>
          </a:prstGeom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5475A9B9-9BCE-1A53-2B5A-EE5BB215B6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DE6B457B-3277-4BCB-8D5A-43E9B95329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10" name="Imagen 9" descr="Una ave con la cara de un búho&#10;&#10;Descripción generada automáticamente">
            <a:extLst>
              <a:ext uri="{FF2B5EF4-FFF2-40B4-BE49-F238E27FC236}">
                <a16:creationId xmlns:a16="http://schemas.microsoft.com/office/drawing/2014/main" id="{232966AB-A08B-688A-8C5F-9A72803BD5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" y="1744395"/>
            <a:ext cx="2997200" cy="4495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86481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ángulo redondeado 9">
            <a:extLst>
              <a:ext uri="{FF2B5EF4-FFF2-40B4-BE49-F238E27FC236}">
                <a16:creationId xmlns:a16="http://schemas.microsoft.com/office/drawing/2014/main" id="{377641A3-0AD1-47C4-888F-5D557BC9C0C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96889" y="1846512"/>
            <a:ext cx="8998224" cy="3164976"/>
          </a:xfrm>
          <a:prstGeom prst="roundRect">
            <a:avLst>
              <a:gd name="adj" fmla="val 4629"/>
            </a:avLst>
          </a:prstGeom>
          <a:ln w="44450">
            <a:gradFill>
              <a:gsLst>
                <a:gs pos="0">
                  <a:schemeClr val="bg2">
                    <a:alpha val="65000"/>
                  </a:schemeClr>
                </a:gs>
                <a:gs pos="98000">
                  <a:schemeClr val="bg2">
                    <a:lumMod val="75000"/>
                    <a:alpha val="55000"/>
                  </a:schemeClr>
                </a:gs>
              </a:gsLst>
              <a:lin ang="5400000" scaled="1"/>
            </a:gradFill>
          </a:ln>
          <a:effectLst>
            <a:innerShdw blurRad="63500" dist="508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807B440-1575-45E1-ADD8-03747A5B72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2007703"/>
            <a:ext cx="8676222" cy="964097"/>
          </a:xfrm>
        </p:spPr>
        <p:txBody>
          <a:bodyPr rtlCol="0">
            <a:normAutofit fontScale="90000"/>
          </a:bodyPr>
          <a:lstStyle/>
          <a:p>
            <a:r>
              <a:rPr lang="es-ES" sz="3600" dirty="0" err="1"/>
              <a:t>negociacion</a:t>
            </a:r>
            <a:r>
              <a:rPr lang="es-ES" sz="3600" dirty="0"/>
              <a:t>…. Sumar o dividir?.... </a:t>
            </a:r>
            <a:r>
              <a:rPr lang="es-ES" sz="3600"/>
              <a:t>O RESTAR…?</a:t>
            </a:r>
            <a:endParaRPr lang="es-ES" sz="36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26292E0-6095-4F56-8D59-35C313153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012" y="3230310"/>
            <a:ext cx="8676222" cy="1049555"/>
          </a:xfrm>
        </p:spPr>
        <p:txBody>
          <a:bodyPr rtlCol="0">
            <a:normAutofit/>
          </a:bodyPr>
          <a:lstStyle/>
          <a:p>
            <a:pPr rtl="0"/>
            <a:endParaRPr lang="es-ES" sz="1800" dirty="0"/>
          </a:p>
        </p:txBody>
      </p:sp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4" name="Modelo 3D 3" descr="Signo más rojo">
                <a:extLst>
                  <a:ext uri="{FF2B5EF4-FFF2-40B4-BE49-F238E27FC236}">
                    <a16:creationId xmlns:a16="http://schemas.microsoft.com/office/drawing/2014/main" id="{5C529FA7-35EB-3E42-786F-08C5E2F4C23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35417430"/>
                  </p:ext>
                </p:extLst>
              </p:nvPr>
            </p:nvGraphicFramePr>
            <p:xfrm>
              <a:off x="2550548" y="5190489"/>
              <a:ext cx="1364546" cy="1364547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364546" cy="1364547"/>
                    </a:xfrm>
                    <a:prstGeom prst="rect">
                      <a:avLst/>
                    </a:prstGeom>
                  </am3d:spPr>
                  <am3d:camera>
                    <am3d:pos x="0" y="0" z="665945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021293" d="1000000"/>
                    <am3d:preTrans dx="39466" dy="-17999980" dz="144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05309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Modelo 3D 3" descr="Signo más rojo">
                <a:extLst>
                  <a:ext uri="{FF2B5EF4-FFF2-40B4-BE49-F238E27FC236}">
                    <a16:creationId xmlns:a16="http://schemas.microsoft.com/office/drawing/2014/main" id="{5C529FA7-35EB-3E42-786F-08C5E2F4C23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50548" y="5190489"/>
                <a:ext cx="1364546" cy="13645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5" name="Modelo 3D 4" descr="Signo de división">
                <a:extLst>
                  <a:ext uri="{FF2B5EF4-FFF2-40B4-BE49-F238E27FC236}">
                    <a16:creationId xmlns:a16="http://schemas.microsoft.com/office/drawing/2014/main" id="{93A86DC7-ACFE-414F-5FBF-99629101493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16311726"/>
                  </p:ext>
                </p:extLst>
              </p:nvPr>
            </p:nvGraphicFramePr>
            <p:xfrm>
              <a:off x="8156068" y="5198084"/>
              <a:ext cx="1361396" cy="1637672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1361396" cy="1637672"/>
                    </a:xfrm>
                    <a:prstGeom prst="rect">
                      <a:avLst/>
                    </a:prstGeom>
                  </am3d:spPr>
                  <am3d:camera>
                    <am3d:pos x="0" y="0" z="6055154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778327" d="1000000"/>
                    <am3d:preTrans dx="-1215" dy="-19015647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1712973" ay="980300" az="-522095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208493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Modelo 3D 4" descr="Signo de división">
                <a:extLst>
                  <a:ext uri="{FF2B5EF4-FFF2-40B4-BE49-F238E27FC236}">
                    <a16:creationId xmlns:a16="http://schemas.microsoft.com/office/drawing/2014/main" id="{93A86DC7-ACFE-414F-5FBF-99629101493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156068" y="5198084"/>
                <a:ext cx="1361396" cy="16376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7" name="Modelo 3D 6" descr="Grupo">
                <a:extLst>
                  <a:ext uri="{FF2B5EF4-FFF2-40B4-BE49-F238E27FC236}">
                    <a16:creationId xmlns:a16="http://schemas.microsoft.com/office/drawing/2014/main" id="{5927E24B-7679-6E56-3927-274976C5F41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67960485"/>
                  </p:ext>
                </p:extLst>
              </p:nvPr>
            </p:nvGraphicFramePr>
            <p:xfrm>
              <a:off x="4279431" y="5519297"/>
              <a:ext cx="3633134" cy="1172045"/>
            </p:xfrm>
            <a:graphic>
              <a:graphicData uri="http://schemas.microsoft.com/office/drawing/2017/model3d">
                <am3d:model3d r:embed="rId10">
                  <am3d:spPr>
                    <a:xfrm>
                      <a:off x="0" y="0"/>
                      <a:ext cx="3633134" cy="1172045"/>
                    </a:xfrm>
                    <a:prstGeom prst="rect">
                      <a:avLst/>
                    </a:prstGeom>
                  </am3d:spPr>
                  <am3d:camera>
                    <am3d:pos x="0" y="0" z="6756283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7406" d="1000000"/>
                    <am3d:preTrans dx="0" dy="-4526626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531558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Modelo 3D 6" descr="Grupo">
                <a:extLst>
                  <a:ext uri="{FF2B5EF4-FFF2-40B4-BE49-F238E27FC236}">
                    <a16:creationId xmlns:a16="http://schemas.microsoft.com/office/drawing/2014/main" id="{5927E24B-7679-6E56-3927-274976C5F41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279431" y="5519297"/>
                <a:ext cx="3633134" cy="1172045"/>
              </a:xfrm>
              <a:prstGeom prst="rect">
                <a:avLst/>
              </a:prstGeom>
            </p:spPr>
          </p:pic>
        </mc:Fallback>
      </mc:AlternateContent>
      <p:pic>
        <p:nvPicPr>
          <p:cNvPr id="2052" name="Picture 4" descr="Fotos de Signo de interrogación, Imágenes de Signo de interrogación ⬇  Descargar | Depositphotos">
            <a:extLst>
              <a:ext uri="{FF2B5EF4-FFF2-40B4-BE49-F238E27FC236}">
                <a16:creationId xmlns:a16="http://schemas.microsoft.com/office/drawing/2014/main" id="{4AC8747C-E768-2F76-5DEF-C822AD951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220" y="4402580"/>
            <a:ext cx="1275555" cy="97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6" name="Modelo 3D 5" descr="Signo menos">
                <a:extLst>
                  <a:ext uri="{FF2B5EF4-FFF2-40B4-BE49-F238E27FC236}">
                    <a16:creationId xmlns:a16="http://schemas.microsoft.com/office/drawing/2014/main" id="{FF369DA4-5C88-FB15-FDE9-FA2CC1F5748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79976613"/>
                  </p:ext>
                </p:extLst>
              </p:nvPr>
            </p:nvGraphicFramePr>
            <p:xfrm>
              <a:off x="10146986" y="5836377"/>
              <a:ext cx="896252" cy="219660"/>
            </p:xfrm>
            <a:graphic>
              <a:graphicData uri="http://schemas.microsoft.com/office/drawing/2017/model3d">
                <am3d:model3d r:embed="rId14">
                  <am3d:spPr>
                    <a:xfrm>
                      <a:off x="0" y="0"/>
                      <a:ext cx="896252" cy="219660"/>
                    </a:xfrm>
                    <a:prstGeom prst="rect">
                      <a:avLst/>
                    </a:prstGeom>
                  </am3d:spPr>
                  <am3d:camera>
                    <am3d:pos x="0" y="0" z="4902187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685389" d="1000000"/>
                    <am3d:preTrans dx="-2441" dy="-2361436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4728163" ay="65741" az="331050"/>
                    <am3d:postTrans dx="0" dy="0" dz="0"/>
                  </am3d:trans>
                  <am3d:raster rName="Office3DRenderer" rVer="16.0.8326">
                    <am3d:blip r:embed="rId15"/>
                  </am3d:raster>
                  <am3d:objViewport viewportSz="90582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Modelo 3D 5" descr="Signo menos">
                <a:extLst>
                  <a:ext uri="{FF2B5EF4-FFF2-40B4-BE49-F238E27FC236}">
                    <a16:creationId xmlns:a16="http://schemas.microsoft.com/office/drawing/2014/main" id="{FF369DA4-5C88-FB15-FDE9-FA2CC1F5748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0146986" y="5836377"/>
                <a:ext cx="896252" cy="2196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6587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0" presetClass="entr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9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7" presetClass="emph" presetSubtype="128" accel="10000" de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EF6E32-00E8-85DE-CF37-9CD8C5C5E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8461" y="609600"/>
            <a:ext cx="9288949" cy="951914"/>
          </a:xfrm>
        </p:spPr>
        <p:txBody>
          <a:bodyPr/>
          <a:lstStyle/>
          <a:p>
            <a:r>
              <a:rPr lang="es-CL" dirty="0">
                <a:solidFill>
                  <a:schemeClr val="tx1"/>
                </a:solidFill>
              </a:rPr>
              <a:t>Lenguaje interrogativo. Las preguntas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D713BA5A-48E6-4530-19A1-13D2ED3D62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37926385"/>
              </p:ext>
            </p:extLst>
          </p:nvPr>
        </p:nvGraphicFramePr>
        <p:xfrm>
          <a:off x="3523129" y="851647"/>
          <a:ext cx="6992470" cy="5286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Gráfico 3" descr="Signo de interrogación con relleno sólido">
            <a:extLst>
              <a:ext uri="{FF2B5EF4-FFF2-40B4-BE49-F238E27FC236}">
                <a16:creationId xmlns:a16="http://schemas.microsoft.com/office/drawing/2014/main" id="{51FE6B21-9665-36EF-EB36-D00FFA5841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422666" y="4653188"/>
            <a:ext cx="1984947" cy="1567693"/>
          </a:xfrm>
          <a:prstGeom prst="rect">
            <a:avLst/>
          </a:prstGeom>
        </p:spPr>
      </p:pic>
      <p:pic>
        <p:nvPicPr>
          <p:cNvPr id="5" name="Gráfico 4" descr="Signo de interrogación con relleno sólido">
            <a:extLst>
              <a:ext uri="{FF2B5EF4-FFF2-40B4-BE49-F238E27FC236}">
                <a16:creationId xmlns:a16="http://schemas.microsoft.com/office/drawing/2014/main" id="{C9A35E4F-47E6-FD23-A675-0D85F57DA5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07150" y="4625672"/>
            <a:ext cx="1984947" cy="1567693"/>
          </a:xfrm>
          <a:prstGeom prst="rect">
            <a:avLst/>
          </a:prstGeom>
        </p:spPr>
      </p:pic>
      <p:pic>
        <p:nvPicPr>
          <p:cNvPr id="6" name="Gráfico 5" descr="Signo de interrogación con relleno sólido">
            <a:extLst>
              <a:ext uri="{FF2B5EF4-FFF2-40B4-BE49-F238E27FC236}">
                <a16:creationId xmlns:a16="http://schemas.microsoft.com/office/drawing/2014/main" id="{410F5FC1-C30B-EDE1-F56F-E73E160E4E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884851" y="4680705"/>
            <a:ext cx="1984947" cy="1567693"/>
          </a:xfrm>
          <a:prstGeom prst="rect">
            <a:avLst/>
          </a:prstGeom>
        </p:spPr>
      </p:pic>
      <p:pic>
        <p:nvPicPr>
          <p:cNvPr id="7" name="Gráfico 6" descr="Signo de interrogación con relleno sólido">
            <a:extLst>
              <a:ext uri="{FF2B5EF4-FFF2-40B4-BE49-F238E27FC236}">
                <a16:creationId xmlns:a16="http://schemas.microsoft.com/office/drawing/2014/main" id="{C7C2312C-29A0-D6C8-F7E3-C91F9F3AA4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43634" y="4680705"/>
            <a:ext cx="1984947" cy="156769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CCD8123-1EBC-2455-96F5-427B2218B7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0418" y="1515445"/>
            <a:ext cx="2032000" cy="487269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  <a:softEdge rad="6350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8161727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7F668A-9214-F939-08C6-86BFE0ECB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937846"/>
          </a:xfrm>
        </p:spPr>
        <p:txBody>
          <a:bodyPr/>
          <a:lstStyle/>
          <a:p>
            <a:pPr algn="ctr"/>
            <a:r>
              <a:rPr lang="es-CL" dirty="0"/>
              <a:t>Lenguaje afirmativo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70C2C93E-A961-02B9-4F79-4117F7A2B2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0979653"/>
              </p:ext>
            </p:extLst>
          </p:nvPr>
        </p:nvGraphicFramePr>
        <p:xfrm>
          <a:off x="3744259" y="1938867"/>
          <a:ext cx="9783482" cy="4309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693E3CA0-9106-F67E-4853-A0ACE5DF875A}"/>
              </a:ext>
            </a:extLst>
          </p:cNvPr>
          <p:cNvSpPr txBox="1"/>
          <p:nvPr/>
        </p:nvSpPr>
        <p:spPr>
          <a:xfrm>
            <a:off x="5331655" y="3429000"/>
            <a:ext cx="1645920" cy="1077218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es-CL" sz="1600" dirty="0"/>
          </a:p>
          <a:p>
            <a:r>
              <a:rPr lang="es-CL" sz="1600" dirty="0"/>
              <a:t>Legitimación del  otro</a:t>
            </a:r>
          </a:p>
          <a:p>
            <a:endParaRPr lang="es-CL" sz="1600" dirty="0"/>
          </a:p>
        </p:txBody>
      </p:sp>
      <p:pic>
        <p:nvPicPr>
          <p:cNvPr id="10" name="Imagen 9" descr="Ave parada sobre una rama&#10;&#10;Descripción generada automáticamente">
            <a:extLst>
              <a:ext uri="{FF2B5EF4-FFF2-40B4-BE49-F238E27FC236}">
                <a16:creationId xmlns:a16="http://schemas.microsoft.com/office/drawing/2014/main" id="{FB01686E-5F34-AB6B-7D39-F4AA262682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122522"/>
            <a:ext cx="3439542" cy="5169652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5700842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23BD0E-BA64-EC57-AB33-7AD1F67B2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740898"/>
          </a:xfrm>
        </p:spPr>
        <p:txBody>
          <a:bodyPr/>
          <a:lstStyle/>
          <a:p>
            <a:pPr algn="ctr"/>
            <a:r>
              <a:rPr lang="es-CL" dirty="0">
                <a:solidFill>
                  <a:schemeClr val="tx1"/>
                </a:solidFill>
              </a:rPr>
              <a:t>Lenguaje narrativo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70E0E91B-8B7F-023A-D547-94FF1C81ED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2257198"/>
              </p:ext>
            </p:extLst>
          </p:nvPr>
        </p:nvGraphicFramePr>
        <p:xfrm>
          <a:off x="2032000" y="1575582"/>
          <a:ext cx="8128000" cy="45627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10DB5B08-033B-3015-9C5A-2CC3664927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810" y="319926"/>
            <a:ext cx="2381250" cy="43624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A96D80C-14C3-09F7-6956-A2312FAF43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7989" y="2501151"/>
            <a:ext cx="2738529" cy="41491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28472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740D35-B50C-1BD7-1FD0-21800926D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Gracias por su atención……..</a:t>
            </a:r>
            <a:endParaRPr lang="es-CL" dirty="0"/>
          </a:p>
        </p:txBody>
      </p:sp>
      <p:pic>
        <p:nvPicPr>
          <p:cNvPr id="4" name="Imagen 3" descr="Empresarios estrechándose las manos">
            <a:extLst>
              <a:ext uri="{FF2B5EF4-FFF2-40B4-BE49-F238E27FC236}">
                <a16:creationId xmlns:a16="http://schemas.microsoft.com/office/drawing/2014/main" id="{5D016EFE-ABE4-22A6-F2EE-F130CAB70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8410" y="3210334"/>
            <a:ext cx="5464687" cy="364766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02514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>
            <a:extLst>
              <a:ext uri="{FF2B5EF4-FFF2-40B4-BE49-F238E27FC236}">
                <a16:creationId xmlns:a16="http://schemas.microsoft.com/office/drawing/2014/main" id="{E533655D-0A4B-C64E-AC14-3E1B523B89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4789663"/>
              </p:ext>
            </p:extLst>
          </p:nvPr>
        </p:nvGraphicFramePr>
        <p:xfrm>
          <a:off x="1991544" y="1345340"/>
          <a:ext cx="8219256" cy="47808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CuadroTexto">
            <a:extLst>
              <a:ext uri="{FF2B5EF4-FFF2-40B4-BE49-F238E27FC236}">
                <a16:creationId xmlns:a16="http://schemas.microsoft.com/office/drawing/2014/main" id="{E721F378-639F-FE4F-A0CB-DE80C3128212}"/>
              </a:ext>
            </a:extLst>
          </p:cNvPr>
          <p:cNvSpPr txBox="1"/>
          <p:nvPr/>
        </p:nvSpPr>
        <p:spPr>
          <a:xfrm>
            <a:off x="1741144" y="6195213"/>
            <a:ext cx="9189415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s-CL" sz="3600" b="1" dirty="0">
                <a:solidFill>
                  <a:schemeClr val="bg1"/>
                </a:solidFill>
              </a:rPr>
              <a:t>Estrategias de negociación</a:t>
            </a:r>
          </a:p>
        </p:txBody>
      </p:sp>
      <p:pic>
        <p:nvPicPr>
          <p:cNvPr id="9" name="Picture 5" descr="D:\Mis Documentos\Mis imágenes\7667216-concepto-de-competencia-perfecta.jpg">
            <a:extLst>
              <a:ext uri="{FF2B5EF4-FFF2-40B4-BE49-F238E27FC236}">
                <a16:creationId xmlns:a16="http://schemas.microsoft.com/office/drawing/2014/main" id="{CE4297EC-7985-8947-878C-79D2BD8DF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8" y="4365625"/>
            <a:ext cx="2443162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D:\Mis Documentos\Mis imágenes\imagesCABKK55B.jpg">
            <a:extLst>
              <a:ext uri="{FF2B5EF4-FFF2-40B4-BE49-F238E27FC236}">
                <a16:creationId xmlns:a16="http://schemas.microsoft.com/office/drawing/2014/main" id="{D1629824-31F5-F342-9DEA-5554409A2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6" y="1557339"/>
            <a:ext cx="2447925" cy="174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2 Conector recto">
            <a:extLst>
              <a:ext uri="{FF2B5EF4-FFF2-40B4-BE49-F238E27FC236}">
                <a16:creationId xmlns:a16="http://schemas.microsoft.com/office/drawing/2014/main" id="{6AC75531-2F6C-914A-AB0A-996CB587B7DD}"/>
              </a:ext>
            </a:extLst>
          </p:cNvPr>
          <p:cNvCxnSpPr/>
          <p:nvPr/>
        </p:nvCxnSpPr>
        <p:spPr>
          <a:xfrm>
            <a:off x="5664200" y="1844675"/>
            <a:ext cx="0" cy="3816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Pareja joven lucha y ama el hombre y la mujer se abrazan y abrazan o pelean e ignoran la relación de amante Vector Premium 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187" y="25695"/>
            <a:ext cx="6804026" cy="195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64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s-MX" sz="4000" dirty="0">
                <a:solidFill>
                  <a:schemeClr val="tx1"/>
                </a:solidFill>
              </a:rPr>
              <a:t>Métodos de segunda generación</a:t>
            </a:r>
            <a:endParaRPr lang="es-ES" sz="4000" dirty="0">
              <a:solidFill>
                <a:schemeClr val="tx1"/>
              </a:solidFill>
            </a:endParaRPr>
          </a:p>
        </p:txBody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1009" y="2236763"/>
            <a:ext cx="5922499" cy="3554437"/>
          </a:xfrm>
        </p:spPr>
        <p:txBody>
          <a:bodyPr>
            <a:normAutofit/>
          </a:bodyPr>
          <a:lstStyle/>
          <a:p>
            <a:pPr marL="0" indent="0" algn="just" eaLnBrk="1" hangingPunct="1">
              <a:buNone/>
              <a:defRPr/>
            </a:pPr>
            <a:r>
              <a:rPr lang="es-MX" sz="2200" b="1" dirty="0">
                <a:solidFill>
                  <a:srgbClr val="FF0000"/>
                </a:solidFill>
                <a:latin typeface="Arial" charset="0"/>
              </a:rPr>
              <a:t>Procesos colaborativo</a:t>
            </a:r>
            <a:r>
              <a:rPr lang="es-MX" sz="2200" b="1" i="1" dirty="0">
                <a:latin typeface="Arial" charset="0"/>
              </a:rPr>
              <a:t>“ Aquellos que convocan a individuos y grupos con diferentes perspectivas e intereses sobre un problema para trabajar juntos, con la ayuda de un tercero ( facilitador o mediador), en el desarrollo de un programa de acción, utilizando un enfoque basado en el consenso. “</a:t>
            </a:r>
            <a:r>
              <a:rPr lang="es-MX" sz="1500" b="1" i="1" dirty="0">
                <a:latin typeface="Arial" charset="0"/>
              </a:rPr>
              <a:t>( Fundación para el Cambio Democrático, 2001)</a:t>
            </a:r>
          </a:p>
          <a:p>
            <a:pPr eaLnBrk="1" hangingPunct="1">
              <a:defRPr/>
            </a:pPr>
            <a:endParaRPr lang="es-ES" sz="2400" b="1" i="1" dirty="0">
              <a:latin typeface="Arial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504B7E1-01C0-6E80-BA5B-C5B6E8B41613}"/>
              </a:ext>
            </a:extLst>
          </p:cNvPr>
          <p:cNvSpPr txBox="1"/>
          <p:nvPr/>
        </p:nvSpPr>
        <p:spPr>
          <a:xfrm>
            <a:off x="7512148" y="2666999"/>
            <a:ext cx="3882683" cy="2517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lnSpc>
                <a:spcPct val="90000"/>
              </a:lnSpc>
              <a:spcAft>
                <a:spcPts val="600"/>
              </a:spcAft>
            </a:pPr>
            <a:r>
              <a:rPr lang="en-US" altLang="es-CL" b="1" dirty="0">
                <a:solidFill>
                  <a:srgbClr val="FF0000"/>
                </a:solidFill>
              </a:rPr>
              <a:t>NEGOCIACIÓN</a:t>
            </a:r>
          </a:p>
          <a:p>
            <a:pPr algn="just" defTabSz="914400">
              <a:lnSpc>
                <a:spcPct val="90000"/>
              </a:lnSpc>
              <a:spcAft>
                <a:spcPts val="600"/>
              </a:spcAft>
            </a:pPr>
            <a:r>
              <a:rPr lang="en-US" altLang="es-CL" dirty="0" err="1"/>
              <a:t>Método</a:t>
            </a:r>
            <a:r>
              <a:rPr lang="en-US" altLang="es-CL" dirty="0"/>
              <a:t> no adversarial y </a:t>
            </a:r>
            <a:r>
              <a:rPr lang="en-US" altLang="es-CL" dirty="0" err="1"/>
              <a:t>autónomo</a:t>
            </a:r>
            <a:r>
              <a:rPr lang="en-US" altLang="es-CL" dirty="0"/>
              <a:t> de </a:t>
            </a:r>
            <a:r>
              <a:rPr lang="en-US" altLang="es-CL" dirty="0" err="1"/>
              <a:t>solución</a:t>
            </a:r>
            <a:r>
              <a:rPr lang="en-US" altLang="es-CL" dirty="0"/>
              <a:t> de </a:t>
            </a:r>
            <a:r>
              <a:rPr lang="en-US" altLang="es-CL" dirty="0" err="1"/>
              <a:t>controversias</a:t>
            </a:r>
            <a:r>
              <a:rPr lang="en-US" altLang="es-CL" dirty="0"/>
              <a:t>, </a:t>
            </a:r>
            <a:r>
              <a:rPr lang="en-US" altLang="es-CL" dirty="0" err="1"/>
              <a:t>mediante</a:t>
            </a:r>
            <a:r>
              <a:rPr lang="en-US" altLang="es-CL" dirty="0"/>
              <a:t> </a:t>
            </a:r>
            <a:r>
              <a:rPr lang="en-US" altLang="es-CL" dirty="0" err="1"/>
              <a:t>el</a:t>
            </a:r>
            <a:r>
              <a:rPr lang="en-US" altLang="es-CL" dirty="0"/>
              <a:t> </a:t>
            </a:r>
            <a:r>
              <a:rPr lang="en-US" altLang="es-CL" dirty="0" err="1"/>
              <a:t>cual</a:t>
            </a:r>
            <a:r>
              <a:rPr lang="en-US" altLang="es-CL" dirty="0"/>
              <a:t>, las </a:t>
            </a:r>
            <a:r>
              <a:rPr lang="en-US" altLang="es-CL" dirty="0" err="1"/>
              <a:t>partes</a:t>
            </a:r>
            <a:r>
              <a:rPr lang="en-US" altLang="es-CL" dirty="0"/>
              <a:t> </a:t>
            </a:r>
            <a:r>
              <a:rPr lang="en-US" altLang="es-CL" dirty="0" err="1"/>
              <a:t>directamente</a:t>
            </a:r>
            <a:r>
              <a:rPr lang="en-US" altLang="es-CL" dirty="0"/>
              <a:t> </a:t>
            </a:r>
            <a:r>
              <a:rPr lang="en-US" altLang="es-CL" dirty="0" err="1"/>
              <a:t>logran</a:t>
            </a:r>
            <a:r>
              <a:rPr lang="en-US" altLang="es-CL" dirty="0"/>
              <a:t>  </a:t>
            </a:r>
            <a:r>
              <a:rPr lang="en-US" altLang="es-CL" dirty="0" err="1"/>
              <a:t>construir</a:t>
            </a:r>
            <a:r>
              <a:rPr lang="en-US" altLang="es-CL" dirty="0"/>
              <a:t> </a:t>
            </a:r>
            <a:r>
              <a:rPr lang="en-US" altLang="es-CL" dirty="0" err="1"/>
              <a:t>una</a:t>
            </a:r>
            <a:r>
              <a:rPr lang="en-US" altLang="es-CL" dirty="0"/>
              <a:t> </a:t>
            </a:r>
            <a:r>
              <a:rPr lang="en-US" altLang="es-CL" dirty="0" err="1"/>
              <a:t>solución</a:t>
            </a:r>
            <a:r>
              <a:rPr lang="en-US" altLang="es-CL" dirty="0"/>
              <a:t> a sus </a:t>
            </a:r>
            <a:r>
              <a:rPr lang="en-US" altLang="es-CL" dirty="0" err="1"/>
              <a:t>problemas</a:t>
            </a:r>
            <a:r>
              <a:rPr lang="en-US" altLang="es-CL" dirty="0"/>
              <a:t>, </a:t>
            </a:r>
            <a:r>
              <a:rPr lang="en-US" altLang="es-CL" dirty="0" err="1"/>
              <a:t>mediante</a:t>
            </a:r>
            <a:r>
              <a:rPr lang="en-US" altLang="es-CL" dirty="0"/>
              <a:t> un </a:t>
            </a:r>
            <a:r>
              <a:rPr lang="en-US" altLang="es-CL" dirty="0" err="1"/>
              <a:t>acuerdo</a:t>
            </a:r>
            <a:r>
              <a:rPr lang="en-US" altLang="es-CL" dirty="0"/>
              <a:t> 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59553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539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539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539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954" grpId="0"/>
      <p:bldP spid="25395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0116" y="1089405"/>
            <a:ext cx="3501390" cy="1305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Modelo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FFFFFF"/>
                </a:solidFill>
                <a:latin typeface="Calibri"/>
                <a:cs typeface="Calibri"/>
              </a:rPr>
              <a:t>Colaborativo 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2800" spc="-6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endParaRPr sz="2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Escuela</a:t>
            </a:r>
            <a:r>
              <a:rPr sz="28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2800" spc="-15" dirty="0">
                <a:solidFill>
                  <a:srgbClr val="FFFFFF"/>
                </a:solidFill>
                <a:latin typeface="Calibri"/>
                <a:cs typeface="Calibri"/>
              </a:rPr>
              <a:t>Harvard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97127" y="3656457"/>
            <a:ext cx="254762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99109" marR="5080" indent="-486409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Más</a:t>
            </a:r>
            <a:r>
              <a:rPr sz="2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aportes</a:t>
            </a:r>
            <a:r>
              <a:rPr sz="2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del</a:t>
            </a:r>
            <a:r>
              <a:rPr sz="2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Modelo </a:t>
            </a:r>
            <a:r>
              <a:rPr sz="2000" spc="-43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Calibri"/>
                <a:cs typeface="Calibri"/>
              </a:rPr>
              <a:t>Transformativo</a:t>
            </a:r>
            <a:endParaRPr sz="20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76456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FF1CC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54939" y="2019680"/>
            <a:ext cx="3302635" cy="418512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299085" marR="173990" indent="-287020">
              <a:lnSpc>
                <a:spcPct val="90000"/>
              </a:lnSpc>
              <a:spcBef>
                <a:spcPts val="315"/>
              </a:spcBef>
              <a:buFont typeface="Wingdings"/>
              <a:buChar char=""/>
              <a:tabLst>
                <a:tab pos="299720" algn="l"/>
              </a:tabLst>
            </a:pPr>
            <a:r>
              <a:rPr sz="1800" spc="-5" dirty="0">
                <a:solidFill>
                  <a:srgbClr val="C00000"/>
                </a:solidFill>
                <a:latin typeface="Calibri"/>
                <a:cs typeface="Calibri"/>
              </a:rPr>
              <a:t>Hipótesis:</a:t>
            </a:r>
            <a:r>
              <a:rPr sz="1800" spc="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actitud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inicial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defensa: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esconderse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detrás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39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las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posiciones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y</a:t>
            </a:r>
            <a:r>
              <a:rPr sz="1800" spc="-5" dirty="0">
                <a:latin typeface="Calibri"/>
                <a:cs typeface="Calibri"/>
              </a:rPr>
              <a:t> actuar 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competitivamente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impide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colaboración</a:t>
            </a:r>
            <a:endParaRPr sz="1800" dirty="0">
              <a:latin typeface="Calibri"/>
              <a:cs typeface="Calibri"/>
            </a:endParaRPr>
          </a:p>
          <a:p>
            <a:pPr marL="299085" marR="389890" indent="-287020">
              <a:lnSpc>
                <a:spcPts val="1939"/>
              </a:lnSpc>
              <a:spcBef>
                <a:spcPts val="30"/>
              </a:spcBef>
              <a:buFont typeface="Wingdings"/>
              <a:buChar char=""/>
              <a:tabLst>
                <a:tab pos="299720" algn="l"/>
              </a:tabLst>
            </a:pPr>
            <a:r>
              <a:rPr sz="1800" spc="-10" dirty="0">
                <a:latin typeface="Calibri"/>
                <a:cs typeface="Calibri"/>
              </a:rPr>
              <a:t>Centrado </a:t>
            </a:r>
            <a:r>
              <a:rPr sz="1800" dirty="0">
                <a:latin typeface="Calibri"/>
                <a:cs typeface="Calibri"/>
              </a:rPr>
              <a:t>en </a:t>
            </a:r>
            <a:r>
              <a:rPr sz="1800" spc="-5" dirty="0">
                <a:latin typeface="Calibri"/>
                <a:cs typeface="Calibri"/>
              </a:rPr>
              <a:t>los principios- 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intereses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y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no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en </a:t>
            </a:r>
            <a:r>
              <a:rPr sz="1800" spc="-5" dirty="0">
                <a:latin typeface="Calibri"/>
                <a:cs typeface="Calibri"/>
              </a:rPr>
              <a:t>posiciones</a:t>
            </a:r>
            <a:endParaRPr sz="1800" dirty="0">
              <a:latin typeface="Calibri"/>
              <a:cs typeface="Calibri"/>
            </a:endParaRPr>
          </a:p>
          <a:p>
            <a:pPr marL="299085" marR="20955" indent="-287020">
              <a:lnSpc>
                <a:spcPts val="1939"/>
              </a:lnSpc>
              <a:spcBef>
                <a:spcPts val="10"/>
              </a:spcBef>
              <a:buFont typeface="Wingdings"/>
              <a:buChar char=""/>
              <a:tabLst>
                <a:tab pos="299720" algn="l"/>
              </a:tabLst>
            </a:pPr>
            <a:r>
              <a:rPr sz="1800" spc="-5" dirty="0">
                <a:latin typeface="Calibri"/>
                <a:cs typeface="Calibri"/>
              </a:rPr>
              <a:t>Se preocupa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-5" dirty="0">
                <a:latin typeface="Calibri"/>
                <a:cs typeface="Calibri"/>
              </a:rPr>
              <a:t> mantener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y/o </a:t>
            </a:r>
            <a:r>
              <a:rPr sz="1800" spc="-10" dirty="0">
                <a:latin typeface="Calibri"/>
                <a:cs typeface="Calibri"/>
              </a:rPr>
              <a:t> mejorar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la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relación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al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menos,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generar</a:t>
            </a:r>
            <a:r>
              <a:rPr sz="1800" spc="-5" dirty="0">
                <a:latin typeface="Calibri"/>
                <a:cs typeface="Calibri"/>
              </a:rPr>
              <a:t> una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relación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trabajo</a:t>
            </a:r>
            <a:endParaRPr sz="1800" dirty="0">
              <a:latin typeface="Calibri"/>
              <a:cs typeface="Calibri"/>
            </a:endParaRPr>
          </a:p>
          <a:p>
            <a:pPr marL="299085">
              <a:lnSpc>
                <a:spcPts val="1820"/>
              </a:lnSpc>
            </a:pPr>
            <a:r>
              <a:rPr sz="1800" spc="-10" dirty="0">
                <a:latin typeface="Calibri"/>
                <a:cs typeface="Calibri"/>
              </a:rPr>
              <a:t>entre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las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 err="1">
                <a:latin typeface="Calibri"/>
                <a:cs typeface="Calibri"/>
              </a:rPr>
              <a:t>partes</a:t>
            </a:r>
            <a:endParaRPr lang="es-ES" sz="1800" spc="-10" dirty="0">
              <a:latin typeface="Calibri"/>
              <a:cs typeface="Calibri"/>
            </a:endParaRPr>
          </a:p>
          <a:p>
            <a:pPr marL="299085">
              <a:lnSpc>
                <a:spcPts val="1820"/>
              </a:lnSpc>
            </a:pPr>
            <a:r>
              <a:rPr lang="es-CL" spc="-10" dirty="0">
                <a:latin typeface="Calibri"/>
                <a:cs typeface="Calibri"/>
              </a:rPr>
              <a:t>Opera cuando el conflicto es manifiesto</a:t>
            </a:r>
            <a:endParaRPr sz="1800" dirty="0">
              <a:latin typeface="Calibri"/>
              <a:cs typeface="Calibri"/>
            </a:endParaRPr>
          </a:p>
          <a:p>
            <a:pPr marL="299085" marR="5080" indent="-287020">
              <a:lnSpc>
                <a:spcPts val="1939"/>
              </a:lnSpc>
              <a:spcBef>
                <a:spcPts val="140"/>
              </a:spcBef>
              <a:buFont typeface="Wingdings"/>
              <a:buChar char=""/>
              <a:tabLst>
                <a:tab pos="299720" algn="l"/>
              </a:tabLst>
            </a:pPr>
            <a:r>
              <a:rPr sz="1800" spc="-5" dirty="0">
                <a:latin typeface="Calibri"/>
                <a:cs typeface="Calibri"/>
              </a:rPr>
              <a:t>Concibe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la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negociación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como </a:t>
            </a:r>
            <a:r>
              <a:rPr sz="1800" dirty="0">
                <a:latin typeface="Calibri"/>
                <a:cs typeface="Calibri"/>
              </a:rPr>
              <a:t>un </a:t>
            </a:r>
            <a:r>
              <a:rPr sz="1800" spc="-39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proceso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dinámico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y</a:t>
            </a:r>
            <a:r>
              <a:rPr sz="1800" spc="-5" dirty="0">
                <a:latin typeface="Calibri"/>
                <a:cs typeface="Calibri"/>
              </a:rPr>
              <a:t> lineal</a:t>
            </a:r>
            <a:endParaRPr sz="1800" dirty="0">
              <a:latin typeface="Calibri"/>
              <a:cs typeface="Calibri"/>
            </a:endParaRPr>
          </a:p>
          <a:p>
            <a:pPr marL="299085" marR="92075" indent="-287020">
              <a:lnSpc>
                <a:spcPts val="1939"/>
              </a:lnSpc>
              <a:spcBef>
                <a:spcPts val="5"/>
              </a:spcBef>
              <a:buFont typeface="Wingdings"/>
              <a:buChar char=""/>
              <a:tabLst>
                <a:tab pos="299720" algn="l"/>
              </a:tabLst>
            </a:pPr>
            <a:r>
              <a:rPr sz="1800" spc="-5" dirty="0">
                <a:latin typeface="Calibri"/>
                <a:cs typeface="Calibri"/>
              </a:rPr>
              <a:t>El </a:t>
            </a:r>
            <a:r>
              <a:rPr sz="1800" dirty="0">
                <a:latin typeface="Calibri"/>
                <a:cs typeface="Calibri"/>
              </a:rPr>
              <a:t>modelo se </a:t>
            </a:r>
            <a:r>
              <a:rPr sz="1800" spc="-5" dirty="0">
                <a:latin typeface="Calibri"/>
                <a:cs typeface="Calibri"/>
              </a:rPr>
              <a:t>despliega</a:t>
            </a:r>
            <a:r>
              <a:rPr sz="1800" dirty="0">
                <a:latin typeface="Calibri"/>
                <a:cs typeface="Calibri"/>
              </a:rPr>
              <a:t> en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articulación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-15" dirty="0">
                <a:latin typeface="Calibri"/>
                <a:cs typeface="Calibri"/>
              </a:rPr>
              <a:t> siete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elementos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062733" y="-63309"/>
            <a:ext cx="9182100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15" dirty="0">
                <a:solidFill>
                  <a:schemeClr val="tx1"/>
                </a:solidFill>
                <a:latin typeface="Calibri"/>
                <a:cs typeface="Calibri"/>
              </a:rPr>
              <a:t>Características</a:t>
            </a:r>
            <a:r>
              <a:rPr b="0" spc="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b="0" spc="-5" dirty="0">
                <a:solidFill>
                  <a:schemeClr val="tx1"/>
                </a:solidFill>
                <a:latin typeface="Calibri"/>
                <a:cs typeface="Calibri"/>
              </a:rPr>
              <a:t>del</a:t>
            </a:r>
            <a:r>
              <a:rPr b="0" spc="1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b="0" dirty="0">
                <a:solidFill>
                  <a:schemeClr val="tx1"/>
                </a:solidFill>
                <a:latin typeface="Calibri"/>
                <a:cs typeface="Calibri"/>
              </a:rPr>
              <a:t>Modelo</a:t>
            </a:r>
            <a:r>
              <a:rPr b="0" spc="-5" dirty="0">
                <a:solidFill>
                  <a:schemeClr val="tx1"/>
                </a:solidFill>
                <a:latin typeface="Calibri"/>
                <a:cs typeface="Calibri"/>
              </a:rPr>
              <a:t> de</a:t>
            </a:r>
            <a:r>
              <a:rPr b="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b="0" spc="-5" dirty="0">
                <a:solidFill>
                  <a:schemeClr val="tx1"/>
                </a:solidFill>
                <a:latin typeface="Calibri"/>
                <a:cs typeface="Calibri"/>
              </a:rPr>
              <a:t>Negociación</a:t>
            </a:r>
            <a:r>
              <a:rPr b="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b="0" spc="-15" dirty="0">
                <a:solidFill>
                  <a:schemeClr val="tx1"/>
                </a:solidFill>
                <a:latin typeface="Calibri"/>
                <a:cs typeface="Calibri"/>
              </a:rPr>
              <a:t>Colaborativa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9C14A1E-E960-BC05-8E94-C2DD72754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9411" y="863974"/>
            <a:ext cx="4876800" cy="4610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93223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4000"/>
                    </a14:imgEffect>
                  </a14:imgLayer>
                </a14:imgProps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3138C9-B92F-9940-966C-6A5E6BA65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458" y="311727"/>
            <a:ext cx="6079687" cy="1849582"/>
          </a:xfrm>
        </p:spPr>
        <p:txBody>
          <a:bodyPr>
            <a:normAutofit/>
          </a:bodyPr>
          <a:lstStyle/>
          <a:p>
            <a:r>
              <a:rPr lang="es-CL" sz="3600" b="1" cap="none" dirty="0">
                <a:latin typeface="Calibri" panose="020F0502020204030204" pitchFamily="34" charset="0"/>
                <a:cs typeface="Calibri" panose="020F0502020204030204" pitchFamily="34" charset="0"/>
              </a:rPr>
              <a:t>Principios de la Negociación Colaborativa</a:t>
            </a:r>
            <a:r>
              <a:rPr lang="es-CL" sz="3600" cap="none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s-CL" sz="3600" cap="none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s-CL" sz="3600" b="1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7405825-1A73-FF2A-00CB-BF13413C94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7855" y="3262745"/>
            <a:ext cx="2365855" cy="175606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5146CDB-52AE-8066-AA5A-4C7312F441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1271" y="1622611"/>
            <a:ext cx="3530628" cy="460555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C9DE01B-274C-674E-BD30-56BB2C1834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4346" y="2474259"/>
            <a:ext cx="4016639" cy="3144337"/>
          </a:xfrm>
        </p:spPr>
        <p:txBody>
          <a:bodyPr>
            <a:normAutofit/>
          </a:bodyPr>
          <a:lstStyle/>
          <a:p>
            <a:endParaRPr lang="es-CL" sz="2400" b="1" dirty="0">
              <a:solidFill>
                <a:schemeClr val="bg1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9B9E1B3-7796-5A4F-8572-DE47CA212EA6}"/>
              </a:ext>
            </a:extLst>
          </p:cNvPr>
          <p:cNvSpPr txBox="1"/>
          <p:nvPr/>
        </p:nvSpPr>
        <p:spPr>
          <a:xfrm>
            <a:off x="7180118" y="542925"/>
            <a:ext cx="4925291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sz="2400" b="1" dirty="0">
              <a:solidFill>
                <a:srgbClr val="7030A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CL" sz="2400" dirty="0"/>
              <a:t>Autonomía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CL" sz="2400" dirty="0"/>
              <a:t>Voluntariedad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CL" sz="2400" dirty="0"/>
              <a:t>No adversariedad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CL" sz="2400" dirty="0"/>
              <a:t>Colaboración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CL" sz="2400" dirty="0"/>
              <a:t>Buena Fe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CL" sz="2400" dirty="0"/>
              <a:t>Respeto mutuo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CL" sz="2400" dirty="0"/>
              <a:t>Revalorización / reconocimiento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CL" sz="2400" dirty="0"/>
              <a:t>Circulación de información esencial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CL" sz="2400" dirty="0"/>
              <a:t>Protagonismo de las partes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CL" sz="2400" dirty="0"/>
              <a:t>Protección de las relaciones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CL" sz="2400" dirty="0"/>
              <a:t>Mirada de futuro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CL" sz="2400" dirty="0"/>
              <a:t>Respeto a los principios del Derecho Laboral</a:t>
            </a:r>
          </a:p>
          <a:p>
            <a:endParaRPr lang="es-CL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68973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lla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7056_TF34100736.potx" id="{0B3569AD-F705-4BB2-99E3-508E3173D773}" vid="{03105CF0-CB10-4B71-8BC9-051C9708B6FB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D05A9AC-14F2-42E4-904B-43004658B98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2137551-CD8F-4200-B612-C4D85FD83077}">
  <ds:schemaRefs>
    <ds:schemaRef ds:uri="http://www.w3.org/XML/1998/namespace"/>
    <ds:schemaRef ds:uri="http://purl.org/dc/dcmitype/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71af3243-3dd4-4a8d-8c0d-dd76da1f02a5"/>
    <ds:schemaRef ds:uri="http://schemas.openxmlformats.org/package/2006/metadata/core-properties"/>
    <ds:schemaRef ds:uri="http://schemas.microsoft.com/office/2006/metadata/properties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8190339A-8661-42A0-BCF8-FCB14B654C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Diseño Malla</Template>
  <TotalTime>276</TotalTime>
  <Words>2435</Words>
  <Application>Microsoft Office PowerPoint</Application>
  <PresentationFormat>Panorámica</PresentationFormat>
  <Paragraphs>392</Paragraphs>
  <Slides>43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43</vt:i4>
      </vt:variant>
    </vt:vector>
  </HeadingPairs>
  <TitlesOfParts>
    <vt:vector size="51" baseType="lpstr">
      <vt:lpstr>Arial</vt:lpstr>
      <vt:lpstr>Calibri</vt:lpstr>
      <vt:lpstr>Century Gothic</vt:lpstr>
      <vt:lpstr>Courier New</vt:lpstr>
      <vt:lpstr>Hind</vt:lpstr>
      <vt:lpstr>Tahoma</vt:lpstr>
      <vt:lpstr>Wingdings</vt:lpstr>
      <vt:lpstr>Malla</vt:lpstr>
      <vt:lpstr>Presentación de PowerPoint</vt:lpstr>
      <vt:lpstr>Presentación de PowerPoint</vt:lpstr>
      <vt:lpstr> Contenidos del Módulo</vt:lpstr>
      <vt:lpstr>negociacion…. Sumar o dividir?.... O RESTAR…?</vt:lpstr>
      <vt:lpstr>Presentación de PowerPoint</vt:lpstr>
      <vt:lpstr>Métodos de segunda generación</vt:lpstr>
      <vt:lpstr>Presentación de PowerPoint</vt:lpstr>
      <vt:lpstr>Características del Modelo de Negociación Colaborativa</vt:lpstr>
      <vt:lpstr>Principios de la Negociación Colaborativa </vt:lpstr>
      <vt:lpstr> Elementos del Modelo de Negociación Colaborativa</vt:lpstr>
      <vt:lpstr>Perfil del Negociador Colaborativo</vt:lpstr>
      <vt:lpstr>Aportes de la escuela Transformativa</vt:lpstr>
      <vt:lpstr>Presentación de PowerPoint</vt:lpstr>
      <vt:lpstr>Manejo de posiciones e intereses</vt:lpstr>
      <vt:lpstr>Como construir la  colaboración</vt:lpstr>
      <vt:lpstr> Tareas críticas y decisiones previas a la negociación</vt:lpstr>
      <vt:lpstr>Fases de la Negociación / Tareas críticas</vt:lpstr>
      <vt:lpstr> Fase  DE LOS Acuerdos </vt:lpstr>
      <vt:lpstr>    </vt:lpstr>
      <vt:lpstr>Presentación de PowerPoint</vt:lpstr>
      <vt:lpstr>Presentación de PowerPoint</vt:lpstr>
      <vt:lpstr> </vt:lpstr>
      <vt:lpstr>Requisitos del Acuerdo</vt:lpstr>
      <vt:lpstr>  Estándares de calidad de un acuerdo</vt:lpstr>
      <vt:lpstr>Estándares éticos/ deontológicos de un acuerdo</vt:lpstr>
      <vt:lpstr>La Preparación. Cuánta Información Necesito?</vt:lpstr>
      <vt:lpstr>   Preguntas estratégicas: Howard Raiffa (“El arte  y la Ciencia de la negociación”)  </vt:lpstr>
      <vt:lpstr> Planificación estratégica: La agenda de  negociación</vt:lpstr>
      <vt:lpstr>Agenda de negociación  (2)</vt:lpstr>
      <vt:lpstr>Agenda de negociación (3)</vt:lpstr>
      <vt:lpstr> A modo de conclusión…</vt:lpstr>
      <vt:lpstr>Presentación de PowerPoint</vt:lpstr>
      <vt:lpstr>Presentación de PowerPoint</vt:lpstr>
      <vt:lpstr>El contexto DE LA NEGOCIACIÓN</vt:lpstr>
      <vt:lpstr>Presentación de PowerPoint</vt:lpstr>
      <vt:lpstr>Movimientos de la Comunicación en Negociación/ Mediación</vt:lpstr>
      <vt:lpstr>Creación de confianza y contexto</vt:lpstr>
      <vt:lpstr>Aplicaciones</vt:lpstr>
      <vt:lpstr>La comunicación / el lenguaje</vt:lpstr>
      <vt:lpstr>Lenguaje interrogativo. Las preguntas</vt:lpstr>
      <vt:lpstr>Lenguaje afirmativo</vt:lpstr>
      <vt:lpstr>Lenguaje narrativo</vt:lpstr>
      <vt:lpstr>Gracias por su atención……..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Lorem Ipsum</dc:title>
  <dc:creator>Juan Alberto Soncini Araya</dc:creator>
  <cp:lastModifiedBy>mnora</cp:lastModifiedBy>
  <cp:revision>26</cp:revision>
  <dcterms:created xsi:type="dcterms:W3CDTF">2022-05-13T02:19:58Z</dcterms:created>
  <dcterms:modified xsi:type="dcterms:W3CDTF">2023-05-23T17:34:39Z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