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15356-1D2D-4111-8DDA-1D302CDDC1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Curso progresivo de los autos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AC4B2C1-94FB-4347-89AC-380C90FF3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2274" y="2030247"/>
            <a:ext cx="5357600" cy="1160213"/>
          </a:xfrm>
        </p:spPr>
        <p:txBody>
          <a:bodyPr/>
          <a:lstStyle/>
          <a:p>
            <a:r>
              <a:rPr lang="es-CL" dirty="0"/>
              <a:t>RICARDO PÉREZ DE ARCE MOLINA</a:t>
            </a:r>
          </a:p>
          <a:p>
            <a:r>
              <a:rPr lang="es-CL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878973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487F84-DB26-4068-B901-EE58D618B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8763" y="365759"/>
            <a:ext cx="3827136" cy="1077229"/>
          </a:xfrm>
        </p:spPr>
        <p:txBody>
          <a:bodyPr/>
          <a:lstStyle/>
          <a:p>
            <a:r>
              <a:rPr lang="es-CL" dirty="0"/>
              <a:t>ESCRITOS SIMPLES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E1525D5-5F50-470A-9540-4AA77C4A22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884" t="23167" r="29039" b="7466"/>
          <a:stretch/>
        </p:blipFill>
        <p:spPr>
          <a:xfrm>
            <a:off x="253218" y="365759"/>
            <a:ext cx="6489785" cy="6161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927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B95D9-F96F-4236-AC32-D8F99A401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9269" y="389465"/>
            <a:ext cx="3676970" cy="595273"/>
          </a:xfrm>
        </p:spPr>
        <p:txBody>
          <a:bodyPr>
            <a:normAutofit/>
          </a:bodyPr>
          <a:lstStyle/>
          <a:p>
            <a:r>
              <a:rPr lang="es-CL" sz="2800" dirty="0"/>
              <a:t>ESCRITOS SIMPLES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0237344-F49C-4E66-9B8D-AE58A812CA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962" t="25014" r="27770" b="5619"/>
          <a:stretch/>
        </p:blipFill>
        <p:spPr>
          <a:xfrm>
            <a:off x="111274" y="376213"/>
            <a:ext cx="6973384" cy="6285344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F2A56571-5FD3-4D0C-AB30-F3B92C528C65}"/>
              </a:ext>
            </a:extLst>
          </p:cNvPr>
          <p:cNvSpPr/>
          <p:nvPr/>
        </p:nvSpPr>
        <p:spPr>
          <a:xfrm>
            <a:off x="1802296" y="1272211"/>
            <a:ext cx="3591340" cy="4638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BCB9AD02-B17B-4679-BC06-0D4E261E70D1}"/>
              </a:ext>
            </a:extLst>
          </p:cNvPr>
          <p:cNvSpPr/>
          <p:nvPr/>
        </p:nvSpPr>
        <p:spPr>
          <a:xfrm>
            <a:off x="3564835" y="1736037"/>
            <a:ext cx="1828801" cy="35780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C927733-039B-4AE2-A280-845392F83065}"/>
              </a:ext>
            </a:extLst>
          </p:cNvPr>
          <p:cNvSpPr/>
          <p:nvPr/>
        </p:nvSpPr>
        <p:spPr>
          <a:xfrm>
            <a:off x="1491423" y="1948072"/>
            <a:ext cx="1828801" cy="4638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30A7DD78-0982-4D09-A4BB-4A3492FD013B}"/>
              </a:ext>
            </a:extLst>
          </p:cNvPr>
          <p:cNvSpPr/>
          <p:nvPr/>
        </p:nvSpPr>
        <p:spPr>
          <a:xfrm>
            <a:off x="424623" y="4565376"/>
            <a:ext cx="1828801" cy="4638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FB8F1327-46F5-4D0B-9251-06056ED2A951}"/>
              </a:ext>
            </a:extLst>
          </p:cNvPr>
          <p:cNvSpPr/>
          <p:nvPr/>
        </p:nvSpPr>
        <p:spPr>
          <a:xfrm>
            <a:off x="1339023" y="5029202"/>
            <a:ext cx="1828801" cy="4638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8619EA9-22F7-4CA7-9E16-8E69D8DD3176}"/>
              </a:ext>
            </a:extLst>
          </p:cNvPr>
          <p:cNvSpPr/>
          <p:nvPr/>
        </p:nvSpPr>
        <p:spPr>
          <a:xfrm>
            <a:off x="610153" y="682492"/>
            <a:ext cx="5088282" cy="4638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9416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A3628-364B-46EB-9D02-1299DC30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 1 </a:t>
            </a:r>
            <a:br>
              <a:rPr lang="es-CL" dirty="0"/>
            </a:br>
            <a:r>
              <a:rPr lang="es-CL" dirty="0"/>
              <a:t>DELEGA PODER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3CE61C-AA69-4EDA-9612-D82B2E350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ABOGADO PATROCINANTE: Ricardo Pérez de Arce Molina</a:t>
            </a:r>
          </a:p>
          <a:p>
            <a:r>
              <a:rPr lang="es-CL" dirty="0"/>
              <a:t>DOMICILIO: Av. Santa María 0200, Providencia.</a:t>
            </a:r>
          </a:p>
          <a:p>
            <a:r>
              <a:rPr lang="es-CL" dirty="0"/>
              <a:t>CAUSA: Rol 1234-2021, 3° Juzgado del Trabajo de Santiago, “González con Tapia”.</a:t>
            </a:r>
          </a:p>
          <a:p>
            <a:r>
              <a:rPr lang="es-CL" dirty="0"/>
              <a:t>FACULTADES ESPECIALES.</a:t>
            </a:r>
          </a:p>
        </p:txBody>
      </p:sp>
    </p:spTree>
    <p:extLst>
      <p:ext uri="{BB962C8B-B14F-4D97-AF65-F5344CB8AC3E}">
        <p14:creationId xmlns:p14="http://schemas.microsoft.com/office/powerpoint/2010/main" val="2815461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A3628-364B-46EB-9D02-1299DC30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 2 </a:t>
            </a:r>
            <a:br>
              <a:rPr lang="es-CL" dirty="0"/>
            </a:br>
            <a:r>
              <a:rPr lang="es-CL" dirty="0"/>
              <a:t>ACOMPAÑA DOCUMENTOS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3CE61C-AA69-4EDA-9612-D82B2E350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CAUSA: Rol 1234-2021, 3° Juzgado del Trabajo de Santiago, “González con Tapia”.</a:t>
            </a:r>
          </a:p>
          <a:p>
            <a:r>
              <a:rPr lang="es-CL" dirty="0"/>
              <a:t>DOCUMENTOS:</a:t>
            </a:r>
          </a:p>
          <a:p>
            <a:pPr lvl="1"/>
            <a:r>
              <a:rPr lang="es-CL" dirty="0"/>
              <a:t>Boleta de panadería “La Esquina”.</a:t>
            </a:r>
          </a:p>
          <a:p>
            <a:pPr lvl="1"/>
            <a:r>
              <a:rPr lang="es-CL" dirty="0"/>
              <a:t>Certificado de nacimiento de “Juana Pérez </a:t>
            </a:r>
            <a:r>
              <a:rPr lang="es-CL" dirty="0" err="1"/>
              <a:t>Pérez</a:t>
            </a:r>
            <a:r>
              <a:rPr lang="es-CL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0520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A3628-364B-46EB-9D02-1299DC30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 3 </a:t>
            </a:r>
            <a:br>
              <a:rPr lang="es-CL" dirty="0"/>
            </a:br>
            <a:r>
              <a:rPr lang="es-CL" dirty="0"/>
              <a:t>RESOLUCIÓN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3CE61C-AA69-4EDA-9612-D82B2E350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400" dirty="0"/>
              <a:t>“Téngase por no acompañado el documento número dos por no constar su autenticidad”.</a:t>
            </a:r>
          </a:p>
        </p:txBody>
      </p:sp>
    </p:spTree>
    <p:extLst>
      <p:ext uri="{BB962C8B-B14F-4D97-AF65-F5344CB8AC3E}">
        <p14:creationId xmlns:p14="http://schemas.microsoft.com/office/powerpoint/2010/main" val="3492890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A3628-364B-46EB-9D02-1299DC30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 4 </a:t>
            </a:r>
            <a:br>
              <a:rPr lang="es-CL" dirty="0"/>
            </a:br>
            <a:r>
              <a:rPr lang="es-CL" dirty="0"/>
              <a:t>¿APELACIÓN?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3CE61C-AA69-4EDA-9612-D82B2E350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sz="2400" dirty="0"/>
              <a:t>Usted ha presentado una demanda por despido injustificado el día hábil número 53 desde el cese de funciones.</a:t>
            </a:r>
          </a:p>
          <a:p>
            <a:r>
              <a:rPr lang="es-CL" sz="2400" dirty="0"/>
              <a:t>El tribunal provee: “No ha lugar a la interposición de la demanda por encontrarse vencido el plazo de caducidad”.</a:t>
            </a:r>
          </a:p>
          <a:p>
            <a:endParaRPr lang="es-CL" sz="2400" dirty="0"/>
          </a:p>
          <a:p>
            <a:r>
              <a:rPr lang="es-CL" sz="2400" dirty="0"/>
              <a:t>a) Verifique si la resolución es apelable.</a:t>
            </a:r>
          </a:p>
          <a:p>
            <a:r>
              <a:rPr lang="es-CL" sz="2400" dirty="0"/>
              <a:t>b) Redacte el recurso de apelación si corresponde, y si no corresponde, señale por qué no sería procedente. </a:t>
            </a:r>
          </a:p>
        </p:txBody>
      </p:sp>
    </p:spTree>
    <p:extLst>
      <p:ext uri="{BB962C8B-B14F-4D97-AF65-F5344CB8AC3E}">
        <p14:creationId xmlns:p14="http://schemas.microsoft.com/office/powerpoint/2010/main" val="2987723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011C2A-8581-415D-BEBB-DB92D3183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8FC9A8-2D91-4E92-A620-46D3F4092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894" y="1621747"/>
            <a:ext cx="8857131" cy="488507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A LOS AUTOS / A SUS AUTOS / A SUS ANTECEDENTES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TÉNGASE PRESENTE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AUTOS PARA RESOLVER / AUTOS PARA FALLO / AUTOS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COMO SE PIDE</a:t>
            </a:r>
          </a:p>
        </p:txBody>
      </p:sp>
    </p:spTree>
    <p:extLst>
      <p:ext uri="{BB962C8B-B14F-4D97-AF65-F5344CB8AC3E}">
        <p14:creationId xmlns:p14="http://schemas.microsoft.com/office/powerpoint/2010/main" val="3848731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011C2A-8581-415D-BEBB-DB92D3183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8FC9A8-2D91-4E92-A620-46D3F4092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894" y="1621747"/>
            <a:ext cx="8857131" cy="488507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A LOS AUTOS / A SUS AUTOS / A SUS ANTECEDENTES</a:t>
            </a:r>
          </a:p>
          <a:p>
            <a:pPr marL="908050" lvl="1" indent="-457200"/>
            <a:r>
              <a:rPr lang="es-CL" dirty="0"/>
              <a:t>Se ordena que algo que ha sido presentado se agregue al expediente.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TÉNGASE PRESENTE</a:t>
            </a:r>
          </a:p>
          <a:p>
            <a:pPr marL="908050" lvl="1" indent="-457200"/>
            <a:r>
              <a:rPr lang="es-CL" dirty="0"/>
              <a:t>Se ordena tener presente lo señalado por una de las partes.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AUTOS PARA RESOLVER / AUTOS PARA FALLO / AUTOS</a:t>
            </a:r>
          </a:p>
          <a:p>
            <a:pPr marL="908050" lvl="1" indent="-457200"/>
            <a:r>
              <a:rPr lang="es-CL" dirty="0"/>
              <a:t>Ordena que sean llevados los autos ante el juez para resolver un incidente o dictar sentencia (Es una formalidad un poco oscura, pues no tiene sustento procesal).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COMO SE PIDE</a:t>
            </a:r>
          </a:p>
          <a:p>
            <a:pPr marL="908050" lvl="1" indent="-457200"/>
            <a:r>
              <a:rPr lang="es-CL" dirty="0"/>
              <a:t>Se da lugar a lo pedido en la misma forma expresada en la petición.</a:t>
            </a:r>
          </a:p>
        </p:txBody>
      </p:sp>
    </p:spTree>
    <p:extLst>
      <p:ext uri="{BB962C8B-B14F-4D97-AF65-F5344CB8AC3E}">
        <p14:creationId xmlns:p14="http://schemas.microsoft.com/office/powerpoint/2010/main" val="1106061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2B853-2288-4316-BA8D-8EFD20DA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5EAE17-042D-4E81-A215-05EBFA146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652" y="1430086"/>
            <a:ext cx="7796540" cy="399782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PREVIO A PROVEER</a:t>
            </a:r>
          </a:p>
          <a:p>
            <a:pPr marL="908050" lvl="1" indent="-457200"/>
            <a:r>
              <a:rPr lang="es-CL" dirty="0"/>
              <a:t>ACLARESE PETICIÓN</a:t>
            </a:r>
          </a:p>
          <a:p>
            <a:pPr marL="908050" lvl="1" indent="-457200"/>
            <a:r>
              <a:rPr lang="es-CL" dirty="0"/>
              <a:t>FÍRMESE ESCRITO</a:t>
            </a:r>
          </a:p>
          <a:p>
            <a:pPr marL="908050" lvl="1" indent="-457200"/>
            <a:r>
              <a:rPr lang="es-CL" dirty="0"/>
              <a:t>HÁGASE COINCIDIR LA SUMA CON EL CUERPO DEL ESCRITO</a:t>
            </a:r>
          </a:p>
          <a:p>
            <a:pPr marL="908050" lvl="1" indent="-457200"/>
            <a:r>
              <a:rPr lang="es-CL" dirty="0"/>
              <a:t>ETC.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VÉNGA EN FORMA EL PODER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NO HA LUGAR POR NO SER PARTE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CERTIFÍQUESE LO QUE CORRESPONDA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TRASLADO</a:t>
            </a:r>
          </a:p>
        </p:txBody>
      </p:sp>
    </p:spTree>
    <p:extLst>
      <p:ext uri="{BB962C8B-B14F-4D97-AF65-F5344CB8AC3E}">
        <p14:creationId xmlns:p14="http://schemas.microsoft.com/office/powerpoint/2010/main" val="198988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2B853-2288-4316-BA8D-8EFD20DA6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5060" y="370735"/>
            <a:ext cx="7958331" cy="795457"/>
          </a:xfrm>
        </p:spPr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5EAE17-042D-4E81-A215-05EBFA146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020417"/>
            <a:ext cx="9043443" cy="5605669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PREVIO A PROVEER</a:t>
            </a:r>
          </a:p>
          <a:p>
            <a:pPr marL="908050" lvl="1" indent="-457200"/>
            <a:r>
              <a:rPr lang="es-CL" dirty="0"/>
              <a:t>ACLARESE PETICIÓN</a:t>
            </a:r>
          </a:p>
          <a:p>
            <a:pPr marL="908050" lvl="1" indent="-457200"/>
            <a:r>
              <a:rPr lang="es-CL" dirty="0"/>
              <a:t>FÍRMESE ESCRITO</a:t>
            </a:r>
          </a:p>
          <a:p>
            <a:pPr marL="908050" lvl="1" indent="-457200"/>
            <a:r>
              <a:rPr lang="es-CL" dirty="0"/>
              <a:t>HÁGASE COINCIDIR LA SUMA CON EL CUERPO DEL ESCRITO</a:t>
            </a:r>
          </a:p>
          <a:p>
            <a:pPr marL="1371600" lvl="2" indent="-457200"/>
            <a:r>
              <a:rPr lang="es-CL" dirty="0"/>
              <a:t>Los otrosíes de la suma no corresponden a los del escrito.</a:t>
            </a:r>
          </a:p>
          <a:p>
            <a:pPr marL="908050" lvl="1" indent="-457200"/>
            <a:r>
              <a:rPr lang="es-CL" dirty="0"/>
              <a:t>ETC.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VÉNGA EN FORMA EL PODER</a:t>
            </a:r>
          </a:p>
          <a:p>
            <a:pPr marL="908050" lvl="1" indent="-457200"/>
            <a:r>
              <a:rPr lang="es-CL" dirty="0"/>
              <a:t>Poder no constituido conforme a la ley, pero con algún grado de formalidad.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NO HA LUGAR POR NO SER PARTE</a:t>
            </a:r>
          </a:p>
          <a:p>
            <a:pPr marL="908050" lvl="1" indent="-457200"/>
            <a:r>
              <a:rPr lang="es-CL" dirty="0"/>
              <a:t>No se otorga lo pedido por haberse hecho la petición por persona ajena al proceso.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CERTIFÍQUESE LO QUE CORRESPONDA</a:t>
            </a:r>
          </a:p>
          <a:p>
            <a:pPr marL="908050" lvl="1" indent="-457200"/>
            <a:r>
              <a:rPr lang="es-CL" dirty="0"/>
              <a:t>Se ha aceptado la certificación pedida, pero se requiere de la constatación del hecho.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TRASLADO</a:t>
            </a:r>
          </a:p>
          <a:p>
            <a:pPr marL="908050" lvl="1" indent="-457200"/>
            <a:r>
              <a:rPr lang="es-CL" dirty="0"/>
              <a:t>Se concede la palabra a alguna parte</a:t>
            </a:r>
          </a:p>
        </p:txBody>
      </p:sp>
    </p:spTree>
    <p:extLst>
      <p:ext uri="{BB962C8B-B14F-4D97-AF65-F5344CB8AC3E}">
        <p14:creationId xmlns:p14="http://schemas.microsoft.com/office/powerpoint/2010/main" val="1345939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2B853-2288-4316-BA8D-8EFD20DA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5EAE17-042D-4E81-A215-05EBFA146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Por ingresado a mi despacho con esta fecha + Resolución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Reitérese en el momento procesal correspondiente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Comparezca debidamente representado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Dese estricto cumplimiento a lo ordenado</a:t>
            </a:r>
          </a:p>
        </p:txBody>
      </p:sp>
    </p:spTree>
    <p:extLst>
      <p:ext uri="{BB962C8B-B14F-4D97-AF65-F5344CB8AC3E}">
        <p14:creationId xmlns:p14="http://schemas.microsoft.com/office/powerpoint/2010/main" val="2871754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2B853-2288-4316-BA8D-8EFD20DA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RESOLUCIONES DE MERO TRÁMITE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5EAE17-042D-4E81-A215-05EBFA146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1565" y="1683026"/>
            <a:ext cx="8648574" cy="436691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Por ingresado a mi despacho con esta fecha + Resolución</a:t>
            </a:r>
          </a:p>
          <a:p>
            <a:pPr marL="908050" lvl="1" indent="-457200"/>
            <a:r>
              <a:rPr lang="es-CL" dirty="0"/>
              <a:t>Juez deja constancia de que sólo ahora ha tenido a la vista un escrito presentado con anterioridad. (¿para qué?).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Reitérese en el momento procesal correspondiente</a:t>
            </a:r>
          </a:p>
          <a:p>
            <a:pPr marL="908050" lvl="1" indent="-457200"/>
            <a:r>
              <a:rPr lang="es-CL" dirty="0"/>
              <a:t>La petición debe ser nuevamente efectuada para tener validez.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Comparezca debidamente representado</a:t>
            </a:r>
          </a:p>
          <a:p>
            <a:pPr marL="908050" lvl="1" indent="-457200"/>
            <a:r>
              <a:rPr lang="es-CL" dirty="0"/>
              <a:t>Quien comparece no cumple los requisitos de la ley para comparecencia en juicio.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Dese estricto cumplimiento a lo ordenado</a:t>
            </a:r>
          </a:p>
          <a:p>
            <a:pPr marL="908050" lvl="1" indent="-457200"/>
            <a:r>
              <a:rPr lang="es-CL" dirty="0"/>
              <a:t>Intento imperfecto</a:t>
            </a:r>
          </a:p>
        </p:txBody>
      </p:sp>
    </p:spTree>
    <p:extLst>
      <p:ext uri="{BB962C8B-B14F-4D97-AF65-F5344CB8AC3E}">
        <p14:creationId xmlns:p14="http://schemas.microsoft.com/office/powerpoint/2010/main" val="1126773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8CD8A-5C4A-4905-B3BA-0B884D12F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</a:t>
            </a:r>
            <a:r>
              <a:rPr lang="es-CL" dirty="0"/>
              <a:t>Cómo podría proveerse?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3417328A-57D8-4F47-B365-8BA39A6B3169}"/>
              </a:ext>
            </a:extLst>
          </p:cNvPr>
          <p:cNvSpPr/>
          <p:nvPr/>
        </p:nvSpPr>
        <p:spPr>
          <a:xfrm>
            <a:off x="180034" y="1457740"/>
            <a:ext cx="4863548" cy="151074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DOCUMENTOS NO FUNDANTES ACOMPAÑADOS EN LA DEMANDA DE UN PROCEDIMIENTO ORAL DE FAMILIA O LABORAL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37BEEAEB-8D1E-4F19-99E2-E78ACC509198}"/>
              </a:ext>
            </a:extLst>
          </p:cNvPr>
          <p:cNvSpPr/>
          <p:nvPr/>
        </p:nvSpPr>
        <p:spPr>
          <a:xfrm>
            <a:off x="583096" y="3618171"/>
            <a:ext cx="4585252" cy="127220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ESCRITO PRESENTADO POR ERROR EN UN PROCESO DISTINTO Y DESCONOCIDO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2D139397-3B4E-4D14-A5C8-5BBEB819CE19}"/>
              </a:ext>
            </a:extLst>
          </p:cNvPr>
          <p:cNvSpPr/>
          <p:nvPr/>
        </p:nvSpPr>
        <p:spPr>
          <a:xfrm>
            <a:off x="993912" y="5323571"/>
            <a:ext cx="4784035" cy="129969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INTERVENCIÓN ORAL “MAGISTRADO, USTED ACABA DE ORDENAR EL PAGO DE LOS $500.000 Y NO SE SI MI CLIENTA VA A PODER”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7988AC8-5423-4BB8-85BA-0C9F9BF32C6F}"/>
              </a:ext>
            </a:extLst>
          </p:cNvPr>
          <p:cNvSpPr/>
          <p:nvPr/>
        </p:nvSpPr>
        <p:spPr>
          <a:xfrm>
            <a:off x="6692348" y="2292626"/>
            <a:ext cx="4240695" cy="177579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“ACOMPAÑA COMPROBANTE DE DEPÓSITO DE RENTA DE ARRENDAMIENTO QUE ACREDITA QUE MI REPRESENTADO NO PODRÁ PAGAR LO ORDENADO”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478C2D08-A5F8-4A4F-A450-5732AEA16537}"/>
              </a:ext>
            </a:extLst>
          </p:cNvPr>
          <p:cNvSpPr/>
          <p:nvPr/>
        </p:nvSpPr>
        <p:spPr>
          <a:xfrm>
            <a:off x="6692348" y="4658466"/>
            <a:ext cx="4505740" cy="1775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“MAGISTRADA, PRESENTO ESTE ESCRITO PARA QUE SE CONOZCA MI VERSIÓN YA QUE NO TENGO PARA PAGAR ABOGADOS Y AQUÍ SE ESTÁ COMENTIENDO UNA INJUSTICIA”</a:t>
            </a:r>
          </a:p>
        </p:txBody>
      </p:sp>
    </p:spTree>
    <p:extLst>
      <p:ext uri="{BB962C8B-B14F-4D97-AF65-F5344CB8AC3E}">
        <p14:creationId xmlns:p14="http://schemas.microsoft.com/office/powerpoint/2010/main" val="683224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8CD8A-5C4A-4905-B3BA-0B884D12F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</a:t>
            </a:r>
            <a:r>
              <a:rPr lang="es-CL" dirty="0"/>
              <a:t>Cómo podría proveerse?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3417328A-57D8-4F47-B365-8BA39A6B3169}"/>
              </a:ext>
            </a:extLst>
          </p:cNvPr>
          <p:cNvSpPr/>
          <p:nvPr/>
        </p:nvSpPr>
        <p:spPr>
          <a:xfrm>
            <a:off x="180034" y="1457740"/>
            <a:ext cx="4863548" cy="151074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“S.S. NO SE ENTIENDE NADA LO QUE DICE EL ESCRITO DE LA CONTRARIA POR LO QUE LE PIDO QUE SE DECLARE AUTORIDAD”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37BEEAEB-8D1E-4F19-99E2-E78ACC509198}"/>
              </a:ext>
            </a:extLst>
          </p:cNvPr>
          <p:cNvSpPr/>
          <p:nvPr/>
        </p:nvSpPr>
        <p:spPr>
          <a:xfrm>
            <a:off x="583096" y="3618171"/>
            <a:ext cx="4585252" cy="127220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INTERVENCIÓN ORAL “ESTA RESOLUCIÓN ME PARECE INJUSTA ASÍ QUE LE VOY A PEDIR QUE LA DEJE SIN EFECTO”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2D139397-3B4E-4D14-A5C8-5BBEB819CE19}"/>
              </a:ext>
            </a:extLst>
          </p:cNvPr>
          <p:cNvSpPr/>
          <p:nvPr/>
        </p:nvSpPr>
        <p:spPr>
          <a:xfrm>
            <a:off x="993912" y="5323571"/>
            <a:ext cx="4784035" cy="129969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“S.S. EN VISTA DEL EXCESIVO TIEMPO TRANSCURRIDO, SOLICITO SE FALLE INCIDENTE”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7988AC8-5423-4BB8-85BA-0C9F9BF32C6F}"/>
              </a:ext>
            </a:extLst>
          </p:cNvPr>
          <p:cNvSpPr/>
          <p:nvPr/>
        </p:nvSpPr>
        <p:spPr>
          <a:xfrm>
            <a:off x="6692348" y="2292626"/>
            <a:ext cx="4240695" cy="177579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“SOLICITA QUE SE CITE A AUDIENCIA DE CAUTELARES”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478C2D08-A5F8-4A4F-A450-5732AEA16537}"/>
              </a:ext>
            </a:extLst>
          </p:cNvPr>
          <p:cNvSpPr/>
          <p:nvPr/>
        </p:nvSpPr>
        <p:spPr>
          <a:xfrm>
            <a:off x="6692348" y="4658466"/>
            <a:ext cx="4505740" cy="1775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“SOLICITA TENER A ESTA PARTE POR DESISTIDA DE LA ACCIÓN”</a:t>
            </a:r>
          </a:p>
        </p:txBody>
      </p:sp>
    </p:spTree>
    <p:extLst>
      <p:ext uri="{BB962C8B-B14F-4D97-AF65-F5344CB8AC3E}">
        <p14:creationId xmlns:p14="http://schemas.microsoft.com/office/powerpoint/2010/main" val="3303887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{A4095C60-45AD-4E9B-930B-448F62DF1838}tf16401375</Template>
  <TotalTime>281</TotalTime>
  <Words>752</Words>
  <Application>Microsoft Office PowerPoint</Application>
  <PresentationFormat>Panorámica</PresentationFormat>
  <Paragraphs>94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MS Shell Dlg 2</vt:lpstr>
      <vt:lpstr>Wingdings</vt:lpstr>
      <vt:lpstr>Wingdings 3</vt:lpstr>
      <vt:lpstr>Madison</vt:lpstr>
      <vt:lpstr>Curso progresivo de los autos</vt:lpstr>
      <vt:lpstr>RESOLUCIONES DE MERO TRÁMITE</vt:lpstr>
      <vt:lpstr>RESOLUCIONES DE MERO TRÁMITE</vt:lpstr>
      <vt:lpstr>RESOLUCIONES DE MERO TRÁMITE</vt:lpstr>
      <vt:lpstr>RESOLUCIONES DE MERO TRÁMITE</vt:lpstr>
      <vt:lpstr>RESOLUCIONES DE MERO TRÁMITE</vt:lpstr>
      <vt:lpstr>RESOLUCIONES DE MERO TRÁMITE</vt:lpstr>
      <vt:lpstr>¿Cómo podría proveerse?</vt:lpstr>
      <vt:lpstr>¿Cómo podría proveerse?</vt:lpstr>
      <vt:lpstr>ESCRITOS SIMPLES</vt:lpstr>
      <vt:lpstr>ESCRITOS SIMPLES</vt:lpstr>
      <vt:lpstr>EJERCICIO 1  DELEGA PODER</vt:lpstr>
      <vt:lpstr>EJERCICIO 2  ACOMPAÑA DOCUMENTOS</vt:lpstr>
      <vt:lpstr>EJERCICIO 3  RESOLUCIÓN</vt:lpstr>
      <vt:lpstr>EJERCICIO 4  ¿APELACIÓN?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progresivo de los autos</dc:title>
  <dc:creator>jessica arenas paredes</dc:creator>
  <cp:lastModifiedBy>Ricardo Pérez de Arce</cp:lastModifiedBy>
  <cp:revision>4</cp:revision>
  <dcterms:created xsi:type="dcterms:W3CDTF">2021-09-20T01:09:38Z</dcterms:created>
  <dcterms:modified xsi:type="dcterms:W3CDTF">2023-05-22T19:44:21Z</dcterms:modified>
</cp:coreProperties>
</file>