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7"/>
  </p:notesMasterIdLst>
  <p:sldIdLst>
    <p:sldId id="256" r:id="rId2"/>
    <p:sldId id="262" r:id="rId3"/>
    <p:sldId id="258" r:id="rId4"/>
    <p:sldId id="259" r:id="rId5"/>
    <p:sldId id="265" r:id="rId6"/>
    <p:sldId id="257" r:id="rId7"/>
    <p:sldId id="261" r:id="rId8"/>
    <p:sldId id="263" r:id="rId9"/>
    <p:sldId id="266" r:id="rId10"/>
    <p:sldId id="264" r:id="rId11"/>
    <p:sldId id="269" r:id="rId12"/>
    <p:sldId id="271" r:id="rId13"/>
    <p:sldId id="268" r:id="rId14"/>
    <p:sldId id="270" r:id="rId15"/>
    <p:sldId id="267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7"/>
    <p:restoredTop sz="92840" autoAdjust="0"/>
  </p:normalViewPr>
  <p:slideViewPr>
    <p:cSldViewPr snapToGrid="0" snapToObjects="1">
      <p:cViewPr>
        <p:scale>
          <a:sx n="57" d="100"/>
          <a:sy n="57" d="100"/>
        </p:scale>
        <p:origin x="-48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389F3-B8C3-45F1-8E25-E0138DC0A93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33F9CD-C151-4BDB-81BA-35FAAD5E6C63}">
      <dgm:prSet/>
      <dgm:spPr/>
      <dgm:t>
        <a:bodyPr/>
        <a:lstStyle/>
        <a:p>
          <a:r>
            <a:rPr lang="en-US" dirty="0" err="1"/>
            <a:t>Plagio</a:t>
          </a:r>
          <a:r>
            <a:rPr lang="en-US" dirty="0"/>
            <a:t>: Big No-no.</a:t>
          </a:r>
        </a:p>
      </dgm:t>
    </dgm:pt>
    <dgm:pt modelId="{BEEC7938-FB17-4833-B0BC-C266978776BF}" type="parTrans" cxnId="{858A12D8-C049-45B8-93F3-2ADB732F90FD}">
      <dgm:prSet/>
      <dgm:spPr/>
      <dgm:t>
        <a:bodyPr/>
        <a:lstStyle/>
        <a:p>
          <a:endParaRPr lang="en-US"/>
        </a:p>
      </dgm:t>
    </dgm:pt>
    <dgm:pt modelId="{DBF13A46-E221-4598-B9E1-F8ACC49F4E62}" type="sibTrans" cxnId="{858A12D8-C049-45B8-93F3-2ADB732F90FD}">
      <dgm:prSet/>
      <dgm:spPr/>
      <dgm:t>
        <a:bodyPr/>
        <a:lstStyle/>
        <a:p>
          <a:endParaRPr lang="en-US"/>
        </a:p>
      </dgm:t>
    </dgm:pt>
    <dgm:pt modelId="{0A7E6BBC-7885-4715-978F-A6769A3A1745}">
      <dgm:prSet/>
      <dgm:spPr/>
      <dgm:t>
        <a:bodyPr/>
        <a:lstStyle/>
        <a:p>
          <a:r>
            <a:rPr lang="en-US" dirty="0"/>
            <a:t>Se </a:t>
          </a:r>
          <a:r>
            <a:rPr lang="en-US" dirty="0" err="1"/>
            <a:t>comete</a:t>
          </a:r>
          <a:r>
            <a:rPr lang="en-US" dirty="0"/>
            <a:t> </a:t>
          </a:r>
          <a:r>
            <a:rPr lang="en-US" dirty="0" err="1"/>
            <a:t>plagio</a:t>
          </a:r>
          <a:r>
            <a:rPr lang="en-US" dirty="0"/>
            <a:t>:</a:t>
          </a:r>
        </a:p>
      </dgm:t>
    </dgm:pt>
    <dgm:pt modelId="{D3F693A7-9762-4366-94F2-15306BE46AA0}" type="parTrans" cxnId="{64E7207F-25D5-4E39-8855-F9BB7AE9DB62}">
      <dgm:prSet/>
      <dgm:spPr/>
      <dgm:t>
        <a:bodyPr/>
        <a:lstStyle/>
        <a:p>
          <a:endParaRPr lang="en-US"/>
        </a:p>
      </dgm:t>
    </dgm:pt>
    <dgm:pt modelId="{C574FF45-26FD-4019-AAFF-F3EAD63000F7}" type="sibTrans" cxnId="{64E7207F-25D5-4E39-8855-F9BB7AE9DB62}">
      <dgm:prSet/>
      <dgm:spPr/>
      <dgm:t>
        <a:bodyPr/>
        <a:lstStyle/>
        <a:p>
          <a:endParaRPr lang="en-US"/>
        </a:p>
      </dgm:t>
    </dgm:pt>
    <dgm:pt modelId="{D1A3509C-9AE2-4AE8-99F0-BDC6742CAFF4}">
      <dgm:prSet/>
      <dgm:spPr/>
      <dgm:t>
        <a:bodyPr/>
        <a:lstStyle/>
        <a:p>
          <a:r>
            <a:rPr lang="en-US" dirty="0"/>
            <a:t>Al </a:t>
          </a:r>
          <a:r>
            <a:rPr lang="en-US" b="1" dirty="0" err="1"/>
            <a:t>utilizar</a:t>
          </a:r>
          <a:r>
            <a:rPr lang="en-US" b="1" dirty="0"/>
            <a:t> las palabras de </a:t>
          </a:r>
          <a:r>
            <a:rPr lang="en-US" b="1" dirty="0" err="1"/>
            <a:t>otro</a:t>
          </a:r>
          <a:r>
            <a:rPr lang="en-US" b="1" dirty="0"/>
            <a:t> sin </a:t>
          </a:r>
          <a:r>
            <a:rPr lang="en-US" b="1" dirty="0" err="1"/>
            <a:t>indicarlo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forma de </a:t>
          </a:r>
          <a:r>
            <a:rPr lang="en-US" dirty="0" err="1"/>
            <a:t>cita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el </a:t>
          </a:r>
          <a:r>
            <a:rPr lang="en-US" dirty="0" err="1"/>
            <a:t>texto</a:t>
          </a:r>
          <a:r>
            <a:rPr lang="en-US" dirty="0"/>
            <a:t> o </a:t>
          </a:r>
          <a:r>
            <a:rPr lang="en-US" dirty="0" err="1"/>
            <a:t>citar</a:t>
          </a:r>
          <a:r>
            <a:rPr lang="en-US" dirty="0"/>
            <a:t> la </a:t>
          </a:r>
          <a:r>
            <a:rPr lang="en-US" dirty="0" err="1"/>
            <a:t>fuente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la </a:t>
          </a:r>
          <a:r>
            <a:rPr lang="en-US" dirty="0" err="1"/>
            <a:t>lista</a:t>
          </a:r>
          <a:r>
            <a:rPr lang="en-US" dirty="0"/>
            <a:t> de </a:t>
          </a:r>
          <a:r>
            <a:rPr lang="en-US" dirty="0" err="1"/>
            <a:t>referencias</a:t>
          </a:r>
          <a:r>
            <a:rPr lang="en-US" dirty="0"/>
            <a:t> </a:t>
          </a:r>
          <a:r>
            <a:rPr lang="en-US" dirty="0" err="1"/>
            <a:t>bibliográficas</a:t>
          </a:r>
          <a:endParaRPr lang="en-US" dirty="0"/>
        </a:p>
      </dgm:t>
    </dgm:pt>
    <dgm:pt modelId="{FA1473ED-02A5-49C9-81B4-2F90D460A5BE}" type="parTrans" cxnId="{E7E82834-1DA4-4F83-B2ED-3B133700B219}">
      <dgm:prSet/>
      <dgm:spPr/>
      <dgm:t>
        <a:bodyPr/>
        <a:lstStyle/>
        <a:p>
          <a:endParaRPr lang="en-US"/>
        </a:p>
      </dgm:t>
    </dgm:pt>
    <dgm:pt modelId="{43DB928B-60E1-4EED-85A6-F6E3E25E634A}" type="sibTrans" cxnId="{E7E82834-1DA4-4F83-B2ED-3B133700B219}">
      <dgm:prSet/>
      <dgm:spPr/>
      <dgm:t>
        <a:bodyPr/>
        <a:lstStyle/>
        <a:p>
          <a:endParaRPr lang="en-US"/>
        </a:p>
      </dgm:t>
    </dgm:pt>
    <dgm:pt modelId="{F1287D41-EA5F-48A4-ADBD-4EA4CF70C92D}">
      <dgm:prSet/>
      <dgm:spPr/>
      <dgm:t>
        <a:bodyPr/>
        <a:lstStyle/>
        <a:p>
          <a:r>
            <a:rPr lang="en-US" dirty="0"/>
            <a:t>Al </a:t>
          </a:r>
          <a:r>
            <a:rPr lang="en-US" b="1" dirty="0" err="1"/>
            <a:t>presentar</a:t>
          </a:r>
          <a:r>
            <a:rPr lang="en-US" b="1" dirty="0"/>
            <a:t> las ideas </a:t>
          </a:r>
          <a:r>
            <a:rPr lang="en-US" b="1" dirty="0" err="1"/>
            <a:t>originales</a:t>
          </a:r>
          <a:r>
            <a:rPr lang="en-US" b="1" dirty="0"/>
            <a:t> de </a:t>
          </a:r>
          <a:r>
            <a:rPr lang="en-US" b="1" dirty="0" err="1"/>
            <a:t>otro</a:t>
          </a:r>
          <a:r>
            <a:rPr lang="en-US" dirty="0"/>
            <a:t>, de </a:t>
          </a:r>
          <a:r>
            <a:rPr lang="en-US" dirty="0" err="1"/>
            <a:t>manera</a:t>
          </a:r>
          <a:r>
            <a:rPr lang="en-US" dirty="0"/>
            <a:t> </a:t>
          </a:r>
          <a:r>
            <a:rPr lang="en-US" dirty="0" err="1"/>
            <a:t>modificada</a:t>
          </a:r>
          <a:r>
            <a:rPr lang="en-US" dirty="0"/>
            <a:t>, </a:t>
          </a:r>
          <a:r>
            <a:rPr lang="en-US" b="1" dirty="0"/>
            <a:t>sin la </a:t>
          </a:r>
          <a:r>
            <a:rPr lang="en-US" b="1" dirty="0" err="1"/>
            <a:t>citación</a:t>
          </a:r>
          <a:r>
            <a:rPr lang="en-US" b="1" dirty="0"/>
            <a:t> de la </a:t>
          </a:r>
          <a:r>
            <a:rPr lang="en-US" b="1" dirty="0" err="1"/>
            <a:t>fuente</a:t>
          </a:r>
          <a:endParaRPr lang="en-US" b="1" dirty="0"/>
        </a:p>
      </dgm:t>
    </dgm:pt>
    <dgm:pt modelId="{E739E748-C5C1-407E-914E-13956D8AE45C}" type="parTrans" cxnId="{E24EEFA5-E1F8-4990-AA1C-84EDD3472228}">
      <dgm:prSet/>
      <dgm:spPr/>
      <dgm:t>
        <a:bodyPr/>
        <a:lstStyle/>
        <a:p>
          <a:endParaRPr lang="en-US"/>
        </a:p>
      </dgm:t>
    </dgm:pt>
    <dgm:pt modelId="{29826672-96C4-4C97-97C5-8403E15B5B31}" type="sibTrans" cxnId="{E24EEFA5-E1F8-4990-AA1C-84EDD3472228}">
      <dgm:prSet/>
      <dgm:spPr/>
      <dgm:t>
        <a:bodyPr/>
        <a:lstStyle/>
        <a:p>
          <a:endParaRPr lang="en-US"/>
        </a:p>
      </dgm:t>
    </dgm:pt>
    <dgm:pt modelId="{FD598626-DF57-4A76-8B3A-D74E383F0633}">
      <dgm:prSet/>
      <dgm:spPr/>
      <dgm:t>
        <a:bodyPr/>
        <a:lstStyle/>
        <a:p>
          <a:r>
            <a:rPr lang="en-US" dirty="0"/>
            <a:t>Al </a:t>
          </a:r>
          <a:r>
            <a:rPr lang="en-US" b="1" dirty="0" err="1"/>
            <a:t>falsificar</a:t>
          </a:r>
          <a:r>
            <a:rPr lang="en-US" b="1" dirty="0"/>
            <a:t> las palabras o las ideas </a:t>
          </a:r>
          <a:r>
            <a:rPr lang="en-US" b="1" dirty="0" err="1"/>
            <a:t>otros</a:t>
          </a:r>
          <a:endParaRPr lang="en-US" b="1" dirty="0"/>
        </a:p>
      </dgm:t>
    </dgm:pt>
    <dgm:pt modelId="{3C1279FA-8E30-43D6-B1DC-A6A6F1DCED53}" type="parTrans" cxnId="{C374E6E6-26B1-4C3C-9C70-C119B967A7A7}">
      <dgm:prSet/>
      <dgm:spPr/>
      <dgm:t>
        <a:bodyPr/>
        <a:lstStyle/>
        <a:p>
          <a:endParaRPr lang="en-US"/>
        </a:p>
      </dgm:t>
    </dgm:pt>
    <dgm:pt modelId="{D32896BC-7A0E-4429-92EF-ECB011F80386}" type="sibTrans" cxnId="{C374E6E6-26B1-4C3C-9C70-C119B967A7A7}">
      <dgm:prSet/>
      <dgm:spPr/>
      <dgm:t>
        <a:bodyPr/>
        <a:lstStyle/>
        <a:p>
          <a:endParaRPr lang="en-US"/>
        </a:p>
      </dgm:t>
    </dgm:pt>
    <dgm:pt modelId="{D4BA20B1-6607-4196-B2AE-21F0FB0C8F1B}">
      <dgm:prSet/>
      <dgm:spPr/>
      <dgm:t>
        <a:bodyPr/>
        <a:lstStyle/>
        <a:p>
          <a:r>
            <a:rPr lang="en-US" dirty="0"/>
            <a:t>Al </a:t>
          </a:r>
          <a:r>
            <a:rPr lang="en-US" b="1" dirty="0" err="1"/>
            <a:t>citar</a:t>
          </a:r>
          <a:r>
            <a:rPr lang="en-US" b="1" dirty="0"/>
            <a:t> </a:t>
          </a:r>
          <a:r>
            <a:rPr lang="en-US" b="1" dirty="0" err="1"/>
            <a:t>incorrectamente</a:t>
          </a:r>
          <a:r>
            <a:rPr lang="en-US" b="1" dirty="0"/>
            <a:t> </a:t>
          </a:r>
          <a:r>
            <a:rPr lang="en-US" dirty="0"/>
            <a:t>una </a:t>
          </a:r>
          <a:r>
            <a:rPr lang="en-US" dirty="0" err="1"/>
            <a:t>fuente</a:t>
          </a:r>
          <a:r>
            <a:rPr lang="en-US" dirty="0"/>
            <a:t> de </a:t>
          </a:r>
          <a:r>
            <a:rPr lang="en-US" dirty="0" err="1"/>
            <a:t>información</a:t>
          </a:r>
          <a:endParaRPr lang="en-US" dirty="0"/>
        </a:p>
      </dgm:t>
    </dgm:pt>
    <dgm:pt modelId="{D95908CD-222B-4EA6-BDDB-897BF65A0A0F}" type="parTrans" cxnId="{F74F1921-880D-4B39-BF3D-C2F952F9A498}">
      <dgm:prSet/>
      <dgm:spPr/>
      <dgm:t>
        <a:bodyPr/>
        <a:lstStyle/>
        <a:p>
          <a:endParaRPr lang="en-US"/>
        </a:p>
      </dgm:t>
    </dgm:pt>
    <dgm:pt modelId="{A8784C3F-158B-49BC-B0DC-5DC8302A19B2}" type="sibTrans" cxnId="{F74F1921-880D-4B39-BF3D-C2F952F9A498}">
      <dgm:prSet/>
      <dgm:spPr/>
      <dgm:t>
        <a:bodyPr/>
        <a:lstStyle/>
        <a:p>
          <a:endParaRPr lang="en-US"/>
        </a:p>
      </dgm:t>
    </dgm:pt>
    <dgm:pt modelId="{A844DCAD-F269-40B6-B5CB-2CA1B87EA566}">
      <dgm:prSet/>
      <dgm:spPr/>
      <dgm:t>
        <a:bodyPr/>
        <a:lstStyle/>
        <a:p>
          <a:r>
            <a:rPr lang="en-US" dirty="0"/>
            <a:t>Al </a:t>
          </a:r>
          <a:r>
            <a:rPr lang="en-US" b="1" dirty="0" err="1"/>
            <a:t>simular</a:t>
          </a:r>
          <a:r>
            <a:rPr lang="en-US" b="1" dirty="0"/>
            <a:t> ser el </a:t>
          </a:r>
          <a:r>
            <a:rPr lang="en-US" b="1" dirty="0" err="1"/>
            <a:t>dueño</a:t>
          </a:r>
          <a:r>
            <a:rPr lang="en-US" b="1" dirty="0"/>
            <a:t> del </a:t>
          </a:r>
          <a:r>
            <a:rPr lang="en-US" b="1" dirty="0" err="1"/>
            <a:t>trabajo</a:t>
          </a:r>
          <a:r>
            <a:rPr lang="en-US" b="1" dirty="0"/>
            <a:t> de </a:t>
          </a:r>
          <a:r>
            <a:rPr lang="en-US" b="1" dirty="0" err="1"/>
            <a:t>otro</a:t>
          </a:r>
          <a:endParaRPr lang="en-US" b="1" dirty="0"/>
        </a:p>
      </dgm:t>
    </dgm:pt>
    <dgm:pt modelId="{5383E690-FD44-4CF9-8F5E-E785EFC10645}" type="parTrans" cxnId="{05B457B6-5666-497F-809D-42EB2291E4AC}">
      <dgm:prSet/>
      <dgm:spPr/>
      <dgm:t>
        <a:bodyPr/>
        <a:lstStyle/>
        <a:p>
          <a:endParaRPr lang="en-US"/>
        </a:p>
      </dgm:t>
    </dgm:pt>
    <dgm:pt modelId="{D231880D-568A-4498-9D70-DC6BDFF0CD5C}" type="sibTrans" cxnId="{05B457B6-5666-497F-809D-42EB2291E4AC}">
      <dgm:prSet/>
      <dgm:spPr/>
      <dgm:t>
        <a:bodyPr/>
        <a:lstStyle/>
        <a:p>
          <a:endParaRPr lang="en-US"/>
        </a:p>
      </dgm:t>
    </dgm:pt>
    <dgm:pt modelId="{364A6C41-1F14-4E43-9761-C301FCC5B40A}">
      <dgm:prSet/>
      <dgm:spPr/>
      <dgm:t>
        <a:bodyPr/>
        <a:lstStyle/>
        <a:p>
          <a:r>
            <a:rPr lang="en-US" dirty="0"/>
            <a:t>Es </a:t>
          </a:r>
          <a:r>
            <a:rPr lang="en-US" dirty="0" err="1"/>
            <a:t>sancionable</a:t>
          </a:r>
          <a:r>
            <a:rPr lang="en-US" dirty="0"/>
            <a:t>:</a:t>
          </a:r>
        </a:p>
      </dgm:t>
    </dgm:pt>
    <dgm:pt modelId="{1A6C2D96-4F6F-BD4D-BE0B-1195250741E9}" type="parTrans" cxnId="{23373C7D-8FFE-9D45-9FC3-C7A81A2032D5}">
      <dgm:prSet/>
      <dgm:spPr/>
      <dgm:t>
        <a:bodyPr/>
        <a:lstStyle/>
        <a:p>
          <a:endParaRPr lang="en-US"/>
        </a:p>
      </dgm:t>
    </dgm:pt>
    <dgm:pt modelId="{95757E5D-2D2D-E047-8523-C4FBFAA9360C}" type="sibTrans" cxnId="{23373C7D-8FFE-9D45-9FC3-C7A81A2032D5}">
      <dgm:prSet/>
      <dgm:spPr/>
      <dgm:t>
        <a:bodyPr/>
        <a:lstStyle/>
        <a:p>
          <a:endParaRPr lang="en-US"/>
        </a:p>
      </dgm:t>
    </dgm:pt>
    <dgm:pt modelId="{7D900A4F-9286-DB42-9BE7-7560A99F6261}">
      <dgm:prSet/>
      <dgm:spPr/>
      <dgm:t>
        <a:bodyPr/>
        <a:lstStyle/>
        <a:p>
          <a:r>
            <a:rPr lang="en-US" dirty="0"/>
            <a:t>Ley 17.336 de </a:t>
          </a:r>
          <a:r>
            <a:rPr lang="en-US" dirty="0" err="1"/>
            <a:t>Propiededad</a:t>
          </a:r>
          <a:r>
            <a:rPr lang="en-US" dirty="0"/>
            <a:t> </a:t>
          </a:r>
          <a:r>
            <a:rPr lang="en-US" dirty="0" err="1"/>
            <a:t>Intelectual</a:t>
          </a:r>
          <a:r>
            <a:rPr lang="en-US" dirty="0"/>
            <a:t>.</a:t>
          </a:r>
        </a:p>
      </dgm:t>
    </dgm:pt>
    <dgm:pt modelId="{F6D0DA93-35E6-1849-A783-68B7F7E2A00B}" type="parTrans" cxnId="{DBAAC1FC-5F40-7548-A9C9-55822A9AAE84}">
      <dgm:prSet/>
      <dgm:spPr/>
      <dgm:t>
        <a:bodyPr/>
        <a:lstStyle/>
        <a:p>
          <a:endParaRPr lang="en-US"/>
        </a:p>
      </dgm:t>
    </dgm:pt>
    <dgm:pt modelId="{097FB0CA-4A98-8745-97A7-8ECC25598789}" type="sibTrans" cxnId="{DBAAC1FC-5F40-7548-A9C9-55822A9AAE84}">
      <dgm:prSet/>
      <dgm:spPr/>
      <dgm:t>
        <a:bodyPr/>
        <a:lstStyle/>
        <a:p>
          <a:endParaRPr lang="en-US"/>
        </a:p>
      </dgm:t>
    </dgm:pt>
    <dgm:pt modelId="{0F2941A7-DBFA-7642-8B15-1C67CB207287}">
      <dgm:prSet/>
      <dgm:spPr/>
      <dgm:t>
        <a:bodyPr/>
        <a:lstStyle/>
        <a:p>
          <a:r>
            <a:rPr lang="en-US" dirty="0" err="1"/>
            <a:t>Reglamento</a:t>
          </a:r>
          <a:r>
            <a:rPr lang="en-US" dirty="0"/>
            <a:t> U. de Chile. (Art 3 nº6)</a:t>
          </a:r>
        </a:p>
      </dgm:t>
    </dgm:pt>
    <dgm:pt modelId="{05D38A97-DCD8-C441-9DF1-A92974167C95}" type="parTrans" cxnId="{B6F57241-5C86-A94D-9A80-3369F868848C}">
      <dgm:prSet/>
      <dgm:spPr/>
      <dgm:t>
        <a:bodyPr/>
        <a:lstStyle/>
        <a:p>
          <a:endParaRPr lang="en-US"/>
        </a:p>
      </dgm:t>
    </dgm:pt>
    <dgm:pt modelId="{1AFD4FB1-5333-B141-9C7F-08716EC57DF6}" type="sibTrans" cxnId="{B6F57241-5C86-A94D-9A80-3369F868848C}">
      <dgm:prSet/>
      <dgm:spPr/>
      <dgm:t>
        <a:bodyPr/>
        <a:lstStyle/>
        <a:p>
          <a:endParaRPr lang="en-US"/>
        </a:p>
      </dgm:t>
    </dgm:pt>
    <dgm:pt modelId="{A27B1C18-B4FC-734D-8CF1-B8F42DE22745}">
      <dgm:prSet/>
      <dgm:spPr/>
      <dgm:t>
        <a:bodyPr/>
        <a:lstStyle/>
        <a:p>
          <a:r>
            <a:rPr lang="en-US" dirty="0"/>
            <a:t>Y </a:t>
          </a:r>
          <a:r>
            <a:rPr lang="en-US" dirty="0" err="1"/>
            <a:t>más</a:t>
          </a:r>
          <a:r>
            <a:rPr lang="en-US" dirty="0"/>
            <a:t> </a:t>
          </a:r>
          <a:r>
            <a:rPr lang="en-US" dirty="0" err="1"/>
            <a:t>importante</a:t>
          </a:r>
          <a:r>
            <a:rPr lang="en-US" dirty="0"/>
            <a:t>: </a:t>
          </a:r>
          <a:r>
            <a:rPr lang="en-US" dirty="0" err="1"/>
            <a:t>moralmente</a:t>
          </a:r>
          <a:r>
            <a:rPr lang="en-US" dirty="0"/>
            <a:t> </a:t>
          </a:r>
          <a:r>
            <a:rPr lang="en-US" dirty="0" err="1"/>
            <a:t>inaceptable</a:t>
          </a:r>
          <a:r>
            <a:rPr lang="en-US" dirty="0"/>
            <a:t>.</a:t>
          </a:r>
        </a:p>
      </dgm:t>
    </dgm:pt>
    <dgm:pt modelId="{D5D67CED-4BE5-3149-86FB-284CF88DFDB2}" type="parTrans" cxnId="{2CCCEB80-195B-5147-AFD2-77FD5F3BD142}">
      <dgm:prSet/>
      <dgm:spPr/>
      <dgm:t>
        <a:bodyPr/>
        <a:lstStyle/>
        <a:p>
          <a:endParaRPr lang="en-US"/>
        </a:p>
      </dgm:t>
    </dgm:pt>
    <dgm:pt modelId="{064B4D46-D6C8-7D4C-A611-CD6B82115896}" type="sibTrans" cxnId="{2CCCEB80-195B-5147-AFD2-77FD5F3BD142}">
      <dgm:prSet/>
      <dgm:spPr/>
      <dgm:t>
        <a:bodyPr/>
        <a:lstStyle/>
        <a:p>
          <a:endParaRPr lang="en-US"/>
        </a:p>
      </dgm:t>
    </dgm:pt>
    <dgm:pt modelId="{C7AA0F8B-9BB9-084E-80A7-69029B03F2FB}">
      <dgm:prSet/>
      <dgm:spPr/>
      <dgm:t>
        <a:bodyPr/>
        <a:lstStyle/>
        <a:p>
          <a:r>
            <a:rPr lang="en-US" dirty="0" err="1"/>
            <a:t>Excepción</a:t>
          </a:r>
          <a:r>
            <a:rPr lang="en-US" dirty="0"/>
            <a:t>:</a:t>
          </a:r>
        </a:p>
      </dgm:t>
    </dgm:pt>
    <dgm:pt modelId="{F5ED58AA-79B4-9540-A1C8-141D956F386D}" type="parTrans" cxnId="{4CE86181-FF58-9145-A158-17ADCB9FF7E7}">
      <dgm:prSet/>
      <dgm:spPr/>
      <dgm:t>
        <a:bodyPr/>
        <a:lstStyle/>
        <a:p>
          <a:endParaRPr lang="en-US"/>
        </a:p>
      </dgm:t>
    </dgm:pt>
    <dgm:pt modelId="{5B1A9E01-1670-B740-A2EF-A6DCCAD8A687}" type="sibTrans" cxnId="{4CE86181-FF58-9145-A158-17ADCB9FF7E7}">
      <dgm:prSet/>
      <dgm:spPr/>
      <dgm:t>
        <a:bodyPr/>
        <a:lstStyle/>
        <a:p>
          <a:endParaRPr lang="en-US"/>
        </a:p>
      </dgm:t>
    </dgm:pt>
    <dgm:pt modelId="{99864904-9AB0-8840-AFB1-BDD9E16FD5A6}">
      <dgm:prSet/>
      <dgm:spPr/>
      <dgm:t>
        <a:bodyPr/>
        <a:lstStyle/>
        <a:p>
          <a:r>
            <a:rPr lang="en-US" dirty="0"/>
            <a:t>La </a:t>
          </a:r>
          <a:r>
            <a:rPr lang="en-US" dirty="0" err="1"/>
            <a:t>referencia</a:t>
          </a:r>
          <a:r>
            <a:rPr lang="en-US" dirty="0"/>
            <a:t> a </a:t>
          </a:r>
          <a:r>
            <a:rPr lang="en-US" dirty="0" err="1"/>
            <a:t>hechos</a:t>
          </a:r>
          <a:r>
            <a:rPr lang="en-US" dirty="0"/>
            <a:t> </a:t>
          </a:r>
          <a:r>
            <a:rPr lang="en-US" dirty="0" err="1"/>
            <a:t>ampliamente</a:t>
          </a:r>
          <a:r>
            <a:rPr lang="en-US" dirty="0"/>
            <a:t> </a:t>
          </a:r>
          <a:r>
            <a:rPr lang="en-US" dirty="0" err="1"/>
            <a:t>conocidos</a:t>
          </a:r>
          <a:r>
            <a:rPr lang="en-US" dirty="0"/>
            <a:t> </a:t>
          </a:r>
        </a:p>
      </dgm:t>
    </dgm:pt>
    <dgm:pt modelId="{E9E35CA6-5386-4846-BD92-D57C624116ED}" type="parTrans" cxnId="{AB3FED45-A8E5-694A-94FF-9E1DD6E54163}">
      <dgm:prSet/>
      <dgm:spPr/>
      <dgm:t>
        <a:bodyPr/>
        <a:lstStyle/>
        <a:p>
          <a:endParaRPr lang="en-US"/>
        </a:p>
      </dgm:t>
    </dgm:pt>
    <dgm:pt modelId="{FF133E62-F267-244A-AEC4-037579B0BFE5}" type="sibTrans" cxnId="{AB3FED45-A8E5-694A-94FF-9E1DD6E54163}">
      <dgm:prSet/>
      <dgm:spPr/>
      <dgm:t>
        <a:bodyPr/>
        <a:lstStyle/>
        <a:p>
          <a:endParaRPr lang="en-US"/>
        </a:p>
      </dgm:t>
    </dgm:pt>
    <dgm:pt modelId="{C34ED094-A4E0-254E-BCFC-517B72C02A6B}" type="pres">
      <dgm:prSet presAssocID="{02F389F3-B8C3-45F1-8E25-E0138DC0A9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3F80C9D-8F40-D246-BD9C-7086CFECC9F2}" type="pres">
      <dgm:prSet presAssocID="{0F33F9CD-C151-4BDB-81BA-35FAAD5E6C63}" presName="root1" presStyleCnt="0"/>
      <dgm:spPr/>
    </dgm:pt>
    <dgm:pt modelId="{CF2FA9F3-CAFE-BB4F-B36B-539E77E59C9A}" type="pres">
      <dgm:prSet presAssocID="{0F33F9CD-C151-4BDB-81BA-35FAAD5E6C63}" presName="LevelOneTextNode" presStyleLbl="node0" presStyleIdx="0" presStyleCnt="4" custLinFactX="-100000" custLinFactNeighborX="-115222" custLinFactNeighborY="32887">
        <dgm:presLayoutVars>
          <dgm:chPref val="3"/>
        </dgm:presLayoutVars>
      </dgm:prSet>
      <dgm:spPr/>
    </dgm:pt>
    <dgm:pt modelId="{5A962552-F70A-3E46-AC31-7FBFAEFEE074}" type="pres">
      <dgm:prSet presAssocID="{0F33F9CD-C151-4BDB-81BA-35FAAD5E6C63}" presName="level2hierChild" presStyleCnt="0"/>
      <dgm:spPr/>
    </dgm:pt>
    <dgm:pt modelId="{D1488376-E939-7440-8377-95B8407AD3C3}" type="pres">
      <dgm:prSet presAssocID="{C7AA0F8B-9BB9-084E-80A7-69029B03F2FB}" presName="root1" presStyleCnt="0"/>
      <dgm:spPr/>
    </dgm:pt>
    <dgm:pt modelId="{7562BE6A-EB8C-F344-ADA0-F391087D4C3A}" type="pres">
      <dgm:prSet presAssocID="{C7AA0F8B-9BB9-084E-80A7-69029B03F2FB}" presName="LevelOneTextNode" presStyleLbl="node0" presStyleIdx="1" presStyleCnt="4" custLinFactNeighborX="71683" custLinFactNeighborY="-82114">
        <dgm:presLayoutVars>
          <dgm:chPref val="3"/>
        </dgm:presLayoutVars>
      </dgm:prSet>
      <dgm:spPr/>
    </dgm:pt>
    <dgm:pt modelId="{BFECDAC4-8426-BC42-9234-AC3B29B995DB}" type="pres">
      <dgm:prSet presAssocID="{C7AA0F8B-9BB9-084E-80A7-69029B03F2FB}" presName="level2hierChild" presStyleCnt="0"/>
      <dgm:spPr/>
    </dgm:pt>
    <dgm:pt modelId="{6860F98C-6033-FD4C-B53C-0FDE2EE184FB}" type="pres">
      <dgm:prSet presAssocID="{E9E35CA6-5386-4846-BD92-D57C624116ED}" presName="conn2-1" presStyleLbl="parChTrans1D2" presStyleIdx="0" presStyleCnt="9"/>
      <dgm:spPr/>
    </dgm:pt>
    <dgm:pt modelId="{3E8295FB-F9C1-2D45-8E61-F1EE9A300144}" type="pres">
      <dgm:prSet presAssocID="{E9E35CA6-5386-4846-BD92-D57C624116ED}" presName="connTx" presStyleLbl="parChTrans1D2" presStyleIdx="0" presStyleCnt="9"/>
      <dgm:spPr/>
    </dgm:pt>
    <dgm:pt modelId="{75473219-FE67-E341-939C-33AE97ECCEBF}" type="pres">
      <dgm:prSet presAssocID="{99864904-9AB0-8840-AFB1-BDD9E16FD5A6}" presName="root2" presStyleCnt="0"/>
      <dgm:spPr/>
    </dgm:pt>
    <dgm:pt modelId="{F47C3494-92A0-C64C-81DE-D98FEA628AA6}" type="pres">
      <dgm:prSet presAssocID="{99864904-9AB0-8840-AFB1-BDD9E16FD5A6}" presName="LevelTwoTextNode" presStyleLbl="node2" presStyleIdx="0" presStyleCnt="9" custLinFactX="21658" custLinFactNeighborX="100000" custLinFactNeighborY="-82114">
        <dgm:presLayoutVars>
          <dgm:chPref val="3"/>
        </dgm:presLayoutVars>
      </dgm:prSet>
      <dgm:spPr/>
    </dgm:pt>
    <dgm:pt modelId="{3B3FD68C-89B9-654E-A20F-BFA6DFF4658E}" type="pres">
      <dgm:prSet presAssocID="{99864904-9AB0-8840-AFB1-BDD9E16FD5A6}" presName="level3hierChild" presStyleCnt="0"/>
      <dgm:spPr/>
    </dgm:pt>
    <dgm:pt modelId="{D2C3EAB8-2553-BB4F-BC34-4C161287E0B6}" type="pres">
      <dgm:prSet presAssocID="{0A7E6BBC-7885-4715-978F-A6769A3A1745}" presName="root1" presStyleCnt="0"/>
      <dgm:spPr/>
    </dgm:pt>
    <dgm:pt modelId="{7F391FB6-23A3-6848-B5DB-360C844587A5}" type="pres">
      <dgm:prSet presAssocID="{0A7E6BBC-7885-4715-978F-A6769A3A1745}" presName="LevelOneTextNode" presStyleLbl="node0" presStyleIdx="2" presStyleCnt="4" custLinFactX="-100000" custLinFactNeighborX="-115222" custLinFactNeighborY="1815">
        <dgm:presLayoutVars>
          <dgm:chPref val="3"/>
        </dgm:presLayoutVars>
      </dgm:prSet>
      <dgm:spPr/>
    </dgm:pt>
    <dgm:pt modelId="{48DC4157-D759-4949-AFE0-87FC380F882A}" type="pres">
      <dgm:prSet presAssocID="{0A7E6BBC-7885-4715-978F-A6769A3A1745}" presName="level2hierChild" presStyleCnt="0"/>
      <dgm:spPr/>
    </dgm:pt>
    <dgm:pt modelId="{259AF84D-A1F0-0343-83BF-EED3D74738E5}" type="pres">
      <dgm:prSet presAssocID="{FA1473ED-02A5-49C9-81B4-2F90D460A5BE}" presName="conn2-1" presStyleLbl="parChTrans1D2" presStyleIdx="1" presStyleCnt="9"/>
      <dgm:spPr/>
    </dgm:pt>
    <dgm:pt modelId="{8D49FEBB-3EFE-7C4D-81E2-4E8303E21426}" type="pres">
      <dgm:prSet presAssocID="{FA1473ED-02A5-49C9-81B4-2F90D460A5BE}" presName="connTx" presStyleLbl="parChTrans1D2" presStyleIdx="1" presStyleCnt="9"/>
      <dgm:spPr/>
    </dgm:pt>
    <dgm:pt modelId="{90716618-7E76-834F-B878-B87630D192B5}" type="pres">
      <dgm:prSet presAssocID="{D1A3509C-9AE2-4AE8-99F0-BDC6742CAFF4}" presName="root2" presStyleCnt="0"/>
      <dgm:spPr/>
    </dgm:pt>
    <dgm:pt modelId="{E4D7060D-9DB3-AE41-85F0-0AA90076D984}" type="pres">
      <dgm:prSet presAssocID="{D1A3509C-9AE2-4AE8-99F0-BDC6742CAFF4}" presName="LevelTwoTextNode" presStyleLbl="node2" presStyleIdx="1" presStyleCnt="9" custLinFactX="-65246" custLinFactNeighborX="-100000" custLinFactNeighborY="1293">
        <dgm:presLayoutVars>
          <dgm:chPref val="3"/>
        </dgm:presLayoutVars>
      </dgm:prSet>
      <dgm:spPr/>
    </dgm:pt>
    <dgm:pt modelId="{82F0C957-739C-5840-80EA-D309959C3E5F}" type="pres">
      <dgm:prSet presAssocID="{D1A3509C-9AE2-4AE8-99F0-BDC6742CAFF4}" presName="level3hierChild" presStyleCnt="0"/>
      <dgm:spPr/>
    </dgm:pt>
    <dgm:pt modelId="{C098CF42-B39F-D445-9876-AAA282A17BD5}" type="pres">
      <dgm:prSet presAssocID="{E739E748-C5C1-407E-914E-13956D8AE45C}" presName="conn2-1" presStyleLbl="parChTrans1D2" presStyleIdx="2" presStyleCnt="9"/>
      <dgm:spPr/>
    </dgm:pt>
    <dgm:pt modelId="{CC3FED94-2732-5A49-85A4-494C0B1C0A78}" type="pres">
      <dgm:prSet presAssocID="{E739E748-C5C1-407E-914E-13956D8AE45C}" presName="connTx" presStyleLbl="parChTrans1D2" presStyleIdx="2" presStyleCnt="9"/>
      <dgm:spPr/>
    </dgm:pt>
    <dgm:pt modelId="{4159C816-9F76-084D-9802-BB15655292C3}" type="pres">
      <dgm:prSet presAssocID="{F1287D41-EA5F-48A4-ADBD-4EA4CF70C92D}" presName="root2" presStyleCnt="0"/>
      <dgm:spPr/>
    </dgm:pt>
    <dgm:pt modelId="{331C1256-81FD-8E40-8E3B-6865A134D85F}" type="pres">
      <dgm:prSet presAssocID="{F1287D41-EA5F-48A4-ADBD-4EA4CF70C92D}" presName="LevelTwoTextNode" presStyleLbl="node2" presStyleIdx="2" presStyleCnt="9" custLinFactX="-65246" custLinFactNeighborX="-100000" custLinFactNeighborY="8988">
        <dgm:presLayoutVars>
          <dgm:chPref val="3"/>
        </dgm:presLayoutVars>
      </dgm:prSet>
      <dgm:spPr/>
    </dgm:pt>
    <dgm:pt modelId="{824E5FF6-AAA5-B249-B6BF-26243BC937F7}" type="pres">
      <dgm:prSet presAssocID="{F1287D41-EA5F-48A4-ADBD-4EA4CF70C92D}" presName="level3hierChild" presStyleCnt="0"/>
      <dgm:spPr/>
    </dgm:pt>
    <dgm:pt modelId="{96ED09C3-61A8-C746-8E5A-9072F07D8A47}" type="pres">
      <dgm:prSet presAssocID="{3C1279FA-8E30-43D6-B1DC-A6A6F1DCED53}" presName="conn2-1" presStyleLbl="parChTrans1D2" presStyleIdx="3" presStyleCnt="9"/>
      <dgm:spPr/>
    </dgm:pt>
    <dgm:pt modelId="{ED60A0F9-D59B-9E40-8596-F06D33A6C09C}" type="pres">
      <dgm:prSet presAssocID="{3C1279FA-8E30-43D6-B1DC-A6A6F1DCED53}" presName="connTx" presStyleLbl="parChTrans1D2" presStyleIdx="3" presStyleCnt="9"/>
      <dgm:spPr/>
    </dgm:pt>
    <dgm:pt modelId="{3C4878EF-70EB-D84C-94F1-595730DE2599}" type="pres">
      <dgm:prSet presAssocID="{FD598626-DF57-4A76-8B3A-D74E383F0633}" presName="root2" presStyleCnt="0"/>
      <dgm:spPr/>
    </dgm:pt>
    <dgm:pt modelId="{1A46C874-D474-7246-AEFF-006030057D54}" type="pres">
      <dgm:prSet presAssocID="{FD598626-DF57-4A76-8B3A-D74E383F0633}" presName="LevelTwoTextNode" presStyleLbl="node2" presStyleIdx="3" presStyleCnt="9" custLinFactX="-65246" custLinFactNeighborX="-100000" custLinFactNeighborY="5635">
        <dgm:presLayoutVars>
          <dgm:chPref val="3"/>
        </dgm:presLayoutVars>
      </dgm:prSet>
      <dgm:spPr/>
    </dgm:pt>
    <dgm:pt modelId="{D1BF8072-4E9F-F540-86EF-508E1DAF30EF}" type="pres">
      <dgm:prSet presAssocID="{FD598626-DF57-4A76-8B3A-D74E383F0633}" presName="level3hierChild" presStyleCnt="0"/>
      <dgm:spPr/>
    </dgm:pt>
    <dgm:pt modelId="{AD65E53B-B135-9E49-8CB8-E8DED4EAB7B3}" type="pres">
      <dgm:prSet presAssocID="{D95908CD-222B-4EA6-BDDB-897BF65A0A0F}" presName="conn2-1" presStyleLbl="parChTrans1D2" presStyleIdx="4" presStyleCnt="9"/>
      <dgm:spPr/>
    </dgm:pt>
    <dgm:pt modelId="{E9A4C78B-4CCF-0F44-9946-BFB57B103101}" type="pres">
      <dgm:prSet presAssocID="{D95908CD-222B-4EA6-BDDB-897BF65A0A0F}" presName="connTx" presStyleLbl="parChTrans1D2" presStyleIdx="4" presStyleCnt="9"/>
      <dgm:spPr/>
    </dgm:pt>
    <dgm:pt modelId="{CFC7D007-873F-9241-930F-A6EBFFC76D11}" type="pres">
      <dgm:prSet presAssocID="{D4BA20B1-6607-4196-B2AE-21F0FB0C8F1B}" presName="root2" presStyleCnt="0"/>
      <dgm:spPr/>
    </dgm:pt>
    <dgm:pt modelId="{263B64D9-5AE8-7E45-B06C-5D34037011CB}" type="pres">
      <dgm:prSet presAssocID="{D4BA20B1-6607-4196-B2AE-21F0FB0C8F1B}" presName="LevelTwoTextNode" presStyleLbl="node2" presStyleIdx="4" presStyleCnt="9" custLinFactX="-65246" custLinFactNeighborX="-100000" custLinFactNeighborY="3630">
        <dgm:presLayoutVars>
          <dgm:chPref val="3"/>
        </dgm:presLayoutVars>
      </dgm:prSet>
      <dgm:spPr/>
    </dgm:pt>
    <dgm:pt modelId="{F5D2C2C3-840E-304E-A99B-61E9FA68C909}" type="pres">
      <dgm:prSet presAssocID="{D4BA20B1-6607-4196-B2AE-21F0FB0C8F1B}" presName="level3hierChild" presStyleCnt="0"/>
      <dgm:spPr/>
    </dgm:pt>
    <dgm:pt modelId="{45D9CDB6-E879-9747-B1EF-91BF32EB22E2}" type="pres">
      <dgm:prSet presAssocID="{5383E690-FD44-4CF9-8F5E-E785EFC10645}" presName="conn2-1" presStyleLbl="parChTrans1D2" presStyleIdx="5" presStyleCnt="9"/>
      <dgm:spPr/>
    </dgm:pt>
    <dgm:pt modelId="{713C9890-30CC-C845-9D90-388A8D55AC86}" type="pres">
      <dgm:prSet presAssocID="{5383E690-FD44-4CF9-8F5E-E785EFC10645}" presName="connTx" presStyleLbl="parChTrans1D2" presStyleIdx="5" presStyleCnt="9"/>
      <dgm:spPr/>
    </dgm:pt>
    <dgm:pt modelId="{3C0ACAA4-760E-6A4E-8074-0279F5C22954}" type="pres">
      <dgm:prSet presAssocID="{A844DCAD-F269-40B6-B5CB-2CA1B87EA566}" presName="root2" presStyleCnt="0"/>
      <dgm:spPr/>
    </dgm:pt>
    <dgm:pt modelId="{5A591912-007C-3B49-AD2D-2B1E95CDC6B3}" type="pres">
      <dgm:prSet presAssocID="{A844DCAD-F269-40B6-B5CB-2CA1B87EA566}" presName="LevelTwoTextNode" presStyleLbl="node2" presStyleIdx="5" presStyleCnt="9" custLinFactX="-65246" custLinFactNeighborX="-100000" custLinFactNeighborY="2583">
        <dgm:presLayoutVars>
          <dgm:chPref val="3"/>
        </dgm:presLayoutVars>
      </dgm:prSet>
      <dgm:spPr/>
    </dgm:pt>
    <dgm:pt modelId="{5A795E44-698C-4643-AEA6-63CAFF3F8C72}" type="pres">
      <dgm:prSet presAssocID="{A844DCAD-F269-40B6-B5CB-2CA1B87EA566}" presName="level3hierChild" presStyleCnt="0"/>
      <dgm:spPr/>
    </dgm:pt>
    <dgm:pt modelId="{879BDEB4-5EAB-EF4B-83DD-0A0A8917D7B4}" type="pres">
      <dgm:prSet presAssocID="{364A6C41-1F14-4E43-9761-C301FCC5B40A}" presName="root1" presStyleCnt="0"/>
      <dgm:spPr/>
    </dgm:pt>
    <dgm:pt modelId="{4C6C87DD-C4C3-D742-82FA-D9944446688C}" type="pres">
      <dgm:prSet presAssocID="{364A6C41-1F14-4E43-9761-C301FCC5B40A}" presName="LevelOneTextNode" presStyleLbl="node0" presStyleIdx="3" presStyleCnt="4" custLinFactX="41426" custLinFactY="-300000" custLinFactNeighborX="100000" custLinFactNeighborY="-357181">
        <dgm:presLayoutVars>
          <dgm:chPref val="3"/>
        </dgm:presLayoutVars>
      </dgm:prSet>
      <dgm:spPr/>
    </dgm:pt>
    <dgm:pt modelId="{93C60A3F-B185-6A48-BB27-AFD2E95B209F}" type="pres">
      <dgm:prSet presAssocID="{364A6C41-1F14-4E43-9761-C301FCC5B40A}" presName="level2hierChild" presStyleCnt="0"/>
      <dgm:spPr/>
    </dgm:pt>
    <dgm:pt modelId="{92302FAE-7BE1-A24D-B880-EC7BE8170DA4}" type="pres">
      <dgm:prSet presAssocID="{F6D0DA93-35E6-1849-A783-68B7F7E2A00B}" presName="conn2-1" presStyleLbl="parChTrans1D2" presStyleIdx="6" presStyleCnt="9"/>
      <dgm:spPr/>
    </dgm:pt>
    <dgm:pt modelId="{95E100E1-280E-0A44-8C40-88D84D8FD7EE}" type="pres">
      <dgm:prSet presAssocID="{F6D0DA93-35E6-1849-A783-68B7F7E2A00B}" presName="connTx" presStyleLbl="parChTrans1D2" presStyleIdx="6" presStyleCnt="9"/>
      <dgm:spPr/>
    </dgm:pt>
    <dgm:pt modelId="{5D791EA6-61CD-8540-8E32-0F95A2C208D1}" type="pres">
      <dgm:prSet presAssocID="{7D900A4F-9286-DB42-9BE7-7560A99F6261}" presName="root2" presStyleCnt="0"/>
      <dgm:spPr/>
    </dgm:pt>
    <dgm:pt modelId="{C57BC8EB-EAF2-2A43-B7FE-A9A10EB90C41}" type="pres">
      <dgm:prSet presAssocID="{7D900A4F-9286-DB42-9BE7-7560A99F6261}" presName="LevelTwoTextNode" presStyleLbl="node2" presStyleIdx="6" presStyleCnt="9" custLinFactX="47340" custLinFactY="-300000" custLinFactNeighborX="100000" custLinFactNeighborY="-349863">
        <dgm:presLayoutVars>
          <dgm:chPref val="3"/>
        </dgm:presLayoutVars>
      </dgm:prSet>
      <dgm:spPr/>
    </dgm:pt>
    <dgm:pt modelId="{48D211CA-87CA-0941-B139-3DEC3C10093B}" type="pres">
      <dgm:prSet presAssocID="{7D900A4F-9286-DB42-9BE7-7560A99F6261}" presName="level3hierChild" presStyleCnt="0"/>
      <dgm:spPr/>
    </dgm:pt>
    <dgm:pt modelId="{5927CC0C-52D3-E64A-A726-4C20CFF31DBC}" type="pres">
      <dgm:prSet presAssocID="{05D38A97-DCD8-C441-9DF1-A92974167C95}" presName="conn2-1" presStyleLbl="parChTrans1D2" presStyleIdx="7" presStyleCnt="9"/>
      <dgm:spPr/>
    </dgm:pt>
    <dgm:pt modelId="{80A388B1-A0D5-9145-B44B-187877A83B95}" type="pres">
      <dgm:prSet presAssocID="{05D38A97-DCD8-C441-9DF1-A92974167C95}" presName="connTx" presStyleLbl="parChTrans1D2" presStyleIdx="7" presStyleCnt="9"/>
      <dgm:spPr/>
    </dgm:pt>
    <dgm:pt modelId="{411E7F31-AC7F-D44E-B8D8-F16B1BDC8C43}" type="pres">
      <dgm:prSet presAssocID="{0F2941A7-DBFA-7642-8B15-1C67CB207287}" presName="root2" presStyleCnt="0"/>
      <dgm:spPr/>
    </dgm:pt>
    <dgm:pt modelId="{F1F114B5-9B05-924D-B862-568AC135BCC1}" type="pres">
      <dgm:prSet presAssocID="{0F2941A7-DBFA-7642-8B15-1C67CB207287}" presName="LevelTwoTextNode" presStyleLbl="node2" presStyleIdx="7" presStyleCnt="9" custLinFactX="47269" custLinFactY="-300000" custLinFactNeighborX="100000" custLinFactNeighborY="-357181">
        <dgm:presLayoutVars>
          <dgm:chPref val="3"/>
        </dgm:presLayoutVars>
      </dgm:prSet>
      <dgm:spPr/>
    </dgm:pt>
    <dgm:pt modelId="{5BF18BC9-9A7F-7D42-8F9B-9CF806EFBCB8}" type="pres">
      <dgm:prSet presAssocID="{0F2941A7-DBFA-7642-8B15-1C67CB207287}" presName="level3hierChild" presStyleCnt="0"/>
      <dgm:spPr/>
    </dgm:pt>
    <dgm:pt modelId="{4CF9A01C-A23F-094E-9CC9-022712ED2F08}" type="pres">
      <dgm:prSet presAssocID="{D5D67CED-4BE5-3149-86FB-284CF88DFDB2}" presName="conn2-1" presStyleLbl="parChTrans1D2" presStyleIdx="8" presStyleCnt="9"/>
      <dgm:spPr/>
    </dgm:pt>
    <dgm:pt modelId="{474C7605-1571-DF4E-A7DC-3604C9CDCF22}" type="pres">
      <dgm:prSet presAssocID="{D5D67CED-4BE5-3149-86FB-284CF88DFDB2}" presName="connTx" presStyleLbl="parChTrans1D2" presStyleIdx="8" presStyleCnt="9"/>
      <dgm:spPr/>
    </dgm:pt>
    <dgm:pt modelId="{F652B8E4-E643-824B-8182-0C56B3D1239C}" type="pres">
      <dgm:prSet presAssocID="{A27B1C18-B4FC-734D-8CF1-B8F42DE22745}" presName="root2" presStyleCnt="0"/>
      <dgm:spPr/>
    </dgm:pt>
    <dgm:pt modelId="{9395CD07-B8BF-1343-873E-02893DF4EA4C}" type="pres">
      <dgm:prSet presAssocID="{A27B1C18-B4FC-734D-8CF1-B8F42DE22745}" presName="LevelTwoTextNode" presStyleLbl="node2" presStyleIdx="8" presStyleCnt="9" custLinFactX="47234" custLinFactY="-300000" custLinFactNeighborX="100000" custLinFactNeighborY="-363681">
        <dgm:presLayoutVars>
          <dgm:chPref val="3"/>
        </dgm:presLayoutVars>
      </dgm:prSet>
      <dgm:spPr/>
    </dgm:pt>
    <dgm:pt modelId="{409DE7AE-4696-CA4B-B925-34206A858DFC}" type="pres">
      <dgm:prSet presAssocID="{A27B1C18-B4FC-734D-8CF1-B8F42DE22745}" presName="level3hierChild" presStyleCnt="0"/>
      <dgm:spPr/>
    </dgm:pt>
  </dgm:ptLst>
  <dgm:cxnLst>
    <dgm:cxn modelId="{D639F604-55E3-3147-8DB1-6112AA344C13}" type="presOf" srcId="{5383E690-FD44-4CF9-8F5E-E785EFC10645}" destId="{713C9890-30CC-C845-9D90-388A8D55AC86}" srcOrd="1" destOrd="0" presId="urn:microsoft.com/office/officeart/2005/8/layout/hierarchy2"/>
    <dgm:cxn modelId="{3C5AD81C-4945-204F-B2F3-DF3DE924D0BF}" type="presOf" srcId="{E739E748-C5C1-407E-914E-13956D8AE45C}" destId="{C098CF42-B39F-D445-9876-AAA282A17BD5}" srcOrd="0" destOrd="0" presId="urn:microsoft.com/office/officeart/2005/8/layout/hierarchy2"/>
    <dgm:cxn modelId="{423EC61F-A177-1D44-8E79-AEF167221382}" type="presOf" srcId="{0F2941A7-DBFA-7642-8B15-1C67CB207287}" destId="{F1F114B5-9B05-924D-B862-568AC135BCC1}" srcOrd="0" destOrd="0" presId="urn:microsoft.com/office/officeart/2005/8/layout/hierarchy2"/>
    <dgm:cxn modelId="{F74F1921-880D-4B39-BF3D-C2F952F9A498}" srcId="{0A7E6BBC-7885-4715-978F-A6769A3A1745}" destId="{D4BA20B1-6607-4196-B2AE-21F0FB0C8F1B}" srcOrd="3" destOrd="0" parTransId="{D95908CD-222B-4EA6-BDDB-897BF65A0A0F}" sibTransId="{A8784C3F-158B-49BC-B0DC-5DC8302A19B2}"/>
    <dgm:cxn modelId="{F4CB6A2E-E6B1-0745-9C95-198C4AF02CDE}" type="presOf" srcId="{D4BA20B1-6607-4196-B2AE-21F0FB0C8F1B}" destId="{263B64D9-5AE8-7E45-B06C-5D34037011CB}" srcOrd="0" destOrd="0" presId="urn:microsoft.com/office/officeart/2005/8/layout/hierarchy2"/>
    <dgm:cxn modelId="{E60FE233-A3C9-644A-9629-2A4997E2C93F}" type="presOf" srcId="{F6D0DA93-35E6-1849-A783-68B7F7E2A00B}" destId="{92302FAE-7BE1-A24D-B880-EC7BE8170DA4}" srcOrd="0" destOrd="0" presId="urn:microsoft.com/office/officeart/2005/8/layout/hierarchy2"/>
    <dgm:cxn modelId="{E7E82834-1DA4-4F83-B2ED-3B133700B219}" srcId="{0A7E6BBC-7885-4715-978F-A6769A3A1745}" destId="{D1A3509C-9AE2-4AE8-99F0-BDC6742CAFF4}" srcOrd="0" destOrd="0" parTransId="{FA1473ED-02A5-49C9-81B4-2F90D460A5BE}" sibTransId="{43DB928B-60E1-4EED-85A6-F6E3E25E634A}"/>
    <dgm:cxn modelId="{7617DA5B-3BE9-3D41-9D72-EE6A06F4D354}" type="presOf" srcId="{F1287D41-EA5F-48A4-ADBD-4EA4CF70C92D}" destId="{331C1256-81FD-8E40-8E3B-6865A134D85F}" srcOrd="0" destOrd="0" presId="urn:microsoft.com/office/officeart/2005/8/layout/hierarchy2"/>
    <dgm:cxn modelId="{4DBE3F5D-B09F-1A40-A264-3D7C1BA857BF}" type="presOf" srcId="{3C1279FA-8E30-43D6-B1DC-A6A6F1DCED53}" destId="{ED60A0F9-D59B-9E40-8596-F06D33A6C09C}" srcOrd="1" destOrd="0" presId="urn:microsoft.com/office/officeart/2005/8/layout/hierarchy2"/>
    <dgm:cxn modelId="{CEB85C60-C295-6B4F-A8E9-9851CFEF930B}" type="presOf" srcId="{D95908CD-222B-4EA6-BDDB-897BF65A0A0F}" destId="{E9A4C78B-4CCF-0F44-9946-BFB57B103101}" srcOrd="1" destOrd="0" presId="urn:microsoft.com/office/officeart/2005/8/layout/hierarchy2"/>
    <dgm:cxn modelId="{B6F57241-5C86-A94D-9A80-3369F868848C}" srcId="{364A6C41-1F14-4E43-9761-C301FCC5B40A}" destId="{0F2941A7-DBFA-7642-8B15-1C67CB207287}" srcOrd="1" destOrd="0" parTransId="{05D38A97-DCD8-C441-9DF1-A92974167C95}" sibTransId="{1AFD4FB1-5333-B141-9C7F-08716EC57DF6}"/>
    <dgm:cxn modelId="{AB3FED45-A8E5-694A-94FF-9E1DD6E54163}" srcId="{C7AA0F8B-9BB9-084E-80A7-69029B03F2FB}" destId="{99864904-9AB0-8840-AFB1-BDD9E16FD5A6}" srcOrd="0" destOrd="0" parTransId="{E9E35CA6-5386-4846-BD92-D57C624116ED}" sibTransId="{FF133E62-F267-244A-AEC4-037579B0BFE5}"/>
    <dgm:cxn modelId="{8A4E9646-50BB-084D-BA2A-75275C07CE2C}" type="presOf" srcId="{E9E35CA6-5386-4846-BD92-D57C624116ED}" destId="{6860F98C-6033-FD4C-B53C-0FDE2EE184FB}" srcOrd="0" destOrd="0" presId="urn:microsoft.com/office/officeart/2005/8/layout/hierarchy2"/>
    <dgm:cxn modelId="{5183526F-5D2C-9345-8A31-0D5AB843DB28}" type="presOf" srcId="{364A6C41-1F14-4E43-9761-C301FCC5B40A}" destId="{4C6C87DD-C4C3-D742-82FA-D9944446688C}" srcOrd="0" destOrd="0" presId="urn:microsoft.com/office/officeart/2005/8/layout/hierarchy2"/>
    <dgm:cxn modelId="{6EB00E53-CBFD-A94F-AD07-2AFE9D0E425E}" type="presOf" srcId="{02F389F3-B8C3-45F1-8E25-E0138DC0A937}" destId="{C34ED094-A4E0-254E-BCFC-517B72C02A6B}" srcOrd="0" destOrd="0" presId="urn:microsoft.com/office/officeart/2005/8/layout/hierarchy2"/>
    <dgm:cxn modelId="{23373C7D-8FFE-9D45-9FC3-C7A81A2032D5}" srcId="{02F389F3-B8C3-45F1-8E25-E0138DC0A937}" destId="{364A6C41-1F14-4E43-9761-C301FCC5B40A}" srcOrd="3" destOrd="0" parTransId="{1A6C2D96-4F6F-BD4D-BE0B-1195250741E9}" sibTransId="{95757E5D-2D2D-E047-8523-C4FBFAA9360C}"/>
    <dgm:cxn modelId="{64E7207F-25D5-4E39-8855-F9BB7AE9DB62}" srcId="{02F389F3-B8C3-45F1-8E25-E0138DC0A937}" destId="{0A7E6BBC-7885-4715-978F-A6769A3A1745}" srcOrd="2" destOrd="0" parTransId="{D3F693A7-9762-4366-94F2-15306BE46AA0}" sibTransId="{C574FF45-26FD-4019-AAFF-F3EAD63000F7}"/>
    <dgm:cxn modelId="{2CCCEB80-195B-5147-AFD2-77FD5F3BD142}" srcId="{364A6C41-1F14-4E43-9761-C301FCC5B40A}" destId="{A27B1C18-B4FC-734D-8CF1-B8F42DE22745}" srcOrd="2" destOrd="0" parTransId="{D5D67CED-4BE5-3149-86FB-284CF88DFDB2}" sibTransId="{064B4D46-D6C8-7D4C-A611-CD6B82115896}"/>
    <dgm:cxn modelId="{4CE86181-FF58-9145-A158-17ADCB9FF7E7}" srcId="{02F389F3-B8C3-45F1-8E25-E0138DC0A937}" destId="{C7AA0F8B-9BB9-084E-80A7-69029B03F2FB}" srcOrd="1" destOrd="0" parTransId="{F5ED58AA-79B4-9540-A1C8-141D956F386D}" sibTransId="{5B1A9E01-1670-B740-A2EF-A6DCCAD8A687}"/>
    <dgm:cxn modelId="{8A44328A-8F41-A64A-A725-10EB7C95C1DB}" type="presOf" srcId="{E9E35CA6-5386-4846-BD92-D57C624116ED}" destId="{3E8295FB-F9C1-2D45-8E61-F1EE9A300144}" srcOrd="1" destOrd="0" presId="urn:microsoft.com/office/officeart/2005/8/layout/hierarchy2"/>
    <dgm:cxn modelId="{D4ED388A-5C9F-2642-BF63-B0279658C5B5}" type="presOf" srcId="{D1A3509C-9AE2-4AE8-99F0-BDC6742CAFF4}" destId="{E4D7060D-9DB3-AE41-85F0-0AA90076D984}" srcOrd="0" destOrd="0" presId="urn:microsoft.com/office/officeart/2005/8/layout/hierarchy2"/>
    <dgm:cxn modelId="{F37B618D-5EC2-AA48-B424-AE926908BB68}" type="presOf" srcId="{05D38A97-DCD8-C441-9DF1-A92974167C95}" destId="{80A388B1-A0D5-9145-B44B-187877A83B95}" srcOrd="1" destOrd="0" presId="urn:microsoft.com/office/officeart/2005/8/layout/hierarchy2"/>
    <dgm:cxn modelId="{A9897A8D-EFFC-1D41-AB1C-3ED7C1D05DF4}" type="presOf" srcId="{D5D67CED-4BE5-3149-86FB-284CF88DFDB2}" destId="{4CF9A01C-A23F-094E-9CC9-022712ED2F08}" srcOrd="0" destOrd="0" presId="urn:microsoft.com/office/officeart/2005/8/layout/hierarchy2"/>
    <dgm:cxn modelId="{84989896-1539-C644-9494-DEC2454A46E8}" type="presOf" srcId="{D95908CD-222B-4EA6-BDDB-897BF65A0A0F}" destId="{AD65E53B-B135-9E49-8CB8-E8DED4EAB7B3}" srcOrd="0" destOrd="0" presId="urn:microsoft.com/office/officeart/2005/8/layout/hierarchy2"/>
    <dgm:cxn modelId="{8D98C398-3211-AE40-B168-137576C9B26F}" type="presOf" srcId="{F6D0DA93-35E6-1849-A783-68B7F7E2A00B}" destId="{95E100E1-280E-0A44-8C40-88D84D8FD7EE}" srcOrd="1" destOrd="0" presId="urn:microsoft.com/office/officeart/2005/8/layout/hierarchy2"/>
    <dgm:cxn modelId="{F586A49D-3909-CA45-9A38-56083D54FFC0}" type="presOf" srcId="{A27B1C18-B4FC-734D-8CF1-B8F42DE22745}" destId="{9395CD07-B8BF-1343-873E-02893DF4EA4C}" srcOrd="0" destOrd="0" presId="urn:microsoft.com/office/officeart/2005/8/layout/hierarchy2"/>
    <dgm:cxn modelId="{51A4D1A5-7DD6-C64F-B6F5-144D12DC711E}" type="presOf" srcId="{FD598626-DF57-4A76-8B3A-D74E383F0633}" destId="{1A46C874-D474-7246-AEFF-006030057D54}" srcOrd="0" destOrd="0" presId="urn:microsoft.com/office/officeart/2005/8/layout/hierarchy2"/>
    <dgm:cxn modelId="{E24EEFA5-E1F8-4990-AA1C-84EDD3472228}" srcId="{0A7E6BBC-7885-4715-978F-A6769A3A1745}" destId="{F1287D41-EA5F-48A4-ADBD-4EA4CF70C92D}" srcOrd="1" destOrd="0" parTransId="{E739E748-C5C1-407E-914E-13956D8AE45C}" sibTransId="{29826672-96C4-4C97-97C5-8403E15B5B31}"/>
    <dgm:cxn modelId="{41FB3CA8-CE7C-A144-8E8C-3463885025E6}" type="presOf" srcId="{3C1279FA-8E30-43D6-B1DC-A6A6F1DCED53}" destId="{96ED09C3-61A8-C746-8E5A-9072F07D8A47}" srcOrd="0" destOrd="0" presId="urn:microsoft.com/office/officeart/2005/8/layout/hierarchy2"/>
    <dgm:cxn modelId="{C2F06DAC-7C37-2948-9905-BF662E7F686E}" type="presOf" srcId="{FA1473ED-02A5-49C9-81B4-2F90D460A5BE}" destId="{8D49FEBB-3EFE-7C4D-81E2-4E8303E21426}" srcOrd="1" destOrd="0" presId="urn:microsoft.com/office/officeart/2005/8/layout/hierarchy2"/>
    <dgm:cxn modelId="{379390B4-10D3-734B-8DFB-237D652AC8DD}" type="presOf" srcId="{D5D67CED-4BE5-3149-86FB-284CF88DFDB2}" destId="{474C7605-1571-DF4E-A7DC-3604C9CDCF22}" srcOrd="1" destOrd="0" presId="urn:microsoft.com/office/officeart/2005/8/layout/hierarchy2"/>
    <dgm:cxn modelId="{05B457B6-5666-497F-809D-42EB2291E4AC}" srcId="{0A7E6BBC-7885-4715-978F-A6769A3A1745}" destId="{A844DCAD-F269-40B6-B5CB-2CA1B87EA566}" srcOrd="4" destOrd="0" parTransId="{5383E690-FD44-4CF9-8F5E-E785EFC10645}" sibTransId="{D231880D-568A-4498-9D70-DC6BDFF0CD5C}"/>
    <dgm:cxn modelId="{FA3957B9-9120-D34D-9B1E-69F63FAC62B4}" type="presOf" srcId="{05D38A97-DCD8-C441-9DF1-A92974167C95}" destId="{5927CC0C-52D3-E64A-A726-4C20CFF31DBC}" srcOrd="0" destOrd="0" presId="urn:microsoft.com/office/officeart/2005/8/layout/hierarchy2"/>
    <dgm:cxn modelId="{BF3D05C5-BA8C-DB4B-AE54-D6BFF1EB42E1}" type="presOf" srcId="{5383E690-FD44-4CF9-8F5E-E785EFC10645}" destId="{45D9CDB6-E879-9747-B1EF-91BF32EB22E2}" srcOrd="0" destOrd="0" presId="urn:microsoft.com/office/officeart/2005/8/layout/hierarchy2"/>
    <dgm:cxn modelId="{506610CF-3F91-6E4D-BE42-25583BFF1D26}" type="presOf" srcId="{0A7E6BBC-7885-4715-978F-A6769A3A1745}" destId="{7F391FB6-23A3-6848-B5DB-360C844587A5}" srcOrd="0" destOrd="0" presId="urn:microsoft.com/office/officeart/2005/8/layout/hierarchy2"/>
    <dgm:cxn modelId="{42843BD4-2742-6C41-B597-DDD6FD8AAFD9}" type="presOf" srcId="{A844DCAD-F269-40B6-B5CB-2CA1B87EA566}" destId="{5A591912-007C-3B49-AD2D-2B1E95CDC6B3}" srcOrd="0" destOrd="0" presId="urn:microsoft.com/office/officeart/2005/8/layout/hierarchy2"/>
    <dgm:cxn modelId="{858A12D8-C049-45B8-93F3-2ADB732F90FD}" srcId="{02F389F3-B8C3-45F1-8E25-E0138DC0A937}" destId="{0F33F9CD-C151-4BDB-81BA-35FAAD5E6C63}" srcOrd="0" destOrd="0" parTransId="{BEEC7938-FB17-4833-B0BC-C266978776BF}" sibTransId="{DBF13A46-E221-4598-B9E1-F8ACC49F4E62}"/>
    <dgm:cxn modelId="{E8F855E0-30F0-1843-B344-72A6B050B995}" type="presOf" srcId="{FA1473ED-02A5-49C9-81B4-2F90D460A5BE}" destId="{259AF84D-A1F0-0343-83BF-EED3D74738E5}" srcOrd="0" destOrd="0" presId="urn:microsoft.com/office/officeart/2005/8/layout/hierarchy2"/>
    <dgm:cxn modelId="{41EC1FE1-1766-AE4E-8150-B857440BD3CD}" type="presOf" srcId="{C7AA0F8B-9BB9-084E-80A7-69029B03F2FB}" destId="{7562BE6A-EB8C-F344-ADA0-F391087D4C3A}" srcOrd="0" destOrd="0" presId="urn:microsoft.com/office/officeart/2005/8/layout/hierarchy2"/>
    <dgm:cxn modelId="{971FA5E3-C654-0F40-BECF-842C1E9D022F}" type="presOf" srcId="{99864904-9AB0-8840-AFB1-BDD9E16FD5A6}" destId="{F47C3494-92A0-C64C-81DE-D98FEA628AA6}" srcOrd="0" destOrd="0" presId="urn:microsoft.com/office/officeart/2005/8/layout/hierarchy2"/>
    <dgm:cxn modelId="{C374E6E6-26B1-4C3C-9C70-C119B967A7A7}" srcId="{0A7E6BBC-7885-4715-978F-A6769A3A1745}" destId="{FD598626-DF57-4A76-8B3A-D74E383F0633}" srcOrd="2" destOrd="0" parTransId="{3C1279FA-8E30-43D6-B1DC-A6A6F1DCED53}" sibTransId="{D32896BC-7A0E-4429-92EF-ECB011F80386}"/>
    <dgm:cxn modelId="{80C674F8-7F55-B649-B5A8-91FE57B70CA9}" type="presOf" srcId="{0F33F9CD-C151-4BDB-81BA-35FAAD5E6C63}" destId="{CF2FA9F3-CAFE-BB4F-B36B-539E77E59C9A}" srcOrd="0" destOrd="0" presId="urn:microsoft.com/office/officeart/2005/8/layout/hierarchy2"/>
    <dgm:cxn modelId="{440C31FA-487F-F442-B94B-A91AE8DB3B33}" type="presOf" srcId="{E739E748-C5C1-407E-914E-13956D8AE45C}" destId="{CC3FED94-2732-5A49-85A4-494C0B1C0A78}" srcOrd="1" destOrd="0" presId="urn:microsoft.com/office/officeart/2005/8/layout/hierarchy2"/>
    <dgm:cxn modelId="{DBAAC1FC-5F40-7548-A9C9-55822A9AAE84}" srcId="{364A6C41-1F14-4E43-9761-C301FCC5B40A}" destId="{7D900A4F-9286-DB42-9BE7-7560A99F6261}" srcOrd="0" destOrd="0" parTransId="{F6D0DA93-35E6-1849-A783-68B7F7E2A00B}" sibTransId="{097FB0CA-4A98-8745-97A7-8ECC25598789}"/>
    <dgm:cxn modelId="{C8CE05FE-BAA5-A640-8DF4-31D1BD6F2457}" type="presOf" srcId="{7D900A4F-9286-DB42-9BE7-7560A99F6261}" destId="{C57BC8EB-EAF2-2A43-B7FE-A9A10EB90C41}" srcOrd="0" destOrd="0" presId="urn:microsoft.com/office/officeart/2005/8/layout/hierarchy2"/>
    <dgm:cxn modelId="{7F6A8CB5-3B36-B94E-87DE-7A0C18475BFE}" type="presParOf" srcId="{C34ED094-A4E0-254E-BCFC-517B72C02A6B}" destId="{83F80C9D-8F40-D246-BD9C-7086CFECC9F2}" srcOrd="0" destOrd="0" presId="urn:microsoft.com/office/officeart/2005/8/layout/hierarchy2"/>
    <dgm:cxn modelId="{D0FEE8C4-5809-D944-B1BC-B84655C02C6A}" type="presParOf" srcId="{83F80C9D-8F40-D246-BD9C-7086CFECC9F2}" destId="{CF2FA9F3-CAFE-BB4F-B36B-539E77E59C9A}" srcOrd="0" destOrd="0" presId="urn:microsoft.com/office/officeart/2005/8/layout/hierarchy2"/>
    <dgm:cxn modelId="{73C8F9D7-D665-D64D-B590-151770E644FF}" type="presParOf" srcId="{83F80C9D-8F40-D246-BD9C-7086CFECC9F2}" destId="{5A962552-F70A-3E46-AC31-7FBFAEFEE074}" srcOrd="1" destOrd="0" presId="urn:microsoft.com/office/officeart/2005/8/layout/hierarchy2"/>
    <dgm:cxn modelId="{03F56BE2-037C-FA46-A10C-76B382139C43}" type="presParOf" srcId="{C34ED094-A4E0-254E-BCFC-517B72C02A6B}" destId="{D1488376-E939-7440-8377-95B8407AD3C3}" srcOrd="1" destOrd="0" presId="urn:microsoft.com/office/officeart/2005/8/layout/hierarchy2"/>
    <dgm:cxn modelId="{99EE5BEF-4CD7-8C4A-B856-25D2BF523595}" type="presParOf" srcId="{D1488376-E939-7440-8377-95B8407AD3C3}" destId="{7562BE6A-EB8C-F344-ADA0-F391087D4C3A}" srcOrd="0" destOrd="0" presId="urn:microsoft.com/office/officeart/2005/8/layout/hierarchy2"/>
    <dgm:cxn modelId="{1884A015-2AA7-D24A-8646-8E9864ED6FB6}" type="presParOf" srcId="{D1488376-E939-7440-8377-95B8407AD3C3}" destId="{BFECDAC4-8426-BC42-9234-AC3B29B995DB}" srcOrd="1" destOrd="0" presId="urn:microsoft.com/office/officeart/2005/8/layout/hierarchy2"/>
    <dgm:cxn modelId="{4469A881-95D8-6C44-93DC-775B7A8226C6}" type="presParOf" srcId="{BFECDAC4-8426-BC42-9234-AC3B29B995DB}" destId="{6860F98C-6033-FD4C-B53C-0FDE2EE184FB}" srcOrd="0" destOrd="0" presId="urn:microsoft.com/office/officeart/2005/8/layout/hierarchy2"/>
    <dgm:cxn modelId="{CEAC2EFB-D774-094F-A8EF-628B6FE2F283}" type="presParOf" srcId="{6860F98C-6033-FD4C-B53C-0FDE2EE184FB}" destId="{3E8295FB-F9C1-2D45-8E61-F1EE9A300144}" srcOrd="0" destOrd="0" presId="urn:microsoft.com/office/officeart/2005/8/layout/hierarchy2"/>
    <dgm:cxn modelId="{32EEB603-FA11-FB43-ABAB-E7C3DFA93C30}" type="presParOf" srcId="{BFECDAC4-8426-BC42-9234-AC3B29B995DB}" destId="{75473219-FE67-E341-939C-33AE97ECCEBF}" srcOrd="1" destOrd="0" presId="urn:microsoft.com/office/officeart/2005/8/layout/hierarchy2"/>
    <dgm:cxn modelId="{0E43D80B-72D7-4C4A-BAE7-D89CFFD92261}" type="presParOf" srcId="{75473219-FE67-E341-939C-33AE97ECCEBF}" destId="{F47C3494-92A0-C64C-81DE-D98FEA628AA6}" srcOrd="0" destOrd="0" presId="urn:microsoft.com/office/officeart/2005/8/layout/hierarchy2"/>
    <dgm:cxn modelId="{EE2C0D77-0FB8-FA43-9CC1-C4AE0C52B351}" type="presParOf" srcId="{75473219-FE67-E341-939C-33AE97ECCEBF}" destId="{3B3FD68C-89B9-654E-A20F-BFA6DFF4658E}" srcOrd="1" destOrd="0" presId="urn:microsoft.com/office/officeart/2005/8/layout/hierarchy2"/>
    <dgm:cxn modelId="{4908839B-CEA0-2341-96E5-7E627D495A2F}" type="presParOf" srcId="{C34ED094-A4E0-254E-BCFC-517B72C02A6B}" destId="{D2C3EAB8-2553-BB4F-BC34-4C161287E0B6}" srcOrd="2" destOrd="0" presId="urn:microsoft.com/office/officeart/2005/8/layout/hierarchy2"/>
    <dgm:cxn modelId="{229F87B1-5855-C745-8EAE-F5D9F9FA5FDC}" type="presParOf" srcId="{D2C3EAB8-2553-BB4F-BC34-4C161287E0B6}" destId="{7F391FB6-23A3-6848-B5DB-360C844587A5}" srcOrd="0" destOrd="0" presId="urn:microsoft.com/office/officeart/2005/8/layout/hierarchy2"/>
    <dgm:cxn modelId="{AB5449FD-A9BB-7A4E-9370-24EC40C09002}" type="presParOf" srcId="{D2C3EAB8-2553-BB4F-BC34-4C161287E0B6}" destId="{48DC4157-D759-4949-AFE0-87FC380F882A}" srcOrd="1" destOrd="0" presId="urn:microsoft.com/office/officeart/2005/8/layout/hierarchy2"/>
    <dgm:cxn modelId="{7B1E9E90-D547-4A48-A10D-795A0B4025A7}" type="presParOf" srcId="{48DC4157-D759-4949-AFE0-87FC380F882A}" destId="{259AF84D-A1F0-0343-83BF-EED3D74738E5}" srcOrd="0" destOrd="0" presId="urn:microsoft.com/office/officeart/2005/8/layout/hierarchy2"/>
    <dgm:cxn modelId="{949EEAE3-4E1D-8F4C-8629-488083DF61AD}" type="presParOf" srcId="{259AF84D-A1F0-0343-83BF-EED3D74738E5}" destId="{8D49FEBB-3EFE-7C4D-81E2-4E8303E21426}" srcOrd="0" destOrd="0" presId="urn:microsoft.com/office/officeart/2005/8/layout/hierarchy2"/>
    <dgm:cxn modelId="{008B3A44-9C53-4E42-9088-BDAA0257A840}" type="presParOf" srcId="{48DC4157-D759-4949-AFE0-87FC380F882A}" destId="{90716618-7E76-834F-B878-B87630D192B5}" srcOrd="1" destOrd="0" presId="urn:microsoft.com/office/officeart/2005/8/layout/hierarchy2"/>
    <dgm:cxn modelId="{5C492A57-2D07-A948-884E-511BEF9CDA67}" type="presParOf" srcId="{90716618-7E76-834F-B878-B87630D192B5}" destId="{E4D7060D-9DB3-AE41-85F0-0AA90076D984}" srcOrd="0" destOrd="0" presId="urn:microsoft.com/office/officeart/2005/8/layout/hierarchy2"/>
    <dgm:cxn modelId="{E22C6C9D-7E26-824D-BFC6-CBB042C4EB8B}" type="presParOf" srcId="{90716618-7E76-834F-B878-B87630D192B5}" destId="{82F0C957-739C-5840-80EA-D309959C3E5F}" srcOrd="1" destOrd="0" presId="urn:microsoft.com/office/officeart/2005/8/layout/hierarchy2"/>
    <dgm:cxn modelId="{8E7A6960-DB9F-1345-AB88-A791822B7744}" type="presParOf" srcId="{48DC4157-D759-4949-AFE0-87FC380F882A}" destId="{C098CF42-B39F-D445-9876-AAA282A17BD5}" srcOrd="2" destOrd="0" presId="urn:microsoft.com/office/officeart/2005/8/layout/hierarchy2"/>
    <dgm:cxn modelId="{CA095E25-83C2-7246-9EDC-FE176804D526}" type="presParOf" srcId="{C098CF42-B39F-D445-9876-AAA282A17BD5}" destId="{CC3FED94-2732-5A49-85A4-494C0B1C0A78}" srcOrd="0" destOrd="0" presId="urn:microsoft.com/office/officeart/2005/8/layout/hierarchy2"/>
    <dgm:cxn modelId="{5D419960-F4BA-AB4A-AD42-7586E172590B}" type="presParOf" srcId="{48DC4157-D759-4949-AFE0-87FC380F882A}" destId="{4159C816-9F76-084D-9802-BB15655292C3}" srcOrd="3" destOrd="0" presId="urn:microsoft.com/office/officeart/2005/8/layout/hierarchy2"/>
    <dgm:cxn modelId="{A40DA048-76EB-1544-8339-BA4A87C6605F}" type="presParOf" srcId="{4159C816-9F76-084D-9802-BB15655292C3}" destId="{331C1256-81FD-8E40-8E3B-6865A134D85F}" srcOrd="0" destOrd="0" presId="urn:microsoft.com/office/officeart/2005/8/layout/hierarchy2"/>
    <dgm:cxn modelId="{57E62494-0520-5246-8ACB-D7853DF83E79}" type="presParOf" srcId="{4159C816-9F76-084D-9802-BB15655292C3}" destId="{824E5FF6-AAA5-B249-B6BF-26243BC937F7}" srcOrd="1" destOrd="0" presId="urn:microsoft.com/office/officeart/2005/8/layout/hierarchy2"/>
    <dgm:cxn modelId="{9F2E8DE4-FFE5-DB48-B3F5-54ED7063D7EF}" type="presParOf" srcId="{48DC4157-D759-4949-AFE0-87FC380F882A}" destId="{96ED09C3-61A8-C746-8E5A-9072F07D8A47}" srcOrd="4" destOrd="0" presId="urn:microsoft.com/office/officeart/2005/8/layout/hierarchy2"/>
    <dgm:cxn modelId="{50140847-F237-BA43-9F17-A61D07177D5C}" type="presParOf" srcId="{96ED09C3-61A8-C746-8E5A-9072F07D8A47}" destId="{ED60A0F9-D59B-9E40-8596-F06D33A6C09C}" srcOrd="0" destOrd="0" presId="urn:microsoft.com/office/officeart/2005/8/layout/hierarchy2"/>
    <dgm:cxn modelId="{3BA2440E-917D-5E47-81B0-0AB4DBC60700}" type="presParOf" srcId="{48DC4157-D759-4949-AFE0-87FC380F882A}" destId="{3C4878EF-70EB-D84C-94F1-595730DE2599}" srcOrd="5" destOrd="0" presId="urn:microsoft.com/office/officeart/2005/8/layout/hierarchy2"/>
    <dgm:cxn modelId="{C9864BBD-ACB6-A44D-B949-821DF8CFD732}" type="presParOf" srcId="{3C4878EF-70EB-D84C-94F1-595730DE2599}" destId="{1A46C874-D474-7246-AEFF-006030057D54}" srcOrd="0" destOrd="0" presId="urn:microsoft.com/office/officeart/2005/8/layout/hierarchy2"/>
    <dgm:cxn modelId="{75E37A69-C047-064A-A349-52D177B01230}" type="presParOf" srcId="{3C4878EF-70EB-D84C-94F1-595730DE2599}" destId="{D1BF8072-4E9F-F540-86EF-508E1DAF30EF}" srcOrd="1" destOrd="0" presId="urn:microsoft.com/office/officeart/2005/8/layout/hierarchy2"/>
    <dgm:cxn modelId="{CD256F61-5FC4-FE40-A24F-75D3466461FB}" type="presParOf" srcId="{48DC4157-D759-4949-AFE0-87FC380F882A}" destId="{AD65E53B-B135-9E49-8CB8-E8DED4EAB7B3}" srcOrd="6" destOrd="0" presId="urn:microsoft.com/office/officeart/2005/8/layout/hierarchy2"/>
    <dgm:cxn modelId="{654A65A1-5028-9640-A185-A96AEB8410CF}" type="presParOf" srcId="{AD65E53B-B135-9E49-8CB8-E8DED4EAB7B3}" destId="{E9A4C78B-4CCF-0F44-9946-BFB57B103101}" srcOrd="0" destOrd="0" presId="urn:microsoft.com/office/officeart/2005/8/layout/hierarchy2"/>
    <dgm:cxn modelId="{1A7B3DB5-C26F-984A-83DD-37E755FE610F}" type="presParOf" srcId="{48DC4157-D759-4949-AFE0-87FC380F882A}" destId="{CFC7D007-873F-9241-930F-A6EBFFC76D11}" srcOrd="7" destOrd="0" presId="urn:microsoft.com/office/officeart/2005/8/layout/hierarchy2"/>
    <dgm:cxn modelId="{A350AFF8-4D9B-F04C-9AE5-C9AF94EEF333}" type="presParOf" srcId="{CFC7D007-873F-9241-930F-A6EBFFC76D11}" destId="{263B64D9-5AE8-7E45-B06C-5D34037011CB}" srcOrd="0" destOrd="0" presId="urn:microsoft.com/office/officeart/2005/8/layout/hierarchy2"/>
    <dgm:cxn modelId="{0BA50C48-45FE-1F4B-AB05-FD47D2A929BE}" type="presParOf" srcId="{CFC7D007-873F-9241-930F-A6EBFFC76D11}" destId="{F5D2C2C3-840E-304E-A99B-61E9FA68C909}" srcOrd="1" destOrd="0" presId="urn:microsoft.com/office/officeart/2005/8/layout/hierarchy2"/>
    <dgm:cxn modelId="{E7DEE126-AE92-C741-B0D4-083AF727093C}" type="presParOf" srcId="{48DC4157-D759-4949-AFE0-87FC380F882A}" destId="{45D9CDB6-E879-9747-B1EF-91BF32EB22E2}" srcOrd="8" destOrd="0" presId="urn:microsoft.com/office/officeart/2005/8/layout/hierarchy2"/>
    <dgm:cxn modelId="{6BC766F2-7903-964A-B44F-E94909CA6633}" type="presParOf" srcId="{45D9CDB6-E879-9747-B1EF-91BF32EB22E2}" destId="{713C9890-30CC-C845-9D90-388A8D55AC86}" srcOrd="0" destOrd="0" presId="urn:microsoft.com/office/officeart/2005/8/layout/hierarchy2"/>
    <dgm:cxn modelId="{5D4975A1-E682-9A40-BE94-2DCBFDA5B673}" type="presParOf" srcId="{48DC4157-D759-4949-AFE0-87FC380F882A}" destId="{3C0ACAA4-760E-6A4E-8074-0279F5C22954}" srcOrd="9" destOrd="0" presId="urn:microsoft.com/office/officeart/2005/8/layout/hierarchy2"/>
    <dgm:cxn modelId="{1568ABF0-66B6-3A45-93F6-329587ECDA73}" type="presParOf" srcId="{3C0ACAA4-760E-6A4E-8074-0279F5C22954}" destId="{5A591912-007C-3B49-AD2D-2B1E95CDC6B3}" srcOrd="0" destOrd="0" presId="urn:microsoft.com/office/officeart/2005/8/layout/hierarchy2"/>
    <dgm:cxn modelId="{E7ED3B5C-C4A1-2340-BC98-2573A83E943C}" type="presParOf" srcId="{3C0ACAA4-760E-6A4E-8074-0279F5C22954}" destId="{5A795E44-698C-4643-AEA6-63CAFF3F8C72}" srcOrd="1" destOrd="0" presId="urn:microsoft.com/office/officeart/2005/8/layout/hierarchy2"/>
    <dgm:cxn modelId="{446A4D0B-385C-AF47-80C5-0572F3BC7D9E}" type="presParOf" srcId="{C34ED094-A4E0-254E-BCFC-517B72C02A6B}" destId="{879BDEB4-5EAB-EF4B-83DD-0A0A8917D7B4}" srcOrd="3" destOrd="0" presId="urn:microsoft.com/office/officeart/2005/8/layout/hierarchy2"/>
    <dgm:cxn modelId="{8C71992C-4603-F447-8DF4-BFCF18E9EBE3}" type="presParOf" srcId="{879BDEB4-5EAB-EF4B-83DD-0A0A8917D7B4}" destId="{4C6C87DD-C4C3-D742-82FA-D9944446688C}" srcOrd="0" destOrd="0" presId="urn:microsoft.com/office/officeart/2005/8/layout/hierarchy2"/>
    <dgm:cxn modelId="{9A19D9DA-881F-8E4B-AB16-299CC1DE864F}" type="presParOf" srcId="{879BDEB4-5EAB-EF4B-83DD-0A0A8917D7B4}" destId="{93C60A3F-B185-6A48-BB27-AFD2E95B209F}" srcOrd="1" destOrd="0" presId="urn:microsoft.com/office/officeart/2005/8/layout/hierarchy2"/>
    <dgm:cxn modelId="{3B05B923-989C-874F-AB03-4652BFCD26F9}" type="presParOf" srcId="{93C60A3F-B185-6A48-BB27-AFD2E95B209F}" destId="{92302FAE-7BE1-A24D-B880-EC7BE8170DA4}" srcOrd="0" destOrd="0" presId="urn:microsoft.com/office/officeart/2005/8/layout/hierarchy2"/>
    <dgm:cxn modelId="{58CAC73E-3AAC-014E-ABE9-2376FAB4CCD6}" type="presParOf" srcId="{92302FAE-7BE1-A24D-B880-EC7BE8170DA4}" destId="{95E100E1-280E-0A44-8C40-88D84D8FD7EE}" srcOrd="0" destOrd="0" presId="urn:microsoft.com/office/officeart/2005/8/layout/hierarchy2"/>
    <dgm:cxn modelId="{5BE4BE7D-C19C-E342-A0BE-0F5334BE627C}" type="presParOf" srcId="{93C60A3F-B185-6A48-BB27-AFD2E95B209F}" destId="{5D791EA6-61CD-8540-8E32-0F95A2C208D1}" srcOrd="1" destOrd="0" presId="urn:microsoft.com/office/officeart/2005/8/layout/hierarchy2"/>
    <dgm:cxn modelId="{5B76D949-B268-2941-9088-2272D652FF36}" type="presParOf" srcId="{5D791EA6-61CD-8540-8E32-0F95A2C208D1}" destId="{C57BC8EB-EAF2-2A43-B7FE-A9A10EB90C41}" srcOrd="0" destOrd="0" presId="urn:microsoft.com/office/officeart/2005/8/layout/hierarchy2"/>
    <dgm:cxn modelId="{E5B60231-26BA-B34C-A008-E220B502A23C}" type="presParOf" srcId="{5D791EA6-61CD-8540-8E32-0F95A2C208D1}" destId="{48D211CA-87CA-0941-B139-3DEC3C10093B}" srcOrd="1" destOrd="0" presId="urn:microsoft.com/office/officeart/2005/8/layout/hierarchy2"/>
    <dgm:cxn modelId="{3C341CA0-8CB4-9941-AE1B-4C5E3129E9EF}" type="presParOf" srcId="{93C60A3F-B185-6A48-BB27-AFD2E95B209F}" destId="{5927CC0C-52D3-E64A-A726-4C20CFF31DBC}" srcOrd="2" destOrd="0" presId="urn:microsoft.com/office/officeart/2005/8/layout/hierarchy2"/>
    <dgm:cxn modelId="{A8F3EDC0-23A2-DC43-9845-0FD374431A8B}" type="presParOf" srcId="{5927CC0C-52D3-E64A-A726-4C20CFF31DBC}" destId="{80A388B1-A0D5-9145-B44B-187877A83B95}" srcOrd="0" destOrd="0" presId="urn:microsoft.com/office/officeart/2005/8/layout/hierarchy2"/>
    <dgm:cxn modelId="{1E6A362B-2CFA-F047-BF58-9BC72AB2B3AD}" type="presParOf" srcId="{93C60A3F-B185-6A48-BB27-AFD2E95B209F}" destId="{411E7F31-AC7F-D44E-B8D8-F16B1BDC8C43}" srcOrd="3" destOrd="0" presId="urn:microsoft.com/office/officeart/2005/8/layout/hierarchy2"/>
    <dgm:cxn modelId="{470174B1-5CAB-6843-B795-8EC802E7D944}" type="presParOf" srcId="{411E7F31-AC7F-D44E-B8D8-F16B1BDC8C43}" destId="{F1F114B5-9B05-924D-B862-568AC135BCC1}" srcOrd="0" destOrd="0" presId="urn:microsoft.com/office/officeart/2005/8/layout/hierarchy2"/>
    <dgm:cxn modelId="{1C022845-78BA-5A42-8DE3-052D214E4900}" type="presParOf" srcId="{411E7F31-AC7F-D44E-B8D8-F16B1BDC8C43}" destId="{5BF18BC9-9A7F-7D42-8F9B-9CF806EFBCB8}" srcOrd="1" destOrd="0" presId="urn:microsoft.com/office/officeart/2005/8/layout/hierarchy2"/>
    <dgm:cxn modelId="{CBB84784-5E2D-0D4F-B80F-395E39E469DB}" type="presParOf" srcId="{93C60A3F-B185-6A48-BB27-AFD2E95B209F}" destId="{4CF9A01C-A23F-094E-9CC9-022712ED2F08}" srcOrd="4" destOrd="0" presId="urn:microsoft.com/office/officeart/2005/8/layout/hierarchy2"/>
    <dgm:cxn modelId="{32C5F252-4E48-8547-8881-21E7D4C7DB6F}" type="presParOf" srcId="{4CF9A01C-A23F-094E-9CC9-022712ED2F08}" destId="{474C7605-1571-DF4E-A7DC-3604C9CDCF22}" srcOrd="0" destOrd="0" presId="urn:microsoft.com/office/officeart/2005/8/layout/hierarchy2"/>
    <dgm:cxn modelId="{A0F46AAD-473B-3C4F-AEAD-6C2A3891C4C7}" type="presParOf" srcId="{93C60A3F-B185-6A48-BB27-AFD2E95B209F}" destId="{F652B8E4-E643-824B-8182-0C56B3D1239C}" srcOrd="5" destOrd="0" presId="urn:microsoft.com/office/officeart/2005/8/layout/hierarchy2"/>
    <dgm:cxn modelId="{99F88CEA-9039-5E4D-8771-B2E1C630F5DE}" type="presParOf" srcId="{F652B8E4-E643-824B-8182-0C56B3D1239C}" destId="{9395CD07-B8BF-1343-873E-02893DF4EA4C}" srcOrd="0" destOrd="0" presId="urn:microsoft.com/office/officeart/2005/8/layout/hierarchy2"/>
    <dgm:cxn modelId="{DBE286E4-0C08-C44A-87BB-B8757D8230DD}" type="presParOf" srcId="{F652B8E4-E643-824B-8182-0C56B3D1239C}" destId="{409DE7AE-4696-CA4B-B925-34206A858D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FA9F3-CAFE-BB4F-B36B-539E77E59C9A}">
      <dsp:nvSpPr>
        <dsp:cNvPr id="0" name=""/>
        <dsp:cNvSpPr/>
      </dsp:nvSpPr>
      <dsp:spPr>
        <a:xfrm>
          <a:off x="1080509" y="221489"/>
          <a:ext cx="1322844" cy="661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Plagio</a:t>
          </a:r>
          <a:r>
            <a:rPr lang="en-US" sz="800" kern="1200" dirty="0"/>
            <a:t>: Big No-no.</a:t>
          </a:r>
        </a:p>
      </dsp:txBody>
      <dsp:txXfrm>
        <a:off x="1099881" y="240861"/>
        <a:ext cx="1284100" cy="622678"/>
      </dsp:txXfrm>
    </dsp:sp>
    <dsp:sp modelId="{7562BE6A-EB8C-F344-ADA0-F391087D4C3A}">
      <dsp:nvSpPr>
        <dsp:cNvPr id="0" name=""/>
        <dsp:cNvSpPr/>
      </dsp:nvSpPr>
      <dsp:spPr>
        <a:xfrm>
          <a:off x="4875816" y="221482"/>
          <a:ext cx="1322844" cy="661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Excepción</a:t>
          </a:r>
          <a:r>
            <a:rPr lang="en-US" sz="800" kern="1200" dirty="0"/>
            <a:t>:</a:t>
          </a:r>
        </a:p>
      </dsp:txBody>
      <dsp:txXfrm>
        <a:off x="4895188" y="240854"/>
        <a:ext cx="1284100" cy="622678"/>
      </dsp:txXfrm>
    </dsp:sp>
    <dsp:sp modelId="{6860F98C-6033-FD4C-B53C-0FDE2EE184FB}">
      <dsp:nvSpPr>
        <dsp:cNvPr id="0" name=""/>
        <dsp:cNvSpPr/>
      </dsp:nvSpPr>
      <dsp:spPr>
        <a:xfrm>
          <a:off x="6198660" y="544272"/>
          <a:ext cx="119022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90229" y="79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64019" y="522438"/>
        <a:ext cx="59511" cy="59511"/>
      </dsp:txXfrm>
    </dsp:sp>
    <dsp:sp modelId="{F47C3494-92A0-C64C-81DE-D98FEA628AA6}">
      <dsp:nvSpPr>
        <dsp:cNvPr id="0" name=""/>
        <dsp:cNvSpPr/>
      </dsp:nvSpPr>
      <dsp:spPr>
        <a:xfrm>
          <a:off x="7388890" y="221482"/>
          <a:ext cx="1322844" cy="661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La </a:t>
          </a:r>
          <a:r>
            <a:rPr lang="en-US" sz="800" kern="1200" dirty="0" err="1"/>
            <a:t>referencia</a:t>
          </a:r>
          <a:r>
            <a:rPr lang="en-US" sz="800" kern="1200" dirty="0"/>
            <a:t> a </a:t>
          </a:r>
          <a:r>
            <a:rPr lang="en-US" sz="800" kern="1200" dirty="0" err="1"/>
            <a:t>hechos</a:t>
          </a:r>
          <a:r>
            <a:rPr lang="en-US" sz="800" kern="1200" dirty="0"/>
            <a:t> </a:t>
          </a:r>
          <a:r>
            <a:rPr lang="en-US" sz="800" kern="1200" dirty="0" err="1"/>
            <a:t>ampliamente</a:t>
          </a:r>
          <a:r>
            <a:rPr lang="en-US" sz="800" kern="1200" dirty="0"/>
            <a:t> </a:t>
          </a:r>
          <a:r>
            <a:rPr lang="en-US" sz="800" kern="1200" dirty="0" err="1"/>
            <a:t>conocidos</a:t>
          </a:r>
          <a:r>
            <a:rPr lang="en-US" sz="800" kern="1200" dirty="0"/>
            <a:t> </a:t>
          </a:r>
        </a:p>
      </dsp:txBody>
      <dsp:txXfrm>
        <a:off x="7408262" y="240854"/>
        <a:ext cx="1284100" cy="622678"/>
      </dsp:txXfrm>
    </dsp:sp>
    <dsp:sp modelId="{7F391FB6-23A3-6848-B5DB-360C844587A5}">
      <dsp:nvSpPr>
        <dsp:cNvPr id="0" name=""/>
        <dsp:cNvSpPr/>
      </dsp:nvSpPr>
      <dsp:spPr>
        <a:xfrm>
          <a:off x="1080509" y="3058514"/>
          <a:ext cx="1322844" cy="661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 </a:t>
          </a:r>
          <a:r>
            <a:rPr lang="en-US" sz="800" kern="1200" dirty="0" err="1"/>
            <a:t>comete</a:t>
          </a:r>
          <a:r>
            <a:rPr lang="en-US" sz="800" kern="1200" dirty="0"/>
            <a:t> </a:t>
          </a:r>
          <a:r>
            <a:rPr lang="en-US" sz="800" kern="1200" dirty="0" err="1"/>
            <a:t>plagio</a:t>
          </a:r>
          <a:r>
            <a:rPr lang="en-US" sz="800" kern="1200" dirty="0"/>
            <a:t>:</a:t>
          </a:r>
        </a:p>
      </dsp:txBody>
      <dsp:txXfrm>
        <a:off x="1099881" y="3077886"/>
        <a:ext cx="1284100" cy="622678"/>
      </dsp:txXfrm>
    </dsp:sp>
    <dsp:sp modelId="{259AF84D-A1F0-0343-83BF-EED3D74738E5}">
      <dsp:nvSpPr>
        <dsp:cNvPr id="0" name=""/>
        <dsp:cNvSpPr/>
      </dsp:nvSpPr>
      <dsp:spPr>
        <a:xfrm rot="18478596">
          <a:off x="2031332" y="2618942"/>
          <a:ext cx="193428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934285" y="79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950117" y="2578506"/>
        <a:ext cx="96714" cy="96714"/>
      </dsp:txXfrm>
    </dsp:sp>
    <dsp:sp modelId="{E4D7060D-9DB3-AE41-85F0-0AA90076D984}">
      <dsp:nvSpPr>
        <dsp:cNvPr id="0" name=""/>
        <dsp:cNvSpPr/>
      </dsp:nvSpPr>
      <dsp:spPr>
        <a:xfrm>
          <a:off x="3593596" y="1533791"/>
          <a:ext cx="1322844" cy="661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Al </a:t>
          </a:r>
          <a:r>
            <a:rPr lang="en-US" sz="800" b="1" kern="1200" dirty="0" err="1"/>
            <a:t>utilizar</a:t>
          </a:r>
          <a:r>
            <a:rPr lang="en-US" sz="800" b="1" kern="1200" dirty="0"/>
            <a:t> las palabras de </a:t>
          </a:r>
          <a:r>
            <a:rPr lang="en-US" sz="800" b="1" kern="1200" dirty="0" err="1"/>
            <a:t>otro</a:t>
          </a:r>
          <a:r>
            <a:rPr lang="en-US" sz="800" b="1" kern="1200" dirty="0"/>
            <a:t> sin </a:t>
          </a:r>
          <a:r>
            <a:rPr lang="en-US" sz="800" b="1" kern="1200" dirty="0" err="1"/>
            <a:t>indicarlo</a:t>
          </a:r>
          <a:r>
            <a:rPr lang="en-US" sz="800" kern="1200" dirty="0"/>
            <a:t> </a:t>
          </a:r>
          <a:r>
            <a:rPr lang="en-US" sz="800" kern="1200" dirty="0" err="1"/>
            <a:t>en</a:t>
          </a:r>
          <a:r>
            <a:rPr lang="en-US" sz="800" kern="1200" dirty="0"/>
            <a:t> forma de </a:t>
          </a:r>
          <a:r>
            <a:rPr lang="en-US" sz="800" kern="1200" dirty="0" err="1"/>
            <a:t>cita</a:t>
          </a:r>
          <a:r>
            <a:rPr lang="en-US" sz="800" kern="1200" dirty="0"/>
            <a:t> </a:t>
          </a:r>
          <a:r>
            <a:rPr lang="en-US" sz="800" kern="1200" dirty="0" err="1"/>
            <a:t>en</a:t>
          </a:r>
          <a:r>
            <a:rPr lang="en-US" sz="800" kern="1200" dirty="0"/>
            <a:t> el </a:t>
          </a:r>
          <a:r>
            <a:rPr lang="en-US" sz="800" kern="1200" dirty="0" err="1"/>
            <a:t>texto</a:t>
          </a:r>
          <a:r>
            <a:rPr lang="en-US" sz="800" kern="1200" dirty="0"/>
            <a:t> o </a:t>
          </a:r>
          <a:r>
            <a:rPr lang="en-US" sz="800" kern="1200" dirty="0" err="1"/>
            <a:t>citar</a:t>
          </a:r>
          <a:r>
            <a:rPr lang="en-US" sz="800" kern="1200" dirty="0"/>
            <a:t> la </a:t>
          </a:r>
          <a:r>
            <a:rPr lang="en-US" sz="800" kern="1200" dirty="0" err="1"/>
            <a:t>fuente</a:t>
          </a:r>
          <a:r>
            <a:rPr lang="en-US" sz="800" kern="1200" dirty="0"/>
            <a:t> </a:t>
          </a:r>
          <a:r>
            <a:rPr lang="en-US" sz="800" kern="1200" dirty="0" err="1"/>
            <a:t>en</a:t>
          </a:r>
          <a:r>
            <a:rPr lang="en-US" sz="800" kern="1200" dirty="0"/>
            <a:t> la </a:t>
          </a:r>
          <a:r>
            <a:rPr lang="en-US" sz="800" kern="1200" dirty="0" err="1"/>
            <a:t>lista</a:t>
          </a:r>
          <a:r>
            <a:rPr lang="en-US" sz="800" kern="1200" dirty="0"/>
            <a:t> de </a:t>
          </a:r>
          <a:r>
            <a:rPr lang="en-US" sz="800" kern="1200" dirty="0" err="1"/>
            <a:t>referencias</a:t>
          </a:r>
          <a:r>
            <a:rPr lang="en-US" sz="800" kern="1200" dirty="0"/>
            <a:t> </a:t>
          </a:r>
          <a:r>
            <a:rPr lang="en-US" sz="800" kern="1200" dirty="0" err="1"/>
            <a:t>bibliográficas</a:t>
          </a:r>
          <a:endParaRPr lang="en-US" sz="800" kern="1200" dirty="0"/>
        </a:p>
      </dsp:txBody>
      <dsp:txXfrm>
        <a:off x="3612968" y="1553163"/>
        <a:ext cx="1284100" cy="622678"/>
      </dsp:txXfrm>
    </dsp:sp>
    <dsp:sp modelId="{C098CF42-B39F-D445-9876-AAA282A17BD5}">
      <dsp:nvSpPr>
        <dsp:cNvPr id="0" name=""/>
        <dsp:cNvSpPr/>
      </dsp:nvSpPr>
      <dsp:spPr>
        <a:xfrm rot="19744201">
          <a:off x="2304695" y="3024708"/>
          <a:ext cx="138755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387559" y="79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3785" y="2997941"/>
        <a:ext cx="69377" cy="69377"/>
      </dsp:txXfrm>
    </dsp:sp>
    <dsp:sp modelId="{331C1256-81FD-8E40-8E3B-6865A134D85F}">
      <dsp:nvSpPr>
        <dsp:cNvPr id="0" name=""/>
        <dsp:cNvSpPr/>
      </dsp:nvSpPr>
      <dsp:spPr>
        <a:xfrm>
          <a:off x="3593596" y="2345323"/>
          <a:ext cx="1322844" cy="661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Al </a:t>
          </a:r>
          <a:r>
            <a:rPr lang="en-US" sz="800" b="1" kern="1200" dirty="0" err="1"/>
            <a:t>presentar</a:t>
          </a:r>
          <a:r>
            <a:rPr lang="en-US" sz="800" b="1" kern="1200" dirty="0"/>
            <a:t> las ideas </a:t>
          </a:r>
          <a:r>
            <a:rPr lang="en-US" sz="800" b="1" kern="1200" dirty="0" err="1"/>
            <a:t>originales</a:t>
          </a:r>
          <a:r>
            <a:rPr lang="en-US" sz="800" b="1" kern="1200" dirty="0"/>
            <a:t> de </a:t>
          </a:r>
          <a:r>
            <a:rPr lang="en-US" sz="800" b="1" kern="1200" dirty="0" err="1"/>
            <a:t>otro</a:t>
          </a:r>
          <a:r>
            <a:rPr lang="en-US" sz="800" kern="1200" dirty="0"/>
            <a:t>, de </a:t>
          </a:r>
          <a:r>
            <a:rPr lang="en-US" sz="800" kern="1200" dirty="0" err="1"/>
            <a:t>manera</a:t>
          </a:r>
          <a:r>
            <a:rPr lang="en-US" sz="800" kern="1200" dirty="0"/>
            <a:t> </a:t>
          </a:r>
          <a:r>
            <a:rPr lang="en-US" sz="800" kern="1200" dirty="0" err="1"/>
            <a:t>modificada</a:t>
          </a:r>
          <a:r>
            <a:rPr lang="en-US" sz="800" kern="1200" dirty="0"/>
            <a:t>, </a:t>
          </a:r>
          <a:r>
            <a:rPr lang="en-US" sz="800" b="1" kern="1200" dirty="0"/>
            <a:t>sin la </a:t>
          </a:r>
          <a:r>
            <a:rPr lang="en-US" sz="800" b="1" kern="1200" dirty="0" err="1"/>
            <a:t>citación</a:t>
          </a:r>
          <a:r>
            <a:rPr lang="en-US" sz="800" b="1" kern="1200" dirty="0"/>
            <a:t> de la </a:t>
          </a:r>
          <a:r>
            <a:rPr lang="en-US" sz="800" b="1" kern="1200" dirty="0" err="1"/>
            <a:t>fuente</a:t>
          </a:r>
          <a:endParaRPr lang="en-US" sz="800" b="1" kern="1200" dirty="0"/>
        </a:p>
      </dsp:txBody>
      <dsp:txXfrm>
        <a:off x="3612968" y="2364695"/>
        <a:ext cx="1284100" cy="622678"/>
      </dsp:txXfrm>
    </dsp:sp>
    <dsp:sp modelId="{96ED09C3-61A8-C746-8E5A-9072F07D8A47}">
      <dsp:nvSpPr>
        <dsp:cNvPr id="0" name=""/>
        <dsp:cNvSpPr/>
      </dsp:nvSpPr>
      <dsp:spPr>
        <a:xfrm rot="72965">
          <a:off x="2403219" y="3393938"/>
          <a:ext cx="119051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90510" y="79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8712" y="3372096"/>
        <a:ext cx="59525" cy="59525"/>
      </dsp:txXfrm>
    </dsp:sp>
    <dsp:sp modelId="{1A46C874-D474-7246-AEFF-006030057D54}">
      <dsp:nvSpPr>
        <dsp:cNvPr id="0" name=""/>
        <dsp:cNvSpPr/>
      </dsp:nvSpPr>
      <dsp:spPr>
        <a:xfrm>
          <a:off x="3593596" y="3083781"/>
          <a:ext cx="1322844" cy="661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Al </a:t>
          </a:r>
          <a:r>
            <a:rPr lang="en-US" sz="800" b="1" kern="1200" dirty="0" err="1"/>
            <a:t>falsificar</a:t>
          </a:r>
          <a:r>
            <a:rPr lang="en-US" sz="800" b="1" kern="1200" dirty="0"/>
            <a:t> las palabras o las ideas </a:t>
          </a:r>
          <a:r>
            <a:rPr lang="en-US" sz="800" b="1" kern="1200" dirty="0" err="1"/>
            <a:t>otros</a:t>
          </a:r>
          <a:endParaRPr lang="en-US" sz="800" b="1" kern="1200" dirty="0"/>
        </a:p>
      </dsp:txBody>
      <dsp:txXfrm>
        <a:off x="3612968" y="3103153"/>
        <a:ext cx="1284100" cy="622678"/>
      </dsp:txXfrm>
    </dsp:sp>
    <dsp:sp modelId="{AD65E53B-B135-9E49-8CB8-E8DED4EAB7B3}">
      <dsp:nvSpPr>
        <dsp:cNvPr id="0" name=""/>
        <dsp:cNvSpPr/>
      </dsp:nvSpPr>
      <dsp:spPr>
        <a:xfrm rot="1979366">
          <a:off x="2288959" y="3767625"/>
          <a:ext cx="141903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419031" y="79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2999" y="3740070"/>
        <a:ext cx="70951" cy="70951"/>
      </dsp:txXfrm>
    </dsp:sp>
    <dsp:sp modelId="{263B64D9-5AE8-7E45-B06C-5D34037011CB}">
      <dsp:nvSpPr>
        <dsp:cNvPr id="0" name=""/>
        <dsp:cNvSpPr/>
      </dsp:nvSpPr>
      <dsp:spPr>
        <a:xfrm>
          <a:off x="3593596" y="3831155"/>
          <a:ext cx="1322844" cy="661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Al </a:t>
          </a:r>
          <a:r>
            <a:rPr lang="en-US" sz="800" b="1" kern="1200" dirty="0" err="1"/>
            <a:t>citar</a:t>
          </a:r>
          <a:r>
            <a:rPr lang="en-US" sz="800" b="1" kern="1200" dirty="0"/>
            <a:t> </a:t>
          </a:r>
          <a:r>
            <a:rPr lang="en-US" sz="800" b="1" kern="1200" dirty="0" err="1"/>
            <a:t>incorrectamente</a:t>
          </a:r>
          <a:r>
            <a:rPr lang="en-US" sz="800" b="1" kern="1200" dirty="0"/>
            <a:t> </a:t>
          </a:r>
          <a:r>
            <a:rPr lang="en-US" sz="800" kern="1200" dirty="0"/>
            <a:t>una </a:t>
          </a:r>
          <a:r>
            <a:rPr lang="en-US" sz="800" kern="1200" dirty="0" err="1"/>
            <a:t>fuente</a:t>
          </a:r>
          <a:r>
            <a:rPr lang="en-US" sz="800" kern="1200" dirty="0"/>
            <a:t> de </a:t>
          </a:r>
          <a:r>
            <a:rPr lang="en-US" sz="800" kern="1200" dirty="0" err="1"/>
            <a:t>información</a:t>
          </a:r>
          <a:endParaRPr lang="en-US" sz="800" kern="1200" dirty="0"/>
        </a:p>
      </dsp:txBody>
      <dsp:txXfrm>
        <a:off x="3612968" y="3850527"/>
        <a:ext cx="1284100" cy="622678"/>
      </dsp:txXfrm>
    </dsp:sp>
    <dsp:sp modelId="{45D9CDB6-E879-9747-B1EF-91BF32EB22E2}">
      <dsp:nvSpPr>
        <dsp:cNvPr id="0" name=""/>
        <dsp:cNvSpPr/>
      </dsp:nvSpPr>
      <dsp:spPr>
        <a:xfrm rot="3123182">
          <a:off x="2030690" y="4144480"/>
          <a:ext cx="193556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935568" y="79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950085" y="4104012"/>
        <a:ext cx="96778" cy="96778"/>
      </dsp:txXfrm>
    </dsp:sp>
    <dsp:sp modelId="{5A591912-007C-3B49-AD2D-2B1E95CDC6B3}">
      <dsp:nvSpPr>
        <dsp:cNvPr id="0" name=""/>
        <dsp:cNvSpPr/>
      </dsp:nvSpPr>
      <dsp:spPr>
        <a:xfrm>
          <a:off x="3593596" y="4584865"/>
          <a:ext cx="1322844" cy="661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Al </a:t>
          </a:r>
          <a:r>
            <a:rPr lang="en-US" sz="800" b="1" kern="1200" dirty="0" err="1"/>
            <a:t>simular</a:t>
          </a:r>
          <a:r>
            <a:rPr lang="en-US" sz="800" b="1" kern="1200" dirty="0"/>
            <a:t> ser el </a:t>
          </a:r>
          <a:r>
            <a:rPr lang="en-US" sz="800" b="1" kern="1200" dirty="0" err="1"/>
            <a:t>dueño</a:t>
          </a:r>
          <a:r>
            <a:rPr lang="en-US" sz="800" b="1" kern="1200" dirty="0"/>
            <a:t> del </a:t>
          </a:r>
          <a:r>
            <a:rPr lang="en-US" sz="800" b="1" kern="1200" dirty="0" err="1"/>
            <a:t>trabajo</a:t>
          </a:r>
          <a:r>
            <a:rPr lang="en-US" sz="800" b="1" kern="1200" dirty="0"/>
            <a:t> de </a:t>
          </a:r>
          <a:r>
            <a:rPr lang="en-US" sz="800" b="1" kern="1200" dirty="0" err="1"/>
            <a:t>otro</a:t>
          </a:r>
          <a:endParaRPr lang="en-US" sz="800" b="1" kern="1200" dirty="0"/>
        </a:p>
      </dsp:txBody>
      <dsp:txXfrm>
        <a:off x="3612968" y="4604237"/>
        <a:ext cx="1284100" cy="622678"/>
      </dsp:txXfrm>
    </dsp:sp>
    <dsp:sp modelId="{4C6C87DD-C4C3-D742-82FA-D9944446688C}">
      <dsp:nvSpPr>
        <dsp:cNvPr id="0" name=""/>
        <dsp:cNvSpPr/>
      </dsp:nvSpPr>
      <dsp:spPr>
        <a:xfrm>
          <a:off x="5798407" y="1742311"/>
          <a:ext cx="1322844" cy="661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Es </a:t>
          </a:r>
          <a:r>
            <a:rPr lang="en-US" sz="800" kern="1200" dirty="0" err="1"/>
            <a:t>sancionable</a:t>
          </a:r>
          <a:r>
            <a:rPr lang="en-US" sz="800" kern="1200" dirty="0"/>
            <a:t>:</a:t>
          </a:r>
        </a:p>
      </dsp:txBody>
      <dsp:txXfrm>
        <a:off x="5817779" y="1761683"/>
        <a:ext cx="1284100" cy="622678"/>
      </dsp:txXfrm>
    </dsp:sp>
    <dsp:sp modelId="{92302FAE-7BE1-A24D-B880-EC7BE8170DA4}">
      <dsp:nvSpPr>
        <dsp:cNvPr id="0" name=""/>
        <dsp:cNvSpPr/>
      </dsp:nvSpPr>
      <dsp:spPr>
        <a:xfrm rot="18627393">
          <a:off x="6956916" y="1708984"/>
          <a:ext cx="93604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936042" y="79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01536" y="1693504"/>
        <a:ext cx="46802" cy="46802"/>
      </dsp:txXfrm>
    </dsp:sp>
    <dsp:sp modelId="{C57BC8EB-EAF2-2A43-B7FE-A9A10EB90C41}">
      <dsp:nvSpPr>
        <dsp:cNvPr id="0" name=""/>
        <dsp:cNvSpPr/>
      </dsp:nvSpPr>
      <dsp:spPr>
        <a:xfrm>
          <a:off x="7728623" y="1030078"/>
          <a:ext cx="1322844" cy="661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Ley 17.336 de </a:t>
          </a:r>
          <a:r>
            <a:rPr lang="en-US" sz="800" kern="1200" dirty="0" err="1"/>
            <a:t>Propiededad</a:t>
          </a:r>
          <a:r>
            <a:rPr lang="en-US" sz="800" kern="1200" dirty="0"/>
            <a:t> </a:t>
          </a:r>
          <a:r>
            <a:rPr lang="en-US" sz="800" kern="1200" dirty="0" err="1"/>
            <a:t>Intelectual</a:t>
          </a:r>
          <a:r>
            <a:rPr lang="en-US" sz="800" kern="1200" dirty="0"/>
            <a:t>.</a:t>
          </a:r>
        </a:p>
      </dsp:txBody>
      <dsp:txXfrm>
        <a:off x="7747995" y="1049450"/>
        <a:ext cx="1284100" cy="622678"/>
      </dsp:txXfrm>
    </dsp:sp>
    <dsp:sp modelId="{5927CC0C-52D3-E64A-A726-4C20CFF31DBC}">
      <dsp:nvSpPr>
        <dsp:cNvPr id="0" name=""/>
        <dsp:cNvSpPr/>
      </dsp:nvSpPr>
      <dsp:spPr>
        <a:xfrm>
          <a:off x="7121252" y="2065101"/>
          <a:ext cx="60643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606431" y="79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09307" y="2057861"/>
        <a:ext cx="30321" cy="30321"/>
      </dsp:txXfrm>
    </dsp:sp>
    <dsp:sp modelId="{F1F114B5-9B05-924D-B862-568AC135BCC1}">
      <dsp:nvSpPr>
        <dsp:cNvPr id="0" name=""/>
        <dsp:cNvSpPr/>
      </dsp:nvSpPr>
      <dsp:spPr>
        <a:xfrm>
          <a:off x="7727683" y="1742311"/>
          <a:ext cx="1322844" cy="661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Reglamento</a:t>
          </a:r>
          <a:r>
            <a:rPr lang="en-US" sz="800" kern="1200" dirty="0"/>
            <a:t> U. de Chile. (Art 3 nº6)</a:t>
          </a:r>
        </a:p>
      </dsp:txBody>
      <dsp:txXfrm>
        <a:off x="7747055" y="1761683"/>
        <a:ext cx="1284100" cy="622678"/>
      </dsp:txXfrm>
    </dsp:sp>
    <dsp:sp modelId="{4CF9A01C-A23F-094E-9CC9-022712ED2F08}">
      <dsp:nvSpPr>
        <dsp:cNvPr id="0" name=""/>
        <dsp:cNvSpPr/>
      </dsp:nvSpPr>
      <dsp:spPr>
        <a:xfrm rot="2989361">
          <a:off x="6954606" y="2423922"/>
          <a:ext cx="93926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939260" y="792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00755" y="2408362"/>
        <a:ext cx="46963" cy="46963"/>
      </dsp:txXfrm>
    </dsp:sp>
    <dsp:sp modelId="{9395CD07-B8BF-1343-873E-02893DF4EA4C}">
      <dsp:nvSpPr>
        <dsp:cNvPr id="0" name=""/>
        <dsp:cNvSpPr/>
      </dsp:nvSpPr>
      <dsp:spPr>
        <a:xfrm>
          <a:off x="7727220" y="2459954"/>
          <a:ext cx="1322844" cy="661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Y </a:t>
          </a:r>
          <a:r>
            <a:rPr lang="en-US" sz="800" kern="1200" dirty="0" err="1"/>
            <a:t>más</a:t>
          </a:r>
          <a:r>
            <a:rPr lang="en-US" sz="800" kern="1200" dirty="0"/>
            <a:t> </a:t>
          </a:r>
          <a:r>
            <a:rPr lang="en-US" sz="800" kern="1200" dirty="0" err="1"/>
            <a:t>importante</a:t>
          </a:r>
          <a:r>
            <a:rPr lang="en-US" sz="800" kern="1200" dirty="0"/>
            <a:t>: </a:t>
          </a:r>
          <a:r>
            <a:rPr lang="en-US" sz="800" kern="1200" dirty="0" err="1"/>
            <a:t>moralmente</a:t>
          </a:r>
          <a:r>
            <a:rPr lang="en-US" sz="800" kern="1200" dirty="0"/>
            <a:t> </a:t>
          </a:r>
          <a:r>
            <a:rPr lang="en-US" sz="800" kern="1200" dirty="0" err="1"/>
            <a:t>inaceptable</a:t>
          </a:r>
          <a:r>
            <a:rPr lang="en-US" sz="800" kern="1200" dirty="0"/>
            <a:t>.</a:t>
          </a:r>
        </a:p>
      </dsp:txBody>
      <dsp:txXfrm>
        <a:off x="7746592" y="2479326"/>
        <a:ext cx="1284100" cy="622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E8C25-873D-6E44-9A48-E904C5225F0D}" type="datetimeFigureOut">
              <a:rPr lang="x-none" smtClean="0"/>
              <a:t>5/17/2023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032D5-C6E5-E342-B6F8-DA8A2A6DB3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20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032D5-C6E5-E342-B6F8-DA8A2A6DB33D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253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9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4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9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0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1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0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6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0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7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6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419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lagiarismdetect.org/" TargetMode="External"/><Relationship Id="rId13" Type="http://schemas.openxmlformats.org/officeDocument/2006/relationships/hyperlink" Target="http://www.plagiarism.org/" TargetMode="External"/><Relationship Id="rId3" Type="http://schemas.openxmlformats.org/officeDocument/2006/relationships/hyperlink" Target="https://es.unplag.com/" TargetMode="External"/><Relationship Id="rId7" Type="http://schemas.openxmlformats.org/officeDocument/2006/relationships/hyperlink" Target="http://plagiarisma.net/" TargetMode="External"/><Relationship Id="rId12" Type="http://schemas.openxmlformats.org/officeDocument/2006/relationships/hyperlink" Target="http://www.copyscape.com/" TargetMode="External"/><Relationship Id="rId2" Type="http://schemas.openxmlformats.org/officeDocument/2006/relationships/hyperlink" Target="https://www.docode.c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ustball.com/cs/plagiarism.checker/" TargetMode="External"/><Relationship Id="rId11" Type="http://schemas.openxmlformats.org/officeDocument/2006/relationships/hyperlink" Target="http://www.copygator.com/" TargetMode="External"/><Relationship Id="rId5" Type="http://schemas.openxmlformats.org/officeDocument/2006/relationships/hyperlink" Target="https://edubirdie.com/plagiarism-checker" TargetMode="External"/><Relationship Id="rId15" Type="http://schemas.openxmlformats.org/officeDocument/2006/relationships/hyperlink" Target="http://turnitin.com/es/" TargetMode="External"/><Relationship Id="rId10" Type="http://schemas.openxmlformats.org/officeDocument/2006/relationships/hyperlink" Target="https://www.doccop.com/index.html" TargetMode="External"/><Relationship Id="rId4" Type="http://schemas.openxmlformats.org/officeDocument/2006/relationships/hyperlink" Target="https://papersowl.com/free-plagiarism-checker" TargetMode="External"/><Relationship Id="rId9" Type="http://schemas.openxmlformats.org/officeDocument/2006/relationships/hyperlink" Target="https://www.grammarly.com/1" TargetMode="External"/><Relationship Id="rId14" Type="http://schemas.openxmlformats.org/officeDocument/2006/relationships/hyperlink" Target="https://owl.english.purdue.edu/owl/resource/589/01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mailto:felipe.hernandez@derecho.uchile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recho.uchile.cl/bibliote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hile.cl/portal/informacion-y-bibliotecas/servicios-de-biblioteca/bases-de-datos/57683/indice-por-tem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chile.idm.oclc.org/login?url=https://proview.thomsonreuters.com/library.html?sponsor=UCHILEIP-2" TargetMode="External"/><Relationship Id="rId13" Type="http://schemas.openxmlformats.org/officeDocument/2006/relationships/hyperlink" Target="https://uchile.idm.oclc.org/login?url=http://www.sciencedirect.com/science/journals/sub/law" TargetMode="External"/><Relationship Id="rId18" Type="http://schemas.openxmlformats.org/officeDocument/2006/relationships/hyperlink" Target="http://uchile.idm.oclc.org/login?url=http://link.springer.com/search?facet-content-type=%22Book%22&amp;just-selected-from-overlay=facet-discipline&amp;facet-discipline=%22Social+Sciences%22&amp;showAll=false&amp;just-selected-from-overlay-value=%22Social+Sciences%22" TargetMode="External"/><Relationship Id="rId3" Type="http://schemas.openxmlformats.org/officeDocument/2006/relationships/hyperlink" Target="http://uchile.idm.oclc.org/login?url=http://imagenes.doe.cl/" TargetMode="External"/><Relationship Id="rId7" Type="http://schemas.openxmlformats.org/officeDocument/2006/relationships/hyperlink" Target="http://uchile.idm.oclc.org/login?url=https://www.degruyter.com/view/db/lko" TargetMode="External"/><Relationship Id="rId12" Type="http://schemas.openxmlformats.org/officeDocument/2006/relationships/hyperlink" Target="https://uchile.idm.oclc.org/login?url=http://onlinelibrary.wiley.com/subject/code/000076" TargetMode="External"/><Relationship Id="rId17" Type="http://schemas.openxmlformats.org/officeDocument/2006/relationships/hyperlink" Target="https://uchile.idm.oclc.org/login?url=http://biblioteca.tirant.com/cloudLibrary/login/login?username=UNICHILE&amp;password=S2RV3C30S" TargetMode="External"/><Relationship Id="rId2" Type="http://schemas.openxmlformats.org/officeDocument/2006/relationships/hyperlink" Target="http://uchile.idm.oclc.org/login?url=http://vlex.com/account/login_ip" TargetMode="External"/><Relationship Id="rId16" Type="http://schemas.openxmlformats.org/officeDocument/2006/relationships/hyperlink" Target="http://uchile.idm.oclc.org/login?url=http://www.oxfordscholarship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hile.idm.oclc.org/login?url=http://www.scopus.com/" TargetMode="External"/><Relationship Id="rId11" Type="http://schemas.openxmlformats.org/officeDocument/2006/relationships/hyperlink" Target="https://uchile.idm.oclc.org/login?url=http://heinonline.org/" TargetMode="External"/><Relationship Id="rId5" Type="http://schemas.openxmlformats.org/officeDocument/2006/relationships/hyperlink" Target="https://uchile.idm.oclc.org/login?url=http://webofknowledge.com/" TargetMode="External"/><Relationship Id="rId15" Type="http://schemas.openxmlformats.org/officeDocument/2006/relationships/hyperlink" Target="http://uchile.idm.oclc.org/login?url=http://www.oxfordhandbooks.com" TargetMode="External"/><Relationship Id="rId10" Type="http://schemas.openxmlformats.org/officeDocument/2006/relationships/hyperlink" Target="https://uchile.idm.oclc.org/login?url=https://www.cambridge.org/core/browse-subjects/law" TargetMode="External"/><Relationship Id="rId4" Type="http://schemas.openxmlformats.org/officeDocument/2006/relationships/hyperlink" Target="http://uchile.idm.oclc.org/login?url=https://westlawchile.cl/maf/app/authentication/signon?sp=UNIVCHILEIP-2" TargetMode="External"/><Relationship Id="rId9" Type="http://schemas.openxmlformats.org/officeDocument/2006/relationships/hyperlink" Target="https://uchile.idm.oclc.org/login?url=http://www.oxfordjournals.org/en/our-journals/law.html" TargetMode="External"/><Relationship Id="rId14" Type="http://schemas.openxmlformats.org/officeDocument/2006/relationships/hyperlink" Target="https://uchile.idm.oclc.org/login?url=http://www.jstor.org/subject/la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www.zotero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deley.com/" TargetMode="External"/><Relationship Id="rId5" Type="http://schemas.openxmlformats.org/officeDocument/2006/relationships/hyperlink" Target="https://www.myendnoteweb.com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po.int/ipadvantage/en/" TargetMode="External"/><Relationship Id="rId13" Type="http://schemas.openxmlformats.org/officeDocument/2006/relationships/hyperlink" Target="http://uchile.idm.oclc.org/login?url=http://www.nexisuni.com" TargetMode="External"/><Relationship Id="rId3" Type="http://schemas.openxmlformats.org/officeDocument/2006/relationships/hyperlink" Target="http://uchile.idm.oclc.org/login?url=https://proview.thomsonreuters.com/library.html?sponsor=UCHILEIP-2" TargetMode="External"/><Relationship Id="rId7" Type="http://schemas.openxmlformats.org/officeDocument/2006/relationships/hyperlink" Target="https://uchile.idm.oclc.org/login?url=http://heinonline.org/" TargetMode="External"/><Relationship Id="rId12" Type="http://schemas.openxmlformats.org/officeDocument/2006/relationships/hyperlink" Target="http://uchile.idm.oclc.org/login?url=https://www.degruyter.com/view/db/lko" TargetMode="External"/><Relationship Id="rId17" Type="http://schemas.openxmlformats.org/officeDocument/2006/relationships/hyperlink" Target="http://uchile.idm.oclc.org/login?url=http://vlex.com/account/login_ip" TargetMode="External"/><Relationship Id="rId2" Type="http://schemas.openxmlformats.org/officeDocument/2006/relationships/hyperlink" Target="https://beck-online.beck.de/Modul/97133/Inhalt/Gewerblicher-Rechtsschutz-PREMIUM" TargetMode="External"/><Relationship Id="rId16" Type="http://schemas.openxmlformats.org/officeDocument/2006/relationships/hyperlink" Target="https://uchile.idm.oclc.org/login?url=https://latam.tirantonline.com/latam/login.do?user=UNICHILE&amp;password=S2RV3C30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chile.idm.oclc.org/login?url=http://www.doe.cl" TargetMode="External"/><Relationship Id="rId11" Type="http://schemas.openxmlformats.org/officeDocument/2006/relationships/hyperlink" Target="http://uchile.idm.oclc.org/login?url=https://westlawchile.cl/maf/app/authentication/signon?sp=UNIVCHILEIP-2" TargetMode="External"/><Relationship Id="rId5" Type="http://schemas.openxmlformats.org/officeDocument/2006/relationships/hyperlink" Target="http://uchile.idm.oclc.org/login?url=https://www.dalloz.fr/" TargetMode="External"/><Relationship Id="rId15" Type="http://schemas.openxmlformats.org/officeDocument/2006/relationships/hyperlink" Target="http://uchile.idm.oclc.org/login?url=http://www.oxfordscholarship.com" TargetMode="External"/><Relationship Id="rId10" Type="http://schemas.openxmlformats.org/officeDocument/2006/relationships/hyperlink" Target="https://uchile.idm.oclc.org/login?url=http://www.checkpoint.cl/maf/app/authentication/signon?sp=UNIVCHILEIP-2" TargetMode="External"/><Relationship Id="rId4" Type="http://schemas.openxmlformats.org/officeDocument/2006/relationships/hyperlink" Target="http://uchile.idm.oclc.org/login?url=https://www.degruyter.com/browse?authorCount=5&amp;pageSize=10&amp;searchTitles=true&amp;sort=datedescending&amp;t1=LA&amp;type_0=journals" TargetMode="External"/><Relationship Id="rId9" Type="http://schemas.openxmlformats.org/officeDocument/2006/relationships/hyperlink" Target="https://uchile.idm.oclc.org/login?url=http://www.jstor.org/action/showBasicSearch" TargetMode="External"/><Relationship Id="rId14" Type="http://schemas.openxmlformats.org/officeDocument/2006/relationships/hyperlink" Target="http://uchile.idm.oclc.org/login?url=http://www.oxfordhandbooks.co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chile.idm.oclc.org/login?url=http://webofknowledge.com/?DestApp=WOS&amp;editions=SSCI" TargetMode="External"/><Relationship Id="rId3" Type="http://schemas.openxmlformats.org/officeDocument/2006/relationships/hyperlink" Target="http://eric.ed.gov/" TargetMode="External"/><Relationship Id="rId7" Type="http://schemas.openxmlformats.org/officeDocument/2006/relationships/hyperlink" Target="http://uchile.idm.oclc.org/login?url=https://search.proquest.com/psychology?accountid=14621" TargetMode="External"/><Relationship Id="rId2" Type="http://schemas.openxmlformats.org/officeDocument/2006/relationships/hyperlink" Target="https://uchile.idm.oclc.org/login?url=http://www.cairn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hile.idm.oclc.org/login?url=http://search.ebscohost.com/login.aspx?authtype=ip,uid&amp;profile=ehost&amp;defaultdb=pbh" TargetMode="External"/><Relationship Id="rId5" Type="http://schemas.openxmlformats.org/officeDocument/2006/relationships/hyperlink" Target="http://uchile.idm.oclc.org/login?url=http://www.oxfordhandbooks.com/search?btog=chap&amp;f_0=onlinepubdate&amp;q_0=%7bFROM_DATE%3D%3D2018%7d,%7bTO_DATE%3D%3D2018%7d&amp;t0=ORR:AHU00020" TargetMode="External"/><Relationship Id="rId4" Type="http://schemas.openxmlformats.org/officeDocument/2006/relationships/hyperlink" Target="http://www.jstor.org/action/showBasicSearch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chile.idm.oclc.org/login?url=http://www.digitaliapublishing.com" TargetMode="External"/><Relationship Id="rId13" Type="http://schemas.openxmlformats.org/officeDocument/2006/relationships/hyperlink" Target="https://uchile.idm.oclc.org/login?url=http://www.nature.com/siteindex/index.html" TargetMode="External"/><Relationship Id="rId18" Type="http://schemas.openxmlformats.org/officeDocument/2006/relationships/hyperlink" Target="https://uchile.idm.oclc.org/login?url=http://www.sciencedirect.com/" TargetMode="External"/><Relationship Id="rId3" Type="http://schemas.openxmlformats.org/officeDocument/2006/relationships/hyperlink" Target="http://uchile.idm.oclc.org/login?url=http://www.annualreviews.org/" TargetMode="External"/><Relationship Id="rId21" Type="http://schemas.openxmlformats.org/officeDocument/2006/relationships/hyperlink" Target="https://uchile.idm.oclc.org/login?url=https://www.tandfonline.com" TargetMode="External"/><Relationship Id="rId7" Type="http://schemas.openxmlformats.org/officeDocument/2006/relationships/hyperlink" Target="http://uchile.idm.oclc.org/login?url=https://www.cambridge.org/core/what-we-publish/journals" TargetMode="External"/><Relationship Id="rId12" Type="http://schemas.openxmlformats.org/officeDocument/2006/relationships/hyperlink" Target="https://uchile.idm.oclc.org/login?url=http://www.jstor.org/action/showBasicSearch" TargetMode="External"/><Relationship Id="rId17" Type="http://schemas.openxmlformats.org/officeDocument/2006/relationships/hyperlink" Target="http://www.scielo.org/php/index.php" TargetMode="External"/><Relationship Id="rId2" Type="http://schemas.openxmlformats.org/officeDocument/2006/relationships/hyperlink" Target="https://uchile.idm.oclc.org/login?url=https://search.ebscohost.com/login.aspx?authtype=ip,uid&amp;custid=s1235850&amp;profile=ehost&amp;defaultdb=asn&amp;groupid=main" TargetMode="External"/><Relationship Id="rId16" Type="http://schemas.openxmlformats.org/officeDocument/2006/relationships/hyperlink" Target="http://uchile.idm.oclc.org/login?url=http://online.sagepub.com" TargetMode="External"/><Relationship Id="rId20" Type="http://schemas.openxmlformats.org/officeDocument/2006/relationships/hyperlink" Target="http://uchile.idm.oclc.org/login?url=https://link.springe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dl.org/es/" TargetMode="External"/><Relationship Id="rId11" Type="http://schemas.openxmlformats.org/officeDocument/2006/relationships/hyperlink" Target="https://uchile.idm.oclc.org/login?url=http://webofknowledge.com/" TargetMode="External"/><Relationship Id="rId5" Type="http://schemas.openxmlformats.org/officeDocument/2006/relationships/hyperlink" Target="http://benthamopen.com/" TargetMode="External"/><Relationship Id="rId15" Type="http://schemas.openxmlformats.org/officeDocument/2006/relationships/hyperlink" Target="http://uchile.idm.oclc.org/login?url=https://search.proquest.com/pqrl?accountid=14621" TargetMode="External"/><Relationship Id="rId23" Type="http://schemas.openxmlformats.org/officeDocument/2006/relationships/hyperlink" Target="http://www.journals.uchicago.edu/" TargetMode="External"/><Relationship Id="rId10" Type="http://schemas.openxmlformats.org/officeDocument/2006/relationships/hyperlink" Target="http://uchile.idm.oclc.org/login?url=http://www.ingentaconnect.com" TargetMode="External"/><Relationship Id="rId19" Type="http://schemas.openxmlformats.org/officeDocument/2006/relationships/hyperlink" Target="https://uchile.idm.oclc.org/login?url=http://www.scopus.com/" TargetMode="External"/><Relationship Id="rId4" Type="http://schemas.openxmlformats.org/officeDocument/2006/relationships/hyperlink" Target="http://arxiv.org/" TargetMode="External"/><Relationship Id="rId9" Type="http://schemas.openxmlformats.org/officeDocument/2006/relationships/hyperlink" Target="http://www.doaj.org/" TargetMode="External"/><Relationship Id="rId14" Type="http://schemas.openxmlformats.org/officeDocument/2006/relationships/hyperlink" Target="http://uchile.idm.oclc.org/login?url=https://academic.oup.com" TargetMode="External"/><Relationship Id="rId22" Type="http://schemas.openxmlformats.org/officeDocument/2006/relationships/hyperlink" Target="http://uchile.idm.oclc.org/login?url=http://onlinelibrary.wiley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.googl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A8D6C-16F8-6E49-83F9-75190C765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0975" y="863695"/>
            <a:ext cx="3819493" cy="3779995"/>
          </a:xfrm>
        </p:spPr>
        <p:txBody>
          <a:bodyPr anchor="ctr">
            <a:normAutofit/>
          </a:bodyPr>
          <a:lstStyle/>
          <a:p>
            <a:r>
              <a:rPr lang="x-none" dirty="0">
                <a:solidFill>
                  <a:schemeClr val="tx1"/>
                </a:solidFill>
              </a:rPr>
              <a:t>Métodos de investigación &amp; Plagio.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19A1A-043B-0042-B6C4-66F9B269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0976" y="4739780"/>
            <a:ext cx="3819494" cy="114705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/>
              <a:t>Derecho </a:t>
            </a:r>
            <a:r>
              <a:rPr lang="en-US" sz="2000" dirty="0" err="1"/>
              <a:t>internacional</a:t>
            </a:r>
            <a:r>
              <a:rPr lang="en-US" sz="2000" dirty="0"/>
              <a:t> </a:t>
            </a:r>
            <a:r>
              <a:rPr lang="en-US" sz="2000" dirty="0" err="1"/>
              <a:t>público</a:t>
            </a:r>
            <a:endParaRPr lang="x-none" sz="2000" dirty="0"/>
          </a:p>
          <a:p>
            <a:r>
              <a:rPr lang="en-US" sz="2000" dirty="0"/>
              <a:t>Primer </a:t>
            </a:r>
            <a:r>
              <a:rPr lang="en-US" sz="2000" dirty="0" err="1"/>
              <a:t>semestre</a:t>
            </a:r>
            <a:r>
              <a:rPr lang="en-US" sz="2000" dirty="0"/>
              <a:t> 2023</a:t>
            </a:r>
            <a:r>
              <a:rPr lang="x-none" sz="2000" dirty="0"/>
              <a:t>.</a:t>
            </a:r>
          </a:p>
          <a:p>
            <a:endParaRPr lang="x-non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17154-BE9E-4DFA-9B08-5109032A0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09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502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5A0FC-A809-4D49-941C-BBF2F85F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x-none" dirty="0">
                <a:solidFill>
                  <a:srgbClr val="FFFEFF"/>
                </a:solidFill>
              </a:rPr>
              <a:t>¿Es posible deterctar el plagio?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BA7E-DF4F-284A-AE57-873BE37A0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 numCol="2">
            <a:normAutofit lnSpcReduction="10000"/>
          </a:bodyPr>
          <a:lstStyle/>
          <a:p>
            <a:r>
              <a:rPr lang="x-none" dirty="0"/>
              <a:t>Sí, es muy fácil.</a:t>
            </a:r>
          </a:p>
          <a:p>
            <a:r>
              <a:rPr lang="x-none" dirty="0"/>
              <a:t>Existen decenas de sitios web para esto:</a:t>
            </a:r>
          </a:p>
          <a:p>
            <a:pPr lvl="1"/>
            <a:r>
              <a:rPr lang="x-none" dirty="0">
                <a:hlinkClick r:id="rId2"/>
              </a:rPr>
              <a:t>Docode.</a:t>
            </a:r>
            <a:endParaRPr lang="x-none" dirty="0"/>
          </a:p>
          <a:p>
            <a:pPr lvl="1"/>
            <a:r>
              <a:rPr lang="x-none" dirty="0">
                <a:hlinkClick r:id="rId3"/>
              </a:rPr>
              <a:t>Unplag.</a:t>
            </a:r>
            <a:endParaRPr lang="x-none" dirty="0"/>
          </a:p>
          <a:p>
            <a:pPr lvl="1"/>
            <a:r>
              <a:rPr lang="x-none" dirty="0">
                <a:hlinkClick r:id="rId4"/>
              </a:rPr>
              <a:t>PapersOwl.</a:t>
            </a:r>
            <a:endParaRPr lang="x-none" dirty="0"/>
          </a:p>
          <a:p>
            <a:pPr lvl="1"/>
            <a:r>
              <a:rPr lang="x-none" dirty="0">
                <a:hlinkClick r:id="rId5"/>
              </a:rPr>
              <a:t>EduBirdie.</a:t>
            </a:r>
            <a:endParaRPr lang="x-none" dirty="0"/>
          </a:p>
          <a:p>
            <a:pPr lvl="1"/>
            <a:r>
              <a:rPr lang="x-none" dirty="0">
                <a:hlinkClick r:id="rId6"/>
              </a:rPr>
              <a:t>The Plagiarism Checker.</a:t>
            </a:r>
            <a:endParaRPr lang="x-none" dirty="0"/>
          </a:p>
          <a:p>
            <a:pPr lvl="1"/>
            <a:r>
              <a:rPr lang="x-none" dirty="0">
                <a:hlinkClick r:id="rId7"/>
              </a:rPr>
              <a:t>Plagiarisma.net.</a:t>
            </a:r>
            <a:endParaRPr lang="x-none" dirty="0"/>
          </a:p>
          <a:p>
            <a:pPr lvl="1"/>
            <a:r>
              <a:rPr lang="x-none" dirty="0">
                <a:hlinkClick r:id="rId8"/>
              </a:rPr>
              <a:t>Plagiarism Detect.</a:t>
            </a:r>
            <a:endParaRPr lang="x-none" dirty="0"/>
          </a:p>
          <a:p>
            <a:pPr lvl="1"/>
            <a:r>
              <a:rPr lang="x-none" dirty="0">
                <a:hlinkClick r:id="rId9"/>
              </a:rPr>
              <a:t>Grammarly.</a:t>
            </a:r>
            <a:endParaRPr lang="x-none" dirty="0"/>
          </a:p>
          <a:p>
            <a:pPr lvl="1"/>
            <a:r>
              <a:rPr lang="x-none" dirty="0">
                <a:hlinkClick r:id="rId10"/>
              </a:rPr>
              <a:t>DOC Cop.</a:t>
            </a:r>
            <a:endParaRPr lang="x-none" dirty="0"/>
          </a:p>
          <a:p>
            <a:pPr lvl="1"/>
            <a:r>
              <a:rPr lang="x-none" dirty="0">
                <a:hlinkClick r:id="rId11"/>
              </a:rPr>
              <a:t>Copygator.</a:t>
            </a:r>
            <a:endParaRPr lang="x-none" dirty="0"/>
          </a:p>
          <a:p>
            <a:pPr lvl="1"/>
            <a:endParaRPr lang="x-none" dirty="0"/>
          </a:p>
          <a:p>
            <a:pPr lvl="1"/>
            <a:endParaRPr lang="x-none" dirty="0"/>
          </a:p>
          <a:p>
            <a:pPr marL="324000" lvl="1" indent="0">
              <a:buNone/>
            </a:pPr>
            <a:endParaRPr lang="x-none" dirty="0"/>
          </a:p>
          <a:p>
            <a:pPr lvl="1"/>
            <a:r>
              <a:rPr lang="x-none" dirty="0">
                <a:hlinkClick r:id="rId12"/>
              </a:rPr>
              <a:t>Copyscape.</a:t>
            </a:r>
            <a:endParaRPr lang="x-none" dirty="0"/>
          </a:p>
          <a:p>
            <a:pPr lvl="1"/>
            <a:r>
              <a:rPr lang="x-none" dirty="0">
                <a:hlinkClick r:id="rId13"/>
              </a:rPr>
              <a:t>Plagiarism.org.</a:t>
            </a:r>
            <a:endParaRPr lang="x-none" dirty="0"/>
          </a:p>
          <a:p>
            <a:pPr lvl="1"/>
            <a:r>
              <a:rPr lang="x-none" dirty="0">
                <a:hlinkClick r:id="rId14"/>
              </a:rPr>
              <a:t>Purdue OWL.</a:t>
            </a:r>
            <a:endParaRPr lang="x-none" dirty="0"/>
          </a:p>
          <a:p>
            <a:pPr lvl="1"/>
            <a:r>
              <a:rPr lang="x-none" dirty="0"/>
              <a:t>Google (kinda obvious).</a:t>
            </a:r>
          </a:p>
          <a:p>
            <a:pPr lvl="1"/>
            <a:r>
              <a:rPr lang="x-none" dirty="0">
                <a:hlinkClick r:id="rId15"/>
              </a:rPr>
              <a:t>Turnitin.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6951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9981-5653-A946-9AEB-1F625FA5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x-none" dirty="0">
                <a:solidFill>
                  <a:srgbClr val="FFFEFF"/>
                </a:solidFill>
              </a:rPr>
              <a:t>Citar manualmente: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A9777-037D-4B4F-B8C3-95404471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r>
              <a:rPr lang="x-none" dirty="0"/>
              <a:t>Tener cuidado.</a:t>
            </a:r>
          </a:p>
          <a:p>
            <a:r>
              <a:rPr lang="x-none" dirty="0"/>
              <a:t>Contras más grandes:</a:t>
            </a:r>
          </a:p>
          <a:p>
            <a:pPr lvl="1"/>
            <a:r>
              <a:rPr lang="x-none" dirty="0"/>
              <a:t>Pérdida de tiempo.</a:t>
            </a:r>
          </a:p>
          <a:p>
            <a:pPr lvl="1"/>
            <a:r>
              <a:rPr lang="x-none" dirty="0"/>
              <a:t>Tedioso.</a:t>
            </a:r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2452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6B7A-9D5E-0A48-B38E-33A9F17A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C</a:t>
            </a:r>
            <a:r>
              <a:rPr lang="x-none" dirty="0">
                <a:solidFill>
                  <a:srgbClr val="FFFEFF"/>
                </a:solidFill>
              </a:rPr>
              <a:t>ita automática: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577A-0E77-E040-AD8C-404C2328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r>
              <a:rPr lang="x-none" dirty="0"/>
              <a:t>Preferencia personal: Zotero.</a:t>
            </a:r>
          </a:p>
          <a:p>
            <a:r>
              <a:rPr lang="x-none" dirty="0"/>
              <a:t>Pros:</a:t>
            </a:r>
          </a:p>
          <a:p>
            <a:pPr lvl="1"/>
            <a:r>
              <a:rPr lang="x-none" dirty="0"/>
              <a:t>Ahorra tiempo.</a:t>
            </a:r>
          </a:p>
          <a:p>
            <a:pPr lvl="1"/>
            <a:r>
              <a:rPr lang="x-none" dirty="0"/>
              <a:t>No es tedioso.</a:t>
            </a:r>
          </a:p>
          <a:p>
            <a:pPr lvl="1"/>
            <a:r>
              <a:rPr lang="x-none" dirty="0"/>
              <a:t>Disponible en la mayoría de dispositivos.</a:t>
            </a:r>
          </a:p>
          <a:p>
            <a:pPr lvl="1"/>
            <a:r>
              <a:rPr lang="x-none" dirty="0"/>
              <a:t>Puedes ir citando mientras escribes.</a:t>
            </a:r>
          </a:p>
          <a:p>
            <a:r>
              <a:rPr lang="x-none" dirty="0"/>
              <a:t>Contras:</a:t>
            </a:r>
          </a:p>
          <a:p>
            <a:pPr lvl="1"/>
            <a:r>
              <a:rPr lang="x-none" dirty="0"/>
              <a:t>Puede no estar disponible en ciertas plataformas o tener disponibilidad limitada (Mac).</a:t>
            </a:r>
          </a:p>
          <a:p>
            <a:pPr lvl="1"/>
            <a:r>
              <a:rPr lang="x-none" dirty="0"/>
              <a:t>Hay que aprender a usarlo.</a:t>
            </a:r>
          </a:p>
          <a:p>
            <a:pPr lvl="1"/>
            <a:r>
              <a:rPr lang="x-none" dirty="0"/>
              <a:t>Posibilidad de errores técnicos.</a:t>
            </a:r>
          </a:p>
        </p:txBody>
      </p:sp>
    </p:spTree>
    <p:extLst>
      <p:ext uri="{BB962C8B-B14F-4D97-AF65-F5344CB8AC3E}">
        <p14:creationId xmlns:p14="http://schemas.microsoft.com/office/powerpoint/2010/main" val="318867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05A7-E0A8-FB4C-9ED4-29048434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Algunos extras: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098F-BC7E-4A48-B92F-E665F507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86440"/>
          </a:xfrm>
        </p:spPr>
        <p:txBody>
          <a:bodyPr>
            <a:normAutofit/>
          </a:bodyPr>
          <a:lstStyle/>
          <a:p>
            <a:r>
              <a:rPr lang="x-none" dirty="0"/>
              <a:t>No usar todos los mismos artículos -&gt; Hace parecer alguna forma de copia.</a:t>
            </a:r>
          </a:p>
          <a:p>
            <a:r>
              <a:rPr lang="x-none" dirty="0"/>
              <a:t>No usar pocos artículos.</a:t>
            </a:r>
          </a:p>
          <a:p>
            <a:r>
              <a:rPr lang="x-none" dirty="0"/>
              <a:t>No usar solamente los artículos que les daremos. Se apreciará mucho el uso de otros papers, libros y revistas.</a:t>
            </a:r>
          </a:p>
          <a:p>
            <a:r>
              <a:rPr lang="x-none" dirty="0"/>
              <a:t>NO CITAR A ÚLTIMO MINUTO.</a:t>
            </a:r>
          </a:p>
          <a:p>
            <a:r>
              <a:rPr lang="x-none" dirty="0"/>
              <a:t>Si no encuentran un artículo o material en las revistas de la U. de Chile, consultar a ayudantes y profesor vía correo u otros.</a:t>
            </a:r>
          </a:p>
          <a:p>
            <a:pPr lvl="1"/>
            <a:r>
              <a:rPr lang="x-none" dirty="0"/>
              <a:t>Tenemos acceso a medios de:</a:t>
            </a:r>
          </a:p>
          <a:p>
            <a:pPr lvl="2"/>
            <a:r>
              <a:rPr lang="x-none" dirty="0"/>
              <a:t>Prof. Dr. Sven Korzilius (email, U-cursos).</a:t>
            </a:r>
          </a:p>
          <a:p>
            <a:pPr lvl="2"/>
            <a:r>
              <a:rPr lang="x-none" dirty="0"/>
              <a:t>Chinese University of Hong Kong – Felipe Hernández R. (email, discord, u-cursos o WhatsApp).</a:t>
            </a:r>
          </a:p>
          <a:p>
            <a:pPr lvl="1"/>
            <a:r>
              <a:rPr lang="x-none" dirty="0"/>
              <a:t>Si es posible, pedir en “bulk” (de a 5). Pero si hay menos después de un día, pueden de todas formas pedirlo.</a:t>
            </a:r>
          </a:p>
          <a:p>
            <a:pPr marL="630000" lvl="2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5298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D059-81D7-E341-9508-4941A2EE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Extras ii: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6098-10AB-0D4F-85B9-8106D4ED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152701"/>
          </a:xfrm>
        </p:spPr>
        <p:txBody>
          <a:bodyPr/>
          <a:lstStyle/>
          <a:p>
            <a:r>
              <a:rPr lang="x-none" dirty="0"/>
              <a:t>Háganse un tiempo para poder investigar, luego redactar. </a:t>
            </a:r>
          </a:p>
          <a:p>
            <a:pPr lvl="1"/>
            <a:r>
              <a:rPr lang="x-none" dirty="0"/>
              <a:t>Pueden tener un borrador después de la primera investigación, asegúrense de ver qué ideas pueden requerir citas.</a:t>
            </a:r>
          </a:p>
          <a:p>
            <a:r>
              <a:rPr lang="x-none" dirty="0"/>
              <a:t>No decir “</a:t>
            </a:r>
            <a:r>
              <a:rPr lang="x-none" i="1" dirty="0"/>
              <a:t>esto es…</a:t>
            </a:r>
            <a:r>
              <a:rPr lang="x-none" dirty="0"/>
              <a:t>”. A menos que:</a:t>
            </a:r>
          </a:p>
          <a:p>
            <a:pPr lvl="1"/>
            <a:r>
              <a:rPr lang="x-none" dirty="0"/>
              <a:t>Tengan cita/autoridad que lo confirme.</a:t>
            </a:r>
          </a:p>
          <a:p>
            <a:pPr lvl="1"/>
            <a:r>
              <a:rPr lang="x-none" dirty="0"/>
              <a:t>Sea algo muy obvio.</a:t>
            </a:r>
          </a:p>
          <a:p>
            <a:pPr lvl="1"/>
            <a:r>
              <a:rPr lang="x-none" dirty="0"/>
              <a:t>Digan expresamente que es su opinión o su conclusión.</a:t>
            </a:r>
          </a:p>
          <a:p>
            <a:r>
              <a:rPr lang="x-none" dirty="0"/>
              <a:t>Buscar “rituales” para empezar a redactar.</a:t>
            </a:r>
          </a:p>
          <a:p>
            <a:r>
              <a:rPr lang="x-none" dirty="0"/>
              <a:t>Darse </a:t>
            </a:r>
            <a:r>
              <a:rPr lang="x-none" b="1" dirty="0"/>
              <a:t>descansos.</a:t>
            </a:r>
          </a:p>
        </p:txBody>
      </p:sp>
    </p:spTree>
    <p:extLst>
      <p:ext uri="{BB962C8B-B14F-4D97-AF65-F5344CB8AC3E}">
        <p14:creationId xmlns:p14="http://schemas.microsoft.com/office/powerpoint/2010/main" val="220718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1D456B-D410-4B9A-B4A8-32858C525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D31EE-7562-BE4F-B8E6-580F336B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09398"/>
            <a:ext cx="6400798" cy="45861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¡</a:t>
            </a:r>
            <a:r>
              <a:rPr lang="en-US" sz="6000" b="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Muchas</a:t>
            </a:r>
            <a:r>
              <a:rPr lang="en-US" sz="60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gracias por la </a:t>
            </a:r>
            <a:r>
              <a:rPr lang="en-US" sz="6000" b="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atención</a:t>
            </a:r>
            <a:r>
              <a:rPr lang="en-US" sz="60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967BFE-D591-4422-9648-EC369FB5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0" y="457201"/>
            <a:ext cx="6400800" cy="94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582E51-231C-453B-87BB-1DBCED8CF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6F700B-68A4-40BC-B2C6-BD6385C5E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8808" y="455422"/>
            <a:ext cx="3749040" cy="94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70435-C721-864A-A334-701AD020E482}"/>
              </a:ext>
            </a:extLst>
          </p:cNvPr>
          <p:cNvSpPr txBox="1"/>
          <p:nvPr/>
        </p:nvSpPr>
        <p:spPr>
          <a:xfrm>
            <a:off x="7890961" y="930962"/>
            <a:ext cx="3944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B33FB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B33FB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</a:t>
            </a:r>
            <a:r>
              <a:rPr lang="x-none" dirty="0">
                <a:solidFill>
                  <a:srgbClr val="B33FB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lipe.hernandez@derecho.uchile.cl</a:t>
            </a:r>
            <a:endParaRPr lang="x-none" dirty="0"/>
          </a:p>
          <a:p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09279-3422-444F-A21C-37F2C068F987}"/>
              </a:ext>
            </a:extLst>
          </p:cNvPr>
          <p:cNvSpPr txBox="1"/>
          <p:nvPr/>
        </p:nvSpPr>
        <p:spPr>
          <a:xfrm>
            <a:off x="7865217" y="1134739"/>
            <a:ext cx="340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Felipe R. I. Hernández Romero.</a:t>
            </a:r>
          </a:p>
        </p:txBody>
      </p:sp>
      <p:pic>
        <p:nvPicPr>
          <p:cNvPr id="3074" name="Picture 2" descr="winamp — All Might approves 👍">
            <a:extLst>
              <a:ext uri="{FF2B5EF4-FFF2-40B4-BE49-F238E27FC236}">
                <a16:creationId xmlns:a16="http://schemas.microsoft.com/office/drawing/2014/main" id="{DE405F12-F763-4347-AA64-E5D2B5EF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78" y="2269356"/>
            <a:ext cx="4035306" cy="41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82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6CB80-CB38-0046-817F-B2D25782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03863"/>
          </a:xfrm>
        </p:spPr>
        <p:txBody>
          <a:bodyPr>
            <a:normAutofit/>
          </a:bodyPr>
          <a:lstStyle/>
          <a:p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plagio: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703A1D-E4C1-4EB1-8BB5-A6FF6C506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015255"/>
              </p:ext>
            </p:extLst>
          </p:nvPr>
        </p:nvGraphicFramePr>
        <p:xfrm>
          <a:off x="556257" y="1355978"/>
          <a:ext cx="11029950" cy="751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AB6D32E-134B-B24E-B29F-0ED6A76CDB3B}"/>
              </a:ext>
            </a:extLst>
          </p:cNvPr>
          <p:cNvSpPr txBox="1"/>
          <p:nvPr/>
        </p:nvSpPr>
        <p:spPr>
          <a:xfrm>
            <a:off x="6599584" y="4955515"/>
            <a:ext cx="3816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i="1" dirty="0"/>
              <a:t>“If you choose the quick and easy path, like Vader did, you will become an agent of evil”</a:t>
            </a:r>
          </a:p>
          <a:p>
            <a:pPr algn="r"/>
            <a:r>
              <a:rPr lang="x-none" dirty="0"/>
              <a:t>Master Yoda, 4 ABY, Ep. VI.</a:t>
            </a:r>
          </a:p>
        </p:txBody>
      </p:sp>
    </p:spTree>
    <p:extLst>
      <p:ext uri="{BB962C8B-B14F-4D97-AF65-F5344CB8AC3E}">
        <p14:creationId xmlns:p14="http://schemas.microsoft.com/office/powerpoint/2010/main" val="3806665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899FE-874C-3549-8D4A-ACF414B0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x-none" sz="4000" dirty="0">
                <a:solidFill>
                  <a:schemeClr val="accent1"/>
                </a:solidFill>
              </a:rPr>
              <a:t>Recursos universidad: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3EF700-F899-714C-A3A1-CC9C5E21B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429000"/>
            <a:ext cx="4259263" cy="2933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99E36-FE1D-A34C-AF42-3974616CFAFD}"/>
              </a:ext>
            </a:extLst>
          </p:cNvPr>
          <p:cNvSpPr txBox="1"/>
          <p:nvPr/>
        </p:nvSpPr>
        <p:spPr>
          <a:xfrm>
            <a:off x="5543550" y="971550"/>
            <a:ext cx="5514975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Facultad: </a:t>
            </a:r>
            <a:r>
              <a:rPr lang="es-CL" dirty="0">
                <a:solidFill>
                  <a:schemeClr val="tx1"/>
                </a:solidFill>
                <a:hlinkClick r:id="rId3"/>
              </a:rPr>
              <a:t>https://derecho.uchile.cl/biblioteca</a:t>
            </a:r>
            <a:r>
              <a:rPr lang="es-CL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 Universidad: </a:t>
            </a:r>
            <a:r>
              <a:rPr lang="es-CL" dirty="0">
                <a:solidFill>
                  <a:schemeClr val="tx1"/>
                </a:solidFill>
                <a:hlinkClick r:id="rId4"/>
              </a:rPr>
              <a:t>https://www.uchile.cl/portal/informacion-y-bibliotecas/servicios-de-biblioteca/bases-de-datos/57683/indice-por-tema</a:t>
            </a:r>
            <a:r>
              <a:rPr lang="es-CL" dirty="0">
                <a:solidFill>
                  <a:schemeClr val="tx1"/>
                </a:solidFill>
              </a:rPr>
              <a:t>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56633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281D7-5AF7-4E4E-9D9A-C707AB7E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73231"/>
            <a:ext cx="3219127" cy="4711539"/>
          </a:xfrm>
        </p:spPr>
        <p:txBody>
          <a:bodyPr anchor="ctr">
            <a:normAutofit/>
          </a:bodyPr>
          <a:lstStyle/>
          <a:p>
            <a:r>
              <a:rPr lang="x-non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Facultad: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9959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7B07-2ABC-8844-875E-02E3BD06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1" y="707018"/>
            <a:ext cx="3660636" cy="5587961"/>
          </a:xfrm>
        </p:spPr>
        <p:txBody>
          <a:bodyPr>
            <a:normAutofit lnSpcReduction="10000"/>
          </a:bodyPr>
          <a:lstStyle/>
          <a:p>
            <a:r>
              <a:rPr lang="x-none" b="1" dirty="0">
                <a:solidFill>
                  <a:srgbClr val="FFFFFF"/>
                </a:solidFill>
              </a:rPr>
              <a:t>Bases de Datos:</a:t>
            </a:r>
          </a:p>
          <a:p>
            <a:pPr lvl="1"/>
            <a:r>
              <a:rPr lang="x-none" dirty="0">
                <a:solidFill>
                  <a:srgbClr val="FFFFFF"/>
                </a:solidFill>
                <a:hlinkClick r:id="rId2"/>
              </a:rPr>
              <a:t>vLex.</a:t>
            </a:r>
            <a:endParaRPr lang="x-none" dirty="0">
              <a:solidFill>
                <a:srgbClr val="FFFFFF"/>
              </a:solidFill>
            </a:endParaRPr>
          </a:p>
          <a:p>
            <a:pPr lvl="1"/>
            <a:r>
              <a:rPr lang="x-none" dirty="0">
                <a:solidFill>
                  <a:srgbClr val="FFFFFF"/>
                </a:solidFill>
                <a:hlinkClick r:id="rId3"/>
              </a:rPr>
              <a:t>Diatio Oficial.</a:t>
            </a:r>
            <a:endParaRPr lang="x-none" dirty="0">
              <a:solidFill>
                <a:srgbClr val="FFFFFF"/>
              </a:solidFill>
            </a:endParaRPr>
          </a:p>
          <a:p>
            <a:pPr lvl="1"/>
            <a:r>
              <a:rPr lang="x-none" dirty="0">
                <a:solidFill>
                  <a:srgbClr val="FFFFFF"/>
                </a:solidFill>
                <a:hlinkClick r:id="rId4"/>
              </a:rPr>
              <a:t>Legal WestLaw Chile (Thomson Reuters).</a:t>
            </a:r>
            <a:endParaRPr lang="x-none" dirty="0">
              <a:solidFill>
                <a:srgbClr val="FFFFFF"/>
              </a:solidFill>
            </a:endParaRPr>
          </a:p>
          <a:p>
            <a:pPr lvl="1"/>
            <a:r>
              <a:rPr lang="x-none" dirty="0">
                <a:solidFill>
                  <a:srgbClr val="FFFFFF"/>
                </a:solidFill>
                <a:hlinkClick r:id="rId5"/>
              </a:rPr>
              <a:t>Web of Science.</a:t>
            </a:r>
            <a:endParaRPr lang="x-none" dirty="0">
              <a:solidFill>
                <a:srgbClr val="FFFFFF"/>
              </a:solidFill>
            </a:endParaRPr>
          </a:p>
          <a:p>
            <a:pPr lvl="1"/>
            <a:r>
              <a:rPr lang="x-none" dirty="0">
                <a:solidFill>
                  <a:srgbClr val="FFFFFF"/>
                </a:solidFill>
                <a:hlinkClick r:id="rId6"/>
              </a:rPr>
              <a:t>Scopus</a:t>
            </a:r>
            <a:r>
              <a:rPr lang="x-none" dirty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x-none" dirty="0">
                <a:solidFill>
                  <a:srgbClr val="FFFFFF"/>
                </a:solidFill>
                <a:hlinkClick r:id="rId7"/>
              </a:rPr>
              <a:t>Leipziger Kommentar StGB Online.</a:t>
            </a:r>
            <a:endParaRPr lang="x-none" dirty="0">
              <a:solidFill>
                <a:srgbClr val="FFFFFF"/>
              </a:solidFill>
            </a:endParaRPr>
          </a:p>
          <a:p>
            <a:pPr lvl="1"/>
            <a:r>
              <a:rPr lang="x-none" dirty="0">
                <a:solidFill>
                  <a:srgbClr val="FFFFFF"/>
                </a:solidFill>
                <a:hlinkClick r:id="rId8"/>
              </a:rPr>
              <a:t>ProView.</a:t>
            </a:r>
            <a:endParaRPr lang="x-none" dirty="0">
              <a:solidFill>
                <a:srgbClr val="FFFFFF"/>
              </a:solidFill>
            </a:endParaRPr>
          </a:p>
          <a:p>
            <a:r>
              <a:rPr lang="x-none" b="1" dirty="0">
                <a:solidFill>
                  <a:srgbClr val="FFFFFF"/>
                </a:solidFill>
              </a:rPr>
              <a:t>Revistas:</a:t>
            </a:r>
          </a:p>
          <a:p>
            <a:pPr lvl="1"/>
            <a:r>
              <a:rPr lang="x-none" dirty="0">
                <a:solidFill>
                  <a:srgbClr val="FFFFFF"/>
                </a:solidFill>
                <a:hlinkClick r:id="rId9"/>
              </a:rPr>
              <a:t>Oxford Journals.</a:t>
            </a:r>
            <a:endParaRPr lang="x-none" dirty="0">
              <a:solidFill>
                <a:srgbClr val="FFFFFF"/>
              </a:solidFill>
            </a:endParaRPr>
          </a:p>
          <a:p>
            <a:pPr lvl="1"/>
            <a:r>
              <a:rPr lang="x-none" dirty="0">
                <a:solidFill>
                  <a:srgbClr val="FFFFFF"/>
                </a:solidFill>
                <a:hlinkClick r:id="rId10"/>
              </a:rPr>
              <a:t>Cambridge University Press.</a:t>
            </a:r>
            <a:endParaRPr lang="x-none" dirty="0">
              <a:solidFill>
                <a:srgbClr val="FFFFFF"/>
              </a:solidFill>
            </a:endParaRPr>
          </a:p>
          <a:p>
            <a:pPr lvl="1"/>
            <a:r>
              <a:rPr lang="x-none" dirty="0">
                <a:solidFill>
                  <a:srgbClr val="FFFFFF"/>
                </a:solidFill>
                <a:hlinkClick r:id="rId11"/>
              </a:rPr>
              <a:t>Hein Online.</a:t>
            </a:r>
            <a:endParaRPr lang="x-none" dirty="0">
              <a:solidFill>
                <a:srgbClr val="FFFFFF"/>
              </a:solidFill>
            </a:endParaRPr>
          </a:p>
          <a:p>
            <a:pPr lvl="1"/>
            <a:r>
              <a:rPr lang="x-none" dirty="0">
                <a:solidFill>
                  <a:srgbClr val="FFFFFF"/>
                </a:solidFill>
                <a:hlinkClick r:id="rId12"/>
              </a:rPr>
              <a:t>Wiley Online Library.</a:t>
            </a:r>
            <a:endParaRPr lang="x-none" dirty="0">
              <a:solidFill>
                <a:srgbClr val="FFFFFF"/>
              </a:solidFill>
            </a:endParaRPr>
          </a:p>
          <a:p>
            <a:pPr lvl="1"/>
            <a:r>
              <a:rPr lang="x-none" dirty="0">
                <a:solidFill>
                  <a:srgbClr val="FFFFFF"/>
                </a:solidFill>
                <a:hlinkClick r:id="rId13"/>
              </a:rPr>
              <a:t>Science Direct.</a:t>
            </a:r>
            <a:endParaRPr lang="x-none" dirty="0">
              <a:solidFill>
                <a:srgbClr val="FFFFFF"/>
              </a:solidFill>
            </a:endParaRPr>
          </a:p>
          <a:p>
            <a:pPr lvl="1"/>
            <a:r>
              <a:rPr lang="x-none" dirty="0">
                <a:solidFill>
                  <a:srgbClr val="FFFFFF"/>
                </a:solidFill>
                <a:hlinkClick r:id="rId14"/>
              </a:rPr>
              <a:t>Jstor.</a:t>
            </a:r>
            <a:endParaRPr lang="x-none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31D91-699E-AE4C-9FC9-8879F3396070}"/>
              </a:ext>
            </a:extLst>
          </p:cNvPr>
          <p:cNvSpPr txBox="1"/>
          <p:nvPr/>
        </p:nvSpPr>
        <p:spPr>
          <a:xfrm>
            <a:off x="8176807" y="707018"/>
            <a:ext cx="3355847" cy="203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b="1" dirty="0">
                <a:solidFill>
                  <a:schemeClr val="tx1"/>
                </a:solidFill>
              </a:rPr>
              <a:t>Libros suscritos: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</a:rPr>
              <a:t>Oxford.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  <a:hlinkClick r:id="rId15"/>
              </a:rPr>
              <a:t>Handbooks.</a:t>
            </a:r>
            <a:endParaRPr lang="x-none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  <a:hlinkClick r:id="rId16"/>
              </a:rPr>
              <a:t>Scholarship.</a:t>
            </a:r>
            <a:endParaRPr lang="x-none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  <a:hlinkClick r:id="rId17"/>
              </a:rPr>
              <a:t>Tirant Lo Blanch.</a:t>
            </a:r>
            <a:endParaRPr lang="x-none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  <a:hlinkClick r:id="rId2"/>
              </a:rPr>
              <a:t>vLex.</a:t>
            </a:r>
            <a:endParaRPr lang="x-none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  <a:hlinkClick r:id="rId18"/>
              </a:rPr>
              <a:t>Springer</a:t>
            </a: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2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E80F-DA32-124F-A78A-6CDA8D7E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x-none"/>
              <a:t>Cómo evitar el plagio:</a:t>
            </a: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E50CB51-B365-4D56-A15E-771C2817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17694" cy="4045683"/>
          </a:xfrm>
          <a:prstGeom prst="rect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Zotero 4.0 : aprendizaje en 10 pasos + ejercicios (Octubre 2014) | Universo  Abierto">
            <a:extLst>
              <a:ext uri="{FF2B5EF4-FFF2-40B4-BE49-F238E27FC236}">
                <a16:creationId xmlns:a16="http://schemas.microsoft.com/office/drawing/2014/main" id="{032DF4B5-D2D7-924D-BB65-BDC18041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148" y="2972147"/>
            <a:ext cx="3372672" cy="24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8" name="Rectangle 76">
            <a:extLst>
              <a:ext uri="{FF2B5EF4-FFF2-40B4-BE49-F238E27FC236}">
                <a16:creationId xmlns:a16="http://schemas.microsoft.com/office/drawing/2014/main" id="{A8A1727F-C089-4657-91FA-76EA1BFCA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9496" y="2180496"/>
            <a:ext cx="1846504" cy="1992507"/>
          </a:xfrm>
          <a:prstGeom prst="rect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FAQ - Home">
            <a:extLst>
              <a:ext uri="{FF2B5EF4-FFF2-40B4-BE49-F238E27FC236}">
                <a16:creationId xmlns:a16="http://schemas.microsoft.com/office/drawing/2014/main" id="{DA49E9E9-702E-C44A-B9C7-76C54E48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8891" y="2439043"/>
            <a:ext cx="1496864" cy="14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9" name="Rectangle 78">
            <a:extLst>
              <a:ext uri="{FF2B5EF4-FFF2-40B4-BE49-F238E27FC236}">
                <a16:creationId xmlns:a16="http://schemas.microsoft.com/office/drawing/2014/main" id="{6F1F3A4A-F23C-4AE4-BEEE-39B0621D0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233672"/>
            <a:ext cx="1854170" cy="1992507"/>
          </a:xfrm>
          <a:prstGeom prst="rect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Mendeley - Wikipedia">
            <a:extLst>
              <a:ext uri="{FF2B5EF4-FFF2-40B4-BE49-F238E27FC236}">
                <a16:creationId xmlns:a16="http://schemas.microsoft.com/office/drawing/2014/main" id="{310D9623-CBE5-F840-8639-929F9D17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269" y="4490465"/>
            <a:ext cx="1496864" cy="14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FA0E-DE13-EF40-A094-8B1AA4088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051" y="2340864"/>
            <a:ext cx="5157756" cy="363448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x-none"/>
              <a:t>Citar correctamente</a:t>
            </a:r>
          </a:p>
          <a:p>
            <a:pPr marL="666900" lvl="1" indent="-342900">
              <a:buFont typeface="+mj-lt"/>
              <a:buAutoNum type="arabicPeriod"/>
            </a:pPr>
            <a:r>
              <a:rPr lang="x-none"/>
              <a:t>Manualmente.</a:t>
            </a:r>
          </a:p>
          <a:p>
            <a:pPr marL="666900" lvl="1" indent="-342900">
              <a:buFont typeface="+mj-lt"/>
              <a:buAutoNum type="arabicPeriod"/>
            </a:pPr>
            <a:r>
              <a:rPr lang="x-none"/>
              <a:t>Recursos de Word.</a:t>
            </a:r>
          </a:p>
          <a:p>
            <a:pPr marL="342900" indent="-342900">
              <a:buFont typeface="+mj-lt"/>
              <a:buAutoNum type="arabicPeriod"/>
            </a:pPr>
            <a:r>
              <a:rPr lang="x-none"/>
              <a:t>Automatizar.</a:t>
            </a:r>
          </a:p>
          <a:p>
            <a:pPr marL="666900" lvl="1" indent="-342900">
              <a:buFont typeface="+mj-lt"/>
              <a:buAutoNum type="arabicPeriod"/>
            </a:pPr>
            <a:r>
              <a:rPr lang="x-none">
                <a:hlinkClick r:id="rId5"/>
              </a:rPr>
              <a:t>EndNote Basic.</a:t>
            </a:r>
            <a:endParaRPr lang="x-none"/>
          </a:p>
          <a:p>
            <a:pPr marL="666900" lvl="1" indent="-342900">
              <a:buFont typeface="+mj-lt"/>
              <a:buAutoNum type="arabicPeriod"/>
            </a:pPr>
            <a:r>
              <a:rPr lang="x-none">
                <a:hlinkClick r:id="rId6"/>
              </a:rPr>
              <a:t>Mendeley.</a:t>
            </a:r>
            <a:endParaRPr lang="x-none"/>
          </a:p>
          <a:p>
            <a:pPr marL="666900" lvl="1" indent="-342900">
              <a:buFont typeface="+mj-lt"/>
              <a:buAutoNum type="arabicPeriod"/>
            </a:pPr>
            <a:r>
              <a:rPr lang="x-none">
                <a:hlinkClick r:id="rId7"/>
              </a:rPr>
              <a:t>Zotero</a:t>
            </a:r>
            <a:r>
              <a:rPr lang="x-none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459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A1642-4748-D142-8A49-4074EA48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x-none" sz="4000" dirty="0">
                <a:solidFill>
                  <a:schemeClr val="accent1"/>
                </a:solidFill>
              </a:rPr>
              <a:t>Universidad:</a:t>
            </a:r>
            <a:br>
              <a:rPr lang="x-none" sz="4000" dirty="0">
                <a:solidFill>
                  <a:schemeClr val="accent1"/>
                </a:solidFill>
              </a:rPr>
            </a:br>
            <a:r>
              <a:rPr lang="x-none" sz="4000" dirty="0">
                <a:solidFill>
                  <a:schemeClr val="accent1"/>
                </a:solidFill>
              </a:rPr>
              <a:t>(Derecho)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1673-8C33-3442-BA74-7BA6B65D5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5275802"/>
          </a:xfrm>
        </p:spPr>
        <p:txBody>
          <a:bodyPr numCol="2">
            <a:normAutofit/>
          </a:bodyPr>
          <a:lstStyle/>
          <a:p>
            <a:r>
              <a:rPr lang="x-none" sz="2000" dirty="0">
                <a:hlinkClick r:id="rId2"/>
              </a:rPr>
              <a:t>Beck-Online.</a:t>
            </a:r>
            <a:endParaRPr lang="x-none" sz="2000" dirty="0"/>
          </a:p>
          <a:p>
            <a:r>
              <a:rPr lang="x-none" sz="2000" dirty="0">
                <a:hlinkClick r:id="rId3"/>
              </a:rPr>
              <a:t>Biblioteca Proview</a:t>
            </a:r>
            <a:r>
              <a:rPr lang="x-none" sz="2000" dirty="0"/>
              <a:t>.</a:t>
            </a:r>
          </a:p>
          <a:p>
            <a:r>
              <a:rPr lang="x-none" sz="2000" dirty="0">
                <a:hlinkClick r:id="rId4"/>
              </a:rPr>
              <a:t>De Gruyter Law Journals.</a:t>
            </a:r>
            <a:endParaRPr lang="x-none" sz="2000" dirty="0"/>
          </a:p>
          <a:p>
            <a:r>
              <a:rPr lang="x-none" sz="2000" dirty="0">
                <a:hlinkClick r:id="rId5"/>
              </a:rPr>
              <a:t>Dalloz</a:t>
            </a:r>
            <a:r>
              <a:rPr lang="x-none" sz="2000" dirty="0"/>
              <a:t>.</a:t>
            </a:r>
          </a:p>
          <a:p>
            <a:r>
              <a:rPr lang="x-none" sz="2000" dirty="0">
                <a:hlinkClick r:id="rId6"/>
              </a:rPr>
              <a:t>Diario Oficial.</a:t>
            </a:r>
            <a:endParaRPr lang="x-none" sz="2000" dirty="0"/>
          </a:p>
          <a:p>
            <a:r>
              <a:rPr lang="x-none" sz="2000" dirty="0">
                <a:hlinkClick r:id="rId7"/>
              </a:rPr>
              <a:t>HeinOnline.</a:t>
            </a:r>
            <a:endParaRPr lang="x-none" sz="2000" dirty="0"/>
          </a:p>
          <a:p>
            <a:r>
              <a:rPr lang="x-none" sz="2000" dirty="0">
                <a:hlinkClick r:id="rId8"/>
              </a:rPr>
              <a:t>IP Advantage.</a:t>
            </a:r>
            <a:endParaRPr lang="x-none" sz="2000" dirty="0"/>
          </a:p>
          <a:p>
            <a:r>
              <a:rPr lang="x-none" sz="2000" dirty="0">
                <a:hlinkClick r:id="rId9"/>
              </a:rPr>
              <a:t>JSTOR Law &amp; Sciences X, XII &amp; XIV.</a:t>
            </a:r>
            <a:endParaRPr lang="x-none" sz="2000" dirty="0"/>
          </a:p>
          <a:p>
            <a:r>
              <a:rPr lang="x-none" sz="2000" dirty="0">
                <a:hlinkClick r:id="rId10"/>
              </a:rPr>
              <a:t>Legal Publishing tributaria-contable.</a:t>
            </a:r>
            <a:endParaRPr lang="x-none" sz="2000" dirty="0"/>
          </a:p>
          <a:p>
            <a:r>
              <a:rPr lang="x-none" sz="2000" dirty="0">
                <a:hlinkClick r:id="rId11"/>
              </a:rPr>
              <a:t>Legal WestLaw Chile.</a:t>
            </a:r>
            <a:endParaRPr lang="x-none" sz="2000" dirty="0"/>
          </a:p>
          <a:p>
            <a:r>
              <a:rPr lang="x-none" sz="2000" dirty="0">
                <a:hlinkClick r:id="rId12"/>
              </a:rPr>
              <a:t>Leipziger Kommentar StBG Online.</a:t>
            </a:r>
            <a:endParaRPr lang="x-none" sz="2000" dirty="0"/>
          </a:p>
          <a:p>
            <a:r>
              <a:rPr lang="x-none" sz="2000" dirty="0">
                <a:hlinkClick r:id="rId13"/>
              </a:rPr>
              <a:t>LexisNexis Academic.</a:t>
            </a:r>
            <a:endParaRPr lang="x-none" sz="2000" dirty="0"/>
          </a:p>
          <a:p>
            <a:r>
              <a:rPr lang="x-none" sz="2000" dirty="0"/>
              <a:t>Oxford:</a:t>
            </a:r>
          </a:p>
          <a:p>
            <a:pPr lvl="1"/>
            <a:r>
              <a:rPr lang="x-none" sz="1800" dirty="0">
                <a:hlinkClick r:id="rId14"/>
              </a:rPr>
              <a:t>Handbook</a:t>
            </a:r>
            <a:r>
              <a:rPr lang="x-none" sz="1800" dirty="0"/>
              <a:t>.</a:t>
            </a:r>
          </a:p>
          <a:p>
            <a:pPr lvl="1"/>
            <a:r>
              <a:rPr lang="x-none" sz="1800" dirty="0">
                <a:hlinkClick r:id="rId15"/>
              </a:rPr>
              <a:t>Online.</a:t>
            </a:r>
            <a:endParaRPr lang="x-none" sz="1800" dirty="0"/>
          </a:p>
          <a:p>
            <a:r>
              <a:rPr lang="x-none" sz="2000" dirty="0">
                <a:hlinkClick r:id="rId16"/>
              </a:rPr>
              <a:t>Tirant Latam.</a:t>
            </a:r>
            <a:endParaRPr lang="x-none" sz="2000" dirty="0"/>
          </a:p>
          <a:p>
            <a:r>
              <a:rPr lang="x-none" sz="2000" dirty="0">
                <a:hlinkClick r:id="rId17"/>
              </a:rPr>
              <a:t>vLex Chile.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479180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E9FC7-E691-FB46-AC2D-5E3B43F5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U</a:t>
            </a:r>
            <a:r>
              <a:rPr lang="x-none" sz="4000" dirty="0">
                <a:solidFill>
                  <a:schemeClr val="accent1"/>
                </a:solidFill>
              </a:rPr>
              <a:t>niversidad:</a:t>
            </a:r>
            <a:br>
              <a:rPr lang="x-none" sz="4000" dirty="0">
                <a:solidFill>
                  <a:schemeClr val="accent1"/>
                </a:solidFill>
              </a:rPr>
            </a:br>
            <a:r>
              <a:rPr lang="x-none" sz="4000" dirty="0">
                <a:solidFill>
                  <a:schemeClr val="accent1"/>
                </a:solidFill>
              </a:rPr>
              <a:t>(cs. sociales)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C1A96-D4BB-664D-A965-D69FBF40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r>
              <a:rPr lang="x-none" sz="2000" dirty="0">
                <a:hlinkClick r:id="rId2"/>
              </a:rPr>
              <a:t>CAIRN Generale Bouquet – CAIRN.</a:t>
            </a:r>
            <a:endParaRPr lang="x-none" sz="2000" dirty="0"/>
          </a:p>
          <a:p>
            <a:r>
              <a:rPr lang="x-none" sz="2000" dirty="0">
                <a:hlinkClick r:id="rId3"/>
              </a:rPr>
              <a:t>ERIC.</a:t>
            </a:r>
            <a:endParaRPr lang="x-none" sz="2000" dirty="0"/>
          </a:p>
          <a:p>
            <a:r>
              <a:rPr lang="x-none" sz="2000" dirty="0">
                <a:hlinkClick r:id="rId4"/>
              </a:rPr>
              <a:t>JSTOR Arts &amp; Sciences IV y VII.</a:t>
            </a:r>
            <a:endParaRPr lang="x-none" sz="2000" dirty="0"/>
          </a:p>
          <a:p>
            <a:r>
              <a:rPr lang="x-none" sz="2000" dirty="0">
                <a:hlinkClick r:id="rId5"/>
              </a:rPr>
              <a:t>Oxford Handbooks Online Archaeology.</a:t>
            </a:r>
            <a:endParaRPr lang="x-none" sz="2000" dirty="0"/>
          </a:p>
          <a:p>
            <a:r>
              <a:rPr lang="x-none" sz="2000" dirty="0">
                <a:hlinkClick r:id="rId6"/>
              </a:rPr>
              <a:t>Psychology and Behavioral Sciences Collection - EBSCOhost.</a:t>
            </a:r>
            <a:endParaRPr lang="x-none" sz="2000" dirty="0"/>
          </a:p>
          <a:p>
            <a:r>
              <a:rPr lang="x-none" sz="2000" dirty="0">
                <a:hlinkClick r:id="rId7"/>
              </a:rPr>
              <a:t>Psychology Database.</a:t>
            </a:r>
            <a:endParaRPr lang="x-none" sz="2000" dirty="0"/>
          </a:p>
          <a:p>
            <a:r>
              <a:rPr lang="x-none" sz="2000" dirty="0">
                <a:hlinkClick r:id="rId8"/>
              </a:rPr>
              <a:t>Social Science Citation Index – ISI Web of Science.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2832057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B1CCB-B7F2-F14F-83B4-FFAECA7E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24999"/>
            <a:ext cx="4724400" cy="460800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U</a:t>
            </a:r>
            <a:r>
              <a:rPr lang="x-none" sz="4000" dirty="0">
                <a:solidFill>
                  <a:schemeClr val="accent1"/>
                </a:solidFill>
              </a:rPr>
              <a:t>niversidad: (multidisciplina)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CA5CA-2CE6-E143-9301-9F9F6D7B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777240"/>
            <a:ext cx="6985514" cy="5715000"/>
          </a:xfrm>
        </p:spPr>
        <p:txBody>
          <a:bodyPr numCol="2">
            <a:normAutofit lnSpcReduction="10000"/>
          </a:bodyPr>
          <a:lstStyle/>
          <a:p>
            <a:r>
              <a:rPr lang="x-none" sz="2000" dirty="0">
                <a:hlinkClick r:id="rId2"/>
              </a:rPr>
              <a:t>Academic Search Ultimate – EBSCOhost.</a:t>
            </a:r>
            <a:endParaRPr lang="x-none" sz="2000" dirty="0"/>
          </a:p>
          <a:p>
            <a:r>
              <a:rPr lang="x-none" sz="2000" dirty="0">
                <a:hlinkClick r:id="rId3"/>
              </a:rPr>
              <a:t>Annual Reviews.</a:t>
            </a:r>
            <a:endParaRPr lang="x-none" sz="2000" dirty="0"/>
          </a:p>
          <a:p>
            <a:r>
              <a:rPr lang="x-none" sz="2000" dirty="0">
                <a:hlinkClick r:id="rId4"/>
              </a:rPr>
              <a:t>arXiv.org e-Print archive.</a:t>
            </a:r>
            <a:endParaRPr lang="x-none" sz="2000" dirty="0"/>
          </a:p>
          <a:p>
            <a:r>
              <a:rPr lang="x-none" sz="2000" dirty="0">
                <a:hlinkClick r:id="rId5"/>
              </a:rPr>
              <a:t>Bentham Open.</a:t>
            </a:r>
            <a:endParaRPr lang="x-none" sz="2000" dirty="0"/>
          </a:p>
          <a:p>
            <a:r>
              <a:rPr lang="x-none" sz="2000" dirty="0">
                <a:hlinkClick r:id="rId6"/>
              </a:rPr>
              <a:t>Biblioteca Digital Mundial.</a:t>
            </a:r>
            <a:endParaRPr lang="x-none" sz="2000" dirty="0"/>
          </a:p>
          <a:p>
            <a:r>
              <a:rPr lang="x-none" sz="2000" dirty="0">
                <a:hlinkClick r:id="rId7"/>
              </a:rPr>
              <a:t>Cambridge Journals.</a:t>
            </a:r>
            <a:endParaRPr lang="x-none" sz="2000" dirty="0"/>
          </a:p>
          <a:p>
            <a:r>
              <a:rPr lang="x-none" sz="2000" dirty="0">
                <a:hlinkClick r:id="rId8"/>
              </a:rPr>
              <a:t>Digitalia Premium.</a:t>
            </a:r>
            <a:endParaRPr lang="x-none" sz="2000" dirty="0"/>
          </a:p>
          <a:p>
            <a:r>
              <a:rPr lang="x-none" sz="2000" dirty="0">
                <a:hlinkClick r:id="rId9"/>
              </a:rPr>
              <a:t>DOAJ (Directory of Open Acess Journals).</a:t>
            </a:r>
            <a:endParaRPr lang="x-none" sz="2000" dirty="0"/>
          </a:p>
          <a:p>
            <a:r>
              <a:rPr lang="x-none" sz="2000" dirty="0">
                <a:hlinkClick r:id="rId10"/>
              </a:rPr>
              <a:t>Ingenta Connect.</a:t>
            </a:r>
            <a:endParaRPr lang="x-none" sz="2000" dirty="0"/>
          </a:p>
          <a:p>
            <a:r>
              <a:rPr lang="x-none" sz="2000" dirty="0">
                <a:hlinkClick r:id="rId11"/>
              </a:rPr>
              <a:t>ISI - Web of Science.</a:t>
            </a:r>
            <a:endParaRPr lang="x-none" sz="2000" dirty="0"/>
          </a:p>
          <a:p>
            <a:r>
              <a:rPr lang="x-none" sz="2000" dirty="0">
                <a:hlinkClick r:id="rId12"/>
              </a:rPr>
              <a:t>JSTOR.</a:t>
            </a:r>
            <a:endParaRPr lang="x-none" sz="2000" dirty="0"/>
          </a:p>
          <a:p>
            <a:r>
              <a:rPr lang="x-none" sz="2000" dirty="0">
                <a:hlinkClick r:id="rId13"/>
              </a:rPr>
              <a:t>Nature Journals.</a:t>
            </a:r>
            <a:endParaRPr lang="x-none" sz="2000" dirty="0"/>
          </a:p>
          <a:p>
            <a:r>
              <a:rPr lang="x-none" sz="2000" dirty="0">
                <a:hlinkClick r:id="rId14"/>
              </a:rPr>
              <a:t>Oxford Journals.</a:t>
            </a:r>
            <a:endParaRPr lang="x-none" sz="2000" dirty="0"/>
          </a:p>
          <a:p>
            <a:r>
              <a:rPr lang="x-none" sz="2000" dirty="0">
                <a:hlinkClick r:id="rId15"/>
              </a:rPr>
              <a:t>Proquest Research Library.</a:t>
            </a:r>
            <a:endParaRPr lang="x-none" sz="2000" dirty="0"/>
          </a:p>
          <a:p>
            <a:r>
              <a:rPr lang="x-none" sz="2000" dirty="0">
                <a:hlinkClick r:id="rId16"/>
              </a:rPr>
              <a:t>Sage Journals.</a:t>
            </a:r>
            <a:endParaRPr lang="x-none" sz="2000" dirty="0"/>
          </a:p>
          <a:p>
            <a:r>
              <a:rPr lang="x-none" sz="2000" dirty="0">
                <a:hlinkClick r:id="rId17"/>
              </a:rPr>
              <a:t>SciELO.</a:t>
            </a:r>
            <a:endParaRPr lang="x-none" sz="2000" dirty="0"/>
          </a:p>
          <a:p>
            <a:r>
              <a:rPr lang="x-none" sz="2000" dirty="0">
                <a:hlinkClick r:id="rId18"/>
              </a:rPr>
              <a:t>ScienceDirect.</a:t>
            </a:r>
            <a:endParaRPr lang="x-none" sz="2000" dirty="0"/>
          </a:p>
          <a:p>
            <a:r>
              <a:rPr lang="x-none" sz="2000" dirty="0">
                <a:hlinkClick r:id="rId19"/>
              </a:rPr>
              <a:t>Scopus.</a:t>
            </a:r>
            <a:endParaRPr lang="x-none" sz="2000" dirty="0"/>
          </a:p>
          <a:p>
            <a:r>
              <a:rPr lang="x-none" sz="2000" dirty="0">
                <a:hlinkClick r:id="rId20"/>
              </a:rPr>
              <a:t>Springer Link.</a:t>
            </a:r>
            <a:endParaRPr lang="x-none" sz="2000" dirty="0"/>
          </a:p>
          <a:p>
            <a:r>
              <a:rPr lang="x-none" sz="2000" dirty="0">
                <a:hlinkClick r:id="rId21"/>
              </a:rPr>
              <a:t>Taylor &amp; Francis.</a:t>
            </a:r>
            <a:endParaRPr lang="x-none" sz="2000" dirty="0"/>
          </a:p>
          <a:p>
            <a:r>
              <a:rPr lang="x-none" sz="2000" dirty="0">
                <a:hlinkClick r:id="rId22"/>
              </a:rPr>
              <a:t>Wiley Online Library.</a:t>
            </a:r>
            <a:endParaRPr lang="x-none" sz="2000" dirty="0"/>
          </a:p>
          <a:p>
            <a:r>
              <a:rPr lang="x-none" sz="2000" dirty="0">
                <a:hlinkClick r:id="rId23"/>
              </a:rPr>
              <a:t>University of Chicago Journals.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83255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E83D6-96F7-A54A-B059-F37FA7C6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Y el </a:t>
            </a:r>
            <a:r>
              <a:rPr lang="en-US" sz="6600" b="0" kern="1200" cap="all" dirty="0" err="1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más</a:t>
            </a:r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 simple: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57B61-FC2D-C846-88B1-0D401AC6CE65}"/>
              </a:ext>
            </a:extLst>
          </p:cNvPr>
          <p:cNvSpPr txBox="1"/>
          <p:nvPr/>
        </p:nvSpPr>
        <p:spPr>
          <a:xfrm>
            <a:off x="7635240" y="1828800"/>
            <a:ext cx="4110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hlinkClick r:id="rId2"/>
              </a:rPr>
              <a:t>Google Scholar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11059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DarkSeed_2SEEDS">
      <a:dk1>
        <a:srgbClr val="000000"/>
      </a:dk1>
      <a:lt1>
        <a:srgbClr val="FFFFFF"/>
      </a:lt1>
      <a:dk2>
        <a:srgbClr val="1D2A34"/>
      </a:dk2>
      <a:lt2>
        <a:srgbClr val="E8E4E2"/>
      </a:lt2>
      <a:accent1>
        <a:srgbClr val="3881B4"/>
      </a:accent1>
      <a:accent2>
        <a:srgbClr val="43B3B2"/>
      </a:accent2>
      <a:accent3>
        <a:srgbClr val="4A5FC6"/>
      </a:accent3>
      <a:accent4>
        <a:srgbClr val="A038B4"/>
      </a:accent4>
      <a:accent5>
        <a:srgbClr val="C64AA6"/>
      </a:accent5>
      <a:accent6>
        <a:srgbClr val="B43861"/>
      </a:accent6>
      <a:hlink>
        <a:srgbClr val="B33FBF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876</Words>
  <Application>Microsoft Office PowerPoint</Application>
  <PresentationFormat>Widescreen</PresentationFormat>
  <Paragraphs>170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Gill Sans MT</vt:lpstr>
      <vt:lpstr>Wingdings 2</vt:lpstr>
      <vt:lpstr>DividendVTI</vt:lpstr>
      <vt:lpstr>Métodos de investigación &amp; Plagio.</vt:lpstr>
      <vt:lpstr>plagio:</vt:lpstr>
      <vt:lpstr>Recursos universidad:</vt:lpstr>
      <vt:lpstr>Facultad:</vt:lpstr>
      <vt:lpstr>Cómo evitar el plagio:</vt:lpstr>
      <vt:lpstr>Universidad: (Derecho)</vt:lpstr>
      <vt:lpstr>Universidad: (cs. sociales)</vt:lpstr>
      <vt:lpstr>Universidad: (multidisciplina)</vt:lpstr>
      <vt:lpstr>Y el más simple:</vt:lpstr>
      <vt:lpstr>¿Es posible deterctar el plagio?</vt:lpstr>
      <vt:lpstr>Citar manualmente:</vt:lpstr>
      <vt:lpstr>Cita automática:</vt:lpstr>
      <vt:lpstr>Algunos extras:</vt:lpstr>
      <vt:lpstr>Extras ii:</vt:lpstr>
      <vt:lpstr>¡Muchas gracias por la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investigación</dc:title>
  <dc:creator>Felipe Rodrigo Ignacio Hernández Romero (felipe.hernandez.r)</dc:creator>
  <cp:lastModifiedBy>Hernandez Romero Felipe</cp:lastModifiedBy>
  <cp:revision>9</cp:revision>
  <dcterms:created xsi:type="dcterms:W3CDTF">2020-11-27T22:38:15Z</dcterms:created>
  <dcterms:modified xsi:type="dcterms:W3CDTF">2023-05-18T02:24:56Z</dcterms:modified>
</cp:coreProperties>
</file>