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5617"/>
  </p:normalViewPr>
  <p:slideViewPr>
    <p:cSldViewPr snapToGrid="0">
      <p:cViewPr varScale="1">
        <p:scale>
          <a:sx n="106" d="100"/>
          <a:sy n="106" d="100"/>
        </p:scale>
        <p:origin x="79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2A8EC4-0553-C041-902C-CAA236D7E63B}" type="doc">
      <dgm:prSet loTypeId="urn:microsoft.com/office/officeart/2005/8/layout/radial5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AD9D2ACB-8AB5-5F40-9DE6-435D4CE70FE2}">
      <dgm:prSet phldrT="[Texto]"/>
      <dgm:spPr/>
      <dgm:t>
        <a:bodyPr/>
        <a:lstStyle/>
        <a:p>
          <a:r>
            <a:rPr lang="es-MX" dirty="0"/>
            <a:t>97% del ingreso total de causas</a:t>
          </a:r>
        </a:p>
      </dgm:t>
    </dgm:pt>
    <dgm:pt modelId="{9D3831F5-4FDA-9C48-A691-E4D5422F0122}" type="parTrans" cxnId="{DC35A570-59A9-F645-8C6E-E764E174BFF6}">
      <dgm:prSet/>
      <dgm:spPr/>
      <dgm:t>
        <a:bodyPr/>
        <a:lstStyle/>
        <a:p>
          <a:endParaRPr lang="es-MX"/>
        </a:p>
      </dgm:t>
    </dgm:pt>
    <dgm:pt modelId="{17635F10-0DCC-4A4F-BE4A-5E0F86589638}" type="sibTrans" cxnId="{DC35A570-59A9-F645-8C6E-E764E174BFF6}">
      <dgm:prSet/>
      <dgm:spPr/>
      <dgm:t>
        <a:bodyPr/>
        <a:lstStyle/>
        <a:p>
          <a:endParaRPr lang="es-MX"/>
        </a:p>
      </dgm:t>
    </dgm:pt>
    <dgm:pt modelId="{AB831FCF-1A05-4C44-A02F-F3821AAE5EE8}">
      <dgm:prSet phldrT="[Texto]"/>
      <dgm:spPr/>
      <dgm:t>
        <a:bodyPr/>
        <a:lstStyle/>
        <a:p>
          <a:r>
            <a:rPr lang="es-MX" dirty="0"/>
            <a:t>49% resultado favorable</a:t>
          </a:r>
        </a:p>
      </dgm:t>
    </dgm:pt>
    <dgm:pt modelId="{4881E634-9432-3D4B-9DCE-2E5CFA33483F}" type="parTrans" cxnId="{E853DD27-A0E1-0D45-B858-44081EB28EA3}">
      <dgm:prSet/>
      <dgm:spPr/>
      <dgm:t>
        <a:bodyPr/>
        <a:lstStyle/>
        <a:p>
          <a:endParaRPr lang="es-MX"/>
        </a:p>
      </dgm:t>
    </dgm:pt>
    <dgm:pt modelId="{E424378C-5847-DA44-9125-11A379B93939}" type="sibTrans" cxnId="{E853DD27-A0E1-0D45-B858-44081EB28EA3}">
      <dgm:prSet/>
      <dgm:spPr/>
      <dgm:t>
        <a:bodyPr/>
        <a:lstStyle/>
        <a:p>
          <a:endParaRPr lang="es-MX"/>
        </a:p>
      </dgm:t>
    </dgm:pt>
    <dgm:pt modelId="{2FCF8D07-72DA-C84F-BDF1-E993636204F6}">
      <dgm:prSet phldrT="[Texto]"/>
      <dgm:spPr/>
      <dgm:t>
        <a:bodyPr/>
        <a:lstStyle/>
        <a:p>
          <a:r>
            <a:rPr lang="es-MX" dirty="0"/>
            <a:t>51% rechazadas</a:t>
          </a:r>
        </a:p>
      </dgm:t>
    </dgm:pt>
    <dgm:pt modelId="{0DDC7E31-5094-AE48-BE20-DD56963E0052}" type="parTrans" cxnId="{11FF749E-FA25-0746-8EAE-FAF769F72FB0}">
      <dgm:prSet/>
      <dgm:spPr/>
      <dgm:t>
        <a:bodyPr/>
        <a:lstStyle/>
        <a:p>
          <a:endParaRPr lang="es-MX"/>
        </a:p>
      </dgm:t>
    </dgm:pt>
    <dgm:pt modelId="{ECE8053B-6A42-C447-85AC-FF3AA059E014}" type="sibTrans" cxnId="{11FF749E-FA25-0746-8EAE-FAF769F72FB0}">
      <dgm:prSet/>
      <dgm:spPr/>
      <dgm:t>
        <a:bodyPr/>
        <a:lstStyle/>
        <a:p>
          <a:endParaRPr lang="es-MX"/>
        </a:p>
      </dgm:t>
    </dgm:pt>
    <dgm:pt modelId="{0287F708-4A18-1244-A3EA-376AB3079BED}">
      <dgm:prSet phldrT="[Texto]"/>
      <dgm:spPr/>
      <dgm:t>
        <a:bodyPr/>
        <a:lstStyle/>
        <a:p>
          <a:r>
            <a:rPr lang="es-MX" dirty="0"/>
            <a:t>¿Demorar el proceso o teoría del caso?</a:t>
          </a:r>
        </a:p>
      </dgm:t>
    </dgm:pt>
    <dgm:pt modelId="{16C8713A-3384-9D4F-8047-15475C57E608}" type="parTrans" cxnId="{6F333CA2-199B-7F4B-B78D-4A3A0A0C28B6}">
      <dgm:prSet/>
      <dgm:spPr/>
      <dgm:t>
        <a:bodyPr/>
        <a:lstStyle/>
        <a:p>
          <a:endParaRPr lang="es-MX"/>
        </a:p>
      </dgm:t>
    </dgm:pt>
    <dgm:pt modelId="{972C6AF8-D12E-4443-BD6D-92DDEC06ECC5}" type="sibTrans" cxnId="{6F333CA2-199B-7F4B-B78D-4A3A0A0C28B6}">
      <dgm:prSet/>
      <dgm:spPr/>
      <dgm:t>
        <a:bodyPr/>
        <a:lstStyle/>
        <a:p>
          <a:endParaRPr lang="es-MX"/>
        </a:p>
      </dgm:t>
    </dgm:pt>
    <dgm:pt modelId="{67F0FC38-6052-DC4D-9855-61DF6DBDBE83}">
      <dgm:prSet phldrT="[Texto]"/>
      <dgm:spPr/>
      <dgm:t>
        <a:bodyPr/>
        <a:lstStyle/>
        <a:p>
          <a:r>
            <a:rPr lang="es-MX" dirty="0"/>
            <a:t>760 sentencias definitivas 2022</a:t>
          </a:r>
        </a:p>
      </dgm:t>
    </dgm:pt>
    <dgm:pt modelId="{7B06517A-B561-8141-B221-7651AD2165CF}" type="parTrans" cxnId="{EEEC5F74-AAAD-184E-9333-D908DDDD356B}">
      <dgm:prSet/>
      <dgm:spPr/>
      <dgm:t>
        <a:bodyPr/>
        <a:lstStyle/>
        <a:p>
          <a:endParaRPr lang="es-MX"/>
        </a:p>
      </dgm:t>
    </dgm:pt>
    <dgm:pt modelId="{D5572F28-CBA9-694D-A206-967CA8F84D8D}" type="sibTrans" cxnId="{EEEC5F74-AAAD-184E-9333-D908DDDD356B}">
      <dgm:prSet/>
      <dgm:spPr/>
      <dgm:t>
        <a:bodyPr/>
        <a:lstStyle/>
        <a:p>
          <a:endParaRPr lang="es-MX"/>
        </a:p>
      </dgm:t>
    </dgm:pt>
    <dgm:pt modelId="{3E653235-59BE-C645-B7B9-1F5AF7D41670}" type="pres">
      <dgm:prSet presAssocID="{9C2A8EC4-0553-C041-902C-CAA236D7E63B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ADD04D9B-92C5-8749-B872-E66B9497185A}" type="pres">
      <dgm:prSet presAssocID="{AD9D2ACB-8AB5-5F40-9DE6-435D4CE70FE2}" presName="centerShape" presStyleLbl="node0" presStyleIdx="0" presStyleCnt="1"/>
      <dgm:spPr/>
    </dgm:pt>
    <dgm:pt modelId="{0CE27C15-205A-3643-9D43-42D7E1B0E77C}" type="pres">
      <dgm:prSet presAssocID="{4881E634-9432-3D4B-9DCE-2E5CFA33483F}" presName="parTrans" presStyleLbl="sibTrans2D1" presStyleIdx="0" presStyleCnt="4"/>
      <dgm:spPr/>
    </dgm:pt>
    <dgm:pt modelId="{0AB533E4-622B-2A44-810A-B2B335836C87}" type="pres">
      <dgm:prSet presAssocID="{4881E634-9432-3D4B-9DCE-2E5CFA33483F}" presName="connectorText" presStyleLbl="sibTrans2D1" presStyleIdx="0" presStyleCnt="4"/>
      <dgm:spPr/>
    </dgm:pt>
    <dgm:pt modelId="{7FF27463-1191-CE41-8DEA-03A89E40AF21}" type="pres">
      <dgm:prSet presAssocID="{AB831FCF-1A05-4C44-A02F-F3821AAE5EE8}" presName="node" presStyleLbl="node1" presStyleIdx="0" presStyleCnt="4">
        <dgm:presLayoutVars>
          <dgm:bulletEnabled val="1"/>
        </dgm:presLayoutVars>
      </dgm:prSet>
      <dgm:spPr/>
    </dgm:pt>
    <dgm:pt modelId="{5D3EE205-DCD5-7844-8C6A-B5DDB43D3F63}" type="pres">
      <dgm:prSet presAssocID="{0DDC7E31-5094-AE48-BE20-DD56963E0052}" presName="parTrans" presStyleLbl="sibTrans2D1" presStyleIdx="1" presStyleCnt="4"/>
      <dgm:spPr/>
    </dgm:pt>
    <dgm:pt modelId="{C6E25729-2C7D-B247-BC1B-604EBEB4EF4B}" type="pres">
      <dgm:prSet presAssocID="{0DDC7E31-5094-AE48-BE20-DD56963E0052}" presName="connectorText" presStyleLbl="sibTrans2D1" presStyleIdx="1" presStyleCnt="4"/>
      <dgm:spPr/>
    </dgm:pt>
    <dgm:pt modelId="{82E67349-AEF0-2243-BEB4-C076B84A526D}" type="pres">
      <dgm:prSet presAssocID="{2FCF8D07-72DA-C84F-BDF1-E993636204F6}" presName="node" presStyleLbl="node1" presStyleIdx="1" presStyleCnt="4">
        <dgm:presLayoutVars>
          <dgm:bulletEnabled val="1"/>
        </dgm:presLayoutVars>
      </dgm:prSet>
      <dgm:spPr/>
    </dgm:pt>
    <dgm:pt modelId="{199D8C4F-545E-384D-894B-AC0C62F1034A}" type="pres">
      <dgm:prSet presAssocID="{16C8713A-3384-9D4F-8047-15475C57E608}" presName="parTrans" presStyleLbl="sibTrans2D1" presStyleIdx="2" presStyleCnt="4"/>
      <dgm:spPr/>
    </dgm:pt>
    <dgm:pt modelId="{72D2011F-E78F-6142-A306-C5D491C4DB29}" type="pres">
      <dgm:prSet presAssocID="{16C8713A-3384-9D4F-8047-15475C57E608}" presName="connectorText" presStyleLbl="sibTrans2D1" presStyleIdx="2" presStyleCnt="4"/>
      <dgm:spPr/>
    </dgm:pt>
    <dgm:pt modelId="{A81AD6CE-F26C-2B4B-AFE9-0BA24D334596}" type="pres">
      <dgm:prSet presAssocID="{0287F708-4A18-1244-A3EA-376AB3079BED}" presName="node" presStyleLbl="node1" presStyleIdx="2" presStyleCnt="4">
        <dgm:presLayoutVars>
          <dgm:bulletEnabled val="1"/>
        </dgm:presLayoutVars>
      </dgm:prSet>
      <dgm:spPr/>
    </dgm:pt>
    <dgm:pt modelId="{A913B786-0FDE-1848-9D42-431C0620B02C}" type="pres">
      <dgm:prSet presAssocID="{7B06517A-B561-8141-B221-7651AD2165CF}" presName="parTrans" presStyleLbl="sibTrans2D1" presStyleIdx="3" presStyleCnt="4"/>
      <dgm:spPr/>
    </dgm:pt>
    <dgm:pt modelId="{481BCDDB-02BC-2540-843A-5FCD7A5C42BF}" type="pres">
      <dgm:prSet presAssocID="{7B06517A-B561-8141-B221-7651AD2165CF}" presName="connectorText" presStyleLbl="sibTrans2D1" presStyleIdx="3" presStyleCnt="4"/>
      <dgm:spPr/>
    </dgm:pt>
    <dgm:pt modelId="{501C6458-E1CC-AA46-ACF2-813641DF9122}" type="pres">
      <dgm:prSet presAssocID="{67F0FC38-6052-DC4D-9855-61DF6DBDBE83}" presName="node" presStyleLbl="node1" presStyleIdx="3" presStyleCnt="4">
        <dgm:presLayoutVars>
          <dgm:bulletEnabled val="1"/>
        </dgm:presLayoutVars>
      </dgm:prSet>
      <dgm:spPr/>
    </dgm:pt>
  </dgm:ptLst>
  <dgm:cxnLst>
    <dgm:cxn modelId="{0624D30B-F831-BB46-A56E-A5DE452D0F66}" type="presOf" srcId="{67F0FC38-6052-DC4D-9855-61DF6DBDBE83}" destId="{501C6458-E1CC-AA46-ACF2-813641DF9122}" srcOrd="0" destOrd="0" presId="urn:microsoft.com/office/officeart/2005/8/layout/radial5"/>
    <dgm:cxn modelId="{8455130C-68F7-9149-B138-866E1328A37C}" type="presOf" srcId="{2FCF8D07-72DA-C84F-BDF1-E993636204F6}" destId="{82E67349-AEF0-2243-BEB4-C076B84A526D}" srcOrd="0" destOrd="0" presId="urn:microsoft.com/office/officeart/2005/8/layout/radial5"/>
    <dgm:cxn modelId="{F919A80C-8FF0-9D49-AA29-64F5144DAE7C}" type="presOf" srcId="{16C8713A-3384-9D4F-8047-15475C57E608}" destId="{72D2011F-E78F-6142-A306-C5D491C4DB29}" srcOrd="1" destOrd="0" presId="urn:microsoft.com/office/officeart/2005/8/layout/radial5"/>
    <dgm:cxn modelId="{E853DD27-A0E1-0D45-B858-44081EB28EA3}" srcId="{AD9D2ACB-8AB5-5F40-9DE6-435D4CE70FE2}" destId="{AB831FCF-1A05-4C44-A02F-F3821AAE5EE8}" srcOrd="0" destOrd="0" parTransId="{4881E634-9432-3D4B-9DCE-2E5CFA33483F}" sibTransId="{E424378C-5847-DA44-9125-11A379B93939}"/>
    <dgm:cxn modelId="{186D7D48-54B7-0140-B9ED-CD3C07D7ED46}" type="presOf" srcId="{AD9D2ACB-8AB5-5F40-9DE6-435D4CE70FE2}" destId="{ADD04D9B-92C5-8749-B872-E66B9497185A}" srcOrd="0" destOrd="0" presId="urn:microsoft.com/office/officeart/2005/8/layout/radial5"/>
    <dgm:cxn modelId="{DC35A570-59A9-F645-8C6E-E764E174BFF6}" srcId="{9C2A8EC4-0553-C041-902C-CAA236D7E63B}" destId="{AD9D2ACB-8AB5-5F40-9DE6-435D4CE70FE2}" srcOrd="0" destOrd="0" parTransId="{9D3831F5-4FDA-9C48-A691-E4D5422F0122}" sibTransId="{17635F10-0DCC-4A4F-BE4A-5E0F86589638}"/>
    <dgm:cxn modelId="{EEEC5F74-AAAD-184E-9333-D908DDDD356B}" srcId="{AD9D2ACB-8AB5-5F40-9DE6-435D4CE70FE2}" destId="{67F0FC38-6052-DC4D-9855-61DF6DBDBE83}" srcOrd="3" destOrd="0" parTransId="{7B06517A-B561-8141-B221-7651AD2165CF}" sibTransId="{D5572F28-CBA9-694D-A206-967CA8F84D8D}"/>
    <dgm:cxn modelId="{7B015286-8576-D64B-AC39-5647E60A0647}" type="presOf" srcId="{9C2A8EC4-0553-C041-902C-CAA236D7E63B}" destId="{3E653235-59BE-C645-B7B9-1F5AF7D41670}" srcOrd="0" destOrd="0" presId="urn:microsoft.com/office/officeart/2005/8/layout/radial5"/>
    <dgm:cxn modelId="{11FF749E-FA25-0746-8EAE-FAF769F72FB0}" srcId="{AD9D2ACB-8AB5-5F40-9DE6-435D4CE70FE2}" destId="{2FCF8D07-72DA-C84F-BDF1-E993636204F6}" srcOrd="1" destOrd="0" parTransId="{0DDC7E31-5094-AE48-BE20-DD56963E0052}" sibTransId="{ECE8053B-6A42-C447-85AC-FF3AA059E014}"/>
    <dgm:cxn modelId="{6F333CA2-199B-7F4B-B78D-4A3A0A0C28B6}" srcId="{AD9D2ACB-8AB5-5F40-9DE6-435D4CE70FE2}" destId="{0287F708-4A18-1244-A3EA-376AB3079BED}" srcOrd="2" destOrd="0" parTransId="{16C8713A-3384-9D4F-8047-15475C57E608}" sibTransId="{972C6AF8-D12E-4443-BD6D-92DDEC06ECC5}"/>
    <dgm:cxn modelId="{AF5487B0-9897-3F4B-ADA5-7555EB0698E2}" type="presOf" srcId="{0287F708-4A18-1244-A3EA-376AB3079BED}" destId="{A81AD6CE-F26C-2B4B-AFE9-0BA24D334596}" srcOrd="0" destOrd="0" presId="urn:microsoft.com/office/officeart/2005/8/layout/radial5"/>
    <dgm:cxn modelId="{0BAE7CCB-E1E2-3744-8707-FA93EFE5AAE0}" type="presOf" srcId="{7B06517A-B561-8141-B221-7651AD2165CF}" destId="{A913B786-0FDE-1848-9D42-431C0620B02C}" srcOrd="0" destOrd="0" presId="urn:microsoft.com/office/officeart/2005/8/layout/radial5"/>
    <dgm:cxn modelId="{10441ED4-FED9-6E41-AA81-72B42D6C5FC7}" type="presOf" srcId="{16C8713A-3384-9D4F-8047-15475C57E608}" destId="{199D8C4F-545E-384D-894B-AC0C62F1034A}" srcOrd="0" destOrd="0" presId="urn:microsoft.com/office/officeart/2005/8/layout/radial5"/>
    <dgm:cxn modelId="{94086BE3-DBB7-EC4E-AE62-B3ACA8F6AEEE}" type="presOf" srcId="{4881E634-9432-3D4B-9DCE-2E5CFA33483F}" destId="{0AB533E4-622B-2A44-810A-B2B335836C87}" srcOrd="1" destOrd="0" presId="urn:microsoft.com/office/officeart/2005/8/layout/radial5"/>
    <dgm:cxn modelId="{70011EE7-F0D8-E249-A531-20776FB4423B}" type="presOf" srcId="{0DDC7E31-5094-AE48-BE20-DD56963E0052}" destId="{C6E25729-2C7D-B247-BC1B-604EBEB4EF4B}" srcOrd="1" destOrd="0" presId="urn:microsoft.com/office/officeart/2005/8/layout/radial5"/>
    <dgm:cxn modelId="{287181E7-B7B8-0243-A980-00A1B1D9870D}" type="presOf" srcId="{AB831FCF-1A05-4C44-A02F-F3821AAE5EE8}" destId="{7FF27463-1191-CE41-8DEA-03A89E40AF21}" srcOrd="0" destOrd="0" presId="urn:microsoft.com/office/officeart/2005/8/layout/radial5"/>
    <dgm:cxn modelId="{FBA27CEB-5941-EB4D-BD27-32186C42C5C8}" type="presOf" srcId="{0DDC7E31-5094-AE48-BE20-DD56963E0052}" destId="{5D3EE205-DCD5-7844-8C6A-B5DDB43D3F63}" srcOrd="0" destOrd="0" presId="urn:microsoft.com/office/officeart/2005/8/layout/radial5"/>
    <dgm:cxn modelId="{63A92BF2-77C7-9E48-A03D-9E64DB033E8B}" type="presOf" srcId="{7B06517A-B561-8141-B221-7651AD2165CF}" destId="{481BCDDB-02BC-2540-843A-5FCD7A5C42BF}" srcOrd="1" destOrd="0" presId="urn:microsoft.com/office/officeart/2005/8/layout/radial5"/>
    <dgm:cxn modelId="{15F28AFC-9DB4-B14C-947C-39DC73D98CB5}" type="presOf" srcId="{4881E634-9432-3D4B-9DCE-2E5CFA33483F}" destId="{0CE27C15-205A-3643-9D43-42D7E1B0E77C}" srcOrd="0" destOrd="0" presId="urn:microsoft.com/office/officeart/2005/8/layout/radial5"/>
    <dgm:cxn modelId="{DA055B92-66B9-744A-8F06-C7A818D56D94}" type="presParOf" srcId="{3E653235-59BE-C645-B7B9-1F5AF7D41670}" destId="{ADD04D9B-92C5-8749-B872-E66B9497185A}" srcOrd="0" destOrd="0" presId="urn:microsoft.com/office/officeart/2005/8/layout/radial5"/>
    <dgm:cxn modelId="{7112B02B-AD95-E346-AFCC-1C337671718A}" type="presParOf" srcId="{3E653235-59BE-C645-B7B9-1F5AF7D41670}" destId="{0CE27C15-205A-3643-9D43-42D7E1B0E77C}" srcOrd="1" destOrd="0" presId="urn:microsoft.com/office/officeart/2005/8/layout/radial5"/>
    <dgm:cxn modelId="{AC182B74-C59D-7346-8AEF-9C1B81469B73}" type="presParOf" srcId="{0CE27C15-205A-3643-9D43-42D7E1B0E77C}" destId="{0AB533E4-622B-2A44-810A-B2B335836C87}" srcOrd="0" destOrd="0" presId="urn:microsoft.com/office/officeart/2005/8/layout/radial5"/>
    <dgm:cxn modelId="{09D7FCF2-55B5-9F4B-8AE5-BDA6AE85A21F}" type="presParOf" srcId="{3E653235-59BE-C645-B7B9-1F5AF7D41670}" destId="{7FF27463-1191-CE41-8DEA-03A89E40AF21}" srcOrd="2" destOrd="0" presId="urn:microsoft.com/office/officeart/2005/8/layout/radial5"/>
    <dgm:cxn modelId="{9D0B1523-B62E-7540-85B3-1A7950B1F9EB}" type="presParOf" srcId="{3E653235-59BE-C645-B7B9-1F5AF7D41670}" destId="{5D3EE205-DCD5-7844-8C6A-B5DDB43D3F63}" srcOrd="3" destOrd="0" presId="urn:microsoft.com/office/officeart/2005/8/layout/radial5"/>
    <dgm:cxn modelId="{D097FD05-F14D-C941-8F73-05D6AC7FAB56}" type="presParOf" srcId="{5D3EE205-DCD5-7844-8C6A-B5DDB43D3F63}" destId="{C6E25729-2C7D-B247-BC1B-604EBEB4EF4B}" srcOrd="0" destOrd="0" presId="urn:microsoft.com/office/officeart/2005/8/layout/radial5"/>
    <dgm:cxn modelId="{70363A21-0EEB-504E-BC92-DB1A2AB9FA9E}" type="presParOf" srcId="{3E653235-59BE-C645-B7B9-1F5AF7D41670}" destId="{82E67349-AEF0-2243-BEB4-C076B84A526D}" srcOrd="4" destOrd="0" presId="urn:microsoft.com/office/officeart/2005/8/layout/radial5"/>
    <dgm:cxn modelId="{76621A8C-AF5C-D844-95B7-0EEFD4F10BCE}" type="presParOf" srcId="{3E653235-59BE-C645-B7B9-1F5AF7D41670}" destId="{199D8C4F-545E-384D-894B-AC0C62F1034A}" srcOrd="5" destOrd="0" presId="urn:microsoft.com/office/officeart/2005/8/layout/radial5"/>
    <dgm:cxn modelId="{0E61F2BB-B00E-0B46-9866-4C56882D74AA}" type="presParOf" srcId="{199D8C4F-545E-384D-894B-AC0C62F1034A}" destId="{72D2011F-E78F-6142-A306-C5D491C4DB29}" srcOrd="0" destOrd="0" presId="urn:microsoft.com/office/officeart/2005/8/layout/radial5"/>
    <dgm:cxn modelId="{CB3AACA2-569C-1C49-90B9-3EC44446E36A}" type="presParOf" srcId="{3E653235-59BE-C645-B7B9-1F5AF7D41670}" destId="{A81AD6CE-F26C-2B4B-AFE9-0BA24D334596}" srcOrd="6" destOrd="0" presId="urn:microsoft.com/office/officeart/2005/8/layout/radial5"/>
    <dgm:cxn modelId="{90FEAF02-C255-0542-B113-2DD0AB4CDE91}" type="presParOf" srcId="{3E653235-59BE-C645-B7B9-1F5AF7D41670}" destId="{A913B786-0FDE-1848-9D42-431C0620B02C}" srcOrd="7" destOrd="0" presId="urn:microsoft.com/office/officeart/2005/8/layout/radial5"/>
    <dgm:cxn modelId="{192DDD24-6A23-ED49-B32E-FCB83446BDA0}" type="presParOf" srcId="{A913B786-0FDE-1848-9D42-431C0620B02C}" destId="{481BCDDB-02BC-2540-843A-5FCD7A5C42BF}" srcOrd="0" destOrd="0" presId="urn:microsoft.com/office/officeart/2005/8/layout/radial5"/>
    <dgm:cxn modelId="{34673DE4-6760-E94D-A688-3610B8AB6B59}" type="presParOf" srcId="{3E653235-59BE-C645-B7B9-1F5AF7D41670}" destId="{501C6458-E1CC-AA46-ACF2-813641DF9122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403D459-C6E5-FD42-BF73-9C8DD383FA82}" type="doc">
      <dgm:prSet loTypeId="urn:microsoft.com/office/officeart/2005/8/layout/process1" loCatId="" qsTypeId="urn:microsoft.com/office/officeart/2005/8/quickstyle/simple1" qsCatId="simple" csTypeId="urn:microsoft.com/office/officeart/2005/8/colors/accent1_2" csCatId="accent1" phldr="1"/>
      <dgm:spPr/>
    </dgm:pt>
    <dgm:pt modelId="{8C76C790-76F8-364D-80B0-D93B401E8990}">
      <dgm:prSet phldrT="[Texto]" custT="1"/>
      <dgm:spPr/>
      <dgm:t>
        <a:bodyPr/>
        <a:lstStyle/>
        <a:p>
          <a:r>
            <a:rPr lang="es-MX" sz="2400" b="1" dirty="0">
              <a:solidFill>
                <a:schemeClr val="bg1"/>
              </a:solidFill>
            </a:rPr>
            <a:t>C) </a:t>
          </a:r>
        </a:p>
        <a:p>
          <a:r>
            <a:rPr lang="es-MX" sz="2400" b="1" dirty="0">
              <a:solidFill>
                <a:schemeClr val="bg1"/>
              </a:solidFill>
            </a:rPr>
            <a:t>Vista de la causa</a:t>
          </a:r>
        </a:p>
      </dgm:t>
    </dgm:pt>
    <dgm:pt modelId="{524BB9FB-BC14-E541-B2D4-3108F70557B9}" type="parTrans" cxnId="{8B3A6672-535F-8949-B50D-C9FE8CE47EE5}">
      <dgm:prSet/>
      <dgm:spPr/>
      <dgm:t>
        <a:bodyPr/>
        <a:lstStyle/>
        <a:p>
          <a:endParaRPr lang="es-MX"/>
        </a:p>
      </dgm:t>
    </dgm:pt>
    <dgm:pt modelId="{70199462-187A-694D-99A3-9DF0A76A4455}" type="sibTrans" cxnId="{8B3A6672-535F-8949-B50D-C9FE8CE47EE5}">
      <dgm:prSet/>
      <dgm:spPr/>
      <dgm:t>
        <a:bodyPr/>
        <a:lstStyle/>
        <a:p>
          <a:endParaRPr lang="es-MX"/>
        </a:p>
      </dgm:t>
    </dgm:pt>
    <dgm:pt modelId="{A5E2A60A-EED0-EE4A-999A-481873DB487D}">
      <dgm:prSet phldrT="[Texto]" custT="1"/>
      <dgm:spPr/>
      <dgm:t>
        <a:bodyPr/>
        <a:lstStyle/>
        <a:p>
          <a:r>
            <a:rPr lang="es-MX" sz="2400" b="0" dirty="0">
              <a:solidFill>
                <a:schemeClr val="tx1"/>
              </a:solidFill>
            </a:rPr>
            <a:t>Inclusión del asunto en tabla</a:t>
          </a:r>
        </a:p>
      </dgm:t>
    </dgm:pt>
    <dgm:pt modelId="{B2D5949D-AF53-0C4E-9ED4-165BBBD7A135}" type="parTrans" cxnId="{7F13FE51-731D-3641-A3A7-452788A7BF9C}">
      <dgm:prSet/>
      <dgm:spPr/>
      <dgm:t>
        <a:bodyPr/>
        <a:lstStyle/>
        <a:p>
          <a:endParaRPr lang="es-MX"/>
        </a:p>
      </dgm:t>
    </dgm:pt>
    <dgm:pt modelId="{A5AACD63-3264-2640-A9AC-D53D9533B368}" type="sibTrans" cxnId="{7F13FE51-731D-3641-A3A7-452788A7BF9C}">
      <dgm:prSet/>
      <dgm:spPr/>
      <dgm:t>
        <a:bodyPr/>
        <a:lstStyle/>
        <a:p>
          <a:endParaRPr lang="es-MX"/>
        </a:p>
      </dgm:t>
    </dgm:pt>
    <dgm:pt modelId="{D09E1DE4-3136-AD42-A094-F6563B2282E1}">
      <dgm:prSet phldrT="[Texto]" custT="1"/>
      <dgm:spPr/>
      <dgm:t>
        <a:bodyPr/>
        <a:lstStyle/>
        <a:p>
          <a:r>
            <a:rPr lang="es-MX" sz="2400" b="0" dirty="0">
              <a:solidFill>
                <a:schemeClr val="tx1"/>
              </a:solidFill>
            </a:rPr>
            <a:t>Anuncios</a:t>
          </a:r>
        </a:p>
      </dgm:t>
    </dgm:pt>
    <dgm:pt modelId="{ED415730-FBF5-7D47-A2EB-3DB81FBCE235}" type="parTrans" cxnId="{D0A6D2DE-2219-904B-9B7F-FA5E07C72D73}">
      <dgm:prSet/>
      <dgm:spPr/>
      <dgm:t>
        <a:bodyPr/>
        <a:lstStyle/>
        <a:p>
          <a:endParaRPr lang="es-MX"/>
        </a:p>
      </dgm:t>
    </dgm:pt>
    <dgm:pt modelId="{F30E5CCE-98FF-5F41-A862-F6844082250E}" type="sibTrans" cxnId="{D0A6D2DE-2219-904B-9B7F-FA5E07C72D73}">
      <dgm:prSet/>
      <dgm:spPr/>
      <dgm:t>
        <a:bodyPr/>
        <a:lstStyle/>
        <a:p>
          <a:endParaRPr lang="es-MX"/>
        </a:p>
      </dgm:t>
    </dgm:pt>
    <dgm:pt modelId="{C8B709AB-8958-7042-9C0A-C8EFC83E48C3}">
      <dgm:prSet phldrT="[Texto]" custT="1"/>
      <dgm:spPr/>
      <dgm:t>
        <a:bodyPr/>
        <a:lstStyle/>
        <a:p>
          <a:r>
            <a:rPr lang="es-MX" sz="2400" b="0" dirty="0">
              <a:solidFill>
                <a:schemeClr val="tx1"/>
              </a:solidFill>
            </a:rPr>
            <a:t>Relación y alegatos</a:t>
          </a:r>
        </a:p>
      </dgm:t>
    </dgm:pt>
    <dgm:pt modelId="{6420C93E-9B9B-FB4F-8ED8-D6B775941569}" type="parTrans" cxnId="{1B015EBC-8F5E-2942-B3AC-51AEF03056EE}">
      <dgm:prSet/>
      <dgm:spPr/>
      <dgm:t>
        <a:bodyPr/>
        <a:lstStyle/>
        <a:p>
          <a:endParaRPr lang="es-MX"/>
        </a:p>
      </dgm:t>
    </dgm:pt>
    <dgm:pt modelId="{3BED56AB-131B-E84A-9730-BEA5F3CC7D69}" type="sibTrans" cxnId="{1B015EBC-8F5E-2942-B3AC-51AEF03056EE}">
      <dgm:prSet/>
      <dgm:spPr/>
      <dgm:t>
        <a:bodyPr/>
        <a:lstStyle/>
        <a:p>
          <a:endParaRPr lang="es-MX"/>
        </a:p>
      </dgm:t>
    </dgm:pt>
    <dgm:pt modelId="{A1A9886B-A8C6-AB42-A98F-5451A7900F5D}">
      <dgm:prSet phldrT="[Texto]" custT="1"/>
      <dgm:spPr/>
      <dgm:t>
        <a:bodyPr/>
        <a:lstStyle/>
        <a:p>
          <a:r>
            <a:rPr lang="es-MX" sz="2400" b="0" dirty="0">
              <a:solidFill>
                <a:schemeClr val="tx1"/>
              </a:solidFill>
            </a:rPr>
            <a:t>Término de alegatos</a:t>
          </a:r>
        </a:p>
      </dgm:t>
    </dgm:pt>
    <dgm:pt modelId="{EF3DFE2F-919E-4A4A-BA38-85DC27AA79B1}" type="parTrans" cxnId="{70F766D1-A0E9-224B-B2D6-7BB322E0EDC4}">
      <dgm:prSet/>
      <dgm:spPr/>
      <dgm:t>
        <a:bodyPr/>
        <a:lstStyle/>
        <a:p>
          <a:endParaRPr lang="es-MX"/>
        </a:p>
      </dgm:t>
    </dgm:pt>
    <dgm:pt modelId="{7EBF51A8-3F79-3142-A9D8-6CC601FF442E}" type="sibTrans" cxnId="{70F766D1-A0E9-224B-B2D6-7BB322E0EDC4}">
      <dgm:prSet/>
      <dgm:spPr/>
      <dgm:t>
        <a:bodyPr/>
        <a:lstStyle/>
        <a:p>
          <a:endParaRPr lang="es-MX"/>
        </a:p>
      </dgm:t>
    </dgm:pt>
    <dgm:pt modelId="{05526260-EEF8-F540-B08F-527406A83001}" type="pres">
      <dgm:prSet presAssocID="{6403D459-C6E5-FD42-BF73-9C8DD383FA82}" presName="Name0" presStyleCnt="0">
        <dgm:presLayoutVars>
          <dgm:dir/>
          <dgm:resizeHandles val="exact"/>
        </dgm:presLayoutVars>
      </dgm:prSet>
      <dgm:spPr/>
    </dgm:pt>
    <dgm:pt modelId="{2FB05D86-D362-B44B-9D69-147A10DC8B96}" type="pres">
      <dgm:prSet presAssocID="{8C76C790-76F8-364D-80B0-D93B401E8990}" presName="node" presStyleLbl="node1" presStyleIdx="0" presStyleCnt="5">
        <dgm:presLayoutVars>
          <dgm:bulletEnabled val="1"/>
        </dgm:presLayoutVars>
      </dgm:prSet>
      <dgm:spPr/>
    </dgm:pt>
    <dgm:pt modelId="{2AFE3FC3-9CE1-2C40-9CBA-1FCB48B61843}" type="pres">
      <dgm:prSet presAssocID="{70199462-187A-694D-99A3-9DF0A76A4455}" presName="sibTrans" presStyleLbl="sibTrans2D1" presStyleIdx="0" presStyleCnt="4"/>
      <dgm:spPr/>
    </dgm:pt>
    <dgm:pt modelId="{B23B15E8-1C3E-C546-A0F8-0E62BCCC7C3C}" type="pres">
      <dgm:prSet presAssocID="{70199462-187A-694D-99A3-9DF0A76A4455}" presName="connectorText" presStyleLbl="sibTrans2D1" presStyleIdx="0" presStyleCnt="4"/>
      <dgm:spPr/>
    </dgm:pt>
    <dgm:pt modelId="{2E507453-B626-F643-963F-4C862435250F}" type="pres">
      <dgm:prSet presAssocID="{A5E2A60A-EED0-EE4A-999A-481873DB487D}" presName="node" presStyleLbl="node1" presStyleIdx="1" presStyleCnt="5">
        <dgm:presLayoutVars>
          <dgm:bulletEnabled val="1"/>
        </dgm:presLayoutVars>
      </dgm:prSet>
      <dgm:spPr/>
    </dgm:pt>
    <dgm:pt modelId="{1BC55221-5893-8F43-9693-C70611902841}" type="pres">
      <dgm:prSet presAssocID="{A5AACD63-3264-2640-A9AC-D53D9533B368}" presName="sibTrans" presStyleLbl="sibTrans2D1" presStyleIdx="1" presStyleCnt="4"/>
      <dgm:spPr/>
    </dgm:pt>
    <dgm:pt modelId="{C574CF4F-F819-C04B-B18E-EF764B83827B}" type="pres">
      <dgm:prSet presAssocID="{A5AACD63-3264-2640-A9AC-D53D9533B368}" presName="connectorText" presStyleLbl="sibTrans2D1" presStyleIdx="1" presStyleCnt="4"/>
      <dgm:spPr/>
    </dgm:pt>
    <dgm:pt modelId="{7AFA99E6-B8B3-C343-915F-B5E624C48B0F}" type="pres">
      <dgm:prSet presAssocID="{D09E1DE4-3136-AD42-A094-F6563B2282E1}" presName="node" presStyleLbl="node1" presStyleIdx="2" presStyleCnt="5">
        <dgm:presLayoutVars>
          <dgm:bulletEnabled val="1"/>
        </dgm:presLayoutVars>
      </dgm:prSet>
      <dgm:spPr/>
    </dgm:pt>
    <dgm:pt modelId="{1E822345-8B69-664D-BBC8-DE1657A03E99}" type="pres">
      <dgm:prSet presAssocID="{F30E5CCE-98FF-5F41-A862-F6844082250E}" presName="sibTrans" presStyleLbl="sibTrans2D1" presStyleIdx="2" presStyleCnt="4"/>
      <dgm:spPr/>
    </dgm:pt>
    <dgm:pt modelId="{254BCF3F-05F6-E046-879C-E61EB497049D}" type="pres">
      <dgm:prSet presAssocID="{F30E5CCE-98FF-5F41-A862-F6844082250E}" presName="connectorText" presStyleLbl="sibTrans2D1" presStyleIdx="2" presStyleCnt="4"/>
      <dgm:spPr/>
    </dgm:pt>
    <dgm:pt modelId="{048D0BA5-35A0-EF46-B852-7D6E20D37C6C}" type="pres">
      <dgm:prSet presAssocID="{C8B709AB-8958-7042-9C0A-C8EFC83E48C3}" presName="node" presStyleLbl="node1" presStyleIdx="3" presStyleCnt="5">
        <dgm:presLayoutVars>
          <dgm:bulletEnabled val="1"/>
        </dgm:presLayoutVars>
      </dgm:prSet>
      <dgm:spPr/>
    </dgm:pt>
    <dgm:pt modelId="{F76A5C3A-0785-FB43-8016-450FC5FCA691}" type="pres">
      <dgm:prSet presAssocID="{3BED56AB-131B-E84A-9730-BEA5F3CC7D69}" presName="sibTrans" presStyleLbl="sibTrans2D1" presStyleIdx="3" presStyleCnt="4"/>
      <dgm:spPr/>
    </dgm:pt>
    <dgm:pt modelId="{E76744C8-8F7A-DA48-AB95-70280E128ED0}" type="pres">
      <dgm:prSet presAssocID="{3BED56AB-131B-E84A-9730-BEA5F3CC7D69}" presName="connectorText" presStyleLbl="sibTrans2D1" presStyleIdx="3" presStyleCnt="4"/>
      <dgm:spPr/>
    </dgm:pt>
    <dgm:pt modelId="{A67D7AC0-E7A9-5744-A508-C2587B90C322}" type="pres">
      <dgm:prSet presAssocID="{A1A9886B-A8C6-AB42-A98F-5451A7900F5D}" presName="node" presStyleLbl="node1" presStyleIdx="4" presStyleCnt="5">
        <dgm:presLayoutVars>
          <dgm:bulletEnabled val="1"/>
        </dgm:presLayoutVars>
      </dgm:prSet>
      <dgm:spPr/>
    </dgm:pt>
  </dgm:ptLst>
  <dgm:cxnLst>
    <dgm:cxn modelId="{0C2BB006-426B-BC4A-A6B0-BD434F753B00}" type="presOf" srcId="{C8B709AB-8958-7042-9C0A-C8EFC83E48C3}" destId="{048D0BA5-35A0-EF46-B852-7D6E20D37C6C}" srcOrd="0" destOrd="0" presId="urn:microsoft.com/office/officeart/2005/8/layout/process1"/>
    <dgm:cxn modelId="{4F09190A-26A1-5547-8448-3367F6038E26}" type="presOf" srcId="{3BED56AB-131B-E84A-9730-BEA5F3CC7D69}" destId="{E76744C8-8F7A-DA48-AB95-70280E128ED0}" srcOrd="1" destOrd="0" presId="urn:microsoft.com/office/officeart/2005/8/layout/process1"/>
    <dgm:cxn modelId="{21DBB337-376D-5946-B091-6C99AC0846AE}" type="presOf" srcId="{6403D459-C6E5-FD42-BF73-9C8DD383FA82}" destId="{05526260-EEF8-F540-B08F-527406A83001}" srcOrd="0" destOrd="0" presId="urn:microsoft.com/office/officeart/2005/8/layout/process1"/>
    <dgm:cxn modelId="{5F06FB3D-B6AA-1347-BE4E-333CADE79E9F}" type="presOf" srcId="{A5E2A60A-EED0-EE4A-999A-481873DB487D}" destId="{2E507453-B626-F643-963F-4C862435250F}" srcOrd="0" destOrd="0" presId="urn:microsoft.com/office/officeart/2005/8/layout/process1"/>
    <dgm:cxn modelId="{E680064F-0129-C649-AC56-EBFDE08B4B55}" type="presOf" srcId="{D09E1DE4-3136-AD42-A094-F6563B2282E1}" destId="{7AFA99E6-B8B3-C343-915F-B5E624C48B0F}" srcOrd="0" destOrd="0" presId="urn:microsoft.com/office/officeart/2005/8/layout/process1"/>
    <dgm:cxn modelId="{7F13FE51-731D-3641-A3A7-452788A7BF9C}" srcId="{6403D459-C6E5-FD42-BF73-9C8DD383FA82}" destId="{A5E2A60A-EED0-EE4A-999A-481873DB487D}" srcOrd="1" destOrd="0" parTransId="{B2D5949D-AF53-0C4E-9ED4-165BBBD7A135}" sibTransId="{A5AACD63-3264-2640-A9AC-D53D9533B368}"/>
    <dgm:cxn modelId="{8B3A6672-535F-8949-B50D-C9FE8CE47EE5}" srcId="{6403D459-C6E5-FD42-BF73-9C8DD383FA82}" destId="{8C76C790-76F8-364D-80B0-D93B401E8990}" srcOrd="0" destOrd="0" parTransId="{524BB9FB-BC14-E541-B2D4-3108F70557B9}" sibTransId="{70199462-187A-694D-99A3-9DF0A76A4455}"/>
    <dgm:cxn modelId="{C333AE90-B8FB-DD42-AF46-CA7B52BB6941}" type="presOf" srcId="{70199462-187A-694D-99A3-9DF0A76A4455}" destId="{2AFE3FC3-9CE1-2C40-9CBA-1FCB48B61843}" srcOrd="0" destOrd="0" presId="urn:microsoft.com/office/officeart/2005/8/layout/process1"/>
    <dgm:cxn modelId="{4EE65FB1-C538-D144-BA7A-3D5C1C39DB05}" type="presOf" srcId="{3BED56AB-131B-E84A-9730-BEA5F3CC7D69}" destId="{F76A5C3A-0785-FB43-8016-450FC5FCA691}" srcOrd="0" destOrd="0" presId="urn:microsoft.com/office/officeart/2005/8/layout/process1"/>
    <dgm:cxn modelId="{1B015EBC-8F5E-2942-B3AC-51AEF03056EE}" srcId="{6403D459-C6E5-FD42-BF73-9C8DD383FA82}" destId="{C8B709AB-8958-7042-9C0A-C8EFC83E48C3}" srcOrd="3" destOrd="0" parTransId="{6420C93E-9B9B-FB4F-8ED8-D6B775941569}" sibTransId="{3BED56AB-131B-E84A-9730-BEA5F3CC7D69}"/>
    <dgm:cxn modelId="{2742FAC1-61A2-8B48-B346-DD3A7FD2E0E9}" type="presOf" srcId="{F30E5CCE-98FF-5F41-A862-F6844082250E}" destId="{1E822345-8B69-664D-BBC8-DE1657A03E99}" srcOrd="0" destOrd="0" presId="urn:microsoft.com/office/officeart/2005/8/layout/process1"/>
    <dgm:cxn modelId="{70F766D1-A0E9-224B-B2D6-7BB322E0EDC4}" srcId="{6403D459-C6E5-FD42-BF73-9C8DD383FA82}" destId="{A1A9886B-A8C6-AB42-A98F-5451A7900F5D}" srcOrd="4" destOrd="0" parTransId="{EF3DFE2F-919E-4A4A-BA38-85DC27AA79B1}" sibTransId="{7EBF51A8-3F79-3142-A9D8-6CC601FF442E}"/>
    <dgm:cxn modelId="{2B8EC5D8-7C44-C343-99B7-ADA8B8388431}" type="presOf" srcId="{A5AACD63-3264-2640-A9AC-D53D9533B368}" destId="{1BC55221-5893-8F43-9693-C70611902841}" srcOrd="0" destOrd="0" presId="urn:microsoft.com/office/officeart/2005/8/layout/process1"/>
    <dgm:cxn modelId="{D0A6D2DE-2219-904B-9B7F-FA5E07C72D73}" srcId="{6403D459-C6E5-FD42-BF73-9C8DD383FA82}" destId="{D09E1DE4-3136-AD42-A094-F6563B2282E1}" srcOrd="2" destOrd="0" parTransId="{ED415730-FBF5-7D47-A2EB-3DB81FBCE235}" sibTransId="{F30E5CCE-98FF-5F41-A862-F6844082250E}"/>
    <dgm:cxn modelId="{E5F023E8-78D7-4B42-91AC-53529DEDDEF4}" type="presOf" srcId="{70199462-187A-694D-99A3-9DF0A76A4455}" destId="{B23B15E8-1C3E-C546-A0F8-0E62BCCC7C3C}" srcOrd="1" destOrd="0" presId="urn:microsoft.com/office/officeart/2005/8/layout/process1"/>
    <dgm:cxn modelId="{4342F8EE-B795-F44C-B877-2D03FBA0452A}" type="presOf" srcId="{F30E5CCE-98FF-5F41-A862-F6844082250E}" destId="{254BCF3F-05F6-E046-879C-E61EB497049D}" srcOrd="1" destOrd="0" presId="urn:microsoft.com/office/officeart/2005/8/layout/process1"/>
    <dgm:cxn modelId="{04C49CF1-D672-E844-AB96-031B545EBD57}" type="presOf" srcId="{8C76C790-76F8-364D-80B0-D93B401E8990}" destId="{2FB05D86-D362-B44B-9D69-147A10DC8B96}" srcOrd="0" destOrd="0" presId="urn:microsoft.com/office/officeart/2005/8/layout/process1"/>
    <dgm:cxn modelId="{31441EF7-27DB-BF44-8455-26F2283471C1}" type="presOf" srcId="{A1A9886B-A8C6-AB42-A98F-5451A7900F5D}" destId="{A67D7AC0-E7A9-5744-A508-C2587B90C322}" srcOrd="0" destOrd="0" presId="urn:microsoft.com/office/officeart/2005/8/layout/process1"/>
    <dgm:cxn modelId="{00AD11FD-4D1C-7043-BED8-53E0E342D1F7}" type="presOf" srcId="{A5AACD63-3264-2640-A9AC-D53D9533B368}" destId="{C574CF4F-F819-C04B-B18E-EF764B83827B}" srcOrd="1" destOrd="0" presId="urn:microsoft.com/office/officeart/2005/8/layout/process1"/>
    <dgm:cxn modelId="{1607F21E-67BC-7A41-9B08-99E54A17C8DC}" type="presParOf" srcId="{05526260-EEF8-F540-B08F-527406A83001}" destId="{2FB05D86-D362-B44B-9D69-147A10DC8B96}" srcOrd="0" destOrd="0" presId="urn:microsoft.com/office/officeart/2005/8/layout/process1"/>
    <dgm:cxn modelId="{B0A499DB-45EF-5549-85FD-22714669D238}" type="presParOf" srcId="{05526260-EEF8-F540-B08F-527406A83001}" destId="{2AFE3FC3-9CE1-2C40-9CBA-1FCB48B61843}" srcOrd="1" destOrd="0" presId="urn:microsoft.com/office/officeart/2005/8/layout/process1"/>
    <dgm:cxn modelId="{985A5182-E286-DE4C-9A05-4ACCD93432B3}" type="presParOf" srcId="{2AFE3FC3-9CE1-2C40-9CBA-1FCB48B61843}" destId="{B23B15E8-1C3E-C546-A0F8-0E62BCCC7C3C}" srcOrd="0" destOrd="0" presId="urn:microsoft.com/office/officeart/2005/8/layout/process1"/>
    <dgm:cxn modelId="{F6105A3D-5F0D-244D-A1BF-5C23911530BD}" type="presParOf" srcId="{05526260-EEF8-F540-B08F-527406A83001}" destId="{2E507453-B626-F643-963F-4C862435250F}" srcOrd="2" destOrd="0" presId="urn:microsoft.com/office/officeart/2005/8/layout/process1"/>
    <dgm:cxn modelId="{2A189206-1BD5-6F46-8D70-DECABF6B23F4}" type="presParOf" srcId="{05526260-EEF8-F540-B08F-527406A83001}" destId="{1BC55221-5893-8F43-9693-C70611902841}" srcOrd="3" destOrd="0" presId="urn:microsoft.com/office/officeart/2005/8/layout/process1"/>
    <dgm:cxn modelId="{D39E0E8D-8967-704A-8A4D-9D3F3232DAFC}" type="presParOf" srcId="{1BC55221-5893-8F43-9693-C70611902841}" destId="{C574CF4F-F819-C04B-B18E-EF764B83827B}" srcOrd="0" destOrd="0" presId="urn:microsoft.com/office/officeart/2005/8/layout/process1"/>
    <dgm:cxn modelId="{B994AE17-54CC-FF4E-B07A-B1A80F689FA2}" type="presParOf" srcId="{05526260-EEF8-F540-B08F-527406A83001}" destId="{7AFA99E6-B8B3-C343-915F-B5E624C48B0F}" srcOrd="4" destOrd="0" presId="urn:microsoft.com/office/officeart/2005/8/layout/process1"/>
    <dgm:cxn modelId="{AEF997CE-9AC5-0848-8FB6-2DF31C9F72A9}" type="presParOf" srcId="{05526260-EEF8-F540-B08F-527406A83001}" destId="{1E822345-8B69-664D-BBC8-DE1657A03E99}" srcOrd="5" destOrd="0" presId="urn:microsoft.com/office/officeart/2005/8/layout/process1"/>
    <dgm:cxn modelId="{7B4ABA29-2485-AB4E-9552-4E6558AA4792}" type="presParOf" srcId="{1E822345-8B69-664D-BBC8-DE1657A03E99}" destId="{254BCF3F-05F6-E046-879C-E61EB497049D}" srcOrd="0" destOrd="0" presId="urn:microsoft.com/office/officeart/2005/8/layout/process1"/>
    <dgm:cxn modelId="{31B3C3A1-BC4D-5B4B-8255-5826E5E1D80C}" type="presParOf" srcId="{05526260-EEF8-F540-B08F-527406A83001}" destId="{048D0BA5-35A0-EF46-B852-7D6E20D37C6C}" srcOrd="6" destOrd="0" presId="urn:microsoft.com/office/officeart/2005/8/layout/process1"/>
    <dgm:cxn modelId="{3CD502BE-301A-3A48-AFD1-F6B4DCE535AF}" type="presParOf" srcId="{05526260-EEF8-F540-B08F-527406A83001}" destId="{F76A5C3A-0785-FB43-8016-450FC5FCA691}" srcOrd="7" destOrd="0" presId="urn:microsoft.com/office/officeart/2005/8/layout/process1"/>
    <dgm:cxn modelId="{C0CECB10-8480-E845-97D4-8017B12B49B4}" type="presParOf" srcId="{F76A5C3A-0785-FB43-8016-450FC5FCA691}" destId="{E76744C8-8F7A-DA48-AB95-70280E128ED0}" srcOrd="0" destOrd="0" presId="urn:microsoft.com/office/officeart/2005/8/layout/process1"/>
    <dgm:cxn modelId="{D96D1AA4-5E5B-BB45-96E7-DC212F25ED5D}" type="presParOf" srcId="{05526260-EEF8-F540-B08F-527406A83001}" destId="{A67D7AC0-E7A9-5744-A508-C2587B90C322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D2B9460B-6E6C-C342-8266-98BE2BFF17F7}" type="doc">
      <dgm:prSet loTypeId="urn:microsoft.com/office/officeart/2005/8/layout/hierarchy3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291BF6A2-30E9-E64D-9C09-800F5C1BBD68}">
      <dgm:prSet phldrT="[Texto]"/>
      <dgm:spPr/>
      <dgm:t>
        <a:bodyPr/>
        <a:lstStyle/>
        <a:p>
          <a:r>
            <a:rPr lang="es-MX" dirty="0"/>
            <a:t>Si se acoge la acción</a:t>
          </a:r>
        </a:p>
      </dgm:t>
    </dgm:pt>
    <dgm:pt modelId="{6FB0F6D7-52C5-E140-BFC8-D6F2A566FAA5}" type="parTrans" cxnId="{92C1E181-1FC8-0243-8C33-DAEFFB63D7DA}">
      <dgm:prSet/>
      <dgm:spPr/>
      <dgm:t>
        <a:bodyPr/>
        <a:lstStyle/>
        <a:p>
          <a:endParaRPr lang="es-MX"/>
        </a:p>
      </dgm:t>
    </dgm:pt>
    <dgm:pt modelId="{798DB7E4-C7B7-AD42-85B2-76AB304DA4F3}" type="sibTrans" cxnId="{92C1E181-1FC8-0243-8C33-DAEFFB63D7DA}">
      <dgm:prSet/>
      <dgm:spPr/>
      <dgm:t>
        <a:bodyPr/>
        <a:lstStyle/>
        <a:p>
          <a:endParaRPr lang="es-MX"/>
        </a:p>
      </dgm:t>
    </dgm:pt>
    <dgm:pt modelId="{3343D9E5-2187-D048-BB47-6B778C25A606}">
      <dgm:prSet phldrT="[Texto]"/>
      <dgm:spPr/>
      <dgm:t>
        <a:bodyPr/>
        <a:lstStyle/>
        <a:p>
          <a:r>
            <a:rPr lang="es-MX" dirty="0"/>
            <a:t>Contenido de la sentencia.</a:t>
          </a:r>
        </a:p>
      </dgm:t>
    </dgm:pt>
    <dgm:pt modelId="{94DB7593-44AD-5947-8ABB-32B022A0A458}" type="parTrans" cxnId="{8C9205B6-0FAA-4C44-BE54-A97C99788733}">
      <dgm:prSet/>
      <dgm:spPr/>
      <dgm:t>
        <a:bodyPr/>
        <a:lstStyle/>
        <a:p>
          <a:endParaRPr lang="es-MX"/>
        </a:p>
      </dgm:t>
    </dgm:pt>
    <dgm:pt modelId="{417A0824-ACC8-ED45-8CC6-8CEB51B1BEFC}" type="sibTrans" cxnId="{8C9205B6-0FAA-4C44-BE54-A97C99788733}">
      <dgm:prSet/>
      <dgm:spPr/>
      <dgm:t>
        <a:bodyPr/>
        <a:lstStyle/>
        <a:p>
          <a:endParaRPr lang="es-MX"/>
        </a:p>
      </dgm:t>
    </dgm:pt>
    <dgm:pt modelId="{1FA4A161-D8CF-5B4D-AB64-50E545D57497}">
      <dgm:prSet phldrT="[Texto]"/>
      <dgm:spPr/>
      <dgm:t>
        <a:bodyPr/>
        <a:lstStyle/>
        <a:p>
          <a:r>
            <a:rPr lang="es-MX" dirty="0"/>
            <a:t>Si se rechaza la acción</a:t>
          </a:r>
        </a:p>
      </dgm:t>
    </dgm:pt>
    <dgm:pt modelId="{5C2E4E16-3AF2-1C49-82DA-1C1056937B34}" type="parTrans" cxnId="{2E319D79-5414-3C40-A003-36C53844D815}">
      <dgm:prSet/>
      <dgm:spPr/>
      <dgm:t>
        <a:bodyPr/>
        <a:lstStyle/>
        <a:p>
          <a:endParaRPr lang="es-MX"/>
        </a:p>
      </dgm:t>
    </dgm:pt>
    <dgm:pt modelId="{48A0DDE7-FD09-9140-9AF3-0033FE9D0AE0}" type="sibTrans" cxnId="{2E319D79-5414-3C40-A003-36C53844D815}">
      <dgm:prSet/>
      <dgm:spPr/>
      <dgm:t>
        <a:bodyPr/>
        <a:lstStyle/>
        <a:p>
          <a:endParaRPr lang="es-MX"/>
        </a:p>
      </dgm:t>
    </dgm:pt>
    <dgm:pt modelId="{46F2DD23-F675-9248-B059-65F87E362ACA}">
      <dgm:prSet phldrT="[Texto]"/>
      <dgm:spPr/>
      <dgm:t>
        <a:bodyPr/>
        <a:lstStyle/>
        <a:p>
          <a:r>
            <a:rPr lang="es-MX" dirty="0"/>
            <a:t>Comunicación al tribunal pendiente.</a:t>
          </a:r>
        </a:p>
      </dgm:t>
    </dgm:pt>
    <dgm:pt modelId="{C2AB2E1C-9501-CD45-A17E-80820D552545}" type="parTrans" cxnId="{044786DC-9ED3-CC4F-A55B-660C1DC0B28D}">
      <dgm:prSet/>
      <dgm:spPr/>
      <dgm:t>
        <a:bodyPr/>
        <a:lstStyle/>
        <a:p>
          <a:endParaRPr lang="es-MX"/>
        </a:p>
      </dgm:t>
    </dgm:pt>
    <dgm:pt modelId="{5397371A-A925-F346-AB78-8B12C0B326E7}" type="sibTrans" cxnId="{044786DC-9ED3-CC4F-A55B-660C1DC0B28D}">
      <dgm:prSet/>
      <dgm:spPr/>
      <dgm:t>
        <a:bodyPr/>
        <a:lstStyle/>
        <a:p>
          <a:endParaRPr lang="es-MX"/>
        </a:p>
      </dgm:t>
    </dgm:pt>
    <dgm:pt modelId="{3D031792-26AF-C743-8282-F482826FF66D}">
      <dgm:prSet phldrT="[Texto]"/>
      <dgm:spPr/>
      <dgm:t>
        <a:bodyPr/>
        <a:lstStyle/>
        <a:p>
          <a:r>
            <a:rPr lang="es-MX" dirty="0"/>
            <a:t>Comunicación al tribunal de le gestión pendiente. </a:t>
          </a:r>
        </a:p>
      </dgm:t>
    </dgm:pt>
    <dgm:pt modelId="{01DF9E8C-A322-CF40-B07C-CAB37A110175}" type="parTrans" cxnId="{90E81DBB-7CF6-844D-9DCD-5288BDF6E04F}">
      <dgm:prSet/>
      <dgm:spPr/>
      <dgm:t>
        <a:bodyPr/>
        <a:lstStyle/>
        <a:p>
          <a:endParaRPr lang="es-MX"/>
        </a:p>
      </dgm:t>
    </dgm:pt>
    <dgm:pt modelId="{8CE01E8F-618D-E74D-9890-8D3EE9139A5A}" type="sibTrans" cxnId="{90E81DBB-7CF6-844D-9DCD-5288BDF6E04F}">
      <dgm:prSet/>
      <dgm:spPr/>
      <dgm:t>
        <a:bodyPr/>
        <a:lstStyle/>
        <a:p>
          <a:endParaRPr lang="es-MX"/>
        </a:p>
      </dgm:t>
    </dgm:pt>
    <dgm:pt modelId="{3E68F177-56F2-0E49-AC9A-245581CE533B}">
      <dgm:prSet phldrT="[Texto]"/>
      <dgm:spPr/>
      <dgm:t>
        <a:bodyPr/>
        <a:lstStyle/>
        <a:p>
          <a:r>
            <a:rPr lang="es-MX" dirty="0"/>
            <a:t>Eventual condena en costas.</a:t>
          </a:r>
        </a:p>
      </dgm:t>
    </dgm:pt>
    <dgm:pt modelId="{BD4EFCFB-3336-2749-945B-1BE1F42D3A17}" type="parTrans" cxnId="{2FB078BF-746B-B64F-AC10-BD976A7BF8BB}">
      <dgm:prSet/>
      <dgm:spPr/>
      <dgm:t>
        <a:bodyPr/>
        <a:lstStyle/>
        <a:p>
          <a:endParaRPr lang="es-MX"/>
        </a:p>
      </dgm:t>
    </dgm:pt>
    <dgm:pt modelId="{3048F2A9-0D81-8140-B0D7-BA1D665F57D6}" type="sibTrans" cxnId="{2FB078BF-746B-B64F-AC10-BD976A7BF8BB}">
      <dgm:prSet/>
      <dgm:spPr/>
      <dgm:t>
        <a:bodyPr/>
        <a:lstStyle/>
        <a:p>
          <a:endParaRPr lang="es-MX"/>
        </a:p>
      </dgm:t>
    </dgm:pt>
    <dgm:pt modelId="{BF955686-E770-A749-A476-6D9550221D9F}" type="pres">
      <dgm:prSet presAssocID="{D2B9460B-6E6C-C342-8266-98BE2BFF17F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B5486193-79AD-4840-9CE1-196B90A61C5C}" type="pres">
      <dgm:prSet presAssocID="{291BF6A2-30E9-E64D-9C09-800F5C1BBD68}" presName="root" presStyleCnt="0"/>
      <dgm:spPr/>
    </dgm:pt>
    <dgm:pt modelId="{5F6E56AE-3BE7-B44F-875B-EE9B5A391163}" type="pres">
      <dgm:prSet presAssocID="{291BF6A2-30E9-E64D-9C09-800F5C1BBD68}" presName="rootComposite" presStyleCnt="0"/>
      <dgm:spPr/>
    </dgm:pt>
    <dgm:pt modelId="{B93FAA75-D368-0A42-B4BD-3F917573C34E}" type="pres">
      <dgm:prSet presAssocID="{291BF6A2-30E9-E64D-9C09-800F5C1BBD68}" presName="rootText" presStyleLbl="node1" presStyleIdx="0" presStyleCnt="2"/>
      <dgm:spPr/>
    </dgm:pt>
    <dgm:pt modelId="{EC3C51F6-64DD-D849-A692-045FDAAF146F}" type="pres">
      <dgm:prSet presAssocID="{291BF6A2-30E9-E64D-9C09-800F5C1BBD68}" presName="rootConnector" presStyleLbl="node1" presStyleIdx="0" presStyleCnt="2"/>
      <dgm:spPr/>
    </dgm:pt>
    <dgm:pt modelId="{A6C07C82-2711-704C-9326-A4A4CD818420}" type="pres">
      <dgm:prSet presAssocID="{291BF6A2-30E9-E64D-9C09-800F5C1BBD68}" presName="childShape" presStyleCnt="0"/>
      <dgm:spPr/>
    </dgm:pt>
    <dgm:pt modelId="{7DDCBBC3-DF66-FE4E-B3CF-D333D85C76A9}" type="pres">
      <dgm:prSet presAssocID="{94DB7593-44AD-5947-8ABB-32B022A0A458}" presName="Name13" presStyleLbl="parChTrans1D2" presStyleIdx="0" presStyleCnt="4"/>
      <dgm:spPr/>
    </dgm:pt>
    <dgm:pt modelId="{BA990BAC-1691-A744-9B70-4417547D1116}" type="pres">
      <dgm:prSet presAssocID="{3343D9E5-2187-D048-BB47-6B778C25A606}" presName="childText" presStyleLbl="bgAcc1" presStyleIdx="0" presStyleCnt="4">
        <dgm:presLayoutVars>
          <dgm:bulletEnabled val="1"/>
        </dgm:presLayoutVars>
      </dgm:prSet>
      <dgm:spPr/>
    </dgm:pt>
    <dgm:pt modelId="{E3849ACA-DEE9-224B-B991-ED50C4695ADD}" type="pres">
      <dgm:prSet presAssocID="{01DF9E8C-A322-CF40-B07C-CAB37A110175}" presName="Name13" presStyleLbl="parChTrans1D2" presStyleIdx="1" presStyleCnt="4"/>
      <dgm:spPr/>
    </dgm:pt>
    <dgm:pt modelId="{DF7BB34A-B6F7-9045-80D2-662A5F9BAD1D}" type="pres">
      <dgm:prSet presAssocID="{3D031792-26AF-C743-8282-F482826FF66D}" presName="childText" presStyleLbl="bgAcc1" presStyleIdx="1" presStyleCnt="4">
        <dgm:presLayoutVars>
          <dgm:bulletEnabled val="1"/>
        </dgm:presLayoutVars>
      </dgm:prSet>
      <dgm:spPr/>
    </dgm:pt>
    <dgm:pt modelId="{ABB1EDF0-2EF5-6B49-9026-EC64E94C778F}" type="pres">
      <dgm:prSet presAssocID="{1FA4A161-D8CF-5B4D-AB64-50E545D57497}" presName="root" presStyleCnt="0"/>
      <dgm:spPr/>
    </dgm:pt>
    <dgm:pt modelId="{277A0C99-4457-CB46-9238-F6A7FE1FDD5A}" type="pres">
      <dgm:prSet presAssocID="{1FA4A161-D8CF-5B4D-AB64-50E545D57497}" presName="rootComposite" presStyleCnt="0"/>
      <dgm:spPr/>
    </dgm:pt>
    <dgm:pt modelId="{C202D71C-86F4-AE4C-856E-0DB05340AE46}" type="pres">
      <dgm:prSet presAssocID="{1FA4A161-D8CF-5B4D-AB64-50E545D57497}" presName="rootText" presStyleLbl="node1" presStyleIdx="1" presStyleCnt="2"/>
      <dgm:spPr/>
    </dgm:pt>
    <dgm:pt modelId="{CC4653DD-525C-A942-AAF6-EBE2F4943373}" type="pres">
      <dgm:prSet presAssocID="{1FA4A161-D8CF-5B4D-AB64-50E545D57497}" presName="rootConnector" presStyleLbl="node1" presStyleIdx="1" presStyleCnt="2"/>
      <dgm:spPr/>
    </dgm:pt>
    <dgm:pt modelId="{CE05AB5A-EB47-C744-8095-BC883716BB7A}" type="pres">
      <dgm:prSet presAssocID="{1FA4A161-D8CF-5B4D-AB64-50E545D57497}" presName="childShape" presStyleCnt="0"/>
      <dgm:spPr/>
    </dgm:pt>
    <dgm:pt modelId="{C2E0543B-5315-9C4D-97E4-A6EECDDC4B6D}" type="pres">
      <dgm:prSet presAssocID="{C2AB2E1C-9501-CD45-A17E-80820D552545}" presName="Name13" presStyleLbl="parChTrans1D2" presStyleIdx="2" presStyleCnt="4"/>
      <dgm:spPr/>
    </dgm:pt>
    <dgm:pt modelId="{786A7C36-D762-1241-B1FA-A468E000985A}" type="pres">
      <dgm:prSet presAssocID="{46F2DD23-F675-9248-B059-65F87E362ACA}" presName="childText" presStyleLbl="bgAcc1" presStyleIdx="2" presStyleCnt="4">
        <dgm:presLayoutVars>
          <dgm:bulletEnabled val="1"/>
        </dgm:presLayoutVars>
      </dgm:prSet>
      <dgm:spPr/>
    </dgm:pt>
    <dgm:pt modelId="{A2B8E422-90F0-9C47-94EE-95AEA846B964}" type="pres">
      <dgm:prSet presAssocID="{BD4EFCFB-3336-2749-945B-1BE1F42D3A17}" presName="Name13" presStyleLbl="parChTrans1D2" presStyleIdx="3" presStyleCnt="4"/>
      <dgm:spPr/>
    </dgm:pt>
    <dgm:pt modelId="{F9636A3F-E641-844B-8110-9BD28A3B5494}" type="pres">
      <dgm:prSet presAssocID="{3E68F177-56F2-0E49-AC9A-245581CE533B}" presName="childText" presStyleLbl="bgAcc1" presStyleIdx="3" presStyleCnt="4">
        <dgm:presLayoutVars>
          <dgm:bulletEnabled val="1"/>
        </dgm:presLayoutVars>
      </dgm:prSet>
      <dgm:spPr/>
    </dgm:pt>
  </dgm:ptLst>
  <dgm:cxnLst>
    <dgm:cxn modelId="{1603920A-6E13-9943-9855-D41E57F889DB}" type="presOf" srcId="{01DF9E8C-A322-CF40-B07C-CAB37A110175}" destId="{E3849ACA-DEE9-224B-B991-ED50C4695ADD}" srcOrd="0" destOrd="0" presId="urn:microsoft.com/office/officeart/2005/8/layout/hierarchy3"/>
    <dgm:cxn modelId="{3E7C460E-032D-8148-9D5A-75E966E64AEB}" type="presOf" srcId="{D2B9460B-6E6C-C342-8266-98BE2BFF17F7}" destId="{BF955686-E770-A749-A476-6D9550221D9F}" srcOrd="0" destOrd="0" presId="urn:microsoft.com/office/officeart/2005/8/layout/hierarchy3"/>
    <dgm:cxn modelId="{93875D25-5AA2-DA4D-B498-7D6C2E35C3D4}" type="presOf" srcId="{BD4EFCFB-3336-2749-945B-1BE1F42D3A17}" destId="{A2B8E422-90F0-9C47-94EE-95AEA846B964}" srcOrd="0" destOrd="0" presId="urn:microsoft.com/office/officeart/2005/8/layout/hierarchy3"/>
    <dgm:cxn modelId="{AD678D33-F118-214E-BBC2-46736069B79D}" type="presOf" srcId="{46F2DD23-F675-9248-B059-65F87E362ACA}" destId="{786A7C36-D762-1241-B1FA-A468E000985A}" srcOrd="0" destOrd="0" presId="urn:microsoft.com/office/officeart/2005/8/layout/hierarchy3"/>
    <dgm:cxn modelId="{C4D1AB3F-7612-664A-B98E-ACE77E0E32BC}" type="presOf" srcId="{3D031792-26AF-C743-8282-F482826FF66D}" destId="{DF7BB34A-B6F7-9045-80D2-662A5F9BAD1D}" srcOrd="0" destOrd="0" presId="urn:microsoft.com/office/officeart/2005/8/layout/hierarchy3"/>
    <dgm:cxn modelId="{38C94E4A-80C9-484B-BAD4-B363FC29E1A6}" type="presOf" srcId="{291BF6A2-30E9-E64D-9C09-800F5C1BBD68}" destId="{EC3C51F6-64DD-D849-A692-045FDAAF146F}" srcOrd="1" destOrd="0" presId="urn:microsoft.com/office/officeart/2005/8/layout/hierarchy3"/>
    <dgm:cxn modelId="{898A5674-4D6D-A148-985F-438C29A04BB9}" type="presOf" srcId="{3E68F177-56F2-0E49-AC9A-245581CE533B}" destId="{F9636A3F-E641-844B-8110-9BD28A3B5494}" srcOrd="0" destOrd="0" presId="urn:microsoft.com/office/officeart/2005/8/layout/hierarchy3"/>
    <dgm:cxn modelId="{2E319D79-5414-3C40-A003-36C53844D815}" srcId="{D2B9460B-6E6C-C342-8266-98BE2BFF17F7}" destId="{1FA4A161-D8CF-5B4D-AB64-50E545D57497}" srcOrd="1" destOrd="0" parTransId="{5C2E4E16-3AF2-1C49-82DA-1C1056937B34}" sibTransId="{48A0DDE7-FD09-9140-9AF3-0033FE9D0AE0}"/>
    <dgm:cxn modelId="{92C1E181-1FC8-0243-8C33-DAEFFB63D7DA}" srcId="{D2B9460B-6E6C-C342-8266-98BE2BFF17F7}" destId="{291BF6A2-30E9-E64D-9C09-800F5C1BBD68}" srcOrd="0" destOrd="0" parTransId="{6FB0F6D7-52C5-E140-BFC8-D6F2A566FAA5}" sibTransId="{798DB7E4-C7B7-AD42-85B2-76AB304DA4F3}"/>
    <dgm:cxn modelId="{8C9205B6-0FAA-4C44-BE54-A97C99788733}" srcId="{291BF6A2-30E9-E64D-9C09-800F5C1BBD68}" destId="{3343D9E5-2187-D048-BB47-6B778C25A606}" srcOrd="0" destOrd="0" parTransId="{94DB7593-44AD-5947-8ABB-32B022A0A458}" sibTransId="{417A0824-ACC8-ED45-8CC6-8CEB51B1BEFC}"/>
    <dgm:cxn modelId="{90E81DBB-7CF6-844D-9DCD-5288BDF6E04F}" srcId="{291BF6A2-30E9-E64D-9C09-800F5C1BBD68}" destId="{3D031792-26AF-C743-8282-F482826FF66D}" srcOrd="1" destOrd="0" parTransId="{01DF9E8C-A322-CF40-B07C-CAB37A110175}" sibTransId="{8CE01E8F-618D-E74D-9890-8D3EE9139A5A}"/>
    <dgm:cxn modelId="{12DDB7BB-E572-7447-BEFB-9C801EA408AE}" type="presOf" srcId="{1FA4A161-D8CF-5B4D-AB64-50E545D57497}" destId="{C202D71C-86F4-AE4C-856E-0DB05340AE46}" srcOrd="0" destOrd="0" presId="urn:microsoft.com/office/officeart/2005/8/layout/hierarchy3"/>
    <dgm:cxn modelId="{2FB078BF-746B-B64F-AC10-BD976A7BF8BB}" srcId="{1FA4A161-D8CF-5B4D-AB64-50E545D57497}" destId="{3E68F177-56F2-0E49-AC9A-245581CE533B}" srcOrd="1" destOrd="0" parTransId="{BD4EFCFB-3336-2749-945B-1BE1F42D3A17}" sibTransId="{3048F2A9-0D81-8140-B0D7-BA1D665F57D6}"/>
    <dgm:cxn modelId="{7D9ED2D0-9D18-7F42-9F32-92224466C27E}" type="presOf" srcId="{94DB7593-44AD-5947-8ABB-32B022A0A458}" destId="{7DDCBBC3-DF66-FE4E-B3CF-D333D85C76A9}" srcOrd="0" destOrd="0" presId="urn:microsoft.com/office/officeart/2005/8/layout/hierarchy3"/>
    <dgm:cxn modelId="{044786DC-9ED3-CC4F-A55B-660C1DC0B28D}" srcId="{1FA4A161-D8CF-5B4D-AB64-50E545D57497}" destId="{46F2DD23-F675-9248-B059-65F87E362ACA}" srcOrd="0" destOrd="0" parTransId="{C2AB2E1C-9501-CD45-A17E-80820D552545}" sibTransId="{5397371A-A925-F346-AB78-8B12C0B326E7}"/>
    <dgm:cxn modelId="{287EFDEA-7FBE-1548-AB88-D96739443A3C}" type="presOf" srcId="{291BF6A2-30E9-E64D-9C09-800F5C1BBD68}" destId="{B93FAA75-D368-0A42-B4BD-3F917573C34E}" srcOrd="0" destOrd="0" presId="urn:microsoft.com/office/officeart/2005/8/layout/hierarchy3"/>
    <dgm:cxn modelId="{6DC6B9F3-08D1-9646-84B4-33035D6F4C10}" type="presOf" srcId="{3343D9E5-2187-D048-BB47-6B778C25A606}" destId="{BA990BAC-1691-A744-9B70-4417547D1116}" srcOrd="0" destOrd="0" presId="urn:microsoft.com/office/officeart/2005/8/layout/hierarchy3"/>
    <dgm:cxn modelId="{A91A41F9-A9D4-BB42-852F-1A6AD4D06C3F}" type="presOf" srcId="{1FA4A161-D8CF-5B4D-AB64-50E545D57497}" destId="{CC4653DD-525C-A942-AAF6-EBE2F4943373}" srcOrd="1" destOrd="0" presId="urn:microsoft.com/office/officeart/2005/8/layout/hierarchy3"/>
    <dgm:cxn modelId="{EEB6CAFA-BB4F-1D40-8963-AF7916EEAC58}" type="presOf" srcId="{C2AB2E1C-9501-CD45-A17E-80820D552545}" destId="{C2E0543B-5315-9C4D-97E4-A6EECDDC4B6D}" srcOrd="0" destOrd="0" presId="urn:microsoft.com/office/officeart/2005/8/layout/hierarchy3"/>
    <dgm:cxn modelId="{A76E0EE7-9744-E74F-BB5F-26F00B302B30}" type="presParOf" srcId="{BF955686-E770-A749-A476-6D9550221D9F}" destId="{B5486193-79AD-4840-9CE1-196B90A61C5C}" srcOrd="0" destOrd="0" presId="urn:microsoft.com/office/officeart/2005/8/layout/hierarchy3"/>
    <dgm:cxn modelId="{9319CBEE-1CC7-1A4C-A477-8E32F6B4876E}" type="presParOf" srcId="{B5486193-79AD-4840-9CE1-196B90A61C5C}" destId="{5F6E56AE-3BE7-B44F-875B-EE9B5A391163}" srcOrd="0" destOrd="0" presId="urn:microsoft.com/office/officeart/2005/8/layout/hierarchy3"/>
    <dgm:cxn modelId="{A6964B36-833B-DE41-8C35-0017AFBFD80C}" type="presParOf" srcId="{5F6E56AE-3BE7-B44F-875B-EE9B5A391163}" destId="{B93FAA75-D368-0A42-B4BD-3F917573C34E}" srcOrd="0" destOrd="0" presId="urn:microsoft.com/office/officeart/2005/8/layout/hierarchy3"/>
    <dgm:cxn modelId="{51B0D2EA-EB76-2341-A606-ADD8444D6F03}" type="presParOf" srcId="{5F6E56AE-3BE7-B44F-875B-EE9B5A391163}" destId="{EC3C51F6-64DD-D849-A692-045FDAAF146F}" srcOrd="1" destOrd="0" presId="urn:microsoft.com/office/officeart/2005/8/layout/hierarchy3"/>
    <dgm:cxn modelId="{EEB0EA83-9339-B342-964B-E850AC62E28F}" type="presParOf" srcId="{B5486193-79AD-4840-9CE1-196B90A61C5C}" destId="{A6C07C82-2711-704C-9326-A4A4CD818420}" srcOrd="1" destOrd="0" presId="urn:microsoft.com/office/officeart/2005/8/layout/hierarchy3"/>
    <dgm:cxn modelId="{C6CA0DF6-83FD-B348-A50F-FF1BB0168C76}" type="presParOf" srcId="{A6C07C82-2711-704C-9326-A4A4CD818420}" destId="{7DDCBBC3-DF66-FE4E-B3CF-D333D85C76A9}" srcOrd="0" destOrd="0" presId="urn:microsoft.com/office/officeart/2005/8/layout/hierarchy3"/>
    <dgm:cxn modelId="{5FE2DDDC-A4A1-D043-A332-725D79D2E125}" type="presParOf" srcId="{A6C07C82-2711-704C-9326-A4A4CD818420}" destId="{BA990BAC-1691-A744-9B70-4417547D1116}" srcOrd="1" destOrd="0" presId="urn:microsoft.com/office/officeart/2005/8/layout/hierarchy3"/>
    <dgm:cxn modelId="{0464B6BD-48F5-AE4A-A214-EFFD66F319E6}" type="presParOf" srcId="{A6C07C82-2711-704C-9326-A4A4CD818420}" destId="{E3849ACA-DEE9-224B-B991-ED50C4695ADD}" srcOrd="2" destOrd="0" presId="urn:microsoft.com/office/officeart/2005/8/layout/hierarchy3"/>
    <dgm:cxn modelId="{C2C2F80E-61C9-AB46-B2E8-DD64AB359BB6}" type="presParOf" srcId="{A6C07C82-2711-704C-9326-A4A4CD818420}" destId="{DF7BB34A-B6F7-9045-80D2-662A5F9BAD1D}" srcOrd="3" destOrd="0" presId="urn:microsoft.com/office/officeart/2005/8/layout/hierarchy3"/>
    <dgm:cxn modelId="{CAD64B76-67D4-294A-8AAA-744673541F7D}" type="presParOf" srcId="{BF955686-E770-A749-A476-6D9550221D9F}" destId="{ABB1EDF0-2EF5-6B49-9026-EC64E94C778F}" srcOrd="1" destOrd="0" presId="urn:microsoft.com/office/officeart/2005/8/layout/hierarchy3"/>
    <dgm:cxn modelId="{01FE4EF1-2B11-1C4F-A75C-93533B8E1DBB}" type="presParOf" srcId="{ABB1EDF0-2EF5-6B49-9026-EC64E94C778F}" destId="{277A0C99-4457-CB46-9238-F6A7FE1FDD5A}" srcOrd="0" destOrd="0" presId="urn:microsoft.com/office/officeart/2005/8/layout/hierarchy3"/>
    <dgm:cxn modelId="{8008479C-1A76-464C-9CB5-3C64440B9FCE}" type="presParOf" srcId="{277A0C99-4457-CB46-9238-F6A7FE1FDD5A}" destId="{C202D71C-86F4-AE4C-856E-0DB05340AE46}" srcOrd="0" destOrd="0" presId="urn:microsoft.com/office/officeart/2005/8/layout/hierarchy3"/>
    <dgm:cxn modelId="{D0B62506-561E-3749-BD41-30C337F78BEA}" type="presParOf" srcId="{277A0C99-4457-CB46-9238-F6A7FE1FDD5A}" destId="{CC4653DD-525C-A942-AAF6-EBE2F4943373}" srcOrd="1" destOrd="0" presId="urn:microsoft.com/office/officeart/2005/8/layout/hierarchy3"/>
    <dgm:cxn modelId="{1D6524F6-BEC0-C64D-B320-54BD6278231E}" type="presParOf" srcId="{ABB1EDF0-2EF5-6B49-9026-EC64E94C778F}" destId="{CE05AB5A-EB47-C744-8095-BC883716BB7A}" srcOrd="1" destOrd="0" presId="urn:microsoft.com/office/officeart/2005/8/layout/hierarchy3"/>
    <dgm:cxn modelId="{81C23E4E-FEA8-D14F-A5A7-C210AAC3A973}" type="presParOf" srcId="{CE05AB5A-EB47-C744-8095-BC883716BB7A}" destId="{C2E0543B-5315-9C4D-97E4-A6EECDDC4B6D}" srcOrd="0" destOrd="0" presId="urn:microsoft.com/office/officeart/2005/8/layout/hierarchy3"/>
    <dgm:cxn modelId="{7F31DAAD-E964-1047-9174-AC47CECE9568}" type="presParOf" srcId="{CE05AB5A-EB47-C744-8095-BC883716BB7A}" destId="{786A7C36-D762-1241-B1FA-A468E000985A}" srcOrd="1" destOrd="0" presId="urn:microsoft.com/office/officeart/2005/8/layout/hierarchy3"/>
    <dgm:cxn modelId="{33CC875E-8003-5C41-BF69-7EC1445CEC35}" type="presParOf" srcId="{CE05AB5A-EB47-C744-8095-BC883716BB7A}" destId="{A2B8E422-90F0-9C47-94EE-95AEA846B964}" srcOrd="2" destOrd="0" presId="urn:microsoft.com/office/officeart/2005/8/layout/hierarchy3"/>
    <dgm:cxn modelId="{AD7AB29B-4E29-6249-9A19-80273A16B3FF}" type="presParOf" srcId="{CE05AB5A-EB47-C744-8095-BC883716BB7A}" destId="{F9636A3F-E641-844B-8110-9BD28A3B5494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9F40A462-E6D6-B544-A25C-726D32BBA929}" type="doc">
      <dgm:prSet loTypeId="urn:microsoft.com/office/officeart/2005/8/layout/default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CAC23781-52CF-504F-AFB0-3EAB8744C1C2}">
      <dgm:prSet phldrT="[Texto]"/>
      <dgm:spPr/>
      <dgm:t>
        <a:bodyPr/>
        <a:lstStyle/>
        <a:p>
          <a:r>
            <a:rPr lang="es-MX" dirty="0"/>
            <a:t>Retiro</a:t>
          </a:r>
        </a:p>
      </dgm:t>
    </dgm:pt>
    <dgm:pt modelId="{07AD1995-C426-B842-81AD-D4253AFE5415}" type="parTrans" cxnId="{89C976B1-7A7F-5947-8225-E4ECC1D09063}">
      <dgm:prSet/>
      <dgm:spPr/>
      <dgm:t>
        <a:bodyPr/>
        <a:lstStyle/>
        <a:p>
          <a:endParaRPr lang="es-MX"/>
        </a:p>
      </dgm:t>
    </dgm:pt>
    <dgm:pt modelId="{4D5B5CE2-B33D-C04F-943E-E8B9E3659955}" type="sibTrans" cxnId="{89C976B1-7A7F-5947-8225-E4ECC1D09063}">
      <dgm:prSet/>
      <dgm:spPr/>
      <dgm:t>
        <a:bodyPr/>
        <a:lstStyle/>
        <a:p>
          <a:endParaRPr lang="es-MX"/>
        </a:p>
      </dgm:t>
    </dgm:pt>
    <dgm:pt modelId="{33CD5D37-245E-7648-8583-2503EA3659CE}">
      <dgm:prSet phldrT="[Texto]"/>
      <dgm:spPr/>
      <dgm:t>
        <a:bodyPr/>
        <a:lstStyle/>
        <a:p>
          <a:r>
            <a:rPr lang="es-MX" dirty="0"/>
            <a:t>Desistimiento</a:t>
          </a:r>
        </a:p>
      </dgm:t>
    </dgm:pt>
    <dgm:pt modelId="{CA656710-139D-424D-B00B-558D7E0DCC9E}" type="parTrans" cxnId="{727B1737-7577-F546-A7AD-27CCE3F93ADB}">
      <dgm:prSet/>
      <dgm:spPr/>
      <dgm:t>
        <a:bodyPr/>
        <a:lstStyle/>
        <a:p>
          <a:endParaRPr lang="es-MX"/>
        </a:p>
      </dgm:t>
    </dgm:pt>
    <dgm:pt modelId="{7207B3A8-B85F-5A45-A817-7D3983785F4D}" type="sibTrans" cxnId="{727B1737-7577-F546-A7AD-27CCE3F93ADB}">
      <dgm:prSet/>
      <dgm:spPr/>
      <dgm:t>
        <a:bodyPr/>
        <a:lstStyle/>
        <a:p>
          <a:endParaRPr lang="es-MX"/>
        </a:p>
      </dgm:t>
    </dgm:pt>
    <dgm:pt modelId="{A0B6A7AA-3324-964B-8C7F-9FC9DA0D8198}">
      <dgm:prSet phldrT="[Texto]"/>
      <dgm:spPr/>
      <dgm:t>
        <a:bodyPr/>
        <a:lstStyle/>
        <a:p>
          <a:r>
            <a:rPr lang="es-MX" dirty="0"/>
            <a:t>Abandono del procedimiento</a:t>
          </a:r>
        </a:p>
      </dgm:t>
    </dgm:pt>
    <dgm:pt modelId="{D49A8DB9-2734-DD47-BC39-970673F8B584}" type="parTrans" cxnId="{E7E06A99-9B53-B74E-8273-8B67063193D4}">
      <dgm:prSet/>
      <dgm:spPr/>
      <dgm:t>
        <a:bodyPr/>
        <a:lstStyle/>
        <a:p>
          <a:endParaRPr lang="es-MX"/>
        </a:p>
      </dgm:t>
    </dgm:pt>
    <dgm:pt modelId="{E25840E5-6B94-0A49-AFC3-549086D797F6}" type="sibTrans" cxnId="{E7E06A99-9B53-B74E-8273-8B67063193D4}">
      <dgm:prSet/>
      <dgm:spPr/>
      <dgm:t>
        <a:bodyPr/>
        <a:lstStyle/>
        <a:p>
          <a:endParaRPr lang="es-MX"/>
        </a:p>
      </dgm:t>
    </dgm:pt>
    <dgm:pt modelId="{2D9EF0E7-1DA3-3643-8E21-0AE9CB2FFC73}" type="pres">
      <dgm:prSet presAssocID="{9F40A462-E6D6-B544-A25C-726D32BBA929}" presName="diagram" presStyleCnt="0">
        <dgm:presLayoutVars>
          <dgm:dir/>
          <dgm:resizeHandles val="exact"/>
        </dgm:presLayoutVars>
      </dgm:prSet>
      <dgm:spPr/>
    </dgm:pt>
    <dgm:pt modelId="{52300862-F28C-A447-8FC0-824FD0132A77}" type="pres">
      <dgm:prSet presAssocID="{CAC23781-52CF-504F-AFB0-3EAB8744C1C2}" presName="node" presStyleLbl="node1" presStyleIdx="0" presStyleCnt="3">
        <dgm:presLayoutVars>
          <dgm:bulletEnabled val="1"/>
        </dgm:presLayoutVars>
      </dgm:prSet>
      <dgm:spPr/>
    </dgm:pt>
    <dgm:pt modelId="{C6843721-12B7-6440-B40D-4FADF7419499}" type="pres">
      <dgm:prSet presAssocID="{4D5B5CE2-B33D-C04F-943E-E8B9E3659955}" presName="sibTrans" presStyleCnt="0"/>
      <dgm:spPr/>
    </dgm:pt>
    <dgm:pt modelId="{D584E8C6-E0C9-1540-AD1A-50D4CDDAADBE}" type="pres">
      <dgm:prSet presAssocID="{33CD5D37-245E-7648-8583-2503EA3659CE}" presName="node" presStyleLbl="node1" presStyleIdx="1" presStyleCnt="3">
        <dgm:presLayoutVars>
          <dgm:bulletEnabled val="1"/>
        </dgm:presLayoutVars>
      </dgm:prSet>
      <dgm:spPr/>
    </dgm:pt>
    <dgm:pt modelId="{306CD0FF-F0D9-9B44-80F0-D5AC20E9879F}" type="pres">
      <dgm:prSet presAssocID="{7207B3A8-B85F-5A45-A817-7D3983785F4D}" presName="sibTrans" presStyleCnt="0"/>
      <dgm:spPr/>
    </dgm:pt>
    <dgm:pt modelId="{0BB31555-B3C6-C84C-B5A2-5A7F1C0BDFC5}" type="pres">
      <dgm:prSet presAssocID="{A0B6A7AA-3324-964B-8C7F-9FC9DA0D8198}" presName="node" presStyleLbl="node1" presStyleIdx="2" presStyleCnt="3">
        <dgm:presLayoutVars>
          <dgm:bulletEnabled val="1"/>
        </dgm:presLayoutVars>
      </dgm:prSet>
      <dgm:spPr/>
    </dgm:pt>
  </dgm:ptLst>
  <dgm:cxnLst>
    <dgm:cxn modelId="{89EEF402-924C-114B-97F8-AB5154376ADF}" type="presOf" srcId="{9F40A462-E6D6-B544-A25C-726D32BBA929}" destId="{2D9EF0E7-1DA3-3643-8E21-0AE9CB2FFC73}" srcOrd="0" destOrd="0" presId="urn:microsoft.com/office/officeart/2005/8/layout/default"/>
    <dgm:cxn modelId="{727B1737-7577-F546-A7AD-27CCE3F93ADB}" srcId="{9F40A462-E6D6-B544-A25C-726D32BBA929}" destId="{33CD5D37-245E-7648-8583-2503EA3659CE}" srcOrd="1" destOrd="0" parTransId="{CA656710-139D-424D-B00B-558D7E0DCC9E}" sibTransId="{7207B3A8-B85F-5A45-A817-7D3983785F4D}"/>
    <dgm:cxn modelId="{918ED959-1392-9F44-B211-AD93A05B6462}" type="presOf" srcId="{A0B6A7AA-3324-964B-8C7F-9FC9DA0D8198}" destId="{0BB31555-B3C6-C84C-B5A2-5A7F1C0BDFC5}" srcOrd="0" destOrd="0" presId="urn:microsoft.com/office/officeart/2005/8/layout/default"/>
    <dgm:cxn modelId="{EE8B527C-5362-1840-8021-089AF72D1D9D}" type="presOf" srcId="{33CD5D37-245E-7648-8583-2503EA3659CE}" destId="{D584E8C6-E0C9-1540-AD1A-50D4CDDAADBE}" srcOrd="0" destOrd="0" presId="urn:microsoft.com/office/officeart/2005/8/layout/default"/>
    <dgm:cxn modelId="{A69BB48A-9737-8645-9BD0-E5B710ABCB6A}" type="presOf" srcId="{CAC23781-52CF-504F-AFB0-3EAB8744C1C2}" destId="{52300862-F28C-A447-8FC0-824FD0132A77}" srcOrd="0" destOrd="0" presId="urn:microsoft.com/office/officeart/2005/8/layout/default"/>
    <dgm:cxn modelId="{E7E06A99-9B53-B74E-8273-8B67063193D4}" srcId="{9F40A462-E6D6-B544-A25C-726D32BBA929}" destId="{A0B6A7AA-3324-964B-8C7F-9FC9DA0D8198}" srcOrd="2" destOrd="0" parTransId="{D49A8DB9-2734-DD47-BC39-970673F8B584}" sibTransId="{E25840E5-6B94-0A49-AFC3-549086D797F6}"/>
    <dgm:cxn modelId="{89C976B1-7A7F-5947-8225-E4ECC1D09063}" srcId="{9F40A462-E6D6-B544-A25C-726D32BBA929}" destId="{CAC23781-52CF-504F-AFB0-3EAB8744C1C2}" srcOrd="0" destOrd="0" parTransId="{07AD1995-C426-B842-81AD-D4253AFE5415}" sibTransId="{4D5B5CE2-B33D-C04F-943E-E8B9E3659955}"/>
    <dgm:cxn modelId="{B5E6F29C-CF1B-EC4D-9FF9-5BF85CC87FAD}" type="presParOf" srcId="{2D9EF0E7-1DA3-3643-8E21-0AE9CB2FFC73}" destId="{52300862-F28C-A447-8FC0-824FD0132A77}" srcOrd="0" destOrd="0" presId="urn:microsoft.com/office/officeart/2005/8/layout/default"/>
    <dgm:cxn modelId="{7F214A12-C5E1-F045-8CA3-0E8ADD47AE8D}" type="presParOf" srcId="{2D9EF0E7-1DA3-3643-8E21-0AE9CB2FFC73}" destId="{C6843721-12B7-6440-B40D-4FADF7419499}" srcOrd="1" destOrd="0" presId="urn:microsoft.com/office/officeart/2005/8/layout/default"/>
    <dgm:cxn modelId="{391C20E7-A9E1-064E-B4C0-7422766A609F}" type="presParOf" srcId="{2D9EF0E7-1DA3-3643-8E21-0AE9CB2FFC73}" destId="{D584E8C6-E0C9-1540-AD1A-50D4CDDAADBE}" srcOrd="2" destOrd="0" presId="urn:microsoft.com/office/officeart/2005/8/layout/default"/>
    <dgm:cxn modelId="{B7610B27-639A-5046-8732-4270844F8A6A}" type="presParOf" srcId="{2D9EF0E7-1DA3-3643-8E21-0AE9CB2FFC73}" destId="{306CD0FF-F0D9-9B44-80F0-D5AC20E9879F}" srcOrd="3" destOrd="0" presId="urn:microsoft.com/office/officeart/2005/8/layout/default"/>
    <dgm:cxn modelId="{9CC5E915-5B95-7149-8B17-0C4283D497AA}" type="presParOf" srcId="{2D9EF0E7-1DA3-3643-8E21-0AE9CB2FFC73}" destId="{0BB31555-B3C6-C84C-B5A2-5A7F1C0BDFC5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096A2D2D-BAB9-FB4E-8EE0-21CA5D608A27}" type="doc">
      <dgm:prSet loTypeId="urn:microsoft.com/office/officeart/2005/8/layout/hList3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BD82810A-7A7C-D140-BEE5-D6273AE6CC73}">
      <dgm:prSet phldrT="[Texto]"/>
      <dgm:spPr/>
      <dgm:t>
        <a:bodyPr/>
        <a:lstStyle/>
        <a:p>
          <a:r>
            <a:rPr lang="es-CL" dirty="0">
              <a:solidFill>
                <a:schemeClr val="bg1"/>
              </a:solidFill>
            </a:rPr>
            <a:t>Discusión sobre el carácter que debe tener el recurso</a:t>
          </a:r>
          <a:endParaRPr lang="es-MX" dirty="0">
            <a:solidFill>
              <a:schemeClr val="bg1"/>
            </a:solidFill>
          </a:endParaRPr>
        </a:p>
      </dgm:t>
    </dgm:pt>
    <dgm:pt modelId="{304AD9C9-0F20-514A-A4B5-7A73ABE8612D}" type="parTrans" cxnId="{E479045A-1036-7449-989E-4F26D3381430}">
      <dgm:prSet/>
      <dgm:spPr/>
      <dgm:t>
        <a:bodyPr/>
        <a:lstStyle/>
        <a:p>
          <a:endParaRPr lang="es-MX"/>
        </a:p>
      </dgm:t>
    </dgm:pt>
    <dgm:pt modelId="{7BBFC530-C059-7E4F-928A-A6380C7321E1}" type="sibTrans" cxnId="{E479045A-1036-7449-989E-4F26D3381430}">
      <dgm:prSet/>
      <dgm:spPr/>
      <dgm:t>
        <a:bodyPr/>
        <a:lstStyle/>
        <a:p>
          <a:endParaRPr lang="es-MX"/>
        </a:p>
      </dgm:t>
    </dgm:pt>
    <dgm:pt modelId="{0D29A2C2-6A76-0949-BDEA-7A6201B1DDB9}">
      <dgm:prSet phldrT="[Texto]"/>
      <dgm:spPr/>
      <dgm:t>
        <a:bodyPr/>
        <a:lstStyle/>
        <a:p>
          <a:r>
            <a:rPr lang="es-MX" dirty="0"/>
            <a:t>Art. 93 Nº6</a:t>
          </a:r>
        </a:p>
      </dgm:t>
    </dgm:pt>
    <dgm:pt modelId="{8D64D04E-267D-8249-9DE4-8711FC9E15B2}" type="parTrans" cxnId="{7583BF1F-9103-8840-AB35-BEBB45C43637}">
      <dgm:prSet/>
      <dgm:spPr/>
      <dgm:t>
        <a:bodyPr/>
        <a:lstStyle/>
        <a:p>
          <a:endParaRPr lang="es-MX"/>
        </a:p>
      </dgm:t>
    </dgm:pt>
    <dgm:pt modelId="{090079B2-DD73-CE46-B426-2D21CADE847F}" type="sibTrans" cxnId="{7583BF1F-9103-8840-AB35-BEBB45C43637}">
      <dgm:prSet/>
      <dgm:spPr/>
      <dgm:t>
        <a:bodyPr/>
        <a:lstStyle/>
        <a:p>
          <a:endParaRPr lang="es-MX"/>
        </a:p>
      </dgm:t>
    </dgm:pt>
    <dgm:pt modelId="{1F4023E3-3D60-EE49-B989-F3056AC7F06C}">
      <dgm:prSet phldrT="[Texto]"/>
      <dgm:spPr/>
      <dgm:t>
        <a:bodyPr/>
        <a:lstStyle/>
        <a:p>
          <a:r>
            <a:rPr lang="es-MX" dirty="0"/>
            <a:t>Art. 93 Nº7</a:t>
          </a:r>
        </a:p>
      </dgm:t>
    </dgm:pt>
    <dgm:pt modelId="{FE84F36C-A01F-074F-97F1-0BA45AD3EDE7}" type="parTrans" cxnId="{27090E96-768C-1A48-853B-8AE04501665E}">
      <dgm:prSet/>
      <dgm:spPr/>
      <dgm:t>
        <a:bodyPr/>
        <a:lstStyle/>
        <a:p>
          <a:endParaRPr lang="es-MX"/>
        </a:p>
      </dgm:t>
    </dgm:pt>
    <dgm:pt modelId="{EB381A29-4776-F640-9098-21FDA43E7CAA}" type="sibTrans" cxnId="{27090E96-768C-1A48-853B-8AE04501665E}">
      <dgm:prSet/>
      <dgm:spPr/>
      <dgm:t>
        <a:bodyPr/>
        <a:lstStyle/>
        <a:p>
          <a:endParaRPr lang="es-MX"/>
        </a:p>
      </dgm:t>
    </dgm:pt>
    <dgm:pt modelId="{685E5EFE-BAB3-1441-A5F9-153A854787F6}">
      <dgm:prSet phldrT="[Texto]"/>
      <dgm:spPr/>
      <dgm:t>
        <a:bodyPr/>
        <a:lstStyle/>
        <a:p>
          <a:r>
            <a:rPr lang="es-MX" dirty="0"/>
            <a:t>Carácter concreto con efectos relativos.</a:t>
          </a:r>
        </a:p>
      </dgm:t>
    </dgm:pt>
    <dgm:pt modelId="{672AC5D9-5D76-3140-936C-03FB1E925584}" type="sibTrans" cxnId="{CB70A07F-5A3C-7E45-B4A7-7BB74DC47948}">
      <dgm:prSet/>
      <dgm:spPr/>
      <dgm:t>
        <a:bodyPr/>
        <a:lstStyle/>
        <a:p>
          <a:endParaRPr lang="es-MX"/>
        </a:p>
      </dgm:t>
    </dgm:pt>
    <dgm:pt modelId="{DE505C61-6A1A-9E43-97EB-3697CD778D90}" type="parTrans" cxnId="{CB70A07F-5A3C-7E45-B4A7-7BB74DC47948}">
      <dgm:prSet/>
      <dgm:spPr/>
      <dgm:t>
        <a:bodyPr/>
        <a:lstStyle/>
        <a:p>
          <a:endParaRPr lang="es-MX"/>
        </a:p>
      </dgm:t>
    </dgm:pt>
    <dgm:pt modelId="{B0759C95-991B-B645-94F3-15972B058236}">
      <dgm:prSet phldrT="[Texto]"/>
      <dgm:spPr/>
      <dgm:t>
        <a:bodyPr/>
        <a:lstStyle/>
        <a:p>
          <a:r>
            <a:rPr lang="es-MX" dirty="0"/>
            <a:t>Carácter abstracta y erga omnes.</a:t>
          </a:r>
        </a:p>
      </dgm:t>
    </dgm:pt>
    <dgm:pt modelId="{CB1CEFBB-7C76-8848-BF9F-040E0703D5AD}" type="parTrans" cxnId="{20CBDABB-F6EB-CB43-B37E-39EBECD689E1}">
      <dgm:prSet/>
      <dgm:spPr/>
      <dgm:t>
        <a:bodyPr/>
        <a:lstStyle/>
        <a:p>
          <a:endParaRPr lang="es-MX"/>
        </a:p>
      </dgm:t>
    </dgm:pt>
    <dgm:pt modelId="{DEB0BF30-BC6A-5346-8259-9C38E69DD529}" type="sibTrans" cxnId="{20CBDABB-F6EB-CB43-B37E-39EBECD689E1}">
      <dgm:prSet/>
      <dgm:spPr/>
      <dgm:t>
        <a:bodyPr/>
        <a:lstStyle/>
        <a:p>
          <a:endParaRPr lang="es-MX"/>
        </a:p>
      </dgm:t>
    </dgm:pt>
    <dgm:pt modelId="{874D959F-AB0B-1848-BB56-AE0810B95ED3}" type="pres">
      <dgm:prSet presAssocID="{096A2D2D-BAB9-FB4E-8EE0-21CA5D608A27}" presName="composite" presStyleCnt="0">
        <dgm:presLayoutVars>
          <dgm:chMax val="1"/>
          <dgm:dir/>
          <dgm:resizeHandles val="exact"/>
        </dgm:presLayoutVars>
      </dgm:prSet>
      <dgm:spPr/>
    </dgm:pt>
    <dgm:pt modelId="{AB17568F-4FA0-9640-A0F5-B23BDF20B017}" type="pres">
      <dgm:prSet presAssocID="{BD82810A-7A7C-D140-BEE5-D6273AE6CC73}" presName="roof" presStyleLbl="dkBgShp" presStyleIdx="0" presStyleCnt="2"/>
      <dgm:spPr/>
    </dgm:pt>
    <dgm:pt modelId="{52DBA2E4-6CC1-234A-95EE-7A68363A5A2E}" type="pres">
      <dgm:prSet presAssocID="{BD82810A-7A7C-D140-BEE5-D6273AE6CC73}" presName="pillars" presStyleCnt="0"/>
      <dgm:spPr/>
    </dgm:pt>
    <dgm:pt modelId="{CCFDED50-99BF-2949-92CF-03AA9E974CCF}" type="pres">
      <dgm:prSet presAssocID="{BD82810A-7A7C-D140-BEE5-D6273AE6CC73}" presName="pillar1" presStyleLbl="node1" presStyleIdx="0" presStyleCnt="2">
        <dgm:presLayoutVars>
          <dgm:bulletEnabled val="1"/>
        </dgm:presLayoutVars>
      </dgm:prSet>
      <dgm:spPr/>
    </dgm:pt>
    <dgm:pt modelId="{DC0521D1-C7E3-1642-9727-944793AFC194}" type="pres">
      <dgm:prSet presAssocID="{1F4023E3-3D60-EE49-B989-F3056AC7F06C}" presName="pillarX" presStyleLbl="node1" presStyleIdx="1" presStyleCnt="2">
        <dgm:presLayoutVars>
          <dgm:bulletEnabled val="1"/>
        </dgm:presLayoutVars>
      </dgm:prSet>
      <dgm:spPr/>
    </dgm:pt>
    <dgm:pt modelId="{DDEC7F5F-2534-CA47-A6AC-6F362EA3CAAF}" type="pres">
      <dgm:prSet presAssocID="{BD82810A-7A7C-D140-BEE5-D6273AE6CC73}" presName="base" presStyleLbl="dkBgShp" presStyleIdx="1" presStyleCnt="2"/>
      <dgm:spPr/>
    </dgm:pt>
  </dgm:ptLst>
  <dgm:cxnLst>
    <dgm:cxn modelId="{7583BF1F-9103-8840-AB35-BEBB45C43637}" srcId="{BD82810A-7A7C-D140-BEE5-D6273AE6CC73}" destId="{0D29A2C2-6A76-0949-BDEA-7A6201B1DDB9}" srcOrd="0" destOrd="0" parTransId="{8D64D04E-267D-8249-9DE4-8711FC9E15B2}" sibTransId="{090079B2-DD73-CE46-B426-2D21CADE847F}"/>
    <dgm:cxn modelId="{CB35CD3B-EFF9-DA41-A52E-A95F3FE3DBF8}" type="presOf" srcId="{BD82810A-7A7C-D140-BEE5-D6273AE6CC73}" destId="{AB17568F-4FA0-9640-A0F5-B23BDF20B017}" srcOrd="0" destOrd="0" presId="urn:microsoft.com/office/officeart/2005/8/layout/hList3"/>
    <dgm:cxn modelId="{E5172753-E6B0-4F4C-967E-1AFE117E2062}" type="presOf" srcId="{0D29A2C2-6A76-0949-BDEA-7A6201B1DDB9}" destId="{CCFDED50-99BF-2949-92CF-03AA9E974CCF}" srcOrd="0" destOrd="0" presId="urn:microsoft.com/office/officeart/2005/8/layout/hList3"/>
    <dgm:cxn modelId="{E479045A-1036-7449-989E-4F26D3381430}" srcId="{096A2D2D-BAB9-FB4E-8EE0-21CA5D608A27}" destId="{BD82810A-7A7C-D140-BEE5-D6273AE6CC73}" srcOrd="0" destOrd="0" parTransId="{304AD9C9-0F20-514A-A4B5-7A73ABE8612D}" sibTransId="{7BBFC530-C059-7E4F-928A-A6380C7321E1}"/>
    <dgm:cxn modelId="{CB70A07F-5A3C-7E45-B4A7-7BB74DC47948}" srcId="{0D29A2C2-6A76-0949-BDEA-7A6201B1DDB9}" destId="{685E5EFE-BAB3-1441-A5F9-153A854787F6}" srcOrd="0" destOrd="0" parTransId="{DE505C61-6A1A-9E43-97EB-3697CD778D90}" sibTransId="{672AC5D9-5D76-3140-936C-03FB1E925584}"/>
    <dgm:cxn modelId="{CCB8D884-7BEF-E341-BAEA-FABB183F2A27}" type="presOf" srcId="{1F4023E3-3D60-EE49-B989-F3056AC7F06C}" destId="{DC0521D1-C7E3-1642-9727-944793AFC194}" srcOrd="0" destOrd="0" presId="urn:microsoft.com/office/officeart/2005/8/layout/hList3"/>
    <dgm:cxn modelId="{27090E96-768C-1A48-853B-8AE04501665E}" srcId="{BD82810A-7A7C-D140-BEE5-D6273AE6CC73}" destId="{1F4023E3-3D60-EE49-B989-F3056AC7F06C}" srcOrd="1" destOrd="0" parTransId="{FE84F36C-A01F-074F-97F1-0BA45AD3EDE7}" sibTransId="{EB381A29-4776-F640-9098-21FDA43E7CAA}"/>
    <dgm:cxn modelId="{20CBDABB-F6EB-CB43-B37E-39EBECD689E1}" srcId="{1F4023E3-3D60-EE49-B989-F3056AC7F06C}" destId="{B0759C95-991B-B645-94F3-15972B058236}" srcOrd="0" destOrd="0" parTransId="{CB1CEFBB-7C76-8848-BF9F-040E0703D5AD}" sibTransId="{DEB0BF30-BC6A-5346-8259-9C38E69DD529}"/>
    <dgm:cxn modelId="{404A37D7-C771-C949-9CAE-287B67EF85C7}" type="presOf" srcId="{096A2D2D-BAB9-FB4E-8EE0-21CA5D608A27}" destId="{874D959F-AB0B-1848-BB56-AE0810B95ED3}" srcOrd="0" destOrd="0" presId="urn:microsoft.com/office/officeart/2005/8/layout/hList3"/>
    <dgm:cxn modelId="{FDCE19EE-50F2-6046-B128-AE24A72AF3E4}" type="presOf" srcId="{685E5EFE-BAB3-1441-A5F9-153A854787F6}" destId="{CCFDED50-99BF-2949-92CF-03AA9E974CCF}" srcOrd="0" destOrd="1" presId="urn:microsoft.com/office/officeart/2005/8/layout/hList3"/>
    <dgm:cxn modelId="{53ABFAFC-5520-054F-95A5-96110169E9FD}" type="presOf" srcId="{B0759C95-991B-B645-94F3-15972B058236}" destId="{DC0521D1-C7E3-1642-9727-944793AFC194}" srcOrd="0" destOrd="1" presId="urn:microsoft.com/office/officeart/2005/8/layout/hList3"/>
    <dgm:cxn modelId="{2DD39A80-429E-424B-A335-D85D63E8F159}" type="presParOf" srcId="{874D959F-AB0B-1848-BB56-AE0810B95ED3}" destId="{AB17568F-4FA0-9640-A0F5-B23BDF20B017}" srcOrd="0" destOrd="0" presId="urn:microsoft.com/office/officeart/2005/8/layout/hList3"/>
    <dgm:cxn modelId="{68444ED3-C967-B449-AF2B-3C1CD71089D0}" type="presParOf" srcId="{874D959F-AB0B-1848-BB56-AE0810B95ED3}" destId="{52DBA2E4-6CC1-234A-95EE-7A68363A5A2E}" srcOrd="1" destOrd="0" presId="urn:microsoft.com/office/officeart/2005/8/layout/hList3"/>
    <dgm:cxn modelId="{71CAA2FD-EC2E-EE46-BC3D-CA2209079F86}" type="presParOf" srcId="{52DBA2E4-6CC1-234A-95EE-7A68363A5A2E}" destId="{CCFDED50-99BF-2949-92CF-03AA9E974CCF}" srcOrd="0" destOrd="0" presId="urn:microsoft.com/office/officeart/2005/8/layout/hList3"/>
    <dgm:cxn modelId="{D9158EE4-57C3-564B-B579-B1613FF8FF79}" type="presParOf" srcId="{52DBA2E4-6CC1-234A-95EE-7A68363A5A2E}" destId="{DC0521D1-C7E3-1642-9727-944793AFC194}" srcOrd="1" destOrd="0" presId="urn:microsoft.com/office/officeart/2005/8/layout/hList3"/>
    <dgm:cxn modelId="{2773E9A0-53C1-664F-A416-9AEAD687F3BB}" type="presParOf" srcId="{874D959F-AB0B-1848-BB56-AE0810B95ED3}" destId="{DDEC7F5F-2534-CA47-A6AC-6F362EA3CAAF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0DEB6B99-C41D-C343-A08A-855DC019F76B}" type="doc">
      <dgm:prSet loTypeId="urn:microsoft.com/office/officeart/2005/8/layout/chevron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F92EDD19-9A9A-C740-AAC0-E0FE58A2C8CA}">
      <dgm:prSet phldrT="[Texto]"/>
      <dgm:spPr/>
      <dgm:t>
        <a:bodyPr/>
        <a:lstStyle/>
        <a:p>
          <a:r>
            <a:rPr lang="es-MX" dirty="0"/>
            <a:t>CPR 1925</a:t>
          </a:r>
        </a:p>
      </dgm:t>
    </dgm:pt>
    <dgm:pt modelId="{40E2C095-3376-B84D-99E8-45735D06C7B0}" type="parTrans" cxnId="{81C51A73-70B8-DE4D-9368-A8362CEC2E08}">
      <dgm:prSet/>
      <dgm:spPr/>
      <dgm:t>
        <a:bodyPr/>
        <a:lstStyle/>
        <a:p>
          <a:endParaRPr lang="es-MX"/>
        </a:p>
      </dgm:t>
    </dgm:pt>
    <dgm:pt modelId="{A58A8E6B-CF6C-E142-A2D7-FF753C8301FB}" type="sibTrans" cxnId="{81C51A73-70B8-DE4D-9368-A8362CEC2E08}">
      <dgm:prSet/>
      <dgm:spPr/>
      <dgm:t>
        <a:bodyPr/>
        <a:lstStyle/>
        <a:p>
          <a:endParaRPr lang="es-MX"/>
        </a:p>
      </dgm:t>
    </dgm:pt>
    <dgm:pt modelId="{4B591017-DB77-C342-8681-7270F70CF382}">
      <dgm:prSet phldrT="[Texto]"/>
      <dgm:spPr/>
      <dgm:t>
        <a:bodyPr/>
        <a:lstStyle/>
        <a:p>
          <a:r>
            <a:rPr lang="es-MX" dirty="0"/>
            <a:t>Connotación más amplia y abstracta.</a:t>
          </a:r>
        </a:p>
      </dgm:t>
    </dgm:pt>
    <dgm:pt modelId="{03C78BEB-92FA-9843-B21B-BBA7A3389A77}" type="parTrans" cxnId="{07181D5C-D96B-4C46-AC2F-60E5D19D9BD6}">
      <dgm:prSet/>
      <dgm:spPr/>
      <dgm:t>
        <a:bodyPr/>
        <a:lstStyle/>
        <a:p>
          <a:endParaRPr lang="es-MX"/>
        </a:p>
      </dgm:t>
    </dgm:pt>
    <dgm:pt modelId="{CFB02B53-ED04-1F40-9593-D8C8446D47C2}" type="sibTrans" cxnId="{07181D5C-D96B-4C46-AC2F-60E5D19D9BD6}">
      <dgm:prSet/>
      <dgm:spPr/>
      <dgm:t>
        <a:bodyPr/>
        <a:lstStyle/>
        <a:p>
          <a:endParaRPr lang="es-MX"/>
        </a:p>
      </dgm:t>
    </dgm:pt>
    <dgm:pt modelId="{F79CCB99-2D02-EE47-92B0-2C15B0EE2AC8}">
      <dgm:prSet phldrT="[Texto]"/>
      <dgm:spPr/>
      <dgm:t>
        <a:bodyPr/>
        <a:lstStyle/>
        <a:p>
          <a:r>
            <a:rPr lang="es-MX" dirty="0"/>
            <a:t>CPR 1980</a:t>
          </a:r>
        </a:p>
      </dgm:t>
    </dgm:pt>
    <dgm:pt modelId="{97E8F2F2-B6E4-834D-857E-88F0E6EF2D8F}" type="parTrans" cxnId="{9210AF6D-3752-C841-87C9-88F289FB501C}">
      <dgm:prSet/>
      <dgm:spPr/>
      <dgm:t>
        <a:bodyPr/>
        <a:lstStyle/>
        <a:p>
          <a:endParaRPr lang="es-MX"/>
        </a:p>
      </dgm:t>
    </dgm:pt>
    <dgm:pt modelId="{1F7434ED-EE57-3047-84F8-DAE6D5A3AFA0}" type="sibTrans" cxnId="{9210AF6D-3752-C841-87C9-88F289FB501C}">
      <dgm:prSet/>
      <dgm:spPr/>
      <dgm:t>
        <a:bodyPr/>
        <a:lstStyle/>
        <a:p>
          <a:endParaRPr lang="es-MX"/>
        </a:p>
      </dgm:t>
    </dgm:pt>
    <dgm:pt modelId="{1F96008B-B2C8-604A-A4AD-24031DF49527}">
      <dgm:prSet phldrT="[Texto]"/>
      <dgm:spPr/>
      <dgm:t>
        <a:bodyPr/>
        <a:lstStyle/>
        <a:p>
          <a:r>
            <a:rPr lang="es-MX" dirty="0"/>
            <a:t>Favorece el control concreto</a:t>
          </a:r>
        </a:p>
      </dgm:t>
    </dgm:pt>
    <dgm:pt modelId="{4ADAB3E8-0281-894A-8D0D-39FB516528EF}" type="parTrans" cxnId="{24E6D307-BB69-0C44-8940-8BABBB14107F}">
      <dgm:prSet/>
      <dgm:spPr/>
      <dgm:t>
        <a:bodyPr/>
        <a:lstStyle/>
        <a:p>
          <a:endParaRPr lang="es-MX"/>
        </a:p>
      </dgm:t>
    </dgm:pt>
    <dgm:pt modelId="{CC651A04-7B0C-594A-BD8A-31ACB7B4C1DF}" type="sibTrans" cxnId="{24E6D307-BB69-0C44-8940-8BABBB14107F}">
      <dgm:prSet/>
      <dgm:spPr/>
      <dgm:t>
        <a:bodyPr/>
        <a:lstStyle/>
        <a:p>
          <a:endParaRPr lang="es-MX"/>
        </a:p>
      </dgm:t>
    </dgm:pt>
    <dgm:pt modelId="{C9476A83-008A-9644-9F68-EC0BDF6985BD}" type="pres">
      <dgm:prSet presAssocID="{0DEB6B99-C41D-C343-A08A-855DC019F76B}" presName="linearFlow" presStyleCnt="0">
        <dgm:presLayoutVars>
          <dgm:dir/>
          <dgm:animLvl val="lvl"/>
          <dgm:resizeHandles val="exact"/>
        </dgm:presLayoutVars>
      </dgm:prSet>
      <dgm:spPr/>
    </dgm:pt>
    <dgm:pt modelId="{FCAB1E08-FE96-C24B-BB85-DF9A594A69FF}" type="pres">
      <dgm:prSet presAssocID="{F92EDD19-9A9A-C740-AAC0-E0FE58A2C8CA}" presName="composite" presStyleCnt="0"/>
      <dgm:spPr/>
    </dgm:pt>
    <dgm:pt modelId="{E4400C6E-F738-0649-B042-E6D34F9AFD47}" type="pres">
      <dgm:prSet presAssocID="{F92EDD19-9A9A-C740-AAC0-E0FE58A2C8CA}" presName="parentText" presStyleLbl="alignNode1" presStyleIdx="0" presStyleCnt="2">
        <dgm:presLayoutVars>
          <dgm:chMax val="1"/>
          <dgm:bulletEnabled val="1"/>
        </dgm:presLayoutVars>
      </dgm:prSet>
      <dgm:spPr/>
    </dgm:pt>
    <dgm:pt modelId="{4324452B-95BC-0640-B83A-5490F79787E4}" type="pres">
      <dgm:prSet presAssocID="{F92EDD19-9A9A-C740-AAC0-E0FE58A2C8CA}" presName="descendantText" presStyleLbl="alignAcc1" presStyleIdx="0" presStyleCnt="2">
        <dgm:presLayoutVars>
          <dgm:bulletEnabled val="1"/>
        </dgm:presLayoutVars>
      </dgm:prSet>
      <dgm:spPr/>
    </dgm:pt>
    <dgm:pt modelId="{00DA9768-EDAD-B343-8123-1DC921933F99}" type="pres">
      <dgm:prSet presAssocID="{A58A8E6B-CF6C-E142-A2D7-FF753C8301FB}" presName="sp" presStyleCnt="0"/>
      <dgm:spPr/>
    </dgm:pt>
    <dgm:pt modelId="{3ECD7787-4D47-9347-B929-DE7843CA4D02}" type="pres">
      <dgm:prSet presAssocID="{F79CCB99-2D02-EE47-92B0-2C15B0EE2AC8}" presName="composite" presStyleCnt="0"/>
      <dgm:spPr/>
    </dgm:pt>
    <dgm:pt modelId="{9C09CB1A-D7B2-944A-8E8C-88F7FFF0B4A0}" type="pres">
      <dgm:prSet presAssocID="{F79CCB99-2D02-EE47-92B0-2C15B0EE2AC8}" presName="parentText" presStyleLbl="alignNode1" presStyleIdx="1" presStyleCnt="2">
        <dgm:presLayoutVars>
          <dgm:chMax val="1"/>
          <dgm:bulletEnabled val="1"/>
        </dgm:presLayoutVars>
      </dgm:prSet>
      <dgm:spPr/>
    </dgm:pt>
    <dgm:pt modelId="{8A56FCA1-F9E1-DD4F-B212-25BF6A3AAEAE}" type="pres">
      <dgm:prSet presAssocID="{F79CCB99-2D02-EE47-92B0-2C15B0EE2AC8}" presName="descendantText" presStyleLbl="alignAcc1" presStyleIdx="1" presStyleCnt="2">
        <dgm:presLayoutVars>
          <dgm:bulletEnabled val="1"/>
        </dgm:presLayoutVars>
      </dgm:prSet>
      <dgm:spPr/>
    </dgm:pt>
  </dgm:ptLst>
  <dgm:cxnLst>
    <dgm:cxn modelId="{A6748902-D655-714B-83A0-A8C8039BE914}" type="presOf" srcId="{4B591017-DB77-C342-8681-7270F70CF382}" destId="{4324452B-95BC-0640-B83A-5490F79787E4}" srcOrd="0" destOrd="0" presId="urn:microsoft.com/office/officeart/2005/8/layout/chevron2"/>
    <dgm:cxn modelId="{24E6D307-BB69-0C44-8940-8BABBB14107F}" srcId="{F79CCB99-2D02-EE47-92B0-2C15B0EE2AC8}" destId="{1F96008B-B2C8-604A-A4AD-24031DF49527}" srcOrd="0" destOrd="0" parTransId="{4ADAB3E8-0281-894A-8D0D-39FB516528EF}" sibTransId="{CC651A04-7B0C-594A-BD8A-31ACB7B4C1DF}"/>
    <dgm:cxn modelId="{07181D5C-D96B-4C46-AC2F-60E5D19D9BD6}" srcId="{F92EDD19-9A9A-C740-AAC0-E0FE58A2C8CA}" destId="{4B591017-DB77-C342-8681-7270F70CF382}" srcOrd="0" destOrd="0" parTransId="{03C78BEB-92FA-9843-B21B-BBA7A3389A77}" sibTransId="{CFB02B53-ED04-1F40-9593-D8C8446D47C2}"/>
    <dgm:cxn modelId="{22C2555E-7625-8A4C-8C32-C3F2A9B5BF09}" type="presOf" srcId="{0DEB6B99-C41D-C343-A08A-855DC019F76B}" destId="{C9476A83-008A-9644-9F68-EC0BDF6985BD}" srcOrd="0" destOrd="0" presId="urn:microsoft.com/office/officeart/2005/8/layout/chevron2"/>
    <dgm:cxn modelId="{9210AF6D-3752-C841-87C9-88F289FB501C}" srcId="{0DEB6B99-C41D-C343-A08A-855DC019F76B}" destId="{F79CCB99-2D02-EE47-92B0-2C15B0EE2AC8}" srcOrd="1" destOrd="0" parTransId="{97E8F2F2-B6E4-834D-857E-88F0E6EF2D8F}" sibTransId="{1F7434ED-EE57-3047-84F8-DAE6D5A3AFA0}"/>
    <dgm:cxn modelId="{81C51A73-70B8-DE4D-9368-A8362CEC2E08}" srcId="{0DEB6B99-C41D-C343-A08A-855DC019F76B}" destId="{F92EDD19-9A9A-C740-AAC0-E0FE58A2C8CA}" srcOrd="0" destOrd="0" parTransId="{40E2C095-3376-B84D-99E8-45735D06C7B0}" sibTransId="{A58A8E6B-CF6C-E142-A2D7-FF753C8301FB}"/>
    <dgm:cxn modelId="{47569EAA-3A7A-8A49-B6A4-58B8B4621D24}" type="presOf" srcId="{1F96008B-B2C8-604A-A4AD-24031DF49527}" destId="{8A56FCA1-F9E1-DD4F-B212-25BF6A3AAEAE}" srcOrd="0" destOrd="0" presId="urn:microsoft.com/office/officeart/2005/8/layout/chevron2"/>
    <dgm:cxn modelId="{94B7D9B0-E167-A747-81CE-7C7B7E28876E}" type="presOf" srcId="{F92EDD19-9A9A-C740-AAC0-E0FE58A2C8CA}" destId="{E4400C6E-F738-0649-B042-E6D34F9AFD47}" srcOrd="0" destOrd="0" presId="urn:microsoft.com/office/officeart/2005/8/layout/chevron2"/>
    <dgm:cxn modelId="{EC8E23E9-11B0-2949-AF25-99F7E647BBE2}" type="presOf" srcId="{F79CCB99-2D02-EE47-92B0-2C15B0EE2AC8}" destId="{9C09CB1A-D7B2-944A-8E8C-88F7FFF0B4A0}" srcOrd="0" destOrd="0" presId="urn:microsoft.com/office/officeart/2005/8/layout/chevron2"/>
    <dgm:cxn modelId="{F6FF96E9-3C8E-B94B-A637-B88BF19C70AF}" type="presParOf" srcId="{C9476A83-008A-9644-9F68-EC0BDF6985BD}" destId="{FCAB1E08-FE96-C24B-BB85-DF9A594A69FF}" srcOrd="0" destOrd="0" presId="urn:microsoft.com/office/officeart/2005/8/layout/chevron2"/>
    <dgm:cxn modelId="{9AEA1CAA-1736-A74F-982C-A68B8C3A846B}" type="presParOf" srcId="{FCAB1E08-FE96-C24B-BB85-DF9A594A69FF}" destId="{E4400C6E-F738-0649-B042-E6D34F9AFD47}" srcOrd="0" destOrd="0" presId="urn:microsoft.com/office/officeart/2005/8/layout/chevron2"/>
    <dgm:cxn modelId="{58E34D35-4DC6-7240-A222-DBCE735157C6}" type="presParOf" srcId="{FCAB1E08-FE96-C24B-BB85-DF9A594A69FF}" destId="{4324452B-95BC-0640-B83A-5490F79787E4}" srcOrd="1" destOrd="0" presId="urn:microsoft.com/office/officeart/2005/8/layout/chevron2"/>
    <dgm:cxn modelId="{2C39CCC9-083E-5C4B-ADFE-3BC3D047653D}" type="presParOf" srcId="{C9476A83-008A-9644-9F68-EC0BDF6985BD}" destId="{00DA9768-EDAD-B343-8123-1DC921933F99}" srcOrd="1" destOrd="0" presId="urn:microsoft.com/office/officeart/2005/8/layout/chevron2"/>
    <dgm:cxn modelId="{6753531A-75E4-4147-AA0C-A3905FF5175D}" type="presParOf" srcId="{C9476A83-008A-9644-9F68-EC0BDF6985BD}" destId="{3ECD7787-4D47-9347-B929-DE7843CA4D02}" srcOrd="2" destOrd="0" presId="urn:microsoft.com/office/officeart/2005/8/layout/chevron2"/>
    <dgm:cxn modelId="{3D5CED8E-4F6D-BF41-B592-8AC40CD19961}" type="presParOf" srcId="{3ECD7787-4D47-9347-B929-DE7843CA4D02}" destId="{9C09CB1A-D7B2-944A-8E8C-88F7FFF0B4A0}" srcOrd="0" destOrd="0" presId="urn:microsoft.com/office/officeart/2005/8/layout/chevron2"/>
    <dgm:cxn modelId="{3F166DB0-4B0D-0E4F-92F7-809B7E4480BD}" type="presParOf" srcId="{3ECD7787-4D47-9347-B929-DE7843CA4D02}" destId="{8A56FCA1-F9E1-DD4F-B212-25BF6A3AAEA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0C3A674A-006B-D347-A9DD-4DEC2DC26C5F}" type="doc">
      <dgm:prSet loTypeId="urn:microsoft.com/office/officeart/2005/8/layout/default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80EF4AD4-D147-1B4B-9862-58099A9BE2A1}">
      <dgm:prSet phldrT="[Texto]"/>
      <dgm:spPr/>
      <dgm:t>
        <a:bodyPr/>
        <a:lstStyle/>
        <a:p>
          <a:r>
            <a:rPr lang="es-MX" dirty="0"/>
            <a:t>Litigio pendiente</a:t>
          </a:r>
        </a:p>
      </dgm:t>
    </dgm:pt>
    <dgm:pt modelId="{24E7D785-45E7-A94E-8159-CE808B7199E6}" type="parTrans" cxnId="{5B71707A-AB7A-AF40-9B7D-CA6DFB769A2A}">
      <dgm:prSet/>
      <dgm:spPr/>
      <dgm:t>
        <a:bodyPr/>
        <a:lstStyle/>
        <a:p>
          <a:endParaRPr lang="es-MX"/>
        </a:p>
      </dgm:t>
    </dgm:pt>
    <dgm:pt modelId="{152DA7A7-3DB8-4240-8927-54151B9F6203}" type="sibTrans" cxnId="{5B71707A-AB7A-AF40-9B7D-CA6DFB769A2A}">
      <dgm:prSet/>
      <dgm:spPr/>
      <dgm:t>
        <a:bodyPr/>
        <a:lstStyle/>
        <a:p>
          <a:endParaRPr lang="es-MX"/>
        </a:p>
      </dgm:t>
    </dgm:pt>
    <dgm:pt modelId="{9A57CE67-3511-C54E-8CDD-A82C6A4F3DE6}">
      <dgm:prSet phldrT="[Texto]"/>
      <dgm:spPr/>
      <dgm:t>
        <a:bodyPr/>
        <a:lstStyle/>
        <a:p>
          <a:r>
            <a:rPr lang="es-MX" dirty="0"/>
            <a:t>Control aplicativo</a:t>
          </a:r>
        </a:p>
      </dgm:t>
    </dgm:pt>
    <dgm:pt modelId="{08B3A64F-6FE8-7444-BAAA-8B2C10D4C76F}" type="parTrans" cxnId="{6CB3835A-571C-2F43-9F39-6279F320D85D}">
      <dgm:prSet/>
      <dgm:spPr/>
      <dgm:t>
        <a:bodyPr/>
        <a:lstStyle/>
        <a:p>
          <a:endParaRPr lang="es-MX"/>
        </a:p>
      </dgm:t>
    </dgm:pt>
    <dgm:pt modelId="{E4AB5734-7543-6B46-925E-07D3C3F893B6}" type="sibTrans" cxnId="{6CB3835A-571C-2F43-9F39-6279F320D85D}">
      <dgm:prSet/>
      <dgm:spPr/>
      <dgm:t>
        <a:bodyPr/>
        <a:lstStyle/>
        <a:p>
          <a:endParaRPr lang="es-MX"/>
        </a:p>
      </dgm:t>
    </dgm:pt>
    <dgm:pt modelId="{66C34571-80D0-FF4C-AB6D-47107FF26A6C}">
      <dgm:prSet phldrT="[Texto]"/>
      <dgm:spPr/>
      <dgm:t>
        <a:bodyPr/>
        <a:lstStyle/>
        <a:p>
          <a:r>
            <a:rPr lang="es-MX" dirty="0"/>
            <a:t>Legitimación activa amplia.</a:t>
          </a:r>
        </a:p>
      </dgm:t>
    </dgm:pt>
    <dgm:pt modelId="{023BDB3F-FECD-AE41-93FB-3D2DE4C611E0}" type="parTrans" cxnId="{56E535C1-6E77-0444-9CB8-324BA04D0F01}">
      <dgm:prSet/>
      <dgm:spPr/>
      <dgm:t>
        <a:bodyPr/>
        <a:lstStyle/>
        <a:p>
          <a:endParaRPr lang="es-MX"/>
        </a:p>
      </dgm:t>
    </dgm:pt>
    <dgm:pt modelId="{2EA5F7B7-CC4E-4E47-AAB6-9F43AC5A017A}" type="sibTrans" cxnId="{56E535C1-6E77-0444-9CB8-324BA04D0F01}">
      <dgm:prSet/>
      <dgm:spPr/>
      <dgm:t>
        <a:bodyPr/>
        <a:lstStyle/>
        <a:p>
          <a:endParaRPr lang="es-MX"/>
        </a:p>
      </dgm:t>
    </dgm:pt>
    <dgm:pt modelId="{EDD359F9-4E64-4B4C-8428-94C4B6F6C3BF}" type="pres">
      <dgm:prSet presAssocID="{0C3A674A-006B-D347-A9DD-4DEC2DC26C5F}" presName="diagram" presStyleCnt="0">
        <dgm:presLayoutVars>
          <dgm:dir/>
          <dgm:resizeHandles val="exact"/>
        </dgm:presLayoutVars>
      </dgm:prSet>
      <dgm:spPr/>
    </dgm:pt>
    <dgm:pt modelId="{130DA41E-3F17-4B4B-B11F-2CB68ADA1EC2}" type="pres">
      <dgm:prSet presAssocID="{80EF4AD4-D147-1B4B-9862-58099A9BE2A1}" presName="node" presStyleLbl="node1" presStyleIdx="0" presStyleCnt="3">
        <dgm:presLayoutVars>
          <dgm:bulletEnabled val="1"/>
        </dgm:presLayoutVars>
      </dgm:prSet>
      <dgm:spPr/>
    </dgm:pt>
    <dgm:pt modelId="{4752FEAA-ADA7-E74F-BBFF-AA4C06EFA1B3}" type="pres">
      <dgm:prSet presAssocID="{152DA7A7-3DB8-4240-8927-54151B9F6203}" presName="sibTrans" presStyleCnt="0"/>
      <dgm:spPr/>
    </dgm:pt>
    <dgm:pt modelId="{5FD56092-272C-144A-BFF1-6623943E1CBC}" type="pres">
      <dgm:prSet presAssocID="{9A57CE67-3511-C54E-8CDD-A82C6A4F3DE6}" presName="node" presStyleLbl="node1" presStyleIdx="1" presStyleCnt="3">
        <dgm:presLayoutVars>
          <dgm:bulletEnabled val="1"/>
        </dgm:presLayoutVars>
      </dgm:prSet>
      <dgm:spPr/>
    </dgm:pt>
    <dgm:pt modelId="{C59A763B-B2FC-F446-BB8F-E7A5A9AAE2A4}" type="pres">
      <dgm:prSet presAssocID="{E4AB5734-7543-6B46-925E-07D3C3F893B6}" presName="sibTrans" presStyleCnt="0"/>
      <dgm:spPr/>
    </dgm:pt>
    <dgm:pt modelId="{858F6887-8194-7646-8149-186845413104}" type="pres">
      <dgm:prSet presAssocID="{66C34571-80D0-FF4C-AB6D-47107FF26A6C}" presName="node" presStyleLbl="node1" presStyleIdx="2" presStyleCnt="3">
        <dgm:presLayoutVars>
          <dgm:bulletEnabled val="1"/>
        </dgm:presLayoutVars>
      </dgm:prSet>
      <dgm:spPr/>
    </dgm:pt>
  </dgm:ptLst>
  <dgm:cxnLst>
    <dgm:cxn modelId="{FE753C2E-D9EE-9647-A0C4-23BC70BB15C3}" type="presOf" srcId="{80EF4AD4-D147-1B4B-9862-58099A9BE2A1}" destId="{130DA41E-3F17-4B4B-B11F-2CB68ADA1EC2}" srcOrd="0" destOrd="0" presId="urn:microsoft.com/office/officeart/2005/8/layout/default"/>
    <dgm:cxn modelId="{6CB3835A-571C-2F43-9F39-6279F320D85D}" srcId="{0C3A674A-006B-D347-A9DD-4DEC2DC26C5F}" destId="{9A57CE67-3511-C54E-8CDD-A82C6A4F3DE6}" srcOrd="1" destOrd="0" parTransId="{08B3A64F-6FE8-7444-BAAA-8B2C10D4C76F}" sibTransId="{E4AB5734-7543-6B46-925E-07D3C3F893B6}"/>
    <dgm:cxn modelId="{E6D4D06F-8D5A-8C49-B04F-9FF89664D842}" type="presOf" srcId="{66C34571-80D0-FF4C-AB6D-47107FF26A6C}" destId="{858F6887-8194-7646-8149-186845413104}" srcOrd="0" destOrd="0" presId="urn:microsoft.com/office/officeart/2005/8/layout/default"/>
    <dgm:cxn modelId="{5B71707A-AB7A-AF40-9B7D-CA6DFB769A2A}" srcId="{0C3A674A-006B-D347-A9DD-4DEC2DC26C5F}" destId="{80EF4AD4-D147-1B4B-9862-58099A9BE2A1}" srcOrd="0" destOrd="0" parTransId="{24E7D785-45E7-A94E-8159-CE808B7199E6}" sibTransId="{152DA7A7-3DB8-4240-8927-54151B9F6203}"/>
    <dgm:cxn modelId="{83F4E5A2-00DB-BF43-9008-AFAE30B39CCD}" type="presOf" srcId="{0C3A674A-006B-D347-A9DD-4DEC2DC26C5F}" destId="{EDD359F9-4E64-4B4C-8428-94C4B6F6C3BF}" srcOrd="0" destOrd="0" presId="urn:microsoft.com/office/officeart/2005/8/layout/default"/>
    <dgm:cxn modelId="{56E535C1-6E77-0444-9CB8-324BA04D0F01}" srcId="{0C3A674A-006B-D347-A9DD-4DEC2DC26C5F}" destId="{66C34571-80D0-FF4C-AB6D-47107FF26A6C}" srcOrd="2" destOrd="0" parTransId="{023BDB3F-FECD-AE41-93FB-3D2DE4C611E0}" sibTransId="{2EA5F7B7-CC4E-4E47-AAB6-9F43AC5A017A}"/>
    <dgm:cxn modelId="{009085C1-C205-ED4B-BD3C-20B9D6F5A82B}" type="presOf" srcId="{9A57CE67-3511-C54E-8CDD-A82C6A4F3DE6}" destId="{5FD56092-272C-144A-BFF1-6623943E1CBC}" srcOrd="0" destOrd="0" presId="urn:microsoft.com/office/officeart/2005/8/layout/default"/>
    <dgm:cxn modelId="{9921DDA8-AD64-B047-8FC4-F97EAE3C135D}" type="presParOf" srcId="{EDD359F9-4E64-4B4C-8428-94C4B6F6C3BF}" destId="{130DA41E-3F17-4B4B-B11F-2CB68ADA1EC2}" srcOrd="0" destOrd="0" presId="urn:microsoft.com/office/officeart/2005/8/layout/default"/>
    <dgm:cxn modelId="{FDF25C88-AF36-4540-AAE3-A1DBDD4C3EEF}" type="presParOf" srcId="{EDD359F9-4E64-4B4C-8428-94C4B6F6C3BF}" destId="{4752FEAA-ADA7-E74F-BBFF-AA4C06EFA1B3}" srcOrd="1" destOrd="0" presId="urn:microsoft.com/office/officeart/2005/8/layout/default"/>
    <dgm:cxn modelId="{0E6523D5-7670-FB46-8B3B-721495B9734F}" type="presParOf" srcId="{EDD359F9-4E64-4B4C-8428-94C4B6F6C3BF}" destId="{5FD56092-272C-144A-BFF1-6623943E1CBC}" srcOrd="2" destOrd="0" presId="urn:microsoft.com/office/officeart/2005/8/layout/default"/>
    <dgm:cxn modelId="{AF21C701-4868-1B48-9E9D-6BCC14F3EA5A}" type="presParOf" srcId="{EDD359F9-4E64-4B4C-8428-94C4B6F6C3BF}" destId="{C59A763B-B2FC-F446-BB8F-E7A5A9AAE2A4}" srcOrd="3" destOrd="0" presId="urn:microsoft.com/office/officeart/2005/8/layout/default"/>
    <dgm:cxn modelId="{54AB2B24-9225-E44A-85C5-539EB1692CF9}" type="presParOf" srcId="{EDD359F9-4E64-4B4C-8428-94C4B6F6C3BF}" destId="{858F6887-8194-7646-8149-186845413104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0780FECC-E9F4-0A40-ADA0-BACD0C490738}" type="doc">
      <dgm:prSet loTypeId="urn:microsoft.com/office/officeart/2005/8/layout/list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8AE7005E-56C9-584D-9277-0CF4292BA76B}">
      <dgm:prSet phldrT="[Texto]" custT="1"/>
      <dgm:spPr/>
      <dgm:t>
        <a:bodyPr/>
        <a:lstStyle/>
        <a:p>
          <a:r>
            <a:rPr lang="es-MX" sz="2400" dirty="0"/>
            <a:t>Admisibilidad centrada en la “existencia de una gestión pendiente ante T. ordinario o especial”</a:t>
          </a:r>
        </a:p>
      </dgm:t>
    </dgm:pt>
    <dgm:pt modelId="{7F4F0BB2-D636-2546-BC97-4316ACB81991}" type="parTrans" cxnId="{E96D64CF-516D-AE41-8AE2-EC819A303181}">
      <dgm:prSet/>
      <dgm:spPr/>
      <dgm:t>
        <a:bodyPr/>
        <a:lstStyle/>
        <a:p>
          <a:endParaRPr lang="es-MX" sz="2000"/>
        </a:p>
      </dgm:t>
    </dgm:pt>
    <dgm:pt modelId="{64D43269-8803-D740-A127-DD537B42A60F}" type="sibTrans" cxnId="{E96D64CF-516D-AE41-8AE2-EC819A303181}">
      <dgm:prSet/>
      <dgm:spPr/>
      <dgm:t>
        <a:bodyPr/>
        <a:lstStyle/>
        <a:p>
          <a:endParaRPr lang="es-MX" sz="2000"/>
        </a:p>
      </dgm:t>
    </dgm:pt>
    <dgm:pt modelId="{FA142B9D-54B8-724D-B13E-CBAB7A1AF061}">
      <dgm:prSet phldrT="[Texto]" custT="1"/>
      <dgm:spPr/>
      <dgm:t>
        <a:bodyPr/>
        <a:lstStyle/>
        <a:p>
          <a:r>
            <a:rPr lang="es-MX" sz="2400" dirty="0"/>
            <a:t>Admisibilidad referida a que el precepto legal resulte decisivo en la resolución del asunto litigioso. </a:t>
          </a:r>
        </a:p>
      </dgm:t>
    </dgm:pt>
    <dgm:pt modelId="{0C0B097E-5F4F-FD49-A65B-ADEA83C4438F}" type="parTrans" cxnId="{739EE95D-8F4C-BE49-99BD-2A26E93E9456}">
      <dgm:prSet/>
      <dgm:spPr/>
      <dgm:t>
        <a:bodyPr/>
        <a:lstStyle/>
        <a:p>
          <a:endParaRPr lang="es-MX" sz="2000"/>
        </a:p>
      </dgm:t>
    </dgm:pt>
    <dgm:pt modelId="{86AA353B-1A86-9547-966E-D035526DAF8D}" type="sibTrans" cxnId="{739EE95D-8F4C-BE49-99BD-2A26E93E9456}">
      <dgm:prSet/>
      <dgm:spPr/>
      <dgm:t>
        <a:bodyPr/>
        <a:lstStyle/>
        <a:p>
          <a:endParaRPr lang="es-MX" sz="2000"/>
        </a:p>
      </dgm:t>
    </dgm:pt>
    <dgm:pt modelId="{82A3F3E3-F333-7741-901A-44BAFA15A67A}">
      <dgm:prSet phldrT="[Texto]" custT="1"/>
      <dgm:spPr/>
      <dgm:t>
        <a:bodyPr/>
        <a:lstStyle/>
        <a:p>
          <a:r>
            <a:rPr lang="es-MX" sz="2400" dirty="0"/>
            <a:t>Efecto relativo.</a:t>
          </a:r>
        </a:p>
      </dgm:t>
    </dgm:pt>
    <dgm:pt modelId="{B05F674F-D058-434F-AA1A-8D048425D737}" type="parTrans" cxnId="{A7C1FE78-9D83-4B4B-9BC0-98646AC70E63}">
      <dgm:prSet/>
      <dgm:spPr/>
      <dgm:t>
        <a:bodyPr/>
        <a:lstStyle/>
        <a:p>
          <a:endParaRPr lang="es-MX" sz="2000"/>
        </a:p>
      </dgm:t>
    </dgm:pt>
    <dgm:pt modelId="{B5BCD602-36F4-EF4A-836F-5C5AABAA2B6C}" type="sibTrans" cxnId="{A7C1FE78-9D83-4B4B-9BC0-98646AC70E63}">
      <dgm:prSet/>
      <dgm:spPr/>
      <dgm:t>
        <a:bodyPr/>
        <a:lstStyle/>
        <a:p>
          <a:endParaRPr lang="es-MX" sz="2000"/>
        </a:p>
      </dgm:t>
    </dgm:pt>
    <dgm:pt modelId="{F9EF9BA2-A81E-874C-B8B5-8BC0AD9CDCF8}" type="pres">
      <dgm:prSet presAssocID="{0780FECC-E9F4-0A40-ADA0-BACD0C490738}" presName="linear" presStyleCnt="0">
        <dgm:presLayoutVars>
          <dgm:dir/>
          <dgm:animLvl val="lvl"/>
          <dgm:resizeHandles val="exact"/>
        </dgm:presLayoutVars>
      </dgm:prSet>
      <dgm:spPr/>
    </dgm:pt>
    <dgm:pt modelId="{CA60DE85-D8EF-7244-8380-D38255C25CDC}" type="pres">
      <dgm:prSet presAssocID="{8AE7005E-56C9-584D-9277-0CF4292BA76B}" presName="parentLin" presStyleCnt="0"/>
      <dgm:spPr/>
    </dgm:pt>
    <dgm:pt modelId="{B8C12E67-BFD5-4644-BF21-960442EE6E7B}" type="pres">
      <dgm:prSet presAssocID="{8AE7005E-56C9-584D-9277-0CF4292BA76B}" presName="parentLeftMargin" presStyleLbl="node1" presStyleIdx="0" presStyleCnt="3"/>
      <dgm:spPr/>
    </dgm:pt>
    <dgm:pt modelId="{0E004E1E-D709-7A4C-8E56-B66FDF7C1274}" type="pres">
      <dgm:prSet presAssocID="{8AE7005E-56C9-584D-9277-0CF4292BA76B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AFD0DC1A-32FD-1B41-85D3-29140889BA89}" type="pres">
      <dgm:prSet presAssocID="{8AE7005E-56C9-584D-9277-0CF4292BA76B}" presName="negativeSpace" presStyleCnt="0"/>
      <dgm:spPr/>
    </dgm:pt>
    <dgm:pt modelId="{2EED9A54-7B8C-1F44-A00A-657CF7B7B65C}" type="pres">
      <dgm:prSet presAssocID="{8AE7005E-56C9-584D-9277-0CF4292BA76B}" presName="childText" presStyleLbl="conFgAcc1" presStyleIdx="0" presStyleCnt="3">
        <dgm:presLayoutVars>
          <dgm:bulletEnabled val="1"/>
        </dgm:presLayoutVars>
      </dgm:prSet>
      <dgm:spPr/>
    </dgm:pt>
    <dgm:pt modelId="{5BE4857E-D766-2243-8433-FF86D256E3AE}" type="pres">
      <dgm:prSet presAssocID="{64D43269-8803-D740-A127-DD537B42A60F}" presName="spaceBetweenRectangles" presStyleCnt="0"/>
      <dgm:spPr/>
    </dgm:pt>
    <dgm:pt modelId="{180CD612-F745-184B-9653-6FAB069416C6}" type="pres">
      <dgm:prSet presAssocID="{FA142B9D-54B8-724D-B13E-CBAB7A1AF061}" presName="parentLin" presStyleCnt="0"/>
      <dgm:spPr/>
    </dgm:pt>
    <dgm:pt modelId="{CD03F74C-35F4-424C-AC96-159D09BE5F51}" type="pres">
      <dgm:prSet presAssocID="{FA142B9D-54B8-724D-B13E-CBAB7A1AF061}" presName="parentLeftMargin" presStyleLbl="node1" presStyleIdx="0" presStyleCnt="3"/>
      <dgm:spPr/>
    </dgm:pt>
    <dgm:pt modelId="{5A91A9EF-BADF-3A4F-BB95-0BAE52901610}" type="pres">
      <dgm:prSet presAssocID="{FA142B9D-54B8-724D-B13E-CBAB7A1AF061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A9BAB14B-45D0-2846-8E52-94F27C068790}" type="pres">
      <dgm:prSet presAssocID="{FA142B9D-54B8-724D-B13E-CBAB7A1AF061}" presName="negativeSpace" presStyleCnt="0"/>
      <dgm:spPr/>
    </dgm:pt>
    <dgm:pt modelId="{7C289355-2100-D04D-826E-C478A586459A}" type="pres">
      <dgm:prSet presAssocID="{FA142B9D-54B8-724D-B13E-CBAB7A1AF061}" presName="childText" presStyleLbl="conFgAcc1" presStyleIdx="1" presStyleCnt="3">
        <dgm:presLayoutVars>
          <dgm:bulletEnabled val="1"/>
        </dgm:presLayoutVars>
      </dgm:prSet>
      <dgm:spPr/>
    </dgm:pt>
    <dgm:pt modelId="{1F15EFF9-043D-454C-AC7F-C9B69765AD8C}" type="pres">
      <dgm:prSet presAssocID="{86AA353B-1A86-9547-966E-D035526DAF8D}" presName="spaceBetweenRectangles" presStyleCnt="0"/>
      <dgm:spPr/>
    </dgm:pt>
    <dgm:pt modelId="{CE79D199-71B4-E34B-95D4-FD90E8E185A0}" type="pres">
      <dgm:prSet presAssocID="{82A3F3E3-F333-7741-901A-44BAFA15A67A}" presName="parentLin" presStyleCnt="0"/>
      <dgm:spPr/>
    </dgm:pt>
    <dgm:pt modelId="{837EB800-F5C4-5844-AC9B-EB1B82B02FDA}" type="pres">
      <dgm:prSet presAssocID="{82A3F3E3-F333-7741-901A-44BAFA15A67A}" presName="parentLeftMargin" presStyleLbl="node1" presStyleIdx="1" presStyleCnt="3"/>
      <dgm:spPr/>
    </dgm:pt>
    <dgm:pt modelId="{B399B89E-21C4-5A4B-9DE7-0F82498643CD}" type="pres">
      <dgm:prSet presAssocID="{82A3F3E3-F333-7741-901A-44BAFA15A67A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0238C569-B05A-674B-81C2-9994292D0DAF}" type="pres">
      <dgm:prSet presAssocID="{82A3F3E3-F333-7741-901A-44BAFA15A67A}" presName="negativeSpace" presStyleCnt="0"/>
      <dgm:spPr/>
    </dgm:pt>
    <dgm:pt modelId="{C1871952-36D4-5048-B33F-C827533BBA14}" type="pres">
      <dgm:prSet presAssocID="{82A3F3E3-F333-7741-901A-44BAFA15A67A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BB15620B-CAC9-CB48-A586-78803A0402D6}" type="presOf" srcId="{FA142B9D-54B8-724D-B13E-CBAB7A1AF061}" destId="{5A91A9EF-BADF-3A4F-BB95-0BAE52901610}" srcOrd="1" destOrd="0" presId="urn:microsoft.com/office/officeart/2005/8/layout/list1"/>
    <dgm:cxn modelId="{0BABD32E-63C1-0847-BCF6-96AEEE8EC5DD}" type="presOf" srcId="{0780FECC-E9F4-0A40-ADA0-BACD0C490738}" destId="{F9EF9BA2-A81E-874C-B8B5-8BC0AD9CDCF8}" srcOrd="0" destOrd="0" presId="urn:microsoft.com/office/officeart/2005/8/layout/list1"/>
    <dgm:cxn modelId="{5AD77646-DD2D-3F4F-8082-D2A850E0E921}" type="presOf" srcId="{FA142B9D-54B8-724D-B13E-CBAB7A1AF061}" destId="{CD03F74C-35F4-424C-AC96-159D09BE5F51}" srcOrd="0" destOrd="0" presId="urn:microsoft.com/office/officeart/2005/8/layout/list1"/>
    <dgm:cxn modelId="{739EE95D-8F4C-BE49-99BD-2A26E93E9456}" srcId="{0780FECC-E9F4-0A40-ADA0-BACD0C490738}" destId="{FA142B9D-54B8-724D-B13E-CBAB7A1AF061}" srcOrd="1" destOrd="0" parTransId="{0C0B097E-5F4F-FD49-A65B-ADEA83C4438F}" sibTransId="{86AA353B-1A86-9547-966E-D035526DAF8D}"/>
    <dgm:cxn modelId="{A7C1FE78-9D83-4B4B-9BC0-98646AC70E63}" srcId="{0780FECC-E9F4-0A40-ADA0-BACD0C490738}" destId="{82A3F3E3-F333-7741-901A-44BAFA15A67A}" srcOrd="2" destOrd="0" parTransId="{B05F674F-D058-434F-AA1A-8D048425D737}" sibTransId="{B5BCD602-36F4-EF4A-836F-5C5AABAA2B6C}"/>
    <dgm:cxn modelId="{793FE781-80A4-A749-A64C-CAA2EE81D89E}" type="presOf" srcId="{8AE7005E-56C9-584D-9277-0CF4292BA76B}" destId="{B8C12E67-BFD5-4644-BF21-960442EE6E7B}" srcOrd="0" destOrd="0" presId="urn:microsoft.com/office/officeart/2005/8/layout/list1"/>
    <dgm:cxn modelId="{0B7C33A7-7FBB-1C4B-808A-C62C4A03C406}" type="presOf" srcId="{82A3F3E3-F333-7741-901A-44BAFA15A67A}" destId="{837EB800-F5C4-5844-AC9B-EB1B82B02FDA}" srcOrd="0" destOrd="0" presId="urn:microsoft.com/office/officeart/2005/8/layout/list1"/>
    <dgm:cxn modelId="{E96D64CF-516D-AE41-8AE2-EC819A303181}" srcId="{0780FECC-E9F4-0A40-ADA0-BACD0C490738}" destId="{8AE7005E-56C9-584D-9277-0CF4292BA76B}" srcOrd="0" destOrd="0" parTransId="{7F4F0BB2-D636-2546-BC97-4316ACB81991}" sibTransId="{64D43269-8803-D740-A127-DD537B42A60F}"/>
    <dgm:cxn modelId="{E86683EC-AF35-1146-9BEC-88D4CEF8B4D1}" type="presOf" srcId="{8AE7005E-56C9-584D-9277-0CF4292BA76B}" destId="{0E004E1E-D709-7A4C-8E56-B66FDF7C1274}" srcOrd="1" destOrd="0" presId="urn:microsoft.com/office/officeart/2005/8/layout/list1"/>
    <dgm:cxn modelId="{AD945EF7-52B9-EE4A-AF6A-83B1E4EB774B}" type="presOf" srcId="{82A3F3E3-F333-7741-901A-44BAFA15A67A}" destId="{B399B89E-21C4-5A4B-9DE7-0F82498643CD}" srcOrd="1" destOrd="0" presId="urn:microsoft.com/office/officeart/2005/8/layout/list1"/>
    <dgm:cxn modelId="{0676ACD0-80B9-024A-A5CB-E36E73DDE161}" type="presParOf" srcId="{F9EF9BA2-A81E-874C-B8B5-8BC0AD9CDCF8}" destId="{CA60DE85-D8EF-7244-8380-D38255C25CDC}" srcOrd="0" destOrd="0" presId="urn:microsoft.com/office/officeart/2005/8/layout/list1"/>
    <dgm:cxn modelId="{1BE21359-E382-C843-93C4-636591226224}" type="presParOf" srcId="{CA60DE85-D8EF-7244-8380-D38255C25CDC}" destId="{B8C12E67-BFD5-4644-BF21-960442EE6E7B}" srcOrd="0" destOrd="0" presId="urn:microsoft.com/office/officeart/2005/8/layout/list1"/>
    <dgm:cxn modelId="{92607DBD-EB6C-244E-86E4-AD4A28612E47}" type="presParOf" srcId="{CA60DE85-D8EF-7244-8380-D38255C25CDC}" destId="{0E004E1E-D709-7A4C-8E56-B66FDF7C1274}" srcOrd="1" destOrd="0" presId="urn:microsoft.com/office/officeart/2005/8/layout/list1"/>
    <dgm:cxn modelId="{BE1D8E37-E7E3-8B48-A2F8-092554C955F3}" type="presParOf" srcId="{F9EF9BA2-A81E-874C-B8B5-8BC0AD9CDCF8}" destId="{AFD0DC1A-32FD-1B41-85D3-29140889BA89}" srcOrd="1" destOrd="0" presId="urn:microsoft.com/office/officeart/2005/8/layout/list1"/>
    <dgm:cxn modelId="{C91E884B-29FF-9641-B53C-C2C6961D8386}" type="presParOf" srcId="{F9EF9BA2-A81E-874C-B8B5-8BC0AD9CDCF8}" destId="{2EED9A54-7B8C-1F44-A00A-657CF7B7B65C}" srcOrd="2" destOrd="0" presId="urn:microsoft.com/office/officeart/2005/8/layout/list1"/>
    <dgm:cxn modelId="{DAC779DF-8D2C-0042-A72F-9749479DB0D5}" type="presParOf" srcId="{F9EF9BA2-A81E-874C-B8B5-8BC0AD9CDCF8}" destId="{5BE4857E-D766-2243-8433-FF86D256E3AE}" srcOrd="3" destOrd="0" presId="urn:microsoft.com/office/officeart/2005/8/layout/list1"/>
    <dgm:cxn modelId="{16B4250D-22A7-DD43-A98D-7963D9E3B30D}" type="presParOf" srcId="{F9EF9BA2-A81E-874C-B8B5-8BC0AD9CDCF8}" destId="{180CD612-F745-184B-9653-6FAB069416C6}" srcOrd="4" destOrd="0" presId="urn:microsoft.com/office/officeart/2005/8/layout/list1"/>
    <dgm:cxn modelId="{08B37102-C13D-2543-932D-1FDA66559418}" type="presParOf" srcId="{180CD612-F745-184B-9653-6FAB069416C6}" destId="{CD03F74C-35F4-424C-AC96-159D09BE5F51}" srcOrd="0" destOrd="0" presId="urn:microsoft.com/office/officeart/2005/8/layout/list1"/>
    <dgm:cxn modelId="{8D395E3E-28C3-254F-804E-438391F25998}" type="presParOf" srcId="{180CD612-F745-184B-9653-6FAB069416C6}" destId="{5A91A9EF-BADF-3A4F-BB95-0BAE52901610}" srcOrd="1" destOrd="0" presId="urn:microsoft.com/office/officeart/2005/8/layout/list1"/>
    <dgm:cxn modelId="{BF517F8F-E243-4A45-8A05-77F35A5C4245}" type="presParOf" srcId="{F9EF9BA2-A81E-874C-B8B5-8BC0AD9CDCF8}" destId="{A9BAB14B-45D0-2846-8E52-94F27C068790}" srcOrd="5" destOrd="0" presId="urn:microsoft.com/office/officeart/2005/8/layout/list1"/>
    <dgm:cxn modelId="{E2C52ADD-4F13-6D43-BECB-36B2F8AD5FA5}" type="presParOf" srcId="{F9EF9BA2-A81E-874C-B8B5-8BC0AD9CDCF8}" destId="{7C289355-2100-D04D-826E-C478A586459A}" srcOrd="6" destOrd="0" presId="urn:microsoft.com/office/officeart/2005/8/layout/list1"/>
    <dgm:cxn modelId="{E22688CD-F4EA-C54E-8657-CE79CEE3FEA1}" type="presParOf" srcId="{F9EF9BA2-A81E-874C-B8B5-8BC0AD9CDCF8}" destId="{1F15EFF9-043D-454C-AC7F-C9B69765AD8C}" srcOrd="7" destOrd="0" presId="urn:microsoft.com/office/officeart/2005/8/layout/list1"/>
    <dgm:cxn modelId="{DF11B31E-17C6-A746-845D-8A0ABBE7009D}" type="presParOf" srcId="{F9EF9BA2-A81E-874C-B8B5-8BC0AD9CDCF8}" destId="{CE79D199-71B4-E34B-95D4-FD90E8E185A0}" srcOrd="8" destOrd="0" presId="urn:microsoft.com/office/officeart/2005/8/layout/list1"/>
    <dgm:cxn modelId="{C70DA4F5-F7C1-7446-B85F-99911D5D2DF4}" type="presParOf" srcId="{CE79D199-71B4-E34B-95D4-FD90E8E185A0}" destId="{837EB800-F5C4-5844-AC9B-EB1B82B02FDA}" srcOrd="0" destOrd="0" presId="urn:microsoft.com/office/officeart/2005/8/layout/list1"/>
    <dgm:cxn modelId="{09A9CDA2-F086-904C-B660-BD5352CD162B}" type="presParOf" srcId="{CE79D199-71B4-E34B-95D4-FD90E8E185A0}" destId="{B399B89E-21C4-5A4B-9DE7-0F82498643CD}" srcOrd="1" destOrd="0" presId="urn:microsoft.com/office/officeart/2005/8/layout/list1"/>
    <dgm:cxn modelId="{8B2619D9-A867-9E4F-9B4A-E8A20AD1ACD8}" type="presParOf" srcId="{F9EF9BA2-A81E-874C-B8B5-8BC0AD9CDCF8}" destId="{0238C569-B05A-674B-81C2-9994292D0DAF}" srcOrd="9" destOrd="0" presId="urn:microsoft.com/office/officeart/2005/8/layout/list1"/>
    <dgm:cxn modelId="{4E16E3EC-8507-B242-A17D-E99C2A0E1750}" type="presParOf" srcId="{F9EF9BA2-A81E-874C-B8B5-8BC0AD9CDCF8}" destId="{C1871952-36D4-5048-B33F-C827533BBA14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B0A0EFAA-111A-6446-811D-8FAD768A5676}" type="doc">
      <dgm:prSet loTypeId="urn:microsoft.com/office/officeart/2005/8/layout/default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D2CE289A-002C-FC4F-96CF-F0BAA3BEF7CB}">
      <dgm:prSet phldrT="[Texto]"/>
      <dgm:spPr/>
      <dgm:t>
        <a:bodyPr/>
        <a:lstStyle/>
        <a:p>
          <a:r>
            <a:rPr lang="es-MX" dirty="0"/>
            <a:t>Argumentación insuficiente.</a:t>
          </a:r>
        </a:p>
      </dgm:t>
    </dgm:pt>
    <dgm:pt modelId="{8B6C9B2E-16E9-D74F-A1D7-88B1928DE493}" type="parTrans" cxnId="{1F4613AA-5FEF-FA4C-9881-F39DD8BDB063}">
      <dgm:prSet/>
      <dgm:spPr/>
      <dgm:t>
        <a:bodyPr/>
        <a:lstStyle/>
        <a:p>
          <a:endParaRPr lang="es-MX"/>
        </a:p>
      </dgm:t>
    </dgm:pt>
    <dgm:pt modelId="{D78FBE43-2FAE-1241-BBE3-0291B4E3D91C}" type="sibTrans" cxnId="{1F4613AA-5FEF-FA4C-9881-F39DD8BDB063}">
      <dgm:prSet/>
      <dgm:spPr/>
      <dgm:t>
        <a:bodyPr/>
        <a:lstStyle/>
        <a:p>
          <a:endParaRPr lang="es-MX"/>
        </a:p>
      </dgm:t>
    </dgm:pt>
    <dgm:pt modelId="{804C94CC-7D29-1640-A6AA-A48B9822A571}">
      <dgm:prSet phldrT="[Texto]"/>
      <dgm:spPr/>
      <dgm:t>
        <a:bodyPr/>
        <a:lstStyle/>
        <a:p>
          <a:r>
            <a:rPr lang="es-MX" dirty="0"/>
            <a:t>Agumentación que contiene errores.</a:t>
          </a:r>
        </a:p>
      </dgm:t>
    </dgm:pt>
    <dgm:pt modelId="{7942B703-526E-3842-9F16-A48E0F8825DE}" type="parTrans" cxnId="{C97655E3-FCC5-9743-9C26-88AB5C3C7169}">
      <dgm:prSet/>
      <dgm:spPr/>
      <dgm:t>
        <a:bodyPr/>
        <a:lstStyle/>
        <a:p>
          <a:endParaRPr lang="es-MX"/>
        </a:p>
      </dgm:t>
    </dgm:pt>
    <dgm:pt modelId="{B9551F0C-754C-8646-8BEE-84FFBABBC6DD}" type="sibTrans" cxnId="{C97655E3-FCC5-9743-9C26-88AB5C3C7169}">
      <dgm:prSet/>
      <dgm:spPr/>
      <dgm:t>
        <a:bodyPr/>
        <a:lstStyle/>
        <a:p>
          <a:endParaRPr lang="es-MX"/>
        </a:p>
      </dgm:t>
    </dgm:pt>
    <dgm:pt modelId="{8D98F9CB-2AFF-014A-BE80-47C2BF4DF9F2}">
      <dgm:prSet phldrT="[Texto]"/>
      <dgm:spPr/>
      <dgm:t>
        <a:bodyPr/>
        <a:lstStyle/>
        <a:p>
          <a:r>
            <a:rPr lang="es-MX" dirty="0"/>
            <a:t>Argumentación condice al absurdo.</a:t>
          </a:r>
        </a:p>
      </dgm:t>
    </dgm:pt>
    <dgm:pt modelId="{FB1E6343-1B73-BB4E-A647-7896BC7958D2}" type="parTrans" cxnId="{12FE1441-6586-F441-8407-7BA91D780280}">
      <dgm:prSet/>
      <dgm:spPr/>
      <dgm:t>
        <a:bodyPr/>
        <a:lstStyle/>
        <a:p>
          <a:endParaRPr lang="es-MX"/>
        </a:p>
      </dgm:t>
    </dgm:pt>
    <dgm:pt modelId="{6455D14C-5BD5-0A48-B942-A3FD6DA6D5DB}" type="sibTrans" cxnId="{12FE1441-6586-F441-8407-7BA91D780280}">
      <dgm:prSet/>
      <dgm:spPr/>
      <dgm:t>
        <a:bodyPr/>
        <a:lstStyle/>
        <a:p>
          <a:endParaRPr lang="es-MX"/>
        </a:p>
      </dgm:t>
    </dgm:pt>
    <dgm:pt modelId="{A05C44E4-5957-554B-B7AB-3FD41290161A}">
      <dgm:prSet phldrT="[Texto]"/>
      <dgm:spPr/>
      <dgm:t>
        <a:bodyPr/>
        <a:lstStyle/>
        <a:p>
          <a:r>
            <a:rPr lang="es-MX" dirty="0"/>
            <a:t>Argumentación no corresponde con la finalidad de la acción.</a:t>
          </a:r>
        </a:p>
      </dgm:t>
    </dgm:pt>
    <dgm:pt modelId="{1A276A88-F263-7941-8F84-4DB96636E1C6}" type="parTrans" cxnId="{BCD98441-2903-A14B-9FBE-9E12E176FCDC}">
      <dgm:prSet/>
      <dgm:spPr/>
      <dgm:t>
        <a:bodyPr/>
        <a:lstStyle/>
        <a:p>
          <a:endParaRPr lang="es-MX"/>
        </a:p>
      </dgm:t>
    </dgm:pt>
    <dgm:pt modelId="{B52ADCB8-66A5-B640-AA65-29D75EC80E16}" type="sibTrans" cxnId="{BCD98441-2903-A14B-9FBE-9E12E176FCDC}">
      <dgm:prSet/>
      <dgm:spPr/>
      <dgm:t>
        <a:bodyPr/>
        <a:lstStyle/>
        <a:p>
          <a:endParaRPr lang="es-MX"/>
        </a:p>
      </dgm:t>
    </dgm:pt>
    <dgm:pt modelId="{924CEB5B-FCED-0549-BB74-649F828FB95E}">
      <dgm:prSet phldrT="[Texto]"/>
      <dgm:spPr/>
      <dgm:t>
        <a:bodyPr/>
        <a:lstStyle/>
        <a:p>
          <a:r>
            <a:rPr lang="es-MX" dirty="0"/>
            <a:t>Argumentación contradictoria.</a:t>
          </a:r>
        </a:p>
      </dgm:t>
    </dgm:pt>
    <dgm:pt modelId="{BF24F52B-8301-454C-968A-7BC9196E80DF}" type="parTrans" cxnId="{6168BE73-AE1B-7645-AA80-752E60E65CF2}">
      <dgm:prSet/>
      <dgm:spPr/>
      <dgm:t>
        <a:bodyPr/>
        <a:lstStyle/>
        <a:p>
          <a:endParaRPr lang="es-MX"/>
        </a:p>
      </dgm:t>
    </dgm:pt>
    <dgm:pt modelId="{EF014F08-7053-A542-B980-32CA5D9D4579}" type="sibTrans" cxnId="{6168BE73-AE1B-7645-AA80-752E60E65CF2}">
      <dgm:prSet/>
      <dgm:spPr/>
      <dgm:t>
        <a:bodyPr/>
        <a:lstStyle/>
        <a:p>
          <a:endParaRPr lang="es-MX"/>
        </a:p>
      </dgm:t>
    </dgm:pt>
    <dgm:pt modelId="{715FC1A3-2FEF-B943-8E4E-AAD9422CE467}" type="pres">
      <dgm:prSet presAssocID="{B0A0EFAA-111A-6446-811D-8FAD768A5676}" presName="diagram" presStyleCnt="0">
        <dgm:presLayoutVars>
          <dgm:dir/>
          <dgm:resizeHandles val="exact"/>
        </dgm:presLayoutVars>
      </dgm:prSet>
      <dgm:spPr/>
    </dgm:pt>
    <dgm:pt modelId="{73B993EA-5A31-014A-8F79-CE5F124DE753}" type="pres">
      <dgm:prSet presAssocID="{D2CE289A-002C-FC4F-96CF-F0BAA3BEF7CB}" presName="node" presStyleLbl="node1" presStyleIdx="0" presStyleCnt="5">
        <dgm:presLayoutVars>
          <dgm:bulletEnabled val="1"/>
        </dgm:presLayoutVars>
      </dgm:prSet>
      <dgm:spPr/>
    </dgm:pt>
    <dgm:pt modelId="{4D0686CE-0CBC-7246-A993-E480821C9BBF}" type="pres">
      <dgm:prSet presAssocID="{D78FBE43-2FAE-1241-BBE3-0291B4E3D91C}" presName="sibTrans" presStyleCnt="0"/>
      <dgm:spPr/>
    </dgm:pt>
    <dgm:pt modelId="{04D93BBD-A565-F148-B2F9-CE85B78EE838}" type="pres">
      <dgm:prSet presAssocID="{924CEB5B-FCED-0549-BB74-649F828FB95E}" presName="node" presStyleLbl="node1" presStyleIdx="1" presStyleCnt="5">
        <dgm:presLayoutVars>
          <dgm:bulletEnabled val="1"/>
        </dgm:presLayoutVars>
      </dgm:prSet>
      <dgm:spPr/>
    </dgm:pt>
    <dgm:pt modelId="{6D940181-C8FA-0D4A-8856-864B4C4A27F6}" type="pres">
      <dgm:prSet presAssocID="{EF014F08-7053-A542-B980-32CA5D9D4579}" presName="sibTrans" presStyleCnt="0"/>
      <dgm:spPr/>
    </dgm:pt>
    <dgm:pt modelId="{E63B7DC1-DF1F-9E45-901D-2D5DF85C8367}" type="pres">
      <dgm:prSet presAssocID="{804C94CC-7D29-1640-A6AA-A48B9822A571}" presName="node" presStyleLbl="node1" presStyleIdx="2" presStyleCnt="5">
        <dgm:presLayoutVars>
          <dgm:bulletEnabled val="1"/>
        </dgm:presLayoutVars>
      </dgm:prSet>
      <dgm:spPr/>
    </dgm:pt>
    <dgm:pt modelId="{3688DBF6-3874-EA4B-A76D-0B5C3BF2AE03}" type="pres">
      <dgm:prSet presAssocID="{B9551F0C-754C-8646-8BEE-84FFBABBC6DD}" presName="sibTrans" presStyleCnt="0"/>
      <dgm:spPr/>
    </dgm:pt>
    <dgm:pt modelId="{E5612FD5-D950-2E46-9B9A-762CDB9DEC43}" type="pres">
      <dgm:prSet presAssocID="{8D98F9CB-2AFF-014A-BE80-47C2BF4DF9F2}" presName="node" presStyleLbl="node1" presStyleIdx="3" presStyleCnt="5">
        <dgm:presLayoutVars>
          <dgm:bulletEnabled val="1"/>
        </dgm:presLayoutVars>
      </dgm:prSet>
      <dgm:spPr/>
    </dgm:pt>
    <dgm:pt modelId="{70DC29C3-49BB-4346-AF8B-D50DE210E672}" type="pres">
      <dgm:prSet presAssocID="{6455D14C-5BD5-0A48-B942-A3FD6DA6D5DB}" presName="sibTrans" presStyleCnt="0"/>
      <dgm:spPr/>
    </dgm:pt>
    <dgm:pt modelId="{CFA8B06C-BEFF-324E-9D99-5FC6E040AFFF}" type="pres">
      <dgm:prSet presAssocID="{A05C44E4-5957-554B-B7AB-3FD41290161A}" presName="node" presStyleLbl="node1" presStyleIdx="4" presStyleCnt="5">
        <dgm:presLayoutVars>
          <dgm:bulletEnabled val="1"/>
        </dgm:presLayoutVars>
      </dgm:prSet>
      <dgm:spPr/>
    </dgm:pt>
  </dgm:ptLst>
  <dgm:cxnLst>
    <dgm:cxn modelId="{12FE1441-6586-F441-8407-7BA91D780280}" srcId="{B0A0EFAA-111A-6446-811D-8FAD768A5676}" destId="{8D98F9CB-2AFF-014A-BE80-47C2BF4DF9F2}" srcOrd="3" destOrd="0" parTransId="{FB1E6343-1B73-BB4E-A647-7896BC7958D2}" sibTransId="{6455D14C-5BD5-0A48-B942-A3FD6DA6D5DB}"/>
    <dgm:cxn modelId="{BCD98441-2903-A14B-9FBE-9E12E176FCDC}" srcId="{B0A0EFAA-111A-6446-811D-8FAD768A5676}" destId="{A05C44E4-5957-554B-B7AB-3FD41290161A}" srcOrd="4" destOrd="0" parTransId="{1A276A88-F263-7941-8F84-4DB96636E1C6}" sibTransId="{B52ADCB8-66A5-B640-AA65-29D75EC80E16}"/>
    <dgm:cxn modelId="{4689DC61-343A-B04E-90E9-5A9EBD623EA7}" type="presOf" srcId="{804C94CC-7D29-1640-A6AA-A48B9822A571}" destId="{E63B7DC1-DF1F-9E45-901D-2D5DF85C8367}" srcOrd="0" destOrd="0" presId="urn:microsoft.com/office/officeart/2005/8/layout/default"/>
    <dgm:cxn modelId="{4AE2856B-D820-BF45-AC37-4155CDA3B630}" type="presOf" srcId="{A05C44E4-5957-554B-B7AB-3FD41290161A}" destId="{CFA8B06C-BEFF-324E-9D99-5FC6E040AFFF}" srcOrd="0" destOrd="0" presId="urn:microsoft.com/office/officeart/2005/8/layout/default"/>
    <dgm:cxn modelId="{6168BE73-AE1B-7645-AA80-752E60E65CF2}" srcId="{B0A0EFAA-111A-6446-811D-8FAD768A5676}" destId="{924CEB5B-FCED-0549-BB74-649F828FB95E}" srcOrd="1" destOrd="0" parTransId="{BF24F52B-8301-454C-968A-7BC9196E80DF}" sibTransId="{EF014F08-7053-A542-B980-32CA5D9D4579}"/>
    <dgm:cxn modelId="{EF44E391-745C-A743-A7EA-B3175D546FD0}" type="presOf" srcId="{D2CE289A-002C-FC4F-96CF-F0BAA3BEF7CB}" destId="{73B993EA-5A31-014A-8F79-CE5F124DE753}" srcOrd="0" destOrd="0" presId="urn:microsoft.com/office/officeart/2005/8/layout/default"/>
    <dgm:cxn modelId="{1F4613AA-5FEF-FA4C-9881-F39DD8BDB063}" srcId="{B0A0EFAA-111A-6446-811D-8FAD768A5676}" destId="{D2CE289A-002C-FC4F-96CF-F0BAA3BEF7CB}" srcOrd="0" destOrd="0" parTransId="{8B6C9B2E-16E9-D74F-A1D7-88B1928DE493}" sibTransId="{D78FBE43-2FAE-1241-BBE3-0291B4E3D91C}"/>
    <dgm:cxn modelId="{D306B6B3-5B04-544B-9021-988743802ED0}" type="presOf" srcId="{B0A0EFAA-111A-6446-811D-8FAD768A5676}" destId="{715FC1A3-2FEF-B943-8E4E-AAD9422CE467}" srcOrd="0" destOrd="0" presId="urn:microsoft.com/office/officeart/2005/8/layout/default"/>
    <dgm:cxn modelId="{8EA19EC3-DFAB-6144-9292-579DABBC03F6}" type="presOf" srcId="{8D98F9CB-2AFF-014A-BE80-47C2BF4DF9F2}" destId="{E5612FD5-D950-2E46-9B9A-762CDB9DEC43}" srcOrd="0" destOrd="0" presId="urn:microsoft.com/office/officeart/2005/8/layout/default"/>
    <dgm:cxn modelId="{F7D4F5D7-8560-5B4D-A62D-D3A85FFD676A}" type="presOf" srcId="{924CEB5B-FCED-0549-BB74-649F828FB95E}" destId="{04D93BBD-A565-F148-B2F9-CE85B78EE838}" srcOrd="0" destOrd="0" presId="urn:microsoft.com/office/officeart/2005/8/layout/default"/>
    <dgm:cxn modelId="{C97655E3-FCC5-9743-9C26-88AB5C3C7169}" srcId="{B0A0EFAA-111A-6446-811D-8FAD768A5676}" destId="{804C94CC-7D29-1640-A6AA-A48B9822A571}" srcOrd="2" destOrd="0" parTransId="{7942B703-526E-3842-9F16-A48E0F8825DE}" sibTransId="{B9551F0C-754C-8646-8BEE-84FFBABBC6DD}"/>
    <dgm:cxn modelId="{8D7C9623-B7B2-7543-86F3-129744BED3C9}" type="presParOf" srcId="{715FC1A3-2FEF-B943-8E4E-AAD9422CE467}" destId="{73B993EA-5A31-014A-8F79-CE5F124DE753}" srcOrd="0" destOrd="0" presId="urn:microsoft.com/office/officeart/2005/8/layout/default"/>
    <dgm:cxn modelId="{AED3E6FD-D0EC-5445-8D6D-04A0C27FC5EF}" type="presParOf" srcId="{715FC1A3-2FEF-B943-8E4E-AAD9422CE467}" destId="{4D0686CE-0CBC-7246-A993-E480821C9BBF}" srcOrd="1" destOrd="0" presId="urn:microsoft.com/office/officeart/2005/8/layout/default"/>
    <dgm:cxn modelId="{3B5B0228-C03D-4D44-AF69-4D7B30F0036E}" type="presParOf" srcId="{715FC1A3-2FEF-B943-8E4E-AAD9422CE467}" destId="{04D93BBD-A565-F148-B2F9-CE85B78EE838}" srcOrd="2" destOrd="0" presId="urn:microsoft.com/office/officeart/2005/8/layout/default"/>
    <dgm:cxn modelId="{2387A2DF-F56E-704D-AF5C-A206C2C351CA}" type="presParOf" srcId="{715FC1A3-2FEF-B943-8E4E-AAD9422CE467}" destId="{6D940181-C8FA-0D4A-8856-864B4C4A27F6}" srcOrd="3" destOrd="0" presId="urn:microsoft.com/office/officeart/2005/8/layout/default"/>
    <dgm:cxn modelId="{354B9F51-57C8-F34A-A2E5-1C30A0B8253A}" type="presParOf" srcId="{715FC1A3-2FEF-B943-8E4E-AAD9422CE467}" destId="{E63B7DC1-DF1F-9E45-901D-2D5DF85C8367}" srcOrd="4" destOrd="0" presId="urn:microsoft.com/office/officeart/2005/8/layout/default"/>
    <dgm:cxn modelId="{CBEA9670-4ECE-4B42-9226-7DAB7FFF6DC1}" type="presParOf" srcId="{715FC1A3-2FEF-B943-8E4E-AAD9422CE467}" destId="{3688DBF6-3874-EA4B-A76D-0B5C3BF2AE03}" srcOrd="5" destOrd="0" presId="urn:microsoft.com/office/officeart/2005/8/layout/default"/>
    <dgm:cxn modelId="{98F98869-0B9B-FB43-9A57-0271CA4D7D10}" type="presParOf" srcId="{715FC1A3-2FEF-B943-8E4E-AAD9422CE467}" destId="{E5612FD5-D950-2E46-9B9A-762CDB9DEC43}" srcOrd="6" destOrd="0" presId="urn:microsoft.com/office/officeart/2005/8/layout/default"/>
    <dgm:cxn modelId="{B120A249-99DD-4742-A52B-D8F7F740955A}" type="presParOf" srcId="{715FC1A3-2FEF-B943-8E4E-AAD9422CE467}" destId="{70DC29C3-49BB-4346-AF8B-D50DE210E672}" srcOrd="7" destOrd="0" presId="urn:microsoft.com/office/officeart/2005/8/layout/default"/>
    <dgm:cxn modelId="{EB2872F5-51C5-F14C-85D2-C92834B2C1EA}" type="presParOf" srcId="{715FC1A3-2FEF-B943-8E4E-AAD9422CE467}" destId="{CFA8B06C-BEFF-324E-9D99-5FC6E040AFFF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3831369-0284-2242-97D6-B8A83049798E}" type="doc">
      <dgm:prSet loTypeId="urn:microsoft.com/office/officeart/2005/8/layout/default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E377F279-199F-7C45-9224-E12FB1AD6FB4}">
      <dgm:prSet phldrT="[Texto]"/>
      <dgm:spPr/>
      <dgm:t>
        <a:bodyPr/>
        <a:lstStyle/>
        <a:p>
          <a:r>
            <a:rPr lang="es-MX" dirty="0"/>
            <a:t>Control de constitucionalidad</a:t>
          </a:r>
        </a:p>
      </dgm:t>
    </dgm:pt>
    <dgm:pt modelId="{2E567129-B55F-6640-A3C6-31D37D7578B7}" type="parTrans" cxnId="{D3D95CCE-F68C-7743-876F-0A94FB30562D}">
      <dgm:prSet/>
      <dgm:spPr/>
      <dgm:t>
        <a:bodyPr/>
        <a:lstStyle/>
        <a:p>
          <a:endParaRPr lang="es-MX"/>
        </a:p>
      </dgm:t>
    </dgm:pt>
    <dgm:pt modelId="{E4227D8D-33FF-ED4C-BC92-8FCB8205F868}" type="sibTrans" cxnId="{D3D95CCE-F68C-7743-876F-0A94FB30562D}">
      <dgm:prSet/>
      <dgm:spPr/>
      <dgm:t>
        <a:bodyPr/>
        <a:lstStyle/>
        <a:p>
          <a:endParaRPr lang="es-MX"/>
        </a:p>
      </dgm:t>
    </dgm:pt>
    <dgm:pt modelId="{2B41C6EF-DEFF-AD4A-B218-28CF0A7D04E9}">
      <dgm:prSet phldrT="[Texto]"/>
      <dgm:spPr/>
      <dgm:t>
        <a:bodyPr/>
        <a:lstStyle/>
        <a:p>
          <a:r>
            <a:rPr lang="es-MX" dirty="0"/>
            <a:t>Carácter incidental, pero autónomo</a:t>
          </a:r>
        </a:p>
      </dgm:t>
    </dgm:pt>
    <dgm:pt modelId="{74818AFF-9561-E14C-8571-9933F0F1ACAF}" type="parTrans" cxnId="{8C0756E8-7366-294B-BB3B-7B424B2E864F}">
      <dgm:prSet/>
      <dgm:spPr/>
      <dgm:t>
        <a:bodyPr/>
        <a:lstStyle/>
        <a:p>
          <a:endParaRPr lang="es-MX"/>
        </a:p>
      </dgm:t>
    </dgm:pt>
    <dgm:pt modelId="{8916202B-F2A4-A045-8B99-296699D748BD}" type="sibTrans" cxnId="{8C0756E8-7366-294B-BB3B-7B424B2E864F}">
      <dgm:prSet/>
      <dgm:spPr/>
      <dgm:t>
        <a:bodyPr/>
        <a:lstStyle/>
        <a:p>
          <a:endParaRPr lang="es-MX"/>
        </a:p>
      </dgm:t>
    </dgm:pt>
    <dgm:pt modelId="{04A42757-6AB8-0845-8A28-4D22E9591388}">
      <dgm:prSet phldrT="[Texto]"/>
      <dgm:spPr/>
      <dgm:t>
        <a:bodyPr/>
        <a:lstStyle/>
        <a:p>
          <a:r>
            <a:rPr lang="es-MX" dirty="0"/>
            <a:t>Competencia exclusiva y excluyente del TC</a:t>
          </a:r>
        </a:p>
      </dgm:t>
    </dgm:pt>
    <dgm:pt modelId="{E16D5E2F-31D2-9542-8761-FC3D2AC23AED}" type="parTrans" cxnId="{360D928F-6E30-6540-A637-D528BC9CDC23}">
      <dgm:prSet/>
      <dgm:spPr/>
      <dgm:t>
        <a:bodyPr/>
        <a:lstStyle/>
        <a:p>
          <a:endParaRPr lang="es-MX"/>
        </a:p>
      </dgm:t>
    </dgm:pt>
    <dgm:pt modelId="{579D0785-EE39-FE48-A13B-03F0F991BE95}" type="sibTrans" cxnId="{360D928F-6E30-6540-A637-D528BC9CDC23}">
      <dgm:prSet/>
      <dgm:spPr/>
      <dgm:t>
        <a:bodyPr/>
        <a:lstStyle/>
        <a:p>
          <a:endParaRPr lang="es-MX"/>
        </a:p>
      </dgm:t>
    </dgm:pt>
    <dgm:pt modelId="{E4E7B362-FF07-1D4F-AE96-623DF9A8F791}">
      <dgm:prSet phldrT="[Texto]"/>
      <dgm:spPr/>
      <dgm:t>
        <a:bodyPr/>
        <a:lstStyle/>
        <a:p>
          <a:r>
            <a:rPr lang="es-MX" dirty="0"/>
            <a:t>Ejercicio de facultades conservadoras del tribunal</a:t>
          </a:r>
        </a:p>
      </dgm:t>
    </dgm:pt>
    <dgm:pt modelId="{67493BDB-A556-B448-BCB7-C2AD13C78AA5}" type="parTrans" cxnId="{45C978DE-5683-FD47-8BFF-FB1E7FDAB100}">
      <dgm:prSet/>
      <dgm:spPr/>
      <dgm:t>
        <a:bodyPr/>
        <a:lstStyle/>
        <a:p>
          <a:endParaRPr lang="es-MX"/>
        </a:p>
      </dgm:t>
    </dgm:pt>
    <dgm:pt modelId="{09ACD609-2E6D-4447-8CB2-A6407C8319F2}" type="sibTrans" cxnId="{45C978DE-5683-FD47-8BFF-FB1E7FDAB100}">
      <dgm:prSet/>
      <dgm:spPr/>
      <dgm:t>
        <a:bodyPr/>
        <a:lstStyle/>
        <a:p>
          <a:endParaRPr lang="es-MX"/>
        </a:p>
      </dgm:t>
    </dgm:pt>
    <dgm:pt modelId="{78BA8D47-6CD7-D643-8D61-9B05DE8A4AF5}">
      <dgm:prSet phldrT="[Texto]"/>
      <dgm:spPr/>
      <dgm:t>
        <a:bodyPr/>
        <a:lstStyle/>
        <a:p>
          <a:r>
            <a:rPr lang="es-MX" dirty="0"/>
            <a:t>Promovido por las partes o por el juez</a:t>
          </a:r>
        </a:p>
      </dgm:t>
    </dgm:pt>
    <dgm:pt modelId="{01336FDB-2EED-254B-94A0-612A625DBBD1}" type="parTrans" cxnId="{CB5D4403-3B34-7743-9D25-74DBC62BA5C2}">
      <dgm:prSet/>
      <dgm:spPr/>
      <dgm:t>
        <a:bodyPr/>
        <a:lstStyle/>
        <a:p>
          <a:endParaRPr lang="es-MX"/>
        </a:p>
      </dgm:t>
    </dgm:pt>
    <dgm:pt modelId="{6F74F9ED-34CF-1240-8795-4230A7371E0C}" type="sibTrans" cxnId="{CB5D4403-3B34-7743-9D25-74DBC62BA5C2}">
      <dgm:prSet/>
      <dgm:spPr/>
      <dgm:t>
        <a:bodyPr/>
        <a:lstStyle/>
        <a:p>
          <a:endParaRPr lang="es-MX"/>
        </a:p>
      </dgm:t>
    </dgm:pt>
    <dgm:pt modelId="{29C94296-A00C-814A-A87C-8FD743E36174}">
      <dgm:prSet phldrT="[Texto]"/>
      <dgm:spPr/>
      <dgm:t>
        <a:bodyPr/>
        <a:lstStyle/>
        <a:p>
          <a:r>
            <a:rPr lang="es-MX" dirty="0"/>
            <a:t>No existe plazo fatal</a:t>
          </a:r>
        </a:p>
      </dgm:t>
    </dgm:pt>
    <dgm:pt modelId="{D3C9D201-76E0-B54D-9B85-3462FD33B26D}" type="parTrans" cxnId="{DAF71A48-4473-C746-9887-41F3E17DC60D}">
      <dgm:prSet/>
      <dgm:spPr/>
      <dgm:t>
        <a:bodyPr/>
        <a:lstStyle/>
        <a:p>
          <a:endParaRPr lang="es-MX"/>
        </a:p>
      </dgm:t>
    </dgm:pt>
    <dgm:pt modelId="{BE53DF99-B6B5-F041-A8D0-0E44104008FD}" type="sibTrans" cxnId="{DAF71A48-4473-C746-9887-41F3E17DC60D}">
      <dgm:prSet/>
      <dgm:spPr/>
      <dgm:t>
        <a:bodyPr/>
        <a:lstStyle/>
        <a:p>
          <a:endParaRPr lang="es-MX"/>
        </a:p>
      </dgm:t>
    </dgm:pt>
    <dgm:pt modelId="{DCA0A1A6-72C6-1E40-A9E7-DEF1F0E21B90}">
      <dgm:prSet phldrT="[Texto]"/>
      <dgm:spPr/>
      <dgm:t>
        <a:bodyPr/>
        <a:lstStyle/>
        <a:p>
          <a:r>
            <a:rPr lang="es-MX" dirty="0"/>
            <a:t>Aplicable a cualquier procedimiento</a:t>
          </a:r>
        </a:p>
      </dgm:t>
    </dgm:pt>
    <dgm:pt modelId="{93B100C2-315B-3A40-BC1E-AE16626A12B8}" type="parTrans" cxnId="{25DF0CB3-3CEE-0F41-B9CD-B07BF3E991B8}">
      <dgm:prSet/>
      <dgm:spPr/>
      <dgm:t>
        <a:bodyPr/>
        <a:lstStyle/>
        <a:p>
          <a:endParaRPr lang="es-MX"/>
        </a:p>
      </dgm:t>
    </dgm:pt>
    <dgm:pt modelId="{E97CDCD0-6B50-7B4B-8F82-405796875321}" type="sibTrans" cxnId="{25DF0CB3-3CEE-0F41-B9CD-B07BF3E991B8}">
      <dgm:prSet/>
      <dgm:spPr/>
      <dgm:t>
        <a:bodyPr/>
        <a:lstStyle/>
        <a:p>
          <a:endParaRPr lang="es-MX"/>
        </a:p>
      </dgm:t>
    </dgm:pt>
    <dgm:pt modelId="{3C4E4F63-C298-7C4B-85A5-D60EB1C62D16}">
      <dgm:prSet phldrT="[Texto]"/>
      <dgm:spPr/>
      <dgm:t>
        <a:bodyPr/>
        <a:lstStyle/>
        <a:p>
          <a:r>
            <a:rPr lang="es-MX" dirty="0"/>
            <a:t>Concreto, represivo y facultativo</a:t>
          </a:r>
        </a:p>
      </dgm:t>
    </dgm:pt>
    <dgm:pt modelId="{63F7DCAC-D1D6-5D40-98E6-6ED46DDA3BBC}" type="parTrans" cxnId="{EADC0C43-5AAE-E243-B73E-E63330A7D16F}">
      <dgm:prSet/>
      <dgm:spPr/>
      <dgm:t>
        <a:bodyPr/>
        <a:lstStyle/>
        <a:p>
          <a:endParaRPr lang="es-MX"/>
        </a:p>
      </dgm:t>
    </dgm:pt>
    <dgm:pt modelId="{8301AD79-AD34-4E46-9B8B-35E75624D71F}" type="sibTrans" cxnId="{EADC0C43-5AAE-E243-B73E-E63330A7D16F}">
      <dgm:prSet/>
      <dgm:spPr/>
      <dgm:t>
        <a:bodyPr/>
        <a:lstStyle/>
        <a:p>
          <a:endParaRPr lang="es-MX"/>
        </a:p>
      </dgm:t>
    </dgm:pt>
    <dgm:pt modelId="{532FC1E6-D9B1-A041-AB49-752814DEB82C}">
      <dgm:prSet phldrT="[Texto]"/>
      <dgm:spPr/>
      <dgm:t>
        <a:bodyPr/>
        <a:lstStyle/>
        <a:p>
          <a:r>
            <a:rPr lang="es-MX" dirty="0"/>
            <a:t>Sentencia que acoge, produce efectos relativos</a:t>
          </a:r>
        </a:p>
      </dgm:t>
    </dgm:pt>
    <dgm:pt modelId="{957105D6-416D-4B47-898C-11FBF068AB11}" type="parTrans" cxnId="{CC39FFEC-A814-2F42-8769-73A05DD8096D}">
      <dgm:prSet/>
      <dgm:spPr/>
      <dgm:t>
        <a:bodyPr/>
        <a:lstStyle/>
        <a:p>
          <a:endParaRPr lang="es-MX"/>
        </a:p>
      </dgm:t>
    </dgm:pt>
    <dgm:pt modelId="{9F741BDD-2CF3-E24B-951A-D37EF0E2DF3E}" type="sibTrans" cxnId="{CC39FFEC-A814-2F42-8769-73A05DD8096D}">
      <dgm:prSet/>
      <dgm:spPr/>
      <dgm:t>
        <a:bodyPr/>
        <a:lstStyle/>
        <a:p>
          <a:endParaRPr lang="es-MX"/>
        </a:p>
      </dgm:t>
    </dgm:pt>
    <dgm:pt modelId="{709E73C3-03FA-9C4F-AD23-E3C35E964C7C}">
      <dgm:prSet phldrT="[Texto]"/>
      <dgm:spPr/>
      <dgm:t>
        <a:bodyPr/>
        <a:lstStyle/>
        <a:p>
          <a:r>
            <a:rPr lang="es-MX" dirty="0"/>
            <a:t>Permite solicitar la suspención de la gestión pendiente</a:t>
          </a:r>
        </a:p>
      </dgm:t>
    </dgm:pt>
    <dgm:pt modelId="{A8CAC279-8EF8-3644-A889-B278A94F0CEA}" type="parTrans" cxnId="{DE2CE998-B807-FA42-9456-FB153AACE556}">
      <dgm:prSet/>
      <dgm:spPr/>
      <dgm:t>
        <a:bodyPr/>
        <a:lstStyle/>
        <a:p>
          <a:endParaRPr lang="es-MX"/>
        </a:p>
      </dgm:t>
    </dgm:pt>
    <dgm:pt modelId="{CD14B283-2B54-9A45-8CFC-A53516AC04D1}" type="sibTrans" cxnId="{DE2CE998-B807-FA42-9456-FB153AACE556}">
      <dgm:prSet/>
      <dgm:spPr/>
      <dgm:t>
        <a:bodyPr/>
        <a:lstStyle/>
        <a:p>
          <a:endParaRPr lang="es-MX"/>
        </a:p>
      </dgm:t>
    </dgm:pt>
    <dgm:pt modelId="{18F6DEE5-3676-9544-8BBC-FEF20C0FDB30}" type="pres">
      <dgm:prSet presAssocID="{B3831369-0284-2242-97D6-B8A83049798E}" presName="diagram" presStyleCnt="0">
        <dgm:presLayoutVars>
          <dgm:dir/>
          <dgm:resizeHandles val="exact"/>
        </dgm:presLayoutVars>
      </dgm:prSet>
      <dgm:spPr/>
    </dgm:pt>
    <dgm:pt modelId="{8A5C2A5B-A634-4D46-870F-3E44C65AA063}" type="pres">
      <dgm:prSet presAssocID="{E377F279-199F-7C45-9224-E12FB1AD6FB4}" presName="node" presStyleLbl="node1" presStyleIdx="0" presStyleCnt="10">
        <dgm:presLayoutVars>
          <dgm:bulletEnabled val="1"/>
        </dgm:presLayoutVars>
      </dgm:prSet>
      <dgm:spPr/>
    </dgm:pt>
    <dgm:pt modelId="{DFBCA12C-ACE6-6244-84F2-F0B831F0EA26}" type="pres">
      <dgm:prSet presAssocID="{E4227D8D-33FF-ED4C-BC92-8FCB8205F868}" presName="sibTrans" presStyleCnt="0"/>
      <dgm:spPr/>
    </dgm:pt>
    <dgm:pt modelId="{FAE54747-F243-BC4B-8CE0-64BF3F202E76}" type="pres">
      <dgm:prSet presAssocID="{2B41C6EF-DEFF-AD4A-B218-28CF0A7D04E9}" presName="node" presStyleLbl="node1" presStyleIdx="1" presStyleCnt="10">
        <dgm:presLayoutVars>
          <dgm:bulletEnabled val="1"/>
        </dgm:presLayoutVars>
      </dgm:prSet>
      <dgm:spPr/>
    </dgm:pt>
    <dgm:pt modelId="{AB35963C-FA34-E544-A6F9-9B921A1CD82C}" type="pres">
      <dgm:prSet presAssocID="{8916202B-F2A4-A045-8B99-296699D748BD}" presName="sibTrans" presStyleCnt="0"/>
      <dgm:spPr/>
    </dgm:pt>
    <dgm:pt modelId="{62558303-1C57-A447-9059-0E47B2CF51D7}" type="pres">
      <dgm:prSet presAssocID="{04A42757-6AB8-0845-8A28-4D22E9591388}" presName="node" presStyleLbl="node1" presStyleIdx="2" presStyleCnt="10">
        <dgm:presLayoutVars>
          <dgm:bulletEnabled val="1"/>
        </dgm:presLayoutVars>
      </dgm:prSet>
      <dgm:spPr/>
    </dgm:pt>
    <dgm:pt modelId="{5EFF939B-2E71-AC47-922D-EE9AB60065E6}" type="pres">
      <dgm:prSet presAssocID="{579D0785-EE39-FE48-A13B-03F0F991BE95}" presName="sibTrans" presStyleCnt="0"/>
      <dgm:spPr/>
    </dgm:pt>
    <dgm:pt modelId="{B168521E-8887-F147-8F71-48656EEA6067}" type="pres">
      <dgm:prSet presAssocID="{E4E7B362-FF07-1D4F-AE96-623DF9A8F791}" presName="node" presStyleLbl="node1" presStyleIdx="3" presStyleCnt="10">
        <dgm:presLayoutVars>
          <dgm:bulletEnabled val="1"/>
        </dgm:presLayoutVars>
      </dgm:prSet>
      <dgm:spPr/>
    </dgm:pt>
    <dgm:pt modelId="{F36B3209-7D58-6148-B8A3-BEEEA160B428}" type="pres">
      <dgm:prSet presAssocID="{09ACD609-2E6D-4447-8CB2-A6407C8319F2}" presName="sibTrans" presStyleCnt="0"/>
      <dgm:spPr/>
    </dgm:pt>
    <dgm:pt modelId="{0B84F6D8-7A53-CC49-A77B-F98D77B66D52}" type="pres">
      <dgm:prSet presAssocID="{78BA8D47-6CD7-D643-8D61-9B05DE8A4AF5}" presName="node" presStyleLbl="node1" presStyleIdx="4" presStyleCnt="10">
        <dgm:presLayoutVars>
          <dgm:bulletEnabled val="1"/>
        </dgm:presLayoutVars>
      </dgm:prSet>
      <dgm:spPr/>
    </dgm:pt>
    <dgm:pt modelId="{9176EA8C-731D-9741-8BCC-3863906F088A}" type="pres">
      <dgm:prSet presAssocID="{6F74F9ED-34CF-1240-8795-4230A7371E0C}" presName="sibTrans" presStyleCnt="0"/>
      <dgm:spPr/>
    </dgm:pt>
    <dgm:pt modelId="{B7BA5C58-F255-6E49-972D-BBC9039950BA}" type="pres">
      <dgm:prSet presAssocID="{29C94296-A00C-814A-A87C-8FD743E36174}" presName="node" presStyleLbl="node1" presStyleIdx="5" presStyleCnt="10">
        <dgm:presLayoutVars>
          <dgm:bulletEnabled val="1"/>
        </dgm:presLayoutVars>
      </dgm:prSet>
      <dgm:spPr/>
    </dgm:pt>
    <dgm:pt modelId="{49108881-2DE7-5748-BB90-99521625E40E}" type="pres">
      <dgm:prSet presAssocID="{BE53DF99-B6B5-F041-A8D0-0E44104008FD}" presName="sibTrans" presStyleCnt="0"/>
      <dgm:spPr/>
    </dgm:pt>
    <dgm:pt modelId="{E131E953-3165-4248-9FEE-AB5803B8DD6C}" type="pres">
      <dgm:prSet presAssocID="{DCA0A1A6-72C6-1E40-A9E7-DEF1F0E21B90}" presName="node" presStyleLbl="node1" presStyleIdx="6" presStyleCnt="10">
        <dgm:presLayoutVars>
          <dgm:bulletEnabled val="1"/>
        </dgm:presLayoutVars>
      </dgm:prSet>
      <dgm:spPr/>
    </dgm:pt>
    <dgm:pt modelId="{D67019B3-8BCD-564D-9B5D-9829D4C91473}" type="pres">
      <dgm:prSet presAssocID="{E97CDCD0-6B50-7B4B-8F82-405796875321}" presName="sibTrans" presStyleCnt="0"/>
      <dgm:spPr/>
    </dgm:pt>
    <dgm:pt modelId="{47A18072-74D5-5B43-862E-A0C17DAAE302}" type="pres">
      <dgm:prSet presAssocID="{3C4E4F63-C298-7C4B-85A5-D60EB1C62D16}" presName="node" presStyleLbl="node1" presStyleIdx="7" presStyleCnt="10">
        <dgm:presLayoutVars>
          <dgm:bulletEnabled val="1"/>
        </dgm:presLayoutVars>
      </dgm:prSet>
      <dgm:spPr/>
    </dgm:pt>
    <dgm:pt modelId="{C11F957C-9688-F249-9151-575BBB124483}" type="pres">
      <dgm:prSet presAssocID="{8301AD79-AD34-4E46-9B8B-35E75624D71F}" presName="sibTrans" presStyleCnt="0"/>
      <dgm:spPr/>
    </dgm:pt>
    <dgm:pt modelId="{7EF59DAC-6355-2D42-AB6D-D11D70F20690}" type="pres">
      <dgm:prSet presAssocID="{532FC1E6-D9B1-A041-AB49-752814DEB82C}" presName="node" presStyleLbl="node1" presStyleIdx="8" presStyleCnt="10">
        <dgm:presLayoutVars>
          <dgm:bulletEnabled val="1"/>
        </dgm:presLayoutVars>
      </dgm:prSet>
      <dgm:spPr/>
    </dgm:pt>
    <dgm:pt modelId="{ED147A00-5296-024C-95A4-6244032644A4}" type="pres">
      <dgm:prSet presAssocID="{9F741BDD-2CF3-E24B-951A-D37EF0E2DF3E}" presName="sibTrans" presStyleCnt="0"/>
      <dgm:spPr/>
    </dgm:pt>
    <dgm:pt modelId="{8A965C99-09AE-6D43-B292-9D8FAA3A5FFA}" type="pres">
      <dgm:prSet presAssocID="{709E73C3-03FA-9C4F-AD23-E3C35E964C7C}" presName="node" presStyleLbl="node1" presStyleIdx="9" presStyleCnt="10">
        <dgm:presLayoutVars>
          <dgm:bulletEnabled val="1"/>
        </dgm:presLayoutVars>
      </dgm:prSet>
      <dgm:spPr/>
    </dgm:pt>
  </dgm:ptLst>
  <dgm:cxnLst>
    <dgm:cxn modelId="{CB5D4403-3B34-7743-9D25-74DBC62BA5C2}" srcId="{B3831369-0284-2242-97D6-B8A83049798E}" destId="{78BA8D47-6CD7-D643-8D61-9B05DE8A4AF5}" srcOrd="4" destOrd="0" parTransId="{01336FDB-2EED-254B-94A0-612A625DBBD1}" sibTransId="{6F74F9ED-34CF-1240-8795-4230A7371E0C}"/>
    <dgm:cxn modelId="{5923B336-90EB-694A-964A-147784513A08}" type="presOf" srcId="{2B41C6EF-DEFF-AD4A-B218-28CF0A7D04E9}" destId="{FAE54747-F243-BC4B-8CE0-64BF3F202E76}" srcOrd="0" destOrd="0" presId="urn:microsoft.com/office/officeart/2005/8/layout/default"/>
    <dgm:cxn modelId="{EADC0C43-5AAE-E243-B73E-E63330A7D16F}" srcId="{B3831369-0284-2242-97D6-B8A83049798E}" destId="{3C4E4F63-C298-7C4B-85A5-D60EB1C62D16}" srcOrd="7" destOrd="0" parTransId="{63F7DCAC-D1D6-5D40-98E6-6ED46DDA3BBC}" sibTransId="{8301AD79-AD34-4E46-9B8B-35E75624D71F}"/>
    <dgm:cxn modelId="{B9AC0248-CE5A-EC48-941D-978E82ADEC86}" type="presOf" srcId="{E4E7B362-FF07-1D4F-AE96-623DF9A8F791}" destId="{B168521E-8887-F147-8F71-48656EEA6067}" srcOrd="0" destOrd="0" presId="urn:microsoft.com/office/officeart/2005/8/layout/default"/>
    <dgm:cxn modelId="{DAF71A48-4473-C746-9887-41F3E17DC60D}" srcId="{B3831369-0284-2242-97D6-B8A83049798E}" destId="{29C94296-A00C-814A-A87C-8FD743E36174}" srcOrd="5" destOrd="0" parTransId="{D3C9D201-76E0-B54D-9B85-3462FD33B26D}" sibTransId="{BE53DF99-B6B5-F041-A8D0-0E44104008FD}"/>
    <dgm:cxn modelId="{4748AF49-2751-8D4D-A8D7-848391EDF464}" type="presOf" srcId="{3C4E4F63-C298-7C4B-85A5-D60EB1C62D16}" destId="{47A18072-74D5-5B43-862E-A0C17DAAE302}" srcOrd="0" destOrd="0" presId="urn:microsoft.com/office/officeart/2005/8/layout/default"/>
    <dgm:cxn modelId="{B9377658-14C3-2F4E-AC8D-54C70A44BE49}" type="presOf" srcId="{04A42757-6AB8-0845-8A28-4D22E9591388}" destId="{62558303-1C57-A447-9059-0E47B2CF51D7}" srcOrd="0" destOrd="0" presId="urn:microsoft.com/office/officeart/2005/8/layout/default"/>
    <dgm:cxn modelId="{1656C36B-0B4D-F647-91D4-B8ABE25C2373}" type="presOf" srcId="{532FC1E6-D9B1-A041-AB49-752814DEB82C}" destId="{7EF59DAC-6355-2D42-AB6D-D11D70F20690}" srcOrd="0" destOrd="0" presId="urn:microsoft.com/office/officeart/2005/8/layout/default"/>
    <dgm:cxn modelId="{078E3181-AD3E-194F-8FAF-E807D728B782}" type="presOf" srcId="{78BA8D47-6CD7-D643-8D61-9B05DE8A4AF5}" destId="{0B84F6D8-7A53-CC49-A77B-F98D77B66D52}" srcOrd="0" destOrd="0" presId="urn:microsoft.com/office/officeart/2005/8/layout/default"/>
    <dgm:cxn modelId="{360D928F-6E30-6540-A637-D528BC9CDC23}" srcId="{B3831369-0284-2242-97D6-B8A83049798E}" destId="{04A42757-6AB8-0845-8A28-4D22E9591388}" srcOrd="2" destOrd="0" parTransId="{E16D5E2F-31D2-9542-8761-FC3D2AC23AED}" sibTransId="{579D0785-EE39-FE48-A13B-03F0F991BE95}"/>
    <dgm:cxn modelId="{DE2CE998-B807-FA42-9456-FB153AACE556}" srcId="{B3831369-0284-2242-97D6-B8A83049798E}" destId="{709E73C3-03FA-9C4F-AD23-E3C35E964C7C}" srcOrd="9" destOrd="0" parTransId="{A8CAC279-8EF8-3644-A889-B278A94F0CEA}" sibTransId="{CD14B283-2B54-9A45-8CFC-A53516AC04D1}"/>
    <dgm:cxn modelId="{E92DE89C-826F-9D49-B4B2-6F1370D55781}" type="presOf" srcId="{709E73C3-03FA-9C4F-AD23-E3C35E964C7C}" destId="{8A965C99-09AE-6D43-B292-9D8FAA3A5FFA}" srcOrd="0" destOrd="0" presId="urn:microsoft.com/office/officeart/2005/8/layout/default"/>
    <dgm:cxn modelId="{5570C8A9-4C24-7944-985F-3E9E3613D1AE}" type="presOf" srcId="{29C94296-A00C-814A-A87C-8FD743E36174}" destId="{B7BA5C58-F255-6E49-972D-BBC9039950BA}" srcOrd="0" destOrd="0" presId="urn:microsoft.com/office/officeart/2005/8/layout/default"/>
    <dgm:cxn modelId="{25DF0CB3-3CEE-0F41-B9CD-B07BF3E991B8}" srcId="{B3831369-0284-2242-97D6-B8A83049798E}" destId="{DCA0A1A6-72C6-1E40-A9E7-DEF1F0E21B90}" srcOrd="6" destOrd="0" parTransId="{93B100C2-315B-3A40-BC1E-AE16626A12B8}" sibTransId="{E97CDCD0-6B50-7B4B-8F82-405796875321}"/>
    <dgm:cxn modelId="{E34F71CA-9C0F-1A4B-9DDF-B03653A6E3C5}" type="presOf" srcId="{E377F279-199F-7C45-9224-E12FB1AD6FB4}" destId="{8A5C2A5B-A634-4D46-870F-3E44C65AA063}" srcOrd="0" destOrd="0" presId="urn:microsoft.com/office/officeart/2005/8/layout/default"/>
    <dgm:cxn modelId="{D3D95CCE-F68C-7743-876F-0A94FB30562D}" srcId="{B3831369-0284-2242-97D6-B8A83049798E}" destId="{E377F279-199F-7C45-9224-E12FB1AD6FB4}" srcOrd="0" destOrd="0" parTransId="{2E567129-B55F-6640-A3C6-31D37D7578B7}" sibTransId="{E4227D8D-33FF-ED4C-BC92-8FCB8205F868}"/>
    <dgm:cxn modelId="{DC9978DC-F708-2D4D-A07B-B8EF2EEF3D59}" type="presOf" srcId="{DCA0A1A6-72C6-1E40-A9E7-DEF1F0E21B90}" destId="{E131E953-3165-4248-9FEE-AB5803B8DD6C}" srcOrd="0" destOrd="0" presId="urn:microsoft.com/office/officeart/2005/8/layout/default"/>
    <dgm:cxn modelId="{45C978DE-5683-FD47-8BFF-FB1E7FDAB100}" srcId="{B3831369-0284-2242-97D6-B8A83049798E}" destId="{E4E7B362-FF07-1D4F-AE96-623DF9A8F791}" srcOrd="3" destOrd="0" parTransId="{67493BDB-A556-B448-BCB7-C2AD13C78AA5}" sibTransId="{09ACD609-2E6D-4447-8CB2-A6407C8319F2}"/>
    <dgm:cxn modelId="{8C0756E8-7366-294B-BB3B-7B424B2E864F}" srcId="{B3831369-0284-2242-97D6-B8A83049798E}" destId="{2B41C6EF-DEFF-AD4A-B218-28CF0A7D04E9}" srcOrd="1" destOrd="0" parTransId="{74818AFF-9561-E14C-8571-9933F0F1ACAF}" sibTransId="{8916202B-F2A4-A045-8B99-296699D748BD}"/>
    <dgm:cxn modelId="{CC39FFEC-A814-2F42-8769-73A05DD8096D}" srcId="{B3831369-0284-2242-97D6-B8A83049798E}" destId="{532FC1E6-D9B1-A041-AB49-752814DEB82C}" srcOrd="8" destOrd="0" parTransId="{957105D6-416D-4B47-898C-11FBF068AB11}" sibTransId="{9F741BDD-2CF3-E24B-951A-D37EF0E2DF3E}"/>
    <dgm:cxn modelId="{06A383F4-FBAD-1F46-9801-0879A99526F2}" type="presOf" srcId="{B3831369-0284-2242-97D6-B8A83049798E}" destId="{18F6DEE5-3676-9544-8BBC-FEF20C0FDB30}" srcOrd="0" destOrd="0" presId="urn:microsoft.com/office/officeart/2005/8/layout/default"/>
    <dgm:cxn modelId="{6597A75B-D5C1-504F-843F-6B59D73ACFD5}" type="presParOf" srcId="{18F6DEE5-3676-9544-8BBC-FEF20C0FDB30}" destId="{8A5C2A5B-A634-4D46-870F-3E44C65AA063}" srcOrd="0" destOrd="0" presId="urn:microsoft.com/office/officeart/2005/8/layout/default"/>
    <dgm:cxn modelId="{7F16BE3F-7F3E-D64A-971A-D22AAE80F36A}" type="presParOf" srcId="{18F6DEE5-3676-9544-8BBC-FEF20C0FDB30}" destId="{DFBCA12C-ACE6-6244-84F2-F0B831F0EA26}" srcOrd="1" destOrd="0" presId="urn:microsoft.com/office/officeart/2005/8/layout/default"/>
    <dgm:cxn modelId="{B80FB09B-B8E5-5A47-8C8C-E1243A285810}" type="presParOf" srcId="{18F6DEE5-3676-9544-8BBC-FEF20C0FDB30}" destId="{FAE54747-F243-BC4B-8CE0-64BF3F202E76}" srcOrd="2" destOrd="0" presId="urn:microsoft.com/office/officeart/2005/8/layout/default"/>
    <dgm:cxn modelId="{04E5C499-A9AB-9342-AFBD-B2AC28C11404}" type="presParOf" srcId="{18F6DEE5-3676-9544-8BBC-FEF20C0FDB30}" destId="{AB35963C-FA34-E544-A6F9-9B921A1CD82C}" srcOrd="3" destOrd="0" presId="urn:microsoft.com/office/officeart/2005/8/layout/default"/>
    <dgm:cxn modelId="{6C164883-1FDD-6E4D-8F02-0D396376ED64}" type="presParOf" srcId="{18F6DEE5-3676-9544-8BBC-FEF20C0FDB30}" destId="{62558303-1C57-A447-9059-0E47B2CF51D7}" srcOrd="4" destOrd="0" presId="urn:microsoft.com/office/officeart/2005/8/layout/default"/>
    <dgm:cxn modelId="{C7E5135D-D901-0945-BB76-55AC8D757D20}" type="presParOf" srcId="{18F6DEE5-3676-9544-8BBC-FEF20C0FDB30}" destId="{5EFF939B-2E71-AC47-922D-EE9AB60065E6}" srcOrd="5" destOrd="0" presId="urn:microsoft.com/office/officeart/2005/8/layout/default"/>
    <dgm:cxn modelId="{3C32C7A0-E337-9642-B440-7A3D779F9507}" type="presParOf" srcId="{18F6DEE5-3676-9544-8BBC-FEF20C0FDB30}" destId="{B168521E-8887-F147-8F71-48656EEA6067}" srcOrd="6" destOrd="0" presId="urn:microsoft.com/office/officeart/2005/8/layout/default"/>
    <dgm:cxn modelId="{A1C3A39B-1ED4-9846-A785-6122AA5786E6}" type="presParOf" srcId="{18F6DEE5-3676-9544-8BBC-FEF20C0FDB30}" destId="{F36B3209-7D58-6148-B8A3-BEEEA160B428}" srcOrd="7" destOrd="0" presId="urn:microsoft.com/office/officeart/2005/8/layout/default"/>
    <dgm:cxn modelId="{811F1665-FF0C-BE40-BD8A-BD1310F29C1A}" type="presParOf" srcId="{18F6DEE5-3676-9544-8BBC-FEF20C0FDB30}" destId="{0B84F6D8-7A53-CC49-A77B-F98D77B66D52}" srcOrd="8" destOrd="0" presId="urn:microsoft.com/office/officeart/2005/8/layout/default"/>
    <dgm:cxn modelId="{C7F40975-C285-D245-B64E-8879FC93853A}" type="presParOf" srcId="{18F6DEE5-3676-9544-8BBC-FEF20C0FDB30}" destId="{9176EA8C-731D-9741-8BCC-3863906F088A}" srcOrd="9" destOrd="0" presId="urn:microsoft.com/office/officeart/2005/8/layout/default"/>
    <dgm:cxn modelId="{9A0D35F0-EDAC-7C43-8724-FB6DEDC56855}" type="presParOf" srcId="{18F6DEE5-3676-9544-8BBC-FEF20C0FDB30}" destId="{B7BA5C58-F255-6E49-972D-BBC9039950BA}" srcOrd="10" destOrd="0" presId="urn:microsoft.com/office/officeart/2005/8/layout/default"/>
    <dgm:cxn modelId="{934E8223-B2A7-1E48-B2D7-15B27C5771FA}" type="presParOf" srcId="{18F6DEE5-3676-9544-8BBC-FEF20C0FDB30}" destId="{49108881-2DE7-5748-BB90-99521625E40E}" srcOrd="11" destOrd="0" presId="urn:microsoft.com/office/officeart/2005/8/layout/default"/>
    <dgm:cxn modelId="{6FEB9061-0C3D-784B-A92F-A2AC26BAA0B7}" type="presParOf" srcId="{18F6DEE5-3676-9544-8BBC-FEF20C0FDB30}" destId="{E131E953-3165-4248-9FEE-AB5803B8DD6C}" srcOrd="12" destOrd="0" presId="urn:microsoft.com/office/officeart/2005/8/layout/default"/>
    <dgm:cxn modelId="{2194C52F-CBE6-F44F-A00C-7D06F08A1EA5}" type="presParOf" srcId="{18F6DEE5-3676-9544-8BBC-FEF20C0FDB30}" destId="{D67019B3-8BCD-564D-9B5D-9829D4C91473}" srcOrd="13" destOrd="0" presId="urn:microsoft.com/office/officeart/2005/8/layout/default"/>
    <dgm:cxn modelId="{1FEAF012-5FFD-4940-B61B-FFCCD8C7AFFB}" type="presParOf" srcId="{18F6DEE5-3676-9544-8BBC-FEF20C0FDB30}" destId="{47A18072-74D5-5B43-862E-A0C17DAAE302}" srcOrd="14" destOrd="0" presId="urn:microsoft.com/office/officeart/2005/8/layout/default"/>
    <dgm:cxn modelId="{EE0F5E69-BF09-AD48-824D-D1B0727A352B}" type="presParOf" srcId="{18F6DEE5-3676-9544-8BBC-FEF20C0FDB30}" destId="{C11F957C-9688-F249-9151-575BBB124483}" srcOrd="15" destOrd="0" presId="urn:microsoft.com/office/officeart/2005/8/layout/default"/>
    <dgm:cxn modelId="{6560FAF1-4087-4B48-9AC9-A4BDAB1D75C5}" type="presParOf" srcId="{18F6DEE5-3676-9544-8BBC-FEF20C0FDB30}" destId="{7EF59DAC-6355-2D42-AB6D-D11D70F20690}" srcOrd="16" destOrd="0" presId="urn:microsoft.com/office/officeart/2005/8/layout/default"/>
    <dgm:cxn modelId="{EDA5E517-99BB-1A40-84DA-C63C9796E673}" type="presParOf" srcId="{18F6DEE5-3676-9544-8BBC-FEF20C0FDB30}" destId="{ED147A00-5296-024C-95A4-6244032644A4}" srcOrd="17" destOrd="0" presId="urn:microsoft.com/office/officeart/2005/8/layout/default"/>
    <dgm:cxn modelId="{5DEED3FC-4C11-A246-B99A-BA09128CEEE5}" type="presParOf" srcId="{18F6DEE5-3676-9544-8BBC-FEF20C0FDB30}" destId="{8A965C99-09AE-6D43-B292-9D8FAA3A5FFA}" srcOrd="1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2B47BDA-EB0F-A144-9667-491168A132B7}" type="doc">
      <dgm:prSet loTypeId="urn:microsoft.com/office/officeart/2005/8/layout/lProcess3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371D3EE6-216C-FA47-BF64-70288EB7E1BF}">
      <dgm:prSet phldrT="[Texto]"/>
      <dgm:spPr/>
      <dgm:t>
        <a:bodyPr/>
        <a:lstStyle/>
        <a:p>
          <a:r>
            <a:rPr lang="es-MX" dirty="0">
              <a:solidFill>
                <a:schemeClr val="bg1"/>
              </a:solidFill>
            </a:rPr>
            <a:t>Partes</a:t>
          </a:r>
        </a:p>
        <a:p>
          <a:r>
            <a:rPr lang="es-MX" dirty="0"/>
            <a:t>(interviniente o parte del proceso)</a:t>
          </a:r>
        </a:p>
      </dgm:t>
    </dgm:pt>
    <dgm:pt modelId="{4E422A60-E7C6-734E-8CB1-263257AF06F8}" type="parTrans" cxnId="{74DE2CD6-2A31-DC4E-AF63-D896AA95ED1C}">
      <dgm:prSet/>
      <dgm:spPr/>
      <dgm:t>
        <a:bodyPr/>
        <a:lstStyle/>
        <a:p>
          <a:endParaRPr lang="es-MX"/>
        </a:p>
      </dgm:t>
    </dgm:pt>
    <dgm:pt modelId="{96EB22E4-9F96-7D40-B4F4-91474C60A2E5}" type="sibTrans" cxnId="{74DE2CD6-2A31-DC4E-AF63-D896AA95ED1C}">
      <dgm:prSet/>
      <dgm:spPr/>
      <dgm:t>
        <a:bodyPr/>
        <a:lstStyle/>
        <a:p>
          <a:endParaRPr lang="es-MX"/>
        </a:p>
      </dgm:t>
    </dgm:pt>
    <dgm:pt modelId="{2254FA47-6710-E441-8B05-E8886FCF3066}">
      <dgm:prSet phldrT="[Texto]"/>
      <dgm:spPr/>
      <dgm:t>
        <a:bodyPr/>
        <a:lstStyle/>
        <a:p>
          <a:r>
            <a:rPr lang="es-MX" dirty="0"/>
            <a:t>Demandante, demandado, tercero (coadyudante, independiente o excluente).</a:t>
          </a:r>
        </a:p>
      </dgm:t>
    </dgm:pt>
    <dgm:pt modelId="{65D55BA2-F704-B248-9BA7-C59285A3ADD1}" type="parTrans" cxnId="{DB2BAA4E-0F27-5641-93A8-6F61F9D47796}">
      <dgm:prSet/>
      <dgm:spPr/>
      <dgm:t>
        <a:bodyPr/>
        <a:lstStyle/>
        <a:p>
          <a:endParaRPr lang="es-MX"/>
        </a:p>
      </dgm:t>
    </dgm:pt>
    <dgm:pt modelId="{63230B6D-ACB7-D440-9B74-9C4C0E537AB5}" type="sibTrans" cxnId="{DB2BAA4E-0F27-5641-93A8-6F61F9D47796}">
      <dgm:prSet/>
      <dgm:spPr/>
      <dgm:t>
        <a:bodyPr/>
        <a:lstStyle/>
        <a:p>
          <a:endParaRPr lang="es-MX"/>
        </a:p>
      </dgm:t>
    </dgm:pt>
    <dgm:pt modelId="{A2009721-24C0-AE4F-9A01-16A48778704C}">
      <dgm:prSet phldrT="[Texto]"/>
      <dgm:spPr/>
      <dgm:t>
        <a:bodyPr/>
        <a:lstStyle/>
        <a:p>
          <a:r>
            <a:rPr lang="es-MX" dirty="0">
              <a:solidFill>
                <a:schemeClr val="bg1"/>
              </a:solidFill>
            </a:rPr>
            <a:t>Tribunal</a:t>
          </a:r>
        </a:p>
      </dgm:t>
    </dgm:pt>
    <dgm:pt modelId="{47F2D10D-1806-2145-B62D-CD377F733035}" type="parTrans" cxnId="{39A17F56-C44C-1841-A40F-6BD040C607B9}">
      <dgm:prSet/>
      <dgm:spPr/>
      <dgm:t>
        <a:bodyPr/>
        <a:lstStyle/>
        <a:p>
          <a:endParaRPr lang="es-MX"/>
        </a:p>
      </dgm:t>
    </dgm:pt>
    <dgm:pt modelId="{019D0575-E17B-9C4B-AC93-9C6DA002A962}" type="sibTrans" cxnId="{39A17F56-C44C-1841-A40F-6BD040C607B9}">
      <dgm:prSet/>
      <dgm:spPr/>
      <dgm:t>
        <a:bodyPr/>
        <a:lstStyle/>
        <a:p>
          <a:endParaRPr lang="es-MX"/>
        </a:p>
      </dgm:t>
    </dgm:pt>
    <dgm:pt modelId="{B028EE2D-6A92-4A4B-B281-6806DA21ABB1}">
      <dgm:prSet phldrT="[Texto]"/>
      <dgm:spPr/>
      <dgm:t>
        <a:bodyPr/>
        <a:lstStyle/>
        <a:p>
          <a:r>
            <a:rPr lang="es-MX" dirty="0"/>
            <a:t>Puede ser el MP o el acusado. </a:t>
          </a:r>
        </a:p>
      </dgm:t>
    </dgm:pt>
    <dgm:pt modelId="{F1894E44-1483-954B-A39D-7AEC7EB079B2}" type="parTrans" cxnId="{57D07D1E-A02E-FE46-8EA9-6AE14D570D19}">
      <dgm:prSet/>
      <dgm:spPr/>
      <dgm:t>
        <a:bodyPr/>
        <a:lstStyle/>
        <a:p>
          <a:endParaRPr lang="es-MX"/>
        </a:p>
      </dgm:t>
    </dgm:pt>
    <dgm:pt modelId="{836EACC8-1421-474A-B159-ADE21295F80A}" type="sibTrans" cxnId="{57D07D1E-A02E-FE46-8EA9-6AE14D570D19}">
      <dgm:prSet/>
      <dgm:spPr/>
      <dgm:t>
        <a:bodyPr/>
        <a:lstStyle/>
        <a:p>
          <a:endParaRPr lang="es-MX"/>
        </a:p>
      </dgm:t>
    </dgm:pt>
    <dgm:pt modelId="{5993D6DF-2492-B74A-958F-7E21041FEBC4}" type="pres">
      <dgm:prSet presAssocID="{02B47BDA-EB0F-A144-9667-491168A132B7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BE443114-87AE-434F-9CF1-42B93C339ADE}" type="pres">
      <dgm:prSet presAssocID="{371D3EE6-216C-FA47-BF64-70288EB7E1BF}" presName="horFlow" presStyleCnt="0"/>
      <dgm:spPr/>
    </dgm:pt>
    <dgm:pt modelId="{7328297F-42DB-EA48-B8A6-89235DE1B4FD}" type="pres">
      <dgm:prSet presAssocID="{371D3EE6-216C-FA47-BF64-70288EB7E1BF}" presName="bigChev" presStyleLbl="node1" presStyleIdx="0" presStyleCnt="2"/>
      <dgm:spPr/>
    </dgm:pt>
    <dgm:pt modelId="{2B18C245-89AF-6145-B2A1-A516F504B11C}" type="pres">
      <dgm:prSet presAssocID="{65D55BA2-F704-B248-9BA7-C59285A3ADD1}" presName="parTrans" presStyleCnt="0"/>
      <dgm:spPr/>
    </dgm:pt>
    <dgm:pt modelId="{EB2611DB-09B2-3A40-961A-30C58C464434}" type="pres">
      <dgm:prSet presAssocID="{2254FA47-6710-E441-8B05-E8886FCF3066}" presName="node" presStyleLbl="alignAccFollowNode1" presStyleIdx="0" presStyleCnt="2">
        <dgm:presLayoutVars>
          <dgm:bulletEnabled val="1"/>
        </dgm:presLayoutVars>
      </dgm:prSet>
      <dgm:spPr/>
    </dgm:pt>
    <dgm:pt modelId="{096EA0B8-C8B0-E54F-A1C7-D158CB525313}" type="pres">
      <dgm:prSet presAssocID="{63230B6D-ACB7-D440-9B74-9C4C0E537AB5}" presName="sibTrans" presStyleCnt="0"/>
      <dgm:spPr/>
    </dgm:pt>
    <dgm:pt modelId="{60F0C2C6-9792-5340-B171-1D56D62DB328}" type="pres">
      <dgm:prSet presAssocID="{B028EE2D-6A92-4A4B-B281-6806DA21ABB1}" presName="node" presStyleLbl="alignAccFollowNode1" presStyleIdx="1" presStyleCnt="2">
        <dgm:presLayoutVars>
          <dgm:bulletEnabled val="1"/>
        </dgm:presLayoutVars>
      </dgm:prSet>
      <dgm:spPr/>
    </dgm:pt>
    <dgm:pt modelId="{B37EBB9D-2A2A-8546-AAB6-8B74CD0F482E}" type="pres">
      <dgm:prSet presAssocID="{371D3EE6-216C-FA47-BF64-70288EB7E1BF}" presName="vSp" presStyleCnt="0"/>
      <dgm:spPr/>
    </dgm:pt>
    <dgm:pt modelId="{F8318669-E46F-684C-A91F-A5C459CC8C11}" type="pres">
      <dgm:prSet presAssocID="{A2009721-24C0-AE4F-9A01-16A48778704C}" presName="horFlow" presStyleCnt="0"/>
      <dgm:spPr/>
    </dgm:pt>
    <dgm:pt modelId="{56B10B60-18EF-F747-AB86-392C3FA02B30}" type="pres">
      <dgm:prSet presAssocID="{A2009721-24C0-AE4F-9A01-16A48778704C}" presName="bigChev" presStyleLbl="node1" presStyleIdx="1" presStyleCnt="2"/>
      <dgm:spPr/>
    </dgm:pt>
  </dgm:ptLst>
  <dgm:cxnLst>
    <dgm:cxn modelId="{57D07D1E-A02E-FE46-8EA9-6AE14D570D19}" srcId="{371D3EE6-216C-FA47-BF64-70288EB7E1BF}" destId="{B028EE2D-6A92-4A4B-B281-6806DA21ABB1}" srcOrd="1" destOrd="0" parTransId="{F1894E44-1483-954B-A39D-7AEC7EB079B2}" sibTransId="{836EACC8-1421-474A-B159-ADE21295F80A}"/>
    <dgm:cxn modelId="{4A66D621-5EA2-6743-8928-CC29CFEE43FD}" type="presOf" srcId="{371D3EE6-216C-FA47-BF64-70288EB7E1BF}" destId="{7328297F-42DB-EA48-B8A6-89235DE1B4FD}" srcOrd="0" destOrd="0" presId="urn:microsoft.com/office/officeart/2005/8/layout/lProcess3"/>
    <dgm:cxn modelId="{EA281226-0781-4848-B0B0-F85840596055}" type="presOf" srcId="{02B47BDA-EB0F-A144-9667-491168A132B7}" destId="{5993D6DF-2492-B74A-958F-7E21041FEBC4}" srcOrd="0" destOrd="0" presId="urn:microsoft.com/office/officeart/2005/8/layout/lProcess3"/>
    <dgm:cxn modelId="{8507662A-C1E0-4646-9018-987CBACCB2BE}" type="presOf" srcId="{A2009721-24C0-AE4F-9A01-16A48778704C}" destId="{56B10B60-18EF-F747-AB86-392C3FA02B30}" srcOrd="0" destOrd="0" presId="urn:microsoft.com/office/officeart/2005/8/layout/lProcess3"/>
    <dgm:cxn modelId="{DB2BAA4E-0F27-5641-93A8-6F61F9D47796}" srcId="{371D3EE6-216C-FA47-BF64-70288EB7E1BF}" destId="{2254FA47-6710-E441-8B05-E8886FCF3066}" srcOrd="0" destOrd="0" parTransId="{65D55BA2-F704-B248-9BA7-C59285A3ADD1}" sibTransId="{63230B6D-ACB7-D440-9B74-9C4C0E537AB5}"/>
    <dgm:cxn modelId="{39A17F56-C44C-1841-A40F-6BD040C607B9}" srcId="{02B47BDA-EB0F-A144-9667-491168A132B7}" destId="{A2009721-24C0-AE4F-9A01-16A48778704C}" srcOrd="1" destOrd="0" parTransId="{47F2D10D-1806-2145-B62D-CD377F733035}" sibTransId="{019D0575-E17B-9C4B-AC93-9C6DA002A962}"/>
    <dgm:cxn modelId="{F0C6BA6A-F571-FE4F-B2B0-AD6BB4292565}" type="presOf" srcId="{B028EE2D-6A92-4A4B-B281-6806DA21ABB1}" destId="{60F0C2C6-9792-5340-B171-1D56D62DB328}" srcOrd="0" destOrd="0" presId="urn:microsoft.com/office/officeart/2005/8/layout/lProcess3"/>
    <dgm:cxn modelId="{1E497BCB-C0E2-BC4A-A0A8-1515CB4FA250}" type="presOf" srcId="{2254FA47-6710-E441-8B05-E8886FCF3066}" destId="{EB2611DB-09B2-3A40-961A-30C58C464434}" srcOrd="0" destOrd="0" presId="urn:microsoft.com/office/officeart/2005/8/layout/lProcess3"/>
    <dgm:cxn modelId="{74DE2CD6-2A31-DC4E-AF63-D896AA95ED1C}" srcId="{02B47BDA-EB0F-A144-9667-491168A132B7}" destId="{371D3EE6-216C-FA47-BF64-70288EB7E1BF}" srcOrd="0" destOrd="0" parTransId="{4E422A60-E7C6-734E-8CB1-263257AF06F8}" sibTransId="{96EB22E4-9F96-7D40-B4F4-91474C60A2E5}"/>
    <dgm:cxn modelId="{253764D9-423C-9F41-9942-F175D288C6A1}" type="presParOf" srcId="{5993D6DF-2492-B74A-958F-7E21041FEBC4}" destId="{BE443114-87AE-434F-9CF1-42B93C339ADE}" srcOrd="0" destOrd="0" presId="urn:microsoft.com/office/officeart/2005/8/layout/lProcess3"/>
    <dgm:cxn modelId="{DCAE3296-29E8-854A-A710-46EC050626A1}" type="presParOf" srcId="{BE443114-87AE-434F-9CF1-42B93C339ADE}" destId="{7328297F-42DB-EA48-B8A6-89235DE1B4FD}" srcOrd="0" destOrd="0" presId="urn:microsoft.com/office/officeart/2005/8/layout/lProcess3"/>
    <dgm:cxn modelId="{86B774D9-1ADB-0640-883B-40BE044D1A18}" type="presParOf" srcId="{BE443114-87AE-434F-9CF1-42B93C339ADE}" destId="{2B18C245-89AF-6145-B2A1-A516F504B11C}" srcOrd="1" destOrd="0" presId="urn:microsoft.com/office/officeart/2005/8/layout/lProcess3"/>
    <dgm:cxn modelId="{203860A0-47E5-2B44-8554-109D99A7189F}" type="presParOf" srcId="{BE443114-87AE-434F-9CF1-42B93C339ADE}" destId="{EB2611DB-09B2-3A40-961A-30C58C464434}" srcOrd="2" destOrd="0" presId="urn:microsoft.com/office/officeart/2005/8/layout/lProcess3"/>
    <dgm:cxn modelId="{57B78DC9-C3CB-104E-ACAA-14FCE4E891A7}" type="presParOf" srcId="{BE443114-87AE-434F-9CF1-42B93C339ADE}" destId="{096EA0B8-C8B0-E54F-A1C7-D158CB525313}" srcOrd="3" destOrd="0" presId="urn:microsoft.com/office/officeart/2005/8/layout/lProcess3"/>
    <dgm:cxn modelId="{2DE78AA8-613C-A545-B665-5D6374C82473}" type="presParOf" srcId="{BE443114-87AE-434F-9CF1-42B93C339ADE}" destId="{60F0C2C6-9792-5340-B171-1D56D62DB328}" srcOrd="4" destOrd="0" presId="urn:microsoft.com/office/officeart/2005/8/layout/lProcess3"/>
    <dgm:cxn modelId="{0D0F416F-B941-0246-B540-F4E2061BEB44}" type="presParOf" srcId="{5993D6DF-2492-B74A-958F-7E21041FEBC4}" destId="{B37EBB9D-2A2A-8546-AAB6-8B74CD0F482E}" srcOrd="1" destOrd="0" presId="urn:microsoft.com/office/officeart/2005/8/layout/lProcess3"/>
    <dgm:cxn modelId="{C78C178E-0231-8743-95C6-E489742F29DE}" type="presParOf" srcId="{5993D6DF-2492-B74A-958F-7E21041FEBC4}" destId="{F8318669-E46F-684C-A91F-A5C459CC8C11}" srcOrd="2" destOrd="0" presId="urn:microsoft.com/office/officeart/2005/8/layout/lProcess3"/>
    <dgm:cxn modelId="{9600FE1F-AAE4-774C-97B9-842D053E9A73}" type="presParOf" srcId="{F8318669-E46F-684C-A91F-A5C459CC8C11}" destId="{56B10B60-18EF-F747-AB86-392C3FA02B30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AFE5B4B-7C28-4B4E-A5B1-376D46F3A9D6}" type="doc">
      <dgm:prSet loTypeId="urn:microsoft.com/office/officeart/2005/8/layout/list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E183C537-14A8-BC46-9357-3849C2C4E634}">
      <dgm:prSet phldrT="[Texto]" custT="1"/>
      <dgm:spPr/>
      <dgm:t>
        <a:bodyPr/>
        <a:lstStyle/>
        <a:p>
          <a:r>
            <a:rPr lang="es-MX" sz="2400" dirty="0"/>
            <a:t>a. Existencia de una gestión pendiente ante tribunal ordinario o especial</a:t>
          </a:r>
        </a:p>
      </dgm:t>
    </dgm:pt>
    <dgm:pt modelId="{0F01530E-FA08-0341-9DAF-FC3BABD5C0B4}" type="parTrans" cxnId="{D57529E6-D1A0-C041-B51A-8D18173439E6}">
      <dgm:prSet/>
      <dgm:spPr/>
      <dgm:t>
        <a:bodyPr/>
        <a:lstStyle/>
        <a:p>
          <a:endParaRPr lang="es-MX"/>
        </a:p>
      </dgm:t>
    </dgm:pt>
    <dgm:pt modelId="{476EB0F4-FF00-854F-9E90-D0CFCE5016E2}" type="sibTrans" cxnId="{D57529E6-D1A0-C041-B51A-8D18173439E6}">
      <dgm:prSet/>
      <dgm:spPr/>
      <dgm:t>
        <a:bodyPr/>
        <a:lstStyle/>
        <a:p>
          <a:endParaRPr lang="es-MX"/>
        </a:p>
      </dgm:t>
    </dgm:pt>
    <dgm:pt modelId="{35ACCCBE-891B-EC44-8E6D-C1B5ACFC7262}">
      <dgm:prSet phldrT="[Texto]" custT="1"/>
      <dgm:spPr/>
      <dgm:t>
        <a:bodyPr/>
        <a:lstStyle/>
        <a:p>
          <a:r>
            <a:rPr lang="es-MX" sz="2400" dirty="0"/>
            <a:t>b. La norma impugnada sea un precepto de naturaleza o rango legal</a:t>
          </a:r>
        </a:p>
      </dgm:t>
    </dgm:pt>
    <dgm:pt modelId="{4A3A6672-05A5-7A47-AB21-5DD2951E5C6E}" type="parTrans" cxnId="{BE8EFC05-9DCA-E241-B39E-0AD921E301D7}">
      <dgm:prSet/>
      <dgm:spPr/>
      <dgm:t>
        <a:bodyPr/>
        <a:lstStyle/>
        <a:p>
          <a:endParaRPr lang="es-MX"/>
        </a:p>
      </dgm:t>
    </dgm:pt>
    <dgm:pt modelId="{75685796-4051-0C46-8D81-6925EB997497}" type="sibTrans" cxnId="{BE8EFC05-9DCA-E241-B39E-0AD921E301D7}">
      <dgm:prSet/>
      <dgm:spPr/>
      <dgm:t>
        <a:bodyPr/>
        <a:lstStyle/>
        <a:p>
          <a:endParaRPr lang="es-MX"/>
        </a:p>
      </dgm:t>
    </dgm:pt>
    <dgm:pt modelId="{B26E5514-94BF-EE4B-8BB3-AF8B1DFF3EE2}">
      <dgm:prSet phldrT="[Texto]" custT="1"/>
      <dgm:spPr/>
      <dgm:t>
        <a:bodyPr/>
        <a:lstStyle/>
        <a:p>
          <a:r>
            <a:rPr lang="es-MX" sz="2400" dirty="0"/>
            <a:t>c. La aplicación del precepto legal impugnado pueda resultar </a:t>
          </a:r>
          <a:r>
            <a:rPr lang="es-MX" sz="2400" b="1" dirty="0">
              <a:solidFill>
                <a:schemeClr val="bg1"/>
              </a:solidFill>
            </a:rPr>
            <a:t>decisivo</a:t>
          </a:r>
          <a:r>
            <a:rPr lang="es-MX" sz="2400" dirty="0"/>
            <a:t> en la resolución del asunto pendiente</a:t>
          </a:r>
        </a:p>
      </dgm:t>
    </dgm:pt>
    <dgm:pt modelId="{A76B4D07-C67F-CC49-A15F-A6B6B272F7FF}" type="parTrans" cxnId="{4B6ACDE4-C934-A54B-8EE9-D3E88FB301BD}">
      <dgm:prSet/>
      <dgm:spPr/>
      <dgm:t>
        <a:bodyPr/>
        <a:lstStyle/>
        <a:p>
          <a:endParaRPr lang="es-MX"/>
        </a:p>
      </dgm:t>
    </dgm:pt>
    <dgm:pt modelId="{4DE83A7C-21EF-AD46-8779-D3CE766B0204}" type="sibTrans" cxnId="{4B6ACDE4-C934-A54B-8EE9-D3E88FB301BD}">
      <dgm:prSet/>
      <dgm:spPr/>
      <dgm:t>
        <a:bodyPr/>
        <a:lstStyle/>
        <a:p>
          <a:endParaRPr lang="es-MX"/>
        </a:p>
      </dgm:t>
    </dgm:pt>
    <dgm:pt modelId="{75540323-8F2E-E945-965F-06603334DCB1}" type="pres">
      <dgm:prSet presAssocID="{DAFE5B4B-7C28-4B4E-A5B1-376D46F3A9D6}" presName="linear" presStyleCnt="0">
        <dgm:presLayoutVars>
          <dgm:dir/>
          <dgm:animLvl val="lvl"/>
          <dgm:resizeHandles val="exact"/>
        </dgm:presLayoutVars>
      </dgm:prSet>
      <dgm:spPr/>
    </dgm:pt>
    <dgm:pt modelId="{22752B92-8408-0B4B-87DC-FE237D1629F0}" type="pres">
      <dgm:prSet presAssocID="{E183C537-14A8-BC46-9357-3849C2C4E634}" presName="parentLin" presStyleCnt="0"/>
      <dgm:spPr/>
    </dgm:pt>
    <dgm:pt modelId="{8920CBAD-2BB7-7F43-9F18-9962E53F363F}" type="pres">
      <dgm:prSet presAssocID="{E183C537-14A8-BC46-9357-3849C2C4E634}" presName="parentLeftMargin" presStyleLbl="node1" presStyleIdx="0" presStyleCnt="3"/>
      <dgm:spPr/>
    </dgm:pt>
    <dgm:pt modelId="{1715BC61-D22B-3B4C-ACAD-4763FD6D6956}" type="pres">
      <dgm:prSet presAssocID="{E183C537-14A8-BC46-9357-3849C2C4E634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1EAEC3EE-B8DB-924D-862E-91E8389A1235}" type="pres">
      <dgm:prSet presAssocID="{E183C537-14A8-BC46-9357-3849C2C4E634}" presName="negativeSpace" presStyleCnt="0"/>
      <dgm:spPr/>
    </dgm:pt>
    <dgm:pt modelId="{AECC0478-4C66-0A4E-B484-2BD4491A10B9}" type="pres">
      <dgm:prSet presAssocID="{E183C537-14A8-BC46-9357-3849C2C4E634}" presName="childText" presStyleLbl="conFgAcc1" presStyleIdx="0" presStyleCnt="3">
        <dgm:presLayoutVars>
          <dgm:bulletEnabled val="1"/>
        </dgm:presLayoutVars>
      </dgm:prSet>
      <dgm:spPr/>
    </dgm:pt>
    <dgm:pt modelId="{939FE5C5-357C-E142-9DE3-75140E373C70}" type="pres">
      <dgm:prSet presAssocID="{476EB0F4-FF00-854F-9E90-D0CFCE5016E2}" presName="spaceBetweenRectangles" presStyleCnt="0"/>
      <dgm:spPr/>
    </dgm:pt>
    <dgm:pt modelId="{674A3E48-199E-6C4A-8832-2548B75FB80B}" type="pres">
      <dgm:prSet presAssocID="{35ACCCBE-891B-EC44-8E6D-C1B5ACFC7262}" presName="parentLin" presStyleCnt="0"/>
      <dgm:spPr/>
    </dgm:pt>
    <dgm:pt modelId="{545710C5-3E4C-9443-B7EE-92AC6F9AFF70}" type="pres">
      <dgm:prSet presAssocID="{35ACCCBE-891B-EC44-8E6D-C1B5ACFC7262}" presName="parentLeftMargin" presStyleLbl="node1" presStyleIdx="0" presStyleCnt="3"/>
      <dgm:spPr/>
    </dgm:pt>
    <dgm:pt modelId="{F5570B35-E0E7-EF40-A07F-FA43872AD1B9}" type="pres">
      <dgm:prSet presAssocID="{35ACCCBE-891B-EC44-8E6D-C1B5ACFC7262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205EFD11-6858-DE46-A132-6223E925646F}" type="pres">
      <dgm:prSet presAssocID="{35ACCCBE-891B-EC44-8E6D-C1B5ACFC7262}" presName="negativeSpace" presStyleCnt="0"/>
      <dgm:spPr/>
    </dgm:pt>
    <dgm:pt modelId="{25BFA546-DD0B-4442-902F-F7E57F226171}" type="pres">
      <dgm:prSet presAssocID="{35ACCCBE-891B-EC44-8E6D-C1B5ACFC7262}" presName="childText" presStyleLbl="conFgAcc1" presStyleIdx="1" presStyleCnt="3">
        <dgm:presLayoutVars>
          <dgm:bulletEnabled val="1"/>
        </dgm:presLayoutVars>
      </dgm:prSet>
      <dgm:spPr/>
    </dgm:pt>
    <dgm:pt modelId="{A94748EF-F04C-6847-BEDD-A6862B8D0E14}" type="pres">
      <dgm:prSet presAssocID="{75685796-4051-0C46-8D81-6925EB997497}" presName="spaceBetweenRectangles" presStyleCnt="0"/>
      <dgm:spPr/>
    </dgm:pt>
    <dgm:pt modelId="{5F7B7CA2-D843-8D4D-BC4C-1ED503832C44}" type="pres">
      <dgm:prSet presAssocID="{B26E5514-94BF-EE4B-8BB3-AF8B1DFF3EE2}" presName="parentLin" presStyleCnt="0"/>
      <dgm:spPr/>
    </dgm:pt>
    <dgm:pt modelId="{7554EF38-ACE2-4D44-9B72-4A4F17DF0274}" type="pres">
      <dgm:prSet presAssocID="{B26E5514-94BF-EE4B-8BB3-AF8B1DFF3EE2}" presName="parentLeftMargin" presStyleLbl="node1" presStyleIdx="1" presStyleCnt="3"/>
      <dgm:spPr/>
    </dgm:pt>
    <dgm:pt modelId="{49CED412-7F8A-764A-911E-CDFD4921CF0A}" type="pres">
      <dgm:prSet presAssocID="{B26E5514-94BF-EE4B-8BB3-AF8B1DFF3EE2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3934D391-C7CC-3047-8C57-39DAD6E592C5}" type="pres">
      <dgm:prSet presAssocID="{B26E5514-94BF-EE4B-8BB3-AF8B1DFF3EE2}" presName="negativeSpace" presStyleCnt="0"/>
      <dgm:spPr/>
    </dgm:pt>
    <dgm:pt modelId="{E7BF0348-0A8C-3B47-B020-43B2EB391535}" type="pres">
      <dgm:prSet presAssocID="{B26E5514-94BF-EE4B-8BB3-AF8B1DFF3EE2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35EB3202-F35C-BB42-8BAA-4B90BF788246}" type="presOf" srcId="{E183C537-14A8-BC46-9357-3849C2C4E634}" destId="{1715BC61-D22B-3B4C-ACAD-4763FD6D6956}" srcOrd="1" destOrd="0" presId="urn:microsoft.com/office/officeart/2005/8/layout/list1"/>
    <dgm:cxn modelId="{BE8EFC05-9DCA-E241-B39E-0AD921E301D7}" srcId="{DAFE5B4B-7C28-4B4E-A5B1-376D46F3A9D6}" destId="{35ACCCBE-891B-EC44-8E6D-C1B5ACFC7262}" srcOrd="1" destOrd="0" parTransId="{4A3A6672-05A5-7A47-AB21-5DD2951E5C6E}" sibTransId="{75685796-4051-0C46-8D81-6925EB997497}"/>
    <dgm:cxn modelId="{EC9CCF19-7122-9E40-A7DA-BE892CE3716E}" type="presOf" srcId="{35ACCCBE-891B-EC44-8E6D-C1B5ACFC7262}" destId="{545710C5-3E4C-9443-B7EE-92AC6F9AFF70}" srcOrd="0" destOrd="0" presId="urn:microsoft.com/office/officeart/2005/8/layout/list1"/>
    <dgm:cxn modelId="{E2F09D29-C7AF-6F4F-A946-C11C6A09D661}" type="presOf" srcId="{B26E5514-94BF-EE4B-8BB3-AF8B1DFF3EE2}" destId="{7554EF38-ACE2-4D44-9B72-4A4F17DF0274}" srcOrd="0" destOrd="0" presId="urn:microsoft.com/office/officeart/2005/8/layout/list1"/>
    <dgm:cxn modelId="{47FCFE3A-FF3D-814F-9866-0450F7592A71}" type="presOf" srcId="{DAFE5B4B-7C28-4B4E-A5B1-376D46F3A9D6}" destId="{75540323-8F2E-E945-965F-06603334DCB1}" srcOrd="0" destOrd="0" presId="urn:microsoft.com/office/officeart/2005/8/layout/list1"/>
    <dgm:cxn modelId="{EC2AA057-F6F8-8D47-B7F0-09E938B55D4F}" type="presOf" srcId="{B26E5514-94BF-EE4B-8BB3-AF8B1DFF3EE2}" destId="{49CED412-7F8A-764A-911E-CDFD4921CF0A}" srcOrd="1" destOrd="0" presId="urn:microsoft.com/office/officeart/2005/8/layout/list1"/>
    <dgm:cxn modelId="{FCAB3976-C6EB-7F4F-A473-86AA3112ABAE}" type="presOf" srcId="{35ACCCBE-891B-EC44-8E6D-C1B5ACFC7262}" destId="{F5570B35-E0E7-EF40-A07F-FA43872AD1B9}" srcOrd="1" destOrd="0" presId="urn:microsoft.com/office/officeart/2005/8/layout/list1"/>
    <dgm:cxn modelId="{9E261F9A-FBFB-0645-8FDD-EEE5CD0226CE}" type="presOf" srcId="{E183C537-14A8-BC46-9357-3849C2C4E634}" destId="{8920CBAD-2BB7-7F43-9F18-9962E53F363F}" srcOrd="0" destOrd="0" presId="urn:microsoft.com/office/officeart/2005/8/layout/list1"/>
    <dgm:cxn modelId="{4B6ACDE4-C934-A54B-8EE9-D3E88FB301BD}" srcId="{DAFE5B4B-7C28-4B4E-A5B1-376D46F3A9D6}" destId="{B26E5514-94BF-EE4B-8BB3-AF8B1DFF3EE2}" srcOrd="2" destOrd="0" parTransId="{A76B4D07-C67F-CC49-A15F-A6B6B272F7FF}" sibTransId="{4DE83A7C-21EF-AD46-8779-D3CE766B0204}"/>
    <dgm:cxn modelId="{D57529E6-D1A0-C041-B51A-8D18173439E6}" srcId="{DAFE5B4B-7C28-4B4E-A5B1-376D46F3A9D6}" destId="{E183C537-14A8-BC46-9357-3849C2C4E634}" srcOrd="0" destOrd="0" parTransId="{0F01530E-FA08-0341-9DAF-FC3BABD5C0B4}" sibTransId="{476EB0F4-FF00-854F-9E90-D0CFCE5016E2}"/>
    <dgm:cxn modelId="{FBFEB2FD-7A7A-154D-A8AC-274DB6D4532C}" type="presParOf" srcId="{75540323-8F2E-E945-965F-06603334DCB1}" destId="{22752B92-8408-0B4B-87DC-FE237D1629F0}" srcOrd="0" destOrd="0" presId="urn:microsoft.com/office/officeart/2005/8/layout/list1"/>
    <dgm:cxn modelId="{07C89ED0-0FC3-154F-AEF3-1B0FEE53E067}" type="presParOf" srcId="{22752B92-8408-0B4B-87DC-FE237D1629F0}" destId="{8920CBAD-2BB7-7F43-9F18-9962E53F363F}" srcOrd="0" destOrd="0" presId="urn:microsoft.com/office/officeart/2005/8/layout/list1"/>
    <dgm:cxn modelId="{EA263A87-1F4F-D746-9581-4E290E34162A}" type="presParOf" srcId="{22752B92-8408-0B4B-87DC-FE237D1629F0}" destId="{1715BC61-D22B-3B4C-ACAD-4763FD6D6956}" srcOrd="1" destOrd="0" presId="urn:microsoft.com/office/officeart/2005/8/layout/list1"/>
    <dgm:cxn modelId="{77BC4718-DD93-FA4D-95AD-3329166C84AA}" type="presParOf" srcId="{75540323-8F2E-E945-965F-06603334DCB1}" destId="{1EAEC3EE-B8DB-924D-862E-91E8389A1235}" srcOrd="1" destOrd="0" presId="urn:microsoft.com/office/officeart/2005/8/layout/list1"/>
    <dgm:cxn modelId="{B5B14966-0639-474A-A03A-C1357AC1FADE}" type="presParOf" srcId="{75540323-8F2E-E945-965F-06603334DCB1}" destId="{AECC0478-4C66-0A4E-B484-2BD4491A10B9}" srcOrd="2" destOrd="0" presId="urn:microsoft.com/office/officeart/2005/8/layout/list1"/>
    <dgm:cxn modelId="{02AA68B8-11A2-8143-871E-ADB781C97FD3}" type="presParOf" srcId="{75540323-8F2E-E945-965F-06603334DCB1}" destId="{939FE5C5-357C-E142-9DE3-75140E373C70}" srcOrd="3" destOrd="0" presId="urn:microsoft.com/office/officeart/2005/8/layout/list1"/>
    <dgm:cxn modelId="{05DAA046-C2D4-AF4D-8299-64A774C16CCF}" type="presParOf" srcId="{75540323-8F2E-E945-965F-06603334DCB1}" destId="{674A3E48-199E-6C4A-8832-2548B75FB80B}" srcOrd="4" destOrd="0" presId="urn:microsoft.com/office/officeart/2005/8/layout/list1"/>
    <dgm:cxn modelId="{9551E735-8B76-1142-86D1-ECDDF95FD88A}" type="presParOf" srcId="{674A3E48-199E-6C4A-8832-2548B75FB80B}" destId="{545710C5-3E4C-9443-B7EE-92AC6F9AFF70}" srcOrd="0" destOrd="0" presId="urn:microsoft.com/office/officeart/2005/8/layout/list1"/>
    <dgm:cxn modelId="{D6F4B678-42BE-0E4F-8586-A77D6B86A372}" type="presParOf" srcId="{674A3E48-199E-6C4A-8832-2548B75FB80B}" destId="{F5570B35-E0E7-EF40-A07F-FA43872AD1B9}" srcOrd="1" destOrd="0" presId="urn:microsoft.com/office/officeart/2005/8/layout/list1"/>
    <dgm:cxn modelId="{AFD65C50-72B2-D34D-A158-213524D04850}" type="presParOf" srcId="{75540323-8F2E-E945-965F-06603334DCB1}" destId="{205EFD11-6858-DE46-A132-6223E925646F}" srcOrd="5" destOrd="0" presId="urn:microsoft.com/office/officeart/2005/8/layout/list1"/>
    <dgm:cxn modelId="{C140FCE7-B71A-2149-B73B-153427FE703B}" type="presParOf" srcId="{75540323-8F2E-E945-965F-06603334DCB1}" destId="{25BFA546-DD0B-4442-902F-F7E57F226171}" srcOrd="6" destOrd="0" presId="urn:microsoft.com/office/officeart/2005/8/layout/list1"/>
    <dgm:cxn modelId="{98A38EC9-29DE-AD48-8EF9-5569EB13270D}" type="presParOf" srcId="{75540323-8F2E-E945-965F-06603334DCB1}" destId="{A94748EF-F04C-6847-BEDD-A6862B8D0E14}" srcOrd="7" destOrd="0" presId="urn:microsoft.com/office/officeart/2005/8/layout/list1"/>
    <dgm:cxn modelId="{960D85DE-9AD6-7443-81E1-FDE9D66F24D5}" type="presParOf" srcId="{75540323-8F2E-E945-965F-06603334DCB1}" destId="{5F7B7CA2-D843-8D4D-BC4C-1ED503832C44}" srcOrd="8" destOrd="0" presId="urn:microsoft.com/office/officeart/2005/8/layout/list1"/>
    <dgm:cxn modelId="{60245700-A6D4-364C-9CF1-853C26CFAECB}" type="presParOf" srcId="{5F7B7CA2-D843-8D4D-BC4C-1ED503832C44}" destId="{7554EF38-ACE2-4D44-9B72-4A4F17DF0274}" srcOrd="0" destOrd="0" presId="urn:microsoft.com/office/officeart/2005/8/layout/list1"/>
    <dgm:cxn modelId="{3F51A8A1-06B3-5342-9FA6-A2B9E5879FF7}" type="presParOf" srcId="{5F7B7CA2-D843-8D4D-BC4C-1ED503832C44}" destId="{49CED412-7F8A-764A-911E-CDFD4921CF0A}" srcOrd="1" destOrd="0" presId="urn:microsoft.com/office/officeart/2005/8/layout/list1"/>
    <dgm:cxn modelId="{FFAA4EE9-AAF1-AE4A-9E4E-8449C7E4456D}" type="presParOf" srcId="{75540323-8F2E-E945-965F-06603334DCB1}" destId="{3934D391-C7CC-3047-8C57-39DAD6E592C5}" srcOrd="9" destOrd="0" presId="urn:microsoft.com/office/officeart/2005/8/layout/list1"/>
    <dgm:cxn modelId="{C3992120-96E5-F346-936D-1EF9F52BE603}" type="presParOf" srcId="{75540323-8F2E-E945-965F-06603334DCB1}" destId="{E7BF0348-0A8C-3B47-B020-43B2EB391535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AFE5B4B-7C28-4B4E-A5B1-376D46F3A9D6}" type="doc">
      <dgm:prSet loTypeId="urn:microsoft.com/office/officeart/2005/8/layout/list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E183C537-14A8-BC46-9357-3849C2C4E634}">
      <dgm:prSet phldrT="[Texto]" custT="1"/>
      <dgm:spPr/>
      <dgm:t>
        <a:bodyPr/>
        <a:lstStyle/>
        <a:p>
          <a:r>
            <a:rPr lang="es-MX" sz="2400" dirty="0"/>
            <a:t>d. Que el requerimiento sea razonablemente fundado. </a:t>
          </a:r>
        </a:p>
      </dgm:t>
    </dgm:pt>
    <dgm:pt modelId="{0F01530E-FA08-0341-9DAF-FC3BABD5C0B4}" type="parTrans" cxnId="{D57529E6-D1A0-C041-B51A-8D18173439E6}">
      <dgm:prSet/>
      <dgm:spPr/>
      <dgm:t>
        <a:bodyPr/>
        <a:lstStyle/>
        <a:p>
          <a:endParaRPr lang="es-MX"/>
        </a:p>
      </dgm:t>
    </dgm:pt>
    <dgm:pt modelId="{476EB0F4-FF00-854F-9E90-D0CFCE5016E2}" type="sibTrans" cxnId="{D57529E6-D1A0-C041-B51A-8D18173439E6}">
      <dgm:prSet/>
      <dgm:spPr/>
      <dgm:t>
        <a:bodyPr/>
        <a:lstStyle/>
        <a:p>
          <a:endParaRPr lang="es-MX"/>
        </a:p>
      </dgm:t>
    </dgm:pt>
    <dgm:pt modelId="{35ACCCBE-891B-EC44-8E6D-C1B5ACFC7262}">
      <dgm:prSet phldrT="[Texto]" custT="1"/>
      <dgm:spPr/>
      <dgm:t>
        <a:bodyPr/>
        <a:lstStyle/>
        <a:p>
          <a:r>
            <a:rPr lang="es-MX" sz="2400" dirty="0"/>
            <a:t>e. Que sea deducido por persona legitimada</a:t>
          </a:r>
        </a:p>
      </dgm:t>
    </dgm:pt>
    <dgm:pt modelId="{4A3A6672-05A5-7A47-AB21-5DD2951E5C6E}" type="parTrans" cxnId="{BE8EFC05-9DCA-E241-B39E-0AD921E301D7}">
      <dgm:prSet/>
      <dgm:spPr/>
      <dgm:t>
        <a:bodyPr/>
        <a:lstStyle/>
        <a:p>
          <a:endParaRPr lang="es-MX"/>
        </a:p>
      </dgm:t>
    </dgm:pt>
    <dgm:pt modelId="{75685796-4051-0C46-8D81-6925EB997497}" type="sibTrans" cxnId="{BE8EFC05-9DCA-E241-B39E-0AD921E301D7}">
      <dgm:prSet/>
      <dgm:spPr/>
      <dgm:t>
        <a:bodyPr/>
        <a:lstStyle/>
        <a:p>
          <a:endParaRPr lang="es-MX"/>
        </a:p>
      </dgm:t>
    </dgm:pt>
    <dgm:pt modelId="{30EE677F-203D-7A49-AA28-C90F89D0B44B}">
      <dgm:prSet phldrT="[Texto]" custT="1"/>
      <dgm:spPr/>
      <dgm:t>
        <a:bodyPr/>
        <a:lstStyle/>
        <a:p>
          <a:r>
            <a:rPr lang="es-MX" sz="2400" dirty="0"/>
            <a:t>f. Que la norma impugnada no haya sido declarada conforme a la CPR y se invoque el mismo vicio materia de la sentencia</a:t>
          </a:r>
          <a:r>
            <a:rPr lang="es-MX" sz="2000" dirty="0"/>
            <a:t>.</a:t>
          </a:r>
        </a:p>
      </dgm:t>
    </dgm:pt>
    <dgm:pt modelId="{5C57EF76-5DBB-184C-80F0-3DD6D0DAFA23}" type="parTrans" cxnId="{E1CFBE43-3A65-FD4F-94D6-C1C2AEA14055}">
      <dgm:prSet/>
      <dgm:spPr/>
      <dgm:t>
        <a:bodyPr/>
        <a:lstStyle/>
        <a:p>
          <a:endParaRPr lang="es-MX"/>
        </a:p>
      </dgm:t>
    </dgm:pt>
    <dgm:pt modelId="{31285FE5-5BCA-444F-A22F-A1F120DCE3F5}" type="sibTrans" cxnId="{E1CFBE43-3A65-FD4F-94D6-C1C2AEA14055}">
      <dgm:prSet/>
      <dgm:spPr/>
      <dgm:t>
        <a:bodyPr/>
        <a:lstStyle/>
        <a:p>
          <a:endParaRPr lang="es-MX"/>
        </a:p>
      </dgm:t>
    </dgm:pt>
    <dgm:pt modelId="{75540323-8F2E-E945-965F-06603334DCB1}" type="pres">
      <dgm:prSet presAssocID="{DAFE5B4B-7C28-4B4E-A5B1-376D46F3A9D6}" presName="linear" presStyleCnt="0">
        <dgm:presLayoutVars>
          <dgm:dir/>
          <dgm:animLvl val="lvl"/>
          <dgm:resizeHandles val="exact"/>
        </dgm:presLayoutVars>
      </dgm:prSet>
      <dgm:spPr/>
    </dgm:pt>
    <dgm:pt modelId="{22752B92-8408-0B4B-87DC-FE237D1629F0}" type="pres">
      <dgm:prSet presAssocID="{E183C537-14A8-BC46-9357-3849C2C4E634}" presName="parentLin" presStyleCnt="0"/>
      <dgm:spPr/>
    </dgm:pt>
    <dgm:pt modelId="{8920CBAD-2BB7-7F43-9F18-9962E53F363F}" type="pres">
      <dgm:prSet presAssocID="{E183C537-14A8-BC46-9357-3849C2C4E634}" presName="parentLeftMargin" presStyleLbl="node1" presStyleIdx="0" presStyleCnt="3"/>
      <dgm:spPr/>
    </dgm:pt>
    <dgm:pt modelId="{1715BC61-D22B-3B4C-ACAD-4763FD6D6956}" type="pres">
      <dgm:prSet presAssocID="{E183C537-14A8-BC46-9357-3849C2C4E634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1EAEC3EE-B8DB-924D-862E-91E8389A1235}" type="pres">
      <dgm:prSet presAssocID="{E183C537-14A8-BC46-9357-3849C2C4E634}" presName="negativeSpace" presStyleCnt="0"/>
      <dgm:spPr/>
    </dgm:pt>
    <dgm:pt modelId="{AECC0478-4C66-0A4E-B484-2BD4491A10B9}" type="pres">
      <dgm:prSet presAssocID="{E183C537-14A8-BC46-9357-3849C2C4E634}" presName="childText" presStyleLbl="conFgAcc1" presStyleIdx="0" presStyleCnt="3">
        <dgm:presLayoutVars>
          <dgm:bulletEnabled val="1"/>
        </dgm:presLayoutVars>
      </dgm:prSet>
      <dgm:spPr/>
    </dgm:pt>
    <dgm:pt modelId="{939FE5C5-357C-E142-9DE3-75140E373C70}" type="pres">
      <dgm:prSet presAssocID="{476EB0F4-FF00-854F-9E90-D0CFCE5016E2}" presName="spaceBetweenRectangles" presStyleCnt="0"/>
      <dgm:spPr/>
    </dgm:pt>
    <dgm:pt modelId="{674A3E48-199E-6C4A-8832-2548B75FB80B}" type="pres">
      <dgm:prSet presAssocID="{35ACCCBE-891B-EC44-8E6D-C1B5ACFC7262}" presName="parentLin" presStyleCnt="0"/>
      <dgm:spPr/>
    </dgm:pt>
    <dgm:pt modelId="{545710C5-3E4C-9443-B7EE-92AC6F9AFF70}" type="pres">
      <dgm:prSet presAssocID="{35ACCCBE-891B-EC44-8E6D-C1B5ACFC7262}" presName="parentLeftMargin" presStyleLbl="node1" presStyleIdx="0" presStyleCnt="3"/>
      <dgm:spPr/>
    </dgm:pt>
    <dgm:pt modelId="{F5570B35-E0E7-EF40-A07F-FA43872AD1B9}" type="pres">
      <dgm:prSet presAssocID="{35ACCCBE-891B-EC44-8E6D-C1B5ACFC7262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205EFD11-6858-DE46-A132-6223E925646F}" type="pres">
      <dgm:prSet presAssocID="{35ACCCBE-891B-EC44-8E6D-C1B5ACFC7262}" presName="negativeSpace" presStyleCnt="0"/>
      <dgm:spPr/>
    </dgm:pt>
    <dgm:pt modelId="{25BFA546-DD0B-4442-902F-F7E57F226171}" type="pres">
      <dgm:prSet presAssocID="{35ACCCBE-891B-EC44-8E6D-C1B5ACFC7262}" presName="childText" presStyleLbl="conFgAcc1" presStyleIdx="1" presStyleCnt="3">
        <dgm:presLayoutVars>
          <dgm:bulletEnabled val="1"/>
        </dgm:presLayoutVars>
      </dgm:prSet>
      <dgm:spPr/>
    </dgm:pt>
    <dgm:pt modelId="{46AC55E4-8B8C-8740-812E-6874B31696C4}" type="pres">
      <dgm:prSet presAssocID="{75685796-4051-0C46-8D81-6925EB997497}" presName="spaceBetweenRectangles" presStyleCnt="0"/>
      <dgm:spPr/>
    </dgm:pt>
    <dgm:pt modelId="{64F788FE-54BC-E549-8A4C-BA0F59EBB79F}" type="pres">
      <dgm:prSet presAssocID="{30EE677F-203D-7A49-AA28-C90F89D0B44B}" presName="parentLin" presStyleCnt="0"/>
      <dgm:spPr/>
    </dgm:pt>
    <dgm:pt modelId="{E6AA75DA-CFD4-654D-9AB2-1F0A9E3A8486}" type="pres">
      <dgm:prSet presAssocID="{30EE677F-203D-7A49-AA28-C90F89D0B44B}" presName="parentLeftMargin" presStyleLbl="node1" presStyleIdx="1" presStyleCnt="3"/>
      <dgm:spPr/>
    </dgm:pt>
    <dgm:pt modelId="{175BECB4-0676-1046-80F0-12E306548D55}" type="pres">
      <dgm:prSet presAssocID="{30EE677F-203D-7A49-AA28-C90F89D0B44B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3056606A-BE09-6842-8F55-484D30B6D0B3}" type="pres">
      <dgm:prSet presAssocID="{30EE677F-203D-7A49-AA28-C90F89D0B44B}" presName="negativeSpace" presStyleCnt="0"/>
      <dgm:spPr/>
    </dgm:pt>
    <dgm:pt modelId="{BD072C7F-36C3-0F4C-8281-88EC75388075}" type="pres">
      <dgm:prSet presAssocID="{30EE677F-203D-7A49-AA28-C90F89D0B44B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35EB3202-F35C-BB42-8BAA-4B90BF788246}" type="presOf" srcId="{E183C537-14A8-BC46-9357-3849C2C4E634}" destId="{1715BC61-D22B-3B4C-ACAD-4763FD6D6956}" srcOrd="1" destOrd="0" presId="urn:microsoft.com/office/officeart/2005/8/layout/list1"/>
    <dgm:cxn modelId="{BE8EFC05-9DCA-E241-B39E-0AD921E301D7}" srcId="{DAFE5B4B-7C28-4B4E-A5B1-376D46F3A9D6}" destId="{35ACCCBE-891B-EC44-8E6D-C1B5ACFC7262}" srcOrd="1" destOrd="0" parTransId="{4A3A6672-05A5-7A47-AB21-5DD2951E5C6E}" sibTransId="{75685796-4051-0C46-8D81-6925EB997497}"/>
    <dgm:cxn modelId="{EC9CCF19-7122-9E40-A7DA-BE892CE3716E}" type="presOf" srcId="{35ACCCBE-891B-EC44-8E6D-C1B5ACFC7262}" destId="{545710C5-3E4C-9443-B7EE-92AC6F9AFF70}" srcOrd="0" destOrd="0" presId="urn:microsoft.com/office/officeart/2005/8/layout/list1"/>
    <dgm:cxn modelId="{A82B502C-9663-814B-8AA6-A626237F30C7}" type="presOf" srcId="{30EE677F-203D-7A49-AA28-C90F89D0B44B}" destId="{175BECB4-0676-1046-80F0-12E306548D55}" srcOrd="1" destOrd="0" presId="urn:microsoft.com/office/officeart/2005/8/layout/list1"/>
    <dgm:cxn modelId="{47FCFE3A-FF3D-814F-9866-0450F7592A71}" type="presOf" srcId="{DAFE5B4B-7C28-4B4E-A5B1-376D46F3A9D6}" destId="{75540323-8F2E-E945-965F-06603334DCB1}" srcOrd="0" destOrd="0" presId="urn:microsoft.com/office/officeart/2005/8/layout/list1"/>
    <dgm:cxn modelId="{E1CFBE43-3A65-FD4F-94D6-C1C2AEA14055}" srcId="{DAFE5B4B-7C28-4B4E-A5B1-376D46F3A9D6}" destId="{30EE677F-203D-7A49-AA28-C90F89D0B44B}" srcOrd="2" destOrd="0" parTransId="{5C57EF76-5DBB-184C-80F0-3DD6D0DAFA23}" sibTransId="{31285FE5-5BCA-444F-A22F-A1F120DCE3F5}"/>
    <dgm:cxn modelId="{995B616E-11BB-FF4F-9FE7-3453A48C3ABF}" type="presOf" srcId="{30EE677F-203D-7A49-AA28-C90F89D0B44B}" destId="{E6AA75DA-CFD4-654D-9AB2-1F0A9E3A8486}" srcOrd="0" destOrd="0" presId="urn:microsoft.com/office/officeart/2005/8/layout/list1"/>
    <dgm:cxn modelId="{FCAB3976-C6EB-7F4F-A473-86AA3112ABAE}" type="presOf" srcId="{35ACCCBE-891B-EC44-8E6D-C1B5ACFC7262}" destId="{F5570B35-E0E7-EF40-A07F-FA43872AD1B9}" srcOrd="1" destOrd="0" presId="urn:microsoft.com/office/officeart/2005/8/layout/list1"/>
    <dgm:cxn modelId="{9E261F9A-FBFB-0645-8FDD-EEE5CD0226CE}" type="presOf" srcId="{E183C537-14A8-BC46-9357-3849C2C4E634}" destId="{8920CBAD-2BB7-7F43-9F18-9962E53F363F}" srcOrd="0" destOrd="0" presId="urn:microsoft.com/office/officeart/2005/8/layout/list1"/>
    <dgm:cxn modelId="{D57529E6-D1A0-C041-B51A-8D18173439E6}" srcId="{DAFE5B4B-7C28-4B4E-A5B1-376D46F3A9D6}" destId="{E183C537-14A8-BC46-9357-3849C2C4E634}" srcOrd="0" destOrd="0" parTransId="{0F01530E-FA08-0341-9DAF-FC3BABD5C0B4}" sibTransId="{476EB0F4-FF00-854F-9E90-D0CFCE5016E2}"/>
    <dgm:cxn modelId="{FBFEB2FD-7A7A-154D-A8AC-274DB6D4532C}" type="presParOf" srcId="{75540323-8F2E-E945-965F-06603334DCB1}" destId="{22752B92-8408-0B4B-87DC-FE237D1629F0}" srcOrd="0" destOrd="0" presId="urn:microsoft.com/office/officeart/2005/8/layout/list1"/>
    <dgm:cxn modelId="{07C89ED0-0FC3-154F-AEF3-1B0FEE53E067}" type="presParOf" srcId="{22752B92-8408-0B4B-87DC-FE237D1629F0}" destId="{8920CBAD-2BB7-7F43-9F18-9962E53F363F}" srcOrd="0" destOrd="0" presId="urn:microsoft.com/office/officeart/2005/8/layout/list1"/>
    <dgm:cxn modelId="{EA263A87-1F4F-D746-9581-4E290E34162A}" type="presParOf" srcId="{22752B92-8408-0B4B-87DC-FE237D1629F0}" destId="{1715BC61-D22B-3B4C-ACAD-4763FD6D6956}" srcOrd="1" destOrd="0" presId="urn:microsoft.com/office/officeart/2005/8/layout/list1"/>
    <dgm:cxn modelId="{77BC4718-DD93-FA4D-95AD-3329166C84AA}" type="presParOf" srcId="{75540323-8F2E-E945-965F-06603334DCB1}" destId="{1EAEC3EE-B8DB-924D-862E-91E8389A1235}" srcOrd="1" destOrd="0" presId="urn:microsoft.com/office/officeart/2005/8/layout/list1"/>
    <dgm:cxn modelId="{B5B14966-0639-474A-A03A-C1357AC1FADE}" type="presParOf" srcId="{75540323-8F2E-E945-965F-06603334DCB1}" destId="{AECC0478-4C66-0A4E-B484-2BD4491A10B9}" srcOrd="2" destOrd="0" presId="urn:microsoft.com/office/officeart/2005/8/layout/list1"/>
    <dgm:cxn modelId="{02AA68B8-11A2-8143-871E-ADB781C97FD3}" type="presParOf" srcId="{75540323-8F2E-E945-965F-06603334DCB1}" destId="{939FE5C5-357C-E142-9DE3-75140E373C70}" srcOrd="3" destOrd="0" presId="urn:microsoft.com/office/officeart/2005/8/layout/list1"/>
    <dgm:cxn modelId="{05DAA046-C2D4-AF4D-8299-64A774C16CCF}" type="presParOf" srcId="{75540323-8F2E-E945-965F-06603334DCB1}" destId="{674A3E48-199E-6C4A-8832-2548B75FB80B}" srcOrd="4" destOrd="0" presId="urn:microsoft.com/office/officeart/2005/8/layout/list1"/>
    <dgm:cxn modelId="{9551E735-8B76-1142-86D1-ECDDF95FD88A}" type="presParOf" srcId="{674A3E48-199E-6C4A-8832-2548B75FB80B}" destId="{545710C5-3E4C-9443-B7EE-92AC6F9AFF70}" srcOrd="0" destOrd="0" presId="urn:microsoft.com/office/officeart/2005/8/layout/list1"/>
    <dgm:cxn modelId="{D6F4B678-42BE-0E4F-8586-A77D6B86A372}" type="presParOf" srcId="{674A3E48-199E-6C4A-8832-2548B75FB80B}" destId="{F5570B35-E0E7-EF40-A07F-FA43872AD1B9}" srcOrd="1" destOrd="0" presId="urn:microsoft.com/office/officeart/2005/8/layout/list1"/>
    <dgm:cxn modelId="{AFD65C50-72B2-D34D-A158-213524D04850}" type="presParOf" srcId="{75540323-8F2E-E945-965F-06603334DCB1}" destId="{205EFD11-6858-DE46-A132-6223E925646F}" srcOrd="5" destOrd="0" presId="urn:microsoft.com/office/officeart/2005/8/layout/list1"/>
    <dgm:cxn modelId="{C140FCE7-B71A-2149-B73B-153427FE703B}" type="presParOf" srcId="{75540323-8F2E-E945-965F-06603334DCB1}" destId="{25BFA546-DD0B-4442-902F-F7E57F226171}" srcOrd="6" destOrd="0" presId="urn:microsoft.com/office/officeart/2005/8/layout/list1"/>
    <dgm:cxn modelId="{023BC6C8-FBEA-E04D-BCA4-4EFD62F313F8}" type="presParOf" srcId="{75540323-8F2E-E945-965F-06603334DCB1}" destId="{46AC55E4-8B8C-8740-812E-6874B31696C4}" srcOrd="7" destOrd="0" presId="urn:microsoft.com/office/officeart/2005/8/layout/list1"/>
    <dgm:cxn modelId="{2226A38A-67B9-5245-9036-564C7960158E}" type="presParOf" srcId="{75540323-8F2E-E945-965F-06603334DCB1}" destId="{64F788FE-54BC-E549-8A4C-BA0F59EBB79F}" srcOrd="8" destOrd="0" presId="urn:microsoft.com/office/officeart/2005/8/layout/list1"/>
    <dgm:cxn modelId="{52AF7402-650C-7C41-9FCC-4E76E87B2572}" type="presParOf" srcId="{64F788FE-54BC-E549-8A4C-BA0F59EBB79F}" destId="{E6AA75DA-CFD4-654D-9AB2-1F0A9E3A8486}" srcOrd="0" destOrd="0" presId="urn:microsoft.com/office/officeart/2005/8/layout/list1"/>
    <dgm:cxn modelId="{2D537499-FE31-0442-AB59-ECC194C0D5C7}" type="presParOf" srcId="{64F788FE-54BC-E549-8A4C-BA0F59EBB79F}" destId="{175BECB4-0676-1046-80F0-12E306548D55}" srcOrd="1" destOrd="0" presId="urn:microsoft.com/office/officeart/2005/8/layout/list1"/>
    <dgm:cxn modelId="{2DD47BB2-5931-5D48-BED1-03541A2A89EA}" type="presParOf" srcId="{75540323-8F2E-E945-965F-06603334DCB1}" destId="{3056606A-BE09-6842-8F55-484D30B6D0B3}" srcOrd="9" destOrd="0" presId="urn:microsoft.com/office/officeart/2005/8/layout/list1"/>
    <dgm:cxn modelId="{CB974F58-E5CC-E547-9FEF-B3F24ED7CDD0}" type="presParOf" srcId="{75540323-8F2E-E945-965F-06603334DCB1}" destId="{BD072C7F-36C3-0F4C-8281-88EC75388075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CF0BC8D-8C66-194D-95E7-5B270B2E47AE}" type="doc">
      <dgm:prSet loTypeId="urn:microsoft.com/office/officeart/2005/8/layout/hierarchy3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382D43EA-8E96-CD45-9649-0C1FB2FC4A13}">
      <dgm:prSet phldrT="[Texto]"/>
      <dgm:spPr/>
      <dgm:t>
        <a:bodyPr/>
        <a:lstStyle/>
        <a:p>
          <a:r>
            <a:rPr lang="es-MX" dirty="0"/>
            <a:t>Si lo deduce alguna de las partes</a:t>
          </a:r>
        </a:p>
      </dgm:t>
    </dgm:pt>
    <dgm:pt modelId="{5458271A-6288-5245-9EC9-F39B2069DB7A}" type="parTrans" cxnId="{40E94C81-097C-B946-8ADA-D64714091DD4}">
      <dgm:prSet/>
      <dgm:spPr/>
      <dgm:t>
        <a:bodyPr/>
        <a:lstStyle/>
        <a:p>
          <a:endParaRPr lang="es-MX"/>
        </a:p>
      </dgm:t>
    </dgm:pt>
    <dgm:pt modelId="{293B2A50-19C3-8347-A2AB-B59D07955AE1}" type="sibTrans" cxnId="{40E94C81-097C-B946-8ADA-D64714091DD4}">
      <dgm:prSet/>
      <dgm:spPr/>
      <dgm:t>
        <a:bodyPr/>
        <a:lstStyle/>
        <a:p>
          <a:endParaRPr lang="es-MX"/>
        </a:p>
      </dgm:t>
    </dgm:pt>
    <dgm:pt modelId="{A9EC6651-A086-A84A-B489-D50599452C7F}">
      <dgm:prSet phldrT="[Texto]"/>
      <dgm:spPr/>
      <dgm:t>
        <a:bodyPr/>
        <a:lstStyle/>
        <a:p>
          <a:r>
            <a:rPr lang="es-MX" dirty="0"/>
            <a:t>Certificado</a:t>
          </a:r>
        </a:p>
      </dgm:t>
    </dgm:pt>
    <dgm:pt modelId="{E0250FAE-7607-C847-AB3D-C74E41842CFF}" type="parTrans" cxnId="{2A2C9DC1-2801-5845-93B3-3A8F224CB063}">
      <dgm:prSet/>
      <dgm:spPr/>
      <dgm:t>
        <a:bodyPr/>
        <a:lstStyle/>
        <a:p>
          <a:endParaRPr lang="es-MX"/>
        </a:p>
      </dgm:t>
    </dgm:pt>
    <dgm:pt modelId="{BD84DACD-77F4-7A41-BF6F-97D6E6042C77}" type="sibTrans" cxnId="{2A2C9DC1-2801-5845-93B3-3A8F224CB063}">
      <dgm:prSet/>
      <dgm:spPr/>
      <dgm:t>
        <a:bodyPr/>
        <a:lstStyle/>
        <a:p>
          <a:endParaRPr lang="es-MX"/>
        </a:p>
      </dgm:t>
    </dgm:pt>
    <dgm:pt modelId="{916815E4-66B2-0545-9099-ED469A142D32}">
      <dgm:prSet phldrT="[Texto]"/>
      <dgm:spPr/>
      <dgm:t>
        <a:bodyPr/>
        <a:lstStyle/>
        <a:p>
          <a:r>
            <a:rPr lang="es-MX" dirty="0"/>
            <a:t>Si lo deduce el tribunal</a:t>
          </a:r>
        </a:p>
      </dgm:t>
    </dgm:pt>
    <dgm:pt modelId="{9C7C02AB-E7F2-1246-BB62-C71F85FA8EF0}" type="parTrans" cxnId="{012A3287-23D2-7640-97F3-485F74CD0B2B}">
      <dgm:prSet/>
      <dgm:spPr/>
      <dgm:t>
        <a:bodyPr/>
        <a:lstStyle/>
        <a:p>
          <a:endParaRPr lang="es-MX"/>
        </a:p>
      </dgm:t>
    </dgm:pt>
    <dgm:pt modelId="{BAFA1CBC-E27B-D84F-A13D-8E0C44629BFD}" type="sibTrans" cxnId="{012A3287-23D2-7640-97F3-485F74CD0B2B}">
      <dgm:prSet/>
      <dgm:spPr/>
      <dgm:t>
        <a:bodyPr/>
        <a:lstStyle/>
        <a:p>
          <a:endParaRPr lang="es-MX"/>
        </a:p>
      </dgm:t>
    </dgm:pt>
    <dgm:pt modelId="{055E45B5-2B93-BE49-B50F-5E42CF5D4591}">
      <dgm:prSet phldrT="[Texto]"/>
      <dgm:spPr/>
      <dgm:t>
        <a:bodyPr/>
        <a:lstStyle/>
        <a:p>
          <a:r>
            <a:rPr lang="es-MX" dirty="0"/>
            <a:t>Copia de piezas principales</a:t>
          </a:r>
        </a:p>
      </dgm:t>
    </dgm:pt>
    <dgm:pt modelId="{44B4048E-A1B0-0841-9FEA-A6399E73002F}" type="parTrans" cxnId="{33DAE62B-044D-5445-ADA2-620B75FCE41F}">
      <dgm:prSet/>
      <dgm:spPr/>
      <dgm:t>
        <a:bodyPr/>
        <a:lstStyle/>
        <a:p>
          <a:endParaRPr lang="es-MX"/>
        </a:p>
      </dgm:t>
    </dgm:pt>
    <dgm:pt modelId="{F78CEAB5-E57A-774D-9A11-661F29D11DF1}" type="sibTrans" cxnId="{33DAE62B-044D-5445-ADA2-620B75FCE41F}">
      <dgm:prSet/>
      <dgm:spPr/>
      <dgm:t>
        <a:bodyPr/>
        <a:lstStyle/>
        <a:p>
          <a:endParaRPr lang="es-MX"/>
        </a:p>
      </dgm:t>
    </dgm:pt>
    <dgm:pt modelId="{CDCC4D22-BDF6-284E-89C0-E5C6033F8AD9}">
      <dgm:prSet phldrT="[Texto]"/>
      <dgm:spPr/>
      <dgm:t>
        <a:bodyPr/>
        <a:lstStyle/>
        <a:p>
          <a:r>
            <a:rPr lang="es-MX" dirty="0"/>
            <a:t>Constancia de la gestión pendiente</a:t>
          </a:r>
        </a:p>
      </dgm:t>
    </dgm:pt>
    <dgm:pt modelId="{D592A2B6-AEFD-DF43-8246-84C0A97984C4}" type="parTrans" cxnId="{3534BE7D-6F8A-9D4F-AF83-40AEA3A4F438}">
      <dgm:prSet/>
      <dgm:spPr/>
      <dgm:t>
        <a:bodyPr/>
        <a:lstStyle/>
        <a:p>
          <a:endParaRPr lang="es-MX"/>
        </a:p>
      </dgm:t>
    </dgm:pt>
    <dgm:pt modelId="{DF72187F-10BE-D240-85C9-31CD4EA5BE11}" type="sibTrans" cxnId="{3534BE7D-6F8A-9D4F-AF83-40AEA3A4F438}">
      <dgm:prSet/>
      <dgm:spPr/>
      <dgm:t>
        <a:bodyPr/>
        <a:lstStyle/>
        <a:p>
          <a:endParaRPr lang="es-MX"/>
        </a:p>
      </dgm:t>
    </dgm:pt>
    <dgm:pt modelId="{0B2B21DB-BC39-A744-B66B-4EA43071C1CF}">
      <dgm:prSet phldrT="[Texto]"/>
      <dgm:spPr/>
      <dgm:t>
        <a:bodyPr/>
        <a:lstStyle/>
        <a:p>
          <a:r>
            <a:rPr lang="es-MX" dirty="0"/>
            <a:t>Notificar a las partes</a:t>
          </a:r>
        </a:p>
      </dgm:t>
    </dgm:pt>
    <dgm:pt modelId="{55D9B6B5-284E-7E4A-A5D7-C128BA8EA695}" type="parTrans" cxnId="{A19EE16B-4A56-F648-8734-0811A03C724E}">
      <dgm:prSet/>
      <dgm:spPr/>
      <dgm:t>
        <a:bodyPr/>
        <a:lstStyle/>
        <a:p>
          <a:endParaRPr lang="es-MX"/>
        </a:p>
      </dgm:t>
    </dgm:pt>
    <dgm:pt modelId="{5C09B68C-1BC6-DC4F-AD39-144540AC1F53}" type="sibTrans" cxnId="{A19EE16B-4A56-F648-8734-0811A03C724E}">
      <dgm:prSet/>
      <dgm:spPr/>
      <dgm:t>
        <a:bodyPr/>
        <a:lstStyle/>
        <a:p>
          <a:endParaRPr lang="es-MX"/>
        </a:p>
      </dgm:t>
    </dgm:pt>
    <dgm:pt modelId="{D3125C0C-FE87-1E4F-BD9B-CF74F8A62FFC}" type="pres">
      <dgm:prSet presAssocID="{1CF0BC8D-8C66-194D-95E7-5B270B2E47AE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DAFDF5B3-488B-B140-BE5A-E6205693CC10}" type="pres">
      <dgm:prSet presAssocID="{382D43EA-8E96-CD45-9649-0C1FB2FC4A13}" presName="root" presStyleCnt="0"/>
      <dgm:spPr/>
    </dgm:pt>
    <dgm:pt modelId="{433B59FF-525D-AF47-84BA-1968546CF1BF}" type="pres">
      <dgm:prSet presAssocID="{382D43EA-8E96-CD45-9649-0C1FB2FC4A13}" presName="rootComposite" presStyleCnt="0"/>
      <dgm:spPr/>
    </dgm:pt>
    <dgm:pt modelId="{FD7D2BDF-6450-5147-8E90-53D176BB6308}" type="pres">
      <dgm:prSet presAssocID="{382D43EA-8E96-CD45-9649-0C1FB2FC4A13}" presName="rootText" presStyleLbl="node1" presStyleIdx="0" presStyleCnt="2"/>
      <dgm:spPr/>
    </dgm:pt>
    <dgm:pt modelId="{334E3A75-9D9F-7441-AD5A-EE38434866C8}" type="pres">
      <dgm:prSet presAssocID="{382D43EA-8E96-CD45-9649-0C1FB2FC4A13}" presName="rootConnector" presStyleLbl="node1" presStyleIdx="0" presStyleCnt="2"/>
      <dgm:spPr/>
    </dgm:pt>
    <dgm:pt modelId="{72CC70DF-B936-E047-AA60-76805A9777F9}" type="pres">
      <dgm:prSet presAssocID="{382D43EA-8E96-CD45-9649-0C1FB2FC4A13}" presName="childShape" presStyleCnt="0"/>
      <dgm:spPr/>
    </dgm:pt>
    <dgm:pt modelId="{C545F913-54E5-4D4B-8F01-8405A5417FF0}" type="pres">
      <dgm:prSet presAssocID="{E0250FAE-7607-C847-AB3D-C74E41842CFF}" presName="Name13" presStyleLbl="parChTrans1D2" presStyleIdx="0" presStyleCnt="4"/>
      <dgm:spPr/>
    </dgm:pt>
    <dgm:pt modelId="{535E51DE-FF0D-0B4B-9A90-DEE8EA980734}" type="pres">
      <dgm:prSet presAssocID="{A9EC6651-A086-A84A-B489-D50599452C7F}" presName="childText" presStyleLbl="bgAcc1" presStyleIdx="0" presStyleCnt="4">
        <dgm:presLayoutVars>
          <dgm:bulletEnabled val="1"/>
        </dgm:presLayoutVars>
      </dgm:prSet>
      <dgm:spPr/>
    </dgm:pt>
    <dgm:pt modelId="{D3DB6DAB-58DA-C643-A953-B2CCF28359AD}" type="pres">
      <dgm:prSet presAssocID="{916815E4-66B2-0545-9099-ED469A142D32}" presName="root" presStyleCnt="0"/>
      <dgm:spPr/>
    </dgm:pt>
    <dgm:pt modelId="{E3D495DA-BE4C-6A45-952E-AC056A27A86F}" type="pres">
      <dgm:prSet presAssocID="{916815E4-66B2-0545-9099-ED469A142D32}" presName="rootComposite" presStyleCnt="0"/>
      <dgm:spPr/>
    </dgm:pt>
    <dgm:pt modelId="{E71B3678-E004-0040-8BA3-44B79A89A6E4}" type="pres">
      <dgm:prSet presAssocID="{916815E4-66B2-0545-9099-ED469A142D32}" presName="rootText" presStyleLbl="node1" presStyleIdx="1" presStyleCnt="2"/>
      <dgm:spPr/>
    </dgm:pt>
    <dgm:pt modelId="{00C00D91-621D-3040-8700-24AAEBACA33B}" type="pres">
      <dgm:prSet presAssocID="{916815E4-66B2-0545-9099-ED469A142D32}" presName="rootConnector" presStyleLbl="node1" presStyleIdx="1" presStyleCnt="2"/>
      <dgm:spPr/>
    </dgm:pt>
    <dgm:pt modelId="{B4027669-3FA3-C342-9D87-81A27D65232F}" type="pres">
      <dgm:prSet presAssocID="{916815E4-66B2-0545-9099-ED469A142D32}" presName="childShape" presStyleCnt="0"/>
      <dgm:spPr/>
    </dgm:pt>
    <dgm:pt modelId="{D5394308-1C04-9E45-9998-151257F7306A}" type="pres">
      <dgm:prSet presAssocID="{44B4048E-A1B0-0841-9FEA-A6399E73002F}" presName="Name13" presStyleLbl="parChTrans1D2" presStyleIdx="1" presStyleCnt="4"/>
      <dgm:spPr/>
    </dgm:pt>
    <dgm:pt modelId="{F6EABFBF-2D47-C84E-9C78-A23908B06B11}" type="pres">
      <dgm:prSet presAssocID="{055E45B5-2B93-BE49-B50F-5E42CF5D4591}" presName="childText" presStyleLbl="bgAcc1" presStyleIdx="1" presStyleCnt="4">
        <dgm:presLayoutVars>
          <dgm:bulletEnabled val="1"/>
        </dgm:presLayoutVars>
      </dgm:prSet>
      <dgm:spPr/>
    </dgm:pt>
    <dgm:pt modelId="{96A189EE-FB15-1446-8497-EA94B6642F29}" type="pres">
      <dgm:prSet presAssocID="{D592A2B6-AEFD-DF43-8246-84C0A97984C4}" presName="Name13" presStyleLbl="parChTrans1D2" presStyleIdx="2" presStyleCnt="4"/>
      <dgm:spPr/>
    </dgm:pt>
    <dgm:pt modelId="{FCA0BEFB-D22E-B54F-A72C-5D7280CD9D16}" type="pres">
      <dgm:prSet presAssocID="{CDCC4D22-BDF6-284E-89C0-E5C6033F8AD9}" presName="childText" presStyleLbl="bgAcc1" presStyleIdx="2" presStyleCnt="4">
        <dgm:presLayoutVars>
          <dgm:bulletEnabled val="1"/>
        </dgm:presLayoutVars>
      </dgm:prSet>
      <dgm:spPr/>
    </dgm:pt>
    <dgm:pt modelId="{E0A02DC4-956D-B846-8609-4D6AA19E393B}" type="pres">
      <dgm:prSet presAssocID="{55D9B6B5-284E-7E4A-A5D7-C128BA8EA695}" presName="Name13" presStyleLbl="parChTrans1D2" presStyleIdx="3" presStyleCnt="4"/>
      <dgm:spPr/>
    </dgm:pt>
    <dgm:pt modelId="{6A1220F2-C29F-BB4F-AA66-444620CF7A53}" type="pres">
      <dgm:prSet presAssocID="{0B2B21DB-BC39-A744-B66B-4EA43071C1CF}" presName="childText" presStyleLbl="bgAcc1" presStyleIdx="3" presStyleCnt="4">
        <dgm:presLayoutVars>
          <dgm:bulletEnabled val="1"/>
        </dgm:presLayoutVars>
      </dgm:prSet>
      <dgm:spPr/>
    </dgm:pt>
  </dgm:ptLst>
  <dgm:cxnLst>
    <dgm:cxn modelId="{2BE14124-0DBA-FE48-8A78-6CB70E344D01}" type="presOf" srcId="{055E45B5-2B93-BE49-B50F-5E42CF5D4591}" destId="{F6EABFBF-2D47-C84E-9C78-A23908B06B11}" srcOrd="0" destOrd="0" presId="urn:microsoft.com/office/officeart/2005/8/layout/hierarchy3"/>
    <dgm:cxn modelId="{33DAE62B-044D-5445-ADA2-620B75FCE41F}" srcId="{916815E4-66B2-0545-9099-ED469A142D32}" destId="{055E45B5-2B93-BE49-B50F-5E42CF5D4591}" srcOrd="0" destOrd="0" parTransId="{44B4048E-A1B0-0841-9FEA-A6399E73002F}" sibTransId="{F78CEAB5-E57A-774D-9A11-661F29D11DF1}"/>
    <dgm:cxn modelId="{955C552C-E904-5D44-B9FF-B753F6135AC7}" type="presOf" srcId="{E0250FAE-7607-C847-AB3D-C74E41842CFF}" destId="{C545F913-54E5-4D4B-8F01-8405A5417FF0}" srcOrd="0" destOrd="0" presId="urn:microsoft.com/office/officeart/2005/8/layout/hierarchy3"/>
    <dgm:cxn modelId="{6E22B135-0715-F94F-B073-9D5CDE65F8AF}" type="presOf" srcId="{A9EC6651-A086-A84A-B489-D50599452C7F}" destId="{535E51DE-FF0D-0B4B-9A90-DEE8EA980734}" srcOrd="0" destOrd="0" presId="urn:microsoft.com/office/officeart/2005/8/layout/hierarchy3"/>
    <dgm:cxn modelId="{385A893C-4251-C346-B42E-45296AC4C482}" type="presOf" srcId="{382D43EA-8E96-CD45-9649-0C1FB2FC4A13}" destId="{334E3A75-9D9F-7441-AD5A-EE38434866C8}" srcOrd="1" destOrd="0" presId="urn:microsoft.com/office/officeart/2005/8/layout/hierarchy3"/>
    <dgm:cxn modelId="{BF793B51-B14D-FC45-8E74-B495A16B6834}" type="presOf" srcId="{382D43EA-8E96-CD45-9649-0C1FB2FC4A13}" destId="{FD7D2BDF-6450-5147-8E90-53D176BB6308}" srcOrd="0" destOrd="0" presId="urn:microsoft.com/office/officeart/2005/8/layout/hierarchy3"/>
    <dgm:cxn modelId="{CD6B0A57-BB5C-9842-A800-08BE21D08E94}" type="presOf" srcId="{1CF0BC8D-8C66-194D-95E7-5B270B2E47AE}" destId="{D3125C0C-FE87-1E4F-BD9B-CF74F8A62FFC}" srcOrd="0" destOrd="0" presId="urn:microsoft.com/office/officeart/2005/8/layout/hierarchy3"/>
    <dgm:cxn modelId="{E3B01657-AE1A-D24D-851F-50B43B4C533A}" type="presOf" srcId="{916815E4-66B2-0545-9099-ED469A142D32}" destId="{E71B3678-E004-0040-8BA3-44B79A89A6E4}" srcOrd="0" destOrd="0" presId="urn:microsoft.com/office/officeart/2005/8/layout/hierarchy3"/>
    <dgm:cxn modelId="{5E08135B-F65F-AF42-B016-A6B564F0B89C}" type="presOf" srcId="{44B4048E-A1B0-0841-9FEA-A6399E73002F}" destId="{D5394308-1C04-9E45-9998-151257F7306A}" srcOrd="0" destOrd="0" presId="urn:microsoft.com/office/officeart/2005/8/layout/hierarchy3"/>
    <dgm:cxn modelId="{BCDD4C62-B514-6043-82F8-E9581A809463}" type="presOf" srcId="{55D9B6B5-284E-7E4A-A5D7-C128BA8EA695}" destId="{E0A02DC4-956D-B846-8609-4D6AA19E393B}" srcOrd="0" destOrd="0" presId="urn:microsoft.com/office/officeart/2005/8/layout/hierarchy3"/>
    <dgm:cxn modelId="{A19EE16B-4A56-F648-8734-0811A03C724E}" srcId="{916815E4-66B2-0545-9099-ED469A142D32}" destId="{0B2B21DB-BC39-A744-B66B-4EA43071C1CF}" srcOrd="2" destOrd="0" parTransId="{55D9B6B5-284E-7E4A-A5D7-C128BA8EA695}" sibTransId="{5C09B68C-1BC6-DC4F-AD39-144540AC1F53}"/>
    <dgm:cxn modelId="{3534BE7D-6F8A-9D4F-AF83-40AEA3A4F438}" srcId="{916815E4-66B2-0545-9099-ED469A142D32}" destId="{CDCC4D22-BDF6-284E-89C0-E5C6033F8AD9}" srcOrd="1" destOrd="0" parTransId="{D592A2B6-AEFD-DF43-8246-84C0A97984C4}" sibTransId="{DF72187F-10BE-D240-85C9-31CD4EA5BE11}"/>
    <dgm:cxn modelId="{40E94C81-097C-B946-8ADA-D64714091DD4}" srcId="{1CF0BC8D-8C66-194D-95E7-5B270B2E47AE}" destId="{382D43EA-8E96-CD45-9649-0C1FB2FC4A13}" srcOrd="0" destOrd="0" parTransId="{5458271A-6288-5245-9EC9-F39B2069DB7A}" sibTransId="{293B2A50-19C3-8347-A2AB-B59D07955AE1}"/>
    <dgm:cxn modelId="{012A3287-23D2-7640-97F3-485F74CD0B2B}" srcId="{1CF0BC8D-8C66-194D-95E7-5B270B2E47AE}" destId="{916815E4-66B2-0545-9099-ED469A142D32}" srcOrd="1" destOrd="0" parTransId="{9C7C02AB-E7F2-1246-BB62-C71F85FA8EF0}" sibTransId="{BAFA1CBC-E27B-D84F-A13D-8E0C44629BFD}"/>
    <dgm:cxn modelId="{8CDA12A0-4013-1845-94D1-FA1E897A11F3}" type="presOf" srcId="{0B2B21DB-BC39-A744-B66B-4EA43071C1CF}" destId="{6A1220F2-C29F-BB4F-AA66-444620CF7A53}" srcOrd="0" destOrd="0" presId="urn:microsoft.com/office/officeart/2005/8/layout/hierarchy3"/>
    <dgm:cxn modelId="{B0618CB2-D9C3-6948-ABF6-4D284F6F5279}" type="presOf" srcId="{916815E4-66B2-0545-9099-ED469A142D32}" destId="{00C00D91-621D-3040-8700-24AAEBACA33B}" srcOrd="1" destOrd="0" presId="urn:microsoft.com/office/officeart/2005/8/layout/hierarchy3"/>
    <dgm:cxn modelId="{0E66C7B5-184B-BA4B-B919-4EFF1616FA34}" type="presOf" srcId="{CDCC4D22-BDF6-284E-89C0-E5C6033F8AD9}" destId="{FCA0BEFB-D22E-B54F-A72C-5D7280CD9D16}" srcOrd="0" destOrd="0" presId="urn:microsoft.com/office/officeart/2005/8/layout/hierarchy3"/>
    <dgm:cxn modelId="{2A2C9DC1-2801-5845-93B3-3A8F224CB063}" srcId="{382D43EA-8E96-CD45-9649-0C1FB2FC4A13}" destId="{A9EC6651-A086-A84A-B489-D50599452C7F}" srcOrd="0" destOrd="0" parTransId="{E0250FAE-7607-C847-AB3D-C74E41842CFF}" sibTransId="{BD84DACD-77F4-7A41-BF6F-97D6E6042C77}"/>
    <dgm:cxn modelId="{21E795F3-3033-8D43-811F-2EDDE7DABBE1}" type="presOf" srcId="{D592A2B6-AEFD-DF43-8246-84C0A97984C4}" destId="{96A189EE-FB15-1446-8497-EA94B6642F29}" srcOrd="0" destOrd="0" presId="urn:microsoft.com/office/officeart/2005/8/layout/hierarchy3"/>
    <dgm:cxn modelId="{730B5BC2-010B-2444-BBA3-12AB2D84488C}" type="presParOf" srcId="{D3125C0C-FE87-1E4F-BD9B-CF74F8A62FFC}" destId="{DAFDF5B3-488B-B140-BE5A-E6205693CC10}" srcOrd="0" destOrd="0" presId="urn:microsoft.com/office/officeart/2005/8/layout/hierarchy3"/>
    <dgm:cxn modelId="{E02FE18C-A564-4B4C-8D15-5393EA6530CA}" type="presParOf" srcId="{DAFDF5B3-488B-B140-BE5A-E6205693CC10}" destId="{433B59FF-525D-AF47-84BA-1968546CF1BF}" srcOrd="0" destOrd="0" presId="urn:microsoft.com/office/officeart/2005/8/layout/hierarchy3"/>
    <dgm:cxn modelId="{8D62AD83-1C75-5146-8FA5-D73F97EC04C8}" type="presParOf" srcId="{433B59FF-525D-AF47-84BA-1968546CF1BF}" destId="{FD7D2BDF-6450-5147-8E90-53D176BB6308}" srcOrd="0" destOrd="0" presId="urn:microsoft.com/office/officeart/2005/8/layout/hierarchy3"/>
    <dgm:cxn modelId="{6107A4E5-E80C-4443-B126-217F37939614}" type="presParOf" srcId="{433B59FF-525D-AF47-84BA-1968546CF1BF}" destId="{334E3A75-9D9F-7441-AD5A-EE38434866C8}" srcOrd="1" destOrd="0" presId="urn:microsoft.com/office/officeart/2005/8/layout/hierarchy3"/>
    <dgm:cxn modelId="{7E7B6C8E-DD23-2B47-B595-BFD53A21421F}" type="presParOf" srcId="{DAFDF5B3-488B-B140-BE5A-E6205693CC10}" destId="{72CC70DF-B936-E047-AA60-76805A9777F9}" srcOrd="1" destOrd="0" presId="urn:microsoft.com/office/officeart/2005/8/layout/hierarchy3"/>
    <dgm:cxn modelId="{D4F928F1-943E-7C44-8375-5E017A6F56D4}" type="presParOf" srcId="{72CC70DF-B936-E047-AA60-76805A9777F9}" destId="{C545F913-54E5-4D4B-8F01-8405A5417FF0}" srcOrd="0" destOrd="0" presId="urn:microsoft.com/office/officeart/2005/8/layout/hierarchy3"/>
    <dgm:cxn modelId="{53883F83-207D-A54D-869D-8496BFE93368}" type="presParOf" srcId="{72CC70DF-B936-E047-AA60-76805A9777F9}" destId="{535E51DE-FF0D-0B4B-9A90-DEE8EA980734}" srcOrd="1" destOrd="0" presId="urn:microsoft.com/office/officeart/2005/8/layout/hierarchy3"/>
    <dgm:cxn modelId="{4D2DA5AF-533E-8240-A26A-D7DEE7EDB416}" type="presParOf" srcId="{D3125C0C-FE87-1E4F-BD9B-CF74F8A62FFC}" destId="{D3DB6DAB-58DA-C643-A953-B2CCF28359AD}" srcOrd="1" destOrd="0" presId="urn:microsoft.com/office/officeart/2005/8/layout/hierarchy3"/>
    <dgm:cxn modelId="{83C0C87F-A5EE-A047-A540-72EFFF5D64B8}" type="presParOf" srcId="{D3DB6DAB-58DA-C643-A953-B2CCF28359AD}" destId="{E3D495DA-BE4C-6A45-952E-AC056A27A86F}" srcOrd="0" destOrd="0" presId="urn:microsoft.com/office/officeart/2005/8/layout/hierarchy3"/>
    <dgm:cxn modelId="{AF479A8E-83C4-0347-9739-11C539414B66}" type="presParOf" srcId="{E3D495DA-BE4C-6A45-952E-AC056A27A86F}" destId="{E71B3678-E004-0040-8BA3-44B79A89A6E4}" srcOrd="0" destOrd="0" presId="urn:microsoft.com/office/officeart/2005/8/layout/hierarchy3"/>
    <dgm:cxn modelId="{D793FF6E-C6AC-1B4C-95F4-61EEB7BE618B}" type="presParOf" srcId="{E3D495DA-BE4C-6A45-952E-AC056A27A86F}" destId="{00C00D91-621D-3040-8700-24AAEBACA33B}" srcOrd="1" destOrd="0" presId="urn:microsoft.com/office/officeart/2005/8/layout/hierarchy3"/>
    <dgm:cxn modelId="{52BC1149-30EE-3E49-BECF-A5C576F40901}" type="presParOf" srcId="{D3DB6DAB-58DA-C643-A953-B2CCF28359AD}" destId="{B4027669-3FA3-C342-9D87-81A27D65232F}" srcOrd="1" destOrd="0" presId="urn:microsoft.com/office/officeart/2005/8/layout/hierarchy3"/>
    <dgm:cxn modelId="{C603526D-63BA-DD4A-8008-FE447C7021AA}" type="presParOf" srcId="{B4027669-3FA3-C342-9D87-81A27D65232F}" destId="{D5394308-1C04-9E45-9998-151257F7306A}" srcOrd="0" destOrd="0" presId="urn:microsoft.com/office/officeart/2005/8/layout/hierarchy3"/>
    <dgm:cxn modelId="{0EDEA477-DEA4-504F-9CA9-081F7005B169}" type="presParOf" srcId="{B4027669-3FA3-C342-9D87-81A27D65232F}" destId="{F6EABFBF-2D47-C84E-9C78-A23908B06B11}" srcOrd="1" destOrd="0" presId="urn:microsoft.com/office/officeart/2005/8/layout/hierarchy3"/>
    <dgm:cxn modelId="{F8EE5038-CCDC-F749-A86B-312AB05999B6}" type="presParOf" srcId="{B4027669-3FA3-C342-9D87-81A27D65232F}" destId="{96A189EE-FB15-1446-8497-EA94B6642F29}" srcOrd="2" destOrd="0" presId="urn:microsoft.com/office/officeart/2005/8/layout/hierarchy3"/>
    <dgm:cxn modelId="{585265F1-B982-EB40-8F35-AF4A3CB55C47}" type="presParOf" srcId="{B4027669-3FA3-C342-9D87-81A27D65232F}" destId="{FCA0BEFB-D22E-B54F-A72C-5D7280CD9D16}" srcOrd="3" destOrd="0" presId="urn:microsoft.com/office/officeart/2005/8/layout/hierarchy3"/>
    <dgm:cxn modelId="{F19D3613-6D46-9046-8D00-03AC0132834D}" type="presParOf" srcId="{B4027669-3FA3-C342-9D87-81A27D65232F}" destId="{E0A02DC4-956D-B846-8609-4D6AA19E393B}" srcOrd="4" destOrd="0" presId="urn:microsoft.com/office/officeart/2005/8/layout/hierarchy3"/>
    <dgm:cxn modelId="{9F8EC2DE-4A91-1643-8297-0C8D5674AF10}" type="presParOf" srcId="{B4027669-3FA3-C342-9D87-81A27D65232F}" destId="{6A1220F2-C29F-BB4F-AA66-444620CF7A53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403D459-C6E5-FD42-BF73-9C8DD383FA82}" type="doc">
      <dgm:prSet loTypeId="urn:microsoft.com/office/officeart/2005/8/layout/process1" loCatId="" qsTypeId="urn:microsoft.com/office/officeart/2005/8/quickstyle/simple1" qsCatId="simple" csTypeId="urn:microsoft.com/office/officeart/2005/8/colors/accent1_2" csCatId="accent1" phldr="1"/>
      <dgm:spPr/>
    </dgm:pt>
    <dgm:pt modelId="{8C76C790-76F8-364D-80B0-D93B401E8990}">
      <dgm:prSet phldrT="[Texto]"/>
      <dgm:spPr/>
      <dgm:t>
        <a:bodyPr/>
        <a:lstStyle/>
        <a:p>
          <a:r>
            <a:rPr lang="es-MX" b="1" dirty="0">
              <a:solidFill>
                <a:schemeClr val="bg1"/>
              </a:solidFill>
            </a:rPr>
            <a:t>A) </a:t>
          </a:r>
        </a:p>
        <a:p>
          <a:r>
            <a:rPr lang="es-MX" b="1" dirty="0">
              <a:solidFill>
                <a:schemeClr val="bg1"/>
              </a:solidFill>
            </a:rPr>
            <a:t>Examen en cuenta</a:t>
          </a:r>
        </a:p>
      </dgm:t>
    </dgm:pt>
    <dgm:pt modelId="{524BB9FB-BC14-E541-B2D4-3108F70557B9}" type="parTrans" cxnId="{8B3A6672-535F-8949-B50D-C9FE8CE47EE5}">
      <dgm:prSet/>
      <dgm:spPr/>
      <dgm:t>
        <a:bodyPr/>
        <a:lstStyle/>
        <a:p>
          <a:endParaRPr lang="es-MX"/>
        </a:p>
      </dgm:t>
    </dgm:pt>
    <dgm:pt modelId="{70199462-187A-694D-99A3-9DF0A76A4455}" type="sibTrans" cxnId="{8B3A6672-535F-8949-B50D-C9FE8CE47EE5}">
      <dgm:prSet/>
      <dgm:spPr/>
      <dgm:t>
        <a:bodyPr/>
        <a:lstStyle/>
        <a:p>
          <a:endParaRPr lang="es-MX"/>
        </a:p>
      </dgm:t>
    </dgm:pt>
    <dgm:pt modelId="{2ABE9E8F-251E-A548-B0BC-8F6A0868E3F7}">
      <dgm:prSet phldrT="[Texto]"/>
      <dgm:spPr/>
      <dgm:t>
        <a:bodyPr/>
        <a:lstStyle/>
        <a:p>
          <a:r>
            <a:rPr lang="es-MX"/>
            <a:t>Se </a:t>
          </a:r>
          <a:r>
            <a:rPr lang="es-MX" dirty="0"/>
            <a:t>acoge a tramitación: </a:t>
          </a:r>
        </a:p>
      </dgm:t>
    </dgm:pt>
    <dgm:pt modelId="{4080D439-EABA-914C-BC06-41F464791A9B}" type="parTrans" cxnId="{05D3561F-26C8-1D4C-8000-1E9085191990}">
      <dgm:prSet/>
      <dgm:spPr/>
      <dgm:t>
        <a:bodyPr/>
        <a:lstStyle/>
        <a:p>
          <a:endParaRPr lang="es-MX"/>
        </a:p>
      </dgm:t>
    </dgm:pt>
    <dgm:pt modelId="{61E21F8D-02A6-A948-9BFC-3B04F0C41C1B}" type="sibTrans" cxnId="{05D3561F-26C8-1D4C-8000-1E9085191990}">
      <dgm:prSet/>
      <dgm:spPr/>
      <dgm:t>
        <a:bodyPr/>
        <a:lstStyle/>
        <a:p>
          <a:endParaRPr lang="es-MX"/>
        </a:p>
      </dgm:t>
    </dgm:pt>
    <dgm:pt modelId="{1B22E4C0-37E3-9C48-BA72-0AEF3414EFF1}">
      <dgm:prSet phldrT="[Texto]"/>
      <dgm:spPr/>
      <dgm:t>
        <a:bodyPr/>
        <a:lstStyle/>
        <a:p>
          <a:r>
            <a:rPr lang="es-MX" dirty="0"/>
            <a:t>No se acoge a tramitación: razones.</a:t>
          </a:r>
        </a:p>
      </dgm:t>
    </dgm:pt>
    <dgm:pt modelId="{386FF21D-ABFA-FF4E-BCA8-4CF448D2A585}" type="parTrans" cxnId="{F4FC03EC-EE0F-9D46-B9EB-5AE0E3F335D8}">
      <dgm:prSet/>
      <dgm:spPr/>
      <dgm:t>
        <a:bodyPr/>
        <a:lstStyle/>
        <a:p>
          <a:endParaRPr lang="es-MX"/>
        </a:p>
      </dgm:t>
    </dgm:pt>
    <dgm:pt modelId="{52A279AD-FED5-A045-BF7E-48B3272B1F30}" type="sibTrans" cxnId="{F4FC03EC-EE0F-9D46-B9EB-5AE0E3F335D8}">
      <dgm:prSet/>
      <dgm:spPr/>
      <dgm:t>
        <a:bodyPr/>
        <a:lstStyle/>
        <a:p>
          <a:endParaRPr lang="es-MX"/>
        </a:p>
      </dgm:t>
    </dgm:pt>
    <dgm:pt modelId="{05526260-EEF8-F540-B08F-527406A83001}" type="pres">
      <dgm:prSet presAssocID="{6403D459-C6E5-FD42-BF73-9C8DD383FA82}" presName="Name0" presStyleCnt="0">
        <dgm:presLayoutVars>
          <dgm:dir/>
          <dgm:resizeHandles val="exact"/>
        </dgm:presLayoutVars>
      </dgm:prSet>
      <dgm:spPr/>
    </dgm:pt>
    <dgm:pt modelId="{2FB05D86-D362-B44B-9D69-147A10DC8B96}" type="pres">
      <dgm:prSet presAssocID="{8C76C790-76F8-364D-80B0-D93B401E8990}" presName="node" presStyleLbl="node1" presStyleIdx="0" presStyleCnt="3">
        <dgm:presLayoutVars>
          <dgm:bulletEnabled val="1"/>
        </dgm:presLayoutVars>
      </dgm:prSet>
      <dgm:spPr/>
    </dgm:pt>
    <dgm:pt modelId="{87573F93-BE1C-5E46-A7C2-C7CEA45DD0C6}" type="pres">
      <dgm:prSet presAssocID="{70199462-187A-694D-99A3-9DF0A76A4455}" presName="sibTrans" presStyleLbl="sibTrans2D1" presStyleIdx="0" presStyleCnt="2"/>
      <dgm:spPr/>
    </dgm:pt>
    <dgm:pt modelId="{6FA57520-46B6-8D4C-882D-7B8E1FE5FF3E}" type="pres">
      <dgm:prSet presAssocID="{70199462-187A-694D-99A3-9DF0A76A4455}" presName="connectorText" presStyleLbl="sibTrans2D1" presStyleIdx="0" presStyleCnt="2"/>
      <dgm:spPr/>
    </dgm:pt>
    <dgm:pt modelId="{7BEFA0A9-D2AE-6247-B47F-7D9655A1E035}" type="pres">
      <dgm:prSet presAssocID="{2ABE9E8F-251E-A548-B0BC-8F6A0868E3F7}" presName="node" presStyleLbl="node1" presStyleIdx="1" presStyleCnt="3">
        <dgm:presLayoutVars>
          <dgm:bulletEnabled val="1"/>
        </dgm:presLayoutVars>
      </dgm:prSet>
      <dgm:spPr/>
    </dgm:pt>
    <dgm:pt modelId="{2F93D61B-71DE-5F46-9F02-208193E87F13}" type="pres">
      <dgm:prSet presAssocID="{61E21F8D-02A6-A948-9BFC-3B04F0C41C1B}" presName="sibTrans" presStyleLbl="sibTrans2D1" presStyleIdx="1" presStyleCnt="2"/>
      <dgm:spPr/>
    </dgm:pt>
    <dgm:pt modelId="{930D39A0-1AD2-A141-A4BA-BB1D18E83F71}" type="pres">
      <dgm:prSet presAssocID="{61E21F8D-02A6-A948-9BFC-3B04F0C41C1B}" presName="connectorText" presStyleLbl="sibTrans2D1" presStyleIdx="1" presStyleCnt="2"/>
      <dgm:spPr/>
    </dgm:pt>
    <dgm:pt modelId="{59D314DB-A25E-BF42-861B-3B5C5C1BEDC3}" type="pres">
      <dgm:prSet presAssocID="{1B22E4C0-37E3-9C48-BA72-0AEF3414EFF1}" presName="node" presStyleLbl="node1" presStyleIdx="2" presStyleCnt="3">
        <dgm:presLayoutVars>
          <dgm:bulletEnabled val="1"/>
        </dgm:presLayoutVars>
      </dgm:prSet>
      <dgm:spPr/>
    </dgm:pt>
  </dgm:ptLst>
  <dgm:cxnLst>
    <dgm:cxn modelId="{E43A8A04-2FBB-2248-B869-231F062FEBE8}" type="presOf" srcId="{70199462-187A-694D-99A3-9DF0A76A4455}" destId="{6FA57520-46B6-8D4C-882D-7B8E1FE5FF3E}" srcOrd="1" destOrd="0" presId="urn:microsoft.com/office/officeart/2005/8/layout/process1"/>
    <dgm:cxn modelId="{85624106-D154-EC4F-B220-BC453EB71B00}" type="presOf" srcId="{2ABE9E8F-251E-A548-B0BC-8F6A0868E3F7}" destId="{7BEFA0A9-D2AE-6247-B47F-7D9655A1E035}" srcOrd="0" destOrd="0" presId="urn:microsoft.com/office/officeart/2005/8/layout/process1"/>
    <dgm:cxn modelId="{C936E91D-5D16-6B44-9F7A-D3431997F2B4}" type="presOf" srcId="{61E21F8D-02A6-A948-9BFC-3B04F0C41C1B}" destId="{2F93D61B-71DE-5F46-9F02-208193E87F13}" srcOrd="0" destOrd="0" presId="urn:microsoft.com/office/officeart/2005/8/layout/process1"/>
    <dgm:cxn modelId="{05D3561F-26C8-1D4C-8000-1E9085191990}" srcId="{6403D459-C6E5-FD42-BF73-9C8DD383FA82}" destId="{2ABE9E8F-251E-A548-B0BC-8F6A0868E3F7}" srcOrd="1" destOrd="0" parTransId="{4080D439-EABA-914C-BC06-41F464791A9B}" sibTransId="{61E21F8D-02A6-A948-9BFC-3B04F0C41C1B}"/>
    <dgm:cxn modelId="{21DBB337-376D-5946-B091-6C99AC0846AE}" type="presOf" srcId="{6403D459-C6E5-FD42-BF73-9C8DD383FA82}" destId="{05526260-EEF8-F540-B08F-527406A83001}" srcOrd="0" destOrd="0" presId="urn:microsoft.com/office/officeart/2005/8/layout/process1"/>
    <dgm:cxn modelId="{85DB635B-EA56-FE4F-8D17-B8EBB37E811C}" type="presOf" srcId="{70199462-187A-694D-99A3-9DF0A76A4455}" destId="{87573F93-BE1C-5E46-A7C2-C7CEA45DD0C6}" srcOrd="0" destOrd="0" presId="urn:microsoft.com/office/officeart/2005/8/layout/process1"/>
    <dgm:cxn modelId="{8B3A6672-535F-8949-B50D-C9FE8CE47EE5}" srcId="{6403D459-C6E5-FD42-BF73-9C8DD383FA82}" destId="{8C76C790-76F8-364D-80B0-D93B401E8990}" srcOrd="0" destOrd="0" parTransId="{524BB9FB-BC14-E541-B2D4-3108F70557B9}" sibTransId="{70199462-187A-694D-99A3-9DF0A76A4455}"/>
    <dgm:cxn modelId="{BB549294-AABB-5F44-9ABB-7AB6E03DE248}" type="presOf" srcId="{61E21F8D-02A6-A948-9BFC-3B04F0C41C1B}" destId="{930D39A0-1AD2-A141-A4BA-BB1D18E83F71}" srcOrd="1" destOrd="0" presId="urn:microsoft.com/office/officeart/2005/8/layout/process1"/>
    <dgm:cxn modelId="{AFD339D3-1EC2-D24E-B274-76DA54A7BF74}" type="presOf" srcId="{1B22E4C0-37E3-9C48-BA72-0AEF3414EFF1}" destId="{59D314DB-A25E-BF42-861B-3B5C5C1BEDC3}" srcOrd="0" destOrd="0" presId="urn:microsoft.com/office/officeart/2005/8/layout/process1"/>
    <dgm:cxn modelId="{F4FC03EC-EE0F-9D46-B9EB-5AE0E3F335D8}" srcId="{6403D459-C6E5-FD42-BF73-9C8DD383FA82}" destId="{1B22E4C0-37E3-9C48-BA72-0AEF3414EFF1}" srcOrd="2" destOrd="0" parTransId="{386FF21D-ABFA-FF4E-BCA8-4CF448D2A585}" sibTransId="{52A279AD-FED5-A045-BF7E-48B3272B1F30}"/>
    <dgm:cxn modelId="{04C49CF1-D672-E844-AB96-031B545EBD57}" type="presOf" srcId="{8C76C790-76F8-364D-80B0-D93B401E8990}" destId="{2FB05D86-D362-B44B-9D69-147A10DC8B96}" srcOrd="0" destOrd="0" presId="urn:microsoft.com/office/officeart/2005/8/layout/process1"/>
    <dgm:cxn modelId="{1607F21E-67BC-7A41-9B08-99E54A17C8DC}" type="presParOf" srcId="{05526260-EEF8-F540-B08F-527406A83001}" destId="{2FB05D86-D362-B44B-9D69-147A10DC8B96}" srcOrd="0" destOrd="0" presId="urn:microsoft.com/office/officeart/2005/8/layout/process1"/>
    <dgm:cxn modelId="{0DB641C2-0132-1D45-9EF9-0539D45C5439}" type="presParOf" srcId="{05526260-EEF8-F540-B08F-527406A83001}" destId="{87573F93-BE1C-5E46-A7C2-C7CEA45DD0C6}" srcOrd="1" destOrd="0" presId="urn:microsoft.com/office/officeart/2005/8/layout/process1"/>
    <dgm:cxn modelId="{1795CBBD-EDDB-9D47-8D3E-83891411E6B4}" type="presParOf" srcId="{87573F93-BE1C-5E46-A7C2-C7CEA45DD0C6}" destId="{6FA57520-46B6-8D4C-882D-7B8E1FE5FF3E}" srcOrd="0" destOrd="0" presId="urn:microsoft.com/office/officeart/2005/8/layout/process1"/>
    <dgm:cxn modelId="{2248BC3B-D024-3249-AA61-4E4BCE9F94DE}" type="presParOf" srcId="{05526260-EEF8-F540-B08F-527406A83001}" destId="{7BEFA0A9-D2AE-6247-B47F-7D9655A1E035}" srcOrd="2" destOrd="0" presId="urn:microsoft.com/office/officeart/2005/8/layout/process1"/>
    <dgm:cxn modelId="{B29EF602-2445-BB40-A532-D89216ABBDAD}" type="presParOf" srcId="{05526260-EEF8-F540-B08F-527406A83001}" destId="{2F93D61B-71DE-5F46-9F02-208193E87F13}" srcOrd="3" destOrd="0" presId="urn:microsoft.com/office/officeart/2005/8/layout/process1"/>
    <dgm:cxn modelId="{EE92E137-3D6B-8A46-8C31-5F4D75896505}" type="presParOf" srcId="{2F93D61B-71DE-5F46-9F02-208193E87F13}" destId="{930D39A0-1AD2-A141-A4BA-BB1D18E83F71}" srcOrd="0" destOrd="0" presId="urn:microsoft.com/office/officeart/2005/8/layout/process1"/>
    <dgm:cxn modelId="{447D6C59-2393-DD4C-935F-FB37CB6E326D}" type="presParOf" srcId="{05526260-EEF8-F540-B08F-527406A83001}" destId="{59D314DB-A25E-BF42-861B-3B5C5C1BEDC3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403D459-C6E5-FD42-BF73-9C8DD383FA82}" type="doc">
      <dgm:prSet loTypeId="urn:microsoft.com/office/officeart/2005/8/layout/process1" loCatId="" qsTypeId="urn:microsoft.com/office/officeart/2005/8/quickstyle/simple1" qsCatId="simple" csTypeId="urn:microsoft.com/office/officeart/2005/8/colors/accent1_2" csCatId="accent1" phldr="1"/>
      <dgm:spPr/>
    </dgm:pt>
    <dgm:pt modelId="{8C76C790-76F8-364D-80B0-D93B401E8990}">
      <dgm:prSet phldrT="[Texto]" custT="1"/>
      <dgm:spPr/>
      <dgm:t>
        <a:bodyPr/>
        <a:lstStyle/>
        <a:p>
          <a:r>
            <a:rPr lang="es-MX" sz="2400" b="1" dirty="0">
              <a:solidFill>
                <a:schemeClr val="bg1"/>
              </a:solidFill>
            </a:rPr>
            <a:t>B) Pronunciamiento de la admisbilidad y eventual suspensión</a:t>
          </a:r>
        </a:p>
      </dgm:t>
    </dgm:pt>
    <dgm:pt modelId="{524BB9FB-BC14-E541-B2D4-3108F70557B9}" type="parTrans" cxnId="{8B3A6672-535F-8949-B50D-C9FE8CE47EE5}">
      <dgm:prSet/>
      <dgm:spPr/>
      <dgm:t>
        <a:bodyPr/>
        <a:lstStyle/>
        <a:p>
          <a:endParaRPr lang="es-MX"/>
        </a:p>
      </dgm:t>
    </dgm:pt>
    <dgm:pt modelId="{70199462-187A-694D-99A3-9DF0A76A4455}" type="sibTrans" cxnId="{8B3A6672-535F-8949-B50D-C9FE8CE47EE5}">
      <dgm:prSet/>
      <dgm:spPr/>
      <dgm:t>
        <a:bodyPr/>
        <a:lstStyle/>
        <a:p>
          <a:endParaRPr lang="es-MX"/>
        </a:p>
      </dgm:t>
    </dgm:pt>
    <dgm:pt modelId="{A5E2A60A-EED0-EE4A-999A-481873DB487D}">
      <dgm:prSet phldrT="[Texto]" custT="1"/>
      <dgm:spPr/>
      <dgm:t>
        <a:bodyPr/>
        <a:lstStyle/>
        <a:p>
          <a:r>
            <a:rPr lang="es-MX" sz="2400" b="0" dirty="0">
              <a:solidFill>
                <a:schemeClr val="tx1"/>
              </a:solidFill>
            </a:rPr>
            <a:t>Se declara inadmisible: decisión fundada. </a:t>
          </a:r>
        </a:p>
      </dgm:t>
    </dgm:pt>
    <dgm:pt modelId="{B2D5949D-AF53-0C4E-9ED4-165BBBD7A135}" type="parTrans" cxnId="{7F13FE51-731D-3641-A3A7-452788A7BF9C}">
      <dgm:prSet/>
      <dgm:spPr/>
      <dgm:t>
        <a:bodyPr/>
        <a:lstStyle/>
        <a:p>
          <a:endParaRPr lang="es-MX"/>
        </a:p>
      </dgm:t>
    </dgm:pt>
    <dgm:pt modelId="{A5AACD63-3264-2640-A9AC-D53D9533B368}" type="sibTrans" cxnId="{7F13FE51-731D-3641-A3A7-452788A7BF9C}">
      <dgm:prSet/>
      <dgm:spPr/>
      <dgm:t>
        <a:bodyPr/>
        <a:lstStyle/>
        <a:p>
          <a:endParaRPr lang="es-MX"/>
        </a:p>
      </dgm:t>
    </dgm:pt>
    <dgm:pt modelId="{D09E1DE4-3136-AD42-A094-F6563B2282E1}">
      <dgm:prSet phldrT="[Texto]" custT="1"/>
      <dgm:spPr/>
      <dgm:t>
        <a:bodyPr/>
        <a:lstStyle/>
        <a:p>
          <a:r>
            <a:rPr lang="es-MX" sz="2400" b="0" dirty="0">
              <a:solidFill>
                <a:schemeClr val="tx1"/>
              </a:solidFill>
            </a:rPr>
            <a:t>Se declara admisible: notificación a las partes, el tribunal de la GP, C. de diputados y Senado; PR</a:t>
          </a:r>
        </a:p>
      </dgm:t>
    </dgm:pt>
    <dgm:pt modelId="{ED415730-FBF5-7D47-A2EB-3DB81FBCE235}" type="parTrans" cxnId="{D0A6D2DE-2219-904B-9B7F-FA5E07C72D73}">
      <dgm:prSet/>
      <dgm:spPr/>
      <dgm:t>
        <a:bodyPr/>
        <a:lstStyle/>
        <a:p>
          <a:endParaRPr lang="es-MX"/>
        </a:p>
      </dgm:t>
    </dgm:pt>
    <dgm:pt modelId="{F30E5CCE-98FF-5F41-A862-F6844082250E}" type="sibTrans" cxnId="{D0A6D2DE-2219-904B-9B7F-FA5E07C72D73}">
      <dgm:prSet/>
      <dgm:spPr/>
      <dgm:t>
        <a:bodyPr/>
        <a:lstStyle/>
        <a:p>
          <a:endParaRPr lang="es-MX"/>
        </a:p>
      </dgm:t>
    </dgm:pt>
    <dgm:pt modelId="{05526260-EEF8-F540-B08F-527406A83001}" type="pres">
      <dgm:prSet presAssocID="{6403D459-C6E5-FD42-BF73-9C8DD383FA82}" presName="Name0" presStyleCnt="0">
        <dgm:presLayoutVars>
          <dgm:dir/>
          <dgm:resizeHandles val="exact"/>
        </dgm:presLayoutVars>
      </dgm:prSet>
      <dgm:spPr/>
    </dgm:pt>
    <dgm:pt modelId="{2FB05D86-D362-B44B-9D69-147A10DC8B96}" type="pres">
      <dgm:prSet presAssocID="{8C76C790-76F8-364D-80B0-D93B401E8990}" presName="node" presStyleLbl="node1" presStyleIdx="0" presStyleCnt="3">
        <dgm:presLayoutVars>
          <dgm:bulletEnabled val="1"/>
        </dgm:presLayoutVars>
      </dgm:prSet>
      <dgm:spPr/>
    </dgm:pt>
    <dgm:pt modelId="{2AFE3FC3-9CE1-2C40-9CBA-1FCB48B61843}" type="pres">
      <dgm:prSet presAssocID="{70199462-187A-694D-99A3-9DF0A76A4455}" presName="sibTrans" presStyleLbl="sibTrans2D1" presStyleIdx="0" presStyleCnt="2"/>
      <dgm:spPr/>
    </dgm:pt>
    <dgm:pt modelId="{B23B15E8-1C3E-C546-A0F8-0E62BCCC7C3C}" type="pres">
      <dgm:prSet presAssocID="{70199462-187A-694D-99A3-9DF0A76A4455}" presName="connectorText" presStyleLbl="sibTrans2D1" presStyleIdx="0" presStyleCnt="2"/>
      <dgm:spPr/>
    </dgm:pt>
    <dgm:pt modelId="{2E507453-B626-F643-963F-4C862435250F}" type="pres">
      <dgm:prSet presAssocID="{A5E2A60A-EED0-EE4A-999A-481873DB487D}" presName="node" presStyleLbl="node1" presStyleIdx="1" presStyleCnt="3">
        <dgm:presLayoutVars>
          <dgm:bulletEnabled val="1"/>
        </dgm:presLayoutVars>
      </dgm:prSet>
      <dgm:spPr/>
    </dgm:pt>
    <dgm:pt modelId="{1BC55221-5893-8F43-9693-C70611902841}" type="pres">
      <dgm:prSet presAssocID="{A5AACD63-3264-2640-A9AC-D53D9533B368}" presName="sibTrans" presStyleLbl="sibTrans2D1" presStyleIdx="1" presStyleCnt="2"/>
      <dgm:spPr/>
    </dgm:pt>
    <dgm:pt modelId="{C574CF4F-F819-C04B-B18E-EF764B83827B}" type="pres">
      <dgm:prSet presAssocID="{A5AACD63-3264-2640-A9AC-D53D9533B368}" presName="connectorText" presStyleLbl="sibTrans2D1" presStyleIdx="1" presStyleCnt="2"/>
      <dgm:spPr/>
    </dgm:pt>
    <dgm:pt modelId="{7AFA99E6-B8B3-C343-915F-B5E624C48B0F}" type="pres">
      <dgm:prSet presAssocID="{D09E1DE4-3136-AD42-A094-F6563B2282E1}" presName="node" presStyleLbl="node1" presStyleIdx="2" presStyleCnt="3">
        <dgm:presLayoutVars>
          <dgm:bulletEnabled val="1"/>
        </dgm:presLayoutVars>
      </dgm:prSet>
      <dgm:spPr/>
    </dgm:pt>
  </dgm:ptLst>
  <dgm:cxnLst>
    <dgm:cxn modelId="{21DBB337-376D-5946-B091-6C99AC0846AE}" type="presOf" srcId="{6403D459-C6E5-FD42-BF73-9C8DD383FA82}" destId="{05526260-EEF8-F540-B08F-527406A83001}" srcOrd="0" destOrd="0" presId="urn:microsoft.com/office/officeart/2005/8/layout/process1"/>
    <dgm:cxn modelId="{5F06FB3D-B6AA-1347-BE4E-333CADE79E9F}" type="presOf" srcId="{A5E2A60A-EED0-EE4A-999A-481873DB487D}" destId="{2E507453-B626-F643-963F-4C862435250F}" srcOrd="0" destOrd="0" presId="urn:microsoft.com/office/officeart/2005/8/layout/process1"/>
    <dgm:cxn modelId="{E680064F-0129-C649-AC56-EBFDE08B4B55}" type="presOf" srcId="{D09E1DE4-3136-AD42-A094-F6563B2282E1}" destId="{7AFA99E6-B8B3-C343-915F-B5E624C48B0F}" srcOrd="0" destOrd="0" presId="urn:microsoft.com/office/officeart/2005/8/layout/process1"/>
    <dgm:cxn modelId="{7F13FE51-731D-3641-A3A7-452788A7BF9C}" srcId="{6403D459-C6E5-FD42-BF73-9C8DD383FA82}" destId="{A5E2A60A-EED0-EE4A-999A-481873DB487D}" srcOrd="1" destOrd="0" parTransId="{B2D5949D-AF53-0C4E-9ED4-165BBBD7A135}" sibTransId="{A5AACD63-3264-2640-A9AC-D53D9533B368}"/>
    <dgm:cxn modelId="{8B3A6672-535F-8949-B50D-C9FE8CE47EE5}" srcId="{6403D459-C6E5-FD42-BF73-9C8DD383FA82}" destId="{8C76C790-76F8-364D-80B0-D93B401E8990}" srcOrd="0" destOrd="0" parTransId="{524BB9FB-BC14-E541-B2D4-3108F70557B9}" sibTransId="{70199462-187A-694D-99A3-9DF0A76A4455}"/>
    <dgm:cxn modelId="{C333AE90-B8FB-DD42-AF46-CA7B52BB6941}" type="presOf" srcId="{70199462-187A-694D-99A3-9DF0A76A4455}" destId="{2AFE3FC3-9CE1-2C40-9CBA-1FCB48B61843}" srcOrd="0" destOrd="0" presId="urn:microsoft.com/office/officeart/2005/8/layout/process1"/>
    <dgm:cxn modelId="{2B8EC5D8-7C44-C343-99B7-ADA8B8388431}" type="presOf" srcId="{A5AACD63-3264-2640-A9AC-D53D9533B368}" destId="{1BC55221-5893-8F43-9693-C70611902841}" srcOrd="0" destOrd="0" presId="urn:microsoft.com/office/officeart/2005/8/layout/process1"/>
    <dgm:cxn modelId="{D0A6D2DE-2219-904B-9B7F-FA5E07C72D73}" srcId="{6403D459-C6E5-FD42-BF73-9C8DD383FA82}" destId="{D09E1DE4-3136-AD42-A094-F6563B2282E1}" srcOrd="2" destOrd="0" parTransId="{ED415730-FBF5-7D47-A2EB-3DB81FBCE235}" sibTransId="{F30E5CCE-98FF-5F41-A862-F6844082250E}"/>
    <dgm:cxn modelId="{E5F023E8-78D7-4B42-91AC-53529DEDDEF4}" type="presOf" srcId="{70199462-187A-694D-99A3-9DF0A76A4455}" destId="{B23B15E8-1C3E-C546-A0F8-0E62BCCC7C3C}" srcOrd="1" destOrd="0" presId="urn:microsoft.com/office/officeart/2005/8/layout/process1"/>
    <dgm:cxn modelId="{04C49CF1-D672-E844-AB96-031B545EBD57}" type="presOf" srcId="{8C76C790-76F8-364D-80B0-D93B401E8990}" destId="{2FB05D86-D362-B44B-9D69-147A10DC8B96}" srcOrd="0" destOrd="0" presId="urn:microsoft.com/office/officeart/2005/8/layout/process1"/>
    <dgm:cxn modelId="{00AD11FD-4D1C-7043-BED8-53E0E342D1F7}" type="presOf" srcId="{A5AACD63-3264-2640-A9AC-D53D9533B368}" destId="{C574CF4F-F819-C04B-B18E-EF764B83827B}" srcOrd="1" destOrd="0" presId="urn:microsoft.com/office/officeart/2005/8/layout/process1"/>
    <dgm:cxn modelId="{1607F21E-67BC-7A41-9B08-99E54A17C8DC}" type="presParOf" srcId="{05526260-EEF8-F540-B08F-527406A83001}" destId="{2FB05D86-D362-B44B-9D69-147A10DC8B96}" srcOrd="0" destOrd="0" presId="urn:microsoft.com/office/officeart/2005/8/layout/process1"/>
    <dgm:cxn modelId="{B0A499DB-45EF-5549-85FD-22714669D238}" type="presParOf" srcId="{05526260-EEF8-F540-B08F-527406A83001}" destId="{2AFE3FC3-9CE1-2C40-9CBA-1FCB48B61843}" srcOrd="1" destOrd="0" presId="urn:microsoft.com/office/officeart/2005/8/layout/process1"/>
    <dgm:cxn modelId="{985A5182-E286-DE4C-9A05-4ACCD93432B3}" type="presParOf" srcId="{2AFE3FC3-9CE1-2C40-9CBA-1FCB48B61843}" destId="{B23B15E8-1C3E-C546-A0F8-0E62BCCC7C3C}" srcOrd="0" destOrd="0" presId="urn:microsoft.com/office/officeart/2005/8/layout/process1"/>
    <dgm:cxn modelId="{F6105A3D-5F0D-244D-A1BF-5C23911530BD}" type="presParOf" srcId="{05526260-EEF8-F540-B08F-527406A83001}" destId="{2E507453-B626-F643-963F-4C862435250F}" srcOrd="2" destOrd="0" presId="urn:microsoft.com/office/officeart/2005/8/layout/process1"/>
    <dgm:cxn modelId="{2A189206-1BD5-6F46-8D70-DECABF6B23F4}" type="presParOf" srcId="{05526260-EEF8-F540-B08F-527406A83001}" destId="{1BC55221-5893-8F43-9693-C70611902841}" srcOrd="3" destOrd="0" presId="urn:microsoft.com/office/officeart/2005/8/layout/process1"/>
    <dgm:cxn modelId="{D39E0E8D-8967-704A-8A4D-9D3F3232DAFC}" type="presParOf" srcId="{1BC55221-5893-8F43-9693-C70611902841}" destId="{C574CF4F-F819-C04B-B18E-EF764B83827B}" srcOrd="0" destOrd="0" presId="urn:microsoft.com/office/officeart/2005/8/layout/process1"/>
    <dgm:cxn modelId="{B994AE17-54CC-FF4E-B07A-B1A80F689FA2}" type="presParOf" srcId="{05526260-EEF8-F540-B08F-527406A83001}" destId="{7AFA99E6-B8B3-C343-915F-B5E624C48B0F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42E2B3C-B17C-864E-A32F-22CEAA25835E}" type="doc">
      <dgm:prSet loTypeId="urn:microsoft.com/office/officeart/2005/8/layout/cycle8" loCatId="" qsTypeId="urn:microsoft.com/office/officeart/2005/8/quickstyle/simple1" qsCatId="simple" csTypeId="urn:microsoft.com/office/officeart/2005/8/colors/accent1_2" csCatId="accent1" phldr="1"/>
      <dgm:spPr/>
    </dgm:pt>
    <dgm:pt modelId="{6F16DDFA-89B1-5A4C-AC4E-AFF4AD292EE9}">
      <dgm:prSet phldrT="[Texto]"/>
      <dgm:spPr/>
      <dgm:t>
        <a:bodyPr/>
        <a:lstStyle/>
        <a:p>
          <a:r>
            <a:rPr lang="es-MX" dirty="0"/>
            <a:t>Quién puede solicitar</a:t>
          </a:r>
        </a:p>
      </dgm:t>
    </dgm:pt>
    <dgm:pt modelId="{FA9F193C-8168-9B4C-8AC3-279F446A89FB}" type="parTrans" cxnId="{E5F3A98B-D491-584F-8720-1A03FCFB15AE}">
      <dgm:prSet/>
      <dgm:spPr/>
      <dgm:t>
        <a:bodyPr/>
        <a:lstStyle/>
        <a:p>
          <a:endParaRPr lang="es-MX"/>
        </a:p>
      </dgm:t>
    </dgm:pt>
    <dgm:pt modelId="{0C11FCEB-F912-2C47-A479-73C8EDA40D51}" type="sibTrans" cxnId="{E5F3A98B-D491-584F-8720-1A03FCFB15AE}">
      <dgm:prSet/>
      <dgm:spPr/>
      <dgm:t>
        <a:bodyPr/>
        <a:lstStyle/>
        <a:p>
          <a:endParaRPr lang="es-MX"/>
        </a:p>
      </dgm:t>
    </dgm:pt>
    <dgm:pt modelId="{C6432E45-EDCB-3142-B588-301C4AD3A5A3}">
      <dgm:prSet phldrT="[Texto]"/>
      <dgm:spPr/>
      <dgm:t>
        <a:bodyPr/>
        <a:lstStyle/>
        <a:p>
          <a:r>
            <a:rPr lang="es-MX" dirty="0"/>
            <a:t>Cúando puede solicitarse</a:t>
          </a:r>
        </a:p>
      </dgm:t>
    </dgm:pt>
    <dgm:pt modelId="{A7D165BB-FEA7-114A-9703-F368371874D0}" type="parTrans" cxnId="{2947D505-9C1B-F84E-8BB4-7E79DDB3F80E}">
      <dgm:prSet/>
      <dgm:spPr/>
      <dgm:t>
        <a:bodyPr/>
        <a:lstStyle/>
        <a:p>
          <a:endParaRPr lang="es-MX"/>
        </a:p>
      </dgm:t>
    </dgm:pt>
    <dgm:pt modelId="{0ED98AF5-553E-F54E-AF47-9669E2290506}" type="sibTrans" cxnId="{2947D505-9C1B-F84E-8BB4-7E79DDB3F80E}">
      <dgm:prSet/>
      <dgm:spPr/>
      <dgm:t>
        <a:bodyPr/>
        <a:lstStyle/>
        <a:p>
          <a:endParaRPr lang="es-MX"/>
        </a:p>
      </dgm:t>
    </dgm:pt>
    <dgm:pt modelId="{0BF3C698-49E1-F64E-9748-2803CB49095B}">
      <dgm:prSet phldrT="[Texto]"/>
      <dgm:spPr/>
      <dgm:t>
        <a:bodyPr/>
        <a:lstStyle/>
        <a:p>
          <a:r>
            <a:rPr lang="es-MX" dirty="0"/>
            <a:t>Dejarla sin efecto</a:t>
          </a:r>
        </a:p>
      </dgm:t>
    </dgm:pt>
    <dgm:pt modelId="{31B0AD0C-1F68-9A47-90EC-EA8BDE0AFD5B}" type="parTrans" cxnId="{DC50351A-6563-B747-B903-D4FAC81B749D}">
      <dgm:prSet/>
      <dgm:spPr/>
      <dgm:t>
        <a:bodyPr/>
        <a:lstStyle/>
        <a:p>
          <a:endParaRPr lang="es-MX"/>
        </a:p>
      </dgm:t>
    </dgm:pt>
    <dgm:pt modelId="{5B1A6D5F-1434-B145-87F5-FD8C5230D29D}" type="sibTrans" cxnId="{DC50351A-6563-B747-B903-D4FAC81B749D}">
      <dgm:prSet/>
      <dgm:spPr/>
      <dgm:t>
        <a:bodyPr/>
        <a:lstStyle/>
        <a:p>
          <a:endParaRPr lang="es-MX"/>
        </a:p>
      </dgm:t>
    </dgm:pt>
    <dgm:pt modelId="{13490373-9EA1-0E43-A9C1-2CA988D35570}">
      <dgm:prSet phldrT="[Texto]"/>
      <dgm:spPr/>
      <dgm:t>
        <a:bodyPr/>
        <a:lstStyle/>
        <a:p>
          <a:r>
            <a:rPr lang="es-MX" dirty="0"/>
            <a:t>Si se deniega (...)</a:t>
          </a:r>
        </a:p>
      </dgm:t>
    </dgm:pt>
    <dgm:pt modelId="{885F23D0-C985-4C4C-ACA6-D5FF373C201F}" type="parTrans" cxnId="{853A04C3-CDB8-4F49-BA21-19866B448CE8}">
      <dgm:prSet/>
      <dgm:spPr/>
      <dgm:t>
        <a:bodyPr/>
        <a:lstStyle/>
        <a:p>
          <a:endParaRPr lang="es-MX"/>
        </a:p>
      </dgm:t>
    </dgm:pt>
    <dgm:pt modelId="{4F9CE2FF-582E-B646-A879-C4ECED1F61EC}" type="sibTrans" cxnId="{853A04C3-CDB8-4F49-BA21-19866B448CE8}">
      <dgm:prSet/>
      <dgm:spPr/>
      <dgm:t>
        <a:bodyPr/>
        <a:lstStyle/>
        <a:p>
          <a:endParaRPr lang="es-MX"/>
        </a:p>
      </dgm:t>
    </dgm:pt>
    <dgm:pt modelId="{05181A91-044C-7F44-B611-2ED15009C360}" type="pres">
      <dgm:prSet presAssocID="{642E2B3C-B17C-864E-A32F-22CEAA25835E}" presName="compositeShape" presStyleCnt="0">
        <dgm:presLayoutVars>
          <dgm:chMax val="7"/>
          <dgm:dir/>
          <dgm:resizeHandles val="exact"/>
        </dgm:presLayoutVars>
      </dgm:prSet>
      <dgm:spPr/>
    </dgm:pt>
    <dgm:pt modelId="{E83F05E8-5DA1-B145-9371-C0C1A2870B92}" type="pres">
      <dgm:prSet presAssocID="{642E2B3C-B17C-864E-A32F-22CEAA25835E}" presName="wedge1" presStyleLbl="node1" presStyleIdx="0" presStyleCnt="4"/>
      <dgm:spPr/>
    </dgm:pt>
    <dgm:pt modelId="{BB740517-62DF-704B-B82E-D5778127EF67}" type="pres">
      <dgm:prSet presAssocID="{642E2B3C-B17C-864E-A32F-22CEAA25835E}" presName="dummy1a" presStyleCnt="0"/>
      <dgm:spPr/>
    </dgm:pt>
    <dgm:pt modelId="{26890D2B-DE1D-2944-B576-C92F373B6540}" type="pres">
      <dgm:prSet presAssocID="{642E2B3C-B17C-864E-A32F-22CEAA25835E}" presName="dummy1b" presStyleCnt="0"/>
      <dgm:spPr/>
    </dgm:pt>
    <dgm:pt modelId="{75F2D15E-DA50-BB4E-92AD-D98649C1C05D}" type="pres">
      <dgm:prSet presAssocID="{642E2B3C-B17C-864E-A32F-22CEAA25835E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C3EE45AA-03D8-E94D-A648-396FED032468}" type="pres">
      <dgm:prSet presAssocID="{642E2B3C-B17C-864E-A32F-22CEAA25835E}" presName="wedge2" presStyleLbl="node1" presStyleIdx="1" presStyleCnt="4"/>
      <dgm:spPr/>
    </dgm:pt>
    <dgm:pt modelId="{C8FF7204-70C1-DC44-99E9-C8103A79F796}" type="pres">
      <dgm:prSet presAssocID="{642E2B3C-B17C-864E-A32F-22CEAA25835E}" presName="dummy2a" presStyleCnt="0"/>
      <dgm:spPr/>
    </dgm:pt>
    <dgm:pt modelId="{2EB3E239-2549-1C43-BA65-BA6446EA3946}" type="pres">
      <dgm:prSet presAssocID="{642E2B3C-B17C-864E-A32F-22CEAA25835E}" presName="dummy2b" presStyleCnt="0"/>
      <dgm:spPr/>
    </dgm:pt>
    <dgm:pt modelId="{2754A6FD-8E35-E74E-BE8A-829EED7C1B4A}" type="pres">
      <dgm:prSet presAssocID="{642E2B3C-B17C-864E-A32F-22CEAA25835E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A6401D5B-3741-0A4F-B2F0-76249FF4AB59}" type="pres">
      <dgm:prSet presAssocID="{642E2B3C-B17C-864E-A32F-22CEAA25835E}" presName="wedge3" presStyleLbl="node1" presStyleIdx="2" presStyleCnt="4"/>
      <dgm:spPr/>
    </dgm:pt>
    <dgm:pt modelId="{1A345969-197E-5B4A-9F3B-00636F0888B1}" type="pres">
      <dgm:prSet presAssocID="{642E2B3C-B17C-864E-A32F-22CEAA25835E}" presName="dummy3a" presStyleCnt="0"/>
      <dgm:spPr/>
    </dgm:pt>
    <dgm:pt modelId="{5B7909BB-C0CB-FE4A-81DE-3EDA119E3329}" type="pres">
      <dgm:prSet presAssocID="{642E2B3C-B17C-864E-A32F-22CEAA25835E}" presName="dummy3b" presStyleCnt="0"/>
      <dgm:spPr/>
    </dgm:pt>
    <dgm:pt modelId="{5FCC1A90-C5C5-1C45-B89C-932E02822D9E}" type="pres">
      <dgm:prSet presAssocID="{642E2B3C-B17C-864E-A32F-22CEAA25835E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67752439-DF04-7A43-97D7-74FE6DEDC906}" type="pres">
      <dgm:prSet presAssocID="{642E2B3C-B17C-864E-A32F-22CEAA25835E}" presName="wedge4" presStyleLbl="node1" presStyleIdx="3" presStyleCnt="4"/>
      <dgm:spPr/>
    </dgm:pt>
    <dgm:pt modelId="{D18A747B-7AC0-7D4E-89D0-ED81F035D6CE}" type="pres">
      <dgm:prSet presAssocID="{642E2B3C-B17C-864E-A32F-22CEAA25835E}" presName="dummy4a" presStyleCnt="0"/>
      <dgm:spPr/>
    </dgm:pt>
    <dgm:pt modelId="{A3FC708A-175F-CF43-87D8-4B0540EC45C9}" type="pres">
      <dgm:prSet presAssocID="{642E2B3C-B17C-864E-A32F-22CEAA25835E}" presName="dummy4b" presStyleCnt="0"/>
      <dgm:spPr/>
    </dgm:pt>
    <dgm:pt modelId="{53D4234E-3B99-3B43-9285-00911641D423}" type="pres">
      <dgm:prSet presAssocID="{642E2B3C-B17C-864E-A32F-22CEAA25835E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D1D98DDB-9F97-3A4C-A8C8-3336A3C86CA4}" type="pres">
      <dgm:prSet presAssocID="{0C11FCEB-F912-2C47-A479-73C8EDA40D51}" presName="arrowWedge1" presStyleLbl="fgSibTrans2D1" presStyleIdx="0" presStyleCnt="4"/>
      <dgm:spPr/>
    </dgm:pt>
    <dgm:pt modelId="{A0DC97E7-E7F5-FD46-89F3-D2BD0C434EF1}" type="pres">
      <dgm:prSet presAssocID="{0ED98AF5-553E-F54E-AF47-9669E2290506}" presName="arrowWedge2" presStyleLbl="fgSibTrans2D1" presStyleIdx="1" presStyleCnt="4"/>
      <dgm:spPr/>
    </dgm:pt>
    <dgm:pt modelId="{2CBE98F1-BF6E-8A45-931D-20884136AE1F}" type="pres">
      <dgm:prSet presAssocID="{4F9CE2FF-582E-B646-A879-C4ECED1F61EC}" presName="arrowWedge3" presStyleLbl="fgSibTrans2D1" presStyleIdx="2" presStyleCnt="4"/>
      <dgm:spPr/>
    </dgm:pt>
    <dgm:pt modelId="{AD2AF979-C8D2-E34D-B6D7-EFCF460B8487}" type="pres">
      <dgm:prSet presAssocID="{5B1A6D5F-1434-B145-87F5-FD8C5230D29D}" presName="arrowWedge4" presStyleLbl="fgSibTrans2D1" presStyleIdx="3" presStyleCnt="4"/>
      <dgm:spPr/>
    </dgm:pt>
  </dgm:ptLst>
  <dgm:cxnLst>
    <dgm:cxn modelId="{2947D505-9C1B-F84E-8BB4-7E79DDB3F80E}" srcId="{642E2B3C-B17C-864E-A32F-22CEAA25835E}" destId="{C6432E45-EDCB-3142-B588-301C4AD3A5A3}" srcOrd="1" destOrd="0" parTransId="{A7D165BB-FEA7-114A-9703-F368371874D0}" sibTransId="{0ED98AF5-553E-F54E-AF47-9669E2290506}"/>
    <dgm:cxn modelId="{DC50351A-6563-B747-B903-D4FAC81B749D}" srcId="{642E2B3C-B17C-864E-A32F-22CEAA25835E}" destId="{0BF3C698-49E1-F64E-9748-2803CB49095B}" srcOrd="3" destOrd="0" parTransId="{31B0AD0C-1F68-9A47-90EC-EA8BDE0AFD5B}" sibTransId="{5B1A6D5F-1434-B145-87F5-FD8C5230D29D}"/>
    <dgm:cxn modelId="{C925621F-9347-3247-ADF4-487608246C40}" type="presOf" srcId="{642E2B3C-B17C-864E-A32F-22CEAA25835E}" destId="{05181A91-044C-7F44-B611-2ED15009C360}" srcOrd="0" destOrd="0" presId="urn:microsoft.com/office/officeart/2005/8/layout/cycle8"/>
    <dgm:cxn modelId="{3657EE5D-DEE7-AB47-A4EA-1D168FFB0AFC}" type="presOf" srcId="{13490373-9EA1-0E43-A9C1-2CA988D35570}" destId="{A6401D5B-3741-0A4F-B2F0-76249FF4AB59}" srcOrd="0" destOrd="0" presId="urn:microsoft.com/office/officeart/2005/8/layout/cycle8"/>
    <dgm:cxn modelId="{E5F3A98B-D491-584F-8720-1A03FCFB15AE}" srcId="{642E2B3C-B17C-864E-A32F-22CEAA25835E}" destId="{6F16DDFA-89B1-5A4C-AC4E-AFF4AD292EE9}" srcOrd="0" destOrd="0" parTransId="{FA9F193C-8168-9B4C-8AC3-279F446A89FB}" sibTransId="{0C11FCEB-F912-2C47-A479-73C8EDA40D51}"/>
    <dgm:cxn modelId="{7DF05E92-0532-5D43-810A-99F34700F472}" type="presOf" srcId="{13490373-9EA1-0E43-A9C1-2CA988D35570}" destId="{5FCC1A90-C5C5-1C45-B89C-932E02822D9E}" srcOrd="1" destOrd="0" presId="urn:microsoft.com/office/officeart/2005/8/layout/cycle8"/>
    <dgm:cxn modelId="{076171AA-E7D1-7A49-82E7-D19FD5D53280}" type="presOf" srcId="{0BF3C698-49E1-F64E-9748-2803CB49095B}" destId="{67752439-DF04-7A43-97D7-74FE6DEDC906}" srcOrd="0" destOrd="0" presId="urn:microsoft.com/office/officeart/2005/8/layout/cycle8"/>
    <dgm:cxn modelId="{4483ABB4-EA6A-DE4A-8114-23EA07595932}" type="presOf" srcId="{6F16DDFA-89B1-5A4C-AC4E-AFF4AD292EE9}" destId="{75F2D15E-DA50-BB4E-92AD-D98649C1C05D}" srcOrd="1" destOrd="0" presId="urn:microsoft.com/office/officeart/2005/8/layout/cycle8"/>
    <dgm:cxn modelId="{02984EBD-0332-F14D-B5F2-21D50CD845E8}" type="presOf" srcId="{C6432E45-EDCB-3142-B588-301C4AD3A5A3}" destId="{C3EE45AA-03D8-E94D-A648-396FED032468}" srcOrd="0" destOrd="0" presId="urn:microsoft.com/office/officeart/2005/8/layout/cycle8"/>
    <dgm:cxn modelId="{853A04C3-CDB8-4F49-BA21-19866B448CE8}" srcId="{642E2B3C-B17C-864E-A32F-22CEAA25835E}" destId="{13490373-9EA1-0E43-A9C1-2CA988D35570}" srcOrd="2" destOrd="0" parTransId="{885F23D0-C985-4C4C-ACA6-D5FF373C201F}" sibTransId="{4F9CE2FF-582E-B646-A879-C4ECED1F61EC}"/>
    <dgm:cxn modelId="{110266D0-D9F9-F242-AED0-74976CE1FF45}" type="presOf" srcId="{6F16DDFA-89B1-5A4C-AC4E-AFF4AD292EE9}" destId="{E83F05E8-5DA1-B145-9371-C0C1A2870B92}" srcOrd="0" destOrd="0" presId="urn:microsoft.com/office/officeart/2005/8/layout/cycle8"/>
    <dgm:cxn modelId="{58BEDEF4-B917-794D-9102-D194D774275C}" type="presOf" srcId="{C6432E45-EDCB-3142-B588-301C4AD3A5A3}" destId="{2754A6FD-8E35-E74E-BE8A-829EED7C1B4A}" srcOrd="1" destOrd="0" presId="urn:microsoft.com/office/officeart/2005/8/layout/cycle8"/>
    <dgm:cxn modelId="{B7796AF6-998D-D147-9C81-281632F33929}" type="presOf" srcId="{0BF3C698-49E1-F64E-9748-2803CB49095B}" destId="{53D4234E-3B99-3B43-9285-00911641D423}" srcOrd="1" destOrd="0" presId="urn:microsoft.com/office/officeart/2005/8/layout/cycle8"/>
    <dgm:cxn modelId="{AE54A195-9E35-E147-B800-0D2B24FFC8EE}" type="presParOf" srcId="{05181A91-044C-7F44-B611-2ED15009C360}" destId="{E83F05E8-5DA1-B145-9371-C0C1A2870B92}" srcOrd="0" destOrd="0" presId="urn:microsoft.com/office/officeart/2005/8/layout/cycle8"/>
    <dgm:cxn modelId="{B6845BFC-F1CA-8843-AE0E-4A86587534DB}" type="presParOf" srcId="{05181A91-044C-7F44-B611-2ED15009C360}" destId="{BB740517-62DF-704B-B82E-D5778127EF67}" srcOrd="1" destOrd="0" presId="urn:microsoft.com/office/officeart/2005/8/layout/cycle8"/>
    <dgm:cxn modelId="{ADBB3FEB-1902-EA4C-8D7D-A388A3F95B90}" type="presParOf" srcId="{05181A91-044C-7F44-B611-2ED15009C360}" destId="{26890D2B-DE1D-2944-B576-C92F373B6540}" srcOrd="2" destOrd="0" presId="urn:microsoft.com/office/officeart/2005/8/layout/cycle8"/>
    <dgm:cxn modelId="{698DB15C-3A08-324D-B4F3-6C6ED10D4785}" type="presParOf" srcId="{05181A91-044C-7F44-B611-2ED15009C360}" destId="{75F2D15E-DA50-BB4E-92AD-D98649C1C05D}" srcOrd="3" destOrd="0" presId="urn:microsoft.com/office/officeart/2005/8/layout/cycle8"/>
    <dgm:cxn modelId="{3A1FB60C-D234-0B4C-BCFB-E3228FB46F67}" type="presParOf" srcId="{05181A91-044C-7F44-B611-2ED15009C360}" destId="{C3EE45AA-03D8-E94D-A648-396FED032468}" srcOrd="4" destOrd="0" presId="urn:microsoft.com/office/officeart/2005/8/layout/cycle8"/>
    <dgm:cxn modelId="{9444E7A2-CEF1-9D45-906E-2A89604475EC}" type="presParOf" srcId="{05181A91-044C-7F44-B611-2ED15009C360}" destId="{C8FF7204-70C1-DC44-99E9-C8103A79F796}" srcOrd="5" destOrd="0" presId="urn:microsoft.com/office/officeart/2005/8/layout/cycle8"/>
    <dgm:cxn modelId="{68E7EC0B-2B40-CD43-90EB-680561ED5D65}" type="presParOf" srcId="{05181A91-044C-7F44-B611-2ED15009C360}" destId="{2EB3E239-2549-1C43-BA65-BA6446EA3946}" srcOrd="6" destOrd="0" presId="urn:microsoft.com/office/officeart/2005/8/layout/cycle8"/>
    <dgm:cxn modelId="{3CA99667-9FE9-4846-BFD9-5428DCDE6F04}" type="presParOf" srcId="{05181A91-044C-7F44-B611-2ED15009C360}" destId="{2754A6FD-8E35-E74E-BE8A-829EED7C1B4A}" srcOrd="7" destOrd="0" presId="urn:microsoft.com/office/officeart/2005/8/layout/cycle8"/>
    <dgm:cxn modelId="{4FCA9B75-C472-F941-9F1A-22033B1B9983}" type="presParOf" srcId="{05181A91-044C-7F44-B611-2ED15009C360}" destId="{A6401D5B-3741-0A4F-B2F0-76249FF4AB59}" srcOrd="8" destOrd="0" presId="urn:microsoft.com/office/officeart/2005/8/layout/cycle8"/>
    <dgm:cxn modelId="{3E2F3425-52A9-1946-9CCD-6AB0057EF1BE}" type="presParOf" srcId="{05181A91-044C-7F44-B611-2ED15009C360}" destId="{1A345969-197E-5B4A-9F3B-00636F0888B1}" srcOrd="9" destOrd="0" presId="urn:microsoft.com/office/officeart/2005/8/layout/cycle8"/>
    <dgm:cxn modelId="{778A8520-8A8D-384A-B79F-4CB43C83255A}" type="presParOf" srcId="{05181A91-044C-7F44-B611-2ED15009C360}" destId="{5B7909BB-C0CB-FE4A-81DE-3EDA119E3329}" srcOrd="10" destOrd="0" presId="urn:microsoft.com/office/officeart/2005/8/layout/cycle8"/>
    <dgm:cxn modelId="{17F2836A-2034-1947-A8C4-2E8B10291C23}" type="presParOf" srcId="{05181A91-044C-7F44-B611-2ED15009C360}" destId="{5FCC1A90-C5C5-1C45-B89C-932E02822D9E}" srcOrd="11" destOrd="0" presId="urn:microsoft.com/office/officeart/2005/8/layout/cycle8"/>
    <dgm:cxn modelId="{DA5E20F2-5EAB-CA4A-A6C9-3E3E2F407582}" type="presParOf" srcId="{05181A91-044C-7F44-B611-2ED15009C360}" destId="{67752439-DF04-7A43-97D7-74FE6DEDC906}" srcOrd="12" destOrd="0" presId="urn:microsoft.com/office/officeart/2005/8/layout/cycle8"/>
    <dgm:cxn modelId="{4FB4EBA5-0263-154D-BE9C-AA9611E61991}" type="presParOf" srcId="{05181A91-044C-7F44-B611-2ED15009C360}" destId="{D18A747B-7AC0-7D4E-89D0-ED81F035D6CE}" srcOrd="13" destOrd="0" presId="urn:microsoft.com/office/officeart/2005/8/layout/cycle8"/>
    <dgm:cxn modelId="{AA1D4095-ED1E-B04F-BF49-445B7602A0DE}" type="presParOf" srcId="{05181A91-044C-7F44-B611-2ED15009C360}" destId="{A3FC708A-175F-CF43-87D8-4B0540EC45C9}" srcOrd="14" destOrd="0" presId="urn:microsoft.com/office/officeart/2005/8/layout/cycle8"/>
    <dgm:cxn modelId="{B0AF51A0-C784-3340-B3EC-FE8FF5483B32}" type="presParOf" srcId="{05181A91-044C-7F44-B611-2ED15009C360}" destId="{53D4234E-3B99-3B43-9285-00911641D423}" srcOrd="15" destOrd="0" presId="urn:microsoft.com/office/officeart/2005/8/layout/cycle8"/>
    <dgm:cxn modelId="{11AA8FEA-8271-5846-8279-670B0A115336}" type="presParOf" srcId="{05181A91-044C-7F44-B611-2ED15009C360}" destId="{D1D98DDB-9F97-3A4C-A8C8-3336A3C86CA4}" srcOrd="16" destOrd="0" presId="urn:microsoft.com/office/officeart/2005/8/layout/cycle8"/>
    <dgm:cxn modelId="{9F6634AE-8F41-D64C-AC81-700146C32D89}" type="presParOf" srcId="{05181A91-044C-7F44-B611-2ED15009C360}" destId="{A0DC97E7-E7F5-FD46-89F3-D2BD0C434EF1}" srcOrd="17" destOrd="0" presId="urn:microsoft.com/office/officeart/2005/8/layout/cycle8"/>
    <dgm:cxn modelId="{1ECD18F1-2BDE-C843-953F-DC157A275BFB}" type="presParOf" srcId="{05181A91-044C-7F44-B611-2ED15009C360}" destId="{2CBE98F1-BF6E-8A45-931D-20884136AE1F}" srcOrd="18" destOrd="0" presId="urn:microsoft.com/office/officeart/2005/8/layout/cycle8"/>
    <dgm:cxn modelId="{6A64DF27-D786-5940-B50E-DD7595A3639D}" type="presParOf" srcId="{05181A91-044C-7F44-B611-2ED15009C360}" destId="{AD2AF979-C8D2-E34D-B6D7-EFCF460B8487}" srcOrd="19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D04D9B-92C5-8749-B872-E66B9497185A}">
      <dsp:nvSpPr>
        <dsp:cNvPr id="0" name=""/>
        <dsp:cNvSpPr/>
      </dsp:nvSpPr>
      <dsp:spPr>
        <a:xfrm>
          <a:off x="4950286" y="2161005"/>
          <a:ext cx="1542075" cy="15420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900" kern="1200" dirty="0"/>
            <a:t>97% del ingreso total de causas</a:t>
          </a:r>
        </a:p>
      </dsp:txBody>
      <dsp:txXfrm>
        <a:off x="5176118" y="2386837"/>
        <a:ext cx="1090411" cy="1090411"/>
      </dsp:txXfrm>
    </dsp:sp>
    <dsp:sp modelId="{0CE27C15-205A-3643-9D43-42D7E1B0E77C}">
      <dsp:nvSpPr>
        <dsp:cNvPr id="0" name=""/>
        <dsp:cNvSpPr/>
      </dsp:nvSpPr>
      <dsp:spPr>
        <a:xfrm rot="16200000">
          <a:off x="5558090" y="1600103"/>
          <a:ext cx="326468" cy="5243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500" kern="1200"/>
        </a:p>
      </dsp:txBody>
      <dsp:txXfrm>
        <a:off x="5607060" y="1753934"/>
        <a:ext cx="228528" cy="314583"/>
      </dsp:txXfrm>
    </dsp:sp>
    <dsp:sp modelId="{7FF27463-1191-CE41-8DEA-03A89E40AF21}">
      <dsp:nvSpPr>
        <dsp:cNvPr id="0" name=""/>
        <dsp:cNvSpPr/>
      </dsp:nvSpPr>
      <dsp:spPr>
        <a:xfrm>
          <a:off x="4950286" y="2951"/>
          <a:ext cx="1542075" cy="15420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/>
            <a:t>49% resultado favorable</a:t>
          </a:r>
        </a:p>
      </dsp:txBody>
      <dsp:txXfrm>
        <a:off x="5176118" y="228783"/>
        <a:ext cx="1090411" cy="1090411"/>
      </dsp:txXfrm>
    </dsp:sp>
    <dsp:sp modelId="{5D3EE205-DCD5-7844-8C6A-B5DDB43D3F63}">
      <dsp:nvSpPr>
        <dsp:cNvPr id="0" name=""/>
        <dsp:cNvSpPr/>
      </dsp:nvSpPr>
      <dsp:spPr>
        <a:xfrm>
          <a:off x="6627877" y="2669890"/>
          <a:ext cx="326468" cy="5243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500" kern="1200"/>
        </a:p>
      </dsp:txBody>
      <dsp:txXfrm>
        <a:off x="6627877" y="2774751"/>
        <a:ext cx="228528" cy="314583"/>
      </dsp:txXfrm>
    </dsp:sp>
    <dsp:sp modelId="{82E67349-AEF0-2243-BEB4-C076B84A526D}">
      <dsp:nvSpPr>
        <dsp:cNvPr id="0" name=""/>
        <dsp:cNvSpPr/>
      </dsp:nvSpPr>
      <dsp:spPr>
        <a:xfrm>
          <a:off x="7108340" y="2161005"/>
          <a:ext cx="1542075" cy="15420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/>
            <a:t>51% rechazadas</a:t>
          </a:r>
        </a:p>
      </dsp:txBody>
      <dsp:txXfrm>
        <a:off x="7334172" y="2386837"/>
        <a:ext cx="1090411" cy="1090411"/>
      </dsp:txXfrm>
    </dsp:sp>
    <dsp:sp modelId="{199D8C4F-545E-384D-894B-AC0C62F1034A}">
      <dsp:nvSpPr>
        <dsp:cNvPr id="0" name=""/>
        <dsp:cNvSpPr/>
      </dsp:nvSpPr>
      <dsp:spPr>
        <a:xfrm rot="5400000">
          <a:off x="5558090" y="3739677"/>
          <a:ext cx="326468" cy="5243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500" kern="1200"/>
        </a:p>
      </dsp:txBody>
      <dsp:txXfrm>
        <a:off x="5607060" y="3795568"/>
        <a:ext cx="228528" cy="314583"/>
      </dsp:txXfrm>
    </dsp:sp>
    <dsp:sp modelId="{A81AD6CE-F26C-2B4B-AFE9-0BA24D334596}">
      <dsp:nvSpPr>
        <dsp:cNvPr id="0" name=""/>
        <dsp:cNvSpPr/>
      </dsp:nvSpPr>
      <dsp:spPr>
        <a:xfrm>
          <a:off x="4950286" y="4319058"/>
          <a:ext cx="1542075" cy="15420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/>
            <a:t>¿Demorar el proceso o teoría del caso?</a:t>
          </a:r>
        </a:p>
      </dsp:txBody>
      <dsp:txXfrm>
        <a:off x="5176118" y="4544890"/>
        <a:ext cx="1090411" cy="1090411"/>
      </dsp:txXfrm>
    </dsp:sp>
    <dsp:sp modelId="{A913B786-0FDE-1848-9D42-431C0620B02C}">
      <dsp:nvSpPr>
        <dsp:cNvPr id="0" name=""/>
        <dsp:cNvSpPr/>
      </dsp:nvSpPr>
      <dsp:spPr>
        <a:xfrm rot="10800000">
          <a:off x="4488303" y="2669890"/>
          <a:ext cx="326468" cy="5243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500" kern="1200"/>
        </a:p>
      </dsp:txBody>
      <dsp:txXfrm rot="10800000">
        <a:off x="4586243" y="2774751"/>
        <a:ext cx="228528" cy="314583"/>
      </dsp:txXfrm>
    </dsp:sp>
    <dsp:sp modelId="{501C6458-E1CC-AA46-ACF2-813641DF9122}">
      <dsp:nvSpPr>
        <dsp:cNvPr id="0" name=""/>
        <dsp:cNvSpPr/>
      </dsp:nvSpPr>
      <dsp:spPr>
        <a:xfrm>
          <a:off x="2792233" y="2161005"/>
          <a:ext cx="1542075" cy="15420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/>
            <a:t>760 sentencias definitivas 2022</a:t>
          </a:r>
        </a:p>
      </dsp:txBody>
      <dsp:txXfrm>
        <a:off x="3018065" y="2386837"/>
        <a:ext cx="1090411" cy="1090411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B05D86-D362-B44B-9D69-147A10DC8B96}">
      <dsp:nvSpPr>
        <dsp:cNvPr id="0" name=""/>
        <dsp:cNvSpPr/>
      </dsp:nvSpPr>
      <dsp:spPr>
        <a:xfrm>
          <a:off x="5442" y="1121209"/>
          <a:ext cx="1687218" cy="13445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b="1" kern="1200" dirty="0">
              <a:solidFill>
                <a:schemeClr val="bg1"/>
              </a:solidFill>
            </a:rPr>
            <a:t>C) 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b="1" kern="1200" dirty="0">
              <a:solidFill>
                <a:schemeClr val="bg1"/>
              </a:solidFill>
            </a:rPr>
            <a:t>Vista de la causa</a:t>
          </a:r>
        </a:p>
      </dsp:txBody>
      <dsp:txXfrm>
        <a:off x="44821" y="1160588"/>
        <a:ext cx="1608460" cy="1265744"/>
      </dsp:txXfrm>
    </dsp:sp>
    <dsp:sp modelId="{2AFE3FC3-9CE1-2C40-9CBA-1FCB48B61843}">
      <dsp:nvSpPr>
        <dsp:cNvPr id="0" name=""/>
        <dsp:cNvSpPr/>
      </dsp:nvSpPr>
      <dsp:spPr>
        <a:xfrm>
          <a:off x="1861382" y="1584245"/>
          <a:ext cx="357690" cy="4184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800" kern="1200"/>
        </a:p>
      </dsp:txBody>
      <dsp:txXfrm>
        <a:off x="1861382" y="1667931"/>
        <a:ext cx="250383" cy="251058"/>
      </dsp:txXfrm>
    </dsp:sp>
    <dsp:sp modelId="{2E507453-B626-F643-963F-4C862435250F}">
      <dsp:nvSpPr>
        <dsp:cNvPr id="0" name=""/>
        <dsp:cNvSpPr/>
      </dsp:nvSpPr>
      <dsp:spPr>
        <a:xfrm>
          <a:off x="2367548" y="1121209"/>
          <a:ext cx="1687218" cy="13445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b="0" kern="1200" dirty="0">
              <a:solidFill>
                <a:schemeClr val="tx1"/>
              </a:solidFill>
            </a:rPr>
            <a:t>Inclusión del asunto en tabla</a:t>
          </a:r>
        </a:p>
      </dsp:txBody>
      <dsp:txXfrm>
        <a:off x="2406927" y="1160588"/>
        <a:ext cx="1608460" cy="1265744"/>
      </dsp:txXfrm>
    </dsp:sp>
    <dsp:sp modelId="{1BC55221-5893-8F43-9693-C70611902841}">
      <dsp:nvSpPr>
        <dsp:cNvPr id="0" name=""/>
        <dsp:cNvSpPr/>
      </dsp:nvSpPr>
      <dsp:spPr>
        <a:xfrm>
          <a:off x="4223488" y="1584245"/>
          <a:ext cx="357690" cy="4184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800" kern="1200"/>
        </a:p>
      </dsp:txBody>
      <dsp:txXfrm>
        <a:off x="4223488" y="1667931"/>
        <a:ext cx="250383" cy="251058"/>
      </dsp:txXfrm>
    </dsp:sp>
    <dsp:sp modelId="{7AFA99E6-B8B3-C343-915F-B5E624C48B0F}">
      <dsp:nvSpPr>
        <dsp:cNvPr id="0" name=""/>
        <dsp:cNvSpPr/>
      </dsp:nvSpPr>
      <dsp:spPr>
        <a:xfrm>
          <a:off x="4729654" y="1121209"/>
          <a:ext cx="1687218" cy="13445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b="0" kern="1200" dirty="0">
              <a:solidFill>
                <a:schemeClr val="tx1"/>
              </a:solidFill>
            </a:rPr>
            <a:t>Anuncios</a:t>
          </a:r>
        </a:p>
      </dsp:txBody>
      <dsp:txXfrm>
        <a:off x="4769033" y="1160588"/>
        <a:ext cx="1608460" cy="1265744"/>
      </dsp:txXfrm>
    </dsp:sp>
    <dsp:sp modelId="{1E822345-8B69-664D-BBC8-DE1657A03E99}">
      <dsp:nvSpPr>
        <dsp:cNvPr id="0" name=""/>
        <dsp:cNvSpPr/>
      </dsp:nvSpPr>
      <dsp:spPr>
        <a:xfrm>
          <a:off x="6585594" y="1584245"/>
          <a:ext cx="357690" cy="4184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800" kern="1200"/>
        </a:p>
      </dsp:txBody>
      <dsp:txXfrm>
        <a:off x="6585594" y="1667931"/>
        <a:ext cx="250383" cy="251058"/>
      </dsp:txXfrm>
    </dsp:sp>
    <dsp:sp modelId="{048D0BA5-35A0-EF46-B852-7D6E20D37C6C}">
      <dsp:nvSpPr>
        <dsp:cNvPr id="0" name=""/>
        <dsp:cNvSpPr/>
      </dsp:nvSpPr>
      <dsp:spPr>
        <a:xfrm>
          <a:off x="7091760" y="1121209"/>
          <a:ext cx="1687218" cy="13445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b="0" kern="1200" dirty="0">
              <a:solidFill>
                <a:schemeClr val="tx1"/>
              </a:solidFill>
            </a:rPr>
            <a:t>Relación y alegatos</a:t>
          </a:r>
        </a:p>
      </dsp:txBody>
      <dsp:txXfrm>
        <a:off x="7131139" y="1160588"/>
        <a:ext cx="1608460" cy="1265744"/>
      </dsp:txXfrm>
    </dsp:sp>
    <dsp:sp modelId="{F76A5C3A-0785-FB43-8016-450FC5FCA691}">
      <dsp:nvSpPr>
        <dsp:cNvPr id="0" name=""/>
        <dsp:cNvSpPr/>
      </dsp:nvSpPr>
      <dsp:spPr>
        <a:xfrm>
          <a:off x="8947700" y="1584245"/>
          <a:ext cx="357690" cy="4184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1800" kern="1200"/>
        </a:p>
      </dsp:txBody>
      <dsp:txXfrm>
        <a:off x="8947700" y="1667931"/>
        <a:ext cx="250383" cy="251058"/>
      </dsp:txXfrm>
    </dsp:sp>
    <dsp:sp modelId="{A67D7AC0-E7A9-5744-A508-C2587B90C322}">
      <dsp:nvSpPr>
        <dsp:cNvPr id="0" name=""/>
        <dsp:cNvSpPr/>
      </dsp:nvSpPr>
      <dsp:spPr>
        <a:xfrm>
          <a:off x="9453865" y="1121209"/>
          <a:ext cx="1687218" cy="13445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b="0" kern="1200" dirty="0">
              <a:solidFill>
                <a:schemeClr val="tx1"/>
              </a:solidFill>
            </a:rPr>
            <a:t>Término de alegatos</a:t>
          </a:r>
        </a:p>
      </dsp:txBody>
      <dsp:txXfrm>
        <a:off x="9493244" y="1160588"/>
        <a:ext cx="1608460" cy="1265744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3FAA75-D368-0A42-B4BD-3F917573C34E}">
      <dsp:nvSpPr>
        <dsp:cNvPr id="0" name=""/>
        <dsp:cNvSpPr/>
      </dsp:nvSpPr>
      <dsp:spPr>
        <a:xfrm>
          <a:off x="1724938" y="2858"/>
          <a:ext cx="2811452" cy="14057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675" tIns="44450" rIns="66675" bIns="444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500" kern="1200" dirty="0"/>
            <a:t>Si se acoge la acción</a:t>
          </a:r>
        </a:p>
      </dsp:txBody>
      <dsp:txXfrm>
        <a:off x="1766110" y="44030"/>
        <a:ext cx="2729108" cy="1323382"/>
      </dsp:txXfrm>
    </dsp:sp>
    <dsp:sp modelId="{7DDCBBC3-DF66-FE4E-B3CF-D333D85C76A9}">
      <dsp:nvSpPr>
        <dsp:cNvPr id="0" name=""/>
        <dsp:cNvSpPr/>
      </dsp:nvSpPr>
      <dsp:spPr>
        <a:xfrm>
          <a:off x="2006083" y="1408584"/>
          <a:ext cx="281145" cy="10542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54294"/>
              </a:lnTo>
              <a:lnTo>
                <a:pt x="281145" y="105429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990BAC-1691-A744-9B70-4417547D1116}">
      <dsp:nvSpPr>
        <dsp:cNvPr id="0" name=""/>
        <dsp:cNvSpPr/>
      </dsp:nvSpPr>
      <dsp:spPr>
        <a:xfrm>
          <a:off x="2287228" y="1760016"/>
          <a:ext cx="2249161" cy="1405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300" kern="1200" dirty="0"/>
            <a:t>Contenido de la sentencia.</a:t>
          </a:r>
        </a:p>
      </dsp:txBody>
      <dsp:txXfrm>
        <a:off x="2328400" y="1801188"/>
        <a:ext cx="2166817" cy="1323382"/>
      </dsp:txXfrm>
    </dsp:sp>
    <dsp:sp modelId="{E3849ACA-DEE9-224B-B991-ED50C4695ADD}">
      <dsp:nvSpPr>
        <dsp:cNvPr id="0" name=""/>
        <dsp:cNvSpPr/>
      </dsp:nvSpPr>
      <dsp:spPr>
        <a:xfrm>
          <a:off x="2006083" y="1408584"/>
          <a:ext cx="281145" cy="28114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11452"/>
              </a:lnTo>
              <a:lnTo>
                <a:pt x="281145" y="281145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7BB34A-B6F7-9045-80D2-662A5F9BAD1D}">
      <dsp:nvSpPr>
        <dsp:cNvPr id="0" name=""/>
        <dsp:cNvSpPr/>
      </dsp:nvSpPr>
      <dsp:spPr>
        <a:xfrm>
          <a:off x="2287228" y="3517174"/>
          <a:ext cx="2249161" cy="1405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300" kern="1200" dirty="0"/>
            <a:t>Comunicación al tribunal de le gestión pendiente. </a:t>
          </a:r>
        </a:p>
      </dsp:txBody>
      <dsp:txXfrm>
        <a:off x="2328400" y="3558346"/>
        <a:ext cx="2166817" cy="1323382"/>
      </dsp:txXfrm>
    </dsp:sp>
    <dsp:sp modelId="{C202D71C-86F4-AE4C-856E-0DB05340AE46}">
      <dsp:nvSpPr>
        <dsp:cNvPr id="0" name=""/>
        <dsp:cNvSpPr/>
      </dsp:nvSpPr>
      <dsp:spPr>
        <a:xfrm>
          <a:off x="5239253" y="2858"/>
          <a:ext cx="2811452" cy="14057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675" tIns="44450" rIns="66675" bIns="444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500" kern="1200" dirty="0"/>
            <a:t>Si se rechaza la acción</a:t>
          </a:r>
        </a:p>
      </dsp:txBody>
      <dsp:txXfrm>
        <a:off x="5280425" y="44030"/>
        <a:ext cx="2729108" cy="1323382"/>
      </dsp:txXfrm>
    </dsp:sp>
    <dsp:sp modelId="{C2E0543B-5315-9C4D-97E4-A6EECDDC4B6D}">
      <dsp:nvSpPr>
        <dsp:cNvPr id="0" name=""/>
        <dsp:cNvSpPr/>
      </dsp:nvSpPr>
      <dsp:spPr>
        <a:xfrm>
          <a:off x="5520398" y="1408584"/>
          <a:ext cx="281145" cy="10542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54294"/>
              </a:lnTo>
              <a:lnTo>
                <a:pt x="281145" y="105429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6A7C36-D762-1241-B1FA-A468E000985A}">
      <dsp:nvSpPr>
        <dsp:cNvPr id="0" name=""/>
        <dsp:cNvSpPr/>
      </dsp:nvSpPr>
      <dsp:spPr>
        <a:xfrm>
          <a:off x="5801543" y="1760016"/>
          <a:ext cx="2249161" cy="1405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300" kern="1200" dirty="0"/>
            <a:t>Comunicación al tribunal pendiente.</a:t>
          </a:r>
        </a:p>
      </dsp:txBody>
      <dsp:txXfrm>
        <a:off x="5842715" y="1801188"/>
        <a:ext cx="2166817" cy="1323382"/>
      </dsp:txXfrm>
    </dsp:sp>
    <dsp:sp modelId="{A2B8E422-90F0-9C47-94EE-95AEA846B964}">
      <dsp:nvSpPr>
        <dsp:cNvPr id="0" name=""/>
        <dsp:cNvSpPr/>
      </dsp:nvSpPr>
      <dsp:spPr>
        <a:xfrm>
          <a:off x="5520398" y="1408584"/>
          <a:ext cx="281145" cy="28114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11452"/>
              </a:lnTo>
              <a:lnTo>
                <a:pt x="281145" y="281145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636A3F-E641-844B-8110-9BD28A3B5494}">
      <dsp:nvSpPr>
        <dsp:cNvPr id="0" name=""/>
        <dsp:cNvSpPr/>
      </dsp:nvSpPr>
      <dsp:spPr>
        <a:xfrm>
          <a:off x="5801543" y="3517174"/>
          <a:ext cx="2249161" cy="1405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300" kern="1200" dirty="0"/>
            <a:t>Eventual condena en costas.</a:t>
          </a:r>
        </a:p>
      </dsp:txBody>
      <dsp:txXfrm>
        <a:off x="5842715" y="3558346"/>
        <a:ext cx="2166817" cy="1323382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300862-F28C-A447-8FC0-824FD0132A77}">
      <dsp:nvSpPr>
        <dsp:cNvPr id="0" name=""/>
        <dsp:cNvSpPr/>
      </dsp:nvSpPr>
      <dsp:spPr>
        <a:xfrm>
          <a:off x="0" y="898128"/>
          <a:ext cx="3004343" cy="18026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300" kern="1200" dirty="0"/>
            <a:t>Retiro</a:t>
          </a:r>
        </a:p>
      </dsp:txBody>
      <dsp:txXfrm>
        <a:off x="0" y="898128"/>
        <a:ext cx="3004343" cy="1802606"/>
      </dsp:txXfrm>
    </dsp:sp>
    <dsp:sp modelId="{D584E8C6-E0C9-1540-AD1A-50D4CDDAADBE}">
      <dsp:nvSpPr>
        <dsp:cNvPr id="0" name=""/>
        <dsp:cNvSpPr/>
      </dsp:nvSpPr>
      <dsp:spPr>
        <a:xfrm>
          <a:off x="3304778" y="898128"/>
          <a:ext cx="3004343" cy="18026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300" kern="1200" dirty="0"/>
            <a:t>Desistimiento</a:t>
          </a:r>
        </a:p>
      </dsp:txBody>
      <dsp:txXfrm>
        <a:off x="3304778" y="898128"/>
        <a:ext cx="3004343" cy="1802606"/>
      </dsp:txXfrm>
    </dsp:sp>
    <dsp:sp modelId="{0BB31555-B3C6-C84C-B5A2-5A7F1C0BDFC5}">
      <dsp:nvSpPr>
        <dsp:cNvPr id="0" name=""/>
        <dsp:cNvSpPr/>
      </dsp:nvSpPr>
      <dsp:spPr>
        <a:xfrm>
          <a:off x="6609556" y="898128"/>
          <a:ext cx="3004343" cy="18026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300" kern="1200" dirty="0"/>
            <a:t>Abandono del procedimiento</a:t>
          </a:r>
        </a:p>
      </dsp:txBody>
      <dsp:txXfrm>
        <a:off x="6609556" y="898128"/>
        <a:ext cx="3004343" cy="1802606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17568F-4FA0-9640-A0F5-B23BDF20B017}">
      <dsp:nvSpPr>
        <dsp:cNvPr id="0" name=""/>
        <dsp:cNvSpPr/>
      </dsp:nvSpPr>
      <dsp:spPr>
        <a:xfrm>
          <a:off x="0" y="0"/>
          <a:ext cx="9613900" cy="1079658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3100" kern="1200" dirty="0">
              <a:solidFill>
                <a:schemeClr val="bg1"/>
              </a:solidFill>
            </a:rPr>
            <a:t>Discusión sobre el carácter que debe tener el recurso</a:t>
          </a:r>
          <a:endParaRPr lang="es-MX" sz="3100" kern="1200" dirty="0">
            <a:solidFill>
              <a:schemeClr val="bg1"/>
            </a:solidFill>
          </a:endParaRPr>
        </a:p>
      </dsp:txBody>
      <dsp:txXfrm>
        <a:off x="0" y="0"/>
        <a:ext cx="9613900" cy="1079658"/>
      </dsp:txXfrm>
    </dsp:sp>
    <dsp:sp modelId="{CCFDED50-99BF-2949-92CF-03AA9E974CCF}">
      <dsp:nvSpPr>
        <dsp:cNvPr id="0" name=""/>
        <dsp:cNvSpPr/>
      </dsp:nvSpPr>
      <dsp:spPr>
        <a:xfrm>
          <a:off x="0" y="1079658"/>
          <a:ext cx="4806950" cy="226728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t" anchorCtr="0">
          <a:noAutofit/>
        </a:bodyPr>
        <a:lstStyle/>
        <a:p>
          <a:pPr marL="0" lvl="0" indent="0" algn="l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4300" kern="1200" dirty="0"/>
            <a:t>Art. 93 Nº6</a:t>
          </a:r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3400" kern="1200" dirty="0"/>
            <a:t>Carácter concreto con efectos relativos.</a:t>
          </a:r>
        </a:p>
      </dsp:txBody>
      <dsp:txXfrm>
        <a:off x="0" y="1079658"/>
        <a:ext cx="4806950" cy="2267283"/>
      </dsp:txXfrm>
    </dsp:sp>
    <dsp:sp modelId="{DC0521D1-C7E3-1642-9727-944793AFC194}">
      <dsp:nvSpPr>
        <dsp:cNvPr id="0" name=""/>
        <dsp:cNvSpPr/>
      </dsp:nvSpPr>
      <dsp:spPr>
        <a:xfrm>
          <a:off x="4806950" y="1079658"/>
          <a:ext cx="4806950" cy="226728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t" anchorCtr="0">
          <a:noAutofit/>
        </a:bodyPr>
        <a:lstStyle/>
        <a:p>
          <a:pPr marL="0" lvl="0" indent="0" algn="l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4300" kern="1200" dirty="0"/>
            <a:t>Art. 93 Nº7</a:t>
          </a:r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3400" kern="1200" dirty="0"/>
            <a:t>Carácter abstracta y erga omnes.</a:t>
          </a:r>
        </a:p>
      </dsp:txBody>
      <dsp:txXfrm>
        <a:off x="4806950" y="1079658"/>
        <a:ext cx="4806950" cy="2267283"/>
      </dsp:txXfrm>
    </dsp:sp>
    <dsp:sp modelId="{DDEC7F5F-2534-CA47-A6AC-6F362EA3CAAF}">
      <dsp:nvSpPr>
        <dsp:cNvPr id="0" name=""/>
        <dsp:cNvSpPr/>
      </dsp:nvSpPr>
      <dsp:spPr>
        <a:xfrm>
          <a:off x="0" y="3346942"/>
          <a:ext cx="9613900" cy="251920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400C6E-F738-0649-B042-E6D34F9AFD47}">
      <dsp:nvSpPr>
        <dsp:cNvPr id="0" name=""/>
        <dsp:cNvSpPr/>
      </dsp:nvSpPr>
      <dsp:spPr>
        <a:xfrm rot="5400000">
          <a:off x="-291528" y="292077"/>
          <a:ext cx="1943526" cy="136046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500" kern="1200" dirty="0"/>
            <a:t>CPR 1925</a:t>
          </a:r>
        </a:p>
      </dsp:txBody>
      <dsp:txXfrm rot="-5400000">
        <a:off x="1" y="680782"/>
        <a:ext cx="1360468" cy="583058"/>
      </dsp:txXfrm>
    </dsp:sp>
    <dsp:sp modelId="{4324452B-95BC-0640-B83A-5490F79787E4}">
      <dsp:nvSpPr>
        <dsp:cNvPr id="0" name=""/>
        <dsp:cNvSpPr/>
      </dsp:nvSpPr>
      <dsp:spPr>
        <a:xfrm rot="5400000">
          <a:off x="4855538" y="-3494520"/>
          <a:ext cx="1263292" cy="825343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4480" tIns="25400" rIns="25400" bIns="25400" numCol="1" spcCol="1270" anchor="ctr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4000" kern="1200" dirty="0"/>
            <a:t>Connotación más amplia y abstracta.</a:t>
          </a:r>
        </a:p>
      </dsp:txBody>
      <dsp:txXfrm rot="-5400000">
        <a:off x="1360469" y="62218"/>
        <a:ext cx="8191762" cy="1139954"/>
      </dsp:txXfrm>
    </dsp:sp>
    <dsp:sp modelId="{9C09CB1A-D7B2-944A-8E8C-88F7FFF0B4A0}">
      <dsp:nvSpPr>
        <dsp:cNvPr id="0" name=""/>
        <dsp:cNvSpPr/>
      </dsp:nvSpPr>
      <dsp:spPr>
        <a:xfrm rot="5400000">
          <a:off x="-291528" y="1946316"/>
          <a:ext cx="1943526" cy="136046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500" kern="1200" dirty="0"/>
            <a:t>CPR 1980</a:t>
          </a:r>
        </a:p>
      </dsp:txBody>
      <dsp:txXfrm rot="-5400000">
        <a:off x="1" y="2335021"/>
        <a:ext cx="1360468" cy="583058"/>
      </dsp:txXfrm>
    </dsp:sp>
    <dsp:sp modelId="{8A56FCA1-F9E1-DD4F-B212-25BF6A3AAEAE}">
      <dsp:nvSpPr>
        <dsp:cNvPr id="0" name=""/>
        <dsp:cNvSpPr/>
      </dsp:nvSpPr>
      <dsp:spPr>
        <a:xfrm rot="5400000">
          <a:off x="4855538" y="-1840282"/>
          <a:ext cx="1263292" cy="825343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4480" tIns="25400" rIns="25400" bIns="25400" numCol="1" spcCol="1270" anchor="ctr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4000" kern="1200" dirty="0"/>
            <a:t>Favorece el control concreto</a:t>
          </a:r>
        </a:p>
      </dsp:txBody>
      <dsp:txXfrm rot="-5400000">
        <a:off x="1360469" y="1716456"/>
        <a:ext cx="8191762" cy="1139954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0DA41E-3F17-4B4B-B11F-2CB68ADA1EC2}">
      <dsp:nvSpPr>
        <dsp:cNvPr id="0" name=""/>
        <dsp:cNvSpPr/>
      </dsp:nvSpPr>
      <dsp:spPr>
        <a:xfrm>
          <a:off x="0" y="898128"/>
          <a:ext cx="3004343" cy="18026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700" kern="1200" dirty="0"/>
            <a:t>Litigio pendiente</a:t>
          </a:r>
        </a:p>
      </dsp:txBody>
      <dsp:txXfrm>
        <a:off x="0" y="898128"/>
        <a:ext cx="3004343" cy="1802606"/>
      </dsp:txXfrm>
    </dsp:sp>
    <dsp:sp modelId="{5FD56092-272C-144A-BFF1-6623943E1CBC}">
      <dsp:nvSpPr>
        <dsp:cNvPr id="0" name=""/>
        <dsp:cNvSpPr/>
      </dsp:nvSpPr>
      <dsp:spPr>
        <a:xfrm>
          <a:off x="3304778" y="898128"/>
          <a:ext cx="3004343" cy="18026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700" kern="1200" dirty="0"/>
            <a:t>Control aplicativo</a:t>
          </a:r>
        </a:p>
      </dsp:txBody>
      <dsp:txXfrm>
        <a:off x="3304778" y="898128"/>
        <a:ext cx="3004343" cy="1802606"/>
      </dsp:txXfrm>
    </dsp:sp>
    <dsp:sp modelId="{858F6887-8194-7646-8149-186845413104}">
      <dsp:nvSpPr>
        <dsp:cNvPr id="0" name=""/>
        <dsp:cNvSpPr/>
      </dsp:nvSpPr>
      <dsp:spPr>
        <a:xfrm>
          <a:off x="6609556" y="898128"/>
          <a:ext cx="3004343" cy="18026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700" kern="1200" dirty="0"/>
            <a:t>Legitimación activa amplia.</a:t>
          </a:r>
        </a:p>
      </dsp:txBody>
      <dsp:txXfrm>
        <a:off x="6609556" y="898128"/>
        <a:ext cx="3004343" cy="1802606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ED9A54-7B8C-1F44-A00A-657CF7B7B65C}">
      <dsp:nvSpPr>
        <dsp:cNvPr id="0" name=""/>
        <dsp:cNvSpPr/>
      </dsp:nvSpPr>
      <dsp:spPr>
        <a:xfrm>
          <a:off x="0" y="482768"/>
          <a:ext cx="11039907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004E1E-D709-7A4C-8E56-B66FDF7C1274}">
      <dsp:nvSpPr>
        <dsp:cNvPr id="0" name=""/>
        <dsp:cNvSpPr/>
      </dsp:nvSpPr>
      <dsp:spPr>
        <a:xfrm>
          <a:off x="551995" y="25208"/>
          <a:ext cx="7727934" cy="9151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098" tIns="0" rIns="292098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kern="1200" dirty="0"/>
            <a:t>Admisibilidad centrada en la “existencia de una gestión pendiente ante T. ordinario o especial”</a:t>
          </a:r>
        </a:p>
      </dsp:txBody>
      <dsp:txXfrm>
        <a:off x="596667" y="69880"/>
        <a:ext cx="7638590" cy="825776"/>
      </dsp:txXfrm>
    </dsp:sp>
    <dsp:sp modelId="{7C289355-2100-D04D-826E-C478A586459A}">
      <dsp:nvSpPr>
        <dsp:cNvPr id="0" name=""/>
        <dsp:cNvSpPr/>
      </dsp:nvSpPr>
      <dsp:spPr>
        <a:xfrm>
          <a:off x="0" y="1888928"/>
          <a:ext cx="11039907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91A9EF-BADF-3A4F-BB95-0BAE52901610}">
      <dsp:nvSpPr>
        <dsp:cNvPr id="0" name=""/>
        <dsp:cNvSpPr/>
      </dsp:nvSpPr>
      <dsp:spPr>
        <a:xfrm>
          <a:off x="551995" y="1431368"/>
          <a:ext cx="7727934" cy="9151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098" tIns="0" rIns="292098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kern="1200" dirty="0"/>
            <a:t>Admisibilidad referida a que el precepto legal resulte decisivo en la resolución del asunto litigioso. </a:t>
          </a:r>
        </a:p>
      </dsp:txBody>
      <dsp:txXfrm>
        <a:off x="596667" y="1476040"/>
        <a:ext cx="7638590" cy="825776"/>
      </dsp:txXfrm>
    </dsp:sp>
    <dsp:sp modelId="{C1871952-36D4-5048-B33F-C827533BBA14}">
      <dsp:nvSpPr>
        <dsp:cNvPr id="0" name=""/>
        <dsp:cNvSpPr/>
      </dsp:nvSpPr>
      <dsp:spPr>
        <a:xfrm>
          <a:off x="0" y="3295088"/>
          <a:ext cx="11039907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99B89E-21C4-5A4B-9DE7-0F82498643CD}">
      <dsp:nvSpPr>
        <dsp:cNvPr id="0" name=""/>
        <dsp:cNvSpPr/>
      </dsp:nvSpPr>
      <dsp:spPr>
        <a:xfrm>
          <a:off x="551995" y="2837528"/>
          <a:ext cx="7727934" cy="9151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098" tIns="0" rIns="292098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kern="1200" dirty="0"/>
            <a:t>Efecto relativo.</a:t>
          </a:r>
        </a:p>
      </dsp:txBody>
      <dsp:txXfrm>
        <a:off x="596667" y="2882200"/>
        <a:ext cx="7638590" cy="825776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B993EA-5A31-014A-8F79-CE5F124DE753}">
      <dsp:nvSpPr>
        <dsp:cNvPr id="0" name=""/>
        <dsp:cNvSpPr/>
      </dsp:nvSpPr>
      <dsp:spPr>
        <a:xfrm>
          <a:off x="66748" y="641"/>
          <a:ext cx="3295685" cy="197741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200" kern="1200" dirty="0"/>
            <a:t>Argumentación insuficiente.</a:t>
          </a:r>
        </a:p>
      </dsp:txBody>
      <dsp:txXfrm>
        <a:off x="66748" y="641"/>
        <a:ext cx="3295685" cy="1977411"/>
      </dsp:txXfrm>
    </dsp:sp>
    <dsp:sp modelId="{04D93BBD-A565-F148-B2F9-CE85B78EE838}">
      <dsp:nvSpPr>
        <dsp:cNvPr id="0" name=""/>
        <dsp:cNvSpPr/>
      </dsp:nvSpPr>
      <dsp:spPr>
        <a:xfrm>
          <a:off x="3692001" y="641"/>
          <a:ext cx="3295685" cy="197741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200" kern="1200" dirty="0"/>
            <a:t>Argumentación contradictoria.</a:t>
          </a:r>
        </a:p>
      </dsp:txBody>
      <dsp:txXfrm>
        <a:off x="3692001" y="641"/>
        <a:ext cx="3295685" cy="1977411"/>
      </dsp:txXfrm>
    </dsp:sp>
    <dsp:sp modelId="{E63B7DC1-DF1F-9E45-901D-2D5DF85C8367}">
      <dsp:nvSpPr>
        <dsp:cNvPr id="0" name=""/>
        <dsp:cNvSpPr/>
      </dsp:nvSpPr>
      <dsp:spPr>
        <a:xfrm>
          <a:off x="7317255" y="641"/>
          <a:ext cx="3295685" cy="197741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200" kern="1200" dirty="0"/>
            <a:t>Agumentación que contiene errores.</a:t>
          </a:r>
        </a:p>
      </dsp:txBody>
      <dsp:txXfrm>
        <a:off x="7317255" y="641"/>
        <a:ext cx="3295685" cy="1977411"/>
      </dsp:txXfrm>
    </dsp:sp>
    <dsp:sp modelId="{E5612FD5-D950-2E46-9B9A-762CDB9DEC43}">
      <dsp:nvSpPr>
        <dsp:cNvPr id="0" name=""/>
        <dsp:cNvSpPr/>
      </dsp:nvSpPr>
      <dsp:spPr>
        <a:xfrm>
          <a:off x="1879374" y="2307620"/>
          <a:ext cx="3295685" cy="197741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200" kern="1200" dirty="0"/>
            <a:t>Argumentación condice al absurdo.</a:t>
          </a:r>
        </a:p>
      </dsp:txBody>
      <dsp:txXfrm>
        <a:off x="1879374" y="2307620"/>
        <a:ext cx="3295685" cy="1977411"/>
      </dsp:txXfrm>
    </dsp:sp>
    <dsp:sp modelId="{CFA8B06C-BEFF-324E-9D99-5FC6E040AFFF}">
      <dsp:nvSpPr>
        <dsp:cNvPr id="0" name=""/>
        <dsp:cNvSpPr/>
      </dsp:nvSpPr>
      <dsp:spPr>
        <a:xfrm>
          <a:off x="5504628" y="2307620"/>
          <a:ext cx="3295685" cy="197741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200" kern="1200" dirty="0"/>
            <a:t>Argumentación no corresponde con la finalidad de la acción.</a:t>
          </a:r>
        </a:p>
      </dsp:txBody>
      <dsp:txXfrm>
        <a:off x="5504628" y="2307620"/>
        <a:ext cx="3295685" cy="197741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5C2A5B-A634-4D46-870F-3E44C65AA063}">
      <dsp:nvSpPr>
        <dsp:cNvPr id="0" name=""/>
        <dsp:cNvSpPr/>
      </dsp:nvSpPr>
      <dsp:spPr>
        <a:xfrm>
          <a:off x="547979" y="1108"/>
          <a:ext cx="2259491" cy="13556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Control de constitucionalidad</a:t>
          </a:r>
        </a:p>
      </dsp:txBody>
      <dsp:txXfrm>
        <a:off x="547979" y="1108"/>
        <a:ext cx="2259491" cy="1355694"/>
      </dsp:txXfrm>
    </dsp:sp>
    <dsp:sp modelId="{FAE54747-F243-BC4B-8CE0-64BF3F202E76}">
      <dsp:nvSpPr>
        <dsp:cNvPr id="0" name=""/>
        <dsp:cNvSpPr/>
      </dsp:nvSpPr>
      <dsp:spPr>
        <a:xfrm>
          <a:off x="3033420" y="1108"/>
          <a:ext cx="2259491" cy="13556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Carácter incidental, pero autónomo</a:t>
          </a:r>
        </a:p>
      </dsp:txBody>
      <dsp:txXfrm>
        <a:off x="3033420" y="1108"/>
        <a:ext cx="2259491" cy="1355694"/>
      </dsp:txXfrm>
    </dsp:sp>
    <dsp:sp modelId="{62558303-1C57-A447-9059-0E47B2CF51D7}">
      <dsp:nvSpPr>
        <dsp:cNvPr id="0" name=""/>
        <dsp:cNvSpPr/>
      </dsp:nvSpPr>
      <dsp:spPr>
        <a:xfrm>
          <a:off x="5518861" y="1108"/>
          <a:ext cx="2259491" cy="13556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Competencia exclusiva y excluyente del TC</a:t>
          </a:r>
        </a:p>
      </dsp:txBody>
      <dsp:txXfrm>
        <a:off x="5518861" y="1108"/>
        <a:ext cx="2259491" cy="1355694"/>
      </dsp:txXfrm>
    </dsp:sp>
    <dsp:sp modelId="{B168521E-8887-F147-8F71-48656EEA6067}">
      <dsp:nvSpPr>
        <dsp:cNvPr id="0" name=""/>
        <dsp:cNvSpPr/>
      </dsp:nvSpPr>
      <dsp:spPr>
        <a:xfrm>
          <a:off x="8004301" y="1108"/>
          <a:ext cx="2259491" cy="13556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Ejercicio de facultades conservadoras del tribunal</a:t>
          </a:r>
        </a:p>
      </dsp:txBody>
      <dsp:txXfrm>
        <a:off x="8004301" y="1108"/>
        <a:ext cx="2259491" cy="1355694"/>
      </dsp:txXfrm>
    </dsp:sp>
    <dsp:sp modelId="{0B84F6D8-7A53-CC49-A77B-F98D77B66D52}">
      <dsp:nvSpPr>
        <dsp:cNvPr id="0" name=""/>
        <dsp:cNvSpPr/>
      </dsp:nvSpPr>
      <dsp:spPr>
        <a:xfrm>
          <a:off x="547979" y="1582752"/>
          <a:ext cx="2259491" cy="13556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Promovido por las partes o por el juez</a:t>
          </a:r>
        </a:p>
      </dsp:txBody>
      <dsp:txXfrm>
        <a:off x="547979" y="1582752"/>
        <a:ext cx="2259491" cy="1355694"/>
      </dsp:txXfrm>
    </dsp:sp>
    <dsp:sp modelId="{B7BA5C58-F255-6E49-972D-BBC9039950BA}">
      <dsp:nvSpPr>
        <dsp:cNvPr id="0" name=""/>
        <dsp:cNvSpPr/>
      </dsp:nvSpPr>
      <dsp:spPr>
        <a:xfrm>
          <a:off x="3033420" y="1582752"/>
          <a:ext cx="2259491" cy="13556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No existe plazo fatal</a:t>
          </a:r>
        </a:p>
      </dsp:txBody>
      <dsp:txXfrm>
        <a:off x="3033420" y="1582752"/>
        <a:ext cx="2259491" cy="1355694"/>
      </dsp:txXfrm>
    </dsp:sp>
    <dsp:sp modelId="{E131E953-3165-4248-9FEE-AB5803B8DD6C}">
      <dsp:nvSpPr>
        <dsp:cNvPr id="0" name=""/>
        <dsp:cNvSpPr/>
      </dsp:nvSpPr>
      <dsp:spPr>
        <a:xfrm>
          <a:off x="5518861" y="1582752"/>
          <a:ext cx="2259491" cy="13556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Aplicable a cualquier procedimiento</a:t>
          </a:r>
        </a:p>
      </dsp:txBody>
      <dsp:txXfrm>
        <a:off x="5518861" y="1582752"/>
        <a:ext cx="2259491" cy="1355694"/>
      </dsp:txXfrm>
    </dsp:sp>
    <dsp:sp modelId="{47A18072-74D5-5B43-862E-A0C17DAAE302}">
      <dsp:nvSpPr>
        <dsp:cNvPr id="0" name=""/>
        <dsp:cNvSpPr/>
      </dsp:nvSpPr>
      <dsp:spPr>
        <a:xfrm>
          <a:off x="8004301" y="1582752"/>
          <a:ext cx="2259491" cy="13556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Concreto, represivo y facultativo</a:t>
          </a:r>
        </a:p>
      </dsp:txBody>
      <dsp:txXfrm>
        <a:off x="8004301" y="1582752"/>
        <a:ext cx="2259491" cy="1355694"/>
      </dsp:txXfrm>
    </dsp:sp>
    <dsp:sp modelId="{7EF59DAC-6355-2D42-AB6D-D11D70F20690}">
      <dsp:nvSpPr>
        <dsp:cNvPr id="0" name=""/>
        <dsp:cNvSpPr/>
      </dsp:nvSpPr>
      <dsp:spPr>
        <a:xfrm>
          <a:off x="3033420" y="3164396"/>
          <a:ext cx="2259491" cy="13556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Sentencia que acoge, produce efectos relativos</a:t>
          </a:r>
        </a:p>
      </dsp:txBody>
      <dsp:txXfrm>
        <a:off x="3033420" y="3164396"/>
        <a:ext cx="2259491" cy="1355694"/>
      </dsp:txXfrm>
    </dsp:sp>
    <dsp:sp modelId="{8A965C99-09AE-6D43-B292-9D8FAA3A5FFA}">
      <dsp:nvSpPr>
        <dsp:cNvPr id="0" name=""/>
        <dsp:cNvSpPr/>
      </dsp:nvSpPr>
      <dsp:spPr>
        <a:xfrm>
          <a:off x="5518861" y="3164396"/>
          <a:ext cx="2259491" cy="13556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Permite solicitar la suspención de la gestión pendiente</a:t>
          </a:r>
        </a:p>
      </dsp:txBody>
      <dsp:txXfrm>
        <a:off x="5518861" y="3164396"/>
        <a:ext cx="2259491" cy="135569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28297F-42DB-EA48-B8A6-89235DE1B4FD}">
      <dsp:nvSpPr>
        <dsp:cNvPr id="0" name=""/>
        <dsp:cNvSpPr/>
      </dsp:nvSpPr>
      <dsp:spPr>
        <a:xfrm>
          <a:off x="3126" y="33690"/>
          <a:ext cx="4831504" cy="193260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20320" rIns="0" bIns="203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200" kern="1200" dirty="0">
              <a:solidFill>
                <a:schemeClr val="bg1"/>
              </a:solidFill>
            </a:rPr>
            <a:t>Partes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200" kern="1200" dirty="0"/>
            <a:t>(interviniente o parte del proceso)</a:t>
          </a:r>
        </a:p>
      </dsp:txBody>
      <dsp:txXfrm>
        <a:off x="969427" y="33690"/>
        <a:ext cx="2898903" cy="1932601"/>
      </dsp:txXfrm>
    </dsp:sp>
    <dsp:sp modelId="{EB2611DB-09B2-3A40-961A-30C58C464434}">
      <dsp:nvSpPr>
        <dsp:cNvPr id="0" name=""/>
        <dsp:cNvSpPr/>
      </dsp:nvSpPr>
      <dsp:spPr>
        <a:xfrm>
          <a:off x="4206535" y="197961"/>
          <a:ext cx="4010148" cy="1604059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Demandante, demandado, tercero (coadyudante, independiente o excluente).</a:t>
          </a:r>
        </a:p>
      </dsp:txBody>
      <dsp:txXfrm>
        <a:off x="5008565" y="197961"/>
        <a:ext cx="2406089" cy="1604059"/>
      </dsp:txXfrm>
    </dsp:sp>
    <dsp:sp modelId="{60F0C2C6-9792-5340-B171-1D56D62DB328}">
      <dsp:nvSpPr>
        <dsp:cNvPr id="0" name=""/>
        <dsp:cNvSpPr/>
      </dsp:nvSpPr>
      <dsp:spPr>
        <a:xfrm>
          <a:off x="7655263" y="197961"/>
          <a:ext cx="4010148" cy="1604059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Puede ser el MP o el acusado. </a:t>
          </a:r>
        </a:p>
      </dsp:txBody>
      <dsp:txXfrm>
        <a:off x="8457293" y="197961"/>
        <a:ext cx="2406089" cy="1604059"/>
      </dsp:txXfrm>
    </dsp:sp>
    <dsp:sp modelId="{56B10B60-18EF-F747-AB86-392C3FA02B30}">
      <dsp:nvSpPr>
        <dsp:cNvPr id="0" name=""/>
        <dsp:cNvSpPr/>
      </dsp:nvSpPr>
      <dsp:spPr>
        <a:xfrm>
          <a:off x="3126" y="2236856"/>
          <a:ext cx="4831504" cy="193260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20320" rIns="0" bIns="203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200" kern="1200" dirty="0">
              <a:solidFill>
                <a:schemeClr val="bg1"/>
              </a:solidFill>
            </a:rPr>
            <a:t>Tribunal</a:t>
          </a:r>
        </a:p>
      </dsp:txBody>
      <dsp:txXfrm>
        <a:off x="969427" y="2236856"/>
        <a:ext cx="2898903" cy="193260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CC0478-4C66-0A4E-B484-2BD4491A10B9}">
      <dsp:nvSpPr>
        <dsp:cNvPr id="0" name=""/>
        <dsp:cNvSpPr/>
      </dsp:nvSpPr>
      <dsp:spPr>
        <a:xfrm>
          <a:off x="0" y="537347"/>
          <a:ext cx="11310730" cy="8315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15BC61-D22B-3B4C-ACAD-4763FD6D6956}">
      <dsp:nvSpPr>
        <dsp:cNvPr id="0" name=""/>
        <dsp:cNvSpPr/>
      </dsp:nvSpPr>
      <dsp:spPr>
        <a:xfrm>
          <a:off x="565536" y="50267"/>
          <a:ext cx="7917511" cy="9741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9263" tIns="0" rIns="299263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kern="1200" dirty="0"/>
            <a:t>a. Existencia de una gestión pendiente ante tribunal ordinario o especial</a:t>
          </a:r>
        </a:p>
      </dsp:txBody>
      <dsp:txXfrm>
        <a:off x="613091" y="97822"/>
        <a:ext cx="7822401" cy="879050"/>
      </dsp:txXfrm>
    </dsp:sp>
    <dsp:sp modelId="{25BFA546-DD0B-4442-902F-F7E57F226171}">
      <dsp:nvSpPr>
        <dsp:cNvPr id="0" name=""/>
        <dsp:cNvSpPr/>
      </dsp:nvSpPr>
      <dsp:spPr>
        <a:xfrm>
          <a:off x="0" y="2034227"/>
          <a:ext cx="11310730" cy="8315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570B35-E0E7-EF40-A07F-FA43872AD1B9}">
      <dsp:nvSpPr>
        <dsp:cNvPr id="0" name=""/>
        <dsp:cNvSpPr/>
      </dsp:nvSpPr>
      <dsp:spPr>
        <a:xfrm>
          <a:off x="565536" y="1547147"/>
          <a:ext cx="7917511" cy="9741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9263" tIns="0" rIns="299263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kern="1200" dirty="0"/>
            <a:t>b. La norma impugnada sea un precepto de naturaleza o rango legal</a:t>
          </a:r>
        </a:p>
      </dsp:txBody>
      <dsp:txXfrm>
        <a:off x="613091" y="1594702"/>
        <a:ext cx="7822401" cy="879050"/>
      </dsp:txXfrm>
    </dsp:sp>
    <dsp:sp modelId="{E7BF0348-0A8C-3B47-B020-43B2EB391535}">
      <dsp:nvSpPr>
        <dsp:cNvPr id="0" name=""/>
        <dsp:cNvSpPr/>
      </dsp:nvSpPr>
      <dsp:spPr>
        <a:xfrm>
          <a:off x="0" y="3531107"/>
          <a:ext cx="11310730" cy="8315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CED412-7F8A-764A-911E-CDFD4921CF0A}">
      <dsp:nvSpPr>
        <dsp:cNvPr id="0" name=""/>
        <dsp:cNvSpPr/>
      </dsp:nvSpPr>
      <dsp:spPr>
        <a:xfrm>
          <a:off x="565536" y="3044027"/>
          <a:ext cx="7917511" cy="9741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9263" tIns="0" rIns="299263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kern="1200" dirty="0"/>
            <a:t>c. La aplicación del precepto legal impugnado pueda resultar </a:t>
          </a:r>
          <a:r>
            <a:rPr lang="es-MX" sz="2400" b="1" kern="1200" dirty="0">
              <a:solidFill>
                <a:schemeClr val="bg1"/>
              </a:solidFill>
            </a:rPr>
            <a:t>decisivo</a:t>
          </a:r>
          <a:r>
            <a:rPr lang="es-MX" sz="2400" kern="1200" dirty="0"/>
            <a:t> en la resolución del asunto pendiente</a:t>
          </a:r>
        </a:p>
      </dsp:txBody>
      <dsp:txXfrm>
        <a:off x="613091" y="3091582"/>
        <a:ext cx="7822401" cy="87905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CC0478-4C66-0A4E-B484-2BD4491A10B9}">
      <dsp:nvSpPr>
        <dsp:cNvPr id="0" name=""/>
        <dsp:cNvSpPr/>
      </dsp:nvSpPr>
      <dsp:spPr>
        <a:xfrm>
          <a:off x="0" y="537347"/>
          <a:ext cx="11087609" cy="8315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15BC61-D22B-3B4C-ACAD-4763FD6D6956}">
      <dsp:nvSpPr>
        <dsp:cNvPr id="0" name=""/>
        <dsp:cNvSpPr/>
      </dsp:nvSpPr>
      <dsp:spPr>
        <a:xfrm>
          <a:off x="554380" y="50267"/>
          <a:ext cx="7761326" cy="9741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3360" tIns="0" rIns="293360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kern="1200" dirty="0"/>
            <a:t>d. Que el requerimiento sea razonablemente fundado. </a:t>
          </a:r>
        </a:p>
      </dsp:txBody>
      <dsp:txXfrm>
        <a:off x="601935" y="97822"/>
        <a:ext cx="7666216" cy="879050"/>
      </dsp:txXfrm>
    </dsp:sp>
    <dsp:sp modelId="{25BFA546-DD0B-4442-902F-F7E57F226171}">
      <dsp:nvSpPr>
        <dsp:cNvPr id="0" name=""/>
        <dsp:cNvSpPr/>
      </dsp:nvSpPr>
      <dsp:spPr>
        <a:xfrm>
          <a:off x="0" y="2034227"/>
          <a:ext cx="11087609" cy="8315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570B35-E0E7-EF40-A07F-FA43872AD1B9}">
      <dsp:nvSpPr>
        <dsp:cNvPr id="0" name=""/>
        <dsp:cNvSpPr/>
      </dsp:nvSpPr>
      <dsp:spPr>
        <a:xfrm>
          <a:off x="554380" y="1547147"/>
          <a:ext cx="7761326" cy="9741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3360" tIns="0" rIns="293360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kern="1200" dirty="0"/>
            <a:t>e. Que sea deducido por persona legitimada</a:t>
          </a:r>
        </a:p>
      </dsp:txBody>
      <dsp:txXfrm>
        <a:off x="601935" y="1594702"/>
        <a:ext cx="7666216" cy="879050"/>
      </dsp:txXfrm>
    </dsp:sp>
    <dsp:sp modelId="{BD072C7F-36C3-0F4C-8281-88EC75388075}">
      <dsp:nvSpPr>
        <dsp:cNvPr id="0" name=""/>
        <dsp:cNvSpPr/>
      </dsp:nvSpPr>
      <dsp:spPr>
        <a:xfrm>
          <a:off x="0" y="3531107"/>
          <a:ext cx="11087609" cy="8315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5BECB4-0676-1046-80F0-12E306548D55}">
      <dsp:nvSpPr>
        <dsp:cNvPr id="0" name=""/>
        <dsp:cNvSpPr/>
      </dsp:nvSpPr>
      <dsp:spPr>
        <a:xfrm>
          <a:off x="554380" y="3044027"/>
          <a:ext cx="7761326" cy="9741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3360" tIns="0" rIns="293360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kern="1200" dirty="0"/>
            <a:t>f. Que la norma impugnada no haya sido declarada conforme a la CPR y se invoque el mismo vicio materia de la sentencia</a:t>
          </a:r>
          <a:r>
            <a:rPr lang="es-MX" sz="2000" kern="1200" dirty="0"/>
            <a:t>.</a:t>
          </a:r>
        </a:p>
      </dsp:txBody>
      <dsp:txXfrm>
        <a:off x="601935" y="3091582"/>
        <a:ext cx="7666216" cy="87905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7D2BDF-6450-5147-8E90-53D176BB6308}">
      <dsp:nvSpPr>
        <dsp:cNvPr id="0" name=""/>
        <dsp:cNvSpPr/>
      </dsp:nvSpPr>
      <dsp:spPr>
        <a:xfrm>
          <a:off x="2840359" y="2950"/>
          <a:ext cx="2425659" cy="12128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600" kern="1200" dirty="0"/>
            <a:t>Si lo deduce alguna de las partes</a:t>
          </a:r>
        </a:p>
      </dsp:txBody>
      <dsp:txXfrm>
        <a:off x="2875882" y="38473"/>
        <a:ext cx="2354613" cy="1141783"/>
      </dsp:txXfrm>
    </dsp:sp>
    <dsp:sp modelId="{C545F913-54E5-4D4B-8F01-8405A5417FF0}">
      <dsp:nvSpPr>
        <dsp:cNvPr id="0" name=""/>
        <dsp:cNvSpPr/>
      </dsp:nvSpPr>
      <dsp:spPr>
        <a:xfrm>
          <a:off x="3082925" y="1215780"/>
          <a:ext cx="242565" cy="9096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9622"/>
              </a:lnTo>
              <a:lnTo>
                <a:pt x="242565" y="90962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5E51DE-FF0D-0B4B-9A90-DEE8EA980734}">
      <dsp:nvSpPr>
        <dsp:cNvPr id="0" name=""/>
        <dsp:cNvSpPr/>
      </dsp:nvSpPr>
      <dsp:spPr>
        <a:xfrm>
          <a:off x="3325491" y="1518987"/>
          <a:ext cx="1940527" cy="12128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kern="1200" dirty="0"/>
            <a:t>Certificado</a:t>
          </a:r>
        </a:p>
      </dsp:txBody>
      <dsp:txXfrm>
        <a:off x="3361014" y="1554510"/>
        <a:ext cx="1869481" cy="1141783"/>
      </dsp:txXfrm>
    </dsp:sp>
    <dsp:sp modelId="{E71B3678-E004-0040-8BA3-44B79A89A6E4}">
      <dsp:nvSpPr>
        <dsp:cNvPr id="0" name=""/>
        <dsp:cNvSpPr/>
      </dsp:nvSpPr>
      <dsp:spPr>
        <a:xfrm>
          <a:off x="5872433" y="2950"/>
          <a:ext cx="2425659" cy="12128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600" kern="1200" dirty="0"/>
            <a:t>Si lo deduce el tribunal</a:t>
          </a:r>
        </a:p>
      </dsp:txBody>
      <dsp:txXfrm>
        <a:off x="5907956" y="38473"/>
        <a:ext cx="2354613" cy="1141783"/>
      </dsp:txXfrm>
    </dsp:sp>
    <dsp:sp modelId="{D5394308-1C04-9E45-9998-151257F7306A}">
      <dsp:nvSpPr>
        <dsp:cNvPr id="0" name=""/>
        <dsp:cNvSpPr/>
      </dsp:nvSpPr>
      <dsp:spPr>
        <a:xfrm>
          <a:off x="6114999" y="1215780"/>
          <a:ext cx="242565" cy="9096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9622"/>
              </a:lnTo>
              <a:lnTo>
                <a:pt x="242565" y="90962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EABFBF-2D47-C84E-9C78-A23908B06B11}">
      <dsp:nvSpPr>
        <dsp:cNvPr id="0" name=""/>
        <dsp:cNvSpPr/>
      </dsp:nvSpPr>
      <dsp:spPr>
        <a:xfrm>
          <a:off x="6357565" y="1518987"/>
          <a:ext cx="1940527" cy="12128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kern="1200" dirty="0"/>
            <a:t>Copia de piezas principales</a:t>
          </a:r>
        </a:p>
      </dsp:txBody>
      <dsp:txXfrm>
        <a:off x="6393088" y="1554510"/>
        <a:ext cx="1869481" cy="1141783"/>
      </dsp:txXfrm>
    </dsp:sp>
    <dsp:sp modelId="{96A189EE-FB15-1446-8497-EA94B6642F29}">
      <dsp:nvSpPr>
        <dsp:cNvPr id="0" name=""/>
        <dsp:cNvSpPr/>
      </dsp:nvSpPr>
      <dsp:spPr>
        <a:xfrm>
          <a:off x="6114999" y="1215780"/>
          <a:ext cx="242565" cy="24256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25659"/>
              </a:lnTo>
              <a:lnTo>
                <a:pt x="242565" y="242565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A0BEFB-D22E-B54F-A72C-5D7280CD9D16}">
      <dsp:nvSpPr>
        <dsp:cNvPr id="0" name=""/>
        <dsp:cNvSpPr/>
      </dsp:nvSpPr>
      <dsp:spPr>
        <a:xfrm>
          <a:off x="6357565" y="3035024"/>
          <a:ext cx="1940527" cy="12128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kern="1200" dirty="0"/>
            <a:t>Constancia de la gestión pendiente</a:t>
          </a:r>
        </a:p>
      </dsp:txBody>
      <dsp:txXfrm>
        <a:off x="6393088" y="3070547"/>
        <a:ext cx="1869481" cy="1141783"/>
      </dsp:txXfrm>
    </dsp:sp>
    <dsp:sp modelId="{E0A02DC4-956D-B846-8609-4D6AA19E393B}">
      <dsp:nvSpPr>
        <dsp:cNvPr id="0" name=""/>
        <dsp:cNvSpPr/>
      </dsp:nvSpPr>
      <dsp:spPr>
        <a:xfrm>
          <a:off x="6114999" y="1215780"/>
          <a:ext cx="242565" cy="39416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41696"/>
              </a:lnTo>
              <a:lnTo>
                <a:pt x="242565" y="39416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1220F2-C29F-BB4F-AA66-444620CF7A53}">
      <dsp:nvSpPr>
        <dsp:cNvPr id="0" name=""/>
        <dsp:cNvSpPr/>
      </dsp:nvSpPr>
      <dsp:spPr>
        <a:xfrm>
          <a:off x="6357565" y="4551061"/>
          <a:ext cx="1940527" cy="12128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kern="1200" dirty="0"/>
            <a:t>Notificar a las partes</a:t>
          </a:r>
        </a:p>
      </dsp:txBody>
      <dsp:txXfrm>
        <a:off x="6393088" y="4586584"/>
        <a:ext cx="1869481" cy="114178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B05D86-D362-B44B-9D69-147A10DC8B96}">
      <dsp:nvSpPr>
        <dsp:cNvPr id="0" name=""/>
        <dsp:cNvSpPr/>
      </dsp:nvSpPr>
      <dsp:spPr>
        <a:xfrm>
          <a:off x="9796" y="915018"/>
          <a:ext cx="2928140" cy="17568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100" b="1" kern="1200" dirty="0">
              <a:solidFill>
                <a:schemeClr val="bg1"/>
              </a:solidFill>
            </a:rPr>
            <a:t>A) </a:t>
          </a:r>
        </a:p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100" b="1" kern="1200" dirty="0">
              <a:solidFill>
                <a:schemeClr val="bg1"/>
              </a:solidFill>
            </a:rPr>
            <a:t>Examen en cuenta</a:t>
          </a:r>
        </a:p>
      </dsp:txBody>
      <dsp:txXfrm>
        <a:off x="61253" y="966475"/>
        <a:ext cx="2825226" cy="1653970"/>
      </dsp:txXfrm>
    </dsp:sp>
    <dsp:sp modelId="{87573F93-BE1C-5E46-A7C2-C7CEA45DD0C6}">
      <dsp:nvSpPr>
        <dsp:cNvPr id="0" name=""/>
        <dsp:cNvSpPr/>
      </dsp:nvSpPr>
      <dsp:spPr>
        <a:xfrm>
          <a:off x="3230751" y="1430371"/>
          <a:ext cx="620765" cy="72617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2500" kern="1200"/>
        </a:p>
      </dsp:txBody>
      <dsp:txXfrm>
        <a:off x="3230751" y="1575607"/>
        <a:ext cx="434536" cy="435706"/>
      </dsp:txXfrm>
    </dsp:sp>
    <dsp:sp modelId="{7BEFA0A9-D2AE-6247-B47F-7D9655A1E035}">
      <dsp:nvSpPr>
        <dsp:cNvPr id="0" name=""/>
        <dsp:cNvSpPr/>
      </dsp:nvSpPr>
      <dsp:spPr>
        <a:xfrm>
          <a:off x="4109193" y="915018"/>
          <a:ext cx="2928140" cy="17568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100" kern="1200"/>
            <a:t>Se </a:t>
          </a:r>
          <a:r>
            <a:rPr lang="es-MX" sz="3100" kern="1200" dirty="0"/>
            <a:t>acoge a tramitación: </a:t>
          </a:r>
        </a:p>
      </dsp:txBody>
      <dsp:txXfrm>
        <a:off x="4160650" y="966475"/>
        <a:ext cx="2825226" cy="1653970"/>
      </dsp:txXfrm>
    </dsp:sp>
    <dsp:sp modelId="{2F93D61B-71DE-5F46-9F02-208193E87F13}">
      <dsp:nvSpPr>
        <dsp:cNvPr id="0" name=""/>
        <dsp:cNvSpPr/>
      </dsp:nvSpPr>
      <dsp:spPr>
        <a:xfrm>
          <a:off x="7330147" y="1430371"/>
          <a:ext cx="620765" cy="72617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2500" kern="1200"/>
        </a:p>
      </dsp:txBody>
      <dsp:txXfrm>
        <a:off x="7330147" y="1575607"/>
        <a:ext cx="434536" cy="435706"/>
      </dsp:txXfrm>
    </dsp:sp>
    <dsp:sp modelId="{59D314DB-A25E-BF42-861B-3B5C5C1BEDC3}">
      <dsp:nvSpPr>
        <dsp:cNvPr id="0" name=""/>
        <dsp:cNvSpPr/>
      </dsp:nvSpPr>
      <dsp:spPr>
        <a:xfrm>
          <a:off x="8208589" y="915018"/>
          <a:ext cx="2928140" cy="17568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100" kern="1200" dirty="0"/>
            <a:t>No se acoge a tramitación: razones.</a:t>
          </a:r>
        </a:p>
      </dsp:txBody>
      <dsp:txXfrm>
        <a:off x="8260046" y="966475"/>
        <a:ext cx="2825226" cy="165397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B05D86-D362-B44B-9D69-147A10DC8B96}">
      <dsp:nvSpPr>
        <dsp:cNvPr id="0" name=""/>
        <dsp:cNvSpPr/>
      </dsp:nvSpPr>
      <dsp:spPr>
        <a:xfrm>
          <a:off x="9796" y="485234"/>
          <a:ext cx="2928140" cy="26164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b="1" kern="1200" dirty="0">
              <a:solidFill>
                <a:schemeClr val="bg1"/>
              </a:solidFill>
            </a:rPr>
            <a:t>B) Pronunciamiento de la admisbilidad y eventual suspensión</a:t>
          </a:r>
        </a:p>
      </dsp:txBody>
      <dsp:txXfrm>
        <a:off x="86429" y="561867"/>
        <a:ext cx="2774874" cy="2463187"/>
      </dsp:txXfrm>
    </dsp:sp>
    <dsp:sp modelId="{2AFE3FC3-9CE1-2C40-9CBA-1FCB48B61843}">
      <dsp:nvSpPr>
        <dsp:cNvPr id="0" name=""/>
        <dsp:cNvSpPr/>
      </dsp:nvSpPr>
      <dsp:spPr>
        <a:xfrm>
          <a:off x="3230751" y="1430371"/>
          <a:ext cx="620765" cy="72617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3200" kern="1200"/>
        </a:p>
      </dsp:txBody>
      <dsp:txXfrm>
        <a:off x="3230751" y="1575607"/>
        <a:ext cx="434536" cy="435706"/>
      </dsp:txXfrm>
    </dsp:sp>
    <dsp:sp modelId="{2E507453-B626-F643-963F-4C862435250F}">
      <dsp:nvSpPr>
        <dsp:cNvPr id="0" name=""/>
        <dsp:cNvSpPr/>
      </dsp:nvSpPr>
      <dsp:spPr>
        <a:xfrm>
          <a:off x="4109193" y="485234"/>
          <a:ext cx="2928140" cy="26164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b="0" kern="1200" dirty="0">
              <a:solidFill>
                <a:schemeClr val="tx1"/>
              </a:solidFill>
            </a:rPr>
            <a:t>Se declara inadmisible: decisión fundada. </a:t>
          </a:r>
        </a:p>
      </dsp:txBody>
      <dsp:txXfrm>
        <a:off x="4185826" y="561867"/>
        <a:ext cx="2774874" cy="2463187"/>
      </dsp:txXfrm>
    </dsp:sp>
    <dsp:sp modelId="{1BC55221-5893-8F43-9693-C70611902841}">
      <dsp:nvSpPr>
        <dsp:cNvPr id="0" name=""/>
        <dsp:cNvSpPr/>
      </dsp:nvSpPr>
      <dsp:spPr>
        <a:xfrm>
          <a:off x="7330147" y="1430371"/>
          <a:ext cx="620765" cy="72617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MX" sz="3200" kern="1200"/>
        </a:p>
      </dsp:txBody>
      <dsp:txXfrm>
        <a:off x="7330147" y="1575607"/>
        <a:ext cx="434536" cy="435706"/>
      </dsp:txXfrm>
    </dsp:sp>
    <dsp:sp modelId="{7AFA99E6-B8B3-C343-915F-B5E624C48B0F}">
      <dsp:nvSpPr>
        <dsp:cNvPr id="0" name=""/>
        <dsp:cNvSpPr/>
      </dsp:nvSpPr>
      <dsp:spPr>
        <a:xfrm>
          <a:off x="8208589" y="485234"/>
          <a:ext cx="2928140" cy="26164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400" b="0" kern="1200" dirty="0">
              <a:solidFill>
                <a:schemeClr val="tx1"/>
              </a:solidFill>
            </a:rPr>
            <a:t>Se declara admisible: notificación a las partes, el tribunal de la GP, C. de diputados y Senado; PR</a:t>
          </a:r>
        </a:p>
      </dsp:txBody>
      <dsp:txXfrm>
        <a:off x="8285222" y="561867"/>
        <a:ext cx="2774874" cy="2463187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3F05E8-5DA1-B145-9371-C0C1A2870B92}">
      <dsp:nvSpPr>
        <dsp:cNvPr id="0" name=""/>
        <dsp:cNvSpPr/>
      </dsp:nvSpPr>
      <dsp:spPr>
        <a:xfrm>
          <a:off x="2933990" y="343030"/>
          <a:ext cx="4601908" cy="4601908"/>
        </a:xfrm>
        <a:prstGeom prst="pie">
          <a:avLst>
            <a:gd name="adj1" fmla="val 162000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800" kern="1200" dirty="0"/>
            <a:t>Quién puede solicitar</a:t>
          </a:r>
        </a:p>
      </dsp:txBody>
      <dsp:txXfrm>
        <a:off x="5376837" y="1296831"/>
        <a:ext cx="1698323" cy="1260046"/>
      </dsp:txXfrm>
    </dsp:sp>
    <dsp:sp modelId="{C3EE45AA-03D8-E94D-A648-396FED032468}">
      <dsp:nvSpPr>
        <dsp:cNvPr id="0" name=""/>
        <dsp:cNvSpPr/>
      </dsp:nvSpPr>
      <dsp:spPr>
        <a:xfrm>
          <a:off x="2933990" y="497523"/>
          <a:ext cx="4601908" cy="4601908"/>
        </a:xfrm>
        <a:prstGeom prst="pie">
          <a:avLst>
            <a:gd name="adj1" fmla="val 0"/>
            <a:gd name="adj2" fmla="val 54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800" kern="1200" dirty="0"/>
            <a:t>Cúando puede solicitarse</a:t>
          </a:r>
        </a:p>
      </dsp:txBody>
      <dsp:txXfrm>
        <a:off x="5376837" y="2885585"/>
        <a:ext cx="1698323" cy="1260046"/>
      </dsp:txXfrm>
    </dsp:sp>
    <dsp:sp modelId="{A6401D5B-3741-0A4F-B2F0-76249FF4AB59}">
      <dsp:nvSpPr>
        <dsp:cNvPr id="0" name=""/>
        <dsp:cNvSpPr/>
      </dsp:nvSpPr>
      <dsp:spPr>
        <a:xfrm>
          <a:off x="2779497" y="497523"/>
          <a:ext cx="4601908" cy="4601908"/>
        </a:xfrm>
        <a:prstGeom prst="pie">
          <a:avLst>
            <a:gd name="adj1" fmla="val 5400000"/>
            <a:gd name="adj2" fmla="val 108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800" kern="1200" dirty="0"/>
            <a:t>Si se deniega (...)</a:t>
          </a:r>
        </a:p>
      </dsp:txBody>
      <dsp:txXfrm>
        <a:off x="3240236" y="2885585"/>
        <a:ext cx="1698323" cy="1260046"/>
      </dsp:txXfrm>
    </dsp:sp>
    <dsp:sp modelId="{67752439-DF04-7A43-97D7-74FE6DEDC906}">
      <dsp:nvSpPr>
        <dsp:cNvPr id="0" name=""/>
        <dsp:cNvSpPr/>
      </dsp:nvSpPr>
      <dsp:spPr>
        <a:xfrm>
          <a:off x="2779497" y="343030"/>
          <a:ext cx="4601908" cy="4601908"/>
        </a:xfrm>
        <a:prstGeom prst="pie">
          <a:avLst>
            <a:gd name="adj1" fmla="val 108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800" kern="1200" dirty="0"/>
            <a:t>Dejarla sin efecto</a:t>
          </a:r>
        </a:p>
      </dsp:txBody>
      <dsp:txXfrm>
        <a:off x="3240236" y="1296831"/>
        <a:ext cx="1698323" cy="1260046"/>
      </dsp:txXfrm>
    </dsp:sp>
    <dsp:sp modelId="{D1D98DDB-9F97-3A4C-A8C8-3336A3C86CA4}">
      <dsp:nvSpPr>
        <dsp:cNvPr id="0" name=""/>
        <dsp:cNvSpPr/>
      </dsp:nvSpPr>
      <dsp:spPr>
        <a:xfrm>
          <a:off x="2649110" y="58150"/>
          <a:ext cx="5171669" cy="5171669"/>
        </a:xfrm>
        <a:prstGeom prst="circularArrow">
          <a:avLst>
            <a:gd name="adj1" fmla="val 5085"/>
            <a:gd name="adj2" fmla="val 327528"/>
            <a:gd name="adj3" fmla="val 21272472"/>
            <a:gd name="adj4" fmla="val 162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DC97E7-E7F5-FD46-89F3-D2BD0C434EF1}">
      <dsp:nvSpPr>
        <dsp:cNvPr id="0" name=""/>
        <dsp:cNvSpPr/>
      </dsp:nvSpPr>
      <dsp:spPr>
        <a:xfrm>
          <a:off x="2649110" y="212643"/>
          <a:ext cx="5171669" cy="5171669"/>
        </a:xfrm>
        <a:prstGeom prst="circularArrow">
          <a:avLst>
            <a:gd name="adj1" fmla="val 5085"/>
            <a:gd name="adj2" fmla="val 327528"/>
            <a:gd name="adj3" fmla="val 5072472"/>
            <a:gd name="adj4" fmla="val 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BE98F1-BF6E-8A45-931D-20884136AE1F}">
      <dsp:nvSpPr>
        <dsp:cNvPr id="0" name=""/>
        <dsp:cNvSpPr/>
      </dsp:nvSpPr>
      <dsp:spPr>
        <a:xfrm>
          <a:off x="2494617" y="212643"/>
          <a:ext cx="5171669" cy="5171669"/>
        </a:xfrm>
        <a:prstGeom prst="circularArrow">
          <a:avLst>
            <a:gd name="adj1" fmla="val 5085"/>
            <a:gd name="adj2" fmla="val 327528"/>
            <a:gd name="adj3" fmla="val 10472472"/>
            <a:gd name="adj4" fmla="val 54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2AF979-C8D2-E34D-B6D7-EFCF460B8487}">
      <dsp:nvSpPr>
        <dsp:cNvPr id="0" name=""/>
        <dsp:cNvSpPr/>
      </dsp:nvSpPr>
      <dsp:spPr>
        <a:xfrm>
          <a:off x="2494617" y="58150"/>
          <a:ext cx="5171669" cy="5171669"/>
        </a:xfrm>
        <a:prstGeom prst="circularArrow">
          <a:avLst>
            <a:gd name="adj1" fmla="val 5085"/>
            <a:gd name="adj2" fmla="val 327528"/>
            <a:gd name="adj3" fmla="val 15872472"/>
            <a:gd name="adj4" fmla="val 108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5/24/23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5/24/23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5/24/23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5/24/23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5/24/23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5/24/23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5/24/23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5/24/23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5/24/23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5/24/23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5/24/23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5/24/23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5/24/23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5/24/23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5/24/23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5/24/23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5/24/23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5/24/23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599ECC-DB4A-B1A2-74E9-1DDDF40EEA0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dirty="0"/>
              <a:t>Acción de inaplicabilidad por inconstitucionalidad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1E67FEE-4CE9-A6CD-E9AB-58660272A16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s-CL" dirty="0"/>
              <a:t>Valentina Robles R. </a:t>
            </a:r>
          </a:p>
          <a:p>
            <a:r>
              <a:rPr lang="es-CL" dirty="0"/>
              <a:t>Derecho procesal V</a:t>
            </a:r>
          </a:p>
          <a:p>
            <a:r>
              <a:rPr lang="es-CL" dirty="0"/>
              <a:t>Profesor Nicolás Carrasco Delgado</a:t>
            </a:r>
          </a:p>
        </p:txBody>
      </p:sp>
    </p:spTree>
    <p:extLst>
      <p:ext uri="{BB962C8B-B14F-4D97-AF65-F5344CB8AC3E}">
        <p14:creationId xmlns:p14="http://schemas.microsoft.com/office/powerpoint/2010/main" val="25860818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24461E6-A034-E460-20A5-BEBD371B68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Formalidades: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266BDB98-A9A7-58D2-BBA6-7C565386E8E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8389163"/>
              </p:ext>
            </p:extLst>
          </p:nvPr>
        </p:nvGraphicFramePr>
        <p:xfrm>
          <a:off x="1053547" y="753228"/>
          <a:ext cx="11138453" cy="57668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846692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A13BB2-0F89-FD6C-BFD1-DEFF86F0A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Tramitación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75C37F4E-C9B9-26EF-D191-6C603B8733D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6286518"/>
              </p:ext>
            </p:extLst>
          </p:nvPr>
        </p:nvGraphicFramePr>
        <p:xfrm>
          <a:off x="681037" y="2336801"/>
          <a:ext cx="11146527" cy="35869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648583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A13BB2-0F89-FD6C-BFD1-DEFF86F0A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Tramitación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75C37F4E-C9B9-26EF-D191-6C603B8733D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7832226"/>
              </p:ext>
            </p:extLst>
          </p:nvPr>
        </p:nvGraphicFramePr>
        <p:xfrm>
          <a:off x="681037" y="2336801"/>
          <a:ext cx="11146527" cy="35869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588492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A13BB2-0F89-FD6C-BFD1-DEFF86F0A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Sobre la suspensión</a:t>
            </a:r>
          </a:p>
        </p:txBody>
      </p:sp>
      <p:graphicFrame>
        <p:nvGraphicFramePr>
          <p:cNvPr id="8" name="Marcador de contenido 7">
            <a:extLst>
              <a:ext uri="{FF2B5EF4-FFF2-40B4-BE49-F238E27FC236}">
                <a16:creationId xmlns:a16="http://schemas.microsoft.com/office/drawing/2014/main" id="{184566EC-B52F-0200-69B8-24C1421685C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8841756"/>
              </p:ext>
            </p:extLst>
          </p:nvPr>
        </p:nvGraphicFramePr>
        <p:xfrm>
          <a:off x="1694828" y="1152940"/>
          <a:ext cx="10351397" cy="54784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541842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A13BB2-0F89-FD6C-BFD1-DEFF86F0A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Tramitación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75C37F4E-C9B9-26EF-D191-6C603B8733D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7046451"/>
              </p:ext>
            </p:extLst>
          </p:nvPr>
        </p:nvGraphicFramePr>
        <p:xfrm>
          <a:off x="681037" y="2336801"/>
          <a:ext cx="11146527" cy="35869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183521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FF1D13D-F9A9-4AEC-8887-3AE8A2518E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Sentencia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9E576C8-33A9-BF89-F9B5-6286538793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1416" y="2992026"/>
            <a:ext cx="2798375" cy="3767899"/>
          </a:xfrm>
        </p:spPr>
        <p:txBody>
          <a:bodyPr>
            <a:normAutofit/>
          </a:bodyPr>
          <a:lstStyle/>
          <a:p>
            <a:r>
              <a:rPr lang="es-CL" sz="3200" dirty="0"/>
              <a:t>30 días prorrogables 15 días por razones fundadas. </a:t>
            </a:r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DC2D5185-B7FF-9979-D8A3-1025CB09485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47295330"/>
              </p:ext>
            </p:extLst>
          </p:nvPr>
        </p:nvGraphicFramePr>
        <p:xfrm>
          <a:off x="1736035" y="1293697"/>
          <a:ext cx="9775644" cy="49257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783067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FB1835-245A-4496-5A50-A8F1B4C65C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Recursos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1DA0F97-EBDB-BB37-38FA-072229D570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5804" y="3429000"/>
            <a:ext cx="9000392" cy="13207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CL" sz="6000" dirty="0"/>
              <a:t>No cabe recurso alguno</a:t>
            </a:r>
          </a:p>
        </p:txBody>
      </p:sp>
    </p:spTree>
    <p:extLst>
      <p:ext uri="{BB962C8B-B14F-4D97-AF65-F5344CB8AC3E}">
        <p14:creationId xmlns:p14="http://schemas.microsoft.com/office/powerpoint/2010/main" val="11119212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583D221-5848-4313-9086-D5F1DC0E9A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Otras formas de darle término a la acción INA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15D1F0E4-B101-F4EF-DBCC-DE57EFB033D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1252124"/>
              </p:ext>
            </p:extLst>
          </p:nvPr>
        </p:nvGraphicFramePr>
        <p:xfrm>
          <a:off x="681038" y="2336800"/>
          <a:ext cx="9613900" cy="35988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42563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4E8045-8A6C-AE64-EC15-E878557463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¿Carácter abstracto o concreto del control?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480A0F52-8808-368D-1D3A-3A5B6AA0E96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6179568"/>
              </p:ext>
            </p:extLst>
          </p:nvPr>
        </p:nvGraphicFramePr>
        <p:xfrm>
          <a:off x="681038" y="2336800"/>
          <a:ext cx="9613900" cy="35988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233415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B3CAA3-B874-E88E-7EC6-6944CF700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Evolución de la inaplicabilidad &amp; </a:t>
            </a:r>
            <a:br>
              <a:rPr lang="es-CL" dirty="0"/>
            </a:br>
            <a:r>
              <a:rPr lang="es-CL" dirty="0"/>
              <a:t>dualidad abstracta y concreta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0351AAA0-718D-F71F-86F7-5A1C5BB71B3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3408819"/>
              </p:ext>
            </p:extLst>
          </p:nvPr>
        </p:nvGraphicFramePr>
        <p:xfrm>
          <a:off x="681038" y="2336800"/>
          <a:ext cx="9613900" cy="35988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050804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1722E78-A939-5519-BDFE-5F08E7E26B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Contexto y regulación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88FD31B-3743-1E52-7BE6-6848856A29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/>
              <a:t>Acción de origen constitucional.</a:t>
            </a:r>
          </a:p>
          <a:p>
            <a:r>
              <a:rPr lang="es-CL" dirty="0"/>
              <a:t>Reforma constitucional del año 2005</a:t>
            </a:r>
            <a:r>
              <a:rPr lang="es-CL" dirty="0">
                <a:sym typeface="Wingdings" pitchFamily="2" charset="2"/>
              </a:rPr>
              <a:t>.</a:t>
            </a:r>
          </a:p>
          <a:p>
            <a:r>
              <a:rPr lang="es-CL" dirty="0">
                <a:sym typeface="Wingdings" pitchFamily="2" charset="2"/>
              </a:rPr>
              <a:t>Traspaso de la atribución de la CS al TC.</a:t>
            </a:r>
          </a:p>
          <a:p>
            <a:r>
              <a:rPr lang="es-CL" dirty="0">
                <a:sym typeface="Wingdings" pitchFamily="2" charset="2"/>
              </a:rPr>
              <a:t>Hoy: UNA DE LAS VÍAS DE CONTROL CONSTITUCIONAL MÁS IMPORTANTES CON LAS QUE CUENTA EL ORDENAMIENTO JURÍDICO.</a:t>
            </a:r>
          </a:p>
          <a:p>
            <a:pPr marL="0" indent="0">
              <a:buNone/>
            </a:pPr>
            <a:r>
              <a:rPr lang="es-CL" dirty="0">
                <a:sym typeface="Wingdings" pitchFamily="2" charset="2"/>
              </a:rPr>
              <a:t> </a:t>
            </a:r>
          </a:p>
          <a:p>
            <a:r>
              <a:rPr lang="es-CL" dirty="0">
                <a:solidFill>
                  <a:schemeClr val="bg1"/>
                </a:solidFill>
              </a:rPr>
              <a:t>Regulación: </a:t>
            </a:r>
            <a:r>
              <a:rPr lang="es-CL" dirty="0"/>
              <a:t>Art. 93 N.º6 CPR y complementariamente LOC del Tribunal Constitucional. </a:t>
            </a:r>
          </a:p>
        </p:txBody>
      </p:sp>
    </p:spTree>
    <p:extLst>
      <p:ext uri="{BB962C8B-B14F-4D97-AF65-F5344CB8AC3E}">
        <p14:creationId xmlns:p14="http://schemas.microsoft.com/office/powerpoint/2010/main" val="33378472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46DEDFB-DD9B-0857-23FF-409C6A2249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Características del control concreto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19438D2D-3851-5DDB-CD6A-A8CF37ED15A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4573525"/>
              </p:ext>
            </p:extLst>
          </p:nvPr>
        </p:nvGraphicFramePr>
        <p:xfrm>
          <a:off x="681038" y="2336800"/>
          <a:ext cx="9613900" cy="35988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407335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1966314-B1C1-34D2-AA76-A0C12D7FC9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Resguardo del control concreto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8E676781-98E2-05BB-9A34-F5C7515668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1532950"/>
              </p:ext>
            </p:extLst>
          </p:nvPr>
        </p:nvGraphicFramePr>
        <p:xfrm>
          <a:off x="680321" y="2249802"/>
          <a:ext cx="11039907" cy="41014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047975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33AB082-4518-904E-C13E-0BE4B68226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Jurisprudencia sobre criterios de no admisión a trámite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3D9D5C1-C3D5-D05F-536A-B671681EFA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CL" sz="2800" dirty="0"/>
              <a:t>Se trata más bien de </a:t>
            </a:r>
            <a:r>
              <a:rPr lang="es-CL" sz="2800" b="1" dirty="0">
                <a:solidFill>
                  <a:schemeClr val="bg1">
                    <a:lumMod val="50000"/>
                    <a:lumOff val="50000"/>
                  </a:schemeClr>
                </a:solidFill>
              </a:rPr>
              <a:t>cuestiones formales</a:t>
            </a:r>
            <a:r>
              <a:rPr lang="es-CL" sz="2800" dirty="0"/>
              <a:t>:</a:t>
            </a:r>
          </a:p>
          <a:p>
            <a:r>
              <a:rPr lang="es-CL" sz="2800" dirty="0"/>
              <a:t>No acompañar certificado completo.</a:t>
            </a:r>
          </a:p>
          <a:p>
            <a:r>
              <a:rPr lang="es-CL" sz="2800" dirty="0"/>
              <a:t>No se verifica una gestión pendiente o cuando se funda en más de 1 gestión pendiente.</a:t>
            </a:r>
          </a:p>
          <a:p>
            <a:r>
              <a:rPr lang="es-CL" sz="2800" dirty="0"/>
              <a:t>Falta de legitimidad activa.</a:t>
            </a:r>
          </a:p>
          <a:p>
            <a:r>
              <a:rPr lang="es-CL" sz="2800" dirty="0"/>
              <a:t>No se impugna un precepto legal.</a:t>
            </a:r>
          </a:p>
          <a:p>
            <a:r>
              <a:rPr lang="es-CL" sz="2800" dirty="0"/>
              <a:t>Acción no se encuentre fundada razonablemente (…)</a:t>
            </a:r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4728476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4A32C70-FD99-E272-2855-169B331010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Criterios para determinar si la acción se encuentra fundada razonablemente: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F8A1976E-6BAC-54C6-3610-6128839E754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9317507"/>
              </p:ext>
            </p:extLst>
          </p:nvPr>
        </p:nvGraphicFramePr>
        <p:xfrm>
          <a:off x="681037" y="2336800"/>
          <a:ext cx="10679689" cy="42856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968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6FEDDA-7AC9-AD98-9122-3EC3BE1B31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¿Qué implica para el TC?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2ED6B86-C760-3F6B-8A71-02945C6C44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/>
              <a:t>Una gran carga de trabajo. </a:t>
            </a:r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66471995-DEA4-8049-CAB2-3AB2E4A3399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19575772"/>
              </p:ext>
            </p:extLst>
          </p:nvPr>
        </p:nvGraphicFramePr>
        <p:xfrm>
          <a:off x="2094445" y="753228"/>
          <a:ext cx="11442649" cy="58640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40998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4562520-677C-3C7D-0351-B65EE932E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Concepto legal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9626E59-6CE4-61DE-CD28-B119FAAD8D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CL" sz="2800" b="1" dirty="0" err="1">
                <a:effectLst/>
                <a:latin typeface="Tahoma" panose="020B0604030504040204" pitchFamily="34" charset="0"/>
              </a:rPr>
              <a:t>Artículo</a:t>
            </a:r>
            <a:r>
              <a:rPr lang="es-CL" sz="2800" b="1" dirty="0">
                <a:effectLst/>
                <a:latin typeface="Tahoma" panose="020B0604030504040204" pitchFamily="34" charset="0"/>
              </a:rPr>
              <a:t> 93</a:t>
            </a:r>
            <a:r>
              <a:rPr lang="es-CL" sz="2800" dirty="0">
                <a:effectLst/>
                <a:latin typeface="Tahoma" panose="020B0604030504040204" pitchFamily="34" charset="0"/>
              </a:rPr>
              <a:t>.- </a:t>
            </a:r>
            <a:r>
              <a:rPr lang="es-CL" sz="2800" dirty="0">
                <a:effectLst/>
                <a:latin typeface="CourierNewPSMT" panose="02070309020205020404" pitchFamily="49" charset="0"/>
              </a:rPr>
              <a:t>Son atribuciones del Tribunal Constitucional: </a:t>
            </a:r>
          </a:p>
          <a:p>
            <a:pPr marL="0" indent="0">
              <a:buNone/>
            </a:pPr>
            <a:r>
              <a:rPr lang="es-CL" sz="2800" dirty="0">
                <a:effectLst/>
                <a:latin typeface="CourierNewPSMT" panose="02070309020205020404" pitchFamily="49" charset="0"/>
              </a:rPr>
              <a:t>6°.- Resolver, por la mayoría de sus miembros en ejercicio, la inaplicabilidad de un precepto legal cuya aplicación en cualquier gestión que se siga ante un tribunal ordinario o especial, resulte contraria a la Constitución; </a:t>
            </a:r>
            <a:endParaRPr lang="es-CL" sz="3600" dirty="0"/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5041028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B8C2EF-FB15-9CDB-391F-E1D14AEE98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Concepto doctrinario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666B599-5290-A239-B2FE-C186D186B0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CL" sz="2800" b="1" dirty="0">
                <a:effectLst/>
                <a:latin typeface="Tahoma" panose="020B0604030504040204" pitchFamily="34" charset="0"/>
              </a:rPr>
              <a:t>Es una acción que puede ser planteada ante el Tribunal Constitucional por las partes o el juez de una causa pendiente con el objeto de que se declare inaplicable un precepto legal para la resolución del asunto controvertido por resultar su aplicación contraria a la Constitución. </a:t>
            </a:r>
            <a:endParaRPr lang="es-CL" sz="3600" dirty="0"/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5283524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FE811F-3A86-AC09-7275-EBEBDC6F3D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Características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BA640911-8078-7536-4368-5538D4B2641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0575120"/>
              </p:ext>
            </p:extLst>
          </p:nvPr>
        </p:nvGraphicFramePr>
        <p:xfrm>
          <a:off x="159026" y="2118139"/>
          <a:ext cx="10811773" cy="452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929231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B12D6A3-0C77-B78D-B3AA-A82FA526B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Legitimación </a:t>
            </a:r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FE8C4AD6-C307-B710-A744-3E9DD1B6658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8693367"/>
              </p:ext>
            </p:extLst>
          </p:nvPr>
        </p:nvGraphicFramePr>
        <p:xfrm>
          <a:off x="198783" y="2336800"/>
          <a:ext cx="11668539" cy="4203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303277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8DA99F-51DE-F1E2-8208-8A441FFD5D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Requisitos de admisibilidad (LOC)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1B610CF9-5C80-FCEF-946E-66C955CB947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3111218"/>
              </p:ext>
            </p:extLst>
          </p:nvPr>
        </p:nvGraphicFramePr>
        <p:xfrm>
          <a:off x="457200" y="2146852"/>
          <a:ext cx="11310730" cy="4412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796492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8DA99F-51DE-F1E2-8208-8A441FFD5D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Requisitos de admisibilidad (LOC)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1B610CF9-5C80-FCEF-946E-66C955CB947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6691054"/>
              </p:ext>
            </p:extLst>
          </p:nvPr>
        </p:nvGraphicFramePr>
        <p:xfrm>
          <a:off x="680321" y="2146852"/>
          <a:ext cx="11087609" cy="4412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66165461"/>
      </p:ext>
    </p:extLst>
  </p:cSld>
  <p:clrMapOvr>
    <a:masterClrMapping/>
  </p:clrMapOvr>
</p:sld>
</file>

<file path=ppt/theme/theme1.xml><?xml version="1.0" encoding="utf-8"?>
<a:theme xmlns:a="http://schemas.openxmlformats.org/drawingml/2006/main" name="Berlí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Berlín</Template>
  <TotalTime>109</TotalTime>
  <Words>790</Words>
  <Application>Microsoft Macintosh PowerPoint</Application>
  <PresentationFormat>Panorámica</PresentationFormat>
  <Paragraphs>122</Paragraphs>
  <Slides>23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8" baseType="lpstr">
      <vt:lpstr>Arial</vt:lpstr>
      <vt:lpstr>CourierNewPSMT</vt:lpstr>
      <vt:lpstr>Tahoma</vt:lpstr>
      <vt:lpstr>Trebuchet MS</vt:lpstr>
      <vt:lpstr>Berlín</vt:lpstr>
      <vt:lpstr>Acción de inaplicabilidad por inconstitucionalidad</vt:lpstr>
      <vt:lpstr>Contexto y regulación</vt:lpstr>
      <vt:lpstr>¿Qué implica para el TC?</vt:lpstr>
      <vt:lpstr>Concepto legal</vt:lpstr>
      <vt:lpstr>Concepto doctrinario</vt:lpstr>
      <vt:lpstr>Características</vt:lpstr>
      <vt:lpstr>Legitimación </vt:lpstr>
      <vt:lpstr>Requisitos de admisibilidad (LOC)</vt:lpstr>
      <vt:lpstr>Requisitos de admisibilidad (LOC)</vt:lpstr>
      <vt:lpstr>Formalidades:</vt:lpstr>
      <vt:lpstr>Tramitación</vt:lpstr>
      <vt:lpstr>Tramitación</vt:lpstr>
      <vt:lpstr>Sobre la suspensión</vt:lpstr>
      <vt:lpstr>Tramitación</vt:lpstr>
      <vt:lpstr>Sentencia</vt:lpstr>
      <vt:lpstr>Recursos</vt:lpstr>
      <vt:lpstr>Otras formas de darle término a la acción INA</vt:lpstr>
      <vt:lpstr>¿Carácter abstracto o concreto del control?</vt:lpstr>
      <vt:lpstr>Evolución de la inaplicabilidad &amp;  dualidad abstracta y concreta</vt:lpstr>
      <vt:lpstr>Características del control concreto</vt:lpstr>
      <vt:lpstr>Resguardo del control concreto</vt:lpstr>
      <vt:lpstr>Jurisprudencia sobre criterios de no admisión a trámite</vt:lpstr>
      <vt:lpstr>Criterios para determinar si la acción se encuentra fundada razonablemente: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Recurso de inaplicabilidad por inconstitucionalidad</dc:title>
  <dc:creator>Procurador2 </dc:creator>
  <cp:lastModifiedBy>Procurador2 </cp:lastModifiedBy>
  <cp:revision>3</cp:revision>
  <dcterms:created xsi:type="dcterms:W3CDTF">2023-05-24T01:02:46Z</dcterms:created>
  <dcterms:modified xsi:type="dcterms:W3CDTF">2023-05-25T01:29:42Z</dcterms:modified>
</cp:coreProperties>
</file>