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37"/>
  </p:notesMasterIdLst>
  <p:sldIdLst>
    <p:sldId id="295" r:id="rId2"/>
    <p:sldId id="259" r:id="rId3"/>
    <p:sldId id="457" r:id="rId4"/>
    <p:sldId id="458" r:id="rId5"/>
    <p:sldId id="459" r:id="rId6"/>
    <p:sldId id="538" r:id="rId7"/>
    <p:sldId id="533" r:id="rId8"/>
    <p:sldId id="257" r:id="rId9"/>
    <p:sldId id="460" r:id="rId10"/>
    <p:sldId id="461" r:id="rId11"/>
    <p:sldId id="534" r:id="rId12"/>
    <p:sldId id="503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536" r:id="rId24"/>
    <p:sldId id="258" r:id="rId25"/>
    <p:sldId id="535" r:id="rId26"/>
    <p:sldId id="472" r:id="rId27"/>
    <p:sldId id="473" r:id="rId28"/>
    <p:sldId id="474" r:id="rId29"/>
    <p:sldId id="476" r:id="rId30"/>
    <p:sldId id="477" r:id="rId31"/>
    <p:sldId id="478" r:id="rId32"/>
    <p:sldId id="481" r:id="rId33"/>
    <p:sldId id="482" r:id="rId34"/>
    <p:sldId id="483" r:id="rId35"/>
    <p:sldId id="53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B64"/>
    <a:srgbClr val="203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101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02" y="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A9961-5DD6-4B40-A8A2-03B1DA0DB0DE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F340C7F-9030-443E-A7C9-67C07140C824}">
      <dgm:prSet phldrT="[Texto]" custT="1"/>
      <dgm:spPr/>
      <dgm:t>
        <a:bodyPr/>
        <a:lstStyle/>
        <a:p>
          <a:r>
            <a:rPr lang="es-CL" sz="1600" b="1" dirty="0">
              <a:solidFill>
                <a:schemeClr val="tx1"/>
              </a:solidFill>
            </a:rPr>
            <a:t>Derecho</a:t>
          </a:r>
        </a:p>
      </dgm:t>
    </dgm:pt>
    <dgm:pt modelId="{E8234443-7310-4C4C-9E11-E29768D50271}" type="parTrans" cxnId="{9272D86B-5E62-4F56-AA33-B1927D73AC57}">
      <dgm:prSet/>
      <dgm:spPr/>
      <dgm:t>
        <a:bodyPr/>
        <a:lstStyle/>
        <a:p>
          <a:endParaRPr lang="es-CL"/>
        </a:p>
      </dgm:t>
    </dgm:pt>
    <dgm:pt modelId="{4AC7DF62-CD20-4750-BFD4-FA24A258492E}" type="sibTrans" cxnId="{9272D86B-5E62-4F56-AA33-B1927D73AC57}">
      <dgm:prSet/>
      <dgm:spPr/>
      <dgm:t>
        <a:bodyPr/>
        <a:lstStyle/>
        <a:p>
          <a:endParaRPr lang="es-CL"/>
        </a:p>
      </dgm:t>
    </dgm:pt>
    <dgm:pt modelId="{42129EE3-F8EB-49F8-BE2A-B45883368265}">
      <dgm:prSet phldrT="[Texto]" custT="1"/>
      <dgm:spPr/>
      <dgm:t>
        <a:bodyPr/>
        <a:lstStyle/>
        <a:p>
          <a:r>
            <a:rPr lang="es-CL" sz="1600" b="1" dirty="0"/>
            <a:t>Contraposición de intereses jurídicamente relevantes</a:t>
          </a:r>
        </a:p>
      </dgm:t>
    </dgm:pt>
    <dgm:pt modelId="{E4BDA2DE-75A4-44CE-B62E-E48F702339C3}" type="parTrans" cxnId="{47F778C2-1688-42C1-B3A9-B196B620F14F}">
      <dgm:prSet/>
      <dgm:spPr/>
      <dgm:t>
        <a:bodyPr/>
        <a:lstStyle/>
        <a:p>
          <a:endParaRPr lang="es-CL"/>
        </a:p>
      </dgm:t>
    </dgm:pt>
    <dgm:pt modelId="{61636956-D826-4F1C-BAEC-A37D75709284}" type="sibTrans" cxnId="{47F778C2-1688-42C1-B3A9-B196B620F14F}">
      <dgm:prSet/>
      <dgm:spPr/>
      <dgm:t>
        <a:bodyPr/>
        <a:lstStyle/>
        <a:p>
          <a:endParaRPr lang="es-CL"/>
        </a:p>
      </dgm:t>
    </dgm:pt>
    <dgm:pt modelId="{B6B6F50C-7984-4A9F-ABFC-7C30202C6936}">
      <dgm:prSet phldrT="[Texto]"/>
      <dgm:spPr/>
      <dgm:t>
        <a:bodyPr/>
        <a:lstStyle/>
        <a:p>
          <a:r>
            <a:rPr lang="es-CL" sz="1400" b="1" dirty="0">
              <a:solidFill>
                <a:schemeClr val="tx1"/>
              </a:solidFill>
            </a:rPr>
            <a:t>Teoría de la Percepción</a:t>
          </a:r>
        </a:p>
      </dgm:t>
    </dgm:pt>
    <dgm:pt modelId="{33B232E5-BE97-4358-B0E4-A20D967A40C5}" type="parTrans" cxnId="{6499F9F0-DAA4-4EA8-AE99-891C115FBA9A}">
      <dgm:prSet/>
      <dgm:spPr/>
      <dgm:t>
        <a:bodyPr/>
        <a:lstStyle/>
        <a:p>
          <a:endParaRPr lang="es-CL"/>
        </a:p>
      </dgm:t>
    </dgm:pt>
    <dgm:pt modelId="{E94040BD-81A4-411F-BBA5-02B99CCA1D6E}" type="sibTrans" cxnId="{6499F9F0-DAA4-4EA8-AE99-891C115FBA9A}">
      <dgm:prSet/>
      <dgm:spPr/>
      <dgm:t>
        <a:bodyPr/>
        <a:lstStyle/>
        <a:p>
          <a:endParaRPr lang="es-CL"/>
        </a:p>
      </dgm:t>
    </dgm:pt>
    <dgm:pt modelId="{7130141E-78D2-4F79-AB0F-16CDD4ECBE87}">
      <dgm:prSet/>
      <dgm:spPr/>
      <dgm:t>
        <a:bodyPr/>
        <a:lstStyle/>
        <a:p>
          <a:r>
            <a:rPr lang="en-US" sz="1100" b="1" dirty="0">
              <a:latin typeface="Nadianne" pitchFamily="66" charset="0"/>
            </a:rPr>
            <a:t>“ </a:t>
          </a:r>
          <a:r>
            <a:rPr lang="en-US" sz="1100" b="1" dirty="0" err="1">
              <a:latin typeface="Arial" charset="0"/>
            </a:rPr>
            <a:t>Relación</a:t>
          </a:r>
          <a:r>
            <a:rPr lang="en-US" sz="1100" b="1" dirty="0">
              <a:latin typeface="Arial" charset="0"/>
            </a:rPr>
            <a:t> entre </a:t>
          </a:r>
          <a:r>
            <a:rPr lang="en-US" sz="1100" b="1" dirty="0" err="1">
              <a:latin typeface="Arial" charset="0"/>
            </a:rPr>
            <a:t>partes</a:t>
          </a:r>
          <a:r>
            <a:rPr lang="en-US" sz="1100" b="1" dirty="0">
              <a:latin typeface="Arial" charset="0"/>
            </a:rPr>
            <a:t> </a:t>
          </a:r>
          <a:r>
            <a:rPr lang="en-US" sz="1100" b="1" dirty="0" err="1">
              <a:latin typeface="Arial" charset="0"/>
            </a:rPr>
            <a:t>en</a:t>
          </a:r>
          <a:r>
            <a:rPr lang="en-US" sz="1100" b="1" dirty="0">
              <a:latin typeface="Arial" charset="0"/>
            </a:rPr>
            <a:t> la que </a:t>
          </a:r>
          <a:r>
            <a:rPr lang="en-US" sz="1100" b="1" dirty="0" err="1">
              <a:latin typeface="Arial" charset="0"/>
            </a:rPr>
            <a:t>ambas</a:t>
          </a:r>
          <a:r>
            <a:rPr lang="en-US" sz="1100" b="1" dirty="0">
              <a:latin typeface="Arial" charset="0"/>
            </a:rPr>
            <a:t> </a:t>
          </a:r>
          <a:r>
            <a:rPr lang="en-US" sz="1100" b="1" dirty="0" err="1">
              <a:latin typeface="Arial" charset="0"/>
            </a:rPr>
            <a:t>procuran</a:t>
          </a:r>
          <a:r>
            <a:rPr lang="en-US" sz="1100" b="1" dirty="0">
              <a:latin typeface="Arial" charset="0"/>
            </a:rPr>
            <a:t> la </a:t>
          </a:r>
          <a:r>
            <a:rPr lang="en-US" sz="1100" b="1" dirty="0" err="1">
              <a:latin typeface="Arial" charset="0"/>
            </a:rPr>
            <a:t>obtencón</a:t>
          </a:r>
          <a:r>
            <a:rPr lang="en-US" sz="1100" b="1" dirty="0">
              <a:latin typeface="Arial" charset="0"/>
            </a:rPr>
            <a:t> de </a:t>
          </a:r>
          <a:r>
            <a:rPr lang="en-US" sz="1100" b="1" dirty="0" err="1">
              <a:latin typeface="Arial" charset="0"/>
            </a:rPr>
            <a:t>objetivos</a:t>
          </a:r>
          <a:r>
            <a:rPr lang="en-US" sz="1100" b="1" dirty="0">
              <a:latin typeface="Arial" charset="0"/>
            </a:rPr>
            <a:t> </a:t>
          </a:r>
          <a:r>
            <a:rPr lang="en-US" sz="1100" b="1" dirty="0">
              <a:solidFill>
                <a:schemeClr val="tx1"/>
              </a:solidFill>
              <a:latin typeface="Arial" charset="0"/>
            </a:rPr>
            <a:t>que son, </a:t>
          </a:r>
          <a:r>
            <a:rPr lang="en-US" sz="1100" b="1" dirty="0" err="1">
              <a:solidFill>
                <a:schemeClr val="tx1"/>
              </a:solidFill>
              <a:latin typeface="Arial" charset="0"/>
            </a:rPr>
            <a:t>pueden</a:t>
          </a:r>
          <a:r>
            <a:rPr lang="en-US" sz="1100" b="1" dirty="0">
              <a:solidFill>
                <a:schemeClr val="tx1"/>
              </a:solidFill>
              <a:latin typeface="Arial" charset="0"/>
            </a:rPr>
            <a:t> </a:t>
          </a:r>
          <a:r>
            <a:rPr lang="en-US" sz="1100" b="1" dirty="0" err="1">
              <a:solidFill>
                <a:schemeClr val="tx1"/>
              </a:solidFill>
              <a:latin typeface="Arial" charset="0"/>
            </a:rPr>
            <a:t>ser</a:t>
          </a:r>
          <a:r>
            <a:rPr lang="en-US" sz="1100" b="1" dirty="0">
              <a:solidFill>
                <a:schemeClr val="tx1"/>
              </a:solidFill>
              <a:latin typeface="Arial" charset="0"/>
            </a:rPr>
            <a:t>, o </a:t>
          </a:r>
          <a:r>
            <a:rPr lang="en-US" sz="1100" b="1" dirty="0" err="1">
              <a:solidFill>
                <a:schemeClr val="tx1"/>
              </a:solidFill>
              <a:latin typeface="Arial" charset="0"/>
            </a:rPr>
            <a:t>parecen</a:t>
          </a:r>
          <a:r>
            <a:rPr lang="en-US" sz="1100" b="1" dirty="0">
              <a:solidFill>
                <a:schemeClr val="tx1"/>
              </a:solidFill>
              <a:latin typeface="Arial" charset="0"/>
            </a:rPr>
            <a:t> </a:t>
          </a:r>
          <a:r>
            <a:rPr lang="en-US" sz="1100" b="1" dirty="0" err="1">
              <a:solidFill>
                <a:schemeClr val="tx1"/>
              </a:solidFill>
              <a:latin typeface="Arial" charset="0"/>
            </a:rPr>
            <a:t>ser</a:t>
          </a:r>
          <a:r>
            <a:rPr lang="en-US" sz="1100" b="1" dirty="0">
              <a:solidFill>
                <a:schemeClr val="tx1"/>
              </a:solidFill>
              <a:latin typeface="Arial" charset="0"/>
            </a:rPr>
            <a:t> </a:t>
          </a:r>
          <a:r>
            <a:rPr lang="en-US" sz="1100" b="1" dirty="0">
              <a:latin typeface="Arial" charset="0"/>
            </a:rPr>
            <a:t>para </a:t>
          </a:r>
          <a:r>
            <a:rPr lang="en-US" sz="1100" b="1" dirty="0" err="1">
              <a:latin typeface="Arial" charset="0"/>
            </a:rPr>
            <a:t>alguna</a:t>
          </a:r>
          <a:r>
            <a:rPr lang="en-US" sz="1100" b="1" dirty="0">
              <a:latin typeface="Arial" charset="0"/>
            </a:rPr>
            <a:t> de </a:t>
          </a:r>
          <a:r>
            <a:rPr lang="en-US" sz="1100" b="1" dirty="0" err="1">
              <a:latin typeface="Arial" charset="0"/>
            </a:rPr>
            <a:t>ellas</a:t>
          </a:r>
          <a:r>
            <a:rPr lang="en-US" sz="1100" b="1" dirty="0">
              <a:latin typeface="Arial" charset="0"/>
            </a:rPr>
            <a:t>, incompatibles “</a:t>
          </a:r>
          <a:endParaRPr lang="en-US" sz="1100" b="1" dirty="0"/>
        </a:p>
      </dgm:t>
    </dgm:pt>
    <dgm:pt modelId="{627BB7F0-965B-4DC2-9891-C1AC94562D20}" type="parTrans" cxnId="{54F9C404-1250-473C-B1B8-96DB14252024}">
      <dgm:prSet/>
      <dgm:spPr/>
      <dgm:t>
        <a:bodyPr/>
        <a:lstStyle/>
        <a:p>
          <a:endParaRPr lang="es-CL"/>
        </a:p>
      </dgm:t>
    </dgm:pt>
    <dgm:pt modelId="{D5C4AE33-4E7C-4D5F-89D3-E9248BCC8AF0}" type="sibTrans" cxnId="{54F9C404-1250-473C-B1B8-96DB14252024}">
      <dgm:prSet/>
      <dgm:spPr/>
      <dgm:t>
        <a:bodyPr/>
        <a:lstStyle/>
        <a:p>
          <a:endParaRPr lang="es-CL"/>
        </a:p>
      </dgm:t>
    </dgm:pt>
    <dgm:pt modelId="{91FE3067-6431-416D-9672-5F654FCAB43D}">
      <dgm:prSet phldrT="[Texto]" custT="1"/>
      <dgm:spPr/>
      <dgm:t>
        <a:bodyPr/>
        <a:lstStyle/>
        <a:p>
          <a:endParaRPr lang="es-CL" sz="1600" b="1" dirty="0"/>
        </a:p>
      </dgm:t>
    </dgm:pt>
    <dgm:pt modelId="{ADCF0CB7-3F4C-400B-A170-9F54ED51A19F}" type="parTrans" cxnId="{C4A73FBB-858E-4405-8D64-7AD0EC97716C}">
      <dgm:prSet/>
      <dgm:spPr/>
      <dgm:t>
        <a:bodyPr/>
        <a:lstStyle/>
        <a:p>
          <a:endParaRPr lang="es-CL"/>
        </a:p>
      </dgm:t>
    </dgm:pt>
    <dgm:pt modelId="{620CED08-8137-4B29-AA0C-22B878CE36F8}" type="sibTrans" cxnId="{C4A73FBB-858E-4405-8D64-7AD0EC97716C}">
      <dgm:prSet/>
      <dgm:spPr/>
      <dgm:t>
        <a:bodyPr/>
        <a:lstStyle/>
        <a:p>
          <a:endParaRPr lang="es-CL"/>
        </a:p>
      </dgm:t>
    </dgm:pt>
    <dgm:pt modelId="{71A2126D-7C83-4E58-9761-BDA395FD4C0E}">
      <dgm:prSet phldrT="[Texto]" custT="1"/>
      <dgm:spPr/>
      <dgm:t>
        <a:bodyPr/>
        <a:lstStyle/>
        <a:p>
          <a:r>
            <a:rPr lang="es-CL" sz="1600" b="1" dirty="0"/>
            <a:t>Oposición de intereses protegidos por el derecho</a:t>
          </a:r>
        </a:p>
      </dgm:t>
    </dgm:pt>
    <dgm:pt modelId="{F24E4F67-73A8-4FD7-BD99-023028FD4274}" type="parTrans" cxnId="{F1E56291-3CB0-4F04-9201-5CFECC6B81FE}">
      <dgm:prSet/>
      <dgm:spPr/>
      <dgm:t>
        <a:bodyPr/>
        <a:lstStyle/>
        <a:p>
          <a:endParaRPr lang="es-CL"/>
        </a:p>
      </dgm:t>
    </dgm:pt>
    <dgm:pt modelId="{77D6E47E-D963-4D6E-8148-A21F2131F7C9}" type="sibTrans" cxnId="{F1E56291-3CB0-4F04-9201-5CFECC6B81FE}">
      <dgm:prSet/>
      <dgm:spPr/>
      <dgm:t>
        <a:bodyPr/>
        <a:lstStyle/>
        <a:p>
          <a:endParaRPr lang="es-CL"/>
        </a:p>
      </dgm:t>
    </dgm:pt>
    <dgm:pt modelId="{BD67CDA6-672D-4D7A-902F-9867A78DED5D}">
      <dgm:prSet phldrT="[Texto]" custT="1"/>
      <dgm:spPr/>
      <dgm:t>
        <a:bodyPr/>
        <a:lstStyle/>
        <a:p>
          <a:r>
            <a:rPr lang="es-CL" sz="1600" b="1" dirty="0"/>
            <a:t>Lucha por imponer mis propias ideas sobre otros / influir</a:t>
          </a:r>
        </a:p>
      </dgm:t>
    </dgm:pt>
    <dgm:pt modelId="{CCEA05A8-ACC0-48A6-A71B-568D407F4917}">
      <dgm:prSet phldrT="[Texto]" custT="1"/>
      <dgm:spPr/>
      <dgm:t>
        <a:bodyPr/>
        <a:lstStyle/>
        <a:p>
          <a:r>
            <a:rPr lang="es-CL" sz="1600" b="1" dirty="0"/>
            <a:t>Lucha de poder</a:t>
          </a:r>
        </a:p>
      </dgm:t>
    </dgm:pt>
    <dgm:pt modelId="{160A272E-62F7-4150-A72C-18F1EA12B160}">
      <dgm:prSet phldrT="[Texto]" custT="1"/>
      <dgm:spPr/>
      <dgm:t>
        <a:bodyPr/>
        <a:lstStyle/>
        <a:p>
          <a:r>
            <a:rPr lang="es-CL" sz="1600" b="1" dirty="0">
              <a:solidFill>
                <a:schemeClr val="tx1"/>
              </a:solidFill>
            </a:rPr>
            <a:t>Sociología</a:t>
          </a:r>
        </a:p>
      </dgm:t>
    </dgm:pt>
    <dgm:pt modelId="{13407F05-AAA0-4E89-A53B-345E399E8558}" type="sibTrans" cxnId="{DD76B81E-B91A-4393-9E24-0850A78937BC}">
      <dgm:prSet/>
      <dgm:spPr/>
      <dgm:t>
        <a:bodyPr/>
        <a:lstStyle/>
        <a:p>
          <a:endParaRPr lang="es-CL"/>
        </a:p>
      </dgm:t>
    </dgm:pt>
    <dgm:pt modelId="{4BE6A525-7892-4BC2-93C9-40FF6170A741}" type="parTrans" cxnId="{DD76B81E-B91A-4393-9E24-0850A78937BC}">
      <dgm:prSet/>
      <dgm:spPr/>
      <dgm:t>
        <a:bodyPr/>
        <a:lstStyle/>
        <a:p>
          <a:endParaRPr lang="es-CL"/>
        </a:p>
      </dgm:t>
    </dgm:pt>
    <dgm:pt modelId="{69F72626-B40C-4AEC-A1A6-90375691BA46}" type="sibTrans" cxnId="{611C5A55-5EAC-4225-9D56-ADD5C8C925C7}">
      <dgm:prSet/>
      <dgm:spPr/>
      <dgm:t>
        <a:bodyPr/>
        <a:lstStyle/>
        <a:p>
          <a:endParaRPr lang="es-CL"/>
        </a:p>
      </dgm:t>
    </dgm:pt>
    <dgm:pt modelId="{62B43716-54F9-4974-B613-77AA96147BF0}" type="parTrans" cxnId="{611C5A55-5EAC-4225-9D56-ADD5C8C925C7}">
      <dgm:prSet/>
      <dgm:spPr/>
      <dgm:t>
        <a:bodyPr/>
        <a:lstStyle/>
        <a:p>
          <a:endParaRPr lang="es-CL"/>
        </a:p>
      </dgm:t>
    </dgm:pt>
    <dgm:pt modelId="{03EA2A4E-7803-4009-8267-9F488C31D0CF}" type="sibTrans" cxnId="{1B4B46A3-A14F-4B89-BCE7-A0F5C178C967}">
      <dgm:prSet/>
      <dgm:spPr/>
      <dgm:t>
        <a:bodyPr/>
        <a:lstStyle/>
        <a:p>
          <a:endParaRPr lang="es-CL"/>
        </a:p>
      </dgm:t>
    </dgm:pt>
    <dgm:pt modelId="{53B51BDA-F931-417C-AEA7-2C7DFCA53460}" type="parTrans" cxnId="{1B4B46A3-A14F-4B89-BCE7-A0F5C178C967}">
      <dgm:prSet/>
      <dgm:spPr/>
      <dgm:t>
        <a:bodyPr/>
        <a:lstStyle/>
        <a:p>
          <a:endParaRPr lang="es-CL"/>
        </a:p>
      </dgm:t>
    </dgm:pt>
    <dgm:pt modelId="{49BB401D-900F-47BC-BEAC-7FA7AE13DC8E}">
      <dgm:prSet phldrT="[Texto]" custT="1"/>
      <dgm:spPr/>
      <dgm:t>
        <a:bodyPr/>
        <a:lstStyle/>
        <a:p>
          <a:r>
            <a:rPr lang="es-ES" sz="1600" b="1" dirty="0"/>
            <a:t>Proceso de desestabilización del poder</a:t>
          </a:r>
          <a:endParaRPr lang="es-CL" sz="1600" b="1" dirty="0"/>
        </a:p>
      </dgm:t>
    </dgm:pt>
    <dgm:pt modelId="{B8AA20BB-F13B-4996-B550-62BC2B4EA328}" type="parTrans" cxnId="{63DB8C2B-C4BA-4FF9-8CAD-059C2114E3BE}">
      <dgm:prSet/>
      <dgm:spPr/>
      <dgm:t>
        <a:bodyPr/>
        <a:lstStyle/>
        <a:p>
          <a:endParaRPr lang="es-CL"/>
        </a:p>
      </dgm:t>
    </dgm:pt>
    <dgm:pt modelId="{D51A9B67-857B-46DE-9F27-2669FF682E00}" type="sibTrans" cxnId="{63DB8C2B-C4BA-4FF9-8CAD-059C2114E3BE}">
      <dgm:prSet/>
      <dgm:spPr/>
      <dgm:t>
        <a:bodyPr/>
        <a:lstStyle/>
        <a:p>
          <a:endParaRPr lang="es-CL"/>
        </a:p>
      </dgm:t>
    </dgm:pt>
    <dgm:pt modelId="{062765D0-75F1-47DE-89D3-5C46C4395D19}" type="pres">
      <dgm:prSet presAssocID="{F96A9961-5DD6-4B40-A8A2-03B1DA0DB0DE}" presName="Name0" presStyleCnt="0">
        <dgm:presLayoutVars>
          <dgm:dir/>
          <dgm:resizeHandles val="exact"/>
        </dgm:presLayoutVars>
      </dgm:prSet>
      <dgm:spPr/>
    </dgm:pt>
    <dgm:pt modelId="{35623FB8-6837-420F-9DDA-20D11C27D961}" type="pres">
      <dgm:prSet presAssocID="{CF340C7F-9030-443E-A7C9-67C07140C824}" presName="node" presStyleLbl="node1" presStyleIdx="0" presStyleCnt="3" custLinFactNeighborX="18529" custLinFactNeighborY="-665">
        <dgm:presLayoutVars>
          <dgm:bulletEnabled val="1"/>
        </dgm:presLayoutVars>
      </dgm:prSet>
      <dgm:spPr/>
    </dgm:pt>
    <dgm:pt modelId="{BA5EE0C7-815D-4CF8-82AB-1882E1DD2364}" type="pres">
      <dgm:prSet presAssocID="{4AC7DF62-CD20-4750-BFD4-FA24A258492E}" presName="sibTrans" presStyleCnt="0"/>
      <dgm:spPr/>
    </dgm:pt>
    <dgm:pt modelId="{03C7CBBD-15CC-47BE-91FC-A4A377A219EC}" type="pres">
      <dgm:prSet presAssocID="{160A272E-62F7-4150-A72C-18F1EA12B160}" presName="node" presStyleLbl="node1" presStyleIdx="1" presStyleCnt="3">
        <dgm:presLayoutVars>
          <dgm:bulletEnabled val="1"/>
        </dgm:presLayoutVars>
      </dgm:prSet>
      <dgm:spPr/>
    </dgm:pt>
    <dgm:pt modelId="{FDB67FE0-8757-425C-BF8B-214C3605B9C3}" type="pres">
      <dgm:prSet presAssocID="{13407F05-AAA0-4E89-A53B-345E399E8558}" presName="sibTrans" presStyleCnt="0"/>
      <dgm:spPr/>
    </dgm:pt>
    <dgm:pt modelId="{F0F29749-457C-4FB0-A05B-2A6E850B98A5}" type="pres">
      <dgm:prSet presAssocID="{B6B6F50C-7984-4A9F-ABFC-7C30202C6936}" presName="node" presStyleLbl="node1" presStyleIdx="2" presStyleCnt="3" custScaleX="97095">
        <dgm:presLayoutVars>
          <dgm:bulletEnabled val="1"/>
        </dgm:presLayoutVars>
      </dgm:prSet>
      <dgm:spPr/>
    </dgm:pt>
  </dgm:ptLst>
  <dgm:cxnLst>
    <dgm:cxn modelId="{54F9C404-1250-473C-B1B8-96DB14252024}" srcId="{B6B6F50C-7984-4A9F-ABFC-7C30202C6936}" destId="{7130141E-78D2-4F79-AB0F-16CDD4ECBE87}" srcOrd="0" destOrd="0" parTransId="{627BB7F0-965B-4DC2-9891-C1AC94562D20}" sibTransId="{D5C4AE33-4E7C-4D5F-89D3-E9248BCC8AF0}"/>
    <dgm:cxn modelId="{C11AD813-BED9-40A1-A388-A2E571EFC308}" type="presOf" srcId="{71A2126D-7C83-4E58-9761-BDA395FD4C0E}" destId="{35623FB8-6837-420F-9DDA-20D11C27D961}" srcOrd="0" destOrd="3" presId="urn:microsoft.com/office/officeart/2005/8/layout/hList6"/>
    <dgm:cxn modelId="{DD76B81E-B91A-4393-9E24-0850A78937BC}" srcId="{F96A9961-5DD6-4B40-A8A2-03B1DA0DB0DE}" destId="{160A272E-62F7-4150-A72C-18F1EA12B160}" srcOrd="1" destOrd="0" parTransId="{4BE6A525-7892-4BC2-93C9-40FF6170A741}" sibTransId="{13407F05-AAA0-4E89-A53B-345E399E8558}"/>
    <dgm:cxn modelId="{9BE54425-8DD9-402E-BD42-35764965D554}" type="presOf" srcId="{CCEA05A8-ACC0-48A6-A71B-568D407F4917}" destId="{03C7CBBD-15CC-47BE-91FC-A4A377A219EC}" srcOrd="0" destOrd="1" presId="urn:microsoft.com/office/officeart/2005/8/layout/hList6"/>
    <dgm:cxn modelId="{63DB8C2B-C4BA-4FF9-8CAD-059C2114E3BE}" srcId="{160A272E-62F7-4150-A72C-18F1EA12B160}" destId="{49BB401D-900F-47BC-BEAC-7FA7AE13DC8E}" srcOrd="2" destOrd="0" parTransId="{B8AA20BB-F13B-4996-B550-62BC2B4EA328}" sibTransId="{D51A9B67-857B-46DE-9F27-2669FF682E00}"/>
    <dgm:cxn modelId="{DBBE093C-FCA8-4545-A34D-441ED56DF620}" type="presOf" srcId="{B6B6F50C-7984-4A9F-ABFC-7C30202C6936}" destId="{F0F29749-457C-4FB0-A05B-2A6E850B98A5}" srcOrd="0" destOrd="0" presId="urn:microsoft.com/office/officeart/2005/8/layout/hList6"/>
    <dgm:cxn modelId="{401CE045-5950-4D2A-9864-7CA99B9189A1}" type="presOf" srcId="{7130141E-78D2-4F79-AB0F-16CDD4ECBE87}" destId="{F0F29749-457C-4FB0-A05B-2A6E850B98A5}" srcOrd="0" destOrd="1" presId="urn:microsoft.com/office/officeart/2005/8/layout/hList6"/>
    <dgm:cxn modelId="{9272D86B-5E62-4F56-AA33-B1927D73AC57}" srcId="{F96A9961-5DD6-4B40-A8A2-03B1DA0DB0DE}" destId="{CF340C7F-9030-443E-A7C9-67C07140C824}" srcOrd="0" destOrd="0" parTransId="{E8234443-7310-4C4C-9E11-E29768D50271}" sibTransId="{4AC7DF62-CD20-4750-BFD4-FA24A258492E}"/>
    <dgm:cxn modelId="{7F41594C-9214-49D5-A7C5-6A91D07E7FD1}" type="presOf" srcId="{160A272E-62F7-4150-A72C-18F1EA12B160}" destId="{03C7CBBD-15CC-47BE-91FC-A4A377A219EC}" srcOrd="0" destOrd="0" presId="urn:microsoft.com/office/officeart/2005/8/layout/hList6"/>
    <dgm:cxn modelId="{5CBAF654-8C8B-487F-A882-20EACDA06685}" type="presOf" srcId="{42129EE3-F8EB-49F8-BE2A-B45883368265}" destId="{35623FB8-6837-420F-9DDA-20D11C27D961}" srcOrd="0" destOrd="1" presId="urn:microsoft.com/office/officeart/2005/8/layout/hList6"/>
    <dgm:cxn modelId="{611C5A55-5EAC-4225-9D56-ADD5C8C925C7}" srcId="{160A272E-62F7-4150-A72C-18F1EA12B160}" destId="{BD67CDA6-672D-4D7A-902F-9867A78DED5D}" srcOrd="1" destOrd="0" parTransId="{62B43716-54F9-4974-B613-77AA96147BF0}" sibTransId="{69F72626-B40C-4AEC-A1A6-90375691BA46}"/>
    <dgm:cxn modelId="{AA322F5A-8736-4512-9223-52A13FCDE759}" type="presOf" srcId="{BD67CDA6-672D-4D7A-902F-9867A78DED5D}" destId="{03C7CBBD-15CC-47BE-91FC-A4A377A219EC}" srcOrd="0" destOrd="2" presId="urn:microsoft.com/office/officeart/2005/8/layout/hList6"/>
    <dgm:cxn modelId="{F1E56291-3CB0-4F04-9201-5CFECC6B81FE}" srcId="{CF340C7F-9030-443E-A7C9-67C07140C824}" destId="{71A2126D-7C83-4E58-9761-BDA395FD4C0E}" srcOrd="2" destOrd="0" parTransId="{F24E4F67-73A8-4FD7-BD99-023028FD4274}" sibTransId="{77D6E47E-D963-4D6E-8148-A21F2131F7C9}"/>
    <dgm:cxn modelId="{1B4B46A3-A14F-4B89-BCE7-A0F5C178C967}" srcId="{160A272E-62F7-4150-A72C-18F1EA12B160}" destId="{CCEA05A8-ACC0-48A6-A71B-568D407F4917}" srcOrd="0" destOrd="0" parTransId="{53B51BDA-F931-417C-AEA7-2C7DFCA53460}" sibTransId="{03EA2A4E-7803-4009-8267-9F488C31D0CF}"/>
    <dgm:cxn modelId="{CBD0B3A5-1B49-4757-A2BF-9435DBB8CF2D}" type="presOf" srcId="{49BB401D-900F-47BC-BEAC-7FA7AE13DC8E}" destId="{03C7CBBD-15CC-47BE-91FC-A4A377A219EC}" srcOrd="0" destOrd="3" presId="urn:microsoft.com/office/officeart/2005/8/layout/hList6"/>
    <dgm:cxn modelId="{9C8D99A9-3B06-4F90-AF6C-44EE965D9706}" type="presOf" srcId="{CF340C7F-9030-443E-A7C9-67C07140C824}" destId="{35623FB8-6837-420F-9DDA-20D11C27D961}" srcOrd="0" destOrd="0" presId="urn:microsoft.com/office/officeart/2005/8/layout/hList6"/>
    <dgm:cxn modelId="{D75F3FB6-7B0B-4924-B1DD-B924919EFD7F}" type="presOf" srcId="{91FE3067-6431-416D-9672-5F654FCAB43D}" destId="{35623FB8-6837-420F-9DDA-20D11C27D961}" srcOrd="0" destOrd="2" presId="urn:microsoft.com/office/officeart/2005/8/layout/hList6"/>
    <dgm:cxn modelId="{C4A73FBB-858E-4405-8D64-7AD0EC97716C}" srcId="{CF340C7F-9030-443E-A7C9-67C07140C824}" destId="{91FE3067-6431-416D-9672-5F654FCAB43D}" srcOrd="1" destOrd="0" parTransId="{ADCF0CB7-3F4C-400B-A170-9F54ED51A19F}" sibTransId="{620CED08-8137-4B29-AA0C-22B878CE36F8}"/>
    <dgm:cxn modelId="{47F778C2-1688-42C1-B3A9-B196B620F14F}" srcId="{CF340C7F-9030-443E-A7C9-67C07140C824}" destId="{42129EE3-F8EB-49F8-BE2A-B45883368265}" srcOrd="0" destOrd="0" parTransId="{E4BDA2DE-75A4-44CE-B62E-E48F702339C3}" sibTransId="{61636956-D826-4F1C-BAEC-A37D75709284}"/>
    <dgm:cxn modelId="{6499F9F0-DAA4-4EA8-AE99-891C115FBA9A}" srcId="{F96A9961-5DD6-4B40-A8A2-03B1DA0DB0DE}" destId="{B6B6F50C-7984-4A9F-ABFC-7C30202C6936}" srcOrd="2" destOrd="0" parTransId="{33B232E5-BE97-4358-B0E4-A20D967A40C5}" sibTransId="{E94040BD-81A4-411F-BBA5-02B99CCA1D6E}"/>
    <dgm:cxn modelId="{270042F8-5567-4774-ADD4-3638197B43C8}" type="presOf" srcId="{F96A9961-5DD6-4B40-A8A2-03B1DA0DB0DE}" destId="{062765D0-75F1-47DE-89D3-5C46C4395D19}" srcOrd="0" destOrd="0" presId="urn:microsoft.com/office/officeart/2005/8/layout/hList6"/>
    <dgm:cxn modelId="{64A22D12-5B51-46BA-9420-DFEE0577C7D1}" type="presParOf" srcId="{062765D0-75F1-47DE-89D3-5C46C4395D19}" destId="{35623FB8-6837-420F-9DDA-20D11C27D961}" srcOrd="0" destOrd="0" presId="urn:microsoft.com/office/officeart/2005/8/layout/hList6"/>
    <dgm:cxn modelId="{19041D60-5AE1-47A0-8DF2-15DBBF5EB319}" type="presParOf" srcId="{062765D0-75F1-47DE-89D3-5C46C4395D19}" destId="{BA5EE0C7-815D-4CF8-82AB-1882E1DD2364}" srcOrd="1" destOrd="0" presId="urn:microsoft.com/office/officeart/2005/8/layout/hList6"/>
    <dgm:cxn modelId="{D003AB31-7E02-4B63-A4DB-0AC9D5DF6325}" type="presParOf" srcId="{062765D0-75F1-47DE-89D3-5C46C4395D19}" destId="{03C7CBBD-15CC-47BE-91FC-A4A377A219EC}" srcOrd="2" destOrd="0" presId="urn:microsoft.com/office/officeart/2005/8/layout/hList6"/>
    <dgm:cxn modelId="{270AC46B-E011-407B-B18B-CC32790C0E4E}" type="presParOf" srcId="{062765D0-75F1-47DE-89D3-5C46C4395D19}" destId="{FDB67FE0-8757-425C-BF8B-214C3605B9C3}" srcOrd="3" destOrd="0" presId="urn:microsoft.com/office/officeart/2005/8/layout/hList6"/>
    <dgm:cxn modelId="{74F36590-4B3C-4687-961B-49B30CCCA690}" type="presParOf" srcId="{062765D0-75F1-47DE-89D3-5C46C4395D19}" destId="{F0F29749-457C-4FB0-A05B-2A6E850B98A5}" srcOrd="4" destOrd="0" presId="urn:microsoft.com/office/officeart/2005/8/layout/hList6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CF482-1432-4FE0-8389-886B4AD791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4F262B0-B5BF-4ACE-949D-B5594DF70818}">
      <dgm:prSet phldrT="[Texto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endParaRPr lang="es-CL" dirty="0"/>
        </a:p>
      </dgm:t>
    </dgm:pt>
    <dgm:pt modelId="{BB7E1968-D6E0-4A9E-8E1D-B23FDAEF2DEE}" type="parTrans" cxnId="{7DA2A099-8BB3-4F67-B231-1B0EA9F4BC8C}">
      <dgm:prSet/>
      <dgm:spPr/>
      <dgm:t>
        <a:bodyPr/>
        <a:lstStyle/>
        <a:p>
          <a:pPr algn="ctr"/>
          <a:endParaRPr lang="es-CL"/>
        </a:p>
      </dgm:t>
    </dgm:pt>
    <dgm:pt modelId="{FB80FA88-7099-4EDE-B5C8-694B58BBF11F}" type="sibTrans" cxnId="{7DA2A099-8BB3-4F67-B231-1B0EA9F4BC8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CL"/>
        </a:p>
      </dgm:t>
    </dgm:pt>
    <dgm:pt modelId="{171A8EE5-828D-45F2-B8CA-17DB9F3344F5}">
      <dgm:prSet phldrT="[Texto]" phldr="1"/>
      <dgm:spPr>
        <a:solidFill>
          <a:srgbClr val="FFFF00"/>
        </a:solidFill>
      </dgm:spPr>
      <dgm:t>
        <a:bodyPr/>
        <a:lstStyle/>
        <a:p>
          <a:pPr algn="ctr"/>
          <a:endParaRPr lang="es-CL" dirty="0"/>
        </a:p>
      </dgm:t>
    </dgm:pt>
    <dgm:pt modelId="{411C5C76-06DD-4E14-931E-0F8A18434927}" type="parTrans" cxnId="{09418D75-59FF-4CEC-A311-AD5DD5D60704}">
      <dgm:prSet/>
      <dgm:spPr/>
      <dgm:t>
        <a:bodyPr/>
        <a:lstStyle/>
        <a:p>
          <a:pPr algn="ctr"/>
          <a:endParaRPr lang="es-CL"/>
        </a:p>
      </dgm:t>
    </dgm:pt>
    <dgm:pt modelId="{AB8F9B87-EAF1-428E-A5A9-00FE15F42F0F}" type="sibTrans" cxnId="{09418D75-59FF-4CEC-A311-AD5DD5D6070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CL"/>
        </a:p>
      </dgm:t>
    </dgm:pt>
    <dgm:pt modelId="{7DD06ADE-E72D-412F-9969-5A0FD8DBF656}">
      <dgm:prSet phldrT="[Texto]" phldr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endParaRPr lang="es-CL" dirty="0"/>
        </a:p>
      </dgm:t>
    </dgm:pt>
    <dgm:pt modelId="{C05F549A-9A50-4946-9A9A-640D16C60BF4}" type="parTrans" cxnId="{EAB5CECF-6A6B-45E6-B9C2-984FB64415CE}">
      <dgm:prSet/>
      <dgm:spPr/>
      <dgm:t>
        <a:bodyPr/>
        <a:lstStyle/>
        <a:p>
          <a:pPr algn="ctr"/>
          <a:endParaRPr lang="es-CL"/>
        </a:p>
      </dgm:t>
    </dgm:pt>
    <dgm:pt modelId="{0BE06CEB-BF8C-4DA0-989C-28EAB64FAC9E}" type="sibTrans" cxnId="{EAB5CECF-6A6B-45E6-B9C2-984FB64415C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CL"/>
        </a:p>
      </dgm:t>
    </dgm:pt>
    <dgm:pt modelId="{06D2845B-99DC-4296-A1C6-1CE105F1EF36}">
      <dgm:prSet phldrT="[Texto]" phldr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endParaRPr lang="es-CL" dirty="0"/>
        </a:p>
      </dgm:t>
    </dgm:pt>
    <dgm:pt modelId="{BC16168E-EB48-4FCF-80DF-9BEBC491B0C5}" type="parTrans" cxnId="{A17A432D-5C0B-4735-97B8-24C9D0868D7C}">
      <dgm:prSet/>
      <dgm:spPr/>
      <dgm:t>
        <a:bodyPr/>
        <a:lstStyle/>
        <a:p>
          <a:pPr algn="ctr"/>
          <a:endParaRPr lang="es-CL"/>
        </a:p>
      </dgm:t>
    </dgm:pt>
    <dgm:pt modelId="{971E2DFD-01A7-4710-90B9-4450B5BC2928}" type="sibTrans" cxnId="{A17A432D-5C0B-4735-97B8-24C9D0868D7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CL"/>
        </a:p>
      </dgm:t>
    </dgm:pt>
    <dgm:pt modelId="{8ED2ECEB-037E-4EA2-B62A-B74553C59FE2}">
      <dgm:prSet phldrT="[Texto]" phldr="1"/>
      <dgm:spPr>
        <a:solidFill>
          <a:srgbClr val="FF0000"/>
        </a:solidFill>
      </dgm:spPr>
      <dgm:t>
        <a:bodyPr/>
        <a:lstStyle/>
        <a:p>
          <a:pPr algn="ctr"/>
          <a:endParaRPr lang="es-CL" dirty="0"/>
        </a:p>
      </dgm:t>
    </dgm:pt>
    <dgm:pt modelId="{94739E5B-00E8-4D1E-A95A-F322C3BF30C9}" type="parTrans" cxnId="{B4D07F5C-8361-4DEE-A70F-0F913DC5B2FC}">
      <dgm:prSet/>
      <dgm:spPr/>
      <dgm:t>
        <a:bodyPr/>
        <a:lstStyle/>
        <a:p>
          <a:pPr algn="ctr"/>
          <a:endParaRPr lang="es-CL"/>
        </a:p>
      </dgm:t>
    </dgm:pt>
    <dgm:pt modelId="{AE96EF84-4917-4FE6-ADA9-988574826F34}" type="sibTrans" cxnId="{B4D07F5C-8361-4DEE-A70F-0F913DC5B2F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CL"/>
        </a:p>
      </dgm:t>
    </dgm:pt>
    <dgm:pt modelId="{2E399F92-8B5D-4C33-BC4F-8BADA53CA96D}" type="pres">
      <dgm:prSet presAssocID="{512CF482-1432-4FE0-8389-886B4AD79121}" presName="cycle" presStyleCnt="0">
        <dgm:presLayoutVars>
          <dgm:dir/>
          <dgm:resizeHandles val="exact"/>
        </dgm:presLayoutVars>
      </dgm:prSet>
      <dgm:spPr/>
    </dgm:pt>
    <dgm:pt modelId="{9E24B86B-927D-4849-8F37-7BE02F47AB68}" type="pres">
      <dgm:prSet presAssocID="{F4F262B0-B5BF-4ACE-949D-B5594DF70818}" presName="node" presStyleLbl="node1" presStyleIdx="0" presStyleCnt="5">
        <dgm:presLayoutVars>
          <dgm:bulletEnabled val="1"/>
        </dgm:presLayoutVars>
      </dgm:prSet>
      <dgm:spPr/>
    </dgm:pt>
    <dgm:pt modelId="{EFE8A312-DF9A-403E-8F64-6D5F293F0939}" type="pres">
      <dgm:prSet presAssocID="{FB80FA88-7099-4EDE-B5C8-694B58BBF11F}" presName="sibTrans" presStyleLbl="sibTrans2D1" presStyleIdx="0" presStyleCnt="5"/>
      <dgm:spPr/>
    </dgm:pt>
    <dgm:pt modelId="{6EED1395-29BD-4284-9B55-92BBAE5874A7}" type="pres">
      <dgm:prSet presAssocID="{FB80FA88-7099-4EDE-B5C8-694B58BBF11F}" presName="connectorText" presStyleLbl="sibTrans2D1" presStyleIdx="0" presStyleCnt="5"/>
      <dgm:spPr/>
    </dgm:pt>
    <dgm:pt modelId="{23620E21-C57D-45F7-A98C-88819D32F33E}" type="pres">
      <dgm:prSet presAssocID="{171A8EE5-828D-45F2-B8CA-17DB9F3344F5}" presName="node" presStyleLbl="node1" presStyleIdx="1" presStyleCnt="5">
        <dgm:presLayoutVars>
          <dgm:bulletEnabled val="1"/>
        </dgm:presLayoutVars>
      </dgm:prSet>
      <dgm:spPr/>
    </dgm:pt>
    <dgm:pt modelId="{08E93108-D3A3-427A-A099-FC5C47C399E7}" type="pres">
      <dgm:prSet presAssocID="{AB8F9B87-EAF1-428E-A5A9-00FE15F42F0F}" presName="sibTrans" presStyleLbl="sibTrans2D1" presStyleIdx="1" presStyleCnt="5"/>
      <dgm:spPr/>
    </dgm:pt>
    <dgm:pt modelId="{DC6314AB-6E8A-46D6-B691-86094E2396FE}" type="pres">
      <dgm:prSet presAssocID="{AB8F9B87-EAF1-428E-A5A9-00FE15F42F0F}" presName="connectorText" presStyleLbl="sibTrans2D1" presStyleIdx="1" presStyleCnt="5"/>
      <dgm:spPr/>
    </dgm:pt>
    <dgm:pt modelId="{490CF51B-BDB8-4F73-91C3-F765AE92FF6B}" type="pres">
      <dgm:prSet presAssocID="{7DD06ADE-E72D-412F-9969-5A0FD8DBF656}" presName="node" presStyleLbl="node1" presStyleIdx="2" presStyleCnt="5">
        <dgm:presLayoutVars>
          <dgm:bulletEnabled val="1"/>
        </dgm:presLayoutVars>
      </dgm:prSet>
      <dgm:spPr/>
    </dgm:pt>
    <dgm:pt modelId="{1A131232-0131-424B-856E-85BB4E7357CB}" type="pres">
      <dgm:prSet presAssocID="{0BE06CEB-BF8C-4DA0-989C-28EAB64FAC9E}" presName="sibTrans" presStyleLbl="sibTrans2D1" presStyleIdx="2" presStyleCnt="5"/>
      <dgm:spPr/>
    </dgm:pt>
    <dgm:pt modelId="{BC1A005D-F0CA-4BD9-B878-05F13B3C3D9E}" type="pres">
      <dgm:prSet presAssocID="{0BE06CEB-BF8C-4DA0-989C-28EAB64FAC9E}" presName="connectorText" presStyleLbl="sibTrans2D1" presStyleIdx="2" presStyleCnt="5"/>
      <dgm:spPr/>
    </dgm:pt>
    <dgm:pt modelId="{78C1885C-5869-4698-B1A9-E02A46C840F7}" type="pres">
      <dgm:prSet presAssocID="{06D2845B-99DC-4296-A1C6-1CE105F1EF36}" presName="node" presStyleLbl="node1" presStyleIdx="3" presStyleCnt="5">
        <dgm:presLayoutVars>
          <dgm:bulletEnabled val="1"/>
        </dgm:presLayoutVars>
      </dgm:prSet>
      <dgm:spPr/>
    </dgm:pt>
    <dgm:pt modelId="{3000BAAB-9F3E-40BA-8AAE-203BAC02661C}" type="pres">
      <dgm:prSet presAssocID="{971E2DFD-01A7-4710-90B9-4450B5BC2928}" presName="sibTrans" presStyleLbl="sibTrans2D1" presStyleIdx="3" presStyleCnt="5"/>
      <dgm:spPr/>
    </dgm:pt>
    <dgm:pt modelId="{C7F6B60F-1FCE-4AD9-B8C8-91F8CEC34BD8}" type="pres">
      <dgm:prSet presAssocID="{971E2DFD-01A7-4710-90B9-4450B5BC2928}" presName="connectorText" presStyleLbl="sibTrans2D1" presStyleIdx="3" presStyleCnt="5"/>
      <dgm:spPr/>
    </dgm:pt>
    <dgm:pt modelId="{15BE6858-9C6F-4C4D-8691-3D504DE7A9B2}" type="pres">
      <dgm:prSet presAssocID="{8ED2ECEB-037E-4EA2-B62A-B74553C59FE2}" presName="node" presStyleLbl="node1" presStyleIdx="4" presStyleCnt="5">
        <dgm:presLayoutVars>
          <dgm:bulletEnabled val="1"/>
        </dgm:presLayoutVars>
      </dgm:prSet>
      <dgm:spPr/>
    </dgm:pt>
    <dgm:pt modelId="{C4CFE1EC-C5DE-4096-B727-DA9732CC8BD8}" type="pres">
      <dgm:prSet presAssocID="{AE96EF84-4917-4FE6-ADA9-988574826F34}" presName="sibTrans" presStyleLbl="sibTrans2D1" presStyleIdx="4" presStyleCnt="5"/>
      <dgm:spPr/>
    </dgm:pt>
    <dgm:pt modelId="{01A545F7-74B0-487E-ABBC-DEEF91E21AFA}" type="pres">
      <dgm:prSet presAssocID="{AE96EF84-4917-4FE6-ADA9-988574826F34}" presName="connectorText" presStyleLbl="sibTrans2D1" presStyleIdx="4" presStyleCnt="5"/>
      <dgm:spPr/>
    </dgm:pt>
  </dgm:ptLst>
  <dgm:cxnLst>
    <dgm:cxn modelId="{41E4D308-4D07-43F5-8893-F9E30823F974}" type="presOf" srcId="{171A8EE5-828D-45F2-B8CA-17DB9F3344F5}" destId="{23620E21-C57D-45F7-A98C-88819D32F33E}" srcOrd="0" destOrd="0" presId="urn:microsoft.com/office/officeart/2005/8/layout/cycle2"/>
    <dgm:cxn modelId="{D863900D-1A46-476A-B854-4A3C57B0EE6C}" type="presOf" srcId="{0BE06CEB-BF8C-4DA0-989C-28EAB64FAC9E}" destId="{BC1A005D-F0CA-4BD9-B878-05F13B3C3D9E}" srcOrd="1" destOrd="0" presId="urn:microsoft.com/office/officeart/2005/8/layout/cycle2"/>
    <dgm:cxn modelId="{A17A432D-5C0B-4735-97B8-24C9D0868D7C}" srcId="{512CF482-1432-4FE0-8389-886B4AD79121}" destId="{06D2845B-99DC-4296-A1C6-1CE105F1EF36}" srcOrd="3" destOrd="0" parTransId="{BC16168E-EB48-4FCF-80DF-9BEBC491B0C5}" sibTransId="{971E2DFD-01A7-4710-90B9-4450B5BC2928}"/>
    <dgm:cxn modelId="{7B04AA3A-467E-4CC5-9A01-E60AAFCD1B8A}" type="presOf" srcId="{AB8F9B87-EAF1-428E-A5A9-00FE15F42F0F}" destId="{DC6314AB-6E8A-46D6-B691-86094E2396FE}" srcOrd="1" destOrd="0" presId="urn:microsoft.com/office/officeart/2005/8/layout/cycle2"/>
    <dgm:cxn modelId="{B4D07F5C-8361-4DEE-A70F-0F913DC5B2FC}" srcId="{512CF482-1432-4FE0-8389-886B4AD79121}" destId="{8ED2ECEB-037E-4EA2-B62A-B74553C59FE2}" srcOrd="4" destOrd="0" parTransId="{94739E5B-00E8-4D1E-A95A-F322C3BF30C9}" sibTransId="{AE96EF84-4917-4FE6-ADA9-988574826F34}"/>
    <dgm:cxn modelId="{FB76774C-AE4A-48D2-B59A-CD9AAB353906}" type="presOf" srcId="{7DD06ADE-E72D-412F-9969-5A0FD8DBF656}" destId="{490CF51B-BDB8-4F73-91C3-F765AE92FF6B}" srcOrd="0" destOrd="0" presId="urn:microsoft.com/office/officeart/2005/8/layout/cycle2"/>
    <dgm:cxn modelId="{09418D75-59FF-4CEC-A311-AD5DD5D60704}" srcId="{512CF482-1432-4FE0-8389-886B4AD79121}" destId="{171A8EE5-828D-45F2-B8CA-17DB9F3344F5}" srcOrd="1" destOrd="0" parTransId="{411C5C76-06DD-4E14-931E-0F8A18434927}" sibTransId="{AB8F9B87-EAF1-428E-A5A9-00FE15F42F0F}"/>
    <dgm:cxn modelId="{4689F555-A857-4790-85E5-C680702E86B8}" type="presOf" srcId="{AE96EF84-4917-4FE6-ADA9-988574826F34}" destId="{01A545F7-74B0-487E-ABBC-DEEF91E21AFA}" srcOrd="1" destOrd="0" presId="urn:microsoft.com/office/officeart/2005/8/layout/cycle2"/>
    <dgm:cxn modelId="{D49F537E-8959-42A4-95EC-55AC7511B053}" type="presOf" srcId="{AE96EF84-4917-4FE6-ADA9-988574826F34}" destId="{C4CFE1EC-C5DE-4096-B727-DA9732CC8BD8}" srcOrd="0" destOrd="0" presId="urn:microsoft.com/office/officeart/2005/8/layout/cycle2"/>
    <dgm:cxn modelId="{B5E6298D-6528-4E1D-A424-B321EB44BF33}" type="presOf" srcId="{0BE06CEB-BF8C-4DA0-989C-28EAB64FAC9E}" destId="{1A131232-0131-424B-856E-85BB4E7357CB}" srcOrd="0" destOrd="0" presId="urn:microsoft.com/office/officeart/2005/8/layout/cycle2"/>
    <dgm:cxn modelId="{FA4AB38D-5927-4F61-AB56-0BCDE6B03982}" type="presOf" srcId="{8ED2ECEB-037E-4EA2-B62A-B74553C59FE2}" destId="{15BE6858-9C6F-4C4D-8691-3D504DE7A9B2}" srcOrd="0" destOrd="0" presId="urn:microsoft.com/office/officeart/2005/8/layout/cycle2"/>
    <dgm:cxn modelId="{C16F2A91-7C0B-4EC5-8BF5-A9B83DEC9ACB}" type="presOf" srcId="{512CF482-1432-4FE0-8389-886B4AD79121}" destId="{2E399F92-8B5D-4C33-BC4F-8BADA53CA96D}" srcOrd="0" destOrd="0" presId="urn:microsoft.com/office/officeart/2005/8/layout/cycle2"/>
    <dgm:cxn modelId="{7DA2A099-8BB3-4F67-B231-1B0EA9F4BC8C}" srcId="{512CF482-1432-4FE0-8389-886B4AD79121}" destId="{F4F262B0-B5BF-4ACE-949D-B5594DF70818}" srcOrd="0" destOrd="0" parTransId="{BB7E1968-D6E0-4A9E-8E1D-B23FDAEF2DEE}" sibTransId="{FB80FA88-7099-4EDE-B5C8-694B58BBF11F}"/>
    <dgm:cxn modelId="{A3BCBDA1-07A6-4AEF-B875-ACA8CCECCB74}" type="presOf" srcId="{971E2DFD-01A7-4710-90B9-4450B5BC2928}" destId="{C7F6B60F-1FCE-4AD9-B8C8-91F8CEC34BD8}" srcOrd="1" destOrd="0" presId="urn:microsoft.com/office/officeart/2005/8/layout/cycle2"/>
    <dgm:cxn modelId="{641389C1-8A1B-4FFD-BE7F-A7A9A90EBA6B}" type="presOf" srcId="{06D2845B-99DC-4296-A1C6-1CE105F1EF36}" destId="{78C1885C-5869-4698-B1A9-E02A46C840F7}" srcOrd="0" destOrd="0" presId="urn:microsoft.com/office/officeart/2005/8/layout/cycle2"/>
    <dgm:cxn modelId="{D196BAC5-C8D1-4560-8060-EC3D90F6A16B}" type="presOf" srcId="{F4F262B0-B5BF-4ACE-949D-B5594DF70818}" destId="{9E24B86B-927D-4849-8F37-7BE02F47AB68}" srcOrd="0" destOrd="0" presId="urn:microsoft.com/office/officeart/2005/8/layout/cycle2"/>
    <dgm:cxn modelId="{EAB5CECF-6A6B-45E6-B9C2-984FB64415CE}" srcId="{512CF482-1432-4FE0-8389-886B4AD79121}" destId="{7DD06ADE-E72D-412F-9969-5A0FD8DBF656}" srcOrd="2" destOrd="0" parTransId="{C05F549A-9A50-4946-9A9A-640D16C60BF4}" sibTransId="{0BE06CEB-BF8C-4DA0-989C-28EAB64FAC9E}"/>
    <dgm:cxn modelId="{83B8E6D9-3B06-417A-A2AE-39C8A88AA0A4}" type="presOf" srcId="{FB80FA88-7099-4EDE-B5C8-694B58BBF11F}" destId="{6EED1395-29BD-4284-9B55-92BBAE5874A7}" srcOrd="1" destOrd="0" presId="urn:microsoft.com/office/officeart/2005/8/layout/cycle2"/>
    <dgm:cxn modelId="{4475FFDB-0BE9-4202-8B3E-3E251C6CC7F5}" type="presOf" srcId="{AB8F9B87-EAF1-428E-A5A9-00FE15F42F0F}" destId="{08E93108-D3A3-427A-A099-FC5C47C399E7}" srcOrd="0" destOrd="0" presId="urn:microsoft.com/office/officeart/2005/8/layout/cycle2"/>
    <dgm:cxn modelId="{F1AC72E8-226D-4D61-8F19-20756370F1ED}" type="presOf" srcId="{971E2DFD-01A7-4710-90B9-4450B5BC2928}" destId="{3000BAAB-9F3E-40BA-8AAE-203BAC02661C}" srcOrd="0" destOrd="0" presId="urn:microsoft.com/office/officeart/2005/8/layout/cycle2"/>
    <dgm:cxn modelId="{E8946CFB-62FA-4753-B7E2-115412F371AD}" type="presOf" srcId="{FB80FA88-7099-4EDE-B5C8-694B58BBF11F}" destId="{EFE8A312-DF9A-403E-8F64-6D5F293F0939}" srcOrd="0" destOrd="0" presId="urn:microsoft.com/office/officeart/2005/8/layout/cycle2"/>
    <dgm:cxn modelId="{F860D5E0-1CE6-4C46-B75E-9C6E5638F833}" type="presParOf" srcId="{2E399F92-8B5D-4C33-BC4F-8BADA53CA96D}" destId="{9E24B86B-927D-4849-8F37-7BE02F47AB68}" srcOrd="0" destOrd="0" presId="urn:microsoft.com/office/officeart/2005/8/layout/cycle2"/>
    <dgm:cxn modelId="{AE398304-8AEC-460C-953E-8057FE7F8C8D}" type="presParOf" srcId="{2E399F92-8B5D-4C33-BC4F-8BADA53CA96D}" destId="{EFE8A312-DF9A-403E-8F64-6D5F293F0939}" srcOrd="1" destOrd="0" presId="urn:microsoft.com/office/officeart/2005/8/layout/cycle2"/>
    <dgm:cxn modelId="{07F3FA60-575E-4C7B-A2A3-3F88FCBDCDB4}" type="presParOf" srcId="{EFE8A312-DF9A-403E-8F64-6D5F293F0939}" destId="{6EED1395-29BD-4284-9B55-92BBAE5874A7}" srcOrd="0" destOrd="0" presId="urn:microsoft.com/office/officeart/2005/8/layout/cycle2"/>
    <dgm:cxn modelId="{16ECBBBF-6753-4461-A495-1B88752E430E}" type="presParOf" srcId="{2E399F92-8B5D-4C33-BC4F-8BADA53CA96D}" destId="{23620E21-C57D-45F7-A98C-88819D32F33E}" srcOrd="2" destOrd="0" presId="urn:microsoft.com/office/officeart/2005/8/layout/cycle2"/>
    <dgm:cxn modelId="{0160B083-BCE0-4FDD-9F0D-50B5572F257D}" type="presParOf" srcId="{2E399F92-8B5D-4C33-BC4F-8BADA53CA96D}" destId="{08E93108-D3A3-427A-A099-FC5C47C399E7}" srcOrd="3" destOrd="0" presId="urn:microsoft.com/office/officeart/2005/8/layout/cycle2"/>
    <dgm:cxn modelId="{02A255A2-FC54-459A-ABF2-BDE407206F8E}" type="presParOf" srcId="{08E93108-D3A3-427A-A099-FC5C47C399E7}" destId="{DC6314AB-6E8A-46D6-B691-86094E2396FE}" srcOrd="0" destOrd="0" presId="urn:microsoft.com/office/officeart/2005/8/layout/cycle2"/>
    <dgm:cxn modelId="{149E1641-3C8F-4301-8E55-139EA6113FF2}" type="presParOf" srcId="{2E399F92-8B5D-4C33-BC4F-8BADA53CA96D}" destId="{490CF51B-BDB8-4F73-91C3-F765AE92FF6B}" srcOrd="4" destOrd="0" presId="urn:microsoft.com/office/officeart/2005/8/layout/cycle2"/>
    <dgm:cxn modelId="{580F211B-FB2E-4190-B369-B32414D34E39}" type="presParOf" srcId="{2E399F92-8B5D-4C33-BC4F-8BADA53CA96D}" destId="{1A131232-0131-424B-856E-85BB4E7357CB}" srcOrd="5" destOrd="0" presId="urn:microsoft.com/office/officeart/2005/8/layout/cycle2"/>
    <dgm:cxn modelId="{988C3880-5DEA-4F2D-BB6B-258D7BC3155B}" type="presParOf" srcId="{1A131232-0131-424B-856E-85BB4E7357CB}" destId="{BC1A005D-F0CA-4BD9-B878-05F13B3C3D9E}" srcOrd="0" destOrd="0" presId="urn:microsoft.com/office/officeart/2005/8/layout/cycle2"/>
    <dgm:cxn modelId="{E075D7EA-1D28-4118-BADA-2C31B5B71A3B}" type="presParOf" srcId="{2E399F92-8B5D-4C33-BC4F-8BADA53CA96D}" destId="{78C1885C-5869-4698-B1A9-E02A46C840F7}" srcOrd="6" destOrd="0" presId="urn:microsoft.com/office/officeart/2005/8/layout/cycle2"/>
    <dgm:cxn modelId="{7E0E7E4B-D89B-471C-A6D2-14A518422E50}" type="presParOf" srcId="{2E399F92-8B5D-4C33-BC4F-8BADA53CA96D}" destId="{3000BAAB-9F3E-40BA-8AAE-203BAC02661C}" srcOrd="7" destOrd="0" presId="urn:microsoft.com/office/officeart/2005/8/layout/cycle2"/>
    <dgm:cxn modelId="{320A2908-421E-42BD-B9D9-80D6FF1F5CD8}" type="presParOf" srcId="{3000BAAB-9F3E-40BA-8AAE-203BAC02661C}" destId="{C7F6B60F-1FCE-4AD9-B8C8-91F8CEC34BD8}" srcOrd="0" destOrd="0" presId="urn:microsoft.com/office/officeart/2005/8/layout/cycle2"/>
    <dgm:cxn modelId="{CF92ADF0-8AA3-48BE-B89C-4B255A7A3AB9}" type="presParOf" srcId="{2E399F92-8B5D-4C33-BC4F-8BADA53CA96D}" destId="{15BE6858-9C6F-4C4D-8691-3D504DE7A9B2}" srcOrd="8" destOrd="0" presId="urn:microsoft.com/office/officeart/2005/8/layout/cycle2"/>
    <dgm:cxn modelId="{EB9A9C1A-0C44-4A11-9B50-5AC106753678}" type="presParOf" srcId="{2E399F92-8B5D-4C33-BC4F-8BADA53CA96D}" destId="{C4CFE1EC-C5DE-4096-B727-DA9732CC8BD8}" srcOrd="9" destOrd="0" presId="urn:microsoft.com/office/officeart/2005/8/layout/cycle2"/>
    <dgm:cxn modelId="{8511D07C-686A-41FD-AE97-C67D9F931B83}" type="presParOf" srcId="{C4CFE1EC-C5DE-4096-B727-DA9732CC8BD8}" destId="{01A545F7-74B0-487E-ABBC-DEEF91E21AF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98EBE-F304-4265-94D5-9D87E29D8B6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L"/>
        </a:p>
      </dgm:t>
    </dgm:pt>
    <dgm:pt modelId="{CD7D270D-58E4-4E7B-80AC-C3C41C883033}">
      <dgm:prSet/>
      <dgm:spPr/>
      <dgm:t>
        <a:bodyPr/>
        <a:lstStyle/>
        <a:p>
          <a:pPr rtl="0"/>
          <a:endParaRPr lang="es-CL"/>
        </a:p>
      </dgm:t>
    </dgm:pt>
    <dgm:pt modelId="{D466A706-CF5A-4725-98C1-B47F08F58443}" type="parTrans" cxnId="{C6C82644-F126-4C24-BFE6-85A9F69CB680}">
      <dgm:prSet/>
      <dgm:spPr/>
      <dgm:t>
        <a:bodyPr/>
        <a:lstStyle/>
        <a:p>
          <a:endParaRPr lang="es-CL"/>
        </a:p>
      </dgm:t>
    </dgm:pt>
    <dgm:pt modelId="{57CAB61C-E8EF-409D-9BA9-347416294370}" type="sibTrans" cxnId="{C6C82644-F126-4C24-BFE6-85A9F69CB680}">
      <dgm:prSet/>
      <dgm:spPr/>
      <dgm:t>
        <a:bodyPr/>
        <a:lstStyle/>
        <a:p>
          <a:endParaRPr lang="es-CL"/>
        </a:p>
      </dgm:t>
    </dgm:pt>
    <dgm:pt modelId="{B378962E-37F6-4A5C-8D4F-4F16779A18D8}" type="pres">
      <dgm:prSet presAssocID="{2C798EBE-F304-4265-94D5-9D87E29D8B60}" presName="matrix" presStyleCnt="0">
        <dgm:presLayoutVars>
          <dgm:chMax val="1"/>
          <dgm:dir/>
          <dgm:resizeHandles val="exact"/>
        </dgm:presLayoutVars>
      </dgm:prSet>
      <dgm:spPr/>
    </dgm:pt>
    <dgm:pt modelId="{01459B97-5A0E-482C-AD28-E74164E2E696}" type="pres">
      <dgm:prSet presAssocID="{2C798EBE-F304-4265-94D5-9D87E29D8B60}" presName="diamond" presStyleLbl="bgShp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00AB0875-91EA-4353-B7FA-6F3E3FB7BA3D}" type="pres">
      <dgm:prSet presAssocID="{2C798EBE-F304-4265-94D5-9D87E29D8B6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6051E2-C20D-4BCC-BDD2-40E3A7FDF6BF}" type="pres">
      <dgm:prSet presAssocID="{2C798EBE-F304-4265-94D5-9D87E29D8B60}" presName="quad2" presStyleLbl="node1" presStyleIdx="1" presStyleCnt="4" custLinFactNeighborX="-3248" custLinFactNeighborY="600">
        <dgm:presLayoutVars>
          <dgm:chMax val="0"/>
          <dgm:chPref val="0"/>
          <dgm:bulletEnabled val="1"/>
        </dgm:presLayoutVars>
      </dgm:prSet>
      <dgm:spPr/>
    </dgm:pt>
    <dgm:pt modelId="{3400D526-4627-4A99-A9D1-6F72E36B58F1}" type="pres">
      <dgm:prSet presAssocID="{2C798EBE-F304-4265-94D5-9D87E29D8B6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40E56A-9F60-448D-8876-DED26A99049B}" type="pres">
      <dgm:prSet presAssocID="{2C798EBE-F304-4265-94D5-9D87E29D8B6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3CE8932-2C8F-4788-84E5-234983EF47B1}" type="presOf" srcId="{2C798EBE-F304-4265-94D5-9D87E29D8B60}" destId="{B378962E-37F6-4A5C-8D4F-4F16779A18D8}" srcOrd="0" destOrd="0" presId="urn:microsoft.com/office/officeart/2005/8/layout/matrix3"/>
    <dgm:cxn modelId="{C6C82644-F126-4C24-BFE6-85A9F69CB680}" srcId="{2C798EBE-F304-4265-94D5-9D87E29D8B60}" destId="{CD7D270D-58E4-4E7B-80AC-C3C41C883033}" srcOrd="0" destOrd="0" parTransId="{D466A706-CF5A-4725-98C1-B47F08F58443}" sibTransId="{57CAB61C-E8EF-409D-9BA9-347416294370}"/>
    <dgm:cxn modelId="{6DD9D5FA-B78A-4633-B287-4B416EF154F8}" type="presOf" srcId="{CD7D270D-58E4-4E7B-80AC-C3C41C883033}" destId="{00AB0875-91EA-4353-B7FA-6F3E3FB7BA3D}" srcOrd="0" destOrd="0" presId="urn:microsoft.com/office/officeart/2005/8/layout/matrix3"/>
    <dgm:cxn modelId="{198CA05D-EA06-4F85-A513-5F8A68228E4B}" type="presParOf" srcId="{B378962E-37F6-4A5C-8D4F-4F16779A18D8}" destId="{01459B97-5A0E-482C-AD28-E74164E2E696}" srcOrd="0" destOrd="0" presId="urn:microsoft.com/office/officeart/2005/8/layout/matrix3"/>
    <dgm:cxn modelId="{3E4D0155-7107-4AAD-86C7-EC938FFD3340}" type="presParOf" srcId="{B378962E-37F6-4A5C-8D4F-4F16779A18D8}" destId="{00AB0875-91EA-4353-B7FA-6F3E3FB7BA3D}" srcOrd="1" destOrd="0" presId="urn:microsoft.com/office/officeart/2005/8/layout/matrix3"/>
    <dgm:cxn modelId="{09CB1606-D41B-418E-AE83-904AB72BA0D6}" type="presParOf" srcId="{B378962E-37F6-4A5C-8D4F-4F16779A18D8}" destId="{5D6051E2-C20D-4BCC-BDD2-40E3A7FDF6BF}" srcOrd="2" destOrd="0" presId="urn:microsoft.com/office/officeart/2005/8/layout/matrix3"/>
    <dgm:cxn modelId="{E1A6E1C7-D863-43B9-A3EF-681B4026119A}" type="presParOf" srcId="{B378962E-37F6-4A5C-8D4F-4F16779A18D8}" destId="{3400D526-4627-4A99-A9D1-6F72E36B58F1}" srcOrd="3" destOrd="0" presId="urn:microsoft.com/office/officeart/2005/8/layout/matrix3"/>
    <dgm:cxn modelId="{8DC8BE4D-A674-4038-9339-6042989F8B5D}" type="presParOf" srcId="{B378962E-37F6-4A5C-8D4F-4F16779A18D8}" destId="{0740E56A-9F60-448D-8876-DED26A99049B}" srcOrd="4" destOrd="0" presId="urn:microsoft.com/office/officeart/2005/8/layout/matrix3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0DF69-F900-441F-A475-0D5A73873E9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DBB0005-9D5D-4A60-AC37-8CA39CF2D73D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</a:rPr>
            <a:t>Latencia</a:t>
          </a:r>
        </a:p>
      </dgm:t>
    </dgm:pt>
    <dgm:pt modelId="{6F7787B9-45CE-48DC-82AF-085C900DEF86}" type="parTrans" cxnId="{A043499A-1A86-467C-BF23-7F915F8FACA7}">
      <dgm:prSet/>
      <dgm:spPr/>
      <dgm:t>
        <a:bodyPr/>
        <a:lstStyle/>
        <a:p>
          <a:endParaRPr lang="es-CL"/>
        </a:p>
      </dgm:t>
    </dgm:pt>
    <dgm:pt modelId="{B7FD4F33-A5E2-4124-A300-570B94F2C697}" type="sibTrans" cxnId="{A043499A-1A86-467C-BF23-7F915F8FACA7}">
      <dgm:prSet/>
      <dgm:spPr/>
      <dgm:t>
        <a:bodyPr/>
        <a:lstStyle/>
        <a:p>
          <a:endParaRPr lang="es-CL"/>
        </a:p>
      </dgm:t>
    </dgm:pt>
    <dgm:pt modelId="{7007E9EC-CB8A-48D7-B51E-F3B792DCB36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</a:rPr>
            <a:t>Manifiesto</a:t>
          </a:r>
        </a:p>
      </dgm:t>
    </dgm:pt>
    <dgm:pt modelId="{D9B4F417-7375-46AC-B790-B983C79B68F4}" type="parTrans" cxnId="{A196E43A-309E-4109-8BB6-C88738A72EAB}">
      <dgm:prSet/>
      <dgm:spPr/>
      <dgm:t>
        <a:bodyPr/>
        <a:lstStyle/>
        <a:p>
          <a:endParaRPr lang="es-CL"/>
        </a:p>
      </dgm:t>
    </dgm:pt>
    <dgm:pt modelId="{65278C63-5871-47E8-BCD1-8BFA3F02972C}" type="sibTrans" cxnId="{A196E43A-309E-4109-8BB6-C88738A72EAB}">
      <dgm:prSet/>
      <dgm:spPr/>
      <dgm:t>
        <a:bodyPr/>
        <a:lstStyle/>
        <a:p>
          <a:endParaRPr lang="es-CL"/>
        </a:p>
      </dgm:t>
    </dgm:pt>
    <dgm:pt modelId="{A577DB8D-11D3-468E-A95D-32682B5F2BBD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</a:rPr>
            <a:t>Pérdida de equilibrio de poder</a:t>
          </a:r>
        </a:p>
      </dgm:t>
    </dgm:pt>
    <dgm:pt modelId="{CCDF185C-FED0-4C28-947B-C15A952EB847}" type="parTrans" cxnId="{062B6837-C2CF-49CB-B33F-78DAA2E2C8FC}">
      <dgm:prSet/>
      <dgm:spPr/>
      <dgm:t>
        <a:bodyPr/>
        <a:lstStyle/>
        <a:p>
          <a:endParaRPr lang="es-CL"/>
        </a:p>
      </dgm:t>
    </dgm:pt>
    <dgm:pt modelId="{B6D6C069-DED6-4A1E-9456-556C5B29691A}" type="sibTrans" cxnId="{062B6837-C2CF-49CB-B33F-78DAA2E2C8FC}">
      <dgm:prSet/>
      <dgm:spPr/>
      <dgm:t>
        <a:bodyPr/>
        <a:lstStyle/>
        <a:p>
          <a:endParaRPr lang="es-CL"/>
        </a:p>
      </dgm:t>
    </dgm:pt>
    <dgm:pt modelId="{5122E704-DF4D-4A68-855C-A44A1D51D14A}">
      <dgm:prSet phldrT="[Texto]"/>
      <dgm:spPr>
        <a:solidFill>
          <a:srgbClr val="FFFF00"/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</a:rPr>
            <a:t>Búsqueda de equilibrio de poder</a:t>
          </a:r>
        </a:p>
      </dgm:t>
    </dgm:pt>
    <dgm:pt modelId="{4695F251-4A78-4E46-8E1C-E9CC42E4B917}" type="parTrans" cxnId="{8684DD10-7CB5-4BC2-A3A5-3E9AD4FCA776}">
      <dgm:prSet/>
      <dgm:spPr/>
      <dgm:t>
        <a:bodyPr/>
        <a:lstStyle/>
        <a:p>
          <a:endParaRPr lang="es-CL"/>
        </a:p>
      </dgm:t>
    </dgm:pt>
    <dgm:pt modelId="{82BBB1B3-E98B-45F9-8B16-FBD1C7195164}" type="sibTrans" cxnId="{8684DD10-7CB5-4BC2-A3A5-3E9AD4FCA776}">
      <dgm:prSet/>
      <dgm:spPr/>
      <dgm:t>
        <a:bodyPr/>
        <a:lstStyle/>
        <a:p>
          <a:endParaRPr lang="es-CL"/>
        </a:p>
      </dgm:t>
    </dgm:pt>
    <dgm:pt modelId="{DA900554-FB07-4D48-892E-9C86D57C8516}">
      <dgm:prSet phldrT="[Texto]"/>
      <dgm:spPr/>
      <dgm:t>
        <a:bodyPr/>
        <a:lstStyle/>
        <a:p>
          <a:r>
            <a:rPr lang="es-CL" b="1" dirty="0">
              <a:solidFill>
                <a:schemeClr val="tx1"/>
              </a:solidFill>
            </a:rPr>
            <a:t>Equilibrio de poder</a:t>
          </a:r>
        </a:p>
        <a:p>
          <a:r>
            <a:rPr lang="es-CL" b="1" dirty="0">
              <a:solidFill>
                <a:schemeClr val="tx1"/>
              </a:solidFill>
            </a:rPr>
            <a:t>Solución</a:t>
          </a:r>
        </a:p>
      </dgm:t>
    </dgm:pt>
    <dgm:pt modelId="{61A7C293-87B8-4549-91D1-D85A5AE5F831}" type="parTrans" cxnId="{4628747B-E8A6-4305-B73A-65D515B7A161}">
      <dgm:prSet/>
      <dgm:spPr/>
      <dgm:t>
        <a:bodyPr/>
        <a:lstStyle/>
        <a:p>
          <a:endParaRPr lang="es-CL"/>
        </a:p>
      </dgm:t>
    </dgm:pt>
    <dgm:pt modelId="{61BFDD51-F01B-48EC-955D-9F937B053914}" type="sibTrans" cxnId="{4628747B-E8A6-4305-B73A-65D515B7A161}">
      <dgm:prSet/>
      <dgm:spPr/>
      <dgm:t>
        <a:bodyPr/>
        <a:lstStyle/>
        <a:p>
          <a:endParaRPr lang="es-CL" dirty="0"/>
        </a:p>
      </dgm:t>
    </dgm:pt>
    <dgm:pt modelId="{679928D9-B395-4E27-BF7B-EE41E454706C}" type="pres">
      <dgm:prSet presAssocID="{1BF0DF69-F900-441F-A475-0D5A73873E99}" presName="cycle" presStyleCnt="0">
        <dgm:presLayoutVars>
          <dgm:dir/>
          <dgm:resizeHandles val="exact"/>
        </dgm:presLayoutVars>
      </dgm:prSet>
      <dgm:spPr/>
    </dgm:pt>
    <dgm:pt modelId="{C30EE55A-E841-4D9B-943E-045AC5D05B87}" type="pres">
      <dgm:prSet presAssocID="{DDBB0005-9D5D-4A60-AC37-8CA39CF2D73D}" presName="node" presStyleLbl="node1" presStyleIdx="0" presStyleCnt="5">
        <dgm:presLayoutVars>
          <dgm:bulletEnabled val="1"/>
        </dgm:presLayoutVars>
      </dgm:prSet>
      <dgm:spPr/>
    </dgm:pt>
    <dgm:pt modelId="{AC6128C9-6BA9-462D-AF56-85A69A2C6A32}" type="pres">
      <dgm:prSet presAssocID="{B7FD4F33-A5E2-4124-A300-570B94F2C697}" presName="sibTrans" presStyleLbl="sibTrans2D1" presStyleIdx="0" presStyleCnt="5"/>
      <dgm:spPr/>
    </dgm:pt>
    <dgm:pt modelId="{BE294F9A-C6AB-40E9-9ADD-BAA343D16AAA}" type="pres">
      <dgm:prSet presAssocID="{B7FD4F33-A5E2-4124-A300-570B94F2C697}" presName="connectorText" presStyleLbl="sibTrans2D1" presStyleIdx="0" presStyleCnt="5"/>
      <dgm:spPr/>
    </dgm:pt>
    <dgm:pt modelId="{CBD8F913-B758-4715-986A-84AF328BB085}" type="pres">
      <dgm:prSet presAssocID="{7007E9EC-CB8A-48D7-B51E-F3B792DCB36A}" presName="node" presStyleLbl="node1" presStyleIdx="1" presStyleCnt="5">
        <dgm:presLayoutVars>
          <dgm:bulletEnabled val="1"/>
        </dgm:presLayoutVars>
      </dgm:prSet>
      <dgm:spPr/>
    </dgm:pt>
    <dgm:pt modelId="{4C5BAF30-B7A6-4584-965E-001F2072CF88}" type="pres">
      <dgm:prSet presAssocID="{65278C63-5871-47E8-BCD1-8BFA3F02972C}" presName="sibTrans" presStyleLbl="sibTrans2D1" presStyleIdx="1" presStyleCnt="5"/>
      <dgm:spPr/>
    </dgm:pt>
    <dgm:pt modelId="{179EEB1C-486E-4AB1-A708-D891957AC105}" type="pres">
      <dgm:prSet presAssocID="{65278C63-5871-47E8-BCD1-8BFA3F02972C}" presName="connectorText" presStyleLbl="sibTrans2D1" presStyleIdx="1" presStyleCnt="5"/>
      <dgm:spPr/>
    </dgm:pt>
    <dgm:pt modelId="{C833B602-A802-4593-B3D9-481D651019A6}" type="pres">
      <dgm:prSet presAssocID="{A577DB8D-11D3-468E-A95D-32682B5F2BBD}" presName="node" presStyleLbl="node1" presStyleIdx="2" presStyleCnt="5">
        <dgm:presLayoutVars>
          <dgm:bulletEnabled val="1"/>
        </dgm:presLayoutVars>
      </dgm:prSet>
      <dgm:spPr/>
    </dgm:pt>
    <dgm:pt modelId="{09143721-1E28-402B-A913-86E5879D2854}" type="pres">
      <dgm:prSet presAssocID="{B6D6C069-DED6-4A1E-9456-556C5B29691A}" presName="sibTrans" presStyleLbl="sibTrans2D1" presStyleIdx="2" presStyleCnt="5"/>
      <dgm:spPr/>
    </dgm:pt>
    <dgm:pt modelId="{81B0AC4F-AA28-4829-AF01-37C5121446A7}" type="pres">
      <dgm:prSet presAssocID="{B6D6C069-DED6-4A1E-9456-556C5B29691A}" presName="connectorText" presStyleLbl="sibTrans2D1" presStyleIdx="2" presStyleCnt="5"/>
      <dgm:spPr/>
    </dgm:pt>
    <dgm:pt modelId="{3109559D-39AA-4DC4-BCDD-550EF94DE892}" type="pres">
      <dgm:prSet presAssocID="{5122E704-DF4D-4A68-855C-A44A1D51D14A}" presName="node" presStyleLbl="node1" presStyleIdx="3" presStyleCnt="5">
        <dgm:presLayoutVars>
          <dgm:bulletEnabled val="1"/>
        </dgm:presLayoutVars>
      </dgm:prSet>
      <dgm:spPr/>
    </dgm:pt>
    <dgm:pt modelId="{736AF9C3-8F66-4EDB-90CF-2BD21BDB9B69}" type="pres">
      <dgm:prSet presAssocID="{82BBB1B3-E98B-45F9-8B16-FBD1C7195164}" presName="sibTrans" presStyleLbl="sibTrans2D1" presStyleIdx="3" presStyleCnt="5"/>
      <dgm:spPr/>
    </dgm:pt>
    <dgm:pt modelId="{C360763D-FB52-4C29-9D1C-9DCEFB8C3E5E}" type="pres">
      <dgm:prSet presAssocID="{82BBB1B3-E98B-45F9-8B16-FBD1C7195164}" presName="connectorText" presStyleLbl="sibTrans2D1" presStyleIdx="3" presStyleCnt="5"/>
      <dgm:spPr/>
    </dgm:pt>
    <dgm:pt modelId="{3FF8A704-5C19-4059-AD0C-560BFD284471}" type="pres">
      <dgm:prSet presAssocID="{DA900554-FB07-4D48-892E-9C86D57C8516}" presName="node" presStyleLbl="node1" presStyleIdx="4" presStyleCnt="5">
        <dgm:presLayoutVars>
          <dgm:bulletEnabled val="1"/>
        </dgm:presLayoutVars>
      </dgm:prSet>
      <dgm:spPr/>
    </dgm:pt>
    <dgm:pt modelId="{96174089-9DA5-411D-9F97-B837F298E1E7}" type="pres">
      <dgm:prSet presAssocID="{61BFDD51-F01B-48EC-955D-9F937B053914}" presName="sibTrans" presStyleLbl="sibTrans2D1" presStyleIdx="4" presStyleCnt="5"/>
      <dgm:spPr/>
    </dgm:pt>
    <dgm:pt modelId="{4D4C2D31-B967-4D68-A0BD-ABF46905D919}" type="pres">
      <dgm:prSet presAssocID="{61BFDD51-F01B-48EC-955D-9F937B053914}" presName="connectorText" presStyleLbl="sibTrans2D1" presStyleIdx="4" presStyleCnt="5"/>
      <dgm:spPr/>
    </dgm:pt>
  </dgm:ptLst>
  <dgm:cxnLst>
    <dgm:cxn modelId="{A7148C0F-F7D5-41E4-8166-2464B67AFDB0}" type="presOf" srcId="{B6D6C069-DED6-4A1E-9456-556C5B29691A}" destId="{09143721-1E28-402B-A913-86E5879D2854}" srcOrd="0" destOrd="0" presId="urn:microsoft.com/office/officeart/2005/8/layout/cycle2"/>
    <dgm:cxn modelId="{8684DD10-7CB5-4BC2-A3A5-3E9AD4FCA776}" srcId="{1BF0DF69-F900-441F-A475-0D5A73873E99}" destId="{5122E704-DF4D-4A68-855C-A44A1D51D14A}" srcOrd="3" destOrd="0" parTransId="{4695F251-4A78-4E46-8E1C-E9CC42E4B917}" sibTransId="{82BBB1B3-E98B-45F9-8B16-FBD1C7195164}"/>
    <dgm:cxn modelId="{062B6837-C2CF-49CB-B33F-78DAA2E2C8FC}" srcId="{1BF0DF69-F900-441F-A475-0D5A73873E99}" destId="{A577DB8D-11D3-468E-A95D-32682B5F2BBD}" srcOrd="2" destOrd="0" parTransId="{CCDF185C-FED0-4C28-947B-C15A952EB847}" sibTransId="{B6D6C069-DED6-4A1E-9456-556C5B29691A}"/>
    <dgm:cxn modelId="{A196E43A-309E-4109-8BB6-C88738A72EAB}" srcId="{1BF0DF69-F900-441F-A475-0D5A73873E99}" destId="{7007E9EC-CB8A-48D7-B51E-F3B792DCB36A}" srcOrd="1" destOrd="0" parTransId="{D9B4F417-7375-46AC-B790-B983C79B68F4}" sibTransId="{65278C63-5871-47E8-BCD1-8BFA3F02972C}"/>
    <dgm:cxn modelId="{A4B36441-4954-42BD-A0B3-224CD29A7390}" type="presOf" srcId="{1BF0DF69-F900-441F-A475-0D5A73873E99}" destId="{679928D9-B395-4E27-BF7B-EE41E454706C}" srcOrd="0" destOrd="0" presId="urn:microsoft.com/office/officeart/2005/8/layout/cycle2"/>
    <dgm:cxn modelId="{9E30B968-BD2D-4028-985A-10B47B43C83A}" type="presOf" srcId="{B7FD4F33-A5E2-4124-A300-570B94F2C697}" destId="{AC6128C9-6BA9-462D-AF56-85A69A2C6A32}" srcOrd="0" destOrd="0" presId="urn:microsoft.com/office/officeart/2005/8/layout/cycle2"/>
    <dgm:cxn modelId="{24F5EF4C-8692-4DB5-A80B-4C806C586651}" type="presOf" srcId="{61BFDD51-F01B-48EC-955D-9F937B053914}" destId="{4D4C2D31-B967-4D68-A0BD-ABF46905D919}" srcOrd="1" destOrd="0" presId="urn:microsoft.com/office/officeart/2005/8/layout/cycle2"/>
    <dgm:cxn modelId="{9BA9AF6F-C9F6-4100-908A-205FCBAE9753}" type="presOf" srcId="{82BBB1B3-E98B-45F9-8B16-FBD1C7195164}" destId="{736AF9C3-8F66-4EDB-90CF-2BD21BDB9B69}" srcOrd="0" destOrd="0" presId="urn:microsoft.com/office/officeart/2005/8/layout/cycle2"/>
    <dgm:cxn modelId="{FB2AE974-E06A-40D6-B8D3-6A204E7203F3}" type="presOf" srcId="{65278C63-5871-47E8-BCD1-8BFA3F02972C}" destId="{4C5BAF30-B7A6-4584-965E-001F2072CF88}" srcOrd="0" destOrd="0" presId="urn:microsoft.com/office/officeart/2005/8/layout/cycle2"/>
    <dgm:cxn modelId="{4628747B-E8A6-4305-B73A-65D515B7A161}" srcId="{1BF0DF69-F900-441F-A475-0D5A73873E99}" destId="{DA900554-FB07-4D48-892E-9C86D57C8516}" srcOrd="4" destOrd="0" parTransId="{61A7C293-87B8-4549-91D1-D85A5AE5F831}" sibTransId="{61BFDD51-F01B-48EC-955D-9F937B053914}"/>
    <dgm:cxn modelId="{BDDD6F7F-FEF2-4CD2-92D7-8E8E0C5D4907}" type="presOf" srcId="{7007E9EC-CB8A-48D7-B51E-F3B792DCB36A}" destId="{CBD8F913-B758-4715-986A-84AF328BB085}" srcOrd="0" destOrd="0" presId="urn:microsoft.com/office/officeart/2005/8/layout/cycle2"/>
    <dgm:cxn modelId="{A043499A-1A86-467C-BF23-7F915F8FACA7}" srcId="{1BF0DF69-F900-441F-A475-0D5A73873E99}" destId="{DDBB0005-9D5D-4A60-AC37-8CA39CF2D73D}" srcOrd="0" destOrd="0" parTransId="{6F7787B9-45CE-48DC-82AF-085C900DEF86}" sibTransId="{B7FD4F33-A5E2-4124-A300-570B94F2C697}"/>
    <dgm:cxn modelId="{DCC59CA0-4F8D-4E24-8610-812457F2480C}" type="presOf" srcId="{65278C63-5871-47E8-BCD1-8BFA3F02972C}" destId="{179EEB1C-486E-4AB1-A708-D891957AC105}" srcOrd="1" destOrd="0" presId="urn:microsoft.com/office/officeart/2005/8/layout/cycle2"/>
    <dgm:cxn modelId="{F84EC2A2-4566-4468-9541-80898D2DC275}" type="presOf" srcId="{DDBB0005-9D5D-4A60-AC37-8CA39CF2D73D}" destId="{C30EE55A-E841-4D9B-943E-045AC5D05B87}" srcOrd="0" destOrd="0" presId="urn:microsoft.com/office/officeart/2005/8/layout/cycle2"/>
    <dgm:cxn modelId="{C5F28AAD-6820-486A-9F8D-7CEFDE0E9F87}" type="presOf" srcId="{B6D6C069-DED6-4A1E-9456-556C5B29691A}" destId="{81B0AC4F-AA28-4829-AF01-37C5121446A7}" srcOrd="1" destOrd="0" presId="urn:microsoft.com/office/officeart/2005/8/layout/cycle2"/>
    <dgm:cxn modelId="{B398EFBB-C0D3-4CAC-B545-97EED027491E}" type="presOf" srcId="{82BBB1B3-E98B-45F9-8B16-FBD1C7195164}" destId="{C360763D-FB52-4C29-9D1C-9DCEFB8C3E5E}" srcOrd="1" destOrd="0" presId="urn:microsoft.com/office/officeart/2005/8/layout/cycle2"/>
    <dgm:cxn modelId="{F86617E3-FDA5-46B6-A0B6-3364F54BA711}" type="presOf" srcId="{DA900554-FB07-4D48-892E-9C86D57C8516}" destId="{3FF8A704-5C19-4059-AD0C-560BFD284471}" srcOrd="0" destOrd="0" presId="urn:microsoft.com/office/officeart/2005/8/layout/cycle2"/>
    <dgm:cxn modelId="{67EBF0E4-09F6-4757-A7BC-EC3A125D7BDF}" type="presOf" srcId="{5122E704-DF4D-4A68-855C-A44A1D51D14A}" destId="{3109559D-39AA-4DC4-BCDD-550EF94DE892}" srcOrd="0" destOrd="0" presId="urn:microsoft.com/office/officeart/2005/8/layout/cycle2"/>
    <dgm:cxn modelId="{342801E6-8E1C-40A6-99A0-B1BC53E6C889}" type="presOf" srcId="{A577DB8D-11D3-468E-A95D-32682B5F2BBD}" destId="{C833B602-A802-4593-B3D9-481D651019A6}" srcOrd="0" destOrd="0" presId="urn:microsoft.com/office/officeart/2005/8/layout/cycle2"/>
    <dgm:cxn modelId="{2B2E7BEC-5B5B-4D7F-A197-008C14E0E9BF}" type="presOf" srcId="{61BFDD51-F01B-48EC-955D-9F937B053914}" destId="{96174089-9DA5-411D-9F97-B837F298E1E7}" srcOrd="0" destOrd="0" presId="urn:microsoft.com/office/officeart/2005/8/layout/cycle2"/>
    <dgm:cxn modelId="{EF0242FE-A94C-4FE1-A687-0B58CCB6B622}" type="presOf" srcId="{B7FD4F33-A5E2-4124-A300-570B94F2C697}" destId="{BE294F9A-C6AB-40E9-9ADD-BAA343D16AAA}" srcOrd="1" destOrd="0" presId="urn:microsoft.com/office/officeart/2005/8/layout/cycle2"/>
    <dgm:cxn modelId="{657FC77A-A1B3-4AE8-AD1A-11A2E530BE05}" type="presParOf" srcId="{679928D9-B395-4E27-BF7B-EE41E454706C}" destId="{C30EE55A-E841-4D9B-943E-045AC5D05B87}" srcOrd="0" destOrd="0" presId="urn:microsoft.com/office/officeart/2005/8/layout/cycle2"/>
    <dgm:cxn modelId="{A1FA31D4-56F7-49B7-AFA8-9E41CB3C3711}" type="presParOf" srcId="{679928D9-B395-4E27-BF7B-EE41E454706C}" destId="{AC6128C9-6BA9-462D-AF56-85A69A2C6A32}" srcOrd="1" destOrd="0" presId="urn:microsoft.com/office/officeart/2005/8/layout/cycle2"/>
    <dgm:cxn modelId="{835BA4DD-7D3D-486A-9AFD-E1297B4B8860}" type="presParOf" srcId="{AC6128C9-6BA9-462D-AF56-85A69A2C6A32}" destId="{BE294F9A-C6AB-40E9-9ADD-BAA343D16AAA}" srcOrd="0" destOrd="0" presId="urn:microsoft.com/office/officeart/2005/8/layout/cycle2"/>
    <dgm:cxn modelId="{7BA485D4-6538-429F-8B3C-00356EFEDB17}" type="presParOf" srcId="{679928D9-B395-4E27-BF7B-EE41E454706C}" destId="{CBD8F913-B758-4715-986A-84AF328BB085}" srcOrd="2" destOrd="0" presId="urn:microsoft.com/office/officeart/2005/8/layout/cycle2"/>
    <dgm:cxn modelId="{F6082C26-CE76-48A6-BA51-CCFE9FF73F37}" type="presParOf" srcId="{679928D9-B395-4E27-BF7B-EE41E454706C}" destId="{4C5BAF30-B7A6-4584-965E-001F2072CF88}" srcOrd="3" destOrd="0" presId="urn:microsoft.com/office/officeart/2005/8/layout/cycle2"/>
    <dgm:cxn modelId="{70885516-344D-42D6-A286-B026B05041BF}" type="presParOf" srcId="{4C5BAF30-B7A6-4584-965E-001F2072CF88}" destId="{179EEB1C-486E-4AB1-A708-D891957AC105}" srcOrd="0" destOrd="0" presId="urn:microsoft.com/office/officeart/2005/8/layout/cycle2"/>
    <dgm:cxn modelId="{E801AD26-C232-4BB0-AE9C-71FB081196A9}" type="presParOf" srcId="{679928D9-B395-4E27-BF7B-EE41E454706C}" destId="{C833B602-A802-4593-B3D9-481D651019A6}" srcOrd="4" destOrd="0" presId="urn:microsoft.com/office/officeart/2005/8/layout/cycle2"/>
    <dgm:cxn modelId="{B3656FE3-D783-4BE2-AFC1-60FDB8287990}" type="presParOf" srcId="{679928D9-B395-4E27-BF7B-EE41E454706C}" destId="{09143721-1E28-402B-A913-86E5879D2854}" srcOrd="5" destOrd="0" presId="urn:microsoft.com/office/officeart/2005/8/layout/cycle2"/>
    <dgm:cxn modelId="{F1BAE88A-410C-4D7C-AC28-6998D1E14C6D}" type="presParOf" srcId="{09143721-1E28-402B-A913-86E5879D2854}" destId="{81B0AC4F-AA28-4829-AF01-37C5121446A7}" srcOrd="0" destOrd="0" presId="urn:microsoft.com/office/officeart/2005/8/layout/cycle2"/>
    <dgm:cxn modelId="{294C4414-AA2D-4A87-88E4-3BF42F7878CD}" type="presParOf" srcId="{679928D9-B395-4E27-BF7B-EE41E454706C}" destId="{3109559D-39AA-4DC4-BCDD-550EF94DE892}" srcOrd="6" destOrd="0" presId="urn:microsoft.com/office/officeart/2005/8/layout/cycle2"/>
    <dgm:cxn modelId="{A56783D1-200D-4A98-B1C5-D2409A78DAC1}" type="presParOf" srcId="{679928D9-B395-4E27-BF7B-EE41E454706C}" destId="{736AF9C3-8F66-4EDB-90CF-2BD21BDB9B69}" srcOrd="7" destOrd="0" presId="urn:microsoft.com/office/officeart/2005/8/layout/cycle2"/>
    <dgm:cxn modelId="{24F9F488-1AF7-4AF4-A013-88494FBB916A}" type="presParOf" srcId="{736AF9C3-8F66-4EDB-90CF-2BD21BDB9B69}" destId="{C360763D-FB52-4C29-9D1C-9DCEFB8C3E5E}" srcOrd="0" destOrd="0" presId="urn:microsoft.com/office/officeart/2005/8/layout/cycle2"/>
    <dgm:cxn modelId="{5EE9950E-D2AB-4093-B287-63CE9B993946}" type="presParOf" srcId="{679928D9-B395-4E27-BF7B-EE41E454706C}" destId="{3FF8A704-5C19-4059-AD0C-560BFD284471}" srcOrd="8" destOrd="0" presId="urn:microsoft.com/office/officeart/2005/8/layout/cycle2"/>
    <dgm:cxn modelId="{2269DA9F-C350-4F3A-B0C9-852999814869}" type="presParOf" srcId="{679928D9-B395-4E27-BF7B-EE41E454706C}" destId="{96174089-9DA5-411D-9F97-B837F298E1E7}" srcOrd="9" destOrd="0" presId="urn:microsoft.com/office/officeart/2005/8/layout/cycle2"/>
    <dgm:cxn modelId="{C9EA1EF5-70D9-427C-99C4-4BC804B96F80}" type="presParOf" srcId="{96174089-9DA5-411D-9F97-B837F298E1E7}" destId="{4D4C2D31-B967-4D68-A0BD-ABF46905D9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F3AEC-15EF-4F04-8916-634CFB3CD8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8294CD8-21CD-411C-94B1-62198BB8383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b="0" i="0" dirty="0"/>
            <a:t>El conflicto es un proceso que se configura cuando un individuo, comunidad, nación desean algo que no puede ser conseguido a menos que sea a costa de otro individuo o grupo que también lo desea</a:t>
          </a:r>
          <a:endParaRPr lang="en-US" dirty="0"/>
        </a:p>
      </dgm:t>
    </dgm:pt>
    <dgm:pt modelId="{BCB836C9-01A3-477A-8B7C-3B8C599E17D1}" type="parTrans" cxnId="{DE18DB29-E24B-4EC3-855D-57AB7B811D5C}">
      <dgm:prSet/>
      <dgm:spPr/>
      <dgm:t>
        <a:bodyPr/>
        <a:lstStyle/>
        <a:p>
          <a:endParaRPr lang="en-US"/>
        </a:p>
      </dgm:t>
    </dgm:pt>
    <dgm:pt modelId="{1CB7D9FD-F258-4FD4-98D6-84B84418F545}" type="sibTrans" cxnId="{DE18DB29-E24B-4EC3-855D-57AB7B811D5C}">
      <dgm:prSet/>
      <dgm:spPr/>
      <dgm:t>
        <a:bodyPr/>
        <a:lstStyle/>
        <a:p>
          <a:endParaRPr lang="en-US"/>
        </a:p>
      </dgm:t>
    </dgm:pt>
    <dgm:pt modelId="{2013DF66-3941-4B06-A9AA-A467CCF2A5E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b="0" i="0" dirty="0"/>
            <a:t>El paso de una relación no-pacifica a una relación pacifica tiene 6 acciones:</a:t>
          </a:r>
          <a:endParaRPr lang="en-US" dirty="0"/>
        </a:p>
      </dgm:t>
    </dgm:pt>
    <dgm:pt modelId="{4845AF0E-A732-4C56-8116-1C8B275718FD}" type="parTrans" cxnId="{807312C3-FB76-44AB-88F4-D46F3227F6F1}">
      <dgm:prSet/>
      <dgm:spPr/>
      <dgm:t>
        <a:bodyPr/>
        <a:lstStyle/>
        <a:p>
          <a:endParaRPr lang="en-US"/>
        </a:p>
      </dgm:t>
    </dgm:pt>
    <dgm:pt modelId="{C327A145-3868-4CED-9C75-01BAB790FB5D}" type="sibTrans" cxnId="{807312C3-FB76-44AB-88F4-D46F3227F6F1}">
      <dgm:prSet/>
      <dgm:spPr/>
      <dgm:t>
        <a:bodyPr/>
        <a:lstStyle/>
        <a:p>
          <a:endParaRPr lang="en-US"/>
        </a:p>
      </dgm:t>
    </dgm:pt>
    <dgm:pt modelId="{FD8B89D0-C08E-470C-BDB4-898A3A2C3E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Investigación</a:t>
          </a:r>
          <a:endParaRPr lang="en-US" dirty="0"/>
        </a:p>
      </dgm:t>
    </dgm:pt>
    <dgm:pt modelId="{85FFC20D-A76F-495F-8081-BA5373C27EC8}" type="parTrans" cxnId="{33C9A845-9B92-482F-9A84-67F0470BC8C9}">
      <dgm:prSet/>
      <dgm:spPr/>
      <dgm:t>
        <a:bodyPr/>
        <a:lstStyle/>
        <a:p>
          <a:endParaRPr lang="en-US"/>
        </a:p>
      </dgm:t>
    </dgm:pt>
    <dgm:pt modelId="{D7E65E90-52F4-4B66-8951-D2C499582302}" type="sibTrans" cxnId="{33C9A845-9B92-482F-9A84-67F0470BC8C9}">
      <dgm:prSet/>
      <dgm:spPr/>
      <dgm:t>
        <a:bodyPr/>
        <a:lstStyle/>
        <a:p>
          <a:endParaRPr lang="en-US"/>
        </a:p>
      </dgm:t>
    </dgm:pt>
    <dgm:pt modelId="{5EC38F3A-A7B5-4AE6-AEE5-D207A76839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Conciliación</a:t>
          </a:r>
          <a:endParaRPr lang="en-US" dirty="0"/>
        </a:p>
      </dgm:t>
    </dgm:pt>
    <dgm:pt modelId="{561B6447-9144-4F6B-905D-3B047BED2A81}" type="parTrans" cxnId="{C4FCFAD8-1F5C-4EDA-ADA0-0F15AAFF2C44}">
      <dgm:prSet/>
      <dgm:spPr/>
      <dgm:t>
        <a:bodyPr/>
        <a:lstStyle/>
        <a:p>
          <a:endParaRPr lang="en-US"/>
        </a:p>
      </dgm:t>
    </dgm:pt>
    <dgm:pt modelId="{133F17BE-6B90-4B36-8FEB-BD80450AC600}" type="sibTrans" cxnId="{C4FCFAD8-1F5C-4EDA-ADA0-0F15AAFF2C44}">
      <dgm:prSet/>
      <dgm:spPr/>
      <dgm:t>
        <a:bodyPr/>
        <a:lstStyle/>
        <a:p>
          <a:endParaRPr lang="en-US"/>
        </a:p>
      </dgm:t>
    </dgm:pt>
    <dgm:pt modelId="{98CD2832-3923-4F28-A192-015BA69DDA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Transacción</a:t>
          </a:r>
          <a:endParaRPr lang="en-US" dirty="0"/>
        </a:p>
        <a:p>
          <a:pPr>
            <a:lnSpc>
              <a:spcPct val="100000"/>
            </a:lnSpc>
          </a:pPr>
          <a:r>
            <a:rPr lang="en-US" dirty="0"/>
            <a:t>Desarrollo</a:t>
          </a:r>
        </a:p>
        <a:p>
          <a:pPr>
            <a:lnSpc>
              <a:spcPct val="100000"/>
            </a:lnSpc>
          </a:pPr>
          <a:r>
            <a:rPr lang="en-US" dirty="0" err="1"/>
            <a:t>Concientización</a:t>
          </a:r>
          <a:endParaRPr lang="en-US" dirty="0"/>
        </a:p>
        <a:p>
          <a:pPr>
            <a:lnSpc>
              <a:spcPct val="100000"/>
            </a:lnSpc>
          </a:pPr>
          <a:r>
            <a:rPr lang="en-US" dirty="0" err="1"/>
            <a:t>Confrontación</a:t>
          </a:r>
          <a:endParaRPr lang="en-US" dirty="0"/>
        </a:p>
      </dgm:t>
    </dgm:pt>
    <dgm:pt modelId="{2ED2C733-035E-4E73-B4D5-F97C71BD8401}" type="parTrans" cxnId="{CD6907C7-3D95-4B86-91D6-540FEBABF48A}">
      <dgm:prSet/>
      <dgm:spPr/>
      <dgm:t>
        <a:bodyPr/>
        <a:lstStyle/>
        <a:p>
          <a:endParaRPr lang="en-US"/>
        </a:p>
      </dgm:t>
    </dgm:pt>
    <dgm:pt modelId="{78F2CA42-3F3A-4443-B782-17BD35D5E5D8}" type="sibTrans" cxnId="{CD6907C7-3D95-4B86-91D6-540FEBABF48A}">
      <dgm:prSet/>
      <dgm:spPr/>
      <dgm:t>
        <a:bodyPr/>
        <a:lstStyle/>
        <a:p>
          <a:endParaRPr lang="en-US"/>
        </a:p>
      </dgm:t>
    </dgm:pt>
    <dgm:pt modelId="{E605B54D-578F-495E-9896-8424B4E9C6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 </a:t>
          </a:r>
          <a:r>
            <a:rPr lang="en-US" dirty="0" err="1"/>
            <a:t>formas</a:t>
          </a:r>
          <a:r>
            <a:rPr lang="en-US" dirty="0"/>
            <a:t> de </a:t>
          </a:r>
          <a:r>
            <a:rPr lang="en-US" dirty="0" err="1"/>
            <a:t>negociación</a:t>
          </a:r>
          <a:r>
            <a:rPr lang="en-US" dirty="0"/>
            <a:t> </a:t>
          </a:r>
        </a:p>
      </dgm:t>
    </dgm:pt>
    <dgm:pt modelId="{905B1BDD-44F4-4583-83E1-3B1E0FABAAC3}" type="parTrans" cxnId="{79BC7DA6-2BF7-4A2B-B436-DE7EB3D5F88F}">
      <dgm:prSet/>
      <dgm:spPr/>
      <dgm:t>
        <a:bodyPr/>
        <a:lstStyle/>
        <a:p>
          <a:endParaRPr lang="en-US"/>
        </a:p>
      </dgm:t>
    </dgm:pt>
    <dgm:pt modelId="{B4A4690D-681C-400B-A577-C4E0F314F4FF}" type="sibTrans" cxnId="{79BC7DA6-2BF7-4A2B-B436-DE7EB3D5F88F}">
      <dgm:prSet/>
      <dgm:spPr/>
      <dgm:t>
        <a:bodyPr/>
        <a:lstStyle/>
        <a:p>
          <a:endParaRPr lang="en-US"/>
        </a:p>
      </dgm:t>
    </dgm:pt>
    <dgm:pt modelId="{81AD313D-5C4A-45F2-982D-D06502AB4A82}" type="pres">
      <dgm:prSet presAssocID="{143F3AEC-15EF-4F04-8916-634CFB3CD8CB}" presName="root" presStyleCnt="0">
        <dgm:presLayoutVars>
          <dgm:dir/>
          <dgm:resizeHandles val="exact"/>
        </dgm:presLayoutVars>
      </dgm:prSet>
      <dgm:spPr/>
    </dgm:pt>
    <dgm:pt modelId="{23C55558-88A0-4AA2-87C6-F4F874A81081}" type="pres">
      <dgm:prSet presAssocID="{C8294CD8-21CD-411C-94B1-62198BB83839}" presName="compNode" presStyleCnt="0"/>
      <dgm:spPr/>
    </dgm:pt>
    <dgm:pt modelId="{7455C878-59CA-47FE-9D4F-7C9BFBEB4856}" type="pres">
      <dgm:prSet presAssocID="{C8294CD8-21CD-411C-94B1-62198BB83839}" presName="bgRect" presStyleLbl="bgShp" presStyleIdx="0" presStyleCnt="3"/>
      <dgm:spPr/>
    </dgm:pt>
    <dgm:pt modelId="{F8A04599-1F8A-4ADD-87EA-2742F97A9F37}" type="pres">
      <dgm:prSet presAssocID="{C8294CD8-21CD-411C-94B1-62198BB838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 de hombres"/>
        </a:ext>
      </dgm:extLst>
    </dgm:pt>
    <dgm:pt modelId="{C94053E4-F934-454F-8165-A4FEDE19974D}" type="pres">
      <dgm:prSet presAssocID="{C8294CD8-21CD-411C-94B1-62198BB83839}" presName="spaceRect" presStyleCnt="0"/>
      <dgm:spPr/>
    </dgm:pt>
    <dgm:pt modelId="{B86554D5-5C45-4DC0-8305-6E747357EF23}" type="pres">
      <dgm:prSet presAssocID="{C8294CD8-21CD-411C-94B1-62198BB83839}" presName="parTx" presStyleLbl="revTx" presStyleIdx="0" presStyleCnt="4">
        <dgm:presLayoutVars>
          <dgm:chMax val="0"/>
          <dgm:chPref val="0"/>
        </dgm:presLayoutVars>
      </dgm:prSet>
      <dgm:spPr/>
    </dgm:pt>
    <dgm:pt modelId="{419752B3-4F3D-4F61-9A56-8FF581C33A19}" type="pres">
      <dgm:prSet presAssocID="{1CB7D9FD-F258-4FD4-98D6-84B84418F545}" presName="sibTrans" presStyleCnt="0"/>
      <dgm:spPr/>
    </dgm:pt>
    <dgm:pt modelId="{5131FDA1-C2DE-42E1-AFD1-A64880705179}" type="pres">
      <dgm:prSet presAssocID="{2013DF66-3941-4B06-A9AA-A467CCF2A5EF}" presName="compNode" presStyleCnt="0"/>
      <dgm:spPr/>
    </dgm:pt>
    <dgm:pt modelId="{33C447A3-B347-48AD-8898-0D082018C9AB}" type="pres">
      <dgm:prSet presAssocID="{2013DF66-3941-4B06-A9AA-A467CCF2A5EF}" presName="bgRect" presStyleLbl="bgShp" presStyleIdx="1" presStyleCnt="3"/>
      <dgm:spPr/>
    </dgm:pt>
    <dgm:pt modelId="{F16D55E1-C94E-4805-8BDD-2C63972E9F48}" type="pres">
      <dgm:prSet presAssocID="{2013DF66-3941-4B06-A9AA-A467CCF2A5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1BEB6ED9-3457-4CCC-9E9C-6F722C0F0FE8}" type="pres">
      <dgm:prSet presAssocID="{2013DF66-3941-4B06-A9AA-A467CCF2A5EF}" presName="spaceRect" presStyleCnt="0"/>
      <dgm:spPr/>
    </dgm:pt>
    <dgm:pt modelId="{42AF7945-C564-492B-AEA7-0F0EE50C2329}" type="pres">
      <dgm:prSet presAssocID="{2013DF66-3941-4B06-A9AA-A467CCF2A5EF}" presName="parTx" presStyleLbl="revTx" presStyleIdx="1" presStyleCnt="4">
        <dgm:presLayoutVars>
          <dgm:chMax val="0"/>
          <dgm:chPref val="0"/>
        </dgm:presLayoutVars>
      </dgm:prSet>
      <dgm:spPr/>
    </dgm:pt>
    <dgm:pt modelId="{982A5E36-BFF4-4E2B-81CE-98E1E92D7E78}" type="pres">
      <dgm:prSet presAssocID="{2013DF66-3941-4B06-A9AA-A467CCF2A5EF}" presName="desTx" presStyleLbl="revTx" presStyleIdx="2" presStyleCnt="4">
        <dgm:presLayoutVars/>
      </dgm:prSet>
      <dgm:spPr/>
    </dgm:pt>
    <dgm:pt modelId="{655EC1D7-A87E-4549-BF55-CDCDCB08E4FE}" type="pres">
      <dgm:prSet presAssocID="{C327A145-3868-4CED-9C75-01BAB790FB5D}" presName="sibTrans" presStyleCnt="0"/>
      <dgm:spPr/>
    </dgm:pt>
    <dgm:pt modelId="{405D31B1-60FC-854F-9025-E874084CF54E}" type="pres">
      <dgm:prSet presAssocID="{E605B54D-578F-495E-9896-8424B4E9C691}" presName="compNode" presStyleCnt="0"/>
      <dgm:spPr/>
    </dgm:pt>
    <dgm:pt modelId="{98EB3190-B7CE-6F48-80F4-DF4C6DEB9A6F}" type="pres">
      <dgm:prSet presAssocID="{E605B54D-578F-495E-9896-8424B4E9C691}" presName="bgRect" presStyleLbl="bgShp" presStyleIdx="2" presStyleCnt="3"/>
      <dgm:spPr/>
    </dgm:pt>
    <dgm:pt modelId="{7FBB91C4-2233-6741-8724-D0443B42A149}" type="pres">
      <dgm:prSet presAssocID="{E605B54D-578F-495E-9896-8424B4E9C69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anajes"/>
        </a:ext>
      </dgm:extLst>
    </dgm:pt>
    <dgm:pt modelId="{2EE911EA-521F-C247-951E-CF53725DABE8}" type="pres">
      <dgm:prSet presAssocID="{E605B54D-578F-495E-9896-8424B4E9C691}" presName="spaceRect" presStyleCnt="0"/>
      <dgm:spPr/>
    </dgm:pt>
    <dgm:pt modelId="{5045825A-5CDC-0C4C-93C8-366E3954E390}" type="pres">
      <dgm:prSet presAssocID="{E605B54D-578F-495E-9896-8424B4E9C69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9EF5925-2319-824F-A87E-3BB2D7F01996}" type="presOf" srcId="{E605B54D-578F-495E-9896-8424B4E9C691}" destId="{5045825A-5CDC-0C4C-93C8-366E3954E390}" srcOrd="0" destOrd="0" presId="urn:microsoft.com/office/officeart/2018/2/layout/IconVerticalSolidList"/>
    <dgm:cxn modelId="{DE18DB29-E24B-4EC3-855D-57AB7B811D5C}" srcId="{143F3AEC-15EF-4F04-8916-634CFB3CD8CB}" destId="{C8294CD8-21CD-411C-94B1-62198BB83839}" srcOrd="0" destOrd="0" parTransId="{BCB836C9-01A3-477A-8B7C-3B8C599E17D1}" sibTransId="{1CB7D9FD-F258-4FD4-98D6-84B84418F545}"/>
    <dgm:cxn modelId="{2F53842C-2E4C-4D4B-8F28-2518DEAD2131}" type="presOf" srcId="{5EC38F3A-A7B5-4AE6-AEE5-D207A76839FE}" destId="{982A5E36-BFF4-4E2B-81CE-98E1E92D7E78}" srcOrd="0" destOrd="1" presId="urn:microsoft.com/office/officeart/2018/2/layout/IconVerticalSolidList"/>
    <dgm:cxn modelId="{33C9A845-9B92-482F-9A84-67F0470BC8C9}" srcId="{2013DF66-3941-4B06-A9AA-A467CCF2A5EF}" destId="{FD8B89D0-C08E-470C-BDB4-898A3A2C3E14}" srcOrd="0" destOrd="0" parTransId="{85FFC20D-A76F-495F-8081-BA5373C27EC8}" sibTransId="{D7E65E90-52F4-4B66-8951-D2C499582302}"/>
    <dgm:cxn modelId="{2585B493-888B-43DD-8835-A87339EEAC0D}" type="presOf" srcId="{98CD2832-3923-4F28-A192-015BA69DDA11}" destId="{982A5E36-BFF4-4E2B-81CE-98E1E92D7E78}" srcOrd="0" destOrd="2" presId="urn:microsoft.com/office/officeart/2018/2/layout/IconVerticalSolidList"/>
    <dgm:cxn modelId="{79BC7DA6-2BF7-4A2B-B436-DE7EB3D5F88F}" srcId="{143F3AEC-15EF-4F04-8916-634CFB3CD8CB}" destId="{E605B54D-578F-495E-9896-8424B4E9C691}" srcOrd="2" destOrd="0" parTransId="{905B1BDD-44F4-4583-83E1-3B1E0FABAAC3}" sibTransId="{B4A4690D-681C-400B-A577-C4E0F314F4FF}"/>
    <dgm:cxn modelId="{807312C3-FB76-44AB-88F4-D46F3227F6F1}" srcId="{143F3AEC-15EF-4F04-8916-634CFB3CD8CB}" destId="{2013DF66-3941-4B06-A9AA-A467CCF2A5EF}" srcOrd="1" destOrd="0" parTransId="{4845AF0E-A732-4C56-8116-1C8B275718FD}" sibTransId="{C327A145-3868-4CED-9C75-01BAB790FB5D}"/>
    <dgm:cxn modelId="{C6C14BC5-D779-4935-8461-782E4991F143}" type="presOf" srcId="{143F3AEC-15EF-4F04-8916-634CFB3CD8CB}" destId="{81AD313D-5C4A-45F2-982D-D06502AB4A82}" srcOrd="0" destOrd="0" presId="urn:microsoft.com/office/officeart/2018/2/layout/IconVerticalSolidList"/>
    <dgm:cxn modelId="{CD6907C7-3D95-4B86-91D6-540FEBABF48A}" srcId="{2013DF66-3941-4B06-A9AA-A467CCF2A5EF}" destId="{98CD2832-3923-4F28-A192-015BA69DDA11}" srcOrd="2" destOrd="0" parTransId="{2ED2C733-035E-4E73-B4D5-F97C71BD8401}" sibTransId="{78F2CA42-3F3A-4443-B782-17BD35D5E5D8}"/>
    <dgm:cxn modelId="{C483B8D4-0ACE-44DD-8148-EE9BE02DB8D6}" type="presOf" srcId="{C8294CD8-21CD-411C-94B1-62198BB83839}" destId="{B86554D5-5C45-4DC0-8305-6E747357EF23}" srcOrd="0" destOrd="0" presId="urn:microsoft.com/office/officeart/2018/2/layout/IconVerticalSolidList"/>
    <dgm:cxn modelId="{41E29FD8-E939-4E40-885B-72DEF7C01D1E}" type="presOf" srcId="{2013DF66-3941-4B06-A9AA-A467CCF2A5EF}" destId="{42AF7945-C564-492B-AEA7-0F0EE50C2329}" srcOrd="0" destOrd="0" presId="urn:microsoft.com/office/officeart/2018/2/layout/IconVerticalSolidList"/>
    <dgm:cxn modelId="{C4FCFAD8-1F5C-4EDA-ADA0-0F15AAFF2C44}" srcId="{2013DF66-3941-4B06-A9AA-A467CCF2A5EF}" destId="{5EC38F3A-A7B5-4AE6-AEE5-D207A76839FE}" srcOrd="1" destOrd="0" parTransId="{561B6447-9144-4F6B-905D-3B047BED2A81}" sibTransId="{133F17BE-6B90-4B36-8FEB-BD80450AC600}"/>
    <dgm:cxn modelId="{EF85DDDC-E201-4CAA-A3CF-4C6BD9BB2759}" type="presOf" srcId="{FD8B89D0-C08E-470C-BDB4-898A3A2C3E14}" destId="{982A5E36-BFF4-4E2B-81CE-98E1E92D7E78}" srcOrd="0" destOrd="0" presId="urn:microsoft.com/office/officeart/2018/2/layout/IconVerticalSolidList"/>
    <dgm:cxn modelId="{4E343292-895A-4620-A51F-FB3372E27552}" type="presParOf" srcId="{81AD313D-5C4A-45F2-982D-D06502AB4A82}" destId="{23C55558-88A0-4AA2-87C6-F4F874A81081}" srcOrd="0" destOrd="0" presId="urn:microsoft.com/office/officeart/2018/2/layout/IconVerticalSolidList"/>
    <dgm:cxn modelId="{A8EC9EF9-0D6D-43C9-9C27-56B42C28C0B3}" type="presParOf" srcId="{23C55558-88A0-4AA2-87C6-F4F874A81081}" destId="{7455C878-59CA-47FE-9D4F-7C9BFBEB4856}" srcOrd="0" destOrd="0" presId="urn:microsoft.com/office/officeart/2018/2/layout/IconVerticalSolidList"/>
    <dgm:cxn modelId="{657696E3-AFED-4CE6-A956-EDA34BA65A2E}" type="presParOf" srcId="{23C55558-88A0-4AA2-87C6-F4F874A81081}" destId="{F8A04599-1F8A-4ADD-87EA-2742F97A9F37}" srcOrd="1" destOrd="0" presId="urn:microsoft.com/office/officeart/2018/2/layout/IconVerticalSolidList"/>
    <dgm:cxn modelId="{229F72B0-4A9A-480F-AD68-6C6FB08D16A1}" type="presParOf" srcId="{23C55558-88A0-4AA2-87C6-F4F874A81081}" destId="{C94053E4-F934-454F-8165-A4FEDE19974D}" srcOrd="2" destOrd="0" presId="urn:microsoft.com/office/officeart/2018/2/layout/IconVerticalSolidList"/>
    <dgm:cxn modelId="{383CD781-15EC-4AF0-A329-50D709C1280A}" type="presParOf" srcId="{23C55558-88A0-4AA2-87C6-F4F874A81081}" destId="{B86554D5-5C45-4DC0-8305-6E747357EF23}" srcOrd="3" destOrd="0" presId="urn:microsoft.com/office/officeart/2018/2/layout/IconVerticalSolidList"/>
    <dgm:cxn modelId="{EDD9CF42-41DF-48CD-B9D0-A319060DC440}" type="presParOf" srcId="{81AD313D-5C4A-45F2-982D-D06502AB4A82}" destId="{419752B3-4F3D-4F61-9A56-8FF581C33A19}" srcOrd="1" destOrd="0" presId="urn:microsoft.com/office/officeart/2018/2/layout/IconVerticalSolidList"/>
    <dgm:cxn modelId="{7818FCCC-752A-4EF4-A175-10D68C2E3DC1}" type="presParOf" srcId="{81AD313D-5C4A-45F2-982D-D06502AB4A82}" destId="{5131FDA1-C2DE-42E1-AFD1-A64880705179}" srcOrd="2" destOrd="0" presId="urn:microsoft.com/office/officeart/2018/2/layout/IconVerticalSolidList"/>
    <dgm:cxn modelId="{E0BB642A-1E67-477B-839E-8A623D5E5EF9}" type="presParOf" srcId="{5131FDA1-C2DE-42E1-AFD1-A64880705179}" destId="{33C447A3-B347-48AD-8898-0D082018C9AB}" srcOrd="0" destOrd="0" presId="urn:microsoft.com/office/officeart/2018/2/layout/IconVerticalSolidList"/>
    <dgm:cxn modelId="{5E34ACA8-E7AD-4F29-B324-75A0EB9612B9}" type="presParOf" srcId="{5131FDA1-C2DE-42E1-AFD1-A64880705179}" destId="{F16D55E1-C94E-4805-8BDD-2C63972E9F48}" srcOrd="1" destOrd="0" presId="urn:microsoft.com/office/officeart/2018/2/layout/IconVerticalSolidList"/>
    <dgm:cxn modelId="{A76D93E0-10C0-47C5-9239-8374AF0183F8}" type="presParOf" srcId="{5131FDA1-C2DE-42E1-AFD1-A64880705179}" destId="{1BEB6ED9-3457-4CCC-9E9C-6F722C0F0FE8}" srcOrd="2" destOrd="0" presId="urn:microsoft.com/office/officeart/2018/2/layout/IconVerticalSolidList"/>
    <dgm:cxn modelId="{8EA5E0A7-493B-48E1-8FC2-2F97AB13B6FB}" type="presParOf" srcId="{5131FDA1-C2DE-42E1-AFD1-A64880705179}" destId="{42AF7945-C564-492B-AEA7-0F0EE50C2329}" srcOrd="3" destOrd="0" presId="urn:microsoft.com/office/officeart/2018/2/layout/IconVerticalSolidList"/>
    <dgm:cxn modelId="{C2A41227-8C47-4A96-B5FD-11B048276AEE}" type="presParOf" srcId="{5131FDA1-C2DE-42E1-AFD1-A64880705179}" destId="{982A5E36-BFF4-4E2B-81CE-98E1E92D7E78}" srcOrd="4" destOrd="0" presId="urn:microsoft.com/office/officeart/2018/2/layout/IconVerticalSolidList"/>
    <dgm:cxn modelId="{074F7FD0-9455-0F48-9E38-787D8FF7CED0}" type="presParOf" srcId="{81AD313D-5C4A-45F2-982D-D06502AB4A82}" destId="{655EC1D7-A87E-4549-BF55-CDCDCB08E4FE}" srcOrd="3" destOrd="0" presId="urn:microsoft.com/office/officeart/2018/2/layout/IconVerticalSolidList"/>
    <dgm:cxn modelId="{8CD04E78-A274-E34E-A8F0-CB481E9A995E}" type="presParOf" srcId="{81AD313D-5C4A-45F2-982D-D06502AB4A82}" destId="{405D31B1-60FC-854F-9025-E874084CF54E}" srcOrd="4" destOrd="0" presId="urn:microsoft.com/office/officeart/2018/2/layout/IconVerticalSolidList"/>
    <dgm:cxn modelId="{70665F1C-34E7-404E-9FE2-D77C07C20056}" type="presParOf" srcId="{405D31B1-60FC-854F-9025-E874084CF54E}" destId="{98EB3190-B7CE-6F48-80F4-DF4C6DEB9A6F}" srcOrd="0" destOrd="0" presId="urn:microsoft.com/office/officeart/2018/2/layout/IconVerticalSolidList"/>
    <dgm:cxn modelId="{1C79BF79-3497-9847-9EF1-9F6DC1B2103C}" type="presParOf" srcId="{405D31B1-60FC-854F-9025-E874084CF54E}" destId="{7FBB91C4-2233-6741-8724-D0443B42A149}" srcOrd="1" destOrd="0" presId="urn:microsoft.com/office/officeart/2018/2/layout/IconVerticalSolidList"/>
    <dgm:cxn modelId="{CF2EE425-EF54-B640-8374-67A45C6B4DFE}" type="presParOf" srcId="{405D31B1-60FC-854F-9025-E874084CF54E}" destId="{2EE911EA-521F-C247-951E-CF53725DABE8}" srcOrd="2" destOrd="0" presId="urn:microsoft.com/office/officeart/2018/2/layout/IconVerticalSolidList"/>
    <dgm:cxn modelId="{E70FA9BF-F0C0-8F4F-AF78-D2BE6A60AE10}" type="presParOf" srcId="{405D31B1-60FC-854F-9025-E874084CF54E}" destId="{5045825A-5CDC-0C4C-93C8-366E3954E3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A1027B-46DC-418F-B105-32A8D312A51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0A0C89B-CAFC-44F3-BC06-442D19236895}">
      <dgm:prSet/>
      <dgm:spPr/>
      <dgm:t>
        <a:bodyPr/>
        <a:lstStyle/>
        <a:p>
          <a:r>
            <a:rPr lang="en-US"/>
            <a:t>Rapidéz: </a:t>
          </a:r>
        </a:p>
      </dgm:t>
    </dgm:pt>
    <dgm:pt modelId="{BCC3E84D-D05A-4384-9E61-47022C6D388E}" type="parTrans" cxnId="{5BAEDEDC-166C-4495-93AC-4A9E565B6B95}">
      <dgm:prSet/>
      <dgm:spPr/>
      <dgm:t>
        <a:bodyPr/>
        <a:lstStyle/>
        <a:p>
          <a:endParaRPr lang="en-US"/>
        </a:p>
      </dgm:t>
    </dgm:pt>
    <dgm:pt modelId="{C5BA1271-1DFD-4D70-99FD-6FA895A6650F}" type="sibTrans" cxnId="{5BAEDEDC-166C-4495-93AC-4A9E565B6B95}">
      <dgm:prSet/>
      <dgm:spPr/>
      <dgm:t>
        <a:bodyPr/>
        <a:lstStyle/>
        <a:p>
          <a:endParaRPr lang="en-US"/>
        </a:p>
      </dgm:t>
    </dgm:pt>
    <dgm:pt modelId="{3FFFE37C-9564-445C-98E2-F974FAD8942D}">
      <dgm:prSet/>
      <dgm:spPr/>
      <dgm:t>
        <a:bodyPr/>
        <a:lstStyle/>
        <a:p>
          <a:r>
            <a:rPr lang="en-US"/>
            <a:t>descongestión del sistema judicial</a:t>
          </a:r>
        </a:p>
      </dgm:t>
    </dgm:pt>
    <dgm:pt modelId="{4C0B082F-FDB1-4133-A14B-24EAE5133112}" type="parTrans" cxnId="{06C70BF4-E5D0-492C-8E37-B626934E028A}">
      <dgm:prSet/>
      <dgm:spPr/>
      <dgm:t>
        <a:bodyPr/>
        <a:lstStyle/>
        <a:p>
          <a:endParaRPr lang="en-US"/>
        </a:p>
      </dgm:t>
    </dgm:pt>
    <dgm:pt modelId="{4F160771-C2E0-4FBF-B71E-0FB05A9C8107}" type="sibTrans" cxnId="{06C70BF4-E5D0-492C-8E37-B626934E028A}">
      <dgm:prSet/>
      <dgm:spPr/>
      <dgm:t>
        <a:bodyPr/>
        <a:lstStyle/>
        <a:p>
          <a:endParaRPr lang="en-US"/>
        </a:p>
      </dgm:t>
    </dgm:pt>
    <dgm:pt modelId="{9AF295D2-FDC6-45C9-9353-85BDEF1F08B9}">
      <dgm:prSet/>
      <dgm:spPr/>
      <dgm:t>
        <a:bodyPr/>
        <a:lstStyle/>
        <a:p>
          <a:r>
            <a:rPr lang="en-US"/>
            <a:t>mayor y mejor acceso a la  justicia</a:t>
          </a:r>
        </a:p>
      </dgm:t>
    </dgm:pt>
    <dgm:pt modelId="{7A8B58DF-1D3B-4B6D-B28E-11BCB5293603}" type="parTrans" cxnId="{6F5079EE-497E-4C93-A9DB-68E1527B8501}">
      <dgm:prSet/>
      <dgm:spPr/>
      <dgm:t>
        <a:bodyPr/>
        <a:lstStyle/>
        <a:p>
          <a:endParaRPr lang="en-US"/>
        </a:p>
      </dgm:t>
    </dgm:pt>
    <dgm:pt modelId="{3D3CB707-1EE7-49EF-BCD6-FFAA3F2CFF73}" type="sibTrans" cxnId="{6F5079EE-497E-4C93-A9DB-68E1527B8501}">
      <dgm:prSet/>
      <dgm:spPr/>
      <dgm:t>
        <a:bodyPr/>
        <a:lstStyle/>
        <a:p>
          <a:endParaRPr lang="en-US"/>
        </a:p>
      </dgm:t>
    </dgm:pt>
    <dgm:pt modelId="{4130831F-7818-419A-A83D-2D951A53AC32}">
      <dgm:prSet/>
      <dgm:spPr/>
      <dgm:t>
        <a:bodyPr/>
        <a:lstStyle/>
        <a:p>
          <a:r>
            <a:rPr lang="en-US"/>
            <a:t>Flexibilidad</a:t>
          </a:r>
        </a:p>
      </dgm:t>
    </dgm:pt>
    <dgm:pt modelId="{3A7780D9-C1A8-4DEB-BEF1-1DEE419FCD59}" type="parTrans" cxnId="{26ACEDD4-24C0-43FD-9691-B052356EA302}">
      <dgm:prSet/>
      <dgm:spPr/>
      <dgm:t>
        <a:bodyPr/>
        <a:lstStyle/>
        <a:p>
          <a:endParaRPr lang="en-US"/>
        </a:p>
      </dgm:t>
    </dgm:pt>
    <dgm:pt modelId="{898E78A7-D611-4533-A6ED-1BBF7F43EEA9}" type="sibTrans" cxnId="{26ACEDD4-24C0-43FD-9691-B052356EA302}">
      <dgm:prSet/>
      <dgm:spPr/>
      <dgm:t>
        <a:bodyPr/>
        <a:lstStyle/>
        <a:p>
          <a:endParaRPr lang="en-US"/>
        </a:p>
      </dgm:t>
    </dgm:pt>
    <dgm:pt modelId="{B2019B60-A6C6-4C17-B35B-3D089C5FBAE6}">
      <dgm:prSet/>
      <dgm:spPr/>
      <dgm:t>
        <a:bodyPr/>
        <a:lstStyle/>
        <a:p>
          <a:r>
            <a:rPr lang="en-US"/>
            <a:t>Soluciones más oportunas y adecuadas a los intereses de los afectados</a:t>
          </a:r>
        </a:p>
      </dgm:t>
    </dgm:pt>
    <dgm:pt modelId="{6478A2FF-680A-4B56-A312-B045A0EEB6AD}" type="parTrans" cxnId="{028BB022-322E-4F71-B54A-47212F5D09E4}">
      <dgm:prSet/>
      <dgm:spPr/>
      <dgm:t>
        <a:bodyPr/>
        <a:lstStyle/>
        <a:p>
          <a:endParaRPr lang="en-US"/>
        </a:p>
      </dgm:t>
    </dgm:pt>
    <dgm:pt modelId="{69010848-FA30-464D-A5B6-2CF23686C807}" type="sibTrans" cxnId="{028BB022-322E-4F71-B54A-47212F5D09E4}">
      <dgm:prSet/>
      <dgm:spPr/>
      <dgm:t>
        <a:bodyPr/>
        <a:lstStyle/>
        <a:p>
          <a:endParaRPr lang="en-US"/>
        </a:p>
      </dgm:t>
    </dgm:pt>
    <dgm:pt modelId="{9E473E7C-AA72-4D30-A633-AFE3F3900840}">
      <dgm:prSet/>
      <dgm:spPr/>
      <dgm:t>
        <a:bodyPr/>
        <a:lstStyle/>
        <a:p>
          <a:r>
            <a:rPr lang="en-US"/>
            <a:t>Confidencialidad</a:t>
          </a:r>
        </a:p>
      </dgm:t>
    </dgm:pt>
    <dgm:pt modelId="{B0DE81F5-59F4-442F-8104-02EFFDD6364D}" type="parTrans" cxnId="{3FA346E8-B183-4586-A03F-1A74492D8D87}">
      <dgm:prSet/>
      <dgm:spPr/>
      <dgm:t>
        <a:bodyPr/>
        <a:lstStyle/>
        <a:p>
          <a:endParaRPr lang="en-US"/>
        </a:p>
      </dgm:t>
    </dgm:pt>
    <dgm:pt modelId="{683B3B15-2423-4267-851E-6CAFD486700F}" type="sibTrans" cxnId="{3FA346E8-B183-4586-A03F-1A74492D8D87}">
      <dgm:prSet/>
      <dgm:spPr/>
      <dgm:t>
        <a:bodyPr/>
        <a:lstStyle/>
        <a:p>
          <a:endParaRPr lang="en-US"/>
        </a:p>
      </dgm:t>
    </dgm:pt>
    <dgm:pt modelId="{D2587DD2-1AEB-48F0-8EDA-79AD0CB694A2}">
      <dgm:prSet/>
      <dgm:spPr/>
      <dgm:t>
        <a:bodyPr/>
        <a:lstStyle/>
        <a:p>
          <a:r>
            <a:rPr lang="en-US"/>
            <a:t>Informalidad</a:t>
          </a:r>
        </a:p>
      </dgm:t>
    </dgm:pt>
    <dgm:pt modelId="{45A4048C-6C19-4525-BEA2-D747E6E66901}" type="parTrans" cxnId="{FCDBDD40-DB14-4174-96AE-A88665211AF3}">
      <dgm:prSet/>
      <dgm:spPr/>
      <dgm:t>
        <a:bodyPr/>
        <a:lstStyle/>
        <a:p>
          <a:endParaRPr lang="en-US"/>
        </a:p>
      </dgm:t>
    </dgm:pt>
    <dgm:pt modelId="{3E7C9C45-1F1B-4D36-95DB-7A9CB140EE06}" type="sibTrans" cxnId="{FCDBDD40-DB14-4174-96AE-A88665211AF3}">
      <dgm:prSet/>
      <dgm:spPr/>
      <dgm:t>
        <a:bodyPr/>
        <a:lstStyle/>
        <a:p>
          <a:endParaRPr lang="en-US"/>
        </a:p>
      </dgm:t>
    </dgm:pt>
    <dgm:pt modelId="{D20DA356-1393-4955-8D2A-E0C17EF4E08F}">
      <dgm:prSet/>
      <dgm:spPr/>
      <dgm:t>
        <a:bodyPr/>
        <a:lstStyle/>
        <a:p>
          <a:r>
            <a:rPr lang="en-US"/>
            <a:t>Economía: dismunición del costo y tiempo de solución del conflicto- externalización del costo de la justicia</a:t>
          </a:r>
        </a:p>
      </dgm:t>
    </dgm:pt>
    <dgm:pt modelId="{92BD7DF2-1FED-460A-8297-1AC76914E1E2}" type="parTrans" cxnId="{8868E247-3597-44C3-BE88-3C1E846B1A90}">
      <dgm:prSet/>
      <dgm:spPr/>
      <dgm:t>
        <a:bodyPr/>
        <a:lstStyle/>
        <a:p>
          <a:endParaRPr lang="en-US"/>
        </a:p>
      </dgm:t>
    </dgm:pt>
    <dgm:pt modelId="{1AA81785-F897-4EF0-BF5B-56BB098A1CC9}" type="sibTrans" cxnId="{8868E247-3597-44C3-BE88-3C1E846B1A90}">
      <dgm:prSet/>
      <dgm:spPr/>
      <dgm:t>
        <a:bodyPr/>
        <a:lstStyle/>
        <a:p>
          <a:endParaRPr lang="en-US"/>
        </a:p>
      </dgm:t>
    </dgm:pt>
    <dgm:pt modelId="{D016620F-C25C-48D0-9D59-86E60BE596B8}">
      <dgm:prSet/>
      <dgm:spPr/>
      <dgm:t>
        <a:bodyPr/>
        <a:lstStyle/>
        <a:p>
          <a:r>
            <a:rPr lang="en-US"/>
            <a:t>Percepción de justicia</a:t>
          </a:r>
        </a:p>
      </dgm:t>
    </dgm:pt>
    <dgm:pt modelId="{28036CA9-7EE7-4C56-B363-4C94FBF8E0A4}" type="parTrans" cxnId="{CA76359F-F3DA-44EF-B707-CA60A9BFB578}">
      <dgm:prSet/>
      <dgm:spPr/>
      <dgm:t>
        <a:bodyPr/>
        <a:lstStyle/>
        <a:p>
          <a:endParaRPr lang="en-US"/>
        </a:p>
      </dgm:t>
    </dgm:pt>
    <dgm:pt modelId="{0B9B033A-FC5F-4774-9D6C-755E7631DB50}" type="sibTrans" cxnId="{CA76359F-F3DA-44EF-B707-CA60A9BFB578}">
      <dgm:prSet/>
      <dgm:spPr/>
      <dgm:t>
        <a:bodyPr/>
        <a:lstStyle/>
        <a:p>
          <a:endParaRPr lang="en-US"/>
        </a:p>
      </dgm:t>
    </dgm:pt>
    <dgm:pt modelId="{361B17EA-32B0-494D-ABAA-21D43AE8137F}">
      <dgm:prSet/>
      <dgm:spPr/>
      <dgm:t>
        <a:bodyPr/>
        <a:lstStyle/>
        <a:p>
          <a:r>
            <a:rPr lang="en-US"/>
            <a:t>No adversarial: mayor grado de pacificación social</a:t>
          </a:r>
        </a:p>
      </dgm:t>
    </dgm:pt>
    <dgm:pt modelId="{53FDD5F2-8CCD-400D-BAE7-5EDE89EE0C7E}" type="parTrans" cxnId="{0DA2555B-BFBE-4408-B922-F2FF235F5C2B}">
      <dgm:prSet/>
      <dgm:spPr/>
      <dgm:t>
        <a:bodyPr/>
        <a:lstStyle/>
        <a:p>
          <a:endParaRPr lang="en-US"/>
        </a:p>
      </dgm:t>
    </dgm:pt>
    <dgm:pt modelId="{8A61B962-FA5B-4A52-AC9F-AAE51FCFDC08}" type="sibTrans" cxnId="{0DA2555B-BFBE-4408-B922-F2FF235F5C2B}">
      <dgm:prSet/>
      <dgm:spPr/>
      <dgm:t>
        <a:bodyPr/>
        <a:lstStyle/>
        <a:p>
          <a:endParaRPr lang="en-US"/>
        </a:p>
      </dgm:t>
    </dgm:pt>
    <dgm:pt modelId="{E5FAF83D-84BA-4B39-8345-A93F1D0E0B50}">
      <dgm:prSet/>
      <dgm:spPr/>
      <dgm:t>
        <a:bodyPr/>
        <a:lstStyle/>
        <a:p>
          <a:r>
            <a:rPr lang="en-US"/>
            <a:t>Cooperacción: democratización de la solución del conflicto y mayor participación social -  autonomía</a:t>
          </a:r>
        </a:p>
      </dgm:t>
    </dgm:pt>
    <dgm:pt modelId="{34058E79-A938-4103-A40E-1C891F2C7373}" type="parTrans" cxnId="{24B78135-CF0F-4D28-B491-4946DA5B8FE8}">
      <dgm:prSet/>
      <dgm:spPr/>
      <dgm:t>
        <a:bodyPr/>
        <a:lstStyle/>
        <a:p>
          <a:endParaRPr lang="en-US"/>
        </a:p>
      </dgm:t>
    </dgm:pt>
    <dgm:pt modelId="{BAEA9791-A3BB-42B9-B8B6-2183370BD3E7}" type="sibTrans" cxnId="{24B78135-CF0F-4D28-B491-4946DA5B8FE8}">
      <dgm:prSet/>
      <dgm:spPr/>
      <dgm:t>
        <a:bodyPr/>
        <a:lstStyle/>
        <a:p>
          <a:endParaRPr lang="en-US"/>
        </a:p>
      </dgm:t>
    </dgm:pt>
    <dgm:pt modelId="{F7F39F78-A9EC-4F2C-A601-37653D58D249}" type="pres">
      <dgm:prSet presAssocID="{13A1027B-46DC-418F-B105-32A8D312A513}" presName="diagram" presStyleCnt="0">
        <dgm:presLayoutVars>
          <dgm:dir/>
          <dgm:resizeHandles val="exact"/>
        </dgm:presLayoutVars>
      </dgm:prSet>
      <dgm:spPr/>
    </dgm:pt>
    <dgm:pt modelId="{CFABAB06-8B3B-45D9-9891-DA0DFB35B1BB}" type="pres">
      <dgm:prSet presAssocID="{00A0C89B-CAFC-44F3-BC06-442D19236895}" presName="node" presStyleLbl="node1" presStyleIdx="0" presStyleCnt="9">
        <dgm:presLayoutVars>
          <dgm:bulletEnabled val="1"/>
        </dgm:presLayoutVars>
      </dgm:prSet>
      <dgm:spPr/>
    </dgm:pt>
    <dgm:pt modelId="{0737543A-1E6C-420A-AB96-1B18EFEEC32A}" type="pres">
      <dgm:prSet presAssocID="{C5BA1271-1DFD-4D70-99FD-6FA895A6650F}" presName="sibTrans" presStyleCnt="0"/>
      <dgm:spPr/>
    </dgm:pt>
    <dgm:pt modelId="{DFCEF5CC-8C07-4A4C-9B76-634FE1BBE84F}" type="pres">
      <dgm:prSet presAssocID="{4130831F-7818-419A-A83D-2D951A53AC32}" presName="node" presStyleLbl="node1" presStyleIdx="1" presStyleCnt="9">
        <dgm:presLayoutVars>
          <dgm:bulletEnabled val="1"/>
        </dgm:presLayoutVars>
      </dgm:prSet>
      <dgm:spPr/>
    </dgm:pt>
    <dgm:pt modelId="{85E0A570-5034-453D-ADE7-ED2A798B4F88}" type="pres">
      <dgm:prSet presAssocID="{898E78A7-D611-4533-A6ED-1BBF7F43EEA9}" presName="sibTrans" presStyleCnt="0"/>
      <dgm:spPr/>
    </dgm:pt>
    <dgm:pt modelId="{EE175190-6E5B-4A4D-8789-B2E1F61068A3}" type="pres">
      <dgm:prSet presAssocID="{B2019B60-A6C6-4C17-B35B-3D089C5FBAE6}" presName="node" presStyleLbl="node1" presStyleIdx="2" presStyleCnt="9">
        <dgm:presLayoutVars>
          <dgm:bulletEnabled val="1"/>
        </dgm:presLayoutVars>
      </dgm:prSet>
      <dgm:spPr/>
    </dgm:pt>
    <dgm:pt modelId="{3FE39E41-5D47-4372-99E8-258A51395ABE}" type="pres">
      <dgm:prSet presAssocID="{69010848-FA30-464D-A5B6-2CF23686C807}" presName="sibTrans" presStyleCnt="0"/>
      <dgm:spPr/>
    </dgm:pt>
    <dgm:pt modelId="{F194AC72-DB56-4B3E-A514-C2818C311BEF}" type="pres">
      <dgm:prSet presAssocID="{9E473E7C-AA72-4D30-A633-AFE3F3900840}" presName="node" presStyleLbl="node1" presStyleIdx="3" presStyleCnt="9">
        <dgm:presLayoutVars>
          <dgm:bulletEnabled val="1"/>
        </dgm:presLayoutVars>
      </dgm:prSet>
      <dgm:spPr/>
    </dgm:pt>
    <dgm:pt modelId="{DB3C1525-3C9F-4A6E-A0BC-AC818F2A49CF}" type="pres">
      <dgm:prSet presAssocID="{683B3B15-2423-4267-851E-6CAFD486700F}" presName="sibTrans" presStyleCnt="0"/>
      <dgm:spPr/>
    </dgm:pt>
    <dgm:pt modelId="{A0F17332-2D9C-4D56-AC7B-CC8505F9EDBF}" type="pres">
      <dgm:prSet presAssocID="{D2587DD2-1AEB-48F0-8EDA-79AD0CB694A2}" presName="node" presStyleLbl="node1" presStyleIdx="4" presStyleCnt="9">
        <dgm:presLayoutVars>
          <dgm:bulletEnabled val="1"/>
        </dgm:presLayoutVars>
      </dgm:prSet>
      <dgm:spPr/>
    </dgm:pt>
    <dgm:pt modelId="{E39546BF-E656-4480-BA66-F55B64342CFA}" type="pres">
      <dgm:prSet presAssocID="{3E7C9C45-1F1B-4D36-95DB-7A9CB140EE06}" presName="sibTrans" presStyleCnt="0"/>
      <dgm:spPr/>
    </dgm:pt>
    <dgm:pt modelId="{491EE200-6E05-4C80-85F4-A94349E39CB9}" type="pres">
      <dgm:prSet presAssocID="{D20DA356-1393-4955-8D2A-E0C17EF4E08F}" presName="node" presStyleLbl="node1" presStyleIdx="5" presStyleCnt="9">
        <dgm:presLayoutVars>
          <dgm:bulletEnabled val="1"/>
        </dgm:presLayoutVars>
      </dgm:prSet>
      <dgm:spPr/>
    </dgm:pt>
    <dgm:pt modelId="{F84EAA06-79F6-4A9C-B70C-918566250141}" type="pres">
      <dgm:prSet presAssocID="{1AA81785-F897-4EF0-BF5B-56BB098A1CC9}" presName="sibTrans" presStyleCnt="0"/>
      <dgm:spPr/>
    </dgm:pt>
    <dgm:pt modelId="{E099D42A-4266-4F42-AA94-42DE4F132727}" type="pres">
      <dgm:prSet presAssocID="{D016620F-C25C-48D0-9D59-86E60BE596B8}" presName="node" presStyleLbl="node1" presStyleIdx="6" presStyleCnt="9">
        <dgm:presLayoutVars>
          <dgm:bulletEnabled val="1"/>
        </dgm:presLayoutVars>
      </dgm:prSet>
      <dgm:spPr/>
    </dgm:pt>
    <dgm:pt modelId="{DF524696-53F7-4355-94DD-35C7A6A69066}" type="pres">
      <dgm:prSet presAssocID="{0B9B033A-FC5F-4774-9D6C-755E7631DB50}" presName="sibTrans" presStyleCnt="0"/>
      <dgm:spPr/>
    </dgm:pt>
    <dgm:pt modelId="{16080B3B-BDD0-4C4C-91C6-6A89520F30C7}" type="pres">
      <dgm:prSet presAssocID="{361B17EA-32B0-494D-ABAA-21D43AE8137F}" presName="node" presStyleLbl="node1" presStyleIdx="7" presStyleCnt="9">
        <dgm:presLayoutVars>
          <dgm:bulletEnabled val="1"/>
        </dgm:presLayoutVars>
      </dgm:prSet>
      <dgm:spPr/>
    </dgm:pt>
    <dgm:pt modelId="{9AE99D6A-3214-41E2-A4EF-AC49A84EF796}" type="pres">
      <dgm:prSet presAssocID="{8A61B962-FA5B-4A52-AC9F-AAE51FCFDC08}" presName="sibTrans" presStyleCnt="0"/>
      <dgm:spPr/>
    </dgm:pt>
    <dgm:pt modelId="{4A5CEE44-7AE4-4CE2-9C45-3E8F4276472D}" type="pres">
      <dgm:prSet presAssocID="{E5FAF83D-84BA-4B39-8345-A93F1D0E0B50}" presName="node" presStyleLbl="node1" presStyleIdx="8" presStyleCnt="9">
        <dgm:presLayoutVars>
          <dgm:bulletEnabled val="1"/>
        </dgm:presLayoutVars>
      </dgm:prSet>
      <dgm:spPr/>
    </dgm:pt>
  </dgm:ptLst>
  <dgm:cxnLst>
    <dgm:cxn modelId="{C8A97015-A7B3-42EE-956F-9BB20E17CDF3}" type="presOf" srcId="{9AF295D2-FDC6-45C9-9353-85BDEF1F08B9}" destId="{CFABAB06-8B3B-45D9-9891-DA0DFB35B1BB}" srcOrd="0" destOrd="2" presId="urn:microsoft.com/office/officeart/2005/8/layout/default"/>
    <dgm:cxn modelId="{57BB531B-B1E9-4511-BDF9-0F2851CD4FB6}" type="presOf" srcId="{D20DA356-1393-4955-8D2A-E0C17EF4E08F}" destId="{491EE200-6E05-4C80-85F4-A94349E39CB9}" srcOrd="0" destOrd="0" presId="urn:microsoft.com/office/officeart/2005/8/layout/default"/>
    <dgm:cxn modelId="{028BB022-322E-4F71-B54A-47212F5D09E4}" srcId="{13A1027B-46DC-418F-B105-32A8D312A513}" destId="{B2019B60-A6C6-4C17-B35B-3D089C5FBAE6}" srcOrd="2" destOrd="0" parTransId="{6478A2FF-680A-4B56-A312-B045A0EEB6AD}" sibTransId="{69010848-FA30-464D-A5B6-2CF23686C807}"/>
    <dgm:cxn modelId="{24B78135-CF0F-4D28-B491-4946DA5B8FE8}" srcId="{13A1027B-46DC-418F-B105-32A8D312A513}" destId="{E5FAF83D-84BA-4B39-8345-A93F1D0E0B50}" srcOrd="8" destOrd="0" parTransId="{34058E79-A938-4103-A40E-1C891F2C7373}" sibTransId="{BAEA9791-A3BB-42B9-B8B6-2183370BD3E7}"/>
    <dgm:cxn modelId="{FCDBDD40-DB14-4174-96AE-A88665211AF3}" srcId="{13A1027B-46DC-418F-B105-32A8D312A513}" destId="{D2587DD2-1AEB-48F0-8EDA-79AD0CB694A2}" srcOrd="4" destOrd="0" parTransId="{45A4048C-6C19-4525-BEA2-D747E6E66901}" sibTransId="{3E7C9C45-1F1B-4D36-95DB-7A9CB140EE06}"/>
    <dgm:cxn modelId="{0DA2555B-BFBE-4408-B922-F2FF235F5C2B}" srcId="{13A1027B-46DC-418F-B105-32A8D312A513}" destId="{361B17EA-32B0-494D-ABAA-21D43AE8137F}" srcOrd="7" destOrd="0" parTransId="{53FDD5F2-8CCD-400D-BAE7-5EDE89EE0C7E}" sibTransId="{8A61B962-FA5B-4A52-AC9F-AAE51FCFDC08}"/>
    <dgm:cxn modelId="{C803065D-5E73-402B-941C-47CBA68BFF4D}" type="presOf" srcId="{9E473E7C-AA72-4D30-A633-AFE3F3900840}" destId="{F194AC72-DB56-4B3E-A514-C2818C311BEF}" srcOrd="0" destOrd="0" presId="urn:microsoft.com/office/officeart/2005/8/layout/default"/>
    <dgm:cxn modelId="{4DDB3741-5EA4-4039-8007-CA3F0513ECD1}" type="presOf" srcId="{361B17EA-32B0-494D-ABAA-21D43AE8137F}" destId="{16080B3B-BDD0-4C4C-91C6-6A89520F30C7}" srcOrd="0" destOrd="0" presId="urn:microsoft.com/office/officeart/2005/8/layout/default"/>
    <dgm:cxn modelId="{8868E247-3597-44C3-BE88-3C1E846B1A90}" srcId="{13A1027B-46DC-418F-B105-32A8D312A513}" destId="{D20DA356-1393-4955-8D2A-E0C17EF4E08F}" srcOrd="5" destOrd="0" parTransId="{92BD7DF2-1FED-460A-8297-1AC76914E1E2}" sibTransId="{1AA81785-F897-4EF0-BF5B-56BB098A1CC9}"/>
    <dgm:cxn modelId="{191A2969-F81F-47CC-977C-5A2CE3E7E8EC}" type="presOf" srcId="{3FFFE37C-9564-445C-98E2-F974FAD8942D}" destId="{CFABAB06-8B3B-45D9-9891-DA0DFB35B1BB}" srcOrd="0" destOrd="1" presId="urn:microsoft.com/office/officeart/2005/8/layout/default"/>
    <dgm:cxn modelId="{32B14F51-6FF5-4B69-A522-6C8DE9B0F38B}" type="presOf" srcId="{B2019B60-A6C6-4C17-B35B-3D089C5FBAE6}" destId="{EE175190-6E5B-4A4D-8789-B2E1F61068A3}" srcOrd="0" destOrd="0" presId="urn:microsoft.com/office/officeart/2005/8/layout/default"/>
    <dgm:cxn modelId="{460ED077-7BC9-4743-8DA9-142E1027A0B3}" type="presOf" srcId="{D016620F-C25C-48D0-9D59-86E60BE596B8}" destId="{E099D42A-4266-4F42-AA94-42DE4F132727}" srcOrd="0" destOrd="0" presId="urn:microsoft.com/office/officeart/2005/8/layout/default"/>
    <dgm:cxn modelId="{6F8A067C-37C0-489D-A10E-6DBE0196DA96}" type="presOf" srcId="{E5FAF83D-84BA-4B39-8345-A93F1D0E0B50}" destId="{4A5CEE44-7AE4-4CE2-9C45-3E8F4276472D}" srcOrd="0" destOrd="0" presId="urn:microsoft.com/office/officeart/2005/8/layout/default"/>
    <dgm:cxn modelId="{D31B6989-8723-4AAE-9B29-CEA7413B23C2}" type="presOf" srcId="{D2587DD2-1AEB-48F0-8EDA-79AD0CB694A2}" destId="{A0F17332-2D9C-4D56-AC7B-CC8505F9EDBF}" srcOrd="0" destOrd="0" presId="urn:microsoft.com/office/officeart/2005/8/layout/default"/>
    <dgm:cxn modelId="{CA76359F-F3DA-44EF-B707-CA60A9BFB578}" srcId="{13A1027B-46DC-418F-B105-32A8D312A513}" destId="{D016620F-C25C-48D0-9D59-86E60BE596B8}" srcOrd="6" destOrd="0" parTransId="{28036CA9-7EE7-4C56-B363-4C94FBF8E0A4}" sibTransId="{0B9B033A-FC5F-4774-9D6C-755E7631DB50}"/>
    <dgm:cxn modelId="{26ACEDD4-24C0-43FD-9691-B052356EA302}" srcId="{13A1027B-46DC-418F-B105-32A8D312A513}" destId="{4130831F-7818-419A-A83D-2D951A53AC32}" srcOrd="1" destOrd="0" parTransId="{3A7780D9-C1A8-4DEB-BEF1-1DEE419FCD59}" sibTransId="{898E78A7-D611-4533-A6ED-1BBF7F43EEA9}"/>
    <dgm:cxn modelId="{5BAEDEDC-166C-4495-93AC-4A9E565B6B95}" srcId="{13A1027B-46DC-418F-B105-32A8D312A513}" destId="{00A0C89B-CAFC-44F3-BC06-442D19236895}" srcOrd="0" destOrd="0" parTransId="{BCC3E84D-D05A-4384-9E61-47022C6D388E}" sibTransId="{C5BA1271-1DFD-4D70-99FD-6FA895A6650F}"/>
    <dgm:cxn modelId="{014788DF-DD14-4FFB-8295-963DE06A906B}" type="presOf" srcId="{13A1027B-46DC-418F-B105-32A8D312A513}" destId="{F7F39F78-A9EC-4F2C-A601-37653D58D249}" srcOrd="0" destOrd="0" presId="urn:microsoft.com/office/officeart/2005/8/layout/default"/>
    <dgm:cxn modelId="{73E8E8E7-2A90-401D-986C-FFBFE3E1AE33}" type="presOf" srcId="{4130831F-7818-419A-A83D-2D951A53AC32}" destId="{DFCEF5CC-8C07-4A4C-9B76-634FE1BBE84F}" srcOrd="0" destOrd="0" presId="urn:microsoft.com/office/officeart/2005/8/layout/default"/>
    <dgm:cxn modelId="{3FA346E8-B183-4586-A03F-1A74492D8D87}" srcId="{13A1027B-46DC-418F-B105-32A8D312A513}" destId="{9E473E7C-AA72-4D30-A633-AFE3F3900840}" srcOrd="3" destOrd="0" parTransId="{B0DE81F5-59F4-442F-8104-02EFFDD6364D}" sibTransId="{683B3B15-2423-4267-851E-6CAFD486700F}"/>
    <dgm:cxn modelId="{6F5079EE-497E-4C93-A9DB-68E1527B8501}" srcId="{00A0C89B-CAFC-44F3-BC06-442D19236895}" destId="{9AF295D2-FDC6-45C9-9353-85BDEF1F08B9}" srcOrd="1" destOrd="0" parTransId="{7A8B58DF-1D3B-4B6D-B28E-11BCB5293603}" sibTransId="{3D3CB707-1EE7-49EF-BCD6-FFAA3F2CFF73}"/>
    <dgm:cxn modelId="{157FE1F2-C739-439B-B6E3-228A9D716993}" type="presOf" srcId="{00A0C89B-CAFC-44F3-BC06-442D19236895}" destId="{CFABAB06-8B3B-45D9-9891-DA0DFB35B1BB}" srcOrd="0" destOrd="0" presId="urn:microsoft.com/office/officeart/2005/8/layout/default"/>
    <dgm:cxn modelId="{06C70BF4-E5D0-492C-8E37-B626934E028A}" srcId="{00A0C89B-CAFC-44F3-BC06-442D19236895}" destId="{3FFFE37C-9564-445C-98E2-F974FAD8942D}" srcOrd="0" destOrd="0" parTransId="{4C0B082F-FDB1-4133-A14B-24EAE5133112}" sibTransId="{4F160771-C2E0-4FBF-B71E-0FB05A9C8107}"/>
    <dgm:cxn modelId="{3B1217D7-7909-4038-AD59-64AFA9F41A5C}" type="presParOf" srcId="{F7F39F78-A9EC-4F2C-A601-37653D58D249}" destId="{CFABAB06-8B3B-45D9-9891-DA0DFB35B1BB}" srcOrd="0" destOrd="0" presId="urn:microsoft.com/office/officeart/2005/8/layout/default"/>
    <dgm:cxn modelId="{B86EBF37-356F-4E39-AB0A-69E24831742B}" type="presParOf" srcId="{F7F39F78-A9EC-4F2C-A601-37653D58D249}" destId="{0737543A-1E6C-420A-AB96-1B18EFEEC32A}" srcOrd="1" destOrd="0" presId="urn:microsoft.com/office/officeart/2005/8/layout/default"/>
    <dgm:cxn modelId="{BE131EE0-3FD1-4D92-A7E5-A8F62CBA178A}" type="presParOf" srcId="{F7F39F78-A9EC-4F2C-A601-37653D58D249}" destId="{DFCEF5CC-8C07-4A4C-9B76-634FE1BBE84F}" srcOrd="2" destOrd="0" presId="urn:microsoft.com/office/officeart/2005/8/layout/default"/>
    <dgm:cxn modelId="{904CE341-BF30-448D-8230-73EFA79BD66F}" type="presParOf" srcId="{F7F39F78-A9EC-4F2C-A601-37653D58D249}" destId="{85E0A570-5034-453D-ADE7-ED2A798B4F88}" srcOrd="3" destOrd="0" presId="urn:microsoft.com/office/officeart/2005/8/layout/default"/>
    <dgm:cxn modelId="{610B2487-32A3-4E9F-BB4E-3E83E09A773B}" type="presParOf" srcId="{F7F39F78-A9EC-4F2C-A601-37653D58D249}" destId="{EE175190-6E5B-4A4D-8789-B2E1F61068A3}" srcOrd="4" destOrd="0" presId="urn:microsoft.com/office/officeart/2005/8/layout/default"/>
    <dgm:cxn modelId="{213C75C2-6CD5-4B35-AE08-0240841DB42D}" type="presParOf" srcId="{F7F39F78-A9EC-4F2C-A601-37653D58D249}" destId="{3FE39E41-5D47-4372-99E8-258A51395ABE}" srcOrd="5" destOrd="0" presId="urn:microsoft.com/office/officeart/2005/8/layout/default"/>
    <dgm:cxn modelId="{B82EC849-A329-4C0D-B852-245805368619}" type="presParOf" srcId="{F7F39F78-A9EC-4F2C-A601-37653D58D249}" destId="{F194AC72-DB56-4B3E-A514-C2818C311BEF}" srcOrd="6" destOrd="0" presId="urn:microsoft.com/office/officeart/2005/8/layout/default"/>
    <dgm:cxn modelId="{91F0691C-DCED-49D0-8806-D04D11859E7A}" type="presParOf" srcId="{F7F39F78-A9EC-4F2C-A601-37653D58D249}" destId="{DB3C1525-3C9F-4A6E-A0BC-AC818F2A49CF}" srcOrd="7" destOrd="0" presId="urn:microsoft.com/office/officeart/2005/8/layout/default"/>
    <dgm:cxn modelId="{FD8B3CDE-8F7C-4655-B4F8-F1D6289E6D01}" type="presParOf" srcId="{F7F39F78-A9EC-4F2C-A601-37653D58D249}" destId="{A0F17332-2D9C-4D56-AC7B-CC8505F9EDBF}" srcOrd="8" destOrd="0" presId="urn:microsoft.com/office/officeart/2005/8/layout/default"/>
    <dgm:cxn modelId="{D26C958E-9F67-4BEC-87A9-454BDB8172BD}" type="presParOf" srcId="{F7F39F78-A9EC-4F2C-A601-37653D58D249}" destId="{E39546BF-E656-4480-BA66-F55B64342CFA}" srcOrd="9" destOrd="0" presId="urn:microsoft.com/office/officeart/2005/8/layout/default"/>
    <dgm:cxn modelId="{3EB44F37-9B8B-4062-8A8E-C2C329FA1532}" type="presParOf" srcId="{F7F39F78-A9EC-4F2C-A601-37653D58D249}" destId="{491EE200-6E05-4C80-85F4-A94349E39CB9}" srcOrd="10" destOrd="0" presId="urn:microsoft.com/office/officeart/2005/8/layout/default"/>
    <dgm:cxn modelId="{01450534-04C0-4A99-BA1E-03954335C17F}" type="presParOf" srcId="{F7F39F78-A9EC-4F2C-A601-37653D58D249}" destId="{F84EAA06-79F6-4A9C-B70C-918566250141}" srcOrd="11" destOrd="0" presId="urn:microsoft.com/office/officeart/2005/8/layout/default"/>
    <dgm:cxn modelId="{8C18BE76-D925-4434-B5C6-CF2FCA1A6298}" type="presParOf" srcId="{F7F39F78-A9EC-4F2C-A601-37653D58D249}" destId="{E099D42A-4266-4F42-AA94-42DE4F132727}" srcOrd="12" destOrd="0" presId="urn:microsoft.com/office/officeart/2005/8/layout/default"/>
    <dgm:cxn modelId="{55F83C6F-9BF0-4AE1-8BEF-15E0585EC9CE}" type="presParOf" srcId="{F7F39F78-A9EC-4F2C-A601-37653D58D249}" destId="{DF524696-53F7-4355-94DD-35C7A6A69066}" srcOrd="13" destOrd="0" presId="urn:microsoft.com/office/officeart/2005/8/layout/default"/>
    <dgm:cxn modelId="{F31F5BB6-5033-400B-82E7-DC14126D1DBB}" type="presParOf" srcId="{F7F39F78-A9EC-4F2C-A601-37653D58D249}" destId="{16080B3B-BDD0-4C4C-91C6-6A89520F30C7}" srcOrd="14" destOrd="0" presId="urn:microsoft.com/office/officeart/2005/8/layout/default"/>
    <dgm:cxn modelId="{EA2C1F4E-8EFF-4C3C-A90D-ED0731942DF2}" type="presParOf" srcId="{F7F39F78-A9EC-4F2C-A601-37653D58D249}" destId="{9AE99D6A-3214-41E2-A4EF-AC49A84EF796}" srcOrd="15" destOrd="0" presId="urn:microsoft.com/office/officeart/2005/8/layout/default"/>
    <dgm:cxn modelId="{06CB4B21-7AF6-4C3E-8E69-6FB4F57258F1}" type="presParOf" srcId="{F7F39F78-A9EC-4F2C-A601-37653D58D249}" destId="{4A5CEE44-7AE4-4CE2-9C45-3E8F4276472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23FB8-6837-420F-9DDA-20D11C27D961}">
      <dsp:nvSpPr>
        <dsp:cNvPr id="0" name=""/>
        <dsp:cNvSpPr/>
      </dsp:nvSpPr>
      <dsp:spPr>
        <a:xfrm rot="16200000">
          <a:off x="-37414" y="78412"/>
          <a:ext cx="3004447" cy="284762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tx1"/>
              </a:solidFill>
            </a:rPr>
            <a:t>Derecho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b="1" kern="1200" dirty="0"/>
            <a:t>Contraposición de intereses jurídicamente relevantes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b="1" kern="1200" dirty="0"/>
            <a:t>Oposición de intereses protegidos por el derecho</a:t>
          </a:r>
        </a:p>
      </dsp:txBody>
      <dsp:txXfrm rot="5400000">
        <a:off x="40999" y="600888"/>
        <a:ext cx="2847621" cy="1802669"/>
      </dsp:txXfrm>
    </dsp:sp>
    <dsp:sp modelId="{03C7CBBD-15CC-47BE-91FC-A4A377A219EC}">
      <dsp:nvSpPr>
        <dsp:cNvPr id="0" name=""/>
        <dsp:cNvSpPr/>
      </dsp:nvSpPr>
      <dsp:spPr>
        <a:xfrm rot="16200000">
          <a:off x="2984206" y="78412"/>
          <a:ext cx="3004447" cy="284762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tx1"/>
              </a:solidFill>
            </a:rPr>
            <a:t>Sociología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b="1" kern="1200" dirty="0"/>
            <a:t>Lucha de poder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b="1" kern="1200" dirty="0"/>
            <a:t>Lucha por imponer mis propias ideas sobre otros / influir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Proceso de desestabilización del poder</a:t>
          </a:r>
          <a:endParaRPr lang="es-CL" sz="1600" b="1" kern="1200" dirty="0"/>
        </a:p>
      </dsp:txBody>
      <dsp:txXfrm rot="5400000">
        <a:off x="3062619" y="600888"/>
        <a:ext cx="2847621" cy="1802669"/>
      </dsp:txXfrm>
    </dsp:sp>
    <dsp:sp modelId="{F0F29749-457C-4FB0-A05B-2A6E850B98A5}">
      <dsp:nvSpPr>
        <dsp:cNvPr id="0" name=""/>
        <dsp:cNvSpPr/>
      </dsp:nvSpPr>
      <dsp:spPr>
        <a:xfrm rot="16200000">
          <a:off x="6004037" y="119774"/>
          <a:ext cx="3004447" cy="27648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466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tx1"/>
              </a:solidFill>
            </a:rPr>
            <a:t>Teoría de la Percepción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Nadianne" pitchFamily="66" charset="0"/>
            </a:rPr>
            <a:t>“ </a:t>
          </a:r>
          <a:r>
            <a:rPr lang="en-US" sz="1400" b="1" kern="1200" dirty="0" err="1">
              <a:latin typeface="Arial" charset="0"/>
            </a:rPr>
            <a:t>Relación</a:t>
          </a:r>
          <a:r>
            <a:rPr lang="en-US" sz="1400" b="1" kern="1200" dirty="0">
              <a:latin typeface="Arial" charset="0"/>
            </a:rPr>
            <a:t> entre </a:t>
          </a:r>
          <a:r>
            <a:rPr lang="en-US" sz="1400" b="1" kern="1200" dirty="0" err="1">
              <a:latin typeface="Arial" charset="0"/>
            </a:rPr>
            <a:t>partes</a:t>
          </a:r>
          <a:r>
            <a:rPr lang="en-US" sz="1400" b="1" kern="1200" dirty="0">
              <a:latin typeface="Arial" charset="0"/>
            </a:rPr>
            <a:t> </a:t>
          </a:r>
          <a:r>
            <a:rPr lang="en-US" sz="1400" b="1" kern="1200" dirty="0" err="1">
              <a:latin typeface="Arial" charset="0"/>
            </a:rPr>
            <a:t>en</a:t>
          </a:r>
          <a:r>
            <a:rPr lang="en-US" sz="1400" b="1" kern="1200" dirty="0">
              <a:latin typeface="Arial" charset="0"/>
            </a:rPr>
            <a:t> la que </a:t>
          </a:r>
          <a:r>
            <a:rPr lang="en-US" sz="1400" b="1" kern="1200" dirty="0" err="1">
              <a:latin typeface="Arial" charset="0"/>
            </a:rPr>
            <a:t>ambas</a:t>
          </a:r>
          <a:r>
            <a:rPr lang="en-US" sz="1400" b="1" kern="1200" dirty="0">
              <a:latin typeface="Arial" charset="0"/>
            </a:rPr>
            <a:t> </a:t>
          </a:r>
          <a:r>
            <a:rPr lang="en-US" sz="1400" b="1" kern="1200" dirty="0" err="1">
              <a:latin typeface="Arial" charset="0"/>
            </a:rPr>
            <a:t>procuran</a:t>
          </a:r>
          <a:r>
            <a:rPr lang="en-US" sz="1400" b="1" kern="1200" dirty="0">
              <a:latin typeface="Arial" charset="0"/>
            </a:rPr>
            <a:t> la </a:t>
          </a:r>
          <a:r>
            <a:rPr lang="en-US" sz="1400" b="1" kern="1200" dirty="0" err="1">
              <a:latin typeface="Arial" charset="0"/>
            </a:rPr>
            <a:t>obtencón</a:t>
          </a:r>
          <a:r>
            <a:rPr lang="en-US" sz="1400" b="1" kern="1200" dirty="0">
              <a:latin typeface="Arial" charset="0"/>
            </a:rPr>
            <a:t> de </a:t>
          </a:r>
          <a:r>
            <a:rPr lang="en-US" sz="1400" b="1" kern="1200" dirty="0" err="1">
              <a:latin typeface="Arial" charset="0"/>
            </a:rPr>
            <a:t>objetivos</a:t>
          </a:r>
          <a:r>
            <a:rPr lang="en-US" sz="1400" b="1" kern="1200" dirty="0">
              <a:latin typeface="Arial" charset="0"/>
            </a:rPr>
            <a:t> </a:t>
          </a:r>
          <a:r>
            <a:rPr lang="en-US" sz="1400" b="1" kern="1200" dirty="0">
              <a:solidFill>
                <a:schemeClr val="tx1"/>
              </a:solidFill>
              <a:latin typeface="Arial" charset="0"/>
            </a:rPr>
            <a:t>que son, </a:t>
          </a:r>
          <a:r>
            <a:rPr lang="en-US" sz="1400" b="1" kern="1200" dirty="0" err="1">
              <a:solidFill>
                <a:schemeClr val="tx1"/>
              </a:solidFill>
              <a:latin typeface="Arial" charset="0"/>
            </a:rPr>
            <a:t>pueden</a:t>
          </a:r>
          <a:r>
            <a:rPr lang="en-US" sz="1400" b="1" kern="1200" dirty="0">
              <a:solidFill>
                <a:schemeClr val="tx1"/>
              </a:solidFill>
              <a:latin typeface="Arial" charset="0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Arial" charset="0"/>
            </a:rPr>
            <a:t>ser</a:t>
          </a:r>
          <a:r>
            <a:rPr lang="en-US" sz="1400" b="1" kern="1200" dirty="0">
              <a:solidFill>
                <a:schemeClr val="tx1"/>
              </a:solidFill>
              <a:latin typeface="Arial" charset="0"/>
            </a:rPr>
            <a:t>, o </a:t>
          </a:r>
          <a:r>
            <a:rPr lang="en-US" sz="1400" b="1" kern="1200" dirty="0" err="1">
              <a:solidFill>
                <a:schemeClr val="tx1"/>
              </a:solidFill>
              <a:latin typeface="Arial" charset="0"/>
            </a:rPr>
            <a:t>parecen</a:t>
          </a:r>
          <a:r>
            <a:rPr lang="en-US" sz="1400" b="1" kern="1200" dirty="0">
              <a:solidFill>
                <a:schemeClr val="tx1"/>
              </a:solidFill>
              <a:latin typeface="Arial" charset="0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Arial" charset="0"/>
            </a:rPr>
            <a:t>ser</a:t>
          </a:r>
          <a:r>
            <a:rPr lang="en-US" sz="1400" b="1" kern="1200" dirty="0">
              <a:solidFill>
                <a:schemeClr val="tx1"/>
              </a:solidFill>
              <a:latin typeface="Arial" charset="0"/>
            </a:rPr>
            <a:t> </a:t>
          </a:r>
          <a:r>
            <a:rPr lang="en-US" sz="1400" b="1" kern="1200" dirty="0">
              <a:latin typeface="Arial" charset="0"/>
            </a:rPr>
            <a:t>para </a:t>
          </a:r>
          <a:r>
            <a:rPr lang="en-US" sz="1400" b="1" kern="1200" dirty="0" err="1">
              <a:latin typeface="Arial" charset="0"/>
            </a:rPr>
            <a:t>alguna</a:t>
          </a:r>
          <a:r>
            <a:rPr lang="en-US" sz="1400" b="1" kern="1200" dirty="0">
              <a:latin typeface="Arial" charset="0"/>
            </a:rPr>
            <a:t> de </a:t>
          </a:r>
          <a:r>
            <a:rPr lang="en-US" sz="1400" b="1" kern="1200" dirty="0" err="1">
              <a:latin typeface="Arial" charset="0"/>
            </a:rPr>
            <a:t>ellas</a:t>
          </a:r>
          <a:r>
            <a:rPr lang="en-US" sz="1400" b="1" kern="1200" dirty="0">
              <a:latin typeface="Arial" charset="0"/>
            </a:rPr>
            <a:t>, incompatibles “</a:t>
          </a:r>
          <a:endParaRPr lang="en-US" sz="1400" b="1" kern="1200" dirty="0"/>
        </a:p>
      </dsp:txBody>
      <dsp:txXfrm rot="5400000">
        <a:off x="6123812" y="600888"/>
        <a:ext cx="2764898" cy="1802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4B86B-927D-4849-8F37-7BE02F47AB68}">
      <dsp:nvSpPr>
        <dsp:cNvPr id="0" name=""/>
        <dsp:cNvSpPr/>
      </dsp:nvSpPr>
      <dsp:spPr>
        <a:xfrm>
          <a:off x="3146680" y="90"/>
          <a:ext cx="1522771" cy="152277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400" kern="1200" dirty="0"/>
        </a:p>
      </dsp:txBody>
      <dsp:txXfrm>
        <a:off x="3369685" y="223095"/>
        <a:ext cx="1076761" cy="1076761"/>
      </dsp:txXfrm>
    </dsp:sp>
    <dsp:sp modelId="{EFE8A312-DF9A-403E-8F64-6D5F293F0939}">
      <dsp:nvSpPr>
        <dsp:cNvPr id="0" name=""/>
        <dsp:cNvSpPr/>
      </dsp:nvSpPr>
      <dsp:spPr>
        <a:xfrm rot="2160000">
          <a:off x="4621143" y="1169368"/>
          <a:ext cx="404047" cy="513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/>
        </a:p>
      </dsp:txBody>
      <dsp:txXfrm>
        <a:off x="4632718" y="1236531"/>
        <a:ext cx="282833" cy="308361"/>
      </dsp:txXfrm>
    </dsp:sp>
    <dsp:sp modelId="{23620E21-C57D-45F7-A98C-88819D32F33E}">
      <dsp:nvSpPr>
        <dsp:cNvPr id="0" name=""/>
        <dsp:cNvSpPr/>
      </dsp:nvSpPr>
      <dsp:spPr>
        <a:xfrm>
          <a:off x="4995385" y="1343253"/>
          <a:ext cx="1522771" cy="1522771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400" kern="1200" dirty="0"/>
        </a:p>
      </dsp:txBody>
      <dsp:txXfrm>
        <a:off x="5218390" y="1566258"/>
        <a:ext cx="1076761" cy="1076761"/>
      </dsp:txXfrm>
    </dsp:sp>
    <dsp:sp modelId="{08E93108-D3A3-427A-A099-FC5C47C399E7}">
      <dsp:nvSpPr>
        <dsp:cNvPr id="0" name=""/>
        <dsp:cNvSpPr/>
      </dsp:nvSpPr>
      <dsp:spPr>
        <a:xfrm rot="6480000">
          <a:off x="5205210" y="2923437"/>
          <a:ext cx="404047" cy="513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/>
        </a:p>
      </dsp:txBody>
      <dsp:txXfrm rot="10800000">
        <a:off x="5284546" y="2968583"/>
        <a:ext cx="282833" cy="308361"/>
      </dsp:txXfrm>
    </dsp:sp>
    <dsp:sp modelId="{490CF51B-BDB8-4F73-91C3-F765AE92FF6B}">
      <dsp:nvSpPr>
        <dsp:cNvPr id="0" name=""/>
        <dsp:cNvSpPr/>
      </dsp:nvSpPr>
      <dsp:spPr>
        <a:xfrm>
          <a:off x="4289242" y="3516536"/>
          <a:ext cx="1522771" cy="1522771"/>
        </a:xfrm>
        <a:prstGeom prst="ellipse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400" kern="1200" dirty="0"/>
        </a:p>
      </dsp:txBody>
      <dsp:txXfrm>
        <a:off x="4512247" y="3739541"/>
        <a:ext cx="1076761" cy="1076761"/>
      </dsp:txXfrm>
    </dsp:sp>
    <dsp:sp modelId="{1A131232-0131-424B-856E-85BB4E7357CB}">
      <dsp:nvSpPr>
        <dsp:cNvPr id="0" name=""/>
        <dsp:cNvSpPr/>
      </dsp:nvSpPr>
      <dsp:spPr>
        <a:xfrm rot="10800000">
          <a:off x="3717477" y="4020955"/>
          <a:ext cx="404047" cy="513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/>
        </a:p>
      </dsp:txBody>
      <dsp:txXfrm rot="10800000">
        <a:off x="3838691" y="4123742"/>
        <a:ext cx="282833" cy="308361"/>
      </dsp:txXfrm>
    </dsp:sp>
    <dsp:sp modelId="{78C1885C-5869-4698-B1A9-E02A46C840F7}">
      <dsp:nvSpPr>
        <dsp:cNvPr id="0" name=""/>
        <dsp:cNvSpPr/>
      </dsp:nvSpPr>
      <dsp:spPr>
        <a:xfrm>
          <a:off x="2004117" y="3516536"/>
          <a:ext cx="1522771" cy="1522771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400" kern="1200" dirty="0"/>
        </a:p>
      </dsp:txBody>
      <dsp:txXfrm>
        <a:off x="2227122" y="3739541"/>
        <a:ext cx="1076761" cy="1076761"/>
      </dsp:txXfrm>
    </dsp:sp>
    <dsp:sp modelId="{3000BAAB-9F3E-40BA-8AAE-203BAC02661C}">
      <dsp:nvSpPr>
        <dsp:cNvPr id="0" name=""/>
        <dsp:cNvSpPr/>
      </dsp:nvSpPr>
      <dsp:spPr>
        <a:xfrm rot="15120000">
          <a:off x="2213941" y="2945188"/>
          <a:ext cx="404047" cy="513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/>
        </a:p>
      </dsp:txBody>
      <dsp:txXfrm rot="10800000">
        <a:off x="2293277" y="3105616"/>
        <a:ext cx="282833" cy="308361"/>
      </dsp:txXfrm>
    </dsp:sp>
    <dsp:sp modelId="{15BE6858-9C6F-4C4D-8691-3D504DE7A9B2}">
      <dsp:nvSpPr>
        <dsp:cNvPr id="0" name=""/>
        <dsp:cNvSpPr/>
      </dsp:nvSpPr>
      <dsp:spPr>
        <a:xfrm>
          <a:off x="1297974" y="1343253"/>
          <a:ext cx="1522771" cy="1522771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400" kern="1200" dirty="0"/>
        </a:p>
      </dsp:txBody>
      <dsp:txXfrm>
        <a:off x="1520979" y="1566258"/>
        <a:ext cx="1076761" cy="1076761"/>
      </dsp:txXfrm>
    </dsp:sp>
    <dsp:sp modelId="{C4CFE1EC-C5DE-4096-B727-DA9732CC8BD8}">
      <dsp:nvSpPr>
        <dsp:cNvPr id="0" name=""/>
        <dsp:cNvSpPr/>
      </dsp:nvSpPr>
      <dsp:spPr>
        <a:xfrm rot="19440000">
          <a:off x="2772438" y="1182811"/>
          <a:ext cx="404047" cy="513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/>
        </a:p>
      </dsp:txBody>
      <dsp:txXfrm>
        <a:off x="2784013" y="1321222"/>
        <a:ext cx="282833" cy="308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59B97-5A0E-482C-AD28-E74164E2E696}">
      <dsp:nvSpPr>
        <dsp:cNvPr id="0" name=""/>
        <dsp:cNvSpPr/>
      </dsp:nvSpPr>
      <dsp:spPr>
        <a:xfrm>
          <a:off x="1791871" y="0"/>
          <a:ext cx="3761073" cy="3761073"/>
        </a:xfrm>
        <a:prstGeom prst="diamond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B0875-91EA-4353-B7FA-6F3E3FB7BA3D}">
      <dsp:nvSpPr>
        <dsp:cNvPr id="0" name=""/>
        <dsp:cNvSpPr/>
      </dsp:nvSpPr>
      <dsp:spPr>
        <a:xfrm>
          <a:off x="2149173" y="357301"/>
          <a:ext cx="1466818" cy="1466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100" kern="1200"/>
        </a:p>
      </dsp:txBody>
      <dsp:txXfrm>
        <a:off x="2220777" y="428905"/>
        <a:ext cx="1323610" cy="1323610"/>
      </dsp:txXfrm>
    </dsp:sp>
    <dsp:sp modelId="{5D6051E2-C20D-4BCC-BDD2-40E3A7FDF6BF}">
      <dsp:nvSpPr>
        <dsp:cNvPr id="0" name=""/>
        <dsp:cNvSpPr/>
      </dsp:nvSpPr>
      <dsp:spPr>
        <a:xfrm>
          <a:off x="3681181" y="366102"/>
          <a:ext cx="1466818" cy="1466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0D526-4627-4A99-A9D1-6F72E36B58F1}">
      <dsp:nvSpPr>
        <dsp:cNvPr id="0" name=""/>
        <dsp:cNvSpPr/>
      </dsp:nvSpPr>
      <dsp:spPr>
        <a:xfrm>
          <a:off x="2149173" y="1936952"/>
          <a:ext cx="1466818" cy="1466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0E56A-9F60-448D-8876-DED26A99049B}">
      <dsp:nvSpPr>
        <dsp:cNvPr id="0" name=""/>
        <dsp:cNvSpPr/>
      </dsp:nvSpPr>
      <dsp:spPr>
        <a:xfrm>
          <a:off x="3728824" y="1936952"/>
          <a:ext cx="1466818" cy="1466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EE55A-E841-4D9B-943E-045AC5D05B87}">
      <dsp:nvSpPr>
        <dsp:cNvPr id="0" name=""/>
        <dsp:cNvSpPr/>
      </dsp:nvSpPr>
      <dsp:spPr>
        <a:xfrm>
          <a:off x="2401341" y="2150"/>
          <a:ext cx="1293316" cy="1293316"/>
        </a:xfrm>
        <a:prstGeom prst="ellipse">
          <a:avLst/>
        </a:prstGeom>
        <a:solidFill>
          <a:schemeClr val="bg2">
            <a:lumMod val="9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chemeClr val="tx1"/>
              </a:solidFill>
            </a:rPr>
            <a:t>Latencia</a:t>
          </a:r>
        </a:p>
      </dsp:txBody>
      <dsp:txXfrm>
        <a:off x="2590743" y="191552"/>
        <a:ext cx="914512" cy="914512"/>
      </dsp:txXfrm>
    </dsp:sp>
    <dsp:sp modelId="{AC6128C9-6BA9-462D-AF56-85A69A2C6A32}">
      <dsp:nvSpPr>
        <dsp:cNvPr id="0" name=""/>
        <dsp:cNvSpPr/>
      </dsp:nvSpPr>
      <dsp:spPr>
        <a:xfrm rot="2160000">
          <a:off x="3653648" y="995282"/>
          <a:ext cx="343245" cy="436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/>
        </a:p>
      </dsp:txBody>
      <dsp:txXfrm>
        <a:off x="3663481" y="1052318"/>
        <a:ext cx="240272" cy="261896"/>
      </dsp:txXfrm>
    </dsp:sp>
    <dsp:sp modelId="{CBD8F913-B758-4715-986A-84AF328BB085}">
      <dsp:nvSpPr>
        <dsp:cNvPr id="0" name=""/>
        <dsp:cNvSpPr/>
      </dsp:nvSpPr>
      <dsp:spPr>
        <a:xfrm>
          <a:off x="3971602" y="1143012"/>
          <a:ext cx="1293316" cy="1293316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chemeClr val="tx1"/>
              </a:solidFill>
            </a:rPr>
            <a:t>Manifiesto</a:t>
          </a:r>
        </a:p>
      </dsp:txBody>
      <dsp:txXfrm>
        <a:off x="4161004" y="1332414"/>
        <a:ext cx="914512" cy="914512"/>
      </dsp:txXfrm>
    </dsp:sp>
    <dsp:sp modelId="{4C5BAF30-B7A6-4584-965E-001F2072CF88}">
      <dsp:nvSpPr>
        <dsp:cNvPr id="0" name=""/>
        <dsp:cNvSpPr/>
      </dsp:nvSpPr>
      <dsp:spPr>
        <a:xfrm rot="6480000">
          <a:off x="4149747" y="2485160"/>
          <a:ext cx="343245" cy="436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/>
        </a:p>
      </dsp:txBody>
      <dsp:txXfrm rot="10800000">
        <a:off x="4217144" y="2523492"/>
        <a:ext cx="240272" cy="261896"/>
      </dsp:txXfrm>
    </dsp:sp>
    <dsp:sp modelId="{C833B602-A802-4593-B3D9-481D651019A6}">
      <dsp:nvSpPr>
        <dsp:cNvPr id="0" name=""/>
        <dsp:cNvSpPr/>
      </dsp:nvSpPr>
      <dsp:spPr>
        <a:xfrm>
          <a:off x="3371816" y="2988964"/>
          <a:ext cx="1293316" cy="1293316"/>
        </a:xfrm>
        <a:prstGeom prst="ellipse">
          <a:avLst/>
        </a:prstGeom>
        <a:solidFill>
          <a:schemeClr val="bg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chemeClr val="tx1"/>
              </a:solidFill>
            </a:rPr>
            <a:t>Pérdida de equilibrio de poder</a:t>
          </a:r>
        </a:p>
      </dsp:txBody>
      <dsp:txXfrm>
        <a:off x="3561218" y="3178366"/>
        <a:ext cx="914512" cy="914512"/>
      </dsp:txXfrm>
    </dsp:sp>
    <dsp:sp modelId="{09143721-1E28-402B-A913-86E5879D2854}">
      <dsp:nvSpPr>
        <dsp:cNvPr id="0" name=""/>
        <dsp:cNvSpPr/>
      </dsp:nvSpPr>
      <dsp:spPr>
        <a:xfrm rot="10800000">
          <a:off x="2886091" y="3417375"/>
          <a:ext cx="343245" cy="436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/>
        </a:p>
      </dsp:txBody>
      <dsp:txXfrm rot="10800000">
        <a:off x="2989064" y="3504674"/>
        <a:ext cx="240272" cy="261896"/>
      </dsp:txXfrm>
    </dsp:sp>
    <dsp:sp modelId="{3109559D-39AA-4DC4-BCDD-550EF94DE892}">
      <dsp:nvSpPr>
        <dsp:cNvPr id="0" name=""/>
        <dsp:cNvSpPr/>
      </dsp:nvSpPr>
      <dsp:spPr>
        <a:xfrm>
          <a:off x="1430867" y="2988964"/>
          <a:ext cx="1293316" cy="1293316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chemeClr val="tx1"/>
              </a:solidFill>
            </a:rPr>
            <a:t>Búsqueda de equilibrio de poder</a:t>
          </a:r>
        </a:p>
      </dsp:txBody>
      <dsp:txXfrm>
        <a:off x="1620269" y="3178366"/>
        <a:ext cx="914512" cy="914512"/>
      </dsp:txXfrm>
    </dsp:sp>
    <dsp:sp modelId="{736AF9C3-8F66-4EDB-90CF-2BD21BDB9B69}">
      <dsp:nvSpPr>
        <dsp:cNvPr id="0" name=""/>
        <dsp:cNvSpPr/>
      </dsp:nvSpPr>
      <dsp:spPr>
        <a:xfrm rot="15120000">
          <a:off x="1609011" y="2503638"/>
          <a:ext cx="343245" cy="436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/>
        </a:p>
      </dsp:txBody>
      <dsp:txXfrm rot="10800000">
        <a:off x="1676408" y="2639904"/>
        <a:ext cx="240272" cy="261896"/>
      </dsp:txXfrm>
    </dsp:sp>
    <dsp:sp modelId="{3FF8A704-5C19-4059-AD0C-560BFD284471}">
      <dsp:nvSpPr>
        <dsp:cNvPr id="0" name=""/>
        <dsp:cNvSpPr/>
      </dsp:nvSpPr>
      <dsp:spPr>
        <a:xfrm>
          <a:off x="831080" y="1143012"/>
          <a:ext cx="1293316" cy="1293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chemeClr val="tx1"/>
              </a:solidFill>
            </a:rPr>
            <a:t>Equilibrio de poder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chemeClr val="tx1"/>
              </a:solidFill>
            </a:rPr>
            <a:t>Solución</a:t>
          </a:r>
        </a:p>
      </dsp:txBody>
      <dsp:txXfrm>
        <a:off x="1020482" y="1332414"/>
        <a:ext cx="914512" cy="914512"/>
      </dsp:txXfrm>
    </dsp:sp>
    <dsp:sp modelId="{96174089-9DA5-411D-9F97-B837F298E1E7}">
      <dsp:nvSpPr>
        <dsp:cNvPr id="0" name=""/>
        <dsp:cNvSpPr/>
      </dsp:nvSpPr>
      <dsp:spPr>
        <a:xfrm rot="19440000">
          <a:off x="2083387" y="1006702"/>
          <a:ext cx="343245" cy="436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 dirty="0"/>
        </a:p>
      </dsp:txBody>
      <dsp:txXfrm>
        <a:off x="2093220" y="1124264"/>
        <a:ext cx="240272" cy="261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5C878-59CA-47FE-9D4F-7C9BFBEB4856}">
      <dsp:nvSpPr>
        <dsp:cNvPr id="0" name=""/>
        <dsp:cNvSpPr/>
      </dsp:nvSpPr>
      <dsp:spPr>
        <a:xfrm>
          <a:off x="0" y="3201"/>
          <a:ext cx="6391275" cy="14972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04599-1F8A-4ADD-87EA-2742F97A9F37}">
      <dsp:nvSpPr>
        <dsp:cNvPr id="0" name=""/>
        <dsp:cNvSpPr/>
      </dsp:nvSpPr>
      <dsp:spPr>
        <a:xfrm>
          <a:off x="452910" y="340077"/>
          <a:ext cx="823473" cy="8234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554D5-5C45-4DC0-8305-6E747357EF23}">
      <dsp:nvSpPr>
        <dsp:cNvPr id="0" name=""/>
        <dsp:cNvSpPr/>
      </dsp:nvSpPr>
      <dsp:spPr>
        <a:xfrm>
          <a:off x="1729293" y="3201"/>
          <a:ext cx="4660290" cy="14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56" tIns="158456" rIns="158456" bIns="15845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b="0" i="0" kern="1200" dirty="0"/>
            <a:t>El conflicto es un proceso que se configura cuando un individuo, comunidad, nación desean algo que no puede ser conseguido a menos que sea a costa de otro individuo o grupo que también lo desea</a:t>
          </a:r>
          <a:endParaRPr lang="en-US" sz="1500" kern="1200" dirty="0"/>
        </a:p>
      </dsp:txBody>
      <dsp:txXfrm>
        <a:off x="1729293" y="3201"/>
        <a:ext cx="4660290" cy="1497223"/>
      </dsp:txXfrm>
    </dsp:sp>
    <dsp:sp modelId="{33C447A3-B347-48AD-8898-0D082018C9AB}">
      <dsp:nvSpPr>
        <dsp:cNvPr id="0" name=""/>
        <dsp:cNvSpPr/>
      </dsp:nvSpPr>
      <dsp:spPr>
        <a:xfrm>
          <a:off x="0" y="1874731"/>
          <a:ext cx="6391275" cy="14972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D55E1-C94E-4805-8BDD-2C63972E9F48}">
      <dsp:nvSpPr>
        <dsp:cNvPr id="0" name=""/>
        <dsp:cNvSpPr/>
      </dsp:nvSpPr>
      <dsp:spPr>
        <a:xfrm>
          <a:off x="452910" y="2211606"/>
          <a:ext cx="823473" cy="8234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F7945-C564-492B-AEA7-0F0EE50C2329}">
      <dsp:nvSpPr>
        <dsp:cNvPr id="0" name=""/>
        <dsp:cNvSpPr/>
      </dsp:nvSpPr>
      <dsp:spPr>
        <a:xfrm>
          <a:off x="1729293" y="1874731"/>
          <a:ext cx="2876073" cy="14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56" tIns="158456" rIns="158456" bIns="15845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b="0" i="0" kern="1200" dirty="0"/>
            <a:t>El paso de una relación no-pacifica a una relación pacifica tiene 6 acciones:</a:t>
          </a:r>
          <a:endParaRPr lang="en-US" sz="1500" kern="1200" dirty="0"/>
        </a:p>
      </dsp:txBody>
      <dsp:txXfrm>
        <a:off x="1729293" y="1874731"/>
        <a:ext cx="2876073" cy="1497223"/>
      </dsp:txXfrm>
    </dsp:sp>
    <dsp:sp modelId="{982A5E36-BFF4-4E2B-81CE-98E1E92D7E78}">
      <dsp:nvSpPr>
        <dsp:cNvPr id="0" name=""/>
        <dsp:cNvSpPr/>
      </dsp:nvSpPr>
      <dsp:spPr>
        <a:xfrm>
          <a:off x="4605367" y="1874731"/>
          <a:ext cx="1784217" cy="14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56" tIns="158456" rIns="158456" bIns="15845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Investigación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Conciliación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Transacción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Desarrollo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Concientización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Confrontación</a:t>
          </a:r>
          <a:endParaRPr lang="en-US" sz="1100" kern="1200" dirty="0"/>
        </a:p>
      </dsp:txBody>
      <dsp:txXfrm>
        <a:off x="4605367" y="1874731"/>
        <a:ext cx="1784217" cy="1497223"/>
      </dsp:txXfrm>
    </dsp:sp>
    <dsp:sp modelId="{98EB3190-B7CE-6F48-80F4-DF4C6DEB9A6F}">
      <dsp:nvSpPr>
        <dsp:cNvPr id="0" name=""/>
        <dsp:cNvSpPr/>
      </dsp:nvSpPr>
      <dsp:spPr>
        <a:xfrm>
          <a:off x="0" y="3746261"/>
          <a:ext cx="6391275" cy="14972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B91C4-2233-6741-8724-D0443B42A149}">
      <dsp:nvSpPr>
        <dsp:cNvPr id="0" name=""/>
        <dsp:cNvSpPr/>
      </dsp:nvSpPr>
      <dsp:spPr>
        <a:xfrm>
          <a:off x="452910" y="4083136"/>
          <a:ext cx="823473" cy="8234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5825A-5CDC-0C4C-93C8-366E3954E390}">
      <dsp:nvSpPr>
        <dsp:cNvPr id="0" name=""/>
        <dsp:cNvSpPr/>
      </dsp:nvSpPr>
      <dsp:spPr>
        <a:xfrm>
          <a:off x="1729293" y="3746261"/>
          <a:ext cx="4660290" cy="14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56" tIns="158456" rIns="158456" bIns="15845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 </a:t>
          </a:r>
          <a:r>
            <a:rPr lang="en-US" sz="1500" kern="1200" dirty="0" err="1"/>
            <a:t>formas</a:t>
          </a:r>
          <a:r>
            <a:rPr lang="en-US" sz="1500" kern="1200" dirty="0"/>
            <a:t> de </a:t>
          </a:r>
          <a:r>
            <a:rPr lang="en-US" sz="1500" kern="1200" dirty="0" err="1"/>
            <a:t>negociación</a:t>
          </a:r>
          <a:r>
            <a:rPr lang="en-US" sz="1500" kern="1200" dirty="0"/>
            <a:t> </a:t>
          </a:r>
        </a:p>
      </dsp:txBody>
      <dsp:txXfrm>
        <a:off x="1729293" y="3746261"/>
        <a:ext cx="4660290" cy="1497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BAB06-8B3B-45D9-9891-DA0DFB35B1BB}">
      <dsp:nvSpPr>
        <dsp:cNvPr id="0" name=""/>
        <dsp:cNvSpPr/>
      </dsp:nvSpPr>
      <dsp:spPr>
        <a:xfrm>
          <a:off x="3289" y="553522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Rapidéz: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descongestión del sistema judicial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mayor y mejor acceso a la  justicia</a:t>
          </a:r>
        </a:p>
      </dsp:txBody>
      <dsp:txXfrm>
        <a:off x="3289" y="553522"/>
        <a:ext cx="1781259" cy="1068755"/>
      </dsp:txXfrm>
    </dsp:sp>
    <dsp:sp modelId="{DFCEF5CC-8C07-4A4C-9B76-634FE1BBE84F}">
      <dsp:nvSpPr>
        <dsp:cNvPr id="0" name=""/>
        <dsp:cNvSpPr/>
      </dsp:nvSpPr>
      <dsp:spPr>
        <a:xfrm>
          <a:off x="1962675" y="553522"/>
          <a:ext cx="1781259" cy="10687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Flexibilidad</a:t>
          </a:r>
        </a:p>
      </dsp:txBody>
      <dsp:txXfrm>
        <a:off x="1962675" y="553522"/>
        <a:ext cx="1781259" cy="1068755"/>
      </dsp:txXfrm>
    </dsp:sp>
    <dsp:sp modelId="{EE175190-6E5B-4A4D-8789-B2E1F61068A3}">
      <dsp:nvSpPr>
        <dsp:cNvPr id="0" name=""/>
        <dsp:cNvSpPr/>
      </dsp:nvSpPr>
      <dsp:spPr>
        <a:xfrm>
          <a:off x="3922061" y="553522"/>
          <a:ext cx="1781259" cy="10687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Soluciones más oportunas y adecuadas a los intereses de los afectados</a:t>
          </a:r>
        </a:p>
      </dsp:txBody>
      <dsp:txXfrm>
        <a:off x="3922061" y="553522"/>
        <a:ext cx="1781259" cy="1068755"/>
      </dsp:txXfrm>
    </dsp:sp>
    <dsp:sp modelId="{F194AC72-DB56-4B3E-A514-C2818C311BEF}">
      <dsp:nvSpPr>
        <dsp:cNvPr id="0" name=""/>
        <dsp:cNvSpPr/>
      </dsp:nvSpPr>
      <dsp:spPr>
        <a:xfrm>
          <a:off x="5881447" y="553522"/>
          <a:ext cx="1781259" cy="10687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Confidencialidad</a:t>
          </a:r>
        </a:p>
      </dsp:txBody>
      <dsp:txXfrm>
        <a:off x="5881447" y="553522"/>
        <a:ext cx="1781259" cy="1068755"/>
      </dsp:txXfrm>
    </dsp:sp>
    <dsp:sp modelId="{A0F17332-2D9C-4D56-AC7B-CC8505F9EDBF}">
      <dsp:nvSpPr>
        <dsp:cNvPr id="0" name=""/>
        <dsp:cNvSpPr/>
      </dsp:nvSpPr>
      <dsp:spPr>
        <a:xfrm>
          <a:off x="7840833" y="553522"/>
          <a:ext cx="1781259" cy="10687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Informalidad</a:t>
          </a:r>
        </a:p>
      </dsp:txBody>
      <dsp:txXfrm>
        <a:off x="7840833" y="553522"/>
        <a:ext cx="1781259" cy="1068755"/>
      </dsp:txXfrm>
    </dsp:sp>
    <dsp:sp modelId="{491EE200-6E05-4C80-85F4-A94349E39CB9}">
      <dsp:nvSpPr>
        <dsp:cNvPr id="0" name=""/>
        <dsp:cNvSpPr/>
      </dsp:nvSpPr>
      <dsp:spPr>
        <a:xfrm>
          <a:off x="982982" y="1800404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Economía: dismunición del costo y tiempo de solución del conflicto- externalización del costo de la justicia</a:t>
          </a:r>
        </a:p>
      </dsp:txBody>
      <dsp:txXfrm>
        <a:off x="982982" y="1800404"/>
        <a:ext cx="1781259" cy="1068755"/>
      </dsp:txXfrm>
    </dsp:sp>
    <dsp:sp modelId="{E099D42A-4266-4F42-AA94-42DE4F132727}">
      <dsp:nvSpPr>
        <dsp:cNvPr id="0" name=""/>
        <dsp:cNvSpPr/>
      </dsp:nvSpPr>
      <dsp:spPr>
        <a:xfrm>
          <a:off x="2942368" y="1800404"/>
          <a:ext cx="1781259" cy="10687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Percepción de justicia</a:t>
          </a:r>
        </a:p>
      </dsp:txBody>
      <dsp:txXfrm>
        <a:off x="2942368" y="1800404"/>
        <a:ext cx="1781259" cy="1068755"/>
      </dsp:txXfrm>
    </dsp:sp>
    <dsp:sp modelId="{16080B3B-BDD0-4C4C-91C6-6A89520F30C7}">
      <dsp:nvSpPr>
        <dsp:cNvPr id="0" name=""/>
        <dsp:cNvSpPr/>
      </dsp:nvSpPr>
      <dsp:spPr>
        <a:xfrm>
          <a:off x="4901754" y="1800404"/>
          <a:ext cx="1781259" cy="10687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 adversarial: mayor grado de pacificación social</a:t>
          </a:r>
        </a:p>
      </dsp:txBody>
      <dsp:txXfrm>
        <a:off x="4901754" y="1800404"/>
        <a:ext cx="1781259" cy="1068755"/>
      </dsp:txXfrm>
    </dsp:sp>
    <dsp:sp modelId="{4A5CEE44-7AE4-4CE2-9C45-3E8F4276472D}">
      <dsp:nvSpPr>
        <dsp:cNvPr id="0" name=""/>
        <dsp:cNvSpPr/>
      </dsp:nvSpPr>
      <dsp:spPr>
        <a:xfrm>
          <a:off x="6861140" y="1800404"/>
          <a:ext cx="1781259" cy="10687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Cooperacción: democratización de la solución del conflicto y mayor participación social -  autonomía</a:t>
          </a:r>
        </a:p>
      </dsp:txBody>
      <dsp:txXfrm>
        <a:off x="6861140" y="1800404"/>
        <a:ext cx="1781259" cy="1068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24B62-538A-B149-9C3B-3B9D7C4E93A8}" type="datetimeFigureOut">
              <a:rPr lang="es-CL" smtClean="0"/>
              <a:t>16-03-2022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035AA-1E74-0741-AEAE-EC09B8AE5A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545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64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16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c3fb360a6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c3fb360a6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97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B10CC6-7049-4318-BB54-A6194A569936}" type="slidenum">
              <a:rPr lang="es-ES" altLang="es-CL" smtClean="0"/>
              <a:pPr eaLnBrk="1" hangingPunct="1">
                <a:spcBef>
                  <a:spcPct val="0"/>
                </a:spcBef>
              </a:pPr>
              <a:t>31</a:t>
            </a:fld>
            <a:endParaRPr lang="es-ES" altLang="es-CL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71926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5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5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3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398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5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8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4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7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984600" y="324100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2257433" y="2157867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6586565" y="1751467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s-CL" smtClean="0"/>
              <a:pPr algn="r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988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 green gradient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11409033" y="6416833"/>
            <a:ext cx="782800" cy="4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CL" smtClean="0"/>
              <a:pPr algn="r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664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5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1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3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6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3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8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3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0EF4E-4B7E-8F49-9350-F4E2E283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05" y="2099733"/>
            <a:ext cx="8825658" cy="2677648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s-CL" sz="26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s-CL" sz="26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s-CL" sz="2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CL" sz="3100" dirty="0">
                <a:solidFill>
                  <a:schemeClr val="bg1"/>
                </a:solidFill>
              </a:rPr>
              <a:t>Clínica Especializada en Negociación y Mediación</a:t>
            </a:r>
            <a:br>
              <a:rPr lang="es-CL" sz="3100" dirty="0">
                <a:solidFill>
                  <a:schemeClr val="bg1"/>
                </a:solidFill>
              </a:rPr>
            </a:br>
            <a:r>
              <a:rPr lang="es-CL" sz="3100" dirty="0">
                <a:solidFill>
                  <a:schemeClr val="bg1"/>
                </a:solidFill>
              </a:rPr>
              <a:t>Módulo I</a:t>
            </a:r>
            <a:br>
              <a:rPr lang="es-CL" sz="3100" dirty="0">
                <a:solidFill>
                  <a:schemeClr val="bg1"/>
                </a:solidFill>
              </a:rPr>
            </a:br>
            <a:r>
              <a:rPr lang="es-CL" sz="3100" dirty="0">
                <a:solidFill>
                  <a:schemeClr val="bg1"/>
                </a:solidFill>
              </a:rPr>
              <a:t>Teorías del Conflicto y ADR</a:t>
            </a:r>
            <a:br>
              <a:rPr lang="es-CL" sz="3100" dirty="0">
                <a:solidFill>
                  <a:schemeClr val="bg1"/>
                </a:solidFill>
              </a:rPr>
            </a:br>
            <a:br>
              <a:rPr lang="es-CL" sz="3100" dirty="0">
                <a:solidFill>
                  <a:schemeClr val="bg1"/>
                </a:solidFill>
              </a:rPr>
            </a:br>
            <a:br>
              <a:rPr lang="es-CL" sz="2600" b="1" dirty="0">
                <a:solidFill>
                  <a:schemeClr val="tx2">
                    <a:lumMod val="75000"/>
                  </a:schemeClr>
                </a:solidFill>
              </a:rPr>
            </a:br>
            <a:endParaRPr lang="es-CL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23AE36-40BA-FE43-A9B0-8F68D614A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14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María Nora González Jaraquemada </a:t>
            </a:r>
          </a:p>
          <a:p>
            <a:pPr>
              <a:lnSpc>
                <a:spcPct val="90000"/>
              </a:lnSpc>
            </a:pPr>
            <a:r>
              <a:rPr lang="es-CL" sz="14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Profesora Asociada Facultad de Derecho, Universidad de Chile</a:t>
            </a:r>
          </a:p>
          <a:p>
            <a:pPr>
              <a:lnSpc>
                <a:spcPct val="90000"/>
              </a:lnSpc>
            </a:pPr>
            <a:endParaRPr lang="es-CL" sz="1100" cap="none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n 4" descr="Un dibujo de un gato&#10;&#10;Descripción generada automáticamente con confianza media">
            <a:extLst>
              <a:ext uri="{FF2B5EF4-FFF2-40B4-BE49-F238E27FC236}">
                <a16:creationId xmlns:a16="http://schemas.microsoft.com/office/drawing/2014/main" id="{9F98A951-785A-41B8-B6A3-95C45368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979" y="3684090"/>
            <a:ext cx="227318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91544" y="271495"/>
            <a:ext cx="50405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Fases</a:t>
            </a:r>
            <a:r>
              <a:rPr lang="en-US" sz="2800" dirty="0">
                <a:solidFill>
                  <a:schemeClr val="bg1"/>
                </a:solidFill>
              </a:rPr>
              <a:t> del </a:t>
            </a:r>
            <a:r>
              <a:rPr lang="en-US" sz="2800" dirty="0" err="1">
                <a:solidFill>
                  <a:schemeClr val="bg1"/>
                </a:solidFill>
              </a:rPr>
              <a:t>Conflicto</a:t>
            </a:r>
            <a:endParaRPr lang="en-US" sz="2800" dirty="0">
              <a:solidFill>
                <a:schemeClr val="bg1"/>
              </a:solidFill>
            </a:endParaRPr>
          </a:p>
          <a:p>
            <a:endParaRPr lang="es-CL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624980784"/>
              </p:ext>
            </p:extLst>
          </p:nvPr>
        </p:nvGraphicFramePr>
        <p:xfrm>
          <a:off x="3048000" y="1933488"/>
          <a:ext cx="6096000" cy="428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5300871" y="3429000"/>
            <a:ext cx="160351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Hechos</a:t>
            </a:r>
          </a:p>
          <a:p>
            <a:pPr algn="ctr"/>
            <a:r>
              <a:rPr lang="es-CL" b="1" dirty="0"/>
              <a:t>Percepciones</a:t>
            </a:r>
          </a:p>
          <a:p>
            <a:pPr algn="ctr"/>
            <a:r>
              <a:rPr lang="es-CL" b="1" dirty="0"/>
              <a:t>Contextos relacionales</a:t>
            </a:r>
          </a:p>
        </p:txBody>
      </p:sp>
    </p:spTree>
    <p:extLst>
      <p:ext uri="{BB962C8B-B14F-4D97-AF65-F5344CB8AC3E}">
        <p14:creationId xmlns:p14="http://schemas.microsoft.com/office/powerpoint/2010/main" val="27225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6F08A-5FB2-483B-918F-87AD5BC2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677645"/>
            <a:ext cx="5060316" cy="2283824"/>
          </a:xfrm>
        </p:spPr>
        <p:txBody>
          <a:bodyPr/>
          <a:lstStyle/>
          <a:p>
            <a:r>
              <a:rPr lang="es-ES" sz="3600" dirty="0"/>
              <a:t>Caracterización del conflicto</a:t>
            </a:r>
            <a:endParaRPr lang="es-CL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417FED-3BE6-4A4B-8806-F486FFB6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1371601"/>
            <a:ext cx="5016355" cy="3589868"/>
          </a:xfrm>
        </p:spPr>
        <p:txBody>
          <a:bodyPr>
            <a:normAutofit fontScale="92500" lnSpcReduction="20000"/>
          </a:bodyPr>
          <a:lstStyle/>
          <a:p>
            <a:endParaRPr lang="es-ES" dirty="0">
              <a:solidFill>
                <a:srgbClr val="7030A0"/>
              </a:solidFill>
            </a:endParaRPr>
          </a:p>
          <a:p>
            <a:endParaRPr lang="es-ES" dirty="0">
              <a:solidFill>
                <a:srgbClr val="7030A0"/>
              </a:solidFill>
            </a:endParaRPr>
          </a:p>
          <a:p>
            <a:endParaRPr lang="es-ES" dirty="0">
              <a:solidFill>
                <a:srgbClr val="7030A0"/>
              </a:solidFill>
            </a:endParaRPr>
          </a:p>
          <a:p>
            <a:r>
              <a:rPr lang="es-ES" dirty="0">
                <a:solidFill>
                  <a:srgbClr val="7030A0"/>
                </a:solidFill>
              </a:rPr>
              <a:t>Se da en un contexto Complejo</a:t>
            </a:r>
          </a:p>
          <a:p>
            <a:r>
              <a:rPr lang="es-ES" dirty="0" err="1">
                <a:solidFill>
                  <a:srgbClr val="7030A0"/>
                </a:solidFill>
              </a:rPr>
              <a:t>Policausal</a:t>
            </a:r>
            <a:endParaRPr lang="es-ES" dirty="0">
              <a:solidFill>
                <a:srgbClr val="7030A0"/>
              </a:solidFill>
            </a:endParaRPr>
          </a:p>
          <a:p>
            <a:r>
              <a:rPr lang="es-ES" dirty="0">
                <a:solidFill>
                  <a:srgbClr val="7030A0"/>
                </a:solidFill>
              </a:rPr>
              <a:t>Interdisciplinar</a:t>
            </a:r>
          </a:p>
          <a:p>
            <a:r>
              <a:rPr lang="es-ES" dirty="0" err="1">
                <a:solidFill>
                  <a:srgbClr val="7030A0"/>
                </a:solidFill>
              </a:rPr>
              <a:t>sistemico</a:t>
            </a:r>
            <a:endParaRPr lang="es-ES" dirty="0">
              <a:solidFill>
                <a:srgbClr val="7030A0"/>
              </a:solidFill>
            </a:endParaRPr>
          </a:p>
          <a:p>
            <a:r>
              <a:rPr lang="es-ES" dirty="0" err="1">
                <a:solidFill>
                  <a:srgbClr val="7030A0"/>
                </a:solidFill>
              </a:rPr>
              <a:t>Multiparte</a:t>
            </a:r>
            <a:r>
              <a:rPr lang="es-ES" dirty="0">
                <a:solidFill>
                  <a:srgbClr val="7030A0"/>
                </a:solidFill>
              </a:rPr>
              <a:t> /actores relevantes y terceros</a:t>
            </a:r>
          </a:p>
          <a:p>
            <a:r>
              <a:rPr lang="es-ES" dirty="0">
                <a:solidFill>
                  <a:srgbClr val="7030A0"/>
                </a:solidFill>
              </a:rPr>
              <a:t>Multiplicidad de intereses</a:t>
            </a:r>
          </a:p>
          <a:p>
            <a:endParaRPr lang="es-ES" dirty="0">
              <a:solidFill>
                <a:srgbClr val="7030A0"/>
              </a:solidFill>
            </a:endParaRPr>
          </a:p>
          <a:p>
            <a:endParaRPr lang="es-ES" dirty="0">
              <a:solidFill>
                <a:srgbClr val="7030A0"/>
              </a:solidFill>
            </a:endParaRPr>
          </a:p>
          <a:p>
            <a:endParaRPr lang="es-ES" dirty="0">
              <a:solidFill>
                <a:srgbClr val="7030A0"/>
              </a:solidFill>
            </a:endParaRPr>
          </a:p>
          <a:p>
            <a:endParaRPr lang="es-ES" dirty="0">
              <a:solidFill>
                <a:srgbClr val="7030A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34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12</a:t>
            </a:fld>
            <a:endParaRPr/>
          </a:p>
        </p:txBody>
      </p:sp>
      <p:sp>
        <p:nvSpPr>
          <p:cNvPr id="593" name="Google Shape;593;p46"/>
          <p:cNvSpPr txBox="1">
            <a:spLocks noGrp="1"/>
          </p:cNvSpPr>
          <p:nvPr>
            <p:ph type="title" idx="4294967295"/>
          </p:nvPr>
        </p:nvSpPr>
        <p:spPr>
          <a:xfrm>
            <a:off x="911732" y="842921"/>
            <a:ext cx="7955541" cy="82439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dirty="0"/>
              <a:t>Manejo de posiciones e intereses</a:t>
            </a:r>
            <a:endParaRPr dirty="0"/>
          </a:p>
        </p:txBody>
      </p:sp>
      <p:grpSp>
        <p:nvGrpSpPr>
          <p:cNvPr id="595" name="Google Shape;595;p46"/>
          <p:cNvGrpSpPr/>
          <p:nvPr/>
        </p:nvGrpSpPr>
        <p:grpSpPr>
          <a:xfrm>
            <a:off x="1554901" y="2248469"/>
            <a:ext cx="4404980" cy="3960161"/>
            <a:chOff x="3778727" y="4460423"/>
            <a:chExt cx="720160" cy="647438"/>
          </a:xfrm>
        </p:grpSpPr>
        <p:sp>
          <p:nvSpPr>
            <p:cNvPr id="596" name="Google Shape;596;p46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INTERESES</a:t>
              </a:r>
              <a:endParaRPr sz="16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CONFLICTO/ POSICIONES</a:t>
              </a:r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INTERESES COMPLEMENTARIOS</a:t>
              </a: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INTERESES COMUNES</a:t>
              </a:r>
              <a:endParaRPr sz="16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INTERESES COMPATIBLES</a:t>
              </a:r>
              <a:endParaRPr sz="16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01" name="Google Shape;601;p46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INTERESES OPUESTOS</a:t>
              </a:r>
              <a:endParaRPr sz="16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endParaRPr sz="1600" b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cxnSp>
        <p:nvCxnSpPr>
          <p:cNvPr id="603" name="Google Shape;603;p46"/>
          <p:cNvCxnSpPr/>
          <p:nvPr/>
        </p:nvCxnSpPr>
        <p:spPr>
          <a:xfrm>
            <a:off x="5862752" y="2904581"/>
            <a:ext cx="1290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4" name="Google Shape;604;p46"/>
          <p:cNvSpPr txBox="1"/>
          <p:nvPr/>
        </p:nvSpPr>
        <p:spPr>
          <a:xfrm>
            <a:off x="7228262" y="2694536"/>
            <a:ext cx="418076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La satisfacción de un interés de A necesita de la satisfacción de otro interés de B que es distinto al primero</a:t>
            </a:r>
            <a:endParaRPr sz="1333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05" name="Google Shape;605;p46"/>
          <p:cNvCxnSpPr/>
          <p:nvPr/>
        </p:nvCxnSpPr>
        <p:spPr>
          <a:xfrm>
            <a:off x="5672699" y="3492568"/>
            <a:ext cx="1480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6" name="Google Shape;606;p46"/>
          <p:cNvSpPr txBox="1"/>
          <p:nvPr/>
        </p:nvSpPr>
        <p:spPr>
          <a:xfrm>
            <a:off x="7228263" y="3282511"/>
            <a:ext cx="418077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La satisfacción de un interés de A, no se opone a la satisfacción de otro interés de B, que es distinto.</a:t>
            </a:r>
            <a:endParaRPr sz="1333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07" name="Google Shape;607;p46"/>
          <p:cNvCxnSpPr/>
          <p:nvPr/>
        </p:nvCxnSpPr>
        <p:spPr>
          <a:xfrm>
            <a:off x="5402617" y="4080555"/>
            <a:ext cx="1750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8" name="Google Shape;608;p46"/>
          <p:cNvSpPr txBox="1"/>
          <p:nvPr/>
        </p:nvSpPr>
        <p:spPr>
          <a:xfrm>
            <a:off x="7228263" y="3870485"/>
            <a:ext cx="418077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Los intereses de A son semejantes a los intereses de B</a:t>
            </a:r>
            <a:endParaRPr sz="1333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09" name="Google Shape;609;p46"/>
          <p:cNvCxnSpPr/>
          <p:nvPr/>
        </p:nvCxnSpPr>
        <p:spPr>
          <a:xfrm>
            <a:off x="5172551" y="4668512"/>
            <a:ext cx="1980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0" name="Google Shape;610;p46"/>
          <p:cNvSpPr txBox="1"/>
          <p:nvPr/>
        </p:nvSpPr>
        <p:spPr>
          <a:xfrm>
            <a:off x="7228263" y="4458460"/>
            <a:ext cx="3402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La satisfacción del interés de impide la satisfacción del interés de B</a:t>
            </a:r>
            <a:endParaRPr sz="1333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11" name="Google Shape;611;p46"/>
          <p:cNvCxnSpPr/>
          <p:nvPr/>
        </p:nvCxnSpPr>
        <p:spPr>
          <a:xfrm>
            <a:off x="4922461" y="5256499"/>
            <a:ext cx="22304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2" name="Google Shape;612;p46"/>
          <p:cNvSpPr txBox="1"/>
          <p:nvPr/>
        </p:nvSpPr>
        <p:spPr>
          <a:xfrm>
            <a:off x="7228262" y="5046435"/>
            <a:ext cx="4526415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Necesidades, bienes, cosas materiales e inmateriales,  metas, emociones, temores, valores, sentimientos, etc. Que mueven a las personas</a:t>
            </a:r>
          </a:p>
        </p:txBody>
      </p:sp>
      <p:cxnSp>
        <p:nvCxnSpPr>
          <p:cNvPr id="613" name="Google Shape;613;p46"/>
          <p:cNvCxnSpPr/>
          <p:nvPr/>
        </p:nvCxnSpPr>
        <p:spPr>
          <a:xfrm>
            <a:off x="4662392" y="5844456"/>
            <a:ext cx="24800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4" name="Google Shape;614;p46"/>
          <p:cNvSpPr txBox="1"/>
          <p:nvPr/>
        </p:nvSpPr>
        <p:spPr>
          <a:xfrm>
            <a:off x="7228262" y="5634408"/>
            <a:ext cx="4658938" cy="84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se expresa inicialmente en posiciones irreconciliables = pretensiones y contrapretensiones procesales. Las posiciones son </a:t>
            </a:r>
            <a:r>
              <a:rPr lang="es-ES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lo que las partes declaran inicialmente que quieren</a:t>
            </a:r>
          </a:p>
          <a:p>
            <a:endParaRPr sz="1333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" name="Globo: flecha derecha 1">
            <a:extLst>
              <a:ext uri="{FF2B5EF4-FFF2-40B4-BE49-F238E27FC236}">
                <a16:creationId xmlns:a16="http://schemas.microsoft.com/office/drawing/2014/main" id="{2ED2A9E3-755F-4564-86D7-3F14DB316F23}"/>
              </a:ext>
            </a:extLst>
          </p:cNvPr>
          <p:cNvSpPr/>
          <p:nvPr/>
        </p:nvSpPr>
        <p:spPr>
          <a:xfrm>
            <a:off x="911733" y="2218430"/>
            <a:ext cx="816147" cy="389082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209E8F-6292-4448-B84E-2E6249F232E8}"/>
              </a:ext>
            </a:extLst>
          </p:cNvPr>
          <p:cNvSpPr txBox="1"/>
          <p:nvPr/>
        </p:nvSpPr>
        <p:spPr>
          <a:xfrm>
            <a:off x="1086678" y="2415933"/>
            <a:ext cx="3361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</a:t>
            </a:r>
          </a:p>
          <a:p>
            <a:r>
              <a:rPr lang="es-ES" dirty="0"/>
              <a:t>E</a:t>
            </a:r>
          </a:p>
          <a:p>
            <a:r>
              <a:rPr lang="es-ES" dirty="0"/>
              <a:t>R</a:t>
            </a:r>
          </a:p>
          <a:p>
            <a:r>
              <a:rPr lang="es-ES" dirty="0"/>
              <a:t>A</a:t>
            </a:r>
          </a:p>
          <a:p>
            <a:r>
              <a:rPr lang="es-ES" dirty="0"/>
              <a:t>R</a:t>
            </a:r>
          </a:p>
          <a:p>
            <a:r>
              <a:rPr lang="es-ES" dirty="0"/>
              <a:t>Q</a:t>
            </a:r>
          </a:p>
          <a:p>
            <a:r>
              <a:rPr lang="es-ES" dirty="0"/>
              <a:t>U</a:t>
            </a:r>
          </a:p>
          <a:p>
            <a:r>
              <a:rPr lang="es-ES" dirty="0"/>
              <a:t>I</a:t>
            </a:r>
          </a:p>
          <a:p>
            <a:r>
              <a:rPr lang="es-ES" dirty="0"/>
              <a:t>Z</a:t>
            </a:r>
          </a:p>
          <a:p>
            <a:r>
              <a:rPr lang="es-ES" dirty="0"/>
              <a:t>A</a:t>
            </a:r>
          </a:p>
          <a:p>
            <a:r>
              <a:rPr lang="es-ES" dirty="0"/>
              <a:t>D</a:t>
            </a:r>
          </a:p>
          <a:p>
            <a:r>
              <a:rPr lang="es-ES" dirty="0"/>
              <a:t>O</a:t>
            </a:r>
          </a:p>
          <a:p>
            <a:r>
              <a:rPr lang="es-ES" dirty="0"/>
              <a:t>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945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67608" y="162880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/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0811" y="116633"/>
            <a:ext cx="9273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b="1" dirty="0">
              <a:solidFill>
                <a:schemeClr val="bg1"/>
              </a:solidFill>
            </a:endParaRPr>
          </a:p>
          <a:p>
            <a:endParaRPr lang="es-CL" sz="2400" b="1" dirty="0">
              <a:solidFill>
                <a:schemeClr val="bg1"/>
              </a:solidFill>
            </a:endParaRPr>
          </a:p>
          <a:p>
            <a:r>
              <a:rPr lang="es-CL" sz="2400" dirty="0">
                <a:solidFill>
                  <a:schemeClr val="bg1"/>
                </a:solidFill>
              </a:rPr>
              <a:t>Enfrentamiento del  Conflicto: Actitudes frente al Conflicto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83632" y="1556792"/>
            <a:ext cx="788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85890" y="5445225"/>
            <a:ext cx="4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71764" y="1844824"/>
            <a:ext cx="5404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2400" b="1" dirty="0"/>
              <a:t>Evitar</a:t>
            </a:r>
          </a:p>
          <a:p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2400" b="1" dirty="0"/>
              <a:t>Competir</a:t>
            </a:r>
          </a:p>
          <a:p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2400" b="1" dirty="0"/>
              <a:t>Ceder / conceder</a:t>
            </a:r>
          </a:p>
          <a:p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2400" b="1" dirty="0"/>
              <a:t>Consensuar</a:t>
            </a:r>
          </a:p>
          <a:p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2400" b="1" dirty="0"/>
              <a:t>Colaborar</a:t>
            </a:r>
          </a:p>
          <a:p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8172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19536" y="26064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b="1" dirty="0">
              <a:solidFill>
                <a:schemeClr val="bg1"/>
              </a:solidFill>
            </a:endParaRPr>
          </a:p>
          <a:p>
            <a:r>
              <a:rPr lang="es-CL" sz="2400" dirty="0">
                <a:solidFill>
                  <a:schemeClr val="bg1"/>
                </a:solidFill>
              </a:rPr>
              <a:t>Relación entre los intereses / objetivos y la relación </a:t>
            </a:r>
          </a:p>
        </p:txBody>
      </p:sp>
      <p:sp>
        <p:nvSpPr>
          <p:cNvPr id="8" name="Flecha: hacia abajo 7"/>
          <p:cNvSpPr/>
          <p:nvPr/>
        </p:nvSpPr>
        <p:spPr>
          <a:xfrm>
            <a:off x="3503712" y="1916832"/>
            <a:ext cx="432048" cy="4104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: a la derecha 8"/>
          <p:cNvSpPr/>
          <p:nvPr/>
        </p:nvSpPr>
        <p:spPr>
          <a:xfrm>
            <a:off x="4007768" y="1579042"/>
            <a:ext cx="5256584" cy="553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4727848" y="1209710"/>
            <a:ext cx="403244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RELACION</a:t>
            </a:r>
          </a:p>
        </p:txBody>
      </p:sp>
      <p:sp>
        <p:nvSpPr>
          <p:cNvPr id="12" name="Signo más 11"/>
          <p:cNvSpPr/>
          <p:nvPr/>
        </p:nvSpPr>
        <p:spPr>
          <a:xfrm>
            <a:off x="9249344" y="965078"/>
            <a:ext cx="519065" cy="52899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Signo menos 12"/>
          <p:cNvSpPr/>
          <p:nvPr/>
        </p:nvSpPr>
        <p:spPr>
          <a:xfrm>
            <a:off x="3071664" y="1309410"/>
            <a:ext cx="432048" cy="18466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Signo más 13"/>
          <p:cNvSpPr/>
          <p:nvPr/>
        </p:nvSpPr>
        <p:spPr>
          <a:xfrm>
            <a:off x="2711624" y="5229200"/>
            <a:ext cx="432048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/>
          <p:cNvSpPr txBox="1"/>
          <p:nvPr/>
        </p:nvSpPr>
        <p:spPr>
          <a:xfrm>
            <a:off x="2711624" y="2060849"/>
            <a:ext cx="360040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I</a:t>
            </a:r>
          </a:p>
          <a:p>
            <a:r>
              <a:rPr lang="es-CL" dirty="0"/>
              <a:t>N</a:t>
            </a:r>
          </a:p>
          <a:p>
            <a:r>
              <a:rPr lang="es-CL" dirty="0"/>
              <a:t>T</a:t>
            </a:r>
          </a:p>
          <a:p>
            <a:r>
              <a:rPr lang="es-CL" dirty="0"/>
              <a:t>E</a:t>
            </a:r>
          </a:p>
          <a:p>
            <a:r>
              <a:rPr lang="es-CL" dirty="0"/>
              <a:t>R</a:t>
            </a:r>
          </a:p>
          <a:p>
            <a:r>
              <a:rPr lang="es-CL" dirty="0"/>
              <a:t>E</a:t>
            </a:r>
          </a:p>
          <a:p>
            <a:r>
              <a:rPr lang="es-CL" dirty="0"/>
              <a:t>S</a:t>
            </a:r>
          </a:p>
          <a:p>
            <a:r>
              <a:rPr lang="es-CL" dirty="0"/>
              <a:t>E</a:t>
            </a:r>
          </a:p>
          <a:p>
            <a:r>
              <a:rPr lang="es-CL" dirty="0"/>
              <a:t>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176120" y="5229201"/>
            <a:ext cx="25922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/>
              <a:t>COLABORACION: GANAR/ GANAR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223792" y="2348880"/>
            <a:ext cx="201622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EVASION: PERDER / PERDER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295800" y="5229201"/>
            <a:ext cx="18002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COMPETENCIA: GANAR/ PERDER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032104" y="2348879"/>
            <a:ext cx="201622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CONCEDER: PERDER/ GANAR</a:t>
            </a:r>
          </a:p>
        </p:txBody>
      </p:sp>
    </p:spTree>
    <p:extLst>
      <p:ext uri="{BB962C8B-B14F-4D97-AF65-F5344CB8AC3E}">
        <p14:creationId xmlns:p14="http://schemas.microsoft.com/office/powerpoint/2010/main" val="29567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sz="2800" dirty="0">
                <a:latin typeface="+mn-lt"/>
              </a:rPr>
              <a:t>Enfoques frente al conflicto y tipos de soluciones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17594" y="2277686"/>
            <a:ext cx="4583112" cy="455434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s-ES_tradnl" sz="2400" b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Enfoques Distributivos /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Adversariales/ jurisdicción: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Conflicto:  Negativo. Pretensión resistida, divergencia de intereses jurídicamente protegidos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Representación / </a:t>
            </a:r>
            <a:r>
              <a:rPr lang="es-ES_tradnl" b="1" u="sng" dirty="0">
                <a:latin typeface="Calibri" panose="020F0502020204030204" pitchFamily="34" charset="0"/>
              </a:rPr>
              <a:t>Jurisdicción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Legitimación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Heteronomía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Objetivo: búsqueda de la “ verdad”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Confrontación- </a:t>
            </a:r>
            <a:r>
              <a:rPr lang="es-ES_tradnl" b="1" dirty="0" err="1">
                <a:latin typeface="Calibri" panose="020F0502020204030204" pitchFamily="34" charset="0"/>
              </a:rPr>
              <a:t>adversariedad</a:t>
            </a:r>
            <a:endParaRPr lang="es-ES_tradnl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Adjudicación sobre base de razones de derecho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Resultado del tipo “Suma Cero”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b="1" dirty="0">
              <a:latin typeface="Arial" charset="0"/>
            </a:endParaRPr>
          </a:p>
        </p:txBody>
      </p:sp>
      <p:sp>
        <p:nvSpPr>
          <p:cNvPr id="2478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240464" y="2543694"/>
            <a:ext cx="4427537" cy="43475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Enfoques No </a:t>
            </a:r>
            <a:r>
              <a:rPr lang="es-ES_tradnl" sz="2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Adversariales</a:t>
            </a:r>
            <a:endParaRPr lang="es-ES_tradnl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_tradnl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Conflicto: Problema Percibida divergencia de intereses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Autonomía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Cooperación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Partes mantienen control del proceso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Objetivo: satisfacción de intereses de los involucrados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Solución- Co- Construcción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b="1" dirty="0">
                <a:latin typeface="Calibri" panose="020F0502020204030204" pitchFamily="34" charset="0"/>
              </a:rPr>
              <a:t>Resultado del tipo “ Suma Variable”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7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7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7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7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7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7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7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7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7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7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7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7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  <p:bldP spid="2478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67608" y="162880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927648" y="155679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85890" y="5445225"/>
            <a:ext cx="4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22370" y="2748408"/>
            <a:ext cx="5835535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s-ES_tradnl" b="1" dirty="0"/>
              <a:t>Distintas orientaciones teóricas con relación al concepto del conflicto y a  las formas de solución:</a:t>
            </a:r>
          </a:p>
          <a:p>
            <a:pPr>
              <a:lnSpc>
                <a:spcPct val="90000"/>
              </a:lnSpc>
              <a:defRPr/>
            </a:pPr>
            <a:endParaRPr lang="es-ES_tradnl" b="1" dirty="0"/>
          </a:p>
          <a:p>
            <a:pPr>
              <a:lnSpc>
                <a:spcPct val="90000"/>
              </a:lnSpc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s-ES_tradnl" b="1" dirty="0"/>
              <a:t>a) Orientación distributiva del conflicto</a:t>
            </a:r>
          </a:p>
          <a:p>
            <a:pPr>
              <a:lnSpc>
                <a:spcPct val="90000"/>
              </a:lnSpc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s-ES_tradnl" b="1" dirty="0"/>
              <a:t>b) Orientación hacia resolución de problemas. Teoría de la Satisfacción</a:t>
            </a:r>
          </a:p>
          <a:p>
            <a:pPr>
              <a:lnSpc>
                <a:spcPct val="90000"/>
              </a:lnSpc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s-ES_tradnl" b="1" dirty="0"/>
              <a:t>c) Orientación transformadora</a:t>
            </a:r>
            <a:endParaRPr lang="es-ES_tradnl" dirty="0"/>
          </a:p>
          <a:p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423592" y="260648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800" b="1" dirty="0">
              <a:solidFill>
                <a:schemeClr val="bg1"/>
              </a:solidFill>
            </a:endParaRPr>
          </a:p>
          <a:p>
            <a:endParaRPr lang="es-CL" sz="2800" b="1" dirty="0">
              <a:solidFill>
                <a:schemeClr val="bg1"/>
              </a:solidFill>
            </a:endParaRPr>
          </a:p>
          <a:p>
            <a:r>
              <a:rPr lang="es-CL" sz="2800" dirty="0">
                <a:solidFill>
                  <a:schemeClr val="bg1"/>
                </a:solidFill>
              </a:rPr>
              <a:t>Visiones frente al Conflicto</a:t>
            </a:r>
          </a:p>
        </p:txBody>
      </p:sp>
    </p:spTree>
    <p:extLst>
      <p:ext uri="{BB962C8B-B14F-4D97-AF65-F5344CB8AC3E}">
        <p14:creationId xmlns:p14="http://schemas.microsoft.com/office/powerpoint/2010/main" val="20118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67608" y="162880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783632" y="1556792"/>
            <a:ext cx="788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85890" y="5445225"/>
            <a:ext cx="4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94313" y="2480121"/>
            <a:ext cx="87616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b="1" dirty="0">
                <a:latin typeface="+mj-lt"/>
                <a:cs typeface="Times New Roman" panose="02020603050405020304" pitchFamily="18" charset="0"/>
              </a:rPr>
              <a:t>Se compite o disputa la distribución de los mismos recursos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s-ES_tradnl" sz="2000" b="1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b="1" dirty="0">
                <a:latin typeface="+mj-lt"/>
                <a:cs typeface="Times New Roman" panose="02020603050405020304" pitchFamily="18" charset="0"/>
              </a:rPr>
              <a:t>El ganador, obtiene los recursos en disputa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s-ES_tradnl" sz="2000" b="1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b="1" dirty="0">
                <a:latin typeface="+mj-lt"/>
                <a:cs typeface="Times New Roman" panose="02020603050405020304" pitchFamily="18" charset="0"/>
              </a:rPr>
              <a:t>Solución de suma cero</a:t>
            </a:r>
          </a:p>
          <a:p>
            <a:pPr>
              <a:lnSpc>
                <a:spcPct val="80000"/>
              </a:lnSpc>
              <a:defRPr/>
            </a:pPr>
            <a:endParaRPr lang="es-ES_tradnl" sz="2000" b="1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b="1" dirty="0">
                <a:latin typeface="+mj-lt"/>
                <a:cs typeface="Times New Roman" panose="02020603050405020304" pitchFamily="18" charset="0"/>
              </a:rPr>
              <a:t>Respuesta ideal al conflicto: La asignación de recursos disputados a quién presente una motivación más elevada en la escala del Derecho y de la Equidad</a:t>
            </a:r>
          </a:p>
          <a:p>
            <a:pPr>
              <a:lnSpc>
                <a:spcPct val="80000"/>
              </a:lnSpc>
              <a:defRPr/>
            </a:pPr>
            <a:endParaRPr lang="es-ES_tradnl" sz="2000" b="1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b="1" dirty="0">
                <a:latin typeface="+mj-lt"/>
                <a:cs typeface="Times New Roman" panose="02020603050405020304" pitchFamily="18" charset="0"/>
              </a:rPr>
              <a:t>Es la base del sistema legal y formal de resolución de controversias-  orientado a la búsqueda de la verdad por sobre  la satisfacción de los intereses de las partes involucradas</a:t>
            </a:r>
          </a:p>
          <a:p>
            <a:pPr>
              <a:lnSpc>
                <a:spcPct val="80000"/>
              </a:lnSpc>
              <a:defRPr/>
            </a:pPr>
            <a:endParaRPr lang="es-ES_tradnl" sz="2000" b="1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b="1" dirty="0">
                <a:latin typeface="+mj-lt"/>
                <a:cs typeface="Times New Roman" panose="02020603050405020304" pitchFamily="18" charset="0"/>
              </a:rPr>
              <a:t>Ejemplos: proceso, arbitraje, conciliación y sistemas antagónicos de negociación</a:t>
            </a:r>
          </a:p>
          <a:p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1991544" y="260648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800" b="1" dirty="0">
              <a:solidFill>
                <a:schemeClr val="bg1"/>
              </a:solidFill>
            </a:endParaRPr>
          </a:p>
          <a:p>
            <a:r>
              <a:rPr lang="es-CL" sz="2800" b="1" dirty="0">
                <a:solidFill>
                  <a:schemeClr val="bg1"/>
                </a:solidFill>
              </a:rPr>
              <a:t>Visión Distributiva del Conflicto</a:t>
            </a:r>
          </a:p>
        </p:txBody>
      </p:sp>
    </p:spTree>
    <p:extLst>
      <p:ext uri="{BB962C8B-B14F-4D97-AF65-F5344CB8AC3E}">
        <p14:creationId xmlns:p14="http://schemas.microsoft.com/office/powerpoint/2010/main" val="23854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67608" y="162880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783632" y="1556792"/>
            <a:ext cx="788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85890" y="5445225"/>
            <a:ext cx="4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07568" y="188641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altLang="es-CL" sz="2400" b="1" dirty="0">
              <a:solidFill>
                <a:schemeClr val="bg1"/>
              </a:solidFill>
            </a:endParaRPr>
          </a:p>
          <a:p>
            <a:endParaRPr lang="es-ES_tradnl" altLang="es-CL" sz="2400" b="1" dirty="0">
              <a:solidFill>
                <a:schemeClr val="bg1"/>
              </a:solidFill>
            </a:endParaRPr>
          </a:p>
          <a:p>
            <a:r>
              <a:rPr lang="es-ES_tradnl" altLang="es-CL" sz="2400" dirty="0">
                <a:solidFill>
                  <a:schemeClr val="bg1"/>
                </a:solidFill>
              </a:rPr>
              <a:t>Visión orientada a la satisfacción ( Ta. de negociación de Harvard)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97775" y="2347141"/>
            <a:ext cx="10972799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b="1" dirty="0"/>
              <a:t>Se visualiza el conflicto  como un obstáculo a la satisfacción de las necesidades</a:t>
            </a:r>
          </a:p>
          <a:p>
            <a:pPr>
              <a:lnSpc>
                <a:spcPct val="90000"/>
              </a:lnSpc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b="1" dirty="0"/>
              <a:t>Su  causa es la incompatibilidad real o aparente de las necesidades o intereses de las partes</a:t>
            </a:r>
          </a:p>
          <a:p>
            <a:pPr>
              <a:lnSpc>
                <a:spcPct val="90000"/>
              </a:lnSpc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b="1" dirty="0"/>
              <a:t>Aporta una visión menos antagónica, se orienta a la satisfacción de las necesidades de los participantes en la controversia</a:t>
            </a:r>
          </a:p>
          <a:p>
            <a:pPr>
              <a:lnSpc>
                <a:spcPct val="90000"/>
              </a:lnSpc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b="1" dirty="0"/>
              <a:t>La respuesta ideal frente al conflicto es adoptar medidas de colaboración por medio de un acuerdo que satisfaga los intereses de las partes involucradas en él</a:t>
            </a:r>
          </a:p>
          <a:p>
            <a:pPr>
              <a:lnSpc>
                <a:spcPct val="90000"/>
              </a:lnSpc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b="1" dirty="0"/>
              <a:t>Crea soluciones de suma variable/ Ganar- Ganar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2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67608" y="162880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/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351584" y="11663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800" b="1" dirty="0">
              <a:solidFill>
                <a:schemeClr val="bg1"/>
              </a:solidFill>
            </a:endParaRPr>
          </a:p>
          <a:p>
            <a:endParaRPr lang="es-CL" sz="2800" b="1" dirty="0">
              <a:solidFill>
                <a:schemeClr val="bg1"/>
              </a:solidFill>
            </a:endParaRPr>
          </a:p>
          <a:p>
            <a:r>
              <a:rPr lang="es-CL" sz="2800" dirty="0">
                <a:solidFill>
                  <a:schemeClr val="bg1"/>
                </a:solidFill>
              </a:rPr>
              <a:t>Cuál es la solución ideal?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83632" y="1556792"/>
            <a:ext cx="788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85890" y="5445225"/>
            <a:ext cx="4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30531" y="2552130"/>
            <a:ext cx="103742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s-ES_tradnl" sz="2400" dirty="0"/>
              <a:t>La que satisface las necesidades de todas las partes comprometidas al más alto nivel posible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s-ES_tradnl" sz="2400" dirty="0"/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s-ES_tradnl" sz="2400" dirty="0"/>
              <a:t> se maximizan las posibilidades de solución = “agrandar la torta”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endParaRPr lang="es-ES_tradnl" sz="2400" dirty="0"/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s-ES_tradnl" sz="2400" dirty="0"/>
              <a:t>Se integran intereses de los involucrados</a:t>
            </a:r>
          </a:p>
          <a:p>
            <a:pPr lvl="1">
              <a:defRPr/>
            </a:pPr>
            <a:endParaRPr lang="es-ES_tradnl" sz="2400" dirty="0"/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s-ES_tradnl" sz="2400" dirty="0"/>
              <a:t>Se alcanza óptimo de equilibrio = Frontera de Pareto</a:t>
            </a:r>
          </a:p>
          <a:p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5605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>
            <a:extLst>
              <a:ext uri="{FF2B5EF4-FFF2-40B4-BE49-F238E27FC236}">
                <a16:creationId xmlns:a16="http://schemas.microsoft.com/office/drawing/2014/main" id="{B9DDD877-1709-DB48-8355-ECEEAE56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L" altLang="es-CL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Objetivos del Módulo</a:t>
            </a:r>
          </a:p>
        </p:txBody>
      </p:sp>
      <p:sp>
        <p:nvSpPr>
          <p:cNvPr id="17410" name="2 Marcador de contenido">
            <a:extLst>
              <a:ext uri="{FF2B5EF4-FFF2-40B4-BE49-F238E27FC236}">
                <a16:creationId xmlns:a16="http://schemas.microsoft.com/office/drawing/2014/main" id="{E82D9545-8BFE-BD43-AF55-2D51A582C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546" y="2127311"/>
            <a:ext cx="9474946" cy="4525963"/>
          </a:xfrm>
        </p:spPr>
        <p:txBody>
          <a:bodyPr>
            <a:normAutofit lnSpcReduction="10000"/>
          </a:bodyPr>
          <a:lstStyle/>
          <a:p>
            <a:endParaRPr lang="es-CL" altLang="es-CL" sz="2400" b="1" dirty="0"/>
          </a:p>
          <a:p>
            <a:pPr algn="just"/>
            <a:r>
              <a:rPr lang="es-CL" altLang="es-CL" sz="2400" dirty="0"/>
              <a:t>Comprender e internalizar conceptos elementales de la Ta. De Conflictos y su aplicación a la solución de conflictos complejos</a:t>
            </a:r>
          </a:p>
          <a:p>
            <a:pPr algn="just"/>
            <a:r>
              <a:rPr lang="es-CL" altLang="es-CL" sz="2400" dirty="0"/>
              <a:t>Comprender e internalizar conceptos básicos asociados a los procesos de resolución de conflictos ADR, y particularmente de Negociación, además de la mediación  y la  facilitación</a:t>
            </a:r>
          </a:p>
          <a:p>
            <a:pPr algn="just"/>
            <a:r>
              <a:rPr lang="es-CL" altLang="es-CL" sz="2400" dirty="0"/>
              <a:t>Proporcionar las herramientas para una interacción colaborativa y constructiva con los demás, de manera de que puedan abordar conflictos sin mayores dificultades y negociar en los casos en que sea pertinente. </a:t>
            </a:r>
            <a:r>
              <a:rPr lang="es-CL" altLang="es-CL" sz="2800" dirty="0"/>
              <a:t>	</a:t>
            </a:r>
          </a:p>
          <a:p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7513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67608" y="162880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783632" y="1556792"/>
            <a:ext cx="788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85890" y="5445225"/>
            <a:ext cx="4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919536" y="2543418"/>
            <a:ext cx="9435648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b="1" dirty="0"/>
              <a:t>El conflicto es algo positivo / Oportunidad de cambio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sz="2400" b="1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b="1" dirty="0"/>
              <a:t>Se orienta a alcanzar tres grandes objetivos: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400" b="1" dirty="0"/>
              <a:t>	Revalorización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400" b="1" dirty="0"/>
              <a:t>	Reconocimiento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400" b="1" dirty="0"/>
              <a:t>	Redefinición de las relaciones entre las 	partes ....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sz="2400" b="1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b="1" dirty="0"/>
              <a:t>Pone énfasis en el proceso de transformación más que en la solución</a:t>
            </a:r>
          </a:p>
          <a:p>
            <a:endParaRPr lang="es-CL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919536" y="44625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800" b="1" dirty="0">
              <a:solidFill>
                <a:schemeClr val="bg1"/>
              </a:solidFill>
            </a:endParaRPr>
          </a:p>
          <a:p>
            <a:endParaRPr lang="es-CL" sz="2800" b="1" dirty="0">
              <a:solidFill>
                <a:schemeClr val="bg1"/>
              </a:solidFill>
            </a:endParaRPr>
          </a:p>
          <a:p>
            <a:r>
              <a:rPr lang="es-CL" sz="2800" dirty="0">
                <a:solidFill>
                  <a:schemeClr val="bg1"/>
                </a:solidFill>
              </a:rPr>
              <a:t>Visión Transformativa del Conflicto (Folger y Baruch)</a:t>
            </a:r>
          </a:p>
        </p:txBody>
      </p:sp>
    </p:spTree>
    <p:extLst>
      <p:ext uri="{BB962C8B-B14F-4D97-AF65-F5344CB8AC3E}">
        <p14:creationId xmlns:p14="http://schemas.microsoft.com/office/powerpoint/2010/main" val="218241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67608" y="162880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/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351584" y="11663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800" b="1" dirty="0">
              <a:solidFill>
                <a:schemeClr val="bg1"/>
              </a:solidFill>
            </a:endParaRPr>
          </a:p>
          <a:p>
            <a:endParaRPr lang="es-CL" sz="2800" b="1" dirty="0">
              <a:solidFill>
                <a:schemeClr val="bg1"/>
              </a:solidFill>
            </a:endParaRPr>
          </a:p>
          <a:p>
            <a:r>
              <a:rPr lang="es-CL" sz="2800" dirty="0">
                <a:solidFill>
                  <a:schemeClr val="bg1"/>
                </a:solidFill>
              </a:rPr>
              <a:t>Aportes de la Transformación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83632" y="1556792"/>
            <a:ext cx="788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85890" y="5445225"/>
            <a:ext cx="4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05178" y="2418931"/>
            <a:ext cx="9783506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Conflicto no es un problema, sino una oportunidad para evolución y cambio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Implica integración de dos dimensiones: </a:t>
            </a:r>
          </a:p>
          <a:p>
            <a:pPr>
              <a:lnSpc>
                <a:spcPct val="90000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a) fortalecimiento del yo -capacidad de las personas para reflexionar, tomar decisiones y actuar, conscientemente. </a:t>
            </a:r>
            <a:r>
              <a:rPr lang="es-ES_tradnl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Énfasis</a:t>
            </a:r>
            <a:r>
              <a:rPr lang="es-ES_tradnl" sz="2000" dirty="0">
                <a:solidFill>
                  <a:srgbClr val="FF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 la autodeterminación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sz="2000" dirty="0">
              <a:solidFill>
                <a:srgbClr val="FF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b) Superar límites del yo individual, para relacionarse e interesarse por otros= </a:t>
            </a:r>
            <a:r>
              <a:rPr lang="es-ES_tradnl" sz="2000" dirty="0">
                <a:solidFill>
                  <a:srgbClr val="FF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Énfasis en la empatía y capacidad de interrelación</a:t>
            </a:r>
            <a:endParaRPr lang="es-ES_tradn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Enfatiza la importancia de la relación entre las partes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Concepto de “Legitimación relacional”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CL" dirty="0"/>
          </a:p>
        </p:txBody>
      </p:sp>
      <p:pic>
        <p:nvPicPr>
          <p:cNvPr id="9" name="Imagen 8" descr="Un dibujo de una cara feliz&#10;&#10;Descripción generada automáticamente con confianza media">
            <a:extLst>
              <a:ext uri="{FF2B5EF4-FFF2-40B4-BE49-F238E27FC236}">
                <a16:creationId xmlns:a16="http://schemas.microsoft.com/office/drawing/2014/main" id="{8915217D-97B5-4690-98D2-A433F9743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94616"/>
            <a:ext cx="2304280" cy="23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458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s-ES_tradnl" altLang="es-CL" sz="2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Metas propuestas por el modelo....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95600" y="2362200"/>
            <a:ext cx="3733800" cy="4191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2600" b="1" dirty="0">
                <a:solidFill>
                  <a:schemeClr val="tx2">
                    <a:lumMod val="75000"/>
                  </a:schemeClr>
                </a:solidFill>
              </a:rPr>
              <a:t>Revalorización:</a:t>
            </a:r>
          </a:p>
          <a:p>
            <a:pPr lvl="1" eaLnBrk="1" hangingPunct="1">
              <a:defRPr/>
            </a:pPr>
            <a:r>
              <a:rPr lang="es-ES_tradnl" sz="1900" dirty="0"/>
              <a:t>De la persona</a:t>
            </a:r>
          </a:p>
          <a:p>
            <a:pPr lvl="1" eaLnBrk="1" hangingPunct="1">
              <a:defRPr/>
            </a:pPr>
            <a:r>
              <a:rPr lang="es-ES_tradnl" sz="1900" dirty="0"/>
              <a:t>De las metas</a:t>
            </a:r>
          </a:p>
          <a:p>
            <a:pPr lvl="1" eaLnBrk="1" hangingPunct="1">
              <a:defRPr/>
            </a:pPr>
            <a:r>
              <a:rPr lang="es-ES_tradnl" sz="1900" dirty="0"/>
              <a:t>De los recursos disponibles</a:t>
            </a:r>
          </a:p>
          <a:p>
            <a:pPr lvl="1" eaLnBrk="1" hangingPunct="1">
              <a:defRPr/>
            </a:pPr>
            <a:r>
              <a:rPr lang="es-ES_tradnl" sz="1900" dirty="0"/>
              <a:t>De las alternativas de solución</a:t>
            </a:r>
          </a:p>
          <a:p>
            <a:pPr lvl="1" eaLnBrk="1" hangingPunct="1">
              <a:defRPr/>
            </a:pPr>
            <a:r>
              <a:rPr lang="es-ES_tradnl" sz="1900" dirty="0"/>
              <a:t>De las habilidades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010400" y="2348880"/>
            <a:ext cx="3657600" cy="3747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2400" b="1" dirty="0">
                <a:solidFill>
                  <a:srgbClr val="FF0000"/>
                </a:solidFill>
              </a:rPr>
              <a:t>Reconocimiento-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/>
              <a:t>(con relación a las otras partes)</a:t>
            </a:r>
          </a:p>
          <a:p>
            <a:pPr lvl="1" eaLnBrk="1" hangingPunct="1">
              <a:defRPr/>
            </a:pPr>
            <a:r>
              <a:rPr lang="es-ES_tradnl" sz="1900" dirty="0"/>
              <a:t>Reconocimiento del otro como otro cuyos intereses son tan legítimos como los propios</a:t>
            </a:r>
          </a:p>
          <a:p>
            <a:pPr lvl="1" eaLnBrk="1" hangingPunct="1">
              <a:defRPr/>
            </a:pPr>
            <a:r>
              <a:rPr lang="es-ES_tradnl" sz="1900" dirty="0"/>
              <a:t>explícito y analógico</a:t>
            </a:r>
          </a:p>
        </p:txBody>
      </p:sp>
    </p:spTree>
    <p:extLst>
      <p:ext uri="{BB962C8B-B14F-4D97-AF65-F5344CB8AC3E}">
        <p14:creationId xmlns:p14="http://schemas.microsoft.com/office/powerpoint/2010/main" val="7379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 autoUpdateAnimBg="0"/>
      <p:bldP spid="5530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0F790-9079-4796-A1EA-5DC27FED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Otras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aproximaciones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18,354 Conflictos Sociales Imágenes y Fotos - 123RF">
            <a:extLst>
              <a:ext uri="{FF2B5EF4-FFF2-40B4-BE49-F238E27FC236}">
                <a16:creationId xmlns:a16="http://schemas.microsoft.com/office/drawing/2014/main" id="{CD27ED99-5BA7-4DA7-BE67-EA136DA58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r="16139" b="2"/>
          <a:stretch/>
        </p:blipFill>
        <p:spPr bwMode="auto"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EF4AC1-7F42-4DB9-8D04-0C27EA210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sz="1600" dirty="0" err="1">
                <a:solidFill>
                  <a:srgbClr val="FFFFFF"/>
                </a:solidFill>
              </a:rPr>
              <a:t>Teorías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Conflictivistas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sz="1600" dirty="0" err="1">
                <a:solidFill>
                  <a:srgbClr val="FFFFFF"/>
                </a:solidFill>
              </a:rPr>
              <a:t>Teorías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Resolutiva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Conflictos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63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10813-1E73-9749-96EF-FF0C8F35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s-CL" sz="3200" dirty="0">
                <a:solidFill>
                  <a:schemeClr val="accent5">
                    <a:lumMod val="75000"/>
                  </a:schemeClr>
                </a:solidFill>
              </a:rPr>
              <a:t>Visión conflictivista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683FA0-9022-404D-98BF-FD2EA7307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421" y="2273968"/>
            <a:ext cx="6629400" cy="4117870"/>
          </a:xfrm>
        </p:spPr>
        <p:txBody>
          <a:bodyPr anchor="ctr"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CL" sz="2000" dirty="0"/>
              <a:t>La sociedad contiene en si misma una serie de contradicciones y objetivos contrapuestos que provocan confrontación de intereses.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000" dirty="0"/>
              <a:t>El conflicto esta conformado por aspectos psicológicos, políticos, sociales y antropológicos que se articulan en valores o pretensiones de estatus de poder y recursos escasos, y conduce a relaciones cambiantes dentro de la estructura social existente o grandes transformaciones y revoluciones del sistema.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000" dirty="0"/>
              <a:t>El conflicto constituye una relación entre dos o más partes que creen tener metas incompatibles.</a:t>
            </a:r>
          </a:p>
        </p:txBody>
      </p:sp>
    </p:spTree>
    <p:extLst>
      <p:ext uri="{BB962C8B-B14F-4D97-AF65-F5344CB8AC3E}">
        <p14:creationId xmlns:p14="http://schemas.microsoft.com/office/powerpoint/2010/main" val="4087941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79874-6667-C94D-A0E4-3CEA177E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chemeClr val="accent5">
                    <a:lumMod val="75000"/>
                  </a:schemeClr>
                </a:solidFill>
              </a:rPr>
              <a:t>Visión Resolutiva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F9F3413-9E28-4D3D-8A47-02F80E074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23474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3432A6B-9876-4D4E-A633-51DB6A5063B2}"/>
              </a:ext>
            </a:extLst>
          </p:cNvPr>
          <p:cNvSpPr txBox="1"/>
          <p:nvPr/>
        </p:nvSpPr>
        <p:spPr>
          <a:xfrm>
            <a:off x="9748434" y="4762500"/>
            <a:ext cx="1487837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100" dirty="0">
                <a:solidFill>
                  <a:schemeClr val="bg1"/>
                </a:solidFill>
              </a:rPr>
              <a:t>Negociador suave</a:t>
            </a:r>
          </a:p>
          <a:p>
            <a:r>
              <a:rPr lang="es-ES_tradnl" sz="1100" dirty="0">
                <a:solidFill>
                  <a:schemeClr val="bg1"/>
                </a:solidFill>
              </a:rPr>
              <a:t>Negociador duro</a:t>
            </a:r>
          </a:p>
          <a:p>
            <a:r>
              <a:rPr lang="es-ES_tradnl" sz="1100" dirty="0">
                <a:solidFill>
                  <a:schemeClr val="bg1"/>
                </a:solidFill>
              </a:rPr>
              <a:t>Negociador de Fisher, </a:t>
            </a:r>
            <a:r>
              <a:rPr lang="es-ES_tradnl" sz="1100" dirty="0" err="1">
                <a:solidFill>
                  <a:schemeClr val="bg1"/>
                </a:solidFill>
              </a:rPr>
              <a:t>Ury</a:t>
            </a:r>
            <a:r>
              <a:rPr lang="es-ES_tradnl" sz="1100" dirty="0">
                <a:solidFill>
                  <a:schemeClr val="bg1"/>
                </a:solidFill>
              </a:rPr>
              <a:t> y </a:t>
            </a:r>
            <a:r>
              <a:rPr lang="es-ES_tradnl" sz="1100" dirty="0" err="1">
                <a:solidFill>
                  <a:schemeClr val="bg1"/>
                </a:solidFill>
              </a:rPr>
              <a:t>Patton</a:t>
            </a:r>
            <a:endParaRPr lang="es-ES_tradnl" sz="1100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65304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67608" y="162880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/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351584" y="116633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b="1" dirty="0">
              <a:solidFill>
                <a:schemeClr val="bg1"/>
              </a:solidFill>
            </a:endParaRPr>
          </a:p>
          <a:p>
            <a:endParaRPr lang="es-CL" sz="2400" b="1" dirty="0">
              <a:solidFill>
                <a:schemeClr val="bg1"/>
              </a:solidFill>
            </a:endParaRPr>
          </a:p>
          <a:p>
            <a:r>
              <a:rPr lang="es-CL" sz="2400" dirty="0">
                <a:solidFill>
                  <a:schemeClr val="bg1"/>
                </a:solidFill>
              </a:rPr>
              <a:t>A modo de Conclusión….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83632" y="1556792"/>
            <a:ext cx="788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85890" y="5445225"/>
            <a:ext cx="4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5513" y="2480121"/>
            <a:ext cx="112388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L" sz="2000" dirty="0"/>
              <a:t>La distribución solo permite una solución de suma cero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CL" sz="20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L" sz="2000" dirty="0"/>
              <a:t>El máximo de ganancia posible para ambas partes es la mitad de lo disputado</a:t>
            </a:r>
          </a:p>
          <a:p>
            <a:pPr algn="just"/>
            <a:endParaRPr lang="es-CL" sz="20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L" sz="2000" dirty="0"/>
              <a:t>Para crear soluciones más integradoras debemos considerar todos los intereses en juego, de todas las partes intervinientes en la divergencia, de acuerdo a la jerarquía que las partes les atribuyen</a:t>
            </a:r>
          </a:p>
          <a:p>
            <a:pPr algn="just"/>
            <a:endParaRPr lang="es-CL" sz="20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L" sz="2000" dirty="0"/>
              <a:t>Debemos crear soluciones que permitan un adecuado nivel de satisfacción de los intereses relevantes de las partes</a:t>
            </a:r>
          </a:p>
          <a:p>
            <a:pPr algn="just"/>
            <a:endParaRPr lang="es-CL" sz="20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L" sz="2000" dirty="0"/>
              <a:t>Para intervenir en el conflicto colaborativamente, necesitamos legitimar la relación entre las partes, y luego legitimar el problema ( intereses, opciones, propuestas)</a:t>
            </a:r>
          </a:p>
        </p:txBody>
      </p:sp>
    </p:spTree>
    <p:extLst>
      <p:ext uri="{BB962C8B-B14F-4D97-AF65-F5344CB8AC3E}">
        <p14:creationId xmlns:p14="http://schemas.microsoft.com/office/powerpoint/2010/main" val="37978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46313" y="3284985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es-CL" cap="none" dirty="0"/>
              <a:t>Métodos RAD </a:t>
            </a:r>
            <a:r>
              <a:rPr lang="es-CL" cap="none" dirty="0">
                <a:solidFill>
                  <a:schemeClr val="accent6">
                    <a:lumMod val="50000"/>
                  </a:schemeClr>
                </a:solidFill>
              </a:rPr>
              <a:t>y conflictos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46313" y="1484786"/>
            <a:ext cx="7772400" cy="129614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</a:t>
            </a:r>
            <a:r>
              <a:rPr lang="es-C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</a:p>
        </p:txBody>
      </p:sp>
    </p:spTree>
    <p:extLst>
      <p:ext uri="{BB962C8B-B14F-4D97-AF65-F5344CB8AC3E}">
        <p14:creationId xmlns:p14="http://schemas.microsoft.com/office/powerpoint/2010/main" val="411095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5486F-A872-4226-8404-34738D73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950368" cy="706964"/>
          </a:xfrm>
        </p:spPr>
        <p:txBody>
          <a:bodyPr/>
          <a:lstStyle/>
          <a:p>
            <a:r>
              <a:rPr lang="es-ES"/>
              <a:t>Resolución Alternativa de Disputas (RAD)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710EE3-DA43-468A-960B-B75F10B35FEE}"/>
              </a:ext>
            </a:extLst>
          </p:cNvPr>
          <p:cNvSpPr txBox="1"/>
          <p:nvPr/>
        </p:nvSpPr>
        <p:spPr>
          <a:xfrm>
            <a:off x="3212757" y="2335427"/>
            <a:ext cx="4040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latin typeface="Arial" charset="0"/>
              </a:rPr>
              <a:t>Movimiento ó Procedimientos?</a:t>
            </a:r>
          </a:p>
          <a:p>
            <a:pPr eaLnBrk="1" hangingPunct="1">
              <a:defRPr/>
            </a:pPr>
            <a:endParaRPr lang="en-US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defRPr/>
            </a:pP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715C84-F977-40BD-A8DB-738A4904F46B}"/>
              </a:ext>
            </a:extLst>
          </p:cNvPr>
          <p:cNvSpPr txBox="1"/>
          <p:nvPr/>
        </p:nvSpPr>
        <p:spPr>
          <a:xfrm>
            <a:off x="679622" y="2607276"/>
            <a:ext cx="5733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endParaRPr lang="en-US">
              <a:solidFill>
                <a:srgbClr val="CC0000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n-US">
                <a:solidFill>
                  <a:srgbClr val="CC0000"/>
                </a:solidFill>
                <a:latin typeface="Arial" charset="0"/>
              </a:rPr>
              <a:t>Movimiento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Mayor democratización y flexibilización de acceso a la Justicia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Diversificación de la oferta de formas (métodos) de resolución de conflictos 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Fortalecimiento de modos colaborativas de resolver conflictos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Desarrollo de la responsabilidad social e individual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Búsqueda de procesos de pacificación social</a:t>
            </a:r>
            <a:endParaRPr lang="es-CL"/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3ADFCD-C051-4CEA-8CB8-259C921E6279}"/>
              </a:ext>
            </a:extLst>
          </p:cNvPr>
          <p:cNvSpPr txBox="1"/>
          <p:nvPr/>
        </p:nvSpPr>
        <p:spPr>
          <a:xfrm>
            <a:off x="7438768" y="3150973"/>
            <a:ext cx="4436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Procedimiento:</a:t>
            </a:r>
          </a:p>
          <a:p>
            <a:pPr algn="just"/>
            <a:endParaRPr lang="en-US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onjunto de procedimientos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 que permiten solucionar conflictos, sin recurrir a la adjudicación por medio de la decisión de un tercero,  o la resolución de un tribunal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89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flatTx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</a:rPr>
              <a:t>Ventajas de los  R.A.D</a:t>
            </a:r>
          </a:p>
        </p:txBody>
      </p:sp>
      <p:graphicFrame>
        <p:nvGraphicFramePr>
          <p:cNvPr id="163845" name="Rectangle 3">
            <a:extLst>
              <a:ext uri="{FF2B5EF4-FFF2-40B4-BE49-F238E27FC236}">
                <a16:creationId xmlns:a16="http://schemas.microsoft.com/office/drawing/2014/main" id="{459C22E7-6113-4617-8E81-788E03711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232577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834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6AEF8-89B0-4BEE-A639-74F67317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221260"/>
            <a:ext cx="5454121" cy="4415481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5400" dirty="0">
                <a:solidFill>
                  <a:schemeClr val="tx2"/>
                </a:solidFill>
              </a:rPr>
            </a:br>
            <a:r>
              <a:rPr lang="en-US" sz="5400" dirty="0">
                <a:solidFill>
                  <a:schemeClr val="tx2"/>
                </a:solidFill>
              </a:rPr>
              <a:t>Primera </a:t>
            </a:r>
            <a:r>
              <a:rPr lang="en-US" sz="5400" dirty="0" err="1">
                <a:solidFill>
                  <a:schemeClr val="tx2"/>
                </a:solidFill>
              </a:rPr>
              <a:t>Parte</a:t>
            </a:r>
            <a:br>
              <a:rPr lang="en-US" sz="5400" dirty="0">
                <a:solidFill>
                  <a:schemeClr val="tx2"/>
                </a:solidFill>
              </a:rPr>
            </a:br>
            <a:r>
              <a:rPr lang="en-US" sz="3200" b="1" cap="all" dirty="0" err="1">
                <a:solidFill>
                  <a:schemeClr val="tx2"/>
                </a:solidFill>
              </a:rPr>
              <a:t>TeoríaS</a:t>
            </a:r>
            <a:r>
              <a:rPr lang="en-US" sz="3200" b="1" cap="all" dirty="0">
                <a:solidFill>
                  <a:schemeClr val="tx2"/>
                </a:solidFill>
              </a:rPr>
              <a:t> de </a:t>
            </a:r>
            <a:r>
              <a:rPr lang="en-US" sz="3200" b="1" cap="all" dirty="0" err="1">
                <a:solidFill>
                  <a:schemeClr val="tx2"/>
                </a:solidFill>
              </a:rPr>
              <a:t>Conflicto</a:t>
            </a:r>
            <a:br>
              <a:rPr lang="en-US" sz="3200" b="1" cap="all" dirty="0">
                <a:solidFill>
                  <a:schemeClr val="tx2"/>
                </a:solidFill>
              </a:rPr>
            </a:b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FDF453-C426-4B0E-8C43-1DD3AA5AD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377298"/>
            <a:ext cx="2869971" cy="4259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000" cap="all" dirty="0">
              <a:solidFill>
                <a:schemeClr val="tx2"/>
              </a:solidFill>
            </a:endParaRPr>
          </a:p>
        </p:txBody>
      </p:sp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95B3D018-5070-46D2-B048-96D6F9033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78" y="967745"/>
            <a:ext cx="3332947" cy="4259443"/>
          </a:xfrm>
          <a:prstGeom prst="rect">
            <a:avLst/>
          </a:prstGeom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351C54BD-905C-429E-AAB3-220133B51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189" y="4482894"/>
            <a:ext cx="2975811" cy="19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 eaLnBrk="1" hangingPunct="1">
              <a:defRPr/>
            </a:pPr>
            <a:br>
              <a:rPr lang="es-ES_tradnl">
                <a:solidFill>
                  <a:schemeClr val="tx1"/>
                </a:solidFill>
              </a:rPr>
            </a:br>
            <a:r>
              <a:rPr lang="es-ES_tradnl">
                <a:solidFill>
                  <a:schemeClr val="tx1"/>
                </a:solidFill>
              </a:rPr>
              <a:t>Críticas a los Métodos RAD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s-ES_tradnl" sz="14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_tradnl" sz="14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_tradnl" sz="14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_tradnl" sz="14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Contra culturales: la cultura litigiosa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s-ES_tradnl" sz="140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Desequilibrio de poder entre las partes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140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Falta de representación suficiente para dar “consentimiento informado”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140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Es visto como una expropiación del poder del juez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140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Otro paradigma: la justicia debe prevalecer sobre la paz social</a:t>
            </a:r>
          </a:p>
        </p:txBody>
      </p:sp>
    </p:spTree>
    <p:extLst>
      <p:ext uri="{BB962C8B-B14F-4D97-AF65-F5344CB8AC3E}">
        <p14:creationId xmlns:p14="http://schemas.microsoft.com/office/powerpoint/2010/main" val="2908217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  <a:flatTx/>
          </a:bodyPr>
          <a:lstStyle/>
          <a:p>
            <a:pPr algn="r" eaLnBrk="1" hangingPunct="1">
              <a:defRPr/>
            </a:pPr>
            <a:br>
              <a:rPr lang="es-ES_tradnl" sz="3200">
                <a:solidFill>
                  <a:schemeClr val="tx1"/>
                </a:solidFill>
                <a:latin typeface="Arial" charset="0"/>
              </a:rPr>
            </a:br>
            <a:br>
              <a:rPr lang="es-ES_tradnl" sz="3200">
                <a:solidFill>
                  <a:schemeClr val="tx1"/>
                </a:solidFill>
              </a:rPr>
            </a:br>
            <a:r>
              <a:rPr lang="es-ES_tradnl" sz="3200">
                <a:solidFill>
                  <a:schemeClr val="tx1"/>
                </a:solidFill>
              </a:rPr>
              <a:t>Factores de selección del método de solución más adecuado....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  <a:flatTx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s-ES_tradnl" sz="14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_tradnl" sz="14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Capacidad personal de las partes: estado de salud física y mental y capacidad de  empoderamiento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Naturaleza, extensión y estado de la relación entre las partes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Contexto negocial: nivel de asimetría de poder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Naturaleza de la controversia: Materia del conflicto, cuestiones en juego...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Estado del conflicto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Costos futuros de solución judicial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Necesidad de confidencialidad y reserva de antecedentes del  conflicto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Voluntariedad: Probabilidad de llegar a acuerdos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1400">
                <a:solidFill>
                  <a:schemeClr val="tx1"/>
                </a:solidFill>
                <a:latin typeface="+mj-lt"/>
              </a:rPr>
              <a:t>Grado de influencia de métodos prejudiciales en resultas de juicios futuros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140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304800"/>
            <a:ext cx="8231186" cy="914400"/>
          </a:xfrm>
        </p:spPr>
        <p:txBody>
          <a:bodyPr>
            <a:normAutofit fontScale="90000"/>
            <a:flatTx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 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100" dirty="0" err="1">
                <a:solidFill>
                  <a:schemeClr val="bg1"/>
                </a:solidFill>
              </a:rPr>
              <a:t>Algunos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  <a:r>
              <a:rPr lang="en-US" sz="3100" dirty="0" err="1">
                <a:solidFill>
                  <a:schemeClr val="bg1"/>
                </a:solidFill>
              </a:rPr>
              <a:t>Métodos</a:t>
            </a:r>
            <a:r>
              <a:rPr lang="en-US" sz="3100" dirty="0">
                <a:solidFill>
                  <a:schemeClr val="bg1"/>
                </a:solidFill>
              </a:rPr>
              <a:t> RAD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447800"/>
            <a:ext cx="8229600" cy="5181600"/>
          </a:xfrm>
        </p:spPr>
        <p:txBody>
          <a:bodyPr>
            <a:normAutofit lnSpcReduction="10000"/>
            <a:flatTx/>
          </a:bodyPr>
          <a:lstStyle/>
          <a:p>
            <a:pPr eaLnBrk="1" hangingPunct="1">
              <a:defRPr/>
            </a:pPr>
            <a:endParaRPr lang="en-US" sz="2400" b="1" dirty="0">
              <a:solidFill>
                <a:srgbClr val="FF9900"/>
              </a:solidFill>
            </a:endParaRPr>
          </a:p>
          <a:p>
            <a:pPr eaLnBrk="1" hangingPunct="1">
              <a:defRPr/>
            </a:pPr>
            <a:endParaRPr lang="en-US" sz="2400" b="1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FF9900"/>
                </a:solidFill>
                <a:latin typeface="Arial" charset="0"/>
              </a:rPr>
              <a:t>negociación</a:t>
            </a:r>
            <a:endParaRPr lang="en-US" sz="2400" b="1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FF9900"/>
                </a:solidFill>
                <a:latin typeface="Arial" charset="0"/>
              </a:rPr>
              <a:t>mediación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FF6600"/>
                </a:solidFill>
                <a:latin typeface="Arial" charset="0"/>
              </a:rPr>
              <a:t>conciliación</a:t>
            </a:r>
            <a:endParaRPr lang="en-US" sz="2400" b="1" dirty="0">
              <a:solidFill>
                <a:srgbClr val="FF66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FF6600"/>
                </a:solidFill>
                <a:latin typeface="Arial" charset="0"/>
              </a:rPr>
              <a:t>arbitraje</a:t>
            </a:r>
            <a:endParaRPr lang="en-US" sz="24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400" b="1" dirty="0" err="1">
                <a:latin typeface="Arial" charset="0"/>
              </a:rPr>
              <a:t>evaluación</a:t>
            </a:r>
            <a:r>
              <a:rPr lang="en-US" sz="2400" b="1" dirty="0">
                <a:latin typeface="Arial" charset="0"/>
              </a:rPr>
              <a:t> neutral previa</a:t>
            </a:r>
          </a:p>
          <a:p>
            <a:pPr eaLnBrk="1" hangingPunct="1">
              <a:defRPr/>
            </a:pPr>
            <a:r>
              <a:rPr lang="en-US" sz="2400" b="1" dirty="0" err="1">
                <a:latin typeface="Arial" charset="0"/>
              </a:rPr>
              <a:t>pericia</a:t>
            </a:r>
            <a:r>
              <a:rPr lang="en-US" sz="2400" b="1" dirty="0">
                <a:latin typeface="Arial" charset="0"/>
              </a:rPr>
              <a:t> neutral- </a:t>
            </a:r>
            <a:r>
              <a:rPr lang="en-US" sz="2400" b="1" dirty="0" err="1">
                <a:latin typeface="Arial" charset="0"/>
              </a:rPr>
              <a:t>experto</a:t>
            </a:r>
            <a:r>
              <a:rPr lang="en-US" sz="2400" b="1" dirty="0">
                <a:latin typeface="Arial" charset="0"/>
              </a:rPr>
              <a:t> neutral</a:t>
            </a:r>
          </a:p>
          <a:p>
            <a:pPr eaLnBrk="1" hangingPunct="1">
              <a:defRPr/>
            </a:pP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oyente</a:t>
            </a:r>
            <a:r>
              <a:rPr lang="en-US" sz="2400" b="1" dirty="0">
                <a:latin typeface="Arial" charset="0"/>
              </a:rPr>
              <a:t> neutral</a:t>
            </a:r>
          </a:p>
          <a:p>
            <a:pPr eaLnBrk="1" hangingPunct="1">
              <a:defRPr/>
            </a:pPr>
            <a:r>
              <a:rPr lang="en-US" sz="2400" b="1" dirty="0" err="1">
                <a:latin typeface="Arial" charset="0"/>
              </a:rPr>
              <a:t>minijuicio</a:t>
            </a:r>
            <a:endParaRPr lang="en-US" sz="24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400" b="1" dirty="0" err="1">
                <a:latin typeface="Arial" charset="0"/>
              </a:rPr>
              <a:t>melaloa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715000" y="2517337"/>
            <a:ext cx="381000" cy="1600200"/>
          </a:xfrm>
          <a:prstGeom prst="rightArrowCallout">
            <a:avLst>
              <a:gd name="adj1" fmla="val 105000"/>
              <a:gd name="adj2" fmla="val 10500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CL" altLang="es-CL" sz="1800"/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6612836" y="2319130"/>
            <a:ext cx="25841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s-ES_tradnl" altLang="es-CL" sz="2400" b="1" dirty="0">
              <a:latin typeface="Tahoma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ES_tradnl" altLang="es-CL" sz="2400" b="1" dirty="0">
                <a:latin typeface="Tahoma" charset="0"/>
              </a:rPr>
              <a:t>Rad Tradicionales</a:t>
            </a:r>
          </a:p>
        </p:txBody>
      </p:sp>
    </p:spTree>
    <p:extLst>
      <p:ext uri="{BB962C8B-B14F-4D97-AF65-F5344CB8AC3E}">
        <p14:creationId xmlns:p14="http://schemas.microsoft.com/office/powerpoint/2010/main" val="415754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_tradnl" sz="2800" dirty="0">
                <a:solidFill>
                  <a:schemeClr val="bg1"/>
                </a:solidFill>
              </a:rPr>
              <a:t>RAD por Tipos de Solución y rol de los </a:t>
            </a:r>
            <a:r>
              <a:rPr lang="es-ES_tradnl" sz="2800" dirty="0" err="1">
                <a:solidFill>
                  <a:schemeClr val="bg1"/>
                </a:solidFill>
              </a:rPr>
              <a:t>intervinentes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070725" y="459105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_tradnl" altLang="es-CL" sz="700">
              <a:latin typeface="Tahoma" charset="0"/>
            </a:endParaRPr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2819400" y="3276600"/>
            <a:ext cx="6553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73061" name="AutoShape 5"/>
          <p:cNvSpPr>
            <a:spLocks noChangeArrowheads="1"/>
          </p:cNvSpPr>
          <p:nvPr/>
        </p:nvSpPr>
        <p:spPr bwMode="auto">
          <a:xfrm>
            <a:off x="8839200" y="2438400"/>
            <a:ext cx="1600200" cy="685800"/>
          </a:xfrm>
          <a:prstGeom prst="wedgeRoundRectCallout">
            <a:avLst>
              <a:gd name="adj1" fmla="val -40773"/>
              <a:gd name="adj2" fmla="val 25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CL" sz="1600" b="1">
                <a:solidFill>
                  <a:srgbClr val="FF6600"/>
                </a:solidFill>
                <a:latin typeface="Tahoma" charset="0"/>
              </a:rPr>
              <a:t>AUTONOMIA</a:t>
            </a:r>
            <a:endParaRPr lang="es-ES_tradnl" altLang="es-CL" sz="1200" b="1">
              <a:latin typeface="Tahoma" charset="0"/>
            </a:endParaRPr>
          </a:p>
        </p:txBody>
      </p:sp>
      <p:sp>
        <p:nvSpPr>
          <p:cNvPr id="173062" name="AutoShape 6"/>
          <p:cNvSpPr>
            <a:spLocks noChangeArrowheads="1"/>
          </p:cNvSpPr>
          <p:nvPr/>
        </p:nvSpPr>
        <p:spPr bwMode="auto">
          <a:xfrm>
            <a:off x="1524000" y="2514600"/>
            <a:ext cx="1752600" cy="762000"/>
          </a:xfrm>
          <a:prstGeom prst="wedgeRoundRectCallout">
            <a:avLst>
              <a:gd name="adj1" fmla="val 33426"/>
              <a:gd name="adj2" fmla="val -13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CL" sz="1600" b="1">
                <a:solidFill>
                  <a:srgbClr val="FF6600"/>
                </a:solidFill>
                <a:latin typeface="Tahoma" charset="0"/>
              </a:rPr>
              <a:t>HETERONOMIA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2514600" y="36576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ES_tradnl" altLang="es-CL" sz="1200" b="1">
                <a:latin typeface="Tahoma" charset="0"/>
              </a:rPr>
              <a:t>PROCESO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3886200" y="3657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ES_tradnl" altLang="es-CL" sz="1200" b="1">
                <a:latin typeface="Tahoma" charset="0"/>
              </a:rPr>
              <a:t>ARBITRAJE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5257800" y="36576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ES_tradnl" altLang="es-CL" sz="1200" b="1">
                <a:latin typeface="Tahoma" charset="0"/>
              </a:rPr>
              <a:t>CONCILIACIÓN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6781800" y="36576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ES_tradnl" altLang="es-CL" sz="1200" b="1">
                <a:latin typeface="Tahoma" charset="0"/>
              </a:rPr>
              <a:t>MEDIACION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8229600" y="36576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ES_tradnl" altLang="es-CL" sz="1200" b="1">
                <a:latin typeface="Tahoma" charset="0"/>
              </a:rPr>
              <a:t>NEGOCIACION</a:t>
            </a:r>
          </a:p>
        </p:txBody>
      </p:sp>
      <p:cxnSp>
        <p:nvCxnSpPr>
          <p:cNvPr id="18444" name="AutoShape 12"/>
          <p:cNvCxnSpPr>
            <a:cxnSpLocks noChangeShapeType="1"/>
          </p:cNvCxnSpPr>
          <p:nvPr/>
        </p:nvCxnSpPr>
        <p:spPr bwMode="auto">
          <a:xfrm flipV="1">
            <a:off x="3048000" y="33528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AutoShape 13"/>
          <p:cNvCxnSpPr>
            <a:cxnSpLocks noChangeShapeType="1"/>
          </p:cNvCxnSpPr>
          <p:nvPr/>
        </p:nvCxnSpPr>
        <p:spPr bwMode="auto">
          <a:xfrm flipV="1">
            <a:off x="4343400" y="33528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AutoShape 14"/>
          <p:cNvCxnSpPr>
            <a:cxnSpLocks noChangeShapeType="1"/>
            <a:stCxn id="173065" idx="0"/>
          </p:cNvCxnSpPr>
          <p:nvPr/>
        </p:nvCxnSpPr>
        <p:spPr bwMode="auto">
          <a:xfrm flipH="1" flipV="1">
            <a:off x="5867400" y="3352800"/>
            <a:ext cx="76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AutoShape 15"/>
          <p:cNvCxnSpPr>
            <a:cxnSpLocks noChangeShapeType="1"/>
            <a:endCxn id="173066" idx="0"/>
          </p:cNvCxnSpPr>
          <p:nvPr/>
        </p:nvCxnSpPr>
        <p:spPr bwMode="auto">
          <a:xfrm>
            <a:off x="7010400" y="3352800"/>
            <a:ext cx="342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AutoShape 16"/>
          <p:cNvCxnSpPr>
            <a:cxnSpLocks noChangeShapeType="1"/>
            <a:endCxn id="173067" idx="0"/>
          </p:cNvCxnSpPr>
          <p:nvPr/>
        </p:nvCxnSpPr>
        <p:spPr bwMode="auto">
          <a:xfrm>
            <a:off x="8458200" y="3352800"/>
            <a:ext cx="685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509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61" grpId="0" animBg="1" autoUpdateAnimBg="0"/>
      <p:bldP spid="173062" grpId="0" animBg="1" autoUpdateAnimBg="0"/>
      <p:bldP spid="173063" grpId="0" autoUpdateAnimBg="0"/>
      <p:bldP spid="173064" grpId="0" autoUpdateAnimBg="0"/>
      <p:bldP spid="173065" grpId="0" autoUpdateAnimBg="0"/>
      <p:bldP spid="173066" grpId="0" autoUpdateAnimBg="0"/>
      <p:bldP spid="17306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MX" sz="4000" dirty="0">
                <a:solidFill>
                  <a:schemeClr val="bg1"/>
                </a:solidFill>
              </a:rPr>
              <a:t>Métodos de segunda generación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s-MX" sz="2800" b="1" dirty="0">
                <a:solidFill>
                  <a:srgbClr val="FF0000"/>
                </a:solidFill>
                <a:latin typeface="Arial" charset="0"/>
              </a:rPr>
              <a:t>Procesos colaborativos</a:t>
            </a:r>
          </a:p>
          <a:p>
            <a:pPr eaLnBrk="1" hangingPunct="1">
              <a:defRPr/>
            </a:pPr>
            <a:r>
              <a:rPr lang="es-MX" sz="2800" b="1" i="1" dirty="0">
                <a:latin typeface="Arial" charset="0"/>
              </a:rPr>
              <a:t>“ Aquellos que convocan a individuos y grupos con diferentes perspectivas e intereses sobre un problema para trabajar juntos, con la ayuda de un tercero ( facilitador o mediador), en el desarrollo de un programa de acción, utilizando un enfoque basado en el consenso. “ </a:t>
            </a:r>
          </a:p>
          <a:p>
            <a:pPr eaLnBrk="1" hangingPunct="1">
              <a:defRPr/>
            </a:pPr>
            <a:r>
              <a:rPr lang="es-MX" sz="2400" b="1" i="1" dirty="0">
                <a:latin typeface="Arial" charset="0"/>
              </a:rPr>
              <a:t>( Fundación para el Cambio Democrático, 2001)</a:t>
            </a:r>
          </a:p>
          <a:p>
            <a:pPr eaLnBrk="1" hangingPunct="1">
              <a:defRPr/>
            </a:pPr>
            <a:endParaRPr lang="es-ES" sz="24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ato con ojos grandes&#10;&#10;Descripción generada automáticamente">
            <a:extLst>
              <a:ext uri="{FF2B5EF4-FFF2-40B4-BE49-F238E27FC236}">
                <a16:creationId xmlns:a16="http://schemas.microsoft.com/office/drawing/2014/main" id="{38495ED5-9352-4AA2-934B-48C46B94A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07" b="21346"/>
          <a:stretch/>
        </p:blipFill>
        <p:spPr>
          <a:xfrm>
            <a:off x="2260148" y="384426"/>
            <a:ext cx="9288385" cy="5830107"/>
          </a:xfrm>
          <a:custGeom>
            <a:avLst/>
            <a:gdLst/>
            <a:ahLst/>
            <a:cxnLst/>
            <a:rect l="l" t="t" r="r" b="b"/>
            <a:pathLst>
              <a:path w="6933502" h="5571066">
                <a:moveTo>
                  <a:pt x="55276" y="0"/>
                </a:moveTo>
                <a:lnTo>
                  <a:pt x="6933502" y="0"/>
                </a:lnTo>
                <a:lnTo>
                  <a:pt x="6933502" y="5571066"/>
                </a:lnTo>
                <a:lnTo>
                  <a:pt x="0" y="5571066"/>
                </a:lnTo>
                <a:lnTo>
                  <a:pt x="0" y="5571065"/>
                </a:lnTo>
                <a:lnTo>
                  <a:pt x="50061" y="5571065"/>
                </a:lnTo>
                <a:lnTo>
                  <a:pt x="58753" y="5504841"/>
                </a:lnTo>
                <a:lnTo>
                  <a:pt x="73023" y="5397085"/>
                </a:lnTo>
                <a:lnTo>
                  <a:pt x="88078" y="5277828"/>
                </a:lnTo>
                <a:lnTo>
                  <a:pt x="103917" y="5143437"/>
                </a:lnTo>
                <a:lnTo>
                  <a:pt x="120697" y="4996938"/>
                </a:lnTo>
                <a:lnTo>
                  <a:pt x="137476" y="4837726"/>
                </a:lnTo>
                <a:lnTo>
                  <a:pt x="154570" y="4668224"/>
                </a:lnTo>
                <a:lnTo>
                  <a:pt x="170408" y="4485403"/>
                </a:lnTo>
                <a:lnTo>
                  <a:pt x="185620" y="4294107"/>
                </a:lnTo>
                <a:lnTo>
                  <a:pt x="199420" y="4091914"/>
                </a:lnTo>
                <a:lnTo>
                  <a:pt x="212593" y="3881246"/>
                </a:lnTo>
                <a:lnTo>
                  <a:pt x="224982" y="3661498"/>
                </a:lnTo>
                <a:lnTo>
                  <a:pt x="229373" y="3548900"/>
                </a:lnTo>
                <a:lnTo>
                  <a:pt x="234234" y="3433880"/>
                </a:lnTo>
                <a:lnTo>
                  <a:pt x="238782" y="3317044"/>
                </a:lnTo>
                <a:lnTo>
                  <a:pt x="241761" y="3199603"/>
                </a:lnTo>
                <a:lnTo>
                  <a:pt x="244427" y="3079740"/>
                </a:lnTo>
                <a:lnTo>
                  <a:pt x="247250" y="2958667"/>
                </a:lnTo>
                <a:lnTo>
                  <a:pt x="249132" y="2835172"/>
                </a:lnTo>
                <a:lnTo>
                  <a:pt x="249132" y="2710467"/>
                </a:lnTo>
                <a:lnTo>
                  <a:pt x="250073" y="2584550"/>
                </a:lnTo>
                <a:lnTo>
                  <a:pt x="249132" y="2457423"/>
                </a:lnTo>
                <a:lnTo>
                  <a:pt x="247250" y="2328480"/>
                </a:lnTo>
                <a:lnTo>
                  <a:pt x="245525" y="2199537"/>
                </a:lnTo>
                <a:lnTo>
                  <a:pt x="241761" y="2068778"/>
                </a:lnTo>
                <a:lnTo>
                  <a:pt x="237841" y="1936808"/>
                </a:lnTo>
                <a:lnTo>
                  <a:pt x="233293" y="1804838"/>
                </a:lnTo>
                <a:lnTo>
                  <a:pt x="226863" y="1671657"/>
                </a:lnTo>
                <a:lnTo>
                  <a:pt x="219179" y="1537265"/>
                </a:lnTo>
                <a:lnTo>
                  <a:pt x="211809" y="1402269"/>
                </a:lnTo>
                <a:lnTo>
                  <a:pt x="202400" y="1267272"/>
                </a:lnTo>
                <a:lnTo>
                  <a:pt x="191109" y="1130459"/>
                </a:lnTo>
                <a:lnTo>
                  <a:pt x="179818" y="995462"/>
                </a:lnTo>
                <a:lnTo>
                  <a:pt x="166801" y="858044"/>
                </a:lnTo>
                <a:lnTo>
                  <a:pt x="152531" y="720020"/>
                </a:lnTo>
                <a:lnTo>
                  <a:pt x="137476" y="583812"/>
                </a:lnTo>
                <a:lnTo>
                  <a:pt x="119912" y="445789"/>
                </a:lnTo>
                <a:lnTo>
                  <a:pt x="101094" y="308370"/>
                </a:lnTo>
                <a:lnTo>
                  <a:pt x="82432" y="170347"/>
                </a:lnTo>
                <a:lnTo>
                  <a:pt x="60635" y="32929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4ABECD4-04FA-4C99-A249-4FE10F21089D}"/>
              </a:ext>
            </a:extLst>
          </p:cNvPr>
          <p:cNvSpPr txBox="1"/>
          <p:nvPr/>
        </p:nvSpPr>
        <p:spPr>
          <a:xfrm>
            <a:off x="2612214" y="4334933"/>
            <a:ext cx="893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CHAUUUUUUU</a:t>
            </a:r>
            <a:endParaRPr lang="es-CL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806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919536" y="188641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altLang="es-CL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CL" altLang="es-CL" sz="3600" dirty="0">
                <a:solidFill>
                  <a:schemeClr val="bg1"/>
                </a:solidFill>
              </a:rPr>
              <a:t>Temario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43672" y="1196753"/>
            <a:ext cx="72728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s-CL" dirty="0"/>
          </a:p>
          <a:p>
            <a:pPr>
              <a:defRPr/>
            </a:pPr>
            <a:endParaRPr lang="es-CL" dirty="0"/>
          </a:p>
          <a:p>
            <a:pPr>
              <a:defRPr/>
            </a:pPr>
            <a:endParaRPr lang="es-CL" dirty="0"/>
          </a:p>
          <a:p>
            <a:pPr>
              <a:defRPr/>
            </a:pPr>
            <a:endParaRPr lang="es-CL" dirty="0"/>
          </a:p>
          <a:p>
            <a:pPr>
              <a:defRPr/>
            </a:pPr>
            <a:r>
              <a:rPr lang="es-CL" sz="2000" b="1" dirty="0"/>
              <a:t>I. Algunos apuntes sobre Teoría de Conflictos: </a:t>
            </a:r>
          </a:p>
          <a:p>
            <a:pPr>
              <a:defRPr/>
            </a:pPr>
            <a:endParaRPr lang="es-CL" sz="2000" b="1" dirty="0"/>
          </a:p>
          <a:p>
            <a:pPr>
              <a:defRPr/>
            </a:pPr>
            <a:r>
              <a:rPr lang="es-CL" sz="2000" b="1" dirty="0"/>
              <a:t>II. Estilos personales de reacción frente al Conflicto</a:t>
            </a:r>
          </a:p>
          <a:p>
            <a:pPr>
              <a:defRPr/>
            </a:pPr>
            <a:endParaRPr lang="es-CL" sz="2000" b="1" dirty="0"/>
          </a:p>
          <a:p>
            <a:pPr>
              <a:defRPr/>
            </a:pPr>
            <a:r>
              <a:rPr lang="es-CL" sz="2000" b="1" dirty="0"/>
              <a:t>III. Actitudes frente al Conflicto</a:t>
            </a:r>
          </a:p>
          <a:p>
            <a:pPr>
              <a:defRPr/>
            </a:pPr>
            <a:endParaRPr lang="es-CL" sz="2000" b="1" dirty="0"/>
          </a:p>
          <a:p>
            <a:pPr>
              <a:defRPr/>
            </a:pPr>
            <a:r>
              <a:rPr lang="es-CL" sz="2000" b="1" dirty="0"/>
              <a:t>IV. Relación entre las actitudes y las  formas y estrategias de solución</a:t>
            </a:r>
          </a:p>
          <a:p>
            <a:pPr>
              <a:defRPr/>
            </a:pPr>
            <a:endParaRPr lang="es-CL" sz="2000" b="1" dirty="0"/>
          </a:p>
          <a:p>
            <a:pPr>
              <a:defRPr/>
            </a:pPr>
            <a:r>
              <a:rPr lang="es-CL" sz="2000" b="1" dirty="0"/>
              <a:t>V. Visiones sobre el Conflicto y sus solución ideal. Aportes a la solución colaborativa de conflictos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59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75520" y="10581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es-ES_tradnl" sz="28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es-ES_tradnl" sz="3200" dirty="0">
                <a:solidFill>
                  <a:schemeClr val="bg1"/>
                </a:solidFill>
                <a:latin typeface="Verdana"/>
                <a:cs typeface="Verdana"/>
              </a:rPr>
              <a:t>Concepto de Conflicto: aproximaciones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4258935"/>
              </p:ext>
            </p:extLst>
          </p:nvPr>
        </p:nvGraphicFramePr>
        <p:xfrm>
          <a:off x="1742368" y="2060847"/>
          <a:ext cx="8890136" cy="300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256240" y="515719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latin typeface="Arial" charset="0"/>
              </a:rPr>
              <a:t>( Dean Pruitt y Z. Jeffrey. N. York, 1986)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0617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984600" y="324099"/>
            <a:ext cx="8222800" cy="105985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br>
              <a:rPr lang="es-ES" sz="3200" b="1" dirty="0">
                <a:solidFill>
                  <a:schemeClr val="bg1"/>
                </a:solidFill>
                <a:latin typeface="Walter Turncoat" panose="020B0604020202020204" charset="0"/>
              </a:rPr>
            </a:br>
            <a:r>
              <a:rPr lang="es-ES" sz="3200" b="1" dirty="0">
                <a:solidFill>
                  <a:schemeClr val="bg1"/>
                </a:solidFill>
                <a:latin typeface="Walter Turncoat" panose="020B0604020202020204" charset="0"/>
              </a:rPr>
              <a:t>Conceptos de Conflicto</a:t>
            </a:r>
            <a:br>
              <a:rPr lang="es-CL" sz="4267" dirty="0">
                <a:latin typeface="Walter Turncoat" panose="020B0604020202020204" charset="0"/>
              </a:rPr>
            </a:br>
            <a:endParaRPr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-ES" sz="1600" b="1" dirty="0"/>
              <a:t>Ç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-ES" sz="2133" b="1" dirty="0"/>
              <a:t>“ El conflicto constituye una relación entre dos o más partes que creen tener metas incompatibles”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lang="es-ES" sz="1600" b="1" dirty="0"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-ES" sz="1333" b="1" i="1" dirty="0"/>
              <a:t>(Louis </a:t>
            </a:r>
            <a:r>
              <a:rPr lang="es-ES" sz="1333" b="1" i="1" dirty="0" err="1"/>
              <a:t>Kierberg</a:t>
            </a:r>
            <a:r>
              <a:rPr lang="es-ES" sz="1333" b="1" i="1" dirty="0"/>
              <a:t>, 1975)</a:t>
            </a:r>
            <a:endParaRPr sz="1333" b="1" i="1"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1100"/>
              <a:buNone/>
            </a:pPr>
            <a:endParaRPr lang="es-ES" sz="1600" b="1" i="1" dirty="0"/>
          </a:p>
          <a:p>
            <a:pPr marL="0" indent="0"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1100"/>
              <a:buNone/>
            </a:pPr>
            <a:endParaRPr lang="es-ES" sz="1600" b="1" i="1" dirty="0"/>
          </a:p>
          <a:p>
            <a:pPr marL="0" indent="0" algn="ctr"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1100"/>
              <a:buNone/>
            </a:pPr>
            <a:r>
              <a:rPr lang="es-ES" sz="2133" b="1" dirty="0"/>
              <a:t>“Una percibida divergencia de intereses”</a:t>
            </a:r>
            <a:br>
              <a:rPr lang="es-ES" sz="2133" b="1" i="1" dirty="0"/>
            </a:br>
            <a:endParaRPr lang="es-ES" sz="2133" b="1" i="1" dirty="0"/>
          </a:p>
          <a:p>
            <a:pPr marL="0" indent="0" algn="ctr"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1100"/>
              <a:buNone/>
            </a:pPr>
            <a:r>
              <a:rPr lang="es-ES" sz="1333" b="1" i="1" dirty="0"/>
              <a:t>(</a:t>
            </a:r>
            <a:r>
              <a:rPr lang="es-ES" sz="1333" b="1" i="1" dirty="0" err="1"/>
              <a:t>Alvarez</a:t>
            </a:r>
            <a:r>
              <a:rPr lang="es-ES" sz="1333" b="1" i="1" dirty="0"/>
              <a:t> y </a:t>
            </a:r>
            <a:r>
              <a:rPr lang="es-ES" sz="1333" b="1" i="1" dirty="0" err="1"/>
              <a:t>Higthon</a:t>
            </a:r>
            <a:r>
              <a:rPr lang="es-ES" sz="1333" b="1" i="1" dirty="0"/>
              <a:t>)</a:t>
            </a:r>
            <a:endParaRPr sz="1333" b="1"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984600" y="324099"/>
            <a:ext cx="8222800" cy="105985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br>
              <a:rPr lang="es-ES" sz="3200" b="1" dirty="0">
                <a:solidFill>
                  <a:schemeClr val="bg1"/>
                </a:solidFill>
                <a:latin typeface="Walter Turncoat" panose="020B0604020202020204" charset="0"/>
              </a:rPr>
            </a:br>
            <a:r>
              <a:rPr lang="es-ES" sz="3200" b="1" dirty="0">
                <a:solidFill>
                  <a:schemeClr val="bg1"/>
                </a:solidFill>
                <a:latin typeface="Walter Turncoat" panose="020B0604020202020204" charset="0"/>
              </a:rPr>
              <a:t>Conceptos de Conflicto</a:t>
            </a:r>
            <a:br>
              <a:rPr lang="es-CL" sz="4267" dirty="0">
                <a:latin typeface="Walter Turncoat" panose="020B0604020202020204" charset="0"/>
              </a:rPr>
            </a:br>
            <a:endParaRPr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383957" y="3039761"/>
            <a:ext cx="4219876" cy="297050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Contraposición</a:t>
            </a:r>
            <a:r>
              <a:rPr lang="en-US" sz="1600" dirty="0"/>
              <a:t> entre </a:t>
            </a:r>
            <a:r>
              <a:rPr lang="en-US" sz="1600" dirty="0" err="1"/>
              <a:t>posiciones</a:t>
            </a:r>
            <a:r>
              <a:rPr lang="en-US" sz="1600" dirty="0"/>
              <a:t> </a:t>
            </a:r>
            <a:r>
              <a:rPr lang="en-US" sz="1600" dirty="0" err="1"/>
              <a:t>claramente</a:t>
            </a:r>
            <a:r>
              <a:rPr lang="en-US" sz="1600" dirty="0"/>
              <a:t> </a:t>
            </a:r>
            <a:r>
              <a:rPr lang="en-US" sz="1600" dirty="0" err="1"/>
              <a:t>diferenciadas</a:t>
            </a:r>
            <a:r>
              <a:rPr lang="en-US" sz="1600" dirty="0"/>
              <a:t> y la tension, </a:t>
            </a:r>
            <a:r>
              <a:rPr lang="en-US" sz="1600" dirty="0" err="1"/>
              <a:t>amenaza</a:t>
            </a:r>
            <a:r>
              <a:rPr lang="en-US" sz="1600" dirty="0"/>
              <a:t> y/o </a:t>
            </a:r>
            <a:r>
              <a:rPr lang="en-US" sz="1600" dirty="0" err="1"/>
              <a:t>vulneración</a:t>
            </a:r>
            <a:r>
              <a:rPr lang="en-US" sz="1600" dirty="0"/>
              <a:t> de DDHH </a:t>
            </a:r>
            <a:r>
              <a:rPr lang="en-US" sz="1600" dirty="0" err="1"/>
              <a:t>en</a:t>
            </a:r>
            <a:r>
              <a:rPr lang="en-US" sz="1600" dirty="0"/>
              <a:t> cabeza de </a:t>
            </a:r>
            <a:r>
              <a:rPr lang="en-US" sz="1600" dirty="0" err="1"/>
              <a:t>los</a:t>
            </a:r>
            <a:r>
              <a:rPr lang="en-US" sz="1600" dirty="0"/>
              <a:t> actors </a:t>
            </a:r>
            <a:r>
              <a:rPr lang="en-US" sz="1600" dirty="0" err="1"/>
              <a:t>involucrados</a:t>
            </a:r>
            <a:r>
              <a:rPr lang="en-US" sz="1600" dirty="0"/>
              <a:t> (</a:t>
            </a:r>
            <a:r>
              <a:rPr lang="en-US" sz="1600" dirty="0" err="1"/>
              <a:t>Guiza</a:t>
            </a:r>
            <a:r>
              <a:rPr lang="en-US" sz="1600" dirty="0"/>
              <a:t> y Palacios, 2014)</a:t>
            </a:r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6586564" y="2633361"/>
            <a:ext cx="4219875" cy="390054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/>
              <a:t>La </a:t>
            </a:r>
            <a:r>
              <a:rPr lang="en-US" sz="1600" dirty="0" err="1"/>
              <a:t>precepción</a:t>
            </a:r>
            <a:r>
              <a:rPr lang="en-US" sz="1600" dirty="0"/>
              <a:t> de </a:t>
            </a:r>
            <a:r>
              <a:rPr lang="en-US" sz="1600" dirty="0" err="1"/>
              <a:t>amenaza</a:t>
            </a:r>
            <a:r>
              <a:rPr lang="en-US" sz="1600" b="1" i="1" dirty="0"/>
              <a:t> </a:t>
            </a:r>
            <a:r>
              <a:rPr lang="en-US" sz="1600" dirty="0"/>
              <a:t>entre </a:t>
            </a:r>
            <a:r>
              <a:rPr lang="en-US" sz="1600" dirty="0" err="1"/>
              <a:t>agentes</a:t>
            </a:r>
            <a:r>
              <a:rPr lang="en-US" sz="1600" dirty="0"/>
              <a:t> o </a:t>
            </a:r>
            <a:r>
              <a:rPr lang="en-US" sz="1600" dirty="0" err="1"/>
              <a:t>grupos</a:t>
            </a:r>
            <a:r>
              <a:rPr lang="en-US" sz="1600" dirty="0"/>
              <a:t> </a:t>
            </a:r>
            <a:r>
              <a:rPr lang="en-US" sz="1600" dirty="0" err="1"/>
              <a:t>constituye</a:t>
            </a:r>
            <a:r>
              <a:rPr lang="en-US" sz="1600" dirty="0"/>
              <a:t> un element central del CA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CA </a:t>
            </a:r>
            <a:r>
              <a:rPr lang="en-US" sz="1600" dirty="0" err="1"/>
              <a:t>sobresale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factor social. Ser </a:t>
            </a:r>
            <a:r>
              <a:rPr lang="en-US" sz="1600" dirty="0" err="1"/>
              <a:t>inicia</a:t>
            </a:r>
            <a:r>
              <a:rPr lang="en-US" sz="1600" dirty="0"/>
              <a:t> no </a:t>
            </a:r>
            <a:r>
              <a:rPr lang="en-US" sz="1600" dirty="0" err="1"/>
              <a:t>necesariamente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un  </a:t>
            </a:r>
            <a:r>
              <a:rPr lang="en-US" sz="1600" dirty="0" err="1"/>
              <a:t>impacto</a:t>
            </a:r>
            <a:r>
              <a:rPr lang="en-US" sz="1600" dirty="0"/>
              <a:t> o un </a:t>
            </a:r>
            <a:r>
              <a:rPr lang="en-US" sz="1600" dirty="0" err="1"/>
              <a:t>daño</a:t>
            </a:r>
            <a:r>
              <a:rPr lang="en-US" sz="1600" dirty="0"/>
              <a:t> </a:t>
            </a:r>
            <a:r>
              <a:rPr lang="en-US" sz="1600" dirty="0" err="1"/>
              <a:t>ambiental</a:t>
            </a:r>
            <a:r>
              <a:rPr lang="en-US" sz="1600" dirty="0"/>
              <a:t>, </a:t>
            </a:r>
            <a:r>
              <a:rPr lang="en-US" sz="1600" dirty="0" err="1"/>
              <a:t>sino</a:t>
            </a:r>
            <a:r>
              <a:rPr lang="en-US" sz="1600" dirty="0"/>
              <a:t> con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acción</a:t>
            </a:r>
            <a:r>
              <a:rPr lang="en-US" sz="1600" dirty="0"/>
              <a:t> social de </a:t>
            </a:r>
            <a:r>
              <a:rPr lang="en-US" sz="1600" dirty="0" err="1"/>
              <a:t>contraposición</a:t>
            </a:r>
            <a:r>
              <a:rPr lang="en-US" sz="1600" dirty="0"/>
              <a:t> o </a:t>
            </a:r>
            <a:r>
              <a:rPr lang="en-US" sz="1600" dirty="0" err="1"/>
              <a:t>confrontación</a:t>
            </a:r>
            <a:r>
              <a:rPr lang="en-US" sz="1600" dirty="0"/>
              <a:t> entre </a:t>
            </a:r>
            <a:r>
              <a:rPr lang="en-US" sz="1600" dirty="0" err="1"/>
              <a:t>distintos</a:t>
            </a:r>
            <a:r>
              <a:rPr lang="en-US" sz="1600" dirty="0"/>
              <a:t> </a:t>
            </a:r>
            <a:r>
              <a:rPr lang="en-US" sz="1600" dirty="0" err="1"/>
              <a:t>actores</a:t>
            </a:r>
            <a:r>
              <a:rPr lang="en-US" sz="1600" dirty="0"/>
              <a:t> con </a:t>
            </a:r>
            <a:r>
              <a:rPr lang="en-US" sz="1600" dirty="0" err="1"/>
              <a:t>distintos</a:t>
            </a:r>
            <a:r>
              <a:rPr lang="en-US" sz="1600" dirty="0"/>
              <a:t> </a:t>
            </a:r>
            <a:r>
              <a:rPr lang="en-US" sz="1600" dirty="0" err="1"/>
              <a:t>intereses</a:t>
            </a:r>
            <a:r>
              <a:rPr lang="en-US" sz="1600" dirty="0"/>
              <a:t> (Ib. Id.)</a:t>
            </a:r>
          </a:p>
          <a:p>
            <a:pPr marL="0" indent="0"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1100"/>
              <a:buNone/>
            </a:pPr>
            <a:endParaRPr lang="es-ES" sz="1600" b="1" i="1"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66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2D5E5C3-C770-44E2-B0B7-DBF54A477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418115"/>
              </p:ext>
            </p:extLst>
          </p:nvPr>
        </p:nvGraphicFramePr>
        <p:xfrm>
          <a:off x="2274073" y="924559"/>
          <a:ext cx="7816132" cy="503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rculo: vacío 3">
            <a:extLst>
              <a:ext uri="{FF2B5EF4-FFF2-40B4-BE49-F238E27FC236}">
                <a16:creationId xmlns:a16="http://schemas.microsoft.com/office/drawing/2014/main" id="{B53D8819-1CC0-499E-8BC5-FAC479F03C49}"/>
              </a:ext>
            </a:extLst>
          </p:cNvPr>
          <p:cNvSpPr/>
          <p:nvPr/>
        </p:nvSpPr>
        <p:spPr>
          <a:xfrm>
            <a:off x="5009322" y="2441050"/>
            <a:ext cx="2218413" cy="2520563"/>
          </a:xfrm>
          <a:prstGeom prst="donu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1028" name="Picture 4" descr="Caricatura">
            <a:extLst>
              <a:ext uri="{FF2B5EF4-FFF2-40B4-BE49-F238E27FC236}">
                <a16:creationId xmlns:a16="http://schemas.microsoft.com/office/drawing/2014/main" id="{631A1B35-7A07-40FA-A3CF-A37B1A1EB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68" y="2626811"/>
            <a:ext cx="1174436" cy="8269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ez Sentado Detrás Del Escritorio Con Una Pala De Madera Ilustración del  Vector - Ilustración de tenencia, pleito: 170236979">
            <a:extLst>
              <a:ext uri="{FF2B5EF4-FFF2-40B4-BE49-F238E27FC236}">
                <a16:creationId xmlns:a16="http://schemas.microsoft.com/office/drawing/2014/main" id="{C0E7662A-B790-4BD7-890B-1E234513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47" y="1074896"/>
            <a:ext cx="993913" cy="99892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zzles Jumbo - Puzzle de 1000 Piezas El Parlamento, Versión Laborista de  Wasgij | Puzzles, Versiones, Dibujos">
            <a:extLst>
              <a:ext uri="{FF2B5EF4-FFF2-40B4-BE49-F238E27FC236}">
                <a16:creationId xmlns:a16="http://schemas.microsoft.com/office/drawing/2014/main" id="{CB2579DD-6883-4CAF-9F0B-7A0D599A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73" y="2452910"/>
            <a:ext cx="1017766" cy="102616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spital, hospital medicina de dibujos animados, hospital s, historietas, rectángulo, odontología png thumbnail">
            <a:extLst>
              <a:ext uri="{FF2B5EF4-FFF2-40B4-BE49-F238E27FC236}">
                <a16:creationId xmlns:a16="http://schemas.microsoft.com/office/drawing/2014/main" id="{CF1E2294-0648-4A9B-A2F0-D0700573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56" y="4863381"/>
            <a:ext cx="1017767" cy="7848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nte de la comunidad mundial de dibujos animados joven | Vector Premium">
            <a:extLst>
              <a:ext uri="{FF2B5EF4-FFF2-40B4-BE49-F238E27FC236}">
                <a16:creationId xmlns:a16="http://schemas.microsoft.com/office/drawing/2014/main" id="{79D2EB0A-7292-4232-9E2A-618C57C11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08" y="4815672"/>
            <a:ext cx="980228" cy="7848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arco 13">
            <a:extLst>
              <a:ext uri="{FF2B5EF4-FFF2-40B4-BE49-F238E27FC236}">
                <a16:creationId xmlns:a16="http://schemas.microsoft.com/office/drawing/2014/main" id="{DA4F54D4-C5B5-4D12-9690-269260C2D7F6}"/>
              </a:ext>
            </a:extLst>
          </p:cNvPr>
          <p:cNvSpPr/>
          <p:nvPr/>
        </p:nvSpPr>
        <p:spPr>
          <a:xfrm>
            <a:off x="703476" y="0"/>
            <a:ext cx="11049597" cy="6908079"/>
          </a:xfrm>
          <a:prstGeom prst="frame">
            <a:avLst/>
          </a:prstGeom>
          <a:solidFill>
            <a:srgbClr val="596B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789684A-D3D1-4112-818D-20D9EC3B0F74}"/>
              </a:ext>
            </a:extLst>
          </p:cNvPr>
          <p:cNvSpPr txBox="1"/>
          <p:nvPr/>
        </p:nvSpPr>
        <p:spPr>
          <a:xfrm>
            <a:off x="1792705" y="-94122"/>
            <a:ext cx="9168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Contextos  </a:t>
            </a:r>
          </a:p>
          <a:p>
            <a:pPr algn="ctr"/>
            <a:r>
              <a:rPr lang="es-CL" sz="2400" b="1" dirty="0"/>
              <a:t>Histórico – Sociopolítico -  Cultural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6E2DD58-53CE-40EF-9000-1D3E41B8A62C}"/>
              </a:ext>
            </a:extLst>
          </p:cNvPr>
          <p:cNvSpPr txBox="1"/>
          <p:nvPr/>
        </p:nvSpPr>
        <p:spPr>
          <a:xfrm>
            <a:off x="2574759" y="5963958"/>
            <a:ext cx="6785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Contextos </a:t>
            </a:r>
          </a:p>
          <a:p>
            <a:pPr algn="ctr"/>
            <a:r>
              <a:rPr lang="es-CL" sz="2400" b="1" dirty="0"/>
              <a:t>Geográfico y Ecosistémico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C5EB446-0C1A-4B1E-BF9F-71CD7F7BD49E}"/>
              </a:ext>
            </a:extLst>
          </p:cNvPr>
          <p:cNvSpPr txBox="1"/>
          <p:nvPr/>
        </p:nvSpPr>
        <p:spPr>
          <a:xfrm>
            <a:off x="770021" y="894042"/>
            <a:ext cx="3529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</a:t>
            </a:r>
          </a:p>
          <a:p>
            <a:r>
              <a:rPr lang="es-CL" b="1" dirty="0"/>
              <a:t>C</a:t>
            </a:r>
          </a:p>
          <a:p>
            <a:r>
              <a:rPr lang="es-CL" b="1" dirty="0"/>
              <a:t>O</a:t>
            </a:r>
          </a:p>
          <a:p>
            <a:r>
              <a:rPr lang="es-CL" b="1" dirty="0"/>
              <a:t>N</a:t>
            </a:r>
          </a:p>
          <a:p>
            <a:r>
              <a:rPr lang="es-CL" b="1" dirty="0"/>
              <a:t>O</a:t>
            </a:r>
          </a:p>
          <a:p>
            <a:r>
              <a:rPr lang="es-CL" b="1" dirty="0"/>
              <a:t>M</a:t>
            </a:r>
          </a:p>
          <a:p>
            <a:r>
              <a:rPr lang="es-CL" b="1" dirty="0"/>
              <a:t>I</a:t>
            </a:r>
          </a:p>
          <a:p>
            <a:r>
              <a:rPr lang="es-CL" b="1" dirty="0"/>
              <a:t>C</a:t>
            </a:r>
          </a:p>
          <a:p>
            <a:r>
              <a:rPr lang="es-CL" b="1" dirty="0"/>
              <a:t>O</a:t>
            </a:r>
          </a:p>
          <a:p>
            <a:endParaRPr lang="es-CL" b="1" dirty="0"/>
          </a:p>
          <a:p>
            <a:r>
              <a:rPr lang="es-CL" b="1" dirty="0"/>
              <a:t>D</a:t>
            </a:r>
          </a:p>
          <a:p>
            <a:r>
              <a:rPr lang="es-CL" b="1" dirty="0"/>
              <a:t>E</a:t>
            </a:r>
          </a:p>
          <a:p>
            <a:r>
              <a:rPr lang="es-CL" b="1" dirty="0"/>
              <a:t>S</a:t>
            </a:r>
          </a:p>
          <a:p>
            <a:r>
              <a:rPr lang="es-CL" b="1" dirty="0"/>
              <a:t>A</a:t>
            </a:r>
          </a:p>
          <a:p>
            <a:r>
              <a:rPr lang="es-CL" b="1" dirty="0"/>
              <a:t>R</a:t>
            </a:r>
          </a:p>
          <a:p>
            <a:r>
              <a:rPr lang="es-CL" b="1" dirty="0"/>
              <a:t>R</a:t>
            </a:r>
          </a:p>
          <a:p>
            <a:r>
              <a:rPr lang="es-CL" b="1" dirty="0"/>
              <a:t>O</a:t>
            </a:r>
          </a:p>
          <a:p>
            <a:r>
              <a:rPr lang="es-CL" b="1" dirty="0"/>
              <a:t>L</a:t>
            </a:r>
          </a:p>
          <a:p>
            <a:r>
              <a:rPr lang="es-CL" b="1" dirty="0"/>
              <a:t>L</a:t>
            </a:r>
          </a:p>
          <a:p>
            <a:r>
              <a:rPr lang="es-CL" b="1" dirty="0"/>
              <a:t>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93FB6A-D8B9-4BE1-8003-6F2C1DF3738F}"/>
              </a:ext>
            </a:extLst>
          </p:cNvPr>
          <p:cNvSpPr txBox="1"/>
          <p:nvPr/>
        </p:nvSpPr>
        <p:spPr>
          <a:xfrm>
            <a:off x="11044989" y="770021"/>
            <a:ext cx="4435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G</a:t>
            </a:r>
          </a:p>
          <a:p>
            <a:r>
              <a:rPr lang="es-CL" b="1" dirty="0"/>
              <a:t>L</a:t>
            </a:r>
          </a:p>
          <a:p>
            <a:r>
              <a:rPr lang="es-CL" b="1" dirty="0"/>
              <a:t>O</a:t>
            </a:r>
          </a:p>
          <a:p>
            <a:r>
              <a:rPr lang="es-CL" b="1" dirty="0"/>
              <a:t>B</a:t>
            </a:r>
          </a:p>
          <a:p>
            <a:r>
              <a:rPr lang="es-CL" b="1" dirty="0"/>
              <a:t>A</a:t>
            </a:r>
          </a:p>
          <a:p>
            <a:r>
              <a:rPr lang="es-CL" b="1" dirty="0"/>
              <a:t>L</a:t>
            </a:r>
          </a:p>
          <a:p>
            <a:endParaRPr lang="es-CL" b="1" dirty="0"/>
          </a:p>
          <a:p>
            <a:r>
              <a:rPr lang="es-CL" b="1" dirty="0"/>
              <a:t>T</a:t>
            </a:r>
          </a:p>
          <a:p>
            <a:r>
              <a:rPr lang="es-CL" b="1" dirty="0"/>
              <a:t>R</a:t>
            </a:r>
          </a:p>
          <a:p>
            <a:r>
              <a:rPr lang="es-CL" b="1" dirty="0"/>
              <a:t>A</a:t>
            </a:r>
          </a:p>
          <a:p>
            <a:r>
              <a:rPr lang="es-CL" b="1" dirty="0"/>
              <a:t>N</a:t>
            </a:r>
          </a:p>
          <a:p>
            <a:r>
              <a:rPr lang="es-CL" b="1" dirty="0"/>
              <a:t>S</a:t>
            </a:r>
          </a:p>
          <a:p>
            <a:r>
              <a:rPr lang="es-CL" b="1" dirty="0"/>
              <a:t>F</a:t>
            </a:r>
          </a:p>
          <a:p>
            <a:r>
              <a:rPr lang="es-CL" b="1" dirty="0"/>
              <a:t>R</a:t>
            </a:r>
          </a:p>
          <a:p>
            <a:r>
              <a:rPr lang="es-CL" b="1" dirty="0"/>
              <a:t>O</a:t>
            </a:r>
          </a:p>
          <a:p>
            <a:r>
              <a:rPr lang="es-CL" b="1" dirty="0"/>
              <a:t>N</a:t>
            </a:r>
          </a:p>
          <a:p>
            <a:r>
              <a:rPr lang="es-CL" b="1" dirty="0"/>
              <a:t>T</a:t>
            </a:r>
          </a:p>
          <a:p>
            <a:r>
              <a:rPr lang="es-CL" b="1" dirty="0"/>
              <a:t>E</a:t>
            </a:r>
          </a:p>
          <a:p>
            <a:r>
              <a:rPr lang="es-CL" b="1" dirty="0"/>
              <a:t>R</a:t>
            </a:r>
          </a:p>
          <a:p>
            <a:r>
              <a:rPr lang="es-CL" b="1" dirty="0"/>
              <a:t>I</a:t>
            </a:r>
          </a:p>
          <a:p>
            <a:r>
              <a:rPr lang="es-CL" b="1" dirty="0"/>
              <a:t>Z</a:t>
            </a:r>
          </a:p>
          <a:p>
            <a:r>
              <a:rPr lang="es-CL" b="1" dirty="0"/>
              <a:t>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E7636F-120F-447F-AC21-C082300A87A2}"/>
              </a:ext>
            </a:extLst>
          </p:cNvPr>
          <p:cNvSpPr txBox="1"/>
          <p:nvPr/>
        </p:nvSpPr>
        <p:spPr>
          <a:xfrm>
            <a:off x="5444619" y="3453748"/>
            <a:ext cx="159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CONFLICTO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4" y="6021288"/>
            <a:ext cx="2092430" cy="704320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85164728"/>
              </p:ext>
            </p:extLst>
          </p:nvPr>
        </p:nvGraphicFramePr>
        <p:xfrm>
          <a:off x="2313481" y="2411597"/>
          <a:ext cx="7344816" cy="37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18147" y="116633"/>
            <a:ext cx="952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b="1" dirty="0">
              <a:solidFill>
                <a:schemeClr val="bg1"/>
              </a:solidFill>
            </a:endParaRPr>
          </a:p>
          <a:p>
            <a:endParaRPr lang="es-CL" sz="2400" b="1" dirty="0">
              <a:solidFill>
                <a:schemeClr val="bg1"/>
              </a:solidFill>
            </a:endParaRPr>
          </a:p>
          <a:p>
            <a:r>
              <a:rPr lang="es-CL" sz="3200" dirty="0">
                <a:solidFill>
                  <a:schemeClr val="bg1"/>
                </a:solidFill>
              </a:rPr>
              <a:t>Causas del Conflicto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59403" y="2718212"/>
            <a:ext cx="167250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        Bienes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19936" y="27182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$</a:t>
            </a:r>
          </a:p>
        </p:txBody>
      </p:sp>
      <p:pic>
        <p:nvPicPr>
          <p:cNvPr id="1026" name="Picture 2" descr="C:\Users\mnora\AppData\Local\Microsoft\Windows\Temporary Internet Files\Content.IE5\25IPRQSP\ganar-dinero-en-internet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69" y="3302900"/>
            <a:ext cx="86409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104111" y="2727729"/>
            <a:ext cx="234067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Relaciones</a:t>
            </a:r>
          </a:p>
        </p:txBody>
      </p:sp>
      <p:pic>
        <p:nvPicPr>
          <p:cNvPr id="1027" name="Picture 3" descr="C:\Users\mnora\AppData\Local\Microsoft\Windows\Temporary Internet Files\Content.IE5\TCWAXN4W\relaciones_de_pareja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92" y="3301499"/>
            <a:ext cx="958875" cy="57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11263" y="4733586"/>
            <a:ext cx="16725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Territorio</a:t>
            </a:r>
          </a:p>
        </p:txBody>
      </p:sp>
      <p:pic>
        <p:nvPicPr>
          <p:cNvPr id="1029" name="Picture 5" descr="C:\Users\mnora\AppData\Local\Microsoft\Windows\Temporary Internet Files\Content.IE5\TCWAXN4W\Territorio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40" y="4598862"/>
            <a:ext cx="745243" cy="7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808494" y="4374396"/>
            <a:ext cx="14799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Valores, ideas</a:t>
            </a:r>
          </a:p>
        </p:txBody>
      </p:sp>
      <p:pic>
        <p:nvPicPr>
          <p:cNvPr id="1035" name="Picture 11" descr="C:\Users\mnora\AppData\Local\Microsoft\Windows\Temporary Internet Files\Content.IE5\M8590ZFI\diapositiva2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90" y="4806081"/>
            <a:ext cx="993830" cy="7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  <p:bldP spid="11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566</TotalTime>
  <Words>1965</Words>
  <Application>Microsoft Office PowerPoint</Application>
  <PresentationFormat>Panorámica</PresentationFormat>
  <Paragraphs>428</Paragraphs>
  <Slides>35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50" baseType="lpstr">
      <vt:lpstr>Arial</vt:lpstr>
      <vt:lpstr>Calibri</vt:lpstr>
      <vt:lpstr>Century Gothic</vt:lpstr>
      <vt:lpstr>Courier New</vt:lpstr>
      <vt:lpstr>Garamond</vt:lpstr>
      <vt:lpstr>Hind</vt:lpstr>
      <vt:lpstr>Nadianne</vt:lpstr>
      <vt:lpstr>Tahoma</vt:lpstr>
      <vt:lpstr>Times New Roman</vt:lpstr>
      <vt:lpstr>Trebuchet MS</vt:lpstr>
      <vt:lpstr>Verdana</vt:lpstr>
      <vt:lpstr>Walter Turncoat</vt:lpstr>
      <vt:lpstr>Wingdings</vt:lpstr>
      <vt:lpstr>Wingdings 3</vt:lpstr>
      <vt:lpstr>Sala de reuniones Ion</vt:lpstr>
      <vt:lpstr>   Clínica Especializada en Negociación y Mediación Módulo I Teorías del Conflicto y ADR   </vt:lpstr>
      <vt:lpstr>Objetivos del Módulo</vt:lpstr>
      <vt:lpstr> Primera Parte TeoríaS de Conflicto </vt:lpstr>
      <vt:lpstr>Presentación de PowerPoint</vt:lpstr>
      <vt:lpstr>Presentación de PowerPoint</vt:lpstr>
      <vt:lpstr> Conceptos de Conflicto </vt:lpstr>
      <vt:lpstr> Conceptos de Conflicto </vt:lpstr>
      <vt:lpstr>Presentación de PowerPoint</vt:lpstr>
      <vt:lpstr>Presentación de PowerPoint</vt:lpstr>
      <vt:lpstr>Presentación de PowerPoint</vt:lpstr>
      <vt:lpstr>Caracterización del conflicto</vt:lpstr>
      <vt:lpstr>Manejo de posiciones e intereses</vt:lpstr>
      <vt:lpstr>Presentación de PowerPoint</vt:lpstr>
      <vt:lpstr>Presentación de PowerPoint</vt:lpstr>
      <vt:lpstr>Enfoques frente al conflicto y tipos de soluciones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Metas propuestas por el modelo....</vt:lpstr>
      <vt:lpstr> Otras  aproximaciones</vt:lpstr>
      <vt:lpstr>Visión conflictivista</vt:lpstr>
      <vt:lpstr>Visión Resolutiva</vt:lpstr>
      <vt:lpstr>Presentación de PowerPoint</vt:lpstr>
      <vt:lpstr>Métodos RAD y conflictos</vt:lpstr>
      <vt:lpstr>Resolución Alternativa de Disputas (RAD)</vt:lpstr>
      <vt:lpstr>Ventajas de los  R.A.D</vt:lpstr>
      <vt:lpstr> Críticas a los Métodos RAD</vt:lpstr>
      <vt:lpstr>  Factores de selección del método de solución más adecuado....</vt:lpstr>
      <vt:lpstr>    Algunos Métodos RAD</vt:lpstr>
      <vt:lpstr>RAD por Tipos de Solución y rol de los intervinentes</vt:lpstr>
      <vt:lpstr>Métodos de segunda generación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Nora González Jaraquemada</dc:creator>
  <cp:lastModifiedBy>Juan Alberto Soncini Araya</cp:lastModifiedBy>
  <cp:revision>67</cp:revision>
  <dcterms:created xsi:type="dcterms:W3CDTF">2018-05-30T21:22:32Z</dcterms:created>
  <dcterms:modified xsi:type="dcterms:W3CDTF">2022-03-16T23:46:58Z</dcterms:modified>
</cp:coreProperties>
</file>