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Lst>
  <p:sldSz cy="5143500" cx="9144000"/>
  <p:notesSz cx="6858000" cy="9144000"/>
  <p:embeddedFontLst>
    <p:embeddedFont>
      <p:font typeface="Staatliches"/>
      <p:regular r:id="rId93"/>
    </p:embeddedFont>
    <p:embeddedFont>
      <p:font typeface="Garamond"/>
      <p:regular r:id="rId94"/>
      <p:bold r:id="rId95"/>
      <p:italic r:id="rId96"/>
      <p:boldItalic r:id="rId97"/>
    </p:embeddedFont>
    <p:embeddedFont>
      <p:font typeface="Montserrat Black"/>
      <p:bold r:id="rId98"/>
      <p:boldItalic r:id="rId99"/>
    </p:embeddedFont>
    <p:embeddedFont>
      <p:font typeface="Montserrat"/>
      <p:regular r:id="rId100"/>
      <p:bold r:id="rId101"/>
      <p:italic r:id="rId102"/>
      <p:boldItalic r:id="rId10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Felipe Ignacio Contardo Cort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48AA23-3492-470D-870D-72949ED4B2B8}">
  <a:tblStyle styleId="{F748AA23-3492-470D-870D-72949ED4B2B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Montserrat-boldItalic.fntdata"/><Relationship Id="rId102" Type="http://schemas.openxmlformats.org/officeDocument/2006/relationships/font" Target="fonts/Montserrat-italic.fntdata"/><Relationship Id="rId101" Type="http://schemas.openxmlformats.org/officeDocument/2006/relationships/font" Target="fonts/Montserrat-bold.fntdata"/><Relationship Id="rId100" Type="http://schemas.openxmlformats.org/officeDocument/2006/relationships/font" Target="fonts/Montserrat-regular.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Garamond-bold.fntdata"/><Relationship Id="rId94" Type="http://schemas.openxmlformats.org/officeDocument/2006/relationships/font" Target="fonts/Garamond-regular.fntdata"/><Relationship Id="rId97" Type="http://schemas.openxmlformats.org/officeDocument/2006/relationships/font" Target="fonts/Garamond-boldItalic.fntdata"/><Relationship Id="rId96" Type="http://schemas.openxmlformats.org/officeDocument/2006/relationships/font" Target="fonts/Garamond-italic.fntdata"/><Relationship Id="rId11" Type="http://schemas.openxmlformats.org/officeDocument/2006/relationships/slide" Target="slides/slide5.xml"/><Relationship Id="rId99" Type="http://schemas.openxmlformats.org/officeDocument/2006/relationships/font" Target="fonts/MontserratBlack-boldItalic.fntdata"/><Relationship Id="rId10" Type="http://schemas.openxmlformats.org/officeDocument/2006/relationships/slide" Target="slides/slide4.xml"/><Relationship Id="rId98" Type="http://schemas.openxmlformats.org/officeDocument/2006/relationships/font" Target="fonts/MontserratBlack-bold.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font" Target="fonts/Staatliches-regular.fntdata"/><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8-25T16:13:19.729">
    <p:pos x="453" y="933"/>
    <p:text>Acá hubo un error. El inciso final del artículo 58 establece una prohibición permanente de explorar en en sectores acuíferos que alimenten los humedales indicados.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0" name="Shape 3090"/>
        <p:cNvGrpSpPr/>
        <p:nvPr/>
      </p:nvGrpSpPr>
      <p:grpSpPr>
        <a:xfrm>
          <a:off x="0" y="0"/>
          <a:ext cx="0" cy="0"/>
          <a:chOff x="0" y="0"/>
          <a:chExt cx="0" cy="0"/>
        </a:xfrm>
      </p:grpSpPr>
      <p:sp>
        <p:nvSpPr>
          <p:cNvPr id="3091" name="Google Shape;309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092" name="Google Shape;309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Avisar que, sin perjuicio de que se señalen en esta sesión, los cambios de reforma serán vistos en profundidad la próxima sesión. Por lo que esta parte será principal prereforma, salvo señalemos expresamente algo. Lo más seguro dejemos varios títulos en ese sentido. </a:t>
            </a:r>
            <a:endParaRPr/>
          </a:p>
          <a:p>
            <a:pPr indent="-298450" lvl="0" marL="457200" rtl="0" algn="l">
              <a:spcBef>
                <a:spcPts val="0"/>
              </a:spcBef>
              <a:spcAft>
                <a:spcPts val="0"/>
              </a:spcAft>
              <a:buSzPts val="1100"/>
              <a:buChar char="-"/>
            </a:pPr>
            <a:r>
              <a:rPr lang="en"/>
              <a:t>Advertir que me tendré que retirar por otro compromiso.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2" name="Shape 3152"/>
        <p:cNvGrpSpPr/>
        <p:nvPr/>
      </p:nvGrpSpPr>
      <p:grpSpPr>
        <a:xfrm>
          <a:off x="0" y="0"/>
          <a:ext cx="0" cy="0"/>
          <a:chOff x="0" y="0"/>
          <a:chExt cx="0" cy="0"/>
        </a:xfrm>
      </p:grpSpPr>
      <p:sp>
        <p:nvSpPr>
          <p:cNvPr id="3153" name="Google Shape;3153;g19facbeb1716b2bd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4" name="Google Shape;3154;g19facbeb1716b2bd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298450" lvl="0" marL="457200" rtl="0" algn="l">
              <a:spcBef>
                <a:spcPts val="0"/>
              </a:spcBef>
              <a:spcAft>
                <a:spcPts val="0"/>
              </a:spcAft>
              <a:buSzPts val="1100"/>
              <a:buChar char="-"/>
            </a:pPr>
            <a:r>
              <a:rPr lang="en"/>
              <a:t>Art. 294: Obras mayores. </a:t>
            </a:r>
            <a:endParaRPr/>
          </a:p>
          <a:p>
            <a:pPr indent="-298450" lvl="0" marL="457200" rtl="0" algn="l">
              <a:spcBef>
                <a:spcPts val="0"/>
              </a:spcBef>
              <a:spcAft>
                <a:spcPts val="0"/>
              </a:spcAft>
              <a:buSzPts val="1100"/>
              <a:buChar char="-"/>
            </a:pPr>
            <a:r>
              <a:rPr lang="en"/>
              <a:t>Art. 314: Zonas de escasez (6 meses)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8" name="Shape 3158"/>
        <p:cNvGrpSpPr/>
        <p:nvPr/>
      </p:nvGrpSpPr>
      <p:grpSpPr>
        <a:xfrm>
          <a:off x="0" y="0"/>
          <a:ext cx="0" cy="0"/>
          <a:chOff x="0" y="0"/>
          <a:chExt cx="0" cy="0"/>
        </a:xfrm>
      </p:grpSpPr>
      <p:sp>
        <p:nvSpPr>
          <p:cNvPr id="3159" name="Google Shape;3159;g9e46f12aa4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0" name="Google Shape;3160;g9e46f12aa4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8" name="Shape 3168"/>
        <p:cNvGrpSpPr/>
        <p:nvPr/>
      </p:nvGrpSpPr>
      <p:grpSpPr>
        <a:xfrm>
          <a:off x="0" y="0"/>
          <a:ext cx="0" cy="0"/>
          <a:chOff x="0" y="0"/>
          <a:chExt cx="0" cy="0"/>
        </a:xfrm>
      </p:grpSpPr>
      <p:sp>
        <p:nvSpPr>
          <p:cNvPr id="3169" name="Google Shape;3169;gef17b17f4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0" name="Google Shape;3170;gef17b17f4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Art. 5:</a:t>
            </a:r>
            <a:endParaRPr/>
          </a:p>
          <a:p>
            <a:pPr indent="-298450" lvl="1" marL="914400" rtl="0" algn="l">
              <a:spcBef>
                <a:spcPts val="0"/>
              </a:spcBef>
              <a:spcAft>
                <a:spcPts val="0"/>
              </a:spcAft>
              <a:buSzPts val="1100"/>
              <a:buChar char="○"/>
            </a:pPr>
            <a:r>
              <a:rPr lang="en"/>
              <a:t>Reforma 2022:</a:t>
            </a:r>
            <a:r>
              <a:rPr lang="en">
                <a:solidFill>
                  <a:schemeClr val="dk1"/>
                </a:solidFill>
              </a:rPr>
              <a:t> DHAS. Interés Público en DAA.</a:t>
            </a:r>
            <a:endParaRPr/>
          </a:p>
          <a:p>
            <a:pPr indent="-298450" lvl="0" marL="457200" rtl="0" algn="l">
              <a:spcBef>
                <a:spcPts val="1000"/>
              </a:spcBef>
              <a:spcAft>
                <a:spcPts val="0"/>
              </a:spcAft>
              <a:buSzPts val="1100"/>
              <a:buChar char="●"/>
            </a:pPr>
            <a:r>
              <a:rPr lang="en"/>
              <a:t>Continuo / Discontinuo / Alternad</a:t>
            </a:r>
            <a:r>
              <a:rPr lang="en"/>
              <a:t>o:</a:t>
            </a:r>
            <a:endParaRPr/>
          </a:p>
          <a:p>
            <a:pPr indent="-298450" lvl="1" marL="914400" rtl="0" algn="l">
              <a:spcBef>
                <a:spcPts val="0"/>
              </a:spcBef>
              <a:spcAft>
                <a:spcPts val="0"/>
              </a:spcAft>
              <a:buSzPts val="1100"/>
              <a:buChar char="○"/>
            </a:pPr>
            <a:r>
              <a:rPr b="1" lang="en"/>
              <a:t>Continuo</a:t>
            </a:r>
            <a:r>
              <a:rPr lang="en"/>
              <a:t>: Permiten usar el </a:t>
            </a:r>
            <a:r>
              <a:rPr b="1" lang="en"/>
              <a:t>agua en forma ininterrumpida </a:t>
            </a:r>
            <a:r>
              <a:rPr lang="en"/>
              <a:t>durante las veinticuatro horas del día. </a:t>
            </a:r>
            <a:endParaRPr/>
          </a:p>
          <a:p>
            <a:pPr indent="-298450" lvl="2" marL="1371600" rtl="0" algn="l">
              <a:spcBef>
                <a:spcPts val="0"/>
              </a:spcBef>
              <a:spcAft>
                <a:spcPts val="0"/>
              </a:spcAft>
              <a:buSzPts val="1100"/>
              <a:buChar char="■"/>
            </a:pPr>
            <a:r>
              <a:rPr lang="en"/>
              <a:t>Si el acto de constitución del DAA no expresa otra cosa, se entenderá que es continuo (default).</a:t>
            </a:r>
            <a:endParaRPr/>
          </a:p>
          <a:p>
            <a:pPr indent="-298450" lvl="1" marL="914400" rtl="0" algn="l">
              <a:spcBef>
                <a:spcPts val="0"/>
              </a:spcBef>
              <a:spcAft>
                <a:spcPts val="0"/>
              </a:spcAft>
              <a:buSzPts val="1100"/>
              <a:buChar char="○"/>
            </a:pPr>
            <a:r>
              <a:rPr b="1" lang="en"/>
              <a:t>Discontinuo</a:t>
            </a:r>
            <a:r>
              <a:rPr lang="en"/>
              <a:t>: Permiten usar agua </a:t>
            </a:r>
            <a:r>
              <a:rPr b="1" lang="en"/>
              <a:t>ciertos periodos</a:t>
            </a:r>
            <a:r>
              <a:rPr lang="en"/>
              <a:t>.</a:t>
            </a:r>
            <a:endParaRPr/>
          </a:p>
          <a:p>
            <a:pPr indent="-298450" lvl="1" marL="914400" rtl="0" algn="l">
              <a:spcBef>
                <a:spcPts val="0"/>
              </a:spcBef>
              <a:spcAft>
                <a:spcPts val="0"/>
              </a:spcAft>
              <a:buSzPts val="1100"/>
              <a:buChar char="○"/>
            </a:pPr>
            <a:r>
              <a:rPr b="1" lang="en"/>
              <a:t>Alternado</a:t>
            </a:r>
            <a:r>
              <a:rPr lang="en"/>
              <a:t>: Uso del agua se distribuye entre dos o más personas que se turnan sucesivamente.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6" name="Shape 3176"/>
        <p:cNvGrpSpPr/>
        <p:nvPr/>
      </p:nvGrpSpPr>
      <p:grpSpPr>
        <a:xfrm>
          <a:off x="0" y="0"/>
          <a:ext cx="0" cy="0"/>
          <a:chOff x="0" y="0"/>
          <a:chExt cx="0" cy="0"/>
        </a:xfrm>
      </p:grpSpPr>
      <p:sp>
        <p:nvSpPr>
          <p:cNvPr id="3177" name="Google Shape;3177;gef17b17f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8" name="Google Shape;3178;gef17b17f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6" name="Shape 3186"/>
        <p:cNvGrpSpPr/>
        <p:nvPr/>
      </p:nvGrpSpPr>
      <p:grpSpPr>
        <a:xfrm>
          <a:off x="0" y="0"/>
          <a:ext cx="0" cy="0"/>
          <a:chOff x="0" y="0"/>
          <a:chExt cx="0" cy="0"/>
        </a:xfrm>
      </p:grpSpPr>
      <p:sp>
        <p:nvSpPr>
          <p:cNvPr id="3187" name="Google Shape;3187;g19facbeb1716b2bd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8" name="Google Shape;3188;g19facbeb1716b2bd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rPr>
              <a:t>Pipe</a:t>
            </a:r>
            <a:endParaRPr sz="900">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El hecho de que existan distintas maneras por las cuales puedan usarse las aguas, o crearse o reconocerse los DAA, provoca un </a:t>
            </a:r>
            <a:r>
              <a:rPr b="1" lang="en">
                <a:solidFill>
                  <a:schemeClr val="dk1"/>
                </a:solidFill>
              </a:rPr>
              <a:t>problema considerable para la gestión de las aguas</a:t>
            </a:r>
            <a:r>
              <a:rPr lang="en">
                <a:solidFill>
                  <a:schemeClr val="dk1"/>
                </a:solidFill>
              </a:rPr>
              <a:t>, ya que no se tiene certeza total de cuantos derechos existen sobre una determinada cuenta ni sobre el uso que se les da.</a:t>
            </a:r>
            <a:endParaRPr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2" name="Shape 3212"/>
        <p:cNvGrpSpPr/>
        <p:nvPr/>
      </p:nvGrpSpPr>
      <p:grpSpPr>
        <a:xfrm>
          <a:off x="0" y="0"/>
          <a:ext cx="0" cy="0"/>
          <a:chOff x="0" y="0"/>
          <a:chExt cx="0" cy="0"/>
        </a:xfrm>
      </p:grpSpPr>
      <p:sp>
        <p:nvSpPr>
          <p:cNvPr id="3213" name="Google Shape;3213;g6d5f2d4171c07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4" name="Google Shape;3214;g6d5f2d4171c07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FFFFFF"/>
                </a:solidFill>
              </a:rPr>
              <a:t>Pipe</a:t>
            </a:r>
            <a:endParaRPr b="1" sz="900">
              <a:solidFill>
                <a:srgbClr val="FFFFFF"/>
              </a:solidFill>
            </a:endParaRPr>
          </a:p>
          <a:p>
            <a:pPr indent="-298450" lvl="0" marL="457200" rtl="0" algn="l">
              <a:spcBef>
                <a:spcPts val="0"/>
              </a:spcBef>
              <a:spcAft>
                <a:spcPts val="0"/>
              </a:spcAft>
              <a:buClr>
                <a:schemeClr val="dk1"/>
              </a:buClr>
              <a:buSzPts val="1100"/>
              <a:buChar char="●"/>
            </a:pPr>
            <a:r>
              <a:rPr b="1" lang="en">
                <a:solidFill>
                  <a:schemeClr val="dk1"/>
                </a:solidFill>
              </a:rPr>
              <a:t>No son una constitución, pero permiten legalmente sin procedimiento el uso.</a:t>
            </a:r>
            <a:endParaRPr b="1">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Vinculados principalmente a la propiedad de donde se encuentran las aguas. </a:t>
            </a:r>
            <a:endParaRPr b="1">
              <a:solidFill>
                <a:schemeClr val="dk1"/>
              </a:solidFill>
            </a:endParaRPr>
          </a:p>
          <a:p>
            <a:pPr indent="-298450" lvl="0" marL="457200" rtl="0" algn="l">
              <a:spcBef>
                <a:spcPts val="1000"/>
              </a:spcBef>
              <a:spcAft>
                <a:spcPts val="0"/>
              </a:spcAft>
              <a:buClr>
                <a:schemeClr val="dk1"/>
              </a:buClr>
              <a:buSzPts val="1100"/>
              <a:buChar char="●"/>
            </a:pPr>
            <a:r>
              <a:rPr lang="en">
                <a:solidFill>
                  <a:schemeClr val="dk1"/>
                </a:solidFill>
              </a:rPr>
              <a:t>Reforma 2022: </a:t>
            </a:r>
            <a:r>
              <a:rPr b="1" lang="en">
                <a:solidFill>
                  <a:schemeClr val="dk1"/>
                </a:solidFill>
              </a:rPr>
              <a:t>Amplía el uso de uso de vertientes</a:t>
            </a:r>
            <a:r>
              <a:rPr lang="en">
                <a:solidFill>
                  <a:schemeClr val="dk1"/>
                </a:solidFill>
              </a:rPr>
              <a:t> o cualquier afloramiento para necesidades humanas de bebida y los usos domésticos de subsistencia, en la medida que en el área no exista un sistema de agua potable concesionada o rura u otra red (artículo 20). </a:t>
            </a:r>
            <a:r>
              <a:rPr b="1" lang="en">
                <a:solidFill>
                  <a:schemeClr val="dk1"/>
                </a:solidFill>
              </a:rPr>
              <a:t> </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u="sng"/>
              <a:t>Lagos menores </a:t>
            </a:r>
            <a:endParaRPr b="1" u="sng"/>
          </a:p>
          <a:p>
            <a:pPr indent="-298450" lvl="0" marL="457200" rtl="0" algn="l">
              <a:spcBef>
                <a:spcPts val="0"/>
              </a:spcBef>
              <a:spcAft>
                <a:spcPts val="0"/>
              </a:spcAft>
              <a:buClr>
                <a:schemeClr val="dk1"/>
              </a:buClr>
              <a:buSzPts val="1100"/>
              <a:buChar char="●"/>
            </a:pPr>
            <a:r>
              <a:rPr b="1" lang="en"/>
              <a:t>No navegables por buques de más de cien toneladas.</a:t>
            </a:r>
            <a:endParaRPr b="1"/>
          </a:p>
          <a:p>
            <a:pPr indent="-298450" lvl="1" marL="914400" rtl="0" algn="l">
              <a:spcBef>
                <a:spcPts val="0"/>
              </a:spcBef>
              <a:spcAft>
                <a:spcPts val="0"/>
              </a:spcAft>
              <a:buClr>
                <a:srgbClr val="000000"/>
              </a:buClr>
              <a:buSzPts val="1100"/>
              <a:buChar char="○"/>
            </a:pPr>
            <a:r>
              <a:rPr b="1" lang="en"/>
              <a:t>Dificultad: No hay registro público de ellos. </a:t>
            </a:r>
            <a:r>
              <a:rPr lang="en"/>
              <a:t>Ministerio de Bienes Nacionales</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None/>
            </a:pPr>
            <a:r>
              <a:rPr b="1" lang="en" u="sng"/>
              <a:t>Aguas Pluviales</a:t>
            </a:r>
            <a:endParaRPr u="sng"/>
          </a:p>
          <a:p>
            <a:pPr indent="-298450" lvl="0" marL="457200" rtl="0" algn="l">
              <a:spcBef>
                <a:spcPts val="0"/>
              </a:spcBef>
              <a:spcAft>
                <a:spcPts val="0"/>
              </a:spcAft>
              <a:buClr>
                <a:schemeClr val="dk1"/>
              </a:buClr>
              <a:buSzPts val="1100"/>
              <a:buChar char="●"/>
            </a:pPr>
            <a:r>
              <a:rPr b="1" lang="en">
                <a:solidFill>
                  <a:schemeClr val="dk1"/>
                </a:solidFill>
              </a:rPr>
              <a:t>No hay que solicitar ningún tipo de DAA</a:t>
            </a:r>
            <a:r>
              <a:rPr lang="en">
                <a:solidFill>
                  <a:schemeClr val="dk1"/>
                </a:solidFill>
              </a:rPr>
              <a:t> para aprovechar de las aguas que caen en mi propiedad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Puedo plantar mi propiedad completamente con Pino, Eucalipto u otras especies que sean consumidoras masivas de agua y que no requieran riego, van a chupar el agua pluvial y la disponible en las napas subterráneas y</a:t>
            </a:r>
            <a:r>
              <a:rPr b="1" lang="en">
                <a:solidFill>
                  <a:schemeClr val="dk1"/>
                </a:solidFill>
              </a:rPr>
              <a:t> esto producirá un desbalance, que no es considerado en la ley.</a:t>
            </a:r>
            <a:endParaRPr/>
          </a:p>
          <a:p>
            <a:pPr indent="-298450" lvl="0" marL="457200" rtl="0" algn="l">
              <a:spcBef>
                <a:spcPts val="1000"/>
              </a:spcBef>
              <a:spcAft>
                <a:spcPts val="0"/>
              </a:spcAft>
              <a:buSzPts val="1100"/>
              <a:buChar char="●"/>
            </a:pPr>
            <a:r>
              <a:rPr lang="en"/>
              <a:t>Problemas:</a:t>
            </a:r>
            <a:endParaRPr/>
          </a:p>
          <a:p>
            <a:pPr indent="-298450" lvl="1" marL="914400" rtl="0" algn="l">
              <a:spcBef>
                <a:spcPts val="0"/>
              </a:spcBef>
              <a:spcAft>
                <a:spcPts val="0"/>
              </a:spcAft>
              <a:buSzPts val="1100"/>
              <a:buChar char="○"/>
            </a:pPr>
            <a:r>
              <a:rPr b="1" lang="en"/>
              <a:t>Todos los ríos dependen de las aguas lluvias</a:t>
            </a:r>
            <a:r>
              <a:rPr lang="en"/>
              <a:t>, con mayor o menor preponderancia. Cuando las lluvias caen en mi propiedad y empiezan a escurrir, </a:t>
            </a:r>
            <a:r>
              <a:rPr b="1" lang="en"/>
              <a:t>esas lluvias serán las que van a constituir el río</a:t>
            </a:r>
            <a:r>
              <a:rPr lang="en"/>
              <a:t>, sin embargo, el artículo me da derecho para utilizar las aguas que se encuentren en mi propiedad.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Aguas del Minero</a:t>
            </a:r>
            <a:endParaRPr b="1" u="sng"/>
          </a:p>
          <a:p>
            <a:pPr indent="-298450" lvl="0" marL="457200" rtl="0" algn="l">
              <a:spcBef>
                <a:spcPts val="0"/>
              </a:spcBef>
              <a:spcAft>
                <a:spcPts val="0"/>
              </a:spcAft>
              <a:buSzPts val="1100"/>
              <a:buChar char="●"/>
            </a:pPr>
            <a:r>
              <a:rPr lang="en"/>
              <a:t>Art. 56 CdA: </a:t>
            </a:r>
            <a:endParaRPr/>
          </a:p>
          <a:p>
            <a:pPr indent="-298450" lvl="1" marL="914400" rtl="0" algn="l">
              <a:spcBef>
                <a:spcPts val="0"/>
              </a:spcBef>
              <a:spcAft>
                <a:spcPts val="0"/>
              </a:spcAft>
              <a:buSzPts val="1100"/>
              <a:buChar char="○"/>
            </a:pPr>
            <a:r>
              <a:rPr lang="en"/>
              <a:t>“Cualquiera puede </a:t>
            </a:r>
            <a:r>
              <a:rPr b="1" lang="en"/>
              <a:t>cavar en suelo propio pozos</a:t>
            </a:r>
            <a:r>
              <a:rPr lang="en"/>
              <a:t> para las </a:t>
            </a:r>
            <a:r>
              <a:rPr b="1" lang="en"/>
              <a:t>bebidas</a:t>
            </a:r>
            <a:r>
              <a:rPr lang="en"/>
              <a:t> y usos </a:t>
            </a:r>
            <a:r>
              <a:rPr b="1" lang="en"/>
              <a:t>domésticos</a:t>
            </a:r>
            <a:r>
              <a:rPr lang="en"/>
              <a:t>, aunque de ello resulte menoscabarse el agua de que se alimente algún otro pozo; pero si de ello no reportare utilidad alguna, o no tanta que pueda compararse con el perjuicio ajeno, será obligado a cegarlo.</a:t>
            </a:r>
            <a:endParaRPr/>
          </a:p>
          <a:p>
            <a:pPr indent="-298450" lvl="1" marL="914400" rtl="0" algn="l">
              <a:spcBef>
                <a:spcPts val="0"/>
              </a:spcBef>
              <a:spcAft>
                <a:spcPts val="0"/>
              </a:spcAft>
              <a:buSzPts val="1100"/>
              <a:buChar char="○"/>
            </a:pPr>
            <a:r>
              <a:rPr lang="en"/>
              <a:t>Corresponde a los </a:t>
            </a:r>
            <a:r>
              <a:rPr b="1" lang="en"/>
              <a:t>dueños de pertenencias mineras</a:t>
            </a:r>
            <a:r>
              <a:rPr lang="en"/>
              <a:t>, dentro de ellas, el derecho de aprovechamiento de las aguas </a:t>
            </a:r>
            <a:r>
              <a:rPr b="1" lang="en"/>
              <a:t>halladas en sus labores</a:t>
            </a:r>
            <a:r>
              <a:rPr lang="en"/>
              <a:t>, </a:t>
            </a:r>
            <a:r>
              <a:rPr b="1" lang="en"/>
              <a:t>mientras conserven el dominio de sus pertenencias y en la medida necesaria para la respectiva explotación</a:t>
            </a:r>
            <a:r>
              <a:rPr lang="en"/>
              <a:t>.”</a:t>
            </a:r>
            <a:endParaRPr/>
          </a:p>
          <a:p>
            <a:pPr indent="-298450" lvl="0" marL="457200" rtl="0" algn="l">
              <a:spcBef>
                <a:spcPts val="1000"/>
              </a:spcBef>
              <a:spcAft>
                <a:spcPts val="0"/>
              </a:spcAft>
              <a:buSzPts val="1100"/>
              <a:buChar char="●"/>
            </a:pPr>
            <a:r>
              <a:rPr lang="en"/>
              <a:t>Reforma 2022: Art. 56 bis (aguas del minero).</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Art. 110. Cód. Minería: </a:t>
            </a:r>
            <a:endParaRPr/>
          </a:p>
          <a:p>
            <a:pPr indent="-298450" lvl="1" marL="914400" rtl="0" algn="l">
              <a:spcBef>
                <a:spcPts val="0"/>
              </a:spcBef>
              <a:spcAft>
                <a:spcPts val="0"/>
              </a:spcAft>
              <a:buSzPts val="1100"/>
              <a:buChar char="○"/>
            </a:pPr>
            <a:r>
              <a:rPr lang="en"/>
              <a:t>El titular de concesión minera tiene, por el solo ministerio de la ley, el derecho de aprovechamiento de las aguas halladas en las labores de su concesión, en la medida en que tales aguas sean necesarias para los trabajos de exploración, de explotación y de beneficio que pueda realizar, según la especie de concesión de que se trate. </a:t>
            </a:r>
            <a:r>
              <a:rPr b="1" lang="en"/>
              <a:t>Estos derechos son inseparables de la concesión minera</a:t>
            </a:r>
            <a:r>
              <a:rPr lang="en"/>
              <a:t> y </a:t>
            </a:r>
            <a:r>
              <a:rPr b="1" lang="en"/>
              <a:t>se extinguirán con ésta.</a:t>
            </a:r>
            <a:endParaRPr b="1"/>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Art. 111 Cód. Minería: </a:t>
            </a:r>
            <a:endParaRPr/>
          </a:p>
          <a:p>
            <a:pPr indent="-298450" lvl="1" marL="914400" rtl="0" algn="l">
              <a:spcBef>
                <a:spcPts val="0"/>
              </a:spcBef>
              <a:spcAft>
                <a:spcPts val="0"/>
              </a:spcAft>
              <a:buSzPts val="1100"/>
              <a:buChar char="○"/>
            </a:pPr>
            <a:r>
              <a:rPr lang="en"/>
              <a:t>El </a:t>
            </a:r>
            <a:r>
              <a:rPr b="1" lang="en"/>
              <a:t>uso de las demás aguas necesarias para explorar, explotar o beneficiar sustancias minerales </a:t>
            </a:r>
            <a:r>
              <a:rPr lang="en"/>
              <a:t>se sujetará a las disposiciones del Código de Aguas y demás leyes aplicables.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b="1" lang="en"/>
              <a:t>Problemas</a:t>
            </a:r>
            <a:r>
              <a:rPr lang="en"/>
              <a:t>: </a:t>
            </a:r>
            <a:endParaRPr/>
          </a:p>
          <a:p>
            <a:pPr indent="-298450" lvl="1" marL="914400" rtl="0" algn="l">
              <a:spcBef>
                <a:spcPts val="0"/>
              </a:spcBef>
              <a:spcAft>
                <a:spcPts val="0"/>
              </a:spcAft>
              <a:buSzPts val="1100"/>
              <a:buChar char="○"/>
            </a:pPr>
            <a:r>
              <a:rPr lang="en"/>
              <a:t>Lógica</a:t>
            </a:r>
            <a:r>
              <a:rPr lang="en"/>
              <a:t> antigua de la norma: Minero que está cavando de casualidad encuentra agua. Hoy se sabe dónde puede estar el acuífero →</a:t>
            </a:r>
            <a:r>
              <a:rPr b="1" lang="en"/>
              <a:t> “incentivo”.</a:t>
            </a:r>
            <a:endParaRPr b="1"/>
          </a:p>
          <a:p>
            <a:pPr indent="-298450" lvl="1" marL="914400" rtl="0" algn="l">
              <a:spcBef>
                <a:spcPts val="0"/>
              </a:spcBef>
              <a:spcAft>
                <a:spcPts val="0"/>
              </a:spcAft>
              <a:buSzPts val="1100"/>
              <a:buChar char="○"/>
            </a:pPr>
            <a:r>
              <a:rPr b="1" lang="en"/>
              <a:t>Tampoco se debía justificar la “necesidad” (reformado). </a:t>
            </a:r>
            <a:endParaRPr b="1"/>
          </a:p>
          <a:p>
            <a:pPr indent="0" lvl="0" marL="0" rtl="0" algn="l">
              <a:spcBef>
                <a:spcPts val="0"/>
              </a:spcBef>
              <a:spcAft>
                <a:spcPts val="0"/>
              </a:spcAft>
              <a:buNone/>
            </a:pPr>
            <a:r>
              <a:t/>
            </a:r>
            <a:endParaRPr sz="9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4" name="Shape 3224"/>
        <p:cNvGrpSpPr/>
        <p:nvPr/>
      </p:nvGrpSpPr>
      <p:grpSpPr>
        <a:xfrm>
          <a:off x="0" y="0"/>
          <a:ext cx="0" cy="0"/>
          <a:chOff x="0" y="0"/>
          <a:chExt cx="0" cy="0"/>
        </a:xfrm>
      </p:grpSpPr>
      <p:sp>
        <p:nvSpPr>
          <p:cNvPr id="3225" name="Google Shape;3225;g158a56ea19f15c5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6" name="Google Shape;3226;g158a56ea19f15c5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298450" lvl="0" marL="457200" rtl="0" algn="l">
              <a:spcBef>
                <a:spcPts val="0"/>
              </a:spcBef>
              <a:spcAft>
                <a:spcPts val="0"/>
              </a:spcAft>
              <a:buSzPts val="1100"/>
              <a:buChar char="●"/>
            </a:pPr>
            <a:r>
              <a:rPr lang="en"/>
              <a:t>P</a:t>
            </a:r>
            <a:r>
              <a:rPr lang="en"/>
              <a:t>rocedimiento por defecto.</a:t>
            </a:r>
            <a:endParaRPr/>
          </a:p>
          <a:p>
            <a:pPr indent="-298450" lvl="1" marL="914400" rtl="0" algn="l">
              <a:spcBef>
                <a:spcPts val="0"/>
              </a:spcBef>
              <a:spcAft>
                <a:spcPts val="0"/>
              </a:spcAft>
              <a:buSzPts val="1100"/>
              <a:buChar char="○"/>
            </a:pPr>
            <a:r>
              <a:rPr lang="en"/>
              <a:t>Sin perjuicio de que en la actualidad hay muy pocas posibilidades de solicitar un DAA, al menos superficial, ya que los cauces naturales están sobreotorgados.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Memoria (Reformado en 2022: </a:t>
            </a:r>
            <a:r>
              <a:rPr lang="en"/>
              <a:t>Todos</a:t>
            </a:r>
            <a:r>
              <a:rPr lang="en"/>
              <a:t> requieren memoria explicativa):</a:t>
            </a:r>
            <a:endParaRPr/>
          </a:p>
          <a:p>
            <a:pPr indent="-298450" lvl="1" marL="914400" rtl="0" algn="l">
              <a:spcBef>
                <a:spcPts val="0"/>
              </a:spcBef>
              <a:spcAft>
                <a:spcPts val="0"/>
              </a:spcAft>
              <a:buSzPts val="1100"/>
              <a:buChar char="○"/>
            </a:pPr>
            <a:r>
              <a:rPr lang="en"/>
              <a:t>Art. 129 bis 4 (No consuntivos):</a:t>
            </a:r>
            <a:endParaRPr/>
          </a:p>
          <a:p>
            <a:pPr indent="-298450" lvl="2" marL="1371600" rtl="0" algn="l">
              <a:spcBef>
                <a:spcPts val="0"/>
              </a:spcBef>
              <a:spcAft>
                <a:spcPts val="0"/>
              </a:spcAft>
              <a:buSzPts val="1100"/>
              <a:buChar char="■"/>
            </a:pPr>
            <a:r>
              <a:rPr lang="en"/>
              <a:t>1era Región a RM: 100 litros por segundo.</a:t>
            </a:r>
            <a:endParaRPr/>
          </a:p>
          <a:p>
            <a:pPr indent="-298450" lvl="2" marL="1371600" rtl="0" algn="l">
              <a:spcBef>
                <a:spcPts val="0"/>
              </a:spcBef>
              <a:spcAft>
                <a:spcPts val="0"/>
              </a:spcAft>
              <a:buSzPts val="1100"/>
              <a:buChar char="■"/>
            </a:pPr>
            <a:r>
              <a:rPr lang="en"/>
              <a:t>Resto de las Regiones: 500 litros por segundo.</a:t>
            </a:r>
            <a:endParaRPr/>
          </a:p>
          <a:p>
            <a:pPr indent="-298450" lvl="1" marL="914400" rtl="0" algn="l">
              <a:spcBef>
                <a:spcPts val="0"/>
              </a:spcBef>
              <a:spcAft>
                <a:spcPts val="0"/>
              </a:spcAft>
              <a:buSzPts val="1100"/>
              <a:buChar char="○"/>
            </a:pPr>
            <a:r>
              <a:rPr lang="en"/>
              <a:t>Art. 129 bis 5 (Consuntivos): </a:t>
            </a:r>
            <a:endParaRPr/>
          </a:p>
          <a:p>
            <a:pPr indent="-298450" lvl="2" marL="1371600" rtl="0" algn="l">
              <a:spcBef>
                <a:spcPts val="0"/>
              </a:spcBef>
              <a:spcAft>
                <a:spcPts val="0"/>
              </a:spcAft>
              <a:buClr>
                <a:schemeClr val="dk1"/>
              </a:buClr>
              <a:buSzPts val="1100"/>
              <a:buChar char="■"/>
            </a:pPr>
            <a:r>
              <a:rPr lang="en">
                <a:solidFill>
                  <a:schemeClr val="dk1"/>
                </a:solidFill>
              </a:rPr>
              <a:t>1era Región a RM: 10 litros por segundo.</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Resto de las Regiones: 50 litros por segundo.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8" name="Shape 3238"/>
        <p:cNvGrpSpPr/>
        <p:nvPr/>
      </p:nvGrpSpPr>
      <p:grpSpPr>
        <a:xfrm>
          <a:off x="0" y="0"/>
          <a:ext cx="0" cy="0"/>
          <a:chOff x="0" y="0"/>
          <a:chExt cx="0" cy="0"/>
        </a:xfrm>
      </p:grpSpPr>
      <p:sp>
        <p:nvSpPr>
          <p:cNvPr id="3239" name="Google Shape;3239;g464196e6645c2515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0" name="Google Shape;3240;g464196e6645c251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7" name="Shape 3267"/>
        <p:cNvGrpSpPr/>
        <p:nvPr/>
      </p:nvGrpSpPr>
      <p:grpSpPr>
        <a:xfrm>
          <a:off x="0" y="0"/>
          <a:ext cx="0" cy="0"/>
          <a:chOff x="0" y="0"/>
          <a:chExt cx="0" cy="0"/>
        </a:xfrm>
      </p:grpSpPr>
      <p:sp>
        <p:nvSpPr>
          <p:cNvPr id="3268" name="Google Shape;3268;g472161cc514e310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9" name="Google Shape;3269;g472161cc514e310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Pipe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Reforma 2022: Modificación art. 131 (Incorpora examen de admisibilidad + publicidad en sitio web DGA + eliminación publicación en periódico).</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6" name="Shape 3276"/>
        <p:cNvGrpSpPr/>
        <p:nvPr/>
      </p:nvGrpSpPr>
      <p:grpSpPr>
        <a:xfrm>
          <a:off x="0" y="0"/>
          <a:ext cx="0" cy="0"/>
          <a:chOff x="0" y="0"/>
          <a:chExt cx="0" cy="0"/>
        </a:xfrm>
      </p:grpSpPr>
      <p:sp>
        <p:nvSpPr>
          <p:cNvPr id="3277" name="Google Shape;3277;g472161cc514e3107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8" name="Google Shape;3278;g472161cc514e3107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Vicho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Oposiciones</a:t>
            </a:r>
            <a:endParaRPr/>
          </a:p>
          <a:p>
            <a:pPr indent="0" lvl="0" marL="0" rtl="0" algn="l">
              <a:spcBef>
                <a:spcPts val="0"/>
              </a:spcBef>
              <a:spcAft>
                <a:spcPts val="0"/>
              </a:spcAft>
              <a:buNone/>
            </a:pPr>
            <a:r>
              <a:rPr lang="en"/>
              <a:t>Arts. 132, 133 y 134 (los veremos en una clase especial).</a:t>
            </a:r>
            <a:endParaRPr/>
          </a:p>
          <a:p>
            <a:pPr indent="0" lvl="0" marL="0" rtl="0" algn="l">
              <a:spcBef>
                <a:spcPts val="0"/>
              </a:spcBef>
              <a:spcAft>
                <a:spcPts val="0"/>
              </a:spcAft>
              <a:buNone/>
            </a:pPr>
            <a:r>
              <a:rPr lang="en"/>
              <a:t>En principio cualquier persona puede oponerse dentro de 30 días cuando sea directamente afectado por este derecho. La discusión interesante es quien se puede oponer, si solamente quienes tengan DAA o quien tenga cualquier tipo de interés, la jurisprudencia en general ha permitido que se opongan personas que no tienen DAA. En la Agenda Pro inversión que presentó el gobierno quería dejar que reclamaran solamente quienes tenían DAA, pero esto fue aprovechado.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Remates (arts. 142 y siguientes)</a:t>
            </a:r>
            <a:endParaRPr/>
          </a:p>
          <a:p>
            <a:pPr indent="0" lvl="0" marL="0" rtl="0" algn="l">
              <a:spcBef>
                <a:spcPts val="0"/>
              </a:spcBef>
              <a:spcAft>
                <a:spcPts val="0"/>
              </a:spcAft>
              <a:buNone/>
            </a:pPr>
            <a:r>
              <a:rPr lang="en"/>
              <a:t>Si en los 6 meses siguientes a que yo pedí un DAA en un determinado cauce, a alguien más se le ocurre pedir un derecho sobre el mismo cauce de agua, entonces se produce la base fáctica para que exista un remate.</a:t>
            </a:r>
            <a:endParaRPr/>
          </a:p>
          <a:p>
            <a:pPr indent="0" lvl="0" marL="0" rtl="0" algn="l">
              <a:spcBef>
                <a:spcPts val="0"/>
              </a:spcBef>
              <a:spcAft>
                <a:spcPts val="0"/>
              </a:spcAft>
              <a:buNone/>
            </a:pPr>
            <a:r>
              <a:rPr lang="en"/>
              <a:t>Esto es una incorporación que se hizo con la modificación del Código de Aguas del año 2005.</a:t>
            </a:r>
            <a:endParaRPr/>
          </a:p>
          <a:p>
            <a:pPr indent="0" lvl="0" marL="0" rtl="0" algn="l">
              <a:spcBef>
                <a:spcPts val="0"/>
              </a:spcBef>
              <a:spcAft>
                <a:spcPts val="0"/>
              </a:spcAft>
              <a:buNone/>
            </a:pPr>
            <a:r>
              <a:rPr lang="en"/>
              <a:t>La citación y las bases del remate son hechas por la DGA. Durante ese periodo, la DGA no puede otorgarle el derecho a las personas que lo solicitaron, sino que tiene que esperar a que se efectúe el remate.</a:t>
            </a:r>
            <a:endParaRPr/>
          </a:p>
          <a:p>
            <a:pPr indent="0" lvl="0" marL="0" rtl="0" algn="l">
              <a:spcBef>
                <a:spcPts val="0"/>
              </a:spcBef>
              <a:spcAft>
                <a:spcPts val="0"/>
              </a:spcAft>
              <a:buNone/>
            </a:pPr>
            <a:r>
              <a:rPr lang="en"/>
              <a:t>La DGA puede rematar derechos no otorgados actualmente, pero esto es algo que el profesor no ha visto. La figura es rara, poco probable que suceda, porque si es un río sobreotorgado no habrán DAA para otorgar, y si hay un río donde se pueden realizar solicitudes, por qué habrían postores para un derecho que podrían haber adquirido gratuitamente.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6" name="Shape 3096"/>
        <p:cNvGrpSpPr/>
        <p:nvPr/>
      </p:nvGrpSpPr>
      <p:grpSpPr>
        <a:xfrm>
          <a:off x="0" y="0"/>
          <a:ext cx="0" cy="0"/>
          <a:chOff x="0" y="0"/>
          <a:chExt cx="0" cy="0"/>
        </a:xfrm>
      </p:grpSpPr>
      <p:sp>
        <p:nvSpPr>
          <p:cNvPr id="3097" name="Google Shape;3097;g9ac7ea12a4_0_2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8" name="Google Shape;3098;g9ac7ea12a4_0_2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1" name="Shape 3291"/>
        <p:cNvGrpSpPr/>
        <p:nvPr/>
      </p:nvGrpSpPr>
      <p:grpSpPr>
        <a:xfrm>
          <a:off x="0" y="0"/>
          <a:ext cx="0" cy="0"/>
          <a:chOff x="0" y="0"/>
          <a:chExt cx="0" cy="0"/>
        </a:xfrm>
      </p:grpSpPr>
      <p:sp>
        <p:nvSpPr>
          <p:cNvPr id="3292" name="Google Shape;3292;gdf398563d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3" name="Google Shape;3293;gdf398563d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Vicho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Oposiciones</a:t>
            </a:r>
            <a:endParaRPr/>
          </a:p>
          <a:p>
            <a:pPr indent="0" lvl="0" marL="0" rtl="0" algn="l">
              <a:spcBef>
                <a:spcPts val="0"/>
              </a:spcBef>
              <a:spcAft>
                <a:spcPts val="0"/>
              </a:spcAft>
              <a:buNone/>
            </a:pPr>
            <a:r>
              <a:rPr lang="en"/>
              <a:t>Arts. 132, 133 y 134 (los veremos en una clase especial).</a:t>
            </a:r>
            <a:endParaRPr/>
          </a:p>
          <a:p>
            <a:pPr indent="0" lvl="0" marL="0" rtl="0" algn="l">
              <a:spcBef>
                <a:spcPts val="0"/>
              </a:spcBef>
              <a:spcAft>
                <a:spcPts val="0"/>
              </a:spcAft>
              <a:buNone/>
            </a:pPr>
            <a:r>
              <a:rPr lang="en"/>
              <a:t>En principio cualquier persona puede oponerse dentro de 30 días cuando sea directamente afectado por este derecho. La discusión interesante es quien se puede oponer, si solamente quienes tengan DAA o quien tenga cualquier tipo de interés, la jurisprudencia en general ha permitido que se opongan personas que no tienen DAA. En la Agenda Pro inversión que presentó el gobierno quería dejar que reclamaran solamente quienes tenían DAA, pero esto fue aprovechado.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Remates (arts. 142 y siguientes)</a:t>
            </a:r>
            <a:endParaRPr/>
          </a:p>
          <a:p>
            <a:pPr indent="0" lvl="0" marL="0" rtl="0" algn="l">
              <a:spcBef>
                <a:spcPts val="0"/>
              </a:spcBef>
              <a:spcAft>
                <a:spcPts val="0"/>
              </a:spcAft>
              <a:buNone/>
            </a:pPr>
            <a:r>
              <a:rPr lang="en"/>
              <a:t>Si en los 6 meses siguientes a que yo pedí un DAA en un determinado cauce, a alguien más se le ocurre pedir un derecho sobre el mismo cauce de agua, entonces se produce la base fáctica para que exista un remate.</a:t>
            </a:r>
            <a:endParaRPr/>
          </a:p>
          <a:p>
            <a:pPr indent="0" lvl="0" marL="0" rtl="0" algn="l">
              <a:spcBef>
                <a:spcPts val="0"/>
              </a:spcBef>
              <a:spcAft>
                <a:spcPts val="0"/>
              </a:spcAft>
              <a:buNone/>
            </a:pPr>
            <a:r>
              <a:rPr lang="en"/>
              <a:t>Esto es una incorporación que se hizo con la modificación del Código de Aguas del año 2005.</a:t>
            </a:r>
            <a:endParaRPr/>
          </a:p>
          <a:p>
            <a:pPr indent="0" lvl="0" marL="0" rtl="0" algn="l">
              <a:spcBef>
                <a:spcPts val="0"/>
              </a:spcBef>
              <a:spcAft>
                <a:spcPts val="0"/>
              </a:spcAft>
              <a:buNone/>
            </a:pPr>
            <a:r>
              <a:rPr lang="en"/>
              <a:t>La citación y las bases del remate son hechas por la DGA. Durante ese periodo, la DGA no puede otorgarle el derecho a las personas que lo solicitaron, sino que tiene que esperar a que se efectúe el remate.</a:t>
            </a:r>
            <a:endParaRPr/>
          </a:p>
          <a:p>
            <a:pPr indent="0" lvl="0" marL="0" rtl="0" algn="l">
              <a:spcBef>
                <a:spcPts val="0"/>
              </a:spcBef>
              <a:spcAft>
                <a:spcPts val="0"/>
              </a:spcAft>
              <a:buNone/>
            </a:pPr>
            <a:r>
              <a:rPr lang="en"/>
              <a:t>La DGA puede rematar derechos no otorgados actualmente, pero esto es algo que el profesor no ha visto. La figura es rara, poco probable que suceda, porque si es un río sobreotorgado no habrán DAA para otorgar, y si hay un río donde se pueden realizar solicitudes, por qué habrían postores para un derecho que podrían haber adquirido gratuitamente.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5" name="Shape 3305"/>
        <p:cNvGrpSpPr/>
        <p:nvPr/>
      </p:nvGrpSpPr>
      <p:grpSpPr>
        <a:xfrm>
          <a:off x="0" y="0"/>
          <a:ext cx="0" cy="0"/>
          <a:chOff x="0" y="0"/>
          <a:chExt cx="0" cy="0"/>
        </a:xfrm>
      </p:grpSpPr>
      <p:sp>
        <p:nvSpPr>
          <p:cNvPr id="3306" name="Google Shape;3306;gdf398563d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7" name="Google Shape;3307;gdf398563d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Vicho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Oposiciones</a:t>
            </a:r>
            <a:endParaRPr/>
          </a:p>
          <a:p>
            <a:pPr indent="0" lvl="0" marL="0" rtl="0" algn="l">
              <a:spcBef>
                <a:spcPts val="0"/>
              </a:spcBef>
              <a:spcAft>
                <a:spcPts val="0"/>
              </a:spcAft>
              <a:buNone/>
            </a:pPr>
            <a:r>
              <a:rPr lang="en"/>
              <a:t>Arts. 132, 133 y 134 (los veremos en una clase especial).</a:t>
            </a:r>
            <a:endParaRPr/>
          </a:p>
          <a:p>
            <a:pPr indent="0" lvl="0" marL="0" rtl="0" algn="l">
              <a:spcBef>
                <a:spcPts val="0"/>
              </a:spcBef>
              <a:spcAft>
                <a:spcPts val="0"/>
              </a:spcAft>
              <a:buNone/>
            </a:pPr>
            <a:r>
              <a:rPr lang="en"/>
              <a:t>En principio cualquier persona puede oponerse dentro de 30 días cuando sea directamente afectado por este derecho. La discusión interesante es quien se puede oponer, si solamente quienes tengan DAA o quien tenga cualquier tipo de interés, la jurisprudencia en general ha permitido que se opongan personas que no tienen DAA. En la Agenda Pro inversión que presentó el gobierno quería dejar que reclamaran solamente quienes tenían DAA, pero esto fue aprovechado.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Remates (arts. 142 y siguientes)</a:t>
            </a:r>
            <a:endParaRPr/>
          </a:p>
          <a:p>
            <a:pPr indent="0" lvl="0" marL="0" rtl="0" algn="l">
              <a:spcBef>
                <a:spcPts val="0"/>
              </a:spcBef>
              <a:spcAft>
                <a:spcPts val="0"/>
              </a:spcAft>
              <a:buNone/>
            </a:pPr>
            <a:r>
              <a:rPr lang="en"/>
              <a:t>Si en los 6 meses siguientes a que yo pedí un DAA en un determinado cauce, a alguien más se le ocurre pedir un derecho sobre el mismo cauce de agua, entonces se produce la base fáctica para que exista un remate.</a:t>
            </a:r>
            <a:endParaRPr/>
          </a:p>
          <a:p>
            <a:pPr indent="0" lvl="0" marL="0" rtl="0" algn="l">
              <a:spcBef>
                <a:spcPts val="0"/>
              </a:spcBef>
              <a:spcAft>
                <a:spcPts val="0"/>
              </a:spcAft>
              <a:buNone/>
            </a:pPr>
            <a:r>
              <a:rPr lang="en"/>
              <a:t>Esto es una incorporación que se hizo con la modificación del Código de Aguas del año 2005.</a:t>
            </a:r>
            <a:endParaRPr/>
          </a:p>
          <a:p>
            <a:pPr indent="0" lvl="0" marL="0" rtl="0" algn="l">
              <a:spcBef>
                <a:spcPts val="0"/>
              </a:spcBef>
              <a:spcAft>
                <a:spcPts val="0"/>
              </a:spcAft>
              <a:buNone/>
            </a:pPr>
            <a:r>
              <a:rPr lang="en"/>
              <a:t>La citación y las bases del remate son hechas por la DGA. Durante ese periodo, la DGA no puede otorgarle el derecho a las personas que lo solicitaron, sino que tiene que esperar a que se efectúe el remate.</a:t>
            </a:r>
            <a:endParaRPr/>
          </a:p>
          <a:p>
            <a:pPr indent="0" lvl="0" marL="0" rtl="0" algn="l">
              <a:spcBef>
                <a:spcPts val="0"/>
              </a:spcBef>
              <a:spcAft>
                <a:spcPts val="0"/>
              </a:spcAft>
              <a:buNone/>
            </a:pPr>
            <a:r>
              <a:rPr lang="en"/>
              <a:t>La DGA puede rematar derechos no otorgados actualmente, pero esto es algo que el profesor no ha visto. La figura es rara, poco probable que suceda, porque si es un río sobreotorgado no habrán DAA para otorgar, y si hay un río donde se pueden realizar solicitudes, por qué habrían postores para un derecho que podrían haber adquirido gratuitamente.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9" name="Shape 3319"/>
        <p:cNvGrpSpPr/>
        <p:nvPr/>
      </p:nvGrpSpPr>
      <p:grpSpPr>
        <a:xfrm>
          <a:off x="0" y="0"/>
          <a:ext cx="0" cy="0"/>
          <a:chOff x="0" y="0"/>
          <a:chExt cx="0" cy="0"/>
        </a:xfrm>
      </p:grpSpPr>
      <p:sp>
        <p:nvSpPr>
          <p:cNvPr id="3320" name="Google Shape;3320;gdf398563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1" name="Google Shape;3321;gdf398563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Vicho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Oposiciones</a:t>
            </a:r>
            <a:endParaRPr/>
          </a:p>
          <a:p>
            <a:pPr indent="0" lvl="0" marL="0" rtl="0" algn="l">
              <a:spcBef>
                <a:spcPts val="0"/>
              </a:spcBef>
              <a:spcAft>
                <a:spcPts val="0"/>
              </a:spcAft>
              <a:buNone/>
            </a:pPr>
            <a:r>
              <a:rPr lang="en"/>
              <a:t>Arts. 132, 133 y 134 (los veremos en una clase especial).</a:t>
            </a:r>
            <a:endParaRPr/>
          </a:p>
          <a:p>
            <a:pPr indent="0" lvl="0" marL="0" rtl="0" algn="l">
              <a:spcBef>
                <a:spcPts val="0"/>
              </a:spcBef>
              <a:spcAft>
                <a:spcPts val="0"/>
              </a:spcAft>
              <a:buNone/>
            </a:pPr>
            <a:r>
              <a:rPr lang="en"/>
              <a:t>En principio cualquier persona puede oponerse dentro de 30 días cuando sea directamente afectado por este derecho. La discusión interesante es quien se puede oponer, si solamente quienes tengan DAA o quien tenga cualquier tipo de interés, la jurisprudencia en general ha permitido que se opongan personas que no tienen DAA. En la Agenda Pro inversión que presentó el gobierno quería dejar que reclamaran solamente quienes tenían DAA, pero esto fue aprovechado.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Remates (arts. 142 y siguientes)</a:t>
            </a:r>
            <a:endParaRPr/>
          </a:p>
          <a:p>
            <a:pPr indent="0" lvl="0" marL="0" rtl="0" algn="l">
              <a:spcBef>
                <a:spcPts val="0"/>
              </a:spcBef>
              <a:spcAft>
                <a:spcPts val="0"/>
              </a:spcAft>
              <a:buNone/>
            </a:pPr>
            <a:r>
              <a:rPr lang="en"/>
              <a:t>Si en los 6 meses siguientes a que yo pedí un DAA en un determinado cauce, a alguien más se le ocurre pedir un derecho sobre el mismo cauce de agua, entonces se produce la base fáctica para que exista un remate.</a:t>
            </a:r>
            <a:endParaRPr/>
          </a:p>
          <a:p>
            <a:pPr indent="0" lvl="0" marL="0" rtl="0" algn="l">
              <a:spcBef>
                <a:spcPts val="0"/>
              </a:spcBef>
              <a:spcAft>
                <a:spcPts val="0"/>
              </a:spcAft>
              <a:buNone/>
            </a:pPr>
            <a:r>
              <a:rPr lang="en"/>
              <a:t>Esto es una incorporación que se hizo con la modificación del Código de Aguas del año 2005.</a:t>
            </a:r>
            <a:endParaRPr/>
          </a:p>
          <a:p>
            <a:pPr indent="0" lvl="0" marL="0" rtl="0" algn="l">
              <a:spcBef>
                <a:spcPts val="0"/>
              </a:spcBef>
              <a:spcAft>
                <a:spcPts val="0"/>
              </a:spcAft>
              <a:buNone/>
            </a:pPr>
            <a:r>
              <a:rPr lang="en"/>
              <a:t>La citación y las bases del remate son hechas por la DGA. Durante ese periodo, la DGA no puede otorgarle el derecho a las personas que lo solicitaron, sino que tiene que esperar a que se efectúe el remate.</a:t>
            </a:r>
            <a:endParaRPr/>
          </a:p>
          <a:p>
            <a:pPr indent="0" lvl="0" marL="0" rtl="0" algn="l">
              <a:spcBef>
                <a:spcPts val="0"/>
              </a:spcBef>
              <a:spcAft>
                <a:spcPts val="0"/>
              </a:spcAft>
              <a:buNone/>
            </a:pPr>
            <a:r>
              <a:rPr lang="en"/>
              <a:t>La DGA puede rematar derechos no otorgados actualmente, pero esto es algo que el profesor no ha visto. La figura es rara, poco probable que suceda, porque si es un río sobreotorgado no habrán DAA para otorgar, y si hay un río donde se pueden realizar solicitudes, por qué habrían postores para un derecho que podrían haber adquirido gratuitamente.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2" name="Shape 3332"/>
        <p:cNvGrpSpPr/>
        <p:nvPr/>
      </p:nvGrpSpPr>
      <p:grpSpPr>
        <a:xfrm>
          <a:off x="0" y="0"/>
          <a:ext cx="0" cy="0"/>
          <a:chOff x="0" y="0"/>
          <a:chExt cx="0" cy="0"/>
        </a:xfrm>
      </p:grpSpPr>
      <p:sp>
        <p:nvSpPr>
          <p:cNvPr id="3333" name="Google Shape;3333;gdff46d21d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4" name="Google Shape;3334;gdff46d21d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Vicho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Oposiciones</a:t>
            </a:r>
            <a:endParaRPr/>
          </a:p>
          <a:p>
            <a:pPr indent="0" lvl="0" marL="0" rtl="0" algn="l">
              <a:spcBef>
                <a:spcPts val="0"/>
              </a:spcBef>
              <a:spcAft>
                <a:spcPts val="0"/>
              </a:spcAft>
              <a:buNone/>
            </a:pPr>
            <a:r>
              <a:rPr lang="en"/>
              <a:t>Arts. 132, 133 y 134 (los veremos en una clase especial).</a:t>
            </a:r>
            <a:endParaRPr/>
          </a:p>
          <a:p>
            <a:pPr indent="0" lvl="0" marL="0" rtl="0" algn="l">
              <a:spcBef>
                <a:spcPts val="0"/>
              </a:spcBef>
              <a:spcAft>
                <a:spcPts val="0"/>
              </a:spcAft>
              <a:buNone/>
            </a:pPr>
            <a:r>
              <a:rPr lang="en"/>
              <a:t>En principio cualquier persona puede oponerse dentro de 30 días cuando sea directamente afectado por este derecho. La discusión interesante es quien se puede oponer, si solamente quienes tengan DAA o quien tenga cualquier tipo de interés, la jurisprudencia en general ha permitido que se opongan personas que no tienen DAA. En la Agenda Pro inversión que presentó el gobierno quería dejar que reclamaran solamente quienes tenían DAA, pero esto fue aprovechado.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Remates (arts. 142 y siguientes)</a:t>
            </a:r>
            <a:endParaRPr/>
          </a:p>
          <a:p>
            <a:pPr indent="0" lvl="0" marL="0" rtl="0" algn="l">
              <a:spcBef>
                <a:spcPts val="0"/>
              </a:spcBef>
              <a:spcAft>
                <a:spcPts val="0"/>
              </a:spcAft>
              <a:buNone/>
            </a:pPr>
            <a:r>
              <a:rPr lang="en"/>
              <a:t>Si en los 6 meses siguientes a que yo pedí un DAA en un determinado cauce, a alguien más se le ocurre pedir un derecho sobre el mismo cauce de agua, entonces se produce la base fáctica para que exista un remate.</a:t>
            </a:r>
            <a:endParaRPr/>
          </a:p>
          <a:p>
            <a:pPr indent="0" lvl="0" marL="0" rtl="0" algn="l">
              <a:spcBef>
                <a:spcPts val="0"/>
              </a:spcBef>
              <a:spcAft>
                <a:spcPts val="0"/>
              </a:spcAft>
              <a:buNone/>
            </a:pPr>
            <a:r>
              <a:rPr lang="en"/>
              <a:t>Esto es una incorporación que se hizo con la modificación del Código de Aguas del año 2005.</a:t>
            </a:r>
            <a:endParaRPr/>
          </a:p>
          <a:p>
            <a:pPr indent="0" lvl="0" marL="0" rtl="0" algn="l">
              <a:spcBef>
                <a:spcPts val="0"/>
              </a:spcBef>
              <a:spcAft>
                <a:spcPts val="0"/>
              </a:spcAft>
              <a:buNone/>
            </a:pPr>
            <a:r>
              <a:rPr lang="en"/>
              <a:t>La citación y las bases del remate son hechas por la DGA. Durante ese periodo, la DGA no puede otorgarle el derecho a las personas que lo solicitaron, sino que tiene que esperar a que se efectúe el remate.</a:t>
            </a:r>
            <a:endParaRPr/>
          </a:p>
          <a:p>
            <a:pPr indent="0" lvl="0" marL="0" rtl="0" algn="l">
              <a:spcBef>
                <a:spcPts val="0"/>
              </a:spcBef>
              <a:spcAft>
                <a:spcPts val="0"/>
              </a:spcAft>
              <a:buNone/>
            </a:pPr>
            <a:r>
              <a:rPr lang="en"/>
              <a:t>La DGA puede rematar derechos no otorgados actualmente, pero esto es algo que el profesor no ha visto. La figura es rara, poco probable que suceda, porque si es un río sobreotorgado no habrán DAA para otorgar, y si hay un río donde se pueden realizar solicitudes, por qué habrían postores para un derecho que podrían haber adquirido gratuitamente.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6" name="Shape 3346"/>
        <p:cNvGrpSpPr/>
        <p:nvPr/>
      </p:nvGrpSpPr>
      <p:grpSpPr>
        <a:xfrm>
          <a:off x="0" y="0"/>
          <a:ext cx="0" cy="0"/>
          <a:chOff x="0" y="0"/>
          <a:chExt cx="0" cy="0"/>
        </a:xfrm>
      </p:grpSpPr>
      <p:sp>
        <p:nvSpPr>
          <p:cNvPr id="3347" name="Google Shape;3347;g71c968a36f428eb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8" name="Google Shape;3348;g71c968a36f428eb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D</a:t>
            </a:r>
            <a:r>
              <a:rPr lang="en"/>
              <a:t>emora en el otorgamiento de DAA de varios años, esto incluso ha llevado a que el TC resuelva unos procedimientos y le diga que se vulnera el derecho de propiedad.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Relación con art. 147 bis.</a:t>
            </a:r>
            <a:endParaRPr/>
          </a:p>
          <a:p>
            <a:pPr indent="-298450" lvl="1" marL="914400" rtl="0" algn="l">
              <a:spcBef>
                <a:spcPts val="0"/>
              </a:spcBef>
              <a:spcAft>
                <a:spcPts val="0"/>
              </a:spcAft>
              <a:buSzPts val="1100"/>
              <a:buChar char="○"/>
            </a:pPr>
            <a:r>
              <a:rPr lang="en"/>
              <a:t>Facultad DGA.</a:t>
            </a:r>
            <a:endParaRPr/>
          </a:p>
          <a:p>
            <a:pPr indent="-298450" lvl="1" marL="914400" rtl="0" algn="l">
              <a:spcBef>
                <a:spcPts val="0"/>
              </a:spcBef>
              <a:spcAft>
                <a:spcPts val="0"/>
              </a:spcAft>
              <a:buSzPts val="1100"/>
              <a:buChar char="○"/>
            </a:pPr>
            <a:r>
              <a:rPr lang="en"/>
              <a:t>Otorgar DAA en cantidades o características diferentes, siempre que conste el consentimiento del interesado.</a:t>
            </a:r>
            <a:endParaRPr/>
          </a:p>
          <a:p>
            <a:pPr indent="-298450" lvl="2" marL="1371600" rtl="0" algn="l">
              <a:spcBef>
                <a:spcPts val="0"/>
              </a:spcBef>
              <a:spcAft>
                <a:spcPts val="0"/>
              </a:spcAft>
              <a:buSzPts val="1100"/>
              <a:buChar char="■"/>
            </a:pPr>
            <a:r>
              <a:rPr lang="en"/>
              <a:t>Suele ponerse como petición subsidiaria.</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Determinación disponibilidad del agua genera disputas. </a:t>
            </a:r>
            <a:endParaRPr/>
          </a:p>
          <a:p>
            <a:pPr indent="-298450" lvl="1" marL="914400" rtl="0" algn="l">
              <a:spcBef>
                <a:spcPts val="0"/>
              </a:spcBef>
              <a:spcAft>
                <a:spcPts val="0"/>
              </a:spcAft>
              <a:buSzPts val="1100"/>
              <a:buChar char="○"/>
            </a:pPr>
            <a:r>
              <a:rPr lang="en"/>
              <a:t>Sobre todo si se debe incorporar un análisis más complejo o debe determinar el periodo de  medición de un río.</a:t>
            </a:r>
            <a:endParaRPr/>
          </a:p>
          <a:p>
            <a:pPr indent="-298450" lvl="1" marL="914400" rtl="0" algn="l">
              <a:spcBef>
                <a:spcPts val="0"/>
              </a:spcBef>
              <a:spcAft>
                <a:spcPts val="0"/>
              </a:spcAft>
              <a:buSzPts val="1100"/>
              <a:buChar char="○"/>
            </a:pPr>
            <a:r>
              <a:rPr lang="en"/>
              <a:t>Algunos solicitantes señalan que si ellos incorporan estudios deben considerarse éstos.</a:t>
            </a:r>
            <a:endParaRPr/>
          </a:p>
          <a:p>
            <a:pPr indent="-298450" lvl="1" marL="914400" rtl="0" algn="l">
              <a:spcBef>
                <a:spcPts val="0"/>
              </a:spcBef>
              <a:spcAft>
                <a:spcPts val="0"/>
              </a:spcAft>
              <a:buSzPts val="1100"/>
              <a:buChar char="○"/>
            </a:pPr>
            <a:r>
              <a:rPr lang="en"/>
              <a:t>Si existe este método, ¿por qué los caudales están sobreotorgados? </a:t>
            </a:r>
            <a:endParaRPr/>
          </a:p>
          <a:p>
            <a:pPr indent="-298450" lvl="2" marL="1371600" rtl="0" algn="l">
              <a:spcBef>
                <a:spcPts val="0"/>
              </a:spcBef>
              <a:spcAft>
                <a:spcPts val="0"/>
              </a:spcAft>
              <a:buSzPts val="1100"/>
              <a:buAutoNum type="romanLcPeriod"/>
            </a:pPr>
            <a:r>
              <a:rPr lang="en"/>
              <a:t>No existe un registro de cuántos DAA existen,</a:t>
            </a:r>
            <a:endParaRPr/>
          </a:p>
          <a:p>
            <a:pPr indent="-298450" lvl="2" marL="1371600" rtl="0" algn="l">
              <a:spcBef>
                <a:spcPts val="0"/>
              </a:spcBef>
              <a:spcAft>
                <a:spcPts val="0"/>
              </a:spcAft>
              <a:buSzPts val="1100"/>
              <a:buAutoNum type="romanLcPeriod"/>
            </a:pPr>
            <a:r>
              <a:rPr lang="en"/>
              <a:t>Hay un problema con el uso efectivo.</a:t>
            </a:r>
            <a:br>
              <a:rPr lang="en"/>
            </a:br>
            <a:endParaRPr/>
          </a:p>
          <a:p>
            <a:pPr indent="0" lvl="0" marL="0" rtl="0" algn="l">
              <a:spcBef>
                <a:spcPts val="0"/>
              </a:spcBef>
              <a:spcAft>
                <a:spcPts val="0"/>
              </a:spcAft>
              <a:buNone/>
            </a:pPr>
            <a:r>
              <a:rPr lang="en"/>
              <a:t>Inscripción</a:t>
            </a:r>
            <a:endParaRPr/>
          </a:p>
          <a:p>
            <a:pPr indent="0" lvl="0" marL="0" rtl="0" algn="l">
              <a:spcBef>
                <a:spcPts val="0"/>
              </a:spcBef>
              <a:spcAft>
                <a:spcPts val="0"/>
              </a:spcAft>
              <a:buNone/>
            </a:pPr>
            <a:r>
              <a:rPr lang="en"/>
              <a:t>● Reducción a EP e inscripción en Registro de propiedad de aguas del CBR;</a:t>
            </a:r>
            <a:endParaRPr/>
          </a:p>
          <a:p>
            <a:pPr indent="0" lvl="0" marL="0" rtl="0" algn="l">
              <a:spcBef>
                <a:spcPts val="0"/>
              </a:spcBef>
              <a:spcAft>
                <a:spcPts val="0"/>
              </a:spcAft>
              <a:buNone/>
            </a:pPr>
            <a:r>
              <a:rPr lang="en"/>
              <a:t>● Registro de Catastro Público de Aguas</a:t>
            </a:r>
            <a:endParaRPr/>
          </a:p>
          <a:p>
            <a:pPr indent="0" lvl="0" marL="0" rtl="0" algn="l">
              <a:spcBef>
                <a:spcPts val="0"/>
              </a:spcBef>
              <a:spcAft>
                <a:spcPts val="0"/>
              </a:spcAft>
              <a:buNone/>
            </a:pPr>
            <a:r>
              <a:rPr lang="en"/>
              <a:t>Esta inscripción es esencial para la efectiva constitución del DAA y para su eventual transferencia. Funciona de la misma manera en que lo hacen los derechos reales constituidos sobre los inmuebles. Es muy raro que esta inscripción no se realice.</a:t>
            </a:r>
            <a:endParaRPr/>
          </a:p>
          <a:p>
            <a:pPr indent="0" lvl="0" marL="0" rtl="0" algn="l">
              <a:spcBef>
                <a:spcPts val="0"/>
              </a:spcBef>
              <a:spcAft>
                <a:spcPts val="0"/>
              </a:spcAft>
              <a:buNone/>
            </a:pPr>
            <a:r>
              <a:rPr lang="en"/>
              <a:t>Sin embargo, es muy común que no se inscriba en el Catastro Público de Aguas, con excepción de los nuevos, que lo hace la misma DGA.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9" name="Shape 3359"/>
        <p:cNvGrpSpPr/>
        <p:nvPr/>
      </p:nvGrpSpPr>
      <p:grpSpPr>
        <a:xfrm>
          <a:off x="0" y="0"/>
          <a:ext cx="0" cy="0"/>
          <a:chOff x="0" y="0"/>
          <a:chExt cx="0" cy="0"/>
        </a:xfrm>
      </p:grpSpPr>
      <p:sp>
        <p:nvSpPr>
          <p:cNvPr id="3360" name="Google Shape;3360;g2068150a6a8ae24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1" name="Google Shape;3361;g2068150a6a8ae24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just">
              <a:spcBef>
                <a:spcPts val="0"/>
              </a:spcBef>
              <a:spcAft>
                <a:spcPts val="0"/>
              </a:spcAft>
              <a:buClr>
                <a:schemeClr val="dk1"/>
              </a:buClr>
              <a:buSzPts val="1100"/>
              <a:buChar char="●"/>
            </a:pPr>
            <a:r>
              <a:rPr lang="en" sz="1500">
                <a:solidFill>
                  <a:schemeClr val="dk1"/>
                </a:solidFill>
                <a:latin typeface="Montserrat"/>
                <a:ea typeface="Montserrat"/>
                <a:cs typeface="Montserrat"/>
                <a:sym typeface="Montserrat"/>
              </a:rPr>
              <a:t>Pueden faltarle su “</a:t>
            </a:r>
            <a:r>
              <a:rPr b="1" lang="en" sz="1500">
                <a:solidFill>
                  <a:schemeClr val="dk1"/>
                </a:solidFill>
                <a:latin typeface="Montserrat"/>
                <a:ea typeface="Montserrat"/>
                <a:cs typeface="Montserrat"/>
                <a:sym typeface="Montserrat"/>
              </a:rPr>
              <a:t>formalización</a:t>
            </a:r>
            <a:r>
              <a:rPr lang="en" sz="1500">
                <a:solidFill>
                  <a:schemeClr val="dk1"/>
                </a:solidFill>
                <a:latin typeface="Montserrat"/>
                <a:ea typeface="Montserrat"/>
                <a:cs typeface="Montserrat"/>
                <a:sym typeface="Montserrat"/>
              </a:rPr>
              <a:t>”, es decir, su escrituración o registro; o su “</a:t>
            </a:r>
            <a:r>
              <a:rPr b="1" lang="en" sz="1500">
                <a:solidFill>
                  <a:schemeClr val="dk1"/>
                </a:solidFill>
                <a:latin typeface="Montserrat"/>
                <a:ea typeface="Montserrat"/>
                <a:cs typeface="Montserrat"/>
                <a:sym typeface="Montserrat"/>
              </a:rPr>
              <a:t>perfeccionamiento</a:t>
            </a:r>
            <a:r>
              <a:rPr lang="en" sz="1500">
                <a:solidFill>
                  <a:schemeClr val="dk1"/>
                </a:solidFill>
                <a:latin typeface="Montserrat"/>
                <a:ea typeface="Montserrat"/>
                <a:cs typeface="Montserrat"/>
                <a:sym typeface="Montserrat"/>
              </a:rPr>
              <a:t>”, incorporando al título los requisitos del art. 140 del Código.</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5" name="Shape 3365"/>
        <p:cNvGrpSpPr/>
        <p:nvPr/>
      </p:nvGrpSpPr>
      <p:grpSpPr>
        <a:xfrm>
          <a:off x="0" y="0"/>
          <a:ext cx="0" cy="0"/>
          <a:chOff x="0" y="0"/>
          <a:chExt cx="0" cy="0"/>
        </a:xfrm>
      </p:grpSpPr>
      <p:sp>
        <p:nvSpPr>
          <p:cNvPr id="3366" name="Google Shape;3366;g2068150a6a8ae24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7" name="Google Shape;3367;g2068150a6a8ae24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1" name="Shape 3381"/>
        <p:cNvGrpSpPr/>
        <p:nvPr/>
      </p:nvGrpSpPr>
      <p:grpSpPr>
        <a:xfrm>
          <a:off x="0" y="0"/>
          <a:ext cx="0" cy="0"/>
          <a:chOff x="0" y="0"/>
          <a:chExt cx="0" cy="0"/>
        </a:xfrm>
      </p:grpSpPr>
      <p:sp>
        <p:nvSpPr>
          <p:cNvPr id="3382" name="Google Shape;3382;g24c0f0da1aea7f7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3" name="Google Shape;3383;g24c0f0da1aea7f7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b="1" lang="en"/>
              <a:t>No es una constitución propiamente tal</a:t>
            </a:r>
            <a:r>
              <a:rPr lang="en"/>
              <a:t>, sino que es una regularización.</a:t>
            </a:r>
            <a:endParaRPr/>
          </a:p>
          <a:p>
            <a:pPr indent="-298450" lvl="0" marL="457200" rtl="0" algn="l">
              <a:spcBef>
                <a:spcPts val="0"/>
              </a:spcBef>
              <a:spcAft>
                <a:spcPts val="0"/>
              </a:spcAft>
              <a:buSzPts val="1100"/>
              <a:buChar char="●"/>
            </a:pPr>
            <a:r>
              <a:rPr lang="en">
                <a:solidFill>
                  <a:schemeClr val="dk1"/>
                </a:solidFill>
              </a:rPr>
              <a:t>Regularizar: Llevar a cabo alguno de los procedimientos administrativos que el Código de Aguas contempla con la finalidad de obtener la inscripción del mismo en el CBR a nombre de su actual titular.</a:t>
            </a:r>
            <a:endParaRPr/>
          </a:p>
          <a:p>
            <a:pPr indent="-298450" lvl="0" marL="457200" rtl="0" algn="l">
              <a:spcBef>
                <a:spcPts val="0"/>
              </a:spcBef>
              <a:spcAft>
                <a:spcPts val="0"/>
              </a:spcAft>
              <a:buSzPts val="1100"/>
              <a:buChar char="●"/>
            </a:pPr>
            <a:r>
              <a:rPr lang="en">
                <a:solidFill>
                  <a:schemeClr val="dk1"/>
                </a:solidFill>
              </a:rPr>
              <a:t>Ej: Herencia en los territorios rurales.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7" name="Shape 3397"/>
        <p:cNvGrpSpPr/>
        <p:nvPr/>
      </p:nvGrpSpPr>
      <p:grpSpPr>
        <a:xfrm>
          <a:off x="0" y="0"/>
          <a:ext cx="0" cy="0"/>
          <a:chOff x="0" y="0"/>
          <a:chExt cx="0" cy="0"/>
        </a:xfrm>
      </p:grpSpPr>
      <p:sp>
        <p:nvSpPr>
          <p:cNvPr id="3398" name="Google Shape;3398;g59cc07e352fda8aa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9" name="Google Shape;3399;g59cc07e352fda8aa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3" name="Shape 3413"/>
        <p:cNvGrpSpPr/>
        <p:nvPr/>
      </p:nvGrpSpPr>
      <p:grpSpPr>
        <a:xfrm>
          <a:off x="0" y="0"/>
          <a:ext cx="0" cy="0"/>
          <a:chOff x="0" y="0"/>
          <a:chExt cx="0" cy="0"/>
        </a:xfrm>
      </p:grpSpPr>
      <p:sp>
        <p:nvSpPr>
          <p:cNvPr id="3414" name="Google Shape;3414;g7b4e73e63a8d06a9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5" name="Google Shape;3415;g7b4e73e63a8d06a9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Problema: Nunca pasará por la DGA.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Perfeccionamiento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Tiene que ver con la inscripción en el Catastro Público de Aguas, pero tiene que ver con la determinación de los atributos tipificantes de los DAA que no están contenidos en su título, es decir, consiste en “dotar a un título de DAA de las características esenciales de las que carece”.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El art. 45 del Reglamento del CPA va a decir cuáles serán las características que deberían existir para todos los DAA que tienen que inscribirse en dicho catastro. Pero que en la práctica muchos derechos de agua no cumplen, especialmente debido a su antigüedad.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Procedimiento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Art. 177 y siguientes: procedimiento sumario;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Anotación en el Catastro Público de Aguas.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¿Por qué podría perfeccionar mi derecho?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Hay pocos incentivos para esto. Algunos programas de financiamiento del Estado lo requieren, es uno de los pocos incentivos.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 habido intentos de cambiar esto, pero no han prosperado.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3" name="Shape 3103"/>
        <p:cNvGrpSpPr/>
        <p:nvPr/>
      </p:nvGrpSpPr>
      <p:grpSpPr>
        <a:xfrm>
          <a:off x="0" y="0"/>
          <a:ext cx="0" cy="0"/>
          <a:chOff x="0" y="0"/>
          <a:chExt cx="0" cy="0"/>
        </a:xfrm>
      </p:grpSpPr>
      <p:sp>
        <p:nvSpPr>
          <p:cNvPr id="3104" name="Google Shape;3104;g5a7fff751c68934d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5" name="Google Shape;3105;g5a7fff751c68934d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9" name="Shape 3429"/>
        <p:cNvGrpSpPr/>
        <p:nvPr/>
      </p:nvGrpSpPr>
      <p:grpSpPr>
        <a:xfrm>
          <a:off x="0" y="0"/>
          <a:ext cx="0" cy="0"/>
          <a:chOff x="0" y="0"/>
          <a:chExt cx="0" cy="0"/>
        </a:xfrm>
      </p:grpSpPr>
      <p:sp>
        <p:nvSpPr>
          <p:cNvPr id="3430" name="Google Shape;3430;g158a56ea19f15c58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1" name="Google Shape;3431;g158a56ea19f15c58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0" name="Shape 3440"/>
        <p:cNvGrpSpPr/>
        <p:nvPr/>
      </p:nvGrpSpPr>
      <p:grpSpPr>
        <a:xfrm>
          <a:off x="0" y="0"/>
          <a:ext cx="0" cy="0"/>
          <a:chOff x="0" y="0"/>
          <a:chExt cx="0" cy="0"/>
        </a:xfrm>
      </p:grpSpPr>
      <p:sp>
        <p:nvSpPr>
          <p:cNvPr id="3441" name="Google Shape;3441;gdfc0cb9b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2" name="Google Shape;3442;gdfc0cb9b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a:p>
            <a:pPr indent="0" lvl="0" marL="0" rtl="0" algn="l">
              <a:spcBef>
                <a:spcPts val="0"/>
              </a:spcBef>
              <a:spcAft>
                <a:spcPts val="0"/>
              </a:spcAft>
              <a:buNone/>
            </a:pPr>
            <a:r>
              <a:rPr lang="en"/>
              <a:t>Aguas Indígenas norte</a:t>
            </a:r>
            <a:endParaRPr/>
          </a:p>
          <a:p>
            <a:pPr indent="0" lvl="0" marL="0" rtl="0" algn="l">
              <a:spcBef>
                <a:spcPts val="0"/>
              </a:spcBef>
              <a:spcAft>
                <a:spcPts val="0"/>
              </a:spcAft>
              <a:buNone/>
            </a:pPr>
            <a:r>
              <a:rPr lang="en"/>
              <a:t>Art. 64 Ley N°19.253: Se deberá proteger especialmente las aguas de las comunidades Aimaras y Atacameñas. Serán consideradas bienes de propiedad y uso de la comunidad indígena establecida por esta ley, las aguas que se encuentren en los terrenos de la comunidad, tales como los ríos, canales, acequias y vertientes, sin perjuicio de los derechos que terceros hayan inscrito de conformidad al Código General de Aguas.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se otorgarán nuevos derechos de agua sobre lagos, charcos, vertientes, ríos y otros acuíferos que surten a las aguas de propiedad de varias comunidades indígenas establecidas por esta ley sin garantizar, en forma previa, el normal abastecimiento de agua a las comunidades afectadas.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Estas son las aguas ancestrales. La razón de que te protejan estas aguas, según lo que cree que el profesor, es por la escasez que existe en ese territorio, a diferencia de la aparente abundancia que tienen otros pueblos indígenas.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Comenzamos con un repaso de la materia de las clases pasadas. Partiendo por el origen de los derechos de aprovechamiento de aguas y en específico el reconocimiento. Luciano contestó que la fuente del derecho es el uso histórico consuetudinario y respecto de esto existen dos formas de reconocerlos: por el uso consuetudinario, y por el estatus especial de las comunidades atacameñas y aymaras del agua que hacen un uso más comunitario del agua. El origen se refiere a la clasificación de las clases anteriores, es decir, derechos de aprovechamientos de aguas constituidos por el solo ministerio de la ley, por acto de autoridad y estos derechos reconocidos. Ahora nos vamos a enfocar en los últimos, y como bien se dijo tenemos unas normas generales de reconocimiento y un estatuto especial, respecto del cual también se aplican estas reglas generales.</a:t>
            </a:r>
            <a:endParaRPr/>
          </a:p>
          <a:p>
            <a:pPr indent="0" lvl="0" marL="0" rtl="0" algn="l">
              <a:spcBef>
                <a:spcPts val="0"/>
              </a:spcBef>
              <a:spcAft>
                <a:spcPts val="0"/>
              </a:spcAft>
              <a:buNone/>
            </a:pPr>
            <a:r>
              <a:rPr lang="en"/>
              <a:t>Vergara Blanco en su texto "Regularización de derechos consuetudinarios de aguas: crítica a la jurisprudencia vacilante de la corte suprema" señala lo siguiente:</a:t>
            </a:r>
            <a:endParaRPr/>
          </a:p>
          <a:p>
            <a:pPr indent="0" lvl="0" marL="0" rtl="0" algn="l">
              <a:spcBef>
                <a:spcPts val="0"/>
              </a:spcBef>
              <a:spcAft>
                <a:spcPts val="0"/>
              </a:spcAft>
              <a:buNone/>
            </a:pPr>
            <a:r>
              <a:rPr lang="en"/>
              <a:t>“El reconocimiento de los derechos de origen consuetudinario en los sistemas jurídicos modernos es uno de los mayores homenajes a la libertad de los ciudadanos y una excepción al monopolio del legislador. Estos derechos nacen de un uso costumbrista; de un factum que origina un derecho no registral (informal, si se quiere), pero de titularidades reconocidas y plenamente protegidas. Su existencia y ejercicio práctico está fuera de toda duda; es cosa de mirar la geografía física y humana de nuestro país. Lo único que falta respecto de esos derechos es su “formalización”, esto es, su escrituración y registro; o su “perfeccionamiento”, incorporando a sus títulos el detalle de las características esenciales de todo derecho formalizado de aguas: caudal, lugar de extracción o naturaleza (ya sea de uso consuntivo o no consuntivo; de ejercicio eventual o permanente; superficial o subterráneo; en fin, de uso continuo, discontinuo o alternado). En ningún caso la falta de tales formalidades pone en cuestión ni la existencia ni tampoco el legítimo ejercicio de esos derechos. De ahí que un título informal de aguas (costumbrista) sea entonces tan legítimo, garantizado y protegido como uno formalizado. La razón es muy simple: los derechos consuetudinarios existen socialmente antes de su regulación legal, la cual sólo reconoce y somete esa realidad a una nueva formalidad con el objetivo de dar mayor certeza, certidumbre y seguridad.”</a:t>
            </a:r>
            <a:endParaRPr/>
          </a:p>
          <a:p>
            <a:pPr indent="0" lvl="0" marL="0" rtl="0" algn="l">
              <a:spcBef>
                <a:spcPts val="0"/>
              </a:spcBef>
              <a:spcAft>
                <a:spcPts val="0"/>
              </a:spcAft>
              <a:buNone/>
            </a:pPr>
            <a:r>
              <a:rPr lang="en"/>
              <a:t>Esta es la visión que tiene Vergara Blanco sobre estos derechos consuetudinarios, que nacen de este uso costumbrista, y el valor que les da de pleno derecho, el reconocimiento que les da en este caso vendría sólo a formalizar una situación. Podemos estar o no de acuerdo con esta visión que es bastante defensora del modelo.</a:t>
            </a:r>
            <a:endParaRPr/>
          </a:p>
          <a:p>
            <a:pPr indent="0" lvl="0" marL="0" rtl="0" algn="l">
              <a:spcBef>
                <a:spcPts val="0"/>
              </a:spcBef>
              <a:spcAft>
                <a:spcPts val="0"/>
              </a:spcAft>
              <a:buNone/>
            </a:pPr>
            <a:r>
              <a:rPr lang="en"/>
              <a:t>Ahora ¿Cuáles son las normas importantes respecto de este reconocimiento de derechos de aprovechamiento de aguas?</a:t>
            </a:r>
            <a:endParaRPr/>
          </a:p>
          <a:p>
            <a:pPr indent="0" lvl="0" marL="0" rtl="0" algn="l">
              <a:spcBef>
                <a:spcPts val="0"/>
              </a:spcBef>
              <a:spcAft>
                <a:spcPts val="0"/>
              </a:spcAft>
              <a:buNone/>
            </a:pPr>
            <a:r>
              <a:rPr lang="en"/>
              <a:t>DL 2.603 de 1979 art.7: Se presumirá dueño de derecho de aprovechamiento a quien lo sea del inmueble que se encuentre actualmente utilizando dichos derechos. En caso de no ser aplicable la norma precedente, se presumirá que es titular del derecho de aprovechamiento quien se encuentra actualmente haciendo uso efectivo del agua.</a:t>
            </a:r>
            <a:endParaRPr/>
          </a:p>
          <a:p>
            <a:pPr indent="0" lvl="0" marL="0" rtl="0" algn="l">
              <a:spcBef>
                <a:spcPts val="0"/>
              </a:spcBef>
              <a:spcAft>
                <a:spcPts val="0"/>
              </a:spcAft>
              <a:buNone/>
            </a:pPr>
            <a:r>
              <a:rPr lang="en"/>
              <a:t>Entonces cuáles son las hipótesis de este decreto, quienes pueden presumirse dueños: los dueños del inmueble quien se encuentre utilizando las aguas, o quien no sea dueño del predio la utilice.</a:t>
            </a:r>
            <a:endParaRPr/>
          </a:p>
          <a:p>
            <a:pPr indent="0" lvl="0" marL="0" rtl="0" algn="l">
              <a:spcBef>
                <a:spcPts val="0"/>
              </a:spcBef>
              <a:spcAft>
                <a:spcPts val="0"/>
              </a:spcAft>
              <a:buNone/>
            </a:pPr>
            <a:r>
              <a:rPr lang="en"/>
              <a:t>Constitución (art.19 n°24 inciso final): Los derechos de los particulares sobre las aguas, reconocidos o constituidos en conformidad a la ley, otorgarán a sus titulares la propiedad sobre ellos.</a:t>
            </a:r>
            <a:endParaRPr/>
          </a:p>
          <a:p>
            <a:pPr indent="0" lvl="0" marL="0" rtl="0" algn="l">
              <a:spcBef>
                <a:spcPts val="0"/>
              </a:spcBef>
              <a:spcAft>
                <a:spcPts val="0"/>
              </a:spcAft>
              <a:buNone/>
            </a:pPr>
            <a:r>
              <a:rPr lang="en"/>
              <a:t>Esta última norma constitucional se refiere a estos derechos de los particulares sobre las aguas reconocidas o constituidos en conformidad a la ley, es decir, hay un reconocimiento constitucional de los tipos de derecho en cuanto pueden ser reconocidos o constituidos.</a:t>
            </a:r>
            <a:endParaRPr/>
          </a:p>
          <a:p>
            <a:pPr indent="0" lvl="0" marL="0" rtl="0" algn="l">
              <a:spcBef>
                <a:spcPts val="0"/>
              </a:spcBef>
              <a:spcAft>
                <a:spcPts val="0"/>
              </a:spcAft>
              <a:buNone/>
            </a:pPr>
            <a:r>
              <a:rPr lang="en"/>
              <a:t>ARTICULO 2 transitorio CA: Los derechos de aprovechamiento inscritos que estén siendo utilizados por personas distintas de sus titulares a la fecha de entrar en vigencia este código, podrán regularizarse cuando dichos usuarios hayan cumplido cinco años de uso ininterrumpido contados desde la fecha en que hubieren comenzado a hacerlo, en conformidad con las reglas siguientes:</a:t>
            </a:r>
            <a:endParaRPr/>
          </a:p>
          <a:p>
            <a:pPr indent="0" lvl="0" marL="0" rtl="0" algn="l">
              <a:spcBef>
                <a:spcPts val="0"/>
              </a:spcBef>
              <a:spcAft>
                <a:spcPts val="0"/>
              </a:spcAft>
              <a:buNone/>
            </a:pPr>
            <a:r>
              <a:rPr lang="en"/>
              <a:t>a) La utilización deberá haberse efectuado libre de clandestinidad o violencia, y sin reconocer dominio ajeno</a:t>
            </a:r>
            <a:endParaRPr/>
          </a:p>
          <a:p>
            <a:pPr indent="0" lvl="0" marL="0" rtl="0" algn="l">
              <a:spcBef>
                <a:spcPts val="0"/>
              </a:spcBef>
              <a:spcAft>
                <a:spcPts val="0"/>
              </a:spcAft>
              <a:buNone/>
            </a:pPr>
            <a:r>
              <a:rPr lang="en"/>
              <a:t>b) La solicitud se elevará a la Dirección General de Aguas ajustándose en la forma, plazos y trámites a lo prescrito en el párrafo 1 del Título I del Libro II de este código</a:t>
            </a:r>
            <a:endParaRPr/>
          </a:p>
          <a:p>
            <a:pPr indent="0" lvl="0" marL="0" rtl="0" algn="l">
              <a:spcBef>
                <a:spcPts val="0"/>
              </a:spcBef>
              <a:spcAft>
                <a:spcPts val="0"/>
              </a:spcAft>
              <a:buNone/>
            </a:pPr>
            <a:r>
              <a:rPr lang="en"/>
              <a:t>c) Los terceros afectados podrán deducir oposición mediante presentación que se sujetará a las reglas señaladas en la letra anterior, y</a:t>
            </a:r>
            <a:endParaRPr/>
          </a:p>
          <a:p>
            <a:pPr indent="0" lvl="0" marL="0" rtl="0" algn="l">
              <a:spcBef>
                <a:spcPts val="0"/>
              </a:spcBef>
              <a:spcAft>
                <a:spcPts val="0"/>
              </a:spcAft>
              <a:buNone/>
            </a:pPr>
            <a:r>
              <a:rPr lang="en"/>
              <a:t>d) Vencidos los plazos legales, la Dirección General de Aguas remitirá la solicitud y todos los antecedentes más la oposición, si la hubiere, al Juez de Letras en lo Civil competente, quien conocerá y fallará de acuerdo al procedimiento establecido en el artículo 177 y siguientes de este código</a:t>
            </a:r>
            <a:endParaRPr/>
          </a:p>
          <a:p>
            <a:pPr indent="0" lvl="0" marL="0" rtl="0" algn="l">
              <a:spcBef>
                <a:spcPts val="0"/>
              </a:spcBef>
              <a:spcAft>
                <a:spcPts val="0"/>
              </a:spcAft>
              <a:buNone/>
            </a:pPr>
            <a:r>
              <a:rPr lang="en"/>
              <a:t>El mismo procedimiento se aplicará en los casos de las personas que, cumpliendo todos los requisitos indicados en el inciso anterior, solicitaren inscribir derechos de aprovechamiento no inscritos, y aquellos que se extraen en forma individual de una fuente natural</a:t>
            </a:r>
            <a:endParaRPr/>
          </a:p>
          <a:p>
            <a:pPr indent="0" lvl="0" marL="0" rtl="0" algn="l">
              <a:spcBef>
                <a:spcPts val="0"/>
              </a:spcBef>
              <a:spcAft>
                <a:spcPts val="0"/>
              </a:spcAft>
              <a:buNone/>
            </a:pPr>
            <a:r>
              <a:rPr lang="en"/>
              <a:t>El artículo dos nos establece una serie de requisitos o condiciones. De este surgen varias preguntas y conclusiones.</a:t>
            </a:r>
            <a:endParaRPr/>
          </a:p>
          <a:p>
            <a:pPr indent="0" lvl="0" marL="0" rtl="0" algn="l">
              <a:spcBef>
                <a:spcPts val="0"/>
              </a:spcBef>
              <a:spcAft>
                <a:spcPts val="0"/>
              </a:spcAft>
              <a:buNone/>
            </a:pPr>
            <a:r>
              <a:rPr lang="en"/>
              <a:t>Vergara Blanco concluye lo siguiente:</a:t>
            </a:r>
            <a:endParaRPr/>
          </a:p>
          <a:p>
            <a:pPr indent="0" lvl="0" marL="0" rtl="0" algn="l">
              <a:spcBef>
                <a:spcPts val="0"/>
              </a:spcBef>
              <a:spcAft>
                <a:spcPts val="0"/>
              </a:spcAft>
              <a:buNone/>
            </a:pPr>
            <a:r>
              <a:rPr lang="en"/>
              <a:t>“i) No existe un plazo para solicitar la regularización, de lo que se deriva que se puede realizar en cualquier tiempo, mientras una nueva ley no diga lo contrario.</a:t>
            </a:r>
            <a:endParaRPr/>
          </a:p>
          <a:p>
            <a:pPr indent="0" lvl="0" marL="0" rtl="0" algn="l">
              <a:spcBef>
                <a:spcPts val="0"/>
              </a:spcBef>
              <a:spcAft>
                <a:spcPts val="0"/>
              </a:spcAft>
              <a:buNone/>
            </a:pPr>
            <a:r>
              <a:rPr lang="en"/>
              <a:t>Esto se ha ido discutido en la jurisprudencia para saber si esta norma transitoria tiene un plazo de vigencia para aplicarse o bien es una norma permanente. Vergara Blanco señala que es permanente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ii) No establece la ley exigencia alguna respecto de los adquirentes de estos derechos de aguas, en su condición de derechos reales, por lo que en tal aspecto se regirán por las reglas del Código de Aguas y, supletoriamente, por el Código Civil (materia en la cual este último código es legítimamente supletorio, dados los términos del artículo 6 del CA).”</a:t>
            </a:r>
            <a:endParaRPr/>
          </a:p>
          <a:p>
            <a:pPr indent="0" lvl="0" marL="0" rtl="0" algn="l">
              <a:spcBef>
                <a:spcPts val="0"/>
              </a:spcBef>
              <a:spcAft>
                <a:spcPts val="0"/>
              </a:spcAft>
              <a:buNone/>
            </a:pPr>
            <a:r>
              <a:rPr lang="en"/>
              <a:t>Si nos vamos a este plazo de 5 años de uso ininterrumpido, ¿Qué significa? Considerando que estamos en una situación de tránsito por la dictación del Código de Aguas el 81 y la necesidad de regularizar los usos consuetudinarios que existieran antes de la dictación del código, pero respecto de los 5 años cómo podemos interpretarlos, ya que hoy en día se podría dar bajo la interpretación de Vergara Blanco que pudieran aún reconocerse después de todas estas décadas, o pedir solicitarse el reconocimiento de derechos que se hubieren usado antes del año 81. ¿Qué dudas interpretativas surgen por este plazo? Además de los medios de prueba (en caso del dueño del inmueble es mas fácil), pero en cuanto al plazo se puede dar una interpretación que diga que el plazo se cuenta desde la entrada en vigencia del CA, pero que pasa si alguien tiene uso consuetudinario desde el 78 o 79 y el 81 no alcanza a cumplir con 5 años, pero los sigue cumpliendo después ¿Entraría en el ámbito de esta norma? El curso opina que si podría seguir contando el tiempo después de la vigencia del código. Pero hay distintas interpretaciones.</a:t>
            </a:r>
            <a:endParaRPr/>
          </a:p>
          <a:p>
            <a:pPr indent="0" lvl="0" marL="0" rtl="0" algn="l">
              <a:spcBef>
                <a:spcPts val="0"/>
              </a:spcBef>
              <a:spcAft>
                <a:spcPts val="0"/>
              </a:spcAft>
              <a:buNone/>
            </a:pPr>
            <a:r>
              <a:rPr lang="en"/>
              <a:t>La jurisprudencia ha sido vacilante, Vergara Blanco clasifica 5 tipos de interpretaciones:</a:t>
            </a:r>
            <a:endParaRPr/>
          </a:p>
          <a:p>
            <a:pPr indent="0" lvl="0" marL="0" rtl="0" algn="l">
              <a:spcBef>
                <a:spcPts val="0"/>
              </a:spcBef>
              <a:spcAft>
                <a:spcPts val="0"/>
              </a:spcAft>
              <a:buNone/>
            </a:pPr>
            <a:r>
              <a:rPr lang="en"/>
              <a:t>“(i) Se ha dicho que el referido plazo de cinco años debe contarse desde la fecha en que comenzó el uso de las aguas y que debía encontrarse cumplido a la fecha de entrada en vigencia del Código de1981.</a:t>
            </a:r>
            <a:endParaRPr/>
          </a:p>
          <a:p>
            <a:pPr indent="0" lvl="0" marL="0" rtl="0" algn="l">
              <a:spcBef>
                <a:spcPts val="0"/>
              </a:spcBef>
              <a:spcAft>
                <a:spcPts val="0"/>
              </a:spcAft>
              <a:buNone/>
            </a:pPr>
            <a:r>
              <a:rPr lang="en"/>
              <a:t>(ii) También se ha señalado que dicho plazo simplemente se cuenta desde la fecha en que hubiera comenzado a producirse el uso respectivo (aquí no se requiere que los cinco años se encuentren cumplidos el 29 de octubre de1981, como ocurre en el caso anterior).</a:t>
            </a:r>
            <a:endParaRPr/>
          </a:p>
          <a:p>
            <a:pPr indent="0" lvl="0" marL="0" rtl="0" algn="l">
              <a:spcBef>
                <a:spcPts val="0"/>
              </a:spcBef>
              <a:spcAft>
                <a:spcPts val="0"/>
              </a:spcAft>
              <a:buNone/>
            </a:pPr>
            <a:r>
              <a:rPr lang="en"/>
              <a:t>(iii) Asimismo, se ha fallado que dicho plazo debe contarse desde la fecha de entrada en vigencia del Código de 1981.</a:t>
            </a:r>
            <a:endParaRPr/>
          </a:p>
          <a:p>
            <a:pPr indent="0" lvl="0" marL="0" rtl="0" algn="l">
              <a:spcBef>
                <a:spcPts val="0"/>
              </a:spcBef>
              <a:spcAft>
                <a:spcPts val="0"/>
              </a:spcAft>
              <a:buNone/>
            </a:pPr>
            <a:r>
              <a:rPr lang="en"/>
              <a:t>(iv) Se ha dicho que este plazo debe encontrarse cumplido a la fecha de la respectiva solicitud de regularización.</a:t>
            </a:r>
            <a:endParaRPr/>
          </a:p>
          <a:p>
            <a:pPr indent="0" lvl="0" marL="0" rtl="0" algn="l">
              <a:spcBef>
                <a:spcPts val="0"/>
              </a:spcBef>
              <a:spcAft>
                <a:spcPts val="0"/>
              </a:spcAft>
              <a:buNone/>
            </a:pPr>
            <a:r>
              <a:rPr lang="en"/>
              <a:t>(v)Finalmente, se ha señalado que dicho plazo debe haberse iniciado antes del 29 de octubre de 1981.”</a:t>
            </a:r>
            <a:endParaRPr/>
          </a:p>
          <a:p>
            <a:pPr indent="0" lvl="0" marL="0" rtl="0" algn="l">
              <a:spcBef>
                <a:spcPts val="0"/>
              </a:spcBef>
              <a:spcAft>
                <a:spcPts val="0"/>
              </a:spcAft>
              <a:buNone/>
            </a:pPr>
            <a:r>
              <a:rPr lang="en"/>
              <a:t>En conclusión, la jurisprudencia ha sido bastante vacilante y no concluyente en la manera de contabilizarlo.</a:t>
            </a:r>
            <a:endParaRPr/>
          </a:p>
          <a:p>
            <a:pPr indent="0" lvl="0" marL="0" rtl="0" algn="l">
              <a:spcBef>
                <a:spcPts val="0"/>
              </a:spcBef>
              <a:spcAft>
                <a:spcPts val="0"/>
              </a:spcAft>
              <a:buNone/>
            </a:pPr>
            <a:r>
              <a:rPr lang="en"/>
              <a:t>La doctrina por otro lado ha interpretado:</a:t>
            </a:r>
            <a:endParaRPr/>
          </a:p>
          <a:p>
            <a:pPr indent="0" lvl="0" marL="0" rtl="0" algn="l">
              <a:spcBef>
                <a:spcPts val="0"/>
              </a:spcBef>
              <a:spcAft>
                <a:spcPts val="0"/>
              </a:spcAft>
              <a:buNone/>
            </a:pPr>
            <a:r>
              <a:rPr lang="en"/>
              <a:t>“(i) Se ha señalado que el artículo 2 transitorio del CA establece que la fecha de entrada en vigencia del Código de 1981 marca el último plazo a partir del cual debió iniciarse el uso de las aguas.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(ii) Se considera que el plazo de cinco años de uso ininterrumpido debe ser contado hacia atrás, desde la entrada en vigencia del Código de 1981.”</a:t>
            </a:r>
            <a:endParaRPr/>
          </a:p>
          <a:p>
            <a:pPr indent="0" lvl="0" marL="0" rtl="0" algn="l">
              <a:spcBef>
                <a:spcPts val="0"/>
              </a:spcBef>
              <a:spcAft>
                <a:spcPts val="0"/>
              </a:spcAft>
              <a:buNone/>
            </a:pPr>
            <a:r>
              <a:rPr lang="en"/>
              <a:t>En conclusión, una parte de la doctrina piensa que 1981 es el límite del plazo de los 5 años, es decir que estos 5 años deben cumplirse a la fecha de la entrada en vigencia del código, mientras otros dicen que al contrario, solo basta con que el uso ininterrumpido se haya iniciado y no terminado antes de la entrada en vigencia de este código.</a:t>
            </a:r>
            <a:endParaRPr/>
          </a:p>
          <a:p>
            <a:pPr indent="0" lvl="0" marL="0" rtl="0" algn="l">
              <a:spcBef>
                <a:spcPts val="0"/>
              </a:spcBef>
              <a:spcAft>
                <a:spcPts val="0"/>
              </a:spcAft>
              <a:buNone/>
            </a:pPr>
            <a:r>
              <a:rPr lang="en"/>
              <a:t>La Dirección General de Aguas también ha establecido ciertas interpretaciones, pero tampoco son tan claras:</a:t>
            </a:r>
            <a:endParaRPr/>
          </a:p>
          <a:p>
            <a:pPr indent="0" lvl="0" marL="0" rtl="0" algn="l">
              <a:spcBef>
                <a:spcPts val="0"/>
              </a:spcBef>
              <a:spcAft>
                <a:spcPts val="0"/>
              </a:spcAft>
              <a:buNone/>
            </a:pPr>
            <a:r>
              <a:rPr lang="en"/>
              <a:t>“El derecho de aprovechamiento debe haber estado siendo utilizado cinco años antes de entrar en vigencia el CA de 1981; es decir, del 29 de octubre de 1976 hacia atrás.</a:t>
            </a:r>
            <a:endParaRPr/>
          </a:p>
          <a:p>
            <a:pPr indent="0" lvl="0" marL="0" rtl="0" algn="l">
              <a:spcBef>
                <a:spcPts val="0"/>
              </a:spcBef>
              <a:spcAft>
                <a:spcPts val="0"/>
              </a:spcAft>
              <a:buNone/>
            </a:pPr>
            <a:r>
              <a:rPr lang="en"/>
              <a:t>El plazo de cinco años requerido en este procedimiento regularizador debe encontrarse cumplido al 29 de octubre de 1981, por lo que el uso respectivo debió haberse iniciado, a más tardar, el 29 de octubre de 1976.”</a:t>
            </a:r>
            <a:endParaRPr/>
          </a:p>
          <a:p>
            <a:pPr indent="0" lvl="0" marL="0" rtl="0" algn="l">
              <a:spcBef>
                <a:spcPts val="0"/>
              </a:spcBef>
              <a:spcAft>
                <a:spcPts val="0"/>
              </a:spcAft>
              <a:buNone/>
            </a:pPr>
            <a:r>
              <a:rPr lang="en"/>
              <a:t>Esto ha dado lugar a controversias en los tribunales respecto no sólo del plazo sino del reconocimiento de las aguas de uso costumbristas.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2" name="Shape 3452"/>
        <p:cNvGrpSpPr/>
        <p:nvPr/>
      </p:nvGrpSpPr>
      <p:grpSpPr>
        <a:xfrm>
          <a:off x="0" y="0"/>
          <a:ext cx="0" cy="0"/>
          <a:chOff x="0" y="0"/>
          <a:chExt cx="0" cy="0"/>
        </a:xfrm>
      </p:grpSpPr>
      <p:sp>
        <p:nvSpPr>
          <p:cNvPr id="3453" name="Google Shape;3453;gdf398563d0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4" name="Google Shape;3454;gdf398563d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a:p>
            <a:pPr indent="0" lvl="0" marL="0" rtl="0" algn="l">
              <a:spcBef>
                <a:spcPts val="0"/>
              </a:spcBef>
              <a:spcAft>
                <a:spcPts val="0"/>
              </a:spcAft>
              <a:buNone/>
            </a:pPr>
            <a:r>
              <a:rPr lang="en"/>
              <a:t>Aguas Indígenas norte</a:t>
            </a:r>
            <a:endParaRPr/>
          </a:p>
          <a:p>
            <a:pPr indent="0" lvl="0" marL="0" rtl="0" algn="l">
              <a:spcBef>
                <a:spcPts val="0"/>
              </a:spcBef>
              <a:spcAft>
                <a:spcPts val="0"/>
              </a:spcAft>
              <a:buNone/>
            </a:pPr>
            <a:r>
              <a:rPr lang="en"/>
              <a:t>Art. 64 Ley N°19.253: Se deberá proteger especialmente las aguas de las comunidades Aimaras y Atacameñas. Serán consideradas bienes de propiedad y uso de la comunidad indígena establecida por esta ley, las aguas que se encuentren en los terrenos de la comunidad, tales como los ríos, canales, acequias y vertientes, sin perjuicio de los derechos que terceros hayan inscrito de conformidad al Código General de Aguas.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se otorgarán nuevos derechos de agua sobre lagos, charcos, vertientes, ríos y otros acuíferos que surten a las aguas de propiedad de varias comunidades indígenas establecidas por esta ley sin garantizar, en forma previa, el normal abastecimiento de agua a las comunidades afectadas.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Estas son las aguas ancestrales. La razón de que te protejan estas aguas, según lo que cree que el profesor, es por la escasez que existe en ese territorio, a diferencia de la aparente abundancia que tienen otros pueblos indígenas.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Comenzamos con un repaso de la materia de las clases pasadas. Partiendo por el origen de los derechos de aprovechamiento de aguas y en específico el reconocimiento. Luciano contestó que la fuente del derecho es el uso histórico consuetudinario y respecto de esto existen dos formas de reconocerlos: por el uso consuetudinario, y por el estatus especial de las comunidades atacameñas y aymaras del agua que hacen un uso más comunitario del agua. El origen se refiere a la clasificación de las clases anteriores, es decir, derechos de aprovechamientos de aguas constituidos por el solo ministerio de la ley, por acto de autoridad y estos derechos reconocidos. Ahora nos vamos a enfocar en los últimos, y como bien se dijo tenemos unas normas generales de reconocimiento y un estatuto especial, respecto del cual también se aplican estas reglas generales.</a:t>
            </a:r>
            <a:endParaRPr/>
          </a:p>
          <a:p>
            <a:pPr indent="0" lvl="0" marL="0" rtl="0" algn="l">
              <a:spcBef>
                <a:spcPts val="0"/>
              </a:spcBef>
              <a:spcAft>
                <a:spcPts val="0"/>
              </a:spcAft>
              <a:buNone/>
            </a:pPr>
            <a:r>
              <a:rPr lang="en"/>
              <a:t>Vergara Blanco en su texto "Regularización de derechos consuetudinarios de aguas: crítica a la jurisprudencia vacilante de la corte suprema" señala lo siguiente:</a:t>
            </a:r>
            <a:endParaRPr/>
          </a:p>
          <a:p>
            <a:pPr indent="0" lvl="0" marL="0" rtl="0" algn="l">
              <a:spcBef>
                <a:spcPts val="0"/>
              </a:spcBef>
              <a:spcAft>
                <a:spcPts val="0"/>
              </a:spcAft>
              <a:buNone/>
            </a:pPr>
            <a:r>
              <a:rPr lang="en"/>
              <a:t>“El reconocimiento de los derechos de origen consuetudinario en los sistemas jurídicos modernos es uno de los mayores homenajes a la libertad de los ciudadanos y una excepción al monopolio del legislador. Estos derechos nacen de un uso costumbrista; de un factum que origina un derecho no registral (informal, si se quiere), pero de titularidades reconocidas y plenamente protegidas. Su existencia y ejercicio práctico está fuera de toda duda; es cosa de mirar la geografía física y humana de nuestro país. Lo único que falta respecto de esos derechos es su “formalización”, esto es, su escrituración y registro; o su “perfeccionamiento”, incorporando a sus títulos el detalle de las características esenciales de todo derecho formalizado de aguas: caudal, lugar de extracción o naturaleza (ya sea de uso consuntivo o no consuntivo; de ejercicio eventual o permanente; superficial o subterráneo; en fin, de uso continuo, discontinuo o alternado). En ningún caso la falta de tales formalidades pone en cuestión ni la existencia ni tampoco el legítimo ejercicio de esos derechos. De ahí que un título informal de aguas (costumbrista) sea entonces tan legítimo, garantizado y protegido como uno formalizado. La razón es muy simple: los derechos consuetudinarios existen socialmente antes de su regulación legal, la cual sólo reconoce y somete esa realidad a una nueva formalidad con el objetivo de dar mayor certeza, certidumbre y seguridad.”</a:t>
            </a:r>
            <a:endParaRPr/>
          </a:p>
          <a:p>
            <a:pPr indent="0" lvl="0" marL="0" rtl="0" algn="l">
              <a:spcBef>
                <a:spcPts val="0"/>
              </a:spcBef>
              <a:spcAft>
                <a:spcPts val="0"/>
              </a:spcAft>
              <a:buNone/>
            </a:pPr>
            <a:r>
              <a:rPr lang="en"/>
              <a:t>Esta es la visión que tiene Vergara Blanco sobre estos derechos consuetudinarios, que nacen de este uso costumbrista, y el valor que les da de pleno derecho, el reconocimiento que les da en este caso vendría sólo a formalizar una situación. Podemos estar o no de acuerdo con esta visión que es bastante defensora del modelo.</a:t>
            </a:r>
            <a:endParaRPr/>
          </a:p>
          <a:p>
            <a:pPr indent="0" lvl="0" marL="0" rtl="0" algn="l">
              <a:spcBef>
                <a:spcPts val="0"/>
              </a:spcBef>
              <a:spcAft>
                <a:spcPts val="0"/>
              </a:spcAft>
              <a:buNone/>
            </a:pPr>
            <a:r>
              <a:rPr lang="en"/>
              <a:t>Ahora ¿Cuáles son las normas importantes respecto de este reconocimiento de derechos de aprovechamiento de aguas?</a:t>
            </a:r>
            <a:endParaRPr/>
          </a:p>
          <a:p>
            <a:pPr indent="0" lvl="0" marL="0" rtl="0" algn="l">
              <a:spcBef>
                <a:spcPts val="0"/>
              </a:spcBef>
              <a:spcAft>
                <a:spcPts val="0"/>
              </a:spcAft>
              <a:buNone/>
            </a:pPr>
            <a:r>
              <a:rPr lang="en"/>
              <a:t>DL 2.603 de 1979 art.7: Se presumirá dueño de derecho de aprovechamiento a quien lo sea del inmueble que se encuentre actualmente utilizando dichos derechos. En caso de no ser aplicable la norma precedente, se presumirá que es titular del derecho de aprovechamiento quien se encuentra actualmente haciendo uso efectivo del agua.</a:t>
            </a:r>
            <a:endParaRPr/>
          </a:p>
          <a:p>
            <a:pPr indent="0" lvl="0" marL="0" rtl="0" algn="l">
              <a:spcBef>
                <a:spcPts val="0"/>
              </a:spcBef>
              <a:spcAft>
                <a:spcPts val="0"/>
              </a:spcAft>
              <a:buNone/>
            </a:pPr>
            <a:r>
              <a:rPr lang="en"/>
              <a:t>Entonces cuáles son las hipótesis de este decreto, quienes pueden presumirse dueños: los dueños del inmueble quien se encuentre utilizando las aguas, o quien no sea dueño del predio la utilice.</a:t>
            </a:r>
            <a:endParaRPr/>
          </a:p>
          <a:p>
            <a:pPr indent="0" lvl="0" marL="0" rtl="0" algn="l">
              <a:spcBef>
                <a:spcPts val="0"/>
              </a:spcBef>
              <a:spcAft>
                <a:spcPts val="0"/>
              </a:spcAft>
              <a:buNone/>
            </a:pPr>
            <a:r>
              <a:rPr lang="en"/>
              <a:t>Constitución (art.19 n°24 inciso final): Los derechos de los particulares sobre las aguas, reconocidos o constituidos en conformidad a la ley, otorgarán a sus titulares la propiedad sobre ellos.</a:t>
            </a:r>
            <a:endParaRPr/>
          </a:p>
          <a:p>
            <a:pPr indent="0" lvl="0" marL="0" rtl="0" algn="l">
              <a:spcBef>
                <a:spcPts val="0"/>
              </a:spcBef>
              <a:spcAft>
                <a:spcPts val="0"/>
              </a:spcAft>
              <a:buNone/>
            </a:pPr>
            <a:r>
              <a:rPr lang="en"/>
              <a:t>Esta última norma constitucional se refiere a estos derechos de los particulares sobre las aguas reconocidas o constituidos en conformidad a la ley, es decir, hay un reconocimiento constitucional de los tipos de derecho en cuanto pueden ser reconocidos o constituidos.</a:t>
            </a:r>
            <a:endParaRPr/>
          </a:p>
          <a:p>
            <a:pPr indent="0" lvl="0" marL="0" rtl="0" algn="l">
              <a:spcBef>
                <a:spcPts val="0"/>
              </a:spcBef>
              <a:spcAft>
                <a:spcPts val="0"/>
              </a:spcAft>
              <a:buNone/>
            </a:pPr>
            <a:r>
              <a:rPr lang="en"/>
              <a:t>ARTICULO 2 transitorio CA: Los derechos de aprovechamiento inscritos que estén siendo utilizados por personas distintas de sus titulares a la fecha de entrar en vigencia este código, podrán regularizarse cuando dichos usuarios hayan cumplido cinco años de uso ininterrumpido contados desde la fecha en que hubieren comenzado a hacerlo, en conformidad con las reglas siguientes:</a:t>
            </a:r>
            <a:endParaRPr/>
          </a:p>
          <a:p>
            <a:pPr indent="0" lvl="0" marL="0" rtl="0" algn="l">
              <a:spcBef>
                <a:spcPts val="0"/>
              </a:spcBef>
              <a:spcAft>
                <a:spcPts val="0"/>
              </a:spcAft>
              <a:buNone/>
            </a:pPr>
            <a:r>
              <a:rPr lang="en"/>
              <a:t>a) La utilización deberá haberse efectuado libre de clandestinidad o violencia, y sin reconocer dominio ajeno</a:t>
            </a:r>
            <a:endParaRPr/>
          </a:p>
          <a:p>
            <a:pPr indent="0" lvl="0" marL="0" rtl="0" algn="l">
              <a:spcBef>
                <a:spcPts val="0"/>
              </a:spcBef>
              <a:spcAft>
                <a:spcPts val="0"/>
              </a:spcAft>
              <a:buNone/>
            </a:pPr>
            <a:r>
              <a:rPr lang="en"/>
              <a:t>b) La solicitud se elevará a la Dirección General de Aguas ajustándose en la forma, plazos y trámites a lo prescrito en el párrafo 1 del Título I del Libro II de este código</a:t>
            </a:r>
            <a:endParaRPr/>
          </a:p>
          <a:p>
            <a:pPr indent="0" lvl="0" marL="0" rtl="0" algn="l">
              <a:spcBef>
                <a:spcPts val="0"/>
              </a:spcBef>
              <a:spcAft>
                <a:spcPts val="0"/>
              </a:spcAft>
              <a:buNone/>
            </a:pPr>
            <a:r>
              <a:rPr lang="en"/>
              <a:t>c) Los terceros afectados podrán deducir oposición mediante presentación que se sujetará a las reglas señaladas en la letra anterior, y</a:t>
            </a:r>
            <a:endParaRPr/>
          </a:p>
          <a:p>
            <a:pPr indent="0" lvl="0" marL="0" rtl="0" algn="l">
              <a:spcBef>
                <a:spcPts val="0"/>
              </a:spcBef>
              <a:spcAft>
                <a:spcPts val="0"/>
              </a:spcAft>
              <a:buNone/>
            </a:pPr>
            <a:r>
              <a:rPr lang="en"/>
              <a:t>d) Vencidos los plazos legales, la Dirección General de Aguas remitirá la solicitud y todos los antecedentes más la oposición, si la hubiere, al Juez de Letras en lo Civil competente, quien conocerá y fallará de acuerdo al procedimiento establecido en el artículo 177 y siguientes de este código</a:t>
            </a:r>
            <a:endParaRPr/>
          </a:p>
          <a:p>
            <a:pPr indent="0" lvl="0" marL="0" rtl="0" algn="l">
              <a:spcBef>
                <a:spcPts val="0"/>
              </a:spcBef>
              <a:spcAft>
                <a:spcPts val="0"/>
              </a:spcAft>
              <a:buNone/>
            </a:pPr>
            <a:r>
              <a:rPr lang="en"/>
              <a:t>El mismo procedimiento se aplicará en los casos de las personas que, cumpliendo todos los requisitos indicados en el inciso anterior, solicitaren inscribir derechos de aprovechamiento no inscritos, y aquellos que se extraen en forma individual de una fuente natural</a:t>
            </a:r>
            <a:endParaRPr/>
          </a:p>
          <a:p>
            <a:pPr indent="0" lvl="0" marL="0" rtl="0" algn="l">
              <a:spcBef>
                <a:spcPts val="0"/>
              </a:spcBef>
              <a:spcAft>
                <a:spcPts val="0"/>
              </a:spcAft>
              <a:buNone/>
            </a:pPr>
            <a:r>
              <a:rPr lang="en"/>
              <a:t>El artículo dos nos establece una serie de requisitos o condiciones. De este surgen varias preguntas y conclusiones.</a:t>
            </a:r>
            <a:endParaRPr/>
          </a:p>
          <a:p>
            <a:pPr indent="0" lvl="0" marL="0" rtl="0" algn="l">
              <a:spcBef>
                <a:spcPts val="0"/>
              </a:spcBef>
              <a:spcAft>
                <a:spcPts val="0"/>
              </a:spcAft>
              <a:buNone/>
            </a:pPr>
            <a:r>
              <a:rPr lang="en"/>
              <a:t>Vergara Blanco concluye lo siguiente:</a:t>
            </a:r>
            <a:endParaRPr/>
          </a:p>
          <a:p>
            <a:pPr indent="0" lvl="0" marL="0" rtl="0" algn="l">
              <a:spcBef>
                <a:spcPts val="0"/>
              </a:spcBef>
              <a:spcAft>
                <a:spcPts val="0"/>
              </a:spcAft>
              <a:buNone/>
            </a:pPr>
            <a:r>
              <a:rPr lang="en"/>
              <a:t>“i) No existe un plazo para solicitar la regularización, de lo que se deriva que se puede realizar en cualquier tiempo, mientras una nueva ley no diga lo contrario.</a:t>
            </a:r>
            <a:endParaRPr/>
          </a:p>
          <a:p>
            <a:pPr indent="0" lvl="0" marL="0" rtl="0" algn="l">
              <a:spcBef>
                <a:spcPts val="0"/>
              </a:spcBef>
              <a:spcAft>
                <a:spcPts val="0"/>
              </a:spcAft>
              <a:buNone/>
            </a:pPr>
            <a:r>
              <a:rPr lang="en"/>
              <a:t>Esto se ha ido discutido en la jurisprudencia para saber si esta norma transitoria tiene un plazo de vigencia para aplicarse o bien es una norma permanente. Vergara Blanco señala que es permanente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ii) No establece la ley exigencia alguna respecto de los adquirentes de estos derechos de aguas, en su condición de derechos reales, por lo que en tal aspecto se regirán por las reglas del Código de Aguas y, supletoriamente, por el Código Civil (materia en la cual este último código es legítimamente supletorio, dados los términos del artículo 6 del CA).”</a:t>
            </a:r>
            <a:endParaRPr/>
          </a:p>
          <a:p>
            <a:pPr indent="0" lvl="0" marL="0" rtl="0" algn="l">
              <a:spcBef>
                <a:spcPts val="0"/>
              </a:spcBef>
              <a:spcAft>
                <a:spcPts val="0"/>
              </a:spcAft>
              <a:buNone/>
            </a:pPr>
            <a:r>
              <a:rPr lang="en"/>
              <a:t>Si nos vamos a este plazo de 5 años de uso ininterrumpido, ¿Qué significa? Considerando que estamos en una situación de tránsito por la dictación del Código de Aguas el 81 y la necesidad de regularizar los usos consuetudinarios que existieran antes de la dictación del código, pero respecto de los 5 años cómo podemos interpretarlos, ya que hoy en día se podría dar bajo la interpretación de Vergara Blanco que pudieran aún reconocerse después de todas estas décadas, o pedir solicitarse el reconocimiento de derechos que se hubieren usado antes del año 81. ¿Qué dudas interpretativas surgen por este plazo? Además de los medios de prueba (en caso del dueño del inmueble es mas fácil), pero en cuanto al plazo se puede dar una interpretación que diga que el plazo se cuenta desde la entrada en vigencia del CA, pero que pasa si alguien tiene uso consuetudinario desde el 78 o 79 y el 81 no alcanza a cumplir con 5 años, pero los sigue cumpliendo después ¿Entraría en el ámbito de esta norma? El curso opina que si podría seguir contando el tiempo después de la vigencia del código. Pero hay distintas interpretaciones.</a:t>
            </a:r>
            <a:endParaRPr/>
          </a:p>
          <a:p>
            <a:pPr indent="0" lvl="0" marL="0" rtl="0" algn="l">
              <a:spcBef>
                <a:spcPts val="0"/>
              </a:spcBef>
              <a:spcAft>
                <a:spcPts val="0"/>
              </a:spcAft>
              <a:buNone/>
            </a:pPr>
            <a:r>
              <a:rPr lang="en"/>
              <a:t>La jurisprudencia ha sido vacilante, Vergara Blanco clasifica 5 tipos de interpretaciones:</a:t>
            </a:r>
            <a:endParaRPr/>
          </a:p>
          <a:p>
            <a:pPr indent="0" lvl="0" marL="0" rtl="0" algn="l">
              <a:spcBef>
                <a:spcPts val="0"/>
              </a:spcBef>
              <a:spcAft>
                <a:spcPts val="0"/>
              </a:spcAft>
              <a:buNone/>
            </a:pPr>
            <a:r>
              <a:rPr lang="en"/>
              <a:t>“(i) Se ha dicho que el referido plazo de cinco años debe contarse desde la fecha en que comenzó el uso de las aguas y que debía encontrarse cumplido a la fecha de entrada en vigencia del Código de1981.</a:t>
            </a:r>
            <a:endParaRPr/>
          </a:p>
          <a:p>
            <a:pPr indent="0" lvl="0" marL="0" rtl="0" algn="l">
              <a:spcBef>
                <a:spcPts val="0"/>
              </a:spcBef>
              <a:spcAft>
                <a:spcPts val="0"/>
              </a:spcAft>
              <a:buNone/>
            </a:pPr>
            <a:r>
              <a:rPr lang="en"/>
              <a:t>(ii) También se ha señalado que dicho plazo simplemente se cuenta desde la fecha en que hubiera comenzado a producirse el uso respectivo (aquí no se requiere que los cinco años se encuentren cumplidos el 29 de octubre de1981, como ocurre en el caso anterior).</a:t>
            </a:r>
            <a:endParaRPr/>
          </a:p>
          <a:p>
            <a:pPr indent="0" lvl="0" marL="0" rtl="0" algn="l">
              <a:spcBef>
                <a:spcPts val="0"/>
              </a:spcBef>
              <a:spcAft>
                <a:spcPts val="0"/>
              </a:spcAft>
              <a:buNone/>
            </a:pPr>
            <a:r>
              <a:rPr lang="en"/>
              <a:t>(iii) Asimismo, se ha fallado que dicho plazo debe contarse desde la fecha de entrada en vigencia del Código de 1981.</a:t>
            </a:r>
            <a:endParaRPr/>
          </a:p>
          <a:p>
            <a:pPr indent="0" lvl="0" marL="0" rtl="0" algn="l">
              <a:spcBef>
                <a:spcPts val="0"/>
              </a:spcBef>
              <a:spcAft>
                <a:spcPts val="0"/>
              </a:spcAft>
              <a:buNone/>
            </a:pPr>
            <a:r>
              <a:rPr lang="en"/>
              <a:t>(iv) Se ha dicho que este plazo debe encontrarse cumplido a la fecha de la respectiva solicitud de regularización.</a:t>
            </a:r>
            <a:endParaRPr/>
          </a:p>
          <a:p>
            <a:pPr indent="0" lvl="0" marL="0" rtl="0" algn="l">
              <a:spcBef>
                <a:spcPts val="0"/>
              </a:spcBef>
              <a:spcAft>
                <a:spcPts val="0"/>
              </a:spcAft>
              <a:buNone/>
            </a:pPr>
            <a:r>
              <a:rPr lang="en"/>
              <a:t>(v)Finalmente, se ha señalado que dicho plazo debe haberse iniciado antes del 29 de octubre de 1981.”</a:t>
            </a:r>
            <a:endParaRPr/>
          </a:p>
          <a:p>
            <a:pPr indent="0" lvl="0" marL="0" rtl="0" algn="l">
              <a:spcBef>
                <a:spcPts val="0"/>
              </a:spcBef>
              <a:spcAft>
                <a:spcPts val="0"/>
              </a:spcAft>
              <a:buNone/>
            </a:pPr>
            <a:r>
              <a:rPr lang="en"/>
              <a:t>En conclusión, la jurisprudencia ha sido bastante vacilante y no concluyente en la manera de contabilizarlo.</a:t>
            </a:r>
            <a:endParaRPr/>
          </a:p>
          <a:p>
            <a:pPr indent="0" lvl="0" marL="0" rtl="0" algn="l">
              <a:spcBef>
                <a:spcPts val="0"/>
              </a:spcBef>
              <a:spcAft>
                <a:spcPts val="0"/>
              </a:spcAft>
              <a:buNone/>
            </a:pPr>
            <a:r>
              <a:rPr lang="en"/>
              <a:t>La doctrina por otro lado ha interpretado:</a:t>
            </a:r>
            <a:endParaRPr/>
          </a:p>
          <a:p>
            <a:pPr indent="0" lvl="0" marL="0" rtl="0" algn="l">
              <a:spcBef>
                <a:spcPts val="0"/>
              </a:spcBef>
              <a:spcAft>
                <a:spcPts val="0"/>
              </a:spcAft>
              <a:buNone/>
            </a:pPr>
            <a:r>
              <a:rPr lang="en"/>
              <a:t>“(i) Se ha señalado que el artículo 2 transitorio del CA establece que la fecha de entrada en vigencia del Código de 1981 marca el último plazo a partir del cual debió iniciarse el uso de las aguas.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(ii) Se considera que el plazo de cinco años de uso ininterrumpido debe ser contado hacia atrás, desde la entrada en vigencia del Código de 1981.”</a:t>
            </a:r>
            <a:endParaRPr/>
          </a:p>
          <a:p>
            <a:pPr indent="0" lvl="0" marL="0" rtl="0" algn="l">
              <a:spcBef>
                <a:spcPts val="0"/>
              </a:spcBef>
              <a:spcAft>
                <a:spcPts val="0"/>
              </a:spcAft>
              <a:buNone/>
            </a:pPr>
            <a:r>
              <a:rPr lang="en"/>
              <a:t>En conclusión, una parte de la doctrina piensa que 1981 es el límite del plazo de los 5 años, es decir que estos 5 años deben cumplirse a la fecha de la entrada en vigencia del código, mientras otros dicen que al contrario, solo basta con que el uso ininterrumpido se haya iniciado y no terminado antes de la entrada en vigencia de este código.</a:t>
            </a:r>
            <a:endParaRPr/>
          </a:p>
          <a:p>
            <a:pPr indent="0" lvl="0" marL="0" rtl="0" algn="l">
              <a:spcBef>
                <a:spcPts val="0"/>
              </a:spcBef>
              <a:spcAft>
                <a:spcPts val="0"/>
              </a:spcAft>
              <a:buNone/>
            </a:pPr>
            <a:r>
              <a:rPr lang="en"/>
              <a:t>La Dirección General de Aguas también ha establecido ciertas interpretaciones, pero tampoco son tan claras:</a:t>
            </a:r>
            <a:endParaRPr/>
          </a:p>
          <a:p>
            <a:pPr indent="0" lvl="0" marL="0" rtl="0" algn="l">
              <a:spcBef>
                <a:spcPts val="0"/>
              </a:spcBef>
              <a:spcAft>
                <a:spcPts val="0"/>
              </a:spcAft>
              <a:buNone/>
            </a:pPr>
            <a:r>
              <a:rPr lang="en"/>
              <a:t>“El derecho de aprovechamiento debe haber estado siendo utilizado cinco años antes de entrar en vigencia el CA de 1981; es decir, del 29 de octubre de 1976 hacia atrás.</a:t>
            </a:r>
            <a:endParaRPr/>
          </a:p>
          <a:p>
            <a:pPr indent="0" lvl="0" marL="0" rtl="0" algn="l">
              <a:spcBef>
                <a:spcPts val="0"/>
              </a:spcBef>
              <a:spcAft>
                <a:spcPts val="0"/>
              </a:spcAft>
              <a:buNone/>
            </a:pPr>
            <a:r>
              <a:rPr lang="en"/>
              <a:t>El plazo de cinco años requerido en este procedimiento regularizador debe encontrarse cumplido al 29 de octubre de 1981, por lo que el uso respectivo debió haberse iniciado, a más tardar, el 29 de octubre de 1976.”</a:t>
            </a:r>
            <a:endParaRPr/>
          </a:p>
          <a:p>
            <a:pPr indent="0" lvl="0" marL="0" rtl="0" algn="l">
              <a:spcBef>
                <a:spcPts val="0"/>
              </a:spcBef>
              <a:spcAft>
                <a:spcPts val="0"/>
              </a:spcAft>
              <a:buNone/>
            </a:pPr>
            <a:r>
              <a:rPr lang="en"/>
              <a:t>Esto ha dado lugar a controversias en los tribunales respecto no sólo del plazo sino del reconocimiento de las aguas de uso costumbristas.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5" name="Shape 3465"/>
        <p:cNvGrpSpPr/>
        <p:nvPr/>
      </p:nvGrpSpPr>
      <p:grpSpPr>
        <a:xfrm>
          <a:off x="0" y="0"/>
          <a:ext cx="0" cy="0"/>
          <a:chOff x="0" y="0"/>
          <a:chExt cx="0" cy="0"/>
        </a:xfrm>
      </p:grpSpPr>
      <p:sp>
        <p:nvSpPr>
          <p:cNvPr id="3466" name="Google Shape;3466;g19facbeb1716b2bd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7" name="Google Shape;3467;g19facbeb1716b2bd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Carlos:</a:t>
            </a:r>
            <a:endParaRPr/>
          </a:p>
          <a:p>
            <a:pPr indent="0" lvl="0" marL="0" rtl="0" algn="l">
              <a:spcBef>
                <a:spcPts val="0"/>
              </a:spcBef>
              <a:spcAft>
                <a:spcPts val="0"/>
              </a:spcAft>
              <a:buNone/>
            </a:pPr>
            <a:r>
              <a:rPr lang="en"/>
              <a:t>Las organizaciones de usuarios son entes encargados de la administración de las aguas.</a:t>
            </a:r>
            <a:endParaRPr/>
          </a:p>
          <a:p>
            <a:pPr indent="0" lvl="0" marL="0" rtl="0" algn="l">
              <a:spcBef>
                <a:spcPts val="0"/>
              </a:spcBef>
              <a:spcAft>
                <a:spcPts val="0"/>
              </a:spcAft>
              <a:buNone/>
            </a:pPr>
            <a:r>
              <a:rPr lang="en"/>
              <a:t>Son relevantes en el ordenamiento chileno en cuanto punto central de la regulación en el Código, aproximando su gestión a administraciones corporativas de usuarios en función a ciertas analogías al derecho societario.</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5" name="Shape 3475"/>
        <p:cNvGrpSpPr/>
        <p:nvPr/>
      </p:nvGrpSpPr>
      <p:grpSpPr>
        <a:xfrm>
          <a:off x="0" y="0"/>
          <a:ext cx="0" cy="0"/>
          <a:chOff x="0" y="0"/>
          <a:chExt cx="0" cy="0"/>
        </a:xfrm>
      </p:grpSpPr>
      <p:sp>
        <p:nvSpPr>
          <p:cNvPr id="3476" name="Google Shape;3476;g9aae1a292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7" name="Google Shape;3477;g9aae1a292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Gestión comunitaria de las aguas</a:t>
            </a:r>
            <a:r>
              <a:rPr lang="en"/>
              <a:t>.</a:t>
            </a:r>
            <a:endParaRPr/>
          </a:p>
          <a:p>
            <a:pPr indent="0" lvl="0" marL="0" rtl="0" algn="l">
              <a:spcBef>
                <a:spcPts val="0"/>
              </a:spcBef>
              <a:spcAft>
                <a:spcPts val="0"/>
              </a:spcAft>
              <a:buNone/>
            </a:pPr>
            <a:r>
              <a:rPr lang="en"/>
              <a:t>Se trata de una de las </a:t>
            </a:r>
            <a:r>
              <a:rPr lang="en" u="sng"/>
              <a:t>bases de la regulación de las aguas</a:t>
            </a:r>
            <a:r>
              <a:rPr lang="en"/>
              <a:t>; Vergara Blanco plantea que que agua, por la gestión que tiene, se convertiría en un bien común a través de las organizaciones de usuarios, pero solo parcialmente, en tanto no sería disponible para la comunidad en general, sino tan sólo a los usuarios.</a:t>
            </a:r>
            <a:endParaRPr/>
          </a:p>
          <a:p>
            <a:pPr indent="0" lvl="0" marL="0" rtl="0" algn="l">
              <a:spcBef>
                <a:spcPts val="0"/>
              </a:spcBef>
              <a:spcAft>
                <a:spcPts val="0"/>
              </a:spcAft>
              <a:buNone/>
            </a:pPr>
            <a:r>
              <a:rPr lang="en"/>
              <a:t>Proviene de una </a:t>
            </a:r>
            <a:r>
              <a:rPr lang="en" u="sng"/>
              <a:t>lógica comunitaria</a:t>
            </a:r>
            <a:r>
              <a:rPr lang="en"/>
              <a:t> de los bienes comunes; sin embargo, esto se encuentra en contradicción con su naturaleza de bien nacional de uso público, pero proviene de dicha lógica, similar a la gestión de la comunidad en el derecho civil.</a:t>
            </a:r>
            <a:endParaRPr/>
          </a:p>
          <a:p>
            <a:pPr indent="0" lvl="0" marL="0" rtl="0" algn="l">
              <a:spcBef>
                <a:spcPts val="0"/>
              </a:spcBef>
              <a:spcAft>
                <a:spcPts val="0"/>
              </a:spcAft>
              <a:buNone/>
            </a:pPr>
            <a:r>
              <a:rPr lang="en"/>
              <a:t>Propende a la </a:t>
            </a:r>
            <a:r>
              <a:rPr lang="en" u="sng"/>
              <a:t>autogestión</a:t>
            </a:r>
            <a:r>
              <a:rPr lang="en"/>
              <a:t>, por ende se le entrega a este ente una serie de potestades públicas relativas a la gestión del agua.</a:t>
            </a:r>
            <a:endParaRPr/>
          </a:p>
          <a:p>
            <a:pPr indent="0" lvl="0" marL="0" rtl="0" algn="l">
              <a:spcBef>
                <a:spcPts val="0"/>
              </a:spcBef>
              <a:spcAft>
                <a:spcPts val="0"/>
              </a:spcAft>
              <a:buNone/>
            </a:pPr>
            <a:r>
              <a:rPr lang="en"/>
              <a:t>Por ende, también se trataría al gestionar lo común de una </a:t>
            </a:r>
            <a:r>
              <a:rPr lang="en" u="sng"/>
              <a:t>función pública</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Antecedentes de gestión de usuarios.</a:t>
            </a:r>
            <a:endParaRPr b="1"/>
          </a:p>
          <a:p>
            <a:pPr indent="0" lvl="0" marL="0" rtl="0" algn="l">
              <a:spcBef>
                <a:spcPts val="0"/>
              </a:spcBef>
              <a:spcAft>
                <a:spcPts val="0"/>
              </a:spcAft>
              <a:buNone/>
            </a:pPr>
            <a:r>
              <a:rPr lang="en"/>
              <a:t>La regulación de las aguas en Chile viene a hacerse cargo de una </a:t>
            </a:r>
            <a:r>
              <a:rPr lang="en" u="sng"/>
              <a:t>realidad fáctica</a:t>
            </a:r>
            <a:r>
              <a:rPr lang="en"/>
              <a:t>, haciéndose cargo de distintas experiencias de comunidades que gestionaban el agua que consumían previamente a la dictación de la ley. Siendo de esta manera las primeras experiencias el Río Mapocho 1770 y Canalistas de Maipo 1827, considerando que se trataba de las zonas más densamente pobladas surgieron dificultades en torno al consumo del agua que se debieron resolver comunitariamente.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0" name="Shape 3540"/>
        <p:cNvGrpSpPr/>
        <p:nvPr/>
      </p:nvGrpSpPr>
      <p:grpSpPr>
        <a:xfrm>
          <a:off x="0" y="0"/>
          <a:ext cx="0" cy="0"/>
          <a:chOff x="0" y="0"/>
          <a:chExt cx="0" cy="0"/>
        </a:xfrm>
      </p:grpSpPr>
      <p:sp>
        <p:nvSpPr>
          <p:cNvPr id="3541" name="Google Shape;3541;g9ac7ea12a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2" name="Google Shape;3542;g9ac7ea12a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 organizaciones de usuarios se construyen a partir de dos conceptos en las palabras del art. 186 del Código de Aguas:</a:t>
            </a:r>
            <a:br>
              <a:rPr lang="en"/>
            </a:br>
            <a:r>
              <a:rPr lang="en"/>
              <a:t>1.- </a:t>
            </a:r>
            <a:r>
              <a:rPr lang="en" u="sng"/>
              <a:t>si dos o más personas tienen DDAA en las aguas de un mismo canal y embalse, o aprovechan aguas del mismo acuífero</a:t>
            </a:r>
            <a:endParaRPr u="sng"/>
          </a:p>
          <a:p>
            <a:pPr indent="0" lvl="0" marL="0" rtl="0" algn="l">
              <a:spcBef>
                <a:spcPts val="0"/>
              </a:spcBef>
              <a:spcAft>
                <a:spcPts val="0"/>
              </a:spcAft>
              <a:buNone/>
            </a:pPr>
            <a:r>
              <a:rPr lang="en"/>
              <a:t>(obras artificiales de aguas o cauces naturales/acuíferos)</a:t>
            </a:r>
            <a:br>
              <a:rPr lang="en"/>
            </a:br>
            <a:br>
              <a:rPr lang="en"/>
            </a:br>
            <a:r>
              <a:rPr lang="en"/>
              <a:t>(...) podrán reglamentar la comunidad que existe como consecuencia de este hecho, constituirse en una asociación de canalistas o en cualquier tipo de sociedad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a:t>
            </a:r>
            <a:r>
              <a:rPr lang="en" u="sng"/>
              <a:t>con el objeto de tomar las aguas del caudal matriz, repartirlas entre los titulares de derechos, construir, explotar, conservar y mejorar las obras de captación, acueductos y otras que sean necesarias para su aprovechamiento</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en el caso de cauces naturales podrán organizarse como juntas de vigilancia.</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6" name="Shape 3576"/>
        <p:cNvGrpSpPr/>
        <p:nvPr/>
      </p:nvGrpSpPr>
      <p:grpSpPr>
        <a:xfrm>
          <a:off x="0" y="0"/>
          <a:ext cx="0" cy="0"/>
          <a:chOff x="0" y="0"/>
          <a:chExt cx="0" cy="0"/>
        </a:xfrm>
      </p:grpSpPr>
      <p:sp>
        <p:nvSpPr>
          <p:cNvPr id="3577" name="Google Shape;3577;gdfcb66e0a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8" name="Google Shape;3578;gdfcb66e0a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1" name="Shape 3591"/>
        <p:cNvGrpSpPr/>
        <p:nvPr/>
      </p:nvGrpSpPr>
      <p:grpSpPr>
        <a:xfrm>
          <a:off x="0" y="0"/>
          <a:ext cx="0" cy="0"/>
          <a:chOff x="0" y="0"/>
          <a:chExt cx="0" cy="0"/>
        </a:xfrm>
      </p:grpSpPr>
      <p:sp>
        <p:nvSpPr>
          <p:cNvPr id="3592" name="Google Shape;3592;gdfcb66e0a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3" name="Google Shape;3593;gdfcb66e0a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0" name="Shape 3600"/>
        <p:cNvGrpSpPr/>
        <p:nvPr/>
      </p:nvGrpSpPr>
      <p:grpSpPr>
        <a:xfrm>
          <a:off x="0" y="0"/>
          <a:ext cx="0" cy="0"/>
          <a:chOff x="0" y="0"/>
          <a:chExt cx="0" cy="0"/>
        </a:xfrm>
      </p:grpSpPr>
      <p:sp>
        <p:nvSpPr>
          <p:cNvPr id="3601" name="Google Shape;3601;gdfcb66e0a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2" name="Google Shape;3602;gdfcb66e0a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0" name="Shape 3620"/>
        <p:cNvGrpSpPr/>
        <p:nvPr/>
      </p:nvGrpSpPr>
      <p:grpSpPr>
        <a:xfrm>
          <a:off x="0" y="0"/>
          <a:ext cx="0" cy="0"/>
          <a:chOff x="0" y="0"/>
          <a:chExt cx="0" cy="0"/>
        </a:xfrm>
      </p:grpSpPr>
      <p:sp>
        <p:nvSpPr>
          <p:cNvPr id="3621" name="Google Shape;3621;gdfcb66e0a8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2" name="Google Shape;3622;gdfcb66e0a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8" name="Shape 3108"/>
        <p:cNvGrpSpPr/>
        <p:nvPr/>
      </p:nvGrpSpPr>
      <p:grpSpPr>
        <a:xfrm>
          <a:off x="0" y="0"/>
          <a:ext cx="0" cy="0"/>
          <a:chOff x="0" y="0"/>
          <a:chExt cx="0" cy="0"/>
        </a:xfrm>
      </p:grpSpPr>
      <p:sp>
        <p:nvSpPr>
          <p:cNvPr id="3109" name="Google Shape;3109;g5a7fff751c68934d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0" name="Google Shape;3110;g5a7fff751c68934d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2" name="Shape 3632"/>
        <p:cNvGrpSpPr/>
        <p:nvPr/>
      </p:nvGrpSpPr>
      <p:grpSpPr>
        <a:xfrm>
          <a:off x="0" y="0"/>
          <a:ext cx="0" cy="0"/>
          <a:chOff x="0" y="0"/>
          <a:chExt cx="0" cy="0"/>
        </a:xfrm>
      </p:grpSpPr>
      <p:sp>
        <p:nvSpPr>
          <p:cNvPr id="3633" name="Google Shape;3633;gdfcb66e0a8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4" name="Google Shape;3634;gdfcb66e0a8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2" name="Shape 3642"/>
        <p:cNvGrpSpPr/>
        <p:nvPr/>
      </p:nvGrpSpPr>
      <p:grpSpPr>
        <a:xfrm>
          <a:off x="0" y="0"/>
          <a:ext cx="0" cy="0"/>
          <a:chOff x="0" y="0"/>
          <a:chExt cx="0" cy="0"/>
        </a:xfrm>
      </p:grpSpPr>
      <p:sp>
        <p:nvSpPr>
          <p:cNvPr id="3643" name="Google Shape;3643;gdfcb66e0a8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4" name="Google Shape;3644;gdfcb66e0a8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9" name="Shape 3649"/>
        <p:cNvGrpSpPr/>
        <p:nvPr/>
      </p:nvGrpSpPr>
      <p:grpSpPr>
        <a:xfrm>
          <a:off x="0" y="0"/>
          <a:ext cx="0" cy="0"/>
          <a:chOff x="0" y="0"/>
          <a:chExt cx="0" cy="0"/>
        </a:xfrm>
      </p:grpSpPr>
      <p:sp>
        <p:nvSpPr>
          <p:cNvPr id="3650" name="Google Shape;3650;ga43be9d971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1" name="Google Shape;3651;ga43be9d97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6" name="Shape 3716"/>
        <p:cNvGrpSpPr/>
        <p:nvPr/>
      </p:nvGrpSpPr>
      <p:grpSpPr>
        <a:xfrm>
          <a:off x="0" y="0"/>
          <a:ext cx="0" cy="0"/>
          <a:chOff x="0" y="0"/>
          <a:chExt cx="0" cy="0"/>
        </a:xfrm>
      </p:grpSpPr>
      <p:sp>
        <p:nvSpPr>
          <p:cNvPr id="3717" name="Google Shape;3717;gdfcb66e0a8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8" name="Google Shape;3718;gdfcb66e0a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6" name="Shape 3726"/>
        <p:cNvGrpSpPr/>
        <p:nvPr/>
      </p:nvGrpSpPr>
      <p:grpSpPr>
        <a:xfrm>
          <a:off x="0" y="0"/>
          <a:ext cx="0" cy="0"/>
          <a:chOff x="0" y="0"/>
          <a:chExt cx="0" cy="0"/>
        </a:xfrm>
      </p:grpSpPr>
      <p:sp>
        <p:nvSpPr>
          <p:cNvPr id="3727" name="Google Shape;3727;g133e589e768_1_12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8" name="Google Shape;3728;g133e589e768_1_12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2" name="Shape 3732"/>
        <p:cNvGrpSpPr/>
        <p:nvPr/>
      </p:nvGrpSpPr>
      <p:grpSpPr>
        <a:xfrm>
          <a:off x="0" y="0"/>
          <a:ext cx="0" cy="0"/>
          <a:chOff x="0" y="0"/>
          <a:chExt cx="0" cy="0"/>
        </a:xfrm>
      </p:grpSpPr>
      <p:sp>
        <p:nvSpPr>
          <p:cNvPr id="3733" name="Google Shape;3733;g133e589e76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4" name="Google Shape;3734;g133e589e76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298450" lvl="0" marL="457200" rtl="0" algn="l">
              <a:spcBef>
                <a:spcPts val="0"/>
              </a:spcBef>
              <a:spcAft>
                <a:spcPts val="0"/>
              </a:spcAft>
              <a:buSzPts val="1100"/>
              <a:buChar char="●"/>
            </a:pPr>
            <a:r>
              <a:rPr lang="en"/>
              <a:t>I</a:t>
            </a:r>
            <a:r>
              <a:rPr lang="en"/>
              <a:t>nvitar</a:t>
            </a:r>
            <a:r>
              <a:rPr lang="en"/>
              <a:t> a encender las cámaras en caso que puedan y lo deseen. Comprendiendo por supuesto a quienes no. Convocar a utilizar el chat y dejar consultas que puedan ir surgiendo.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8" name="Shape 3738"/>
        <p:cNvGrpSpPr/>
        <p:nvPr/>
      </p:nvGrpSpPr>
      <p:grpSpPr>
        <a:xfrm>
          <a:off x="0" y="0"/>
          <a:ext cx="0" cy="0"/>
          <a:chOff x="0" y="0"/>
          <a:chExt cx="0" cy="0"/>
        </a:xfrm>
      </p:grpSpPr>
      <p:sp>
        <p:nvSpPr>
          <p:cNvPr id="3739" name="Google Shape;3739;g133e589e76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0" name="Google Shape;3740;g133e589e76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5" name="Shape 3745"/>
        <p:cNvGrpSpPr/>
        <p:nvPr/>
      </p:nvGrpSpPr>
      <p:grpSpPr>
        <a:xfrm>
          <a:off x="0" y="0"/>
          <a:ext cx="0" cy="0"/>
          <a:chOff x="0" y="0"/>
          <a:chExt cx="0" cy="0"/>
        </a:xfrm>
      </p:grpSpPr>
      <p:sp>
        <p:nvSpPr>
          <p:cNvPr id="3746" name="Google Shape;3746;g133e589e768_1_12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7" name="Google Shape;3747;g133e589e768_1_12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5" name="Shape 3755"/>
        <p:cNvGrpSpPr/>
        <p:nvPr/>
      </p:nvGrpSpPr>
      <p:grpSpPr>
        <a:xfrm>
          <a:off x="0" y="0"/>
          <a:ext cx="0" cy="0"/>
          <a:chOff x="0" y="0"/>
          <a:chExt cx="0" cy="0"/>
        </a:xfrm>
      </p:grpSpPr>
      <p:sp>
        <p:nvSpPr>
          <p:cNvPr id="3756" name="Google Shape;3756;g133e589e768_1_12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7" name="Google Shape;3757;g133e589e768_1_12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6" name="Shape 3786"/>
        <p:cNvGrpSpPr/>
        <p:nvPr/>
      </p:nvGrpSpPr>
      <p:grpSpPr>
        <a:xfrm>
          <a:off x="0" y="0"/>
          <a:ext cx="0" cy="0"/>
          <a:chOff x="0" y="0"/>
          <a:chExt cx="0" cy="0"/>
        </a:xfrm>
      </p:grpSpPr>
      <p:sp>
        <p:nvSpPr>
          <p:cNvPr id="3787" name="Google Shape;3787;g1330b8d78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8" name="Google Shape;3788;g1330b8d78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Vicho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2" name="Shape 3122"/>
        <p:cNvGrpSpPr/>
        <p:nvPr/>
      </p:nvGrpSpPr>
      <p:grpSpPr>
        <a:xfrm>
          <a:off x="0" y="0"/>
          <a:ext cx="0" cy="0"/>
          <a:chOff x="0" y="0"/>
          <a:chExt cx="0" cy="0"/>
        </a:xfrm>
      </p:grpSpPr>
      <p:sp>
        <p:nvSpPr>
          <p:cNvPr id="3123" name="Google Shape;3123;g3152e1a53a46993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4" name="Google Shape;3124;g3152e1a53a46993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11 Títulos.</a:t>
            </a:r>
            <a:endParaRPr/>
          </a:p>
          <a:p>
            <a:pPr indent="-298450" lvl="0" marL="457200" rtl="0" algn="l">
              <a:spcBef>
                <a:spcPts val="0"/>
              </a:spcBef>
              <a:spcAft>
                <a:spcPts val="0"/>
              </a:spcAft>
              <a:buSzPts val="1100"/>
              <a:buChar char="●"/>
            </a:pPr>
            <a:r>
              <a:rPr lang="en"/>
              <a:t>Título I:</a:t>
            </a:r>
            <a:endParaRPr/>
          </a:p>
          <a:p>
            <a:pPr indent="-298450" lvl="1" marL="914400" rtl="0" algn="l">
              <a:spcBef>
                <a:spcPts val="0"/>
              </a:spcBef>
              <a:spcAft>
                <a:spcPts val="0"/>
              </a:spcAft>
              <a:buSzPts val="1100"/>
              <a:buChar char="○"/>
            </a:pPr>
            <a:r>
              <a:rPr lang="en"/>
              <a:t>Conceptos básicos: </a:t>
            </a:r>
            <a:endParaRPr/>
          </a:p>
          <a:p>
            <a:pPr indent="-298450" lvl="2" marL="1371600" rtl="0" algn="l">
              <a:spcBef>
                <a:spcPts val="0"/>
              </a:spcBef>
              <a:spcAft>
                <a:spcPts val="0"/>
              </a:spcAft>
              <a:buSzPts val="1100"/>
              <a:buChar char="■"/>
            </a:pPr>
            <a:r>
              <a:rPr lang="en"/>
              <a:t>Aguas </a:t>
            </a:r>
            <a:r>
              <a:rPr lang="en"/>
              <a:t>marítimas</a:t>
            </a:r>
            <a:r>
              <a:rPr lang="en"/>
              <a:t> y terrestres.</a:t>
            </a:r>
            <a:endParaRPr/>
          </a:p>
          <a:p>
            <a:pPr indent="-298450" lvl="2" marL="1371600" rtl="0" algn="l">
              <a:spcBef>
                <a:spcPts val="0"/>
              </a:spcBef>
              <a:spcAft>
                <a:spcPts val="0"/>
              </a:spcAft>
              <a:buSzPts val="1100"/>
              <a:buChar char="■"/>
            </a:pPr>
            <a:r>
              <a:rPr lang="en"/>
              <a:t>Aguas superficiales y </a:t>
            </a:r>
            <a:r>
              <a:rPr lang="en"/>
              <a:t>subterráneas</a:t>
            </a:r>
            <a:r>
              <a:rPr lang="en"/>
              <a:t>.</a:t>
            </a:r>
            <a:endParaRPr/>
          </a:p>
          <a:p>
            <a:pPr indent="-298450" lvl="2" marL="1371600" rtl="0" algn="l">
              <a:spcBef>
                <a:spcPts val="0"/>
              </a:spcBef>
              <a:spcAft>
                <a:spcPts val="0"/>
              </a:spcAft>
              <a:buSzPts val="1100"/>
              <a:buChar char="■"/>
            </a:pPr>
            <a:r>
              <a:rPr lang="en"/>
              <a:t>Aguas corrientes detenidas.</a:t>
            </a:r>
            <a:endParaRPr/>
          </a:p>
          <a:p>
            <a:pPr indent="-298450" lvl="1" marL="914400" rtl="0" algn="l">
              <a:spcBef>
                <a:spcPts val="0"/>
              </a:spcBef>
              <a:spcAft>
                <a:spcPts val="0"/>
              </a:spcAft>
              <a:buSzPts val="1100"/>
              <a:buChar char="○"/>
            </a:pPr>
            <a:r>
              <a:rPr lang="en"/>
              <a:t>Art. 3: Principio de Unidad de Corrientes.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Título II: </a:t>
            </a:r>
            <a:endParaRPr/>
          </a:p>
          <a:p>
            <a:pPr indent="-298450" lvl="1" marL="914400" rtl="0" algn="l">
              <a:spcBef>
                <a:spcPts val="0"/>
              </a:spcBef>
              <a:spcAft>
                <a:spcPts val="0"/>
              </a:spcAft>
              <a:buSzPts val="1100"/>
              <a:buChar char="○"/>
            </a:pPr>
            <a:r>
              <a:rPr lang="en"/>
              <a:t>Art. 5: Bien Nacional de Uso Público </a:t>
            </a:r>
            <a:endParaRPr/>
          </a:p>
          <a:p>
            <a:pPr indent="-298450" lvl="2" marL="1371600" rtl="0" algn="l">
              <a:spcBef>
                <a:spcPts val="0"/>
              </a:spcBef>
              <a:spcAft>
                <a:spcPts val="0"/>
              </a:spcAft>
              <a:buSzPts val="1100"/>
              <a:buChar char="■"/>
            </a:pPr>
            <a:r>
              <a:rPr lang="en"/>
              <a:t>Reforma 2022: Agrega DHAS. Interés Público en DAA</a:t>
            </a:r>
            <a:r>
              <a:rPr lang="en"/>
              <a:t>.</a:t>
            </a:r>
            <a:endParaRPr/>
          </a:p>
          <a:p>
            <a:pPr indent="-298450" lvl="1" marL="914400" rtl="0" algn="l">
              <a:spcBef>
                <a:spcPts val="0"/>
              </a:spcBef>
              <a:spcAft>
                <a:spcPts val="0"/>
              </a:spcAft>
              <a:buSzPts val="1100"/>
              <a:buChar char="○"/>
            </a:pPr>
            <a:r>
              <a:rPr lang="en"/>
              <a:t>Características </a:t>
            </a:r>
            <a:endParaRPr/>
          </a:p>
          <a:p>
            <a:pPr indent="-298450" lvl="2" marL="1371600" rtl="0" algn="l">
              <a:spcBef>
                <a:spcPts val="0"/>
              </a:spcBef>
              <a:spcAft>
                <a:spcPts val="0"/>
              </a:spcAft>
              <a:buSzPts val="1100"/>
              <a:buChar char="■"/>
            </a:pPr>
            <a:r>
              <a:rPr lang="en"/>
              <a:t>Derecho real. </a:t>
            </a:r>
            <a:endParaRPr/>
          </a:p>
          <a:p>
            <a:pPr indent="-298450" lvl="2" marL="1371600" rtl="0" algn="l">
              <a:spcBef>
                <a:spcPts val="0"/>
              </a:spcBef>
              <a:spcAft>
                <a:spcPts val="0"/>
              </a:spcAft>
              <a:buSzPts val="1100"/>
              <a:buChar char="■"/>
            </a:pPr>
            <a:r>
              <a:rPr lang="en"/>
              <a:t>Consuntivos o no consuntivos. </a:t>
            </a:r>
            <a:endParaRPr/>
          </a:p>
          <a:p>
            <a:pPr indent="-298450" lvl="2" marL="1371600" rtl="0" algn="l">
              <a:spcBef>
                <a:spcPts val="0"/>
              </a:spcBef>
              <a:spcAft>
                <a:spcPts val="0"/>
              </a:spcAft>
              <a:buSzPts val="1100"/>
              <a:buChar char="■"/>
            </a:pPr>
            <a:r>
              <a:rPr lang="en"/>
              <a:t>De ejercicio permanente / eventual.</a:t>
            </a:r>
            <a:endParaRPr/>
          </a:p>
          <a:p>
            <a:pPr indent="-298450" lvl="2" marL="1371600" rtl="0" algn="l">
              <a:spcBef>
                <a:spcPts val="0"/>
              </a:spcBef>
              <a:spcAft>
                <a:spcPts val="0"/>
              </a:spcAft>
              <a:buSzPts val="1100"/>
              <a:buChar char="■"/>
            </a:pPr>
            <a:r>
              <a:rPr lang="en"/>
              <a:t>Continuo / discontinuo / alternado. </a:t>
            </a:r>
            <a:endParaRPr/>
          </a:p>
          <a:p>
            <a:pPr indent="0" lvl="0" marL="0" rtl="0" algn="l">
              <a:spcBef>
                <a:spcPts val="0"/>
              </a:spcBef>
              <a:spcAft>
                <a:spcPts val="0"/>
              </a:spcAft>
              <a:buNone/>
            </a:pPr>
            <a:r>
              <a:t/>
            </a:r>
            <a:endParaRPr/>
          </a:p>
          <a:p>
            <a:pPr indent="-298450" lvl="0" marL="457200" rtl="0" algn="l">
              <a:spcBef>
                <a:spcPts val="0"/>
              </a:spcBef>
              <a:spcAft>
                <a:spcPts val="0"/>
              </a:spcAft>
              <a:buClr>
                <a:schemeClr val="dk1"/>
              </a:buClr>
              <a:buSzPts val="1100"/>
              <a:buChar char="●"/>
            </a:pPr>
            <a:r>
              <a:rPr lang="en">
                <a:solidFill>
                  <a:schemeClr val="dk1"/>
                </a:solidFill>
              </a:rPr>
              <a:t>Título III: </a:t>
            </a:r>
            <a:endParaRPr>
              <a:solidFill>
                <a:schemeClr val="dk1"/>
              </a:solidFill>
            </a:endParaRPr>
          </a:p>
          <a:p>
            <a:pPr indent="-298450" lvl="1" marL="914400" rtl="0" algn="l">
              <a:spcBef>
                <a:spcPts val="0"/>
              </a:spcBef>
              <a:spcAft>
                <a:spcPts val="0"/>
              </a:spcAft>
              <a:buSzPts val="1100"/>
              <a:buChar char="○"/>
            </a:pPr>
            <a:r>
              <a:rPr lang="en"/>
              <a:t>Art. 41 (Disposiciones especiales) Modificaciones de cauces naturales o artificiales que puedan causar daño a la vida. Autorización DGA.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3" name="Shape 3793"/>
        <p:cNvGrpSpPr/>
        <p:nvPr/>
      </p:nvGrpSpPr>
      <p:grpSpPr>
        <a:xfrm>
          <a:off x="0" y="0"/>
          <a:ext cx="0" cy="0"/>
          <a:chOff x="0" y="0"/>
          <a:chExt cx="0" cy="0"/>
        </a:xfrm>
      </p:grpSpPr>
      <p:sp>
        <p:nvSpPr>
          <p:cNvPr id="3794" name="Google Shape;3794;g1330b8d782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5" name="Google Shape;3795;g1330b8d782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Vicho</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0" name="Shape 3800"/>
        <p:cNvGrpSpPr/>
        <p:nvPr/>
      </p:nvGrpSpPr>
      <p:grpSpPr>
        <a:xfrm>
          <a:off x="0" y="0"/>
          <a:ext cx="0" cy="0"/>
          <a:chOff x="0" y="0"/>
          <a:chExt cx="0" cy="0"/>
        </a:xfrm>
      </p:grpSpPr>
      <p:sp>
        <p:nvSpPr>
          <p:cNvPr id="3801" name="Google Shape;3801;g1330b8d782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2" name="Google Shape;3802;g1330b8d782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Vicho</a:t>
            </a:r>
            <a:br>
              <a:rPr lang="en">
                <a:solidFill>
                  <a:schemeClr val="dk1"/>
                </a:solidFill>
              </a:rPr>
            </a:br>
            <a:r>
              <a:rPr lang="en">
                <a:solidFill>
                  <a:schemeClr val="dk1"/>
                </a:solidFill>
              </a:rPr>
              <a:t>En la foto: Laguna Aculeo en la RM, completamente seca desde el año 2018.</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7" name="Shape 3807"/>
        <p:cNvGrpSpPr/>
        <p:nvPr/>
      </p:nvGrpSpPr>
      <p:grpSpPr>
        <a:xfrm>
          <a:off x="0" y="0"/>
          <a:ext cx="0" cy="0"/>
          <a:chOff x="0" y="0"/>
          <a:chExt cx="0" cy="0"/>
        </a:xfrm>
      </p:grpSpPr>
      <p:sp>
        <p:nvSpPr>
          <p:cNvPr id="3808" name="Google Shape;3808;g1330b8d782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9" name="Google Shape;3809;g1330b8d782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Vicho</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4" name="Shape 3814"/>
        <p:cNvGrpSpPr/>
        <p:nvPr/>
      </p:nvGrpSpPr>
      <p:grpSpPr>
        <a:xfrm>
          <a:off x="0" y="0"/>
          <a:ext cx="0" cy="0"/>
          <a:chOff x="0" y="0"/>
          <a:chExt cx="0" cy="0"/>
        </a:xfrm>
      </p:grpSpPr>
      <p:sp>
        <p:nvSpPr>
          <p:cNvPr id="3815" name="Google Shape;3815;g133e589e768_1_12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6" name="Google Shape;3816;g133e589e768_1_12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Pipe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Advertir: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Los artículos señalados son aquellos del Código de Aguas actualizado, y no los de la Ley N° 21.435.</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Personalmente aún estamos comprendiendo los efectos de la reforma y aún queda todo un gran desafío institucional para verla en la práctica.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4" name="Shape 3824"/>
        <p:cNvGrpSpPr/>
        <p:nvPr/>
      </p:nvGrpSpPr>
      <p:grpSpPr>
        <a:xfrm>
          <a:off x="0" y="0"/>
          <a:ext cx="0" cy="0"/>
          <a:chOff x="0" y="0"/>
          <a:chExt cx="0" cy="0"/>
        </a:xfrm>
      </p:grpSpPr>
      <p:sp>
        <p:nvSpPr>
          <p:cNvPr id="3825" name="Google Shape;3825;g133e589e768_1_6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6" name="Google Shape;3826;g133e589e768_1_6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Pipe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7" name="Shape 3857"/>
        <p:cNvGrpSpPr/>
        <p:nvPr/>
      </p:nvGrpSpPr>
      <p:grpSpPr>
        <a:xfrm>
          <a:off x="0" y="0"/>
          <a:ext cx="0" cy="0"/>
          <a:chOff x="0" y="0"/>
          <a:chExt cx="0" cy="0"/>
        </a:xfrm>
      </p:grpSpPr>
      <p:sp>
        <p:nvSpPr>
          <p:cNvPr id="3858" name="Google Shape;3858;g1350873bbb2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9" name="Google Shape;3859;g1350873bbb2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Pipe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7" name="Shape 3867"/>
        <p:cNvGrpSpPr/>
        <p:nvPr/>
      </p:nvGrpSpPr>
      <p:grpSpPr>
        <a:xfrm>
          <a:off x="0" y="0"/>
          <a:ext cx="0" cy="0"/>
          <a:chOff x="0" y="0"/>
          <a:chExt cx="0" cy="0"/>
        </a:xfrm>
      </p:grpSpPr>
      <p:sp>
        <p:nvSpPr>
          <p:cNvPr id="3868" name="Google Shape;3868;g133e589e768_1_12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9" name="Google Shape;3869;g133e589e768_1_12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Pipe</a:t>
            </a:r>
            <a:endParaRPr sz="1200">
              <a:solidFill>
                <a:schemeClr val="dk1"/>
              </a:solidFill>
              <a:latin typeface="Garamond"/>
              <a:ea typeface="Garamond"/>
              <a:cs typeface="Garamond"/>
              <a:sym typeface="Garamond"/>
            </a:endParaRPr>
          </a:p>
          <a:p>
            <a:pPr indent="-298450" lvl="0" marL="457200" rtl="0" algn="just">
              <a:spcBef>
                <a:spcPts val="0"/>
              </a:spcBef>
              <a:spcAft>
                <a:spcPts val="0"/>
              </a:spcAft>
              <a:buSzPts val="1100"/>
              <a:buChar char="●"/>
            </a:pPr>
            <a:r>
              <a:rPr lang="en" sz="1200">
                <a:solidFill>
                  <a:schemeClr val="dk1"/>
                </a:solidFill>
                <a:latin typeface="Garamond"/>
                <a:ea typeface="Garamond"/>
                <a:cs typeface="Garamond"/>
                <a:sym typeface="Garamond"/>
              </a:rPr>
              <a:t>Reconocimiento expreso:</a:t>
            </a:r>
            <a:endParaRPr sz="1200">
              <a:solidFill>
                <a:schemeClr val="dk1"/>
              </a:solidFill>
              <a:latin typeface="Garamond"/>
              <a:ea typeface="Garamond"/>
              <a:cs typeface="Garamond"/>
              <a:sym typeface="Garamond"/>
            </a:endParaRPr>
          </a:p>
          <a:p>
            <a:pPr indent="-298450" lvl="1" marL="914400" rtl="0" algn="just">
              <a:spcBef>
                <a:spcPts val="0"/>
              </a:spcBef>
              <a:spcAft>
                <a:spcPts val="0"/>
              </a:spcAft>
              <a:buSzPts val="1100"/>
              <a:buChar char="○"/>
            </a:pPr>
            <a:r>
              <a:rPr lang="en" sz="1200">
                <a:solidFill>
                  <a:schemeClr val="dk1"/>
                </a:solidFill>
                <a:latin typeface="Garamond"/>
                <a:ea typeface="Garamond"/>
                <a:cs typeface="Garamond"/>
                <a:sym typeface="Garamond"/>
              </a:rPr>
              <a:t>Un mero reconocimiento legal de dicho derecho humano no bastaba y se incorporaron distintas </a:t>
            </a:r>
            <a:r>
              <a:rPr b="1" lang="en" sz="1200">
                <a:solidFill>
                  <a:schemeClr val="dk1"/>
                </a:solidFill>
                <a:latin typeface="Garamond"/>
                <a:ea typeface="Garamond"/>
                <a:cs typeface="Garamond"/>
                <a:sym typeface="Garamond"/>
              </a:rPr>
              <a:t>medidas y herramientas</a:t>
            </a:r>
            <a:r>
              <a:rPr lang="en" sz="1200">
                <a:solidFill>
                  <a:schemeClr val="dk1"/>
                </a:solidFill>
                <a:latin typeface="Garamond"/>
                <a:ea typeface="Garamond"/>
                <a:cs typeface="Garamond"/>
                <a:sym typeface="Garamond"/>
              </a:rPr>
              <a:t> que contribuirán de manera importante en su garantización.</a:t>
            </a:r>
            <a:endParaRPr sz="1200">
              <a:solidFill>
                <a:schemeClr val="dk1"/>
              </a:solidFill>
              <a:latin typeface="Garamond"/>
              <a:ea typeface="Garamond"/>
              <a:cs typeface="Garamond"/>
              <a:sym typeface="Garamond"/>
            </a:endParaRPr>
          </a:p>
          <a:p>
            <a:pPr indent="-304800" lvl="0" marL="457200" rtl="0" algn="just">
              <a:spcBef>
                <a:spcPts val="100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Priorización usos de subsistencia. </a:t>
            </a:r>
            <a:endParaRPr sz="1200">
              <a:solidFill>
                <a:schemeClr val="dk1"/>
              </a:solidFill>
              <a:latin typeface="Garamond"/>
              <a:ea typeface="Garamond"/>
              <a:cs typeface="Garamond"/>
              <a:sym typeface="Garamond"/>
            </a:endParaRPr>
          </a:p>
          <a:p>
            <a:pPr indent="0" lvl="0" marL="0" rtl="0" algn="just">
              <a:spcBef>
                <a:spcPts val="0"/>
              </a:spcBef>
              <a:spcAft>
                <a:spcPts val="0"/>
              </a:spcAft>
              <a:buNone/>
            </a:pPr>
            <a:r>
              <a:t/>
            </a:r>
            <a:endParaRPr sz="1200">
              <a:solidFill>
                <a:schemeClr val="dk1"/>
              </a:solidFill>
              <a:latin typeface="Garamond"/>
              <a:ea typeface="Garamond"/>
              <a:cs typeface="Garamond"/>
              <a:sym typeface="Garamond"/>
            </a:endParaRPr>
          </a:p>
          <a:p>
            <a:pPr indent="-298450" lvl="0" marL="457200" rtl="0" algn="just">
              <a:lnSpc>
                <a:spcPct val="115000"/>
              </a:lnSpc>
              <a:spcBef>
                <a:spcPts val="0"/>
              </a:spcBef>
              <a:spcAft>
                <a:spcPts val="0"/>
              </a:spcAft>
              <a:buSzPts val="1100"/>
              <a:buChar char="●"/>
            </a:pPr>
            <a:r>
              <a:rPr lang="en" sz="1200">
                <a:solidFill>
                  <a:schemeClr val="dk1"/>
                </a:solidFill>
                <a:latin typeface="Garamond"/>
                <a:ea typeface="Garamond"/>
                <a:cs typeface="Garamond"/>
                <a:sym typeface="Garamond"/>
              </a:rPr>
              <a:t>Reservas de aguas disponibles </a:t>
            </a:r>
            <a:endParaRPr sz="1200">
              <a:solidFill>
                <a:schemeClr val="dk1"/>
              </a:solidFill>
              <a:latin typeface="Garamond"/>
              <a:ea typeface="Garamond"/>
              <a:cs typeface="Garamond"/>
              <a:sym typeface="Garamond"/>
            </a:endParaRPr>
          </a:p>
          <a:p>
            <a:pPr indent="-298450" lvl="1" marL="914400" rtl="0" algn="just">
              <a:lnSpc>
                <a:spcPct val="115000"/>
              </a:lnSpc>
              <a:spcBef>
                <a:spcPts val="0"/>
              </a:spcBef>
              <a:spcAft>
                <a:spcPts val="0"/>
              </a:spcAft>
              <a:buSzPts val="1100"/>
              <a:buChar char="○"/>
            </a:pPr>
            <a:r>
              <a:rPr lang="en" sz="1200">
                <a:solidFill>
                  <a:schemeClr val="dk1"/>
                </a:solidFill>
                <a:latin typeface="Garamond"/>
                <a:ea typeface="Garamond"/>
                <a:cs typeface="Garamond"/>
                <a:sym typeface="Garamond"/>
              </a:rPr>
              <a:t>Término: Plazo.</a:t>
            </a:r>
            <a:endParaRPr sz="1200">
              <a:solidFill>
                <a:schemeClr val="dk1"/>
              </a:solidFill>
              <a:latin typeface="Garamond"/>
              <a:ea typeface="Garamond"/>
              <a:cs typeface="Garamond"/>
              <a:sym typeface="Garamond"/>
            </a:endParaRPr>
          </a:p>
          <a:p>
            <a:pPr indent="-298450" lvl="1" marL="914400" rtl="0" algn="just">
              <a:lnSpc>
                <a:spcPct val="115000"/>
              </a:lnSpc>
              <a:spcBef>
                <a:spcPts val="0"/>
              </a:spcBef>
              <a:spcAft>
                <a:spcPts val="0"/>
              </a:spcAft>
              <a:buSzPts val="1100"/>
              <a:buChar char="○"/>
            </a:pPr>
            <a:r>
              <a:rPr lang="en" sz="1200">
                <a:solidFill>
                  <a:schemeClr val="dk1"/>
                </a:solidFill>
                <a:latin typeface="Garamond"/>
                <a:ea typeface="Garamond"/>
                <a:cs typeface="Garamond"/>
                <a:sym typeface="Garamond"/>
              </a:rPr>
              <a:t>Caducidad: Por no inscripción en CBR.</a:t>
            </a:r>
            <a:endParaRPr sz="1200">
              <a:solidFill>
                <a:schemeClr val="dk1"/>
              </a:solidFill>
              <a:latin typeface="Garamond"/>
              <a:ea typeface="Garamond"/>
              <a:cs typeface="Garamond"/>
              <a:sym typeface="Garamond"/>
            </a:endParaRPr>
          </a:p>
          <a:p>
            <a:pPr indent="-298450" lvl="1" marL="914400" rtl="0" algn="just">
              <a:lnSpc>
                <a:spcPct val="115000"/>
              </a:lnSpc>
              <a:spcBef>
                <a:spcPts val="0"/>
              </a:spcBef>
              <a:spcAft>
                <a:spcPts val="0"/>
              </a:spcAft>
              <a:buSzPts val="1100"/>
              <a:buChar char="○"/>
            </a:pPr>
            <a:r>
              <a:rPr lang="en" sz="1200">
                <a:solidFill>
                  <a:schemeClr val="dk1"/>
                </a:solidFill>
                <a:latin typeface="Garamond"/>
                <a:ea typeface="Garamond"/>
                <a:cs typeface="Garamond"/>
                <a:sym typeface="Garamond"/>
              </a:rPr>
              <a:t>Extinción: Por no uso.</a:t>
            </a:r>
            <a:endParaRPr sz="1200">
              <a:solidFill>
                <a:schemeClr val="dk1"/>
              </a:solidFill>
              <a:latin typeface="Garamond"/>
              <a:ea typeface="Garamond"/>
              <a:cs typeface="Garamond"/>
              <a:sym typeface="Garamond"/>
            </a:endParaRPr>
          </a:p>
          <a:p>
            <a:pPr indent="-298450" lvl="1" marL="914400" rtl="0" algn="just">
              <a:lnSpc>
                <a:spcPct val="115000"/>
              </a:lnSpc>
              <a:spcBef>
                <a:spcPts val="0"/>
              </a:spcBef>
              <a:spcAft>
                <a:spcPts val="1000"/>
              </a:spcAft>
              <a:buSzPts val="1100"/>
              <a:buChar char="○"/>
            </a:pPr>
            <a:r>
              <a:rPr lang="en" sz="1200">
                <a:solidFill>
                  <a:schemeClr val="dk1"/>
                </a:solidFill>
                <a:latin typeface="Garamond"/>
                <a:ea typeface="Garamond"/>
                <a:cs typeface="Garamond"/>
                <a:sym typeface="Garamond"/>
              </a:rPr>
              <a:t>Renuncia</a:t>
            </a:r>
            <a:r>
              <a:rPr lang="en" sz="1200">
                <a:solidFill>
                  <a:schemeClr val="dk1"/>
                </a:solidFill>
                <a:latin typeface="Garamond"/>
                <a:ea typeface="Garamond"/>
                <a:cs typeface="Garamond"/>
                <a:sym typeface="Garamond"/>
              </a:rPr>
              <a:t>.</a:t>
            </a:r>
            <a:endParaRPr sz="1200">
              <a:solidFill>
                <a:schemeClr val="dk1"/>
              </a:solidFill>
              <a:latin typeface="Garamond"/>
              <a:ea typeface="Garamond"/>
              <a:cs typeface="Garamond"/>
              <a:sym typeface="Garamon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3" name="Shape 3873"/>
        <p:cNvGrpSpPr/>
        <p:nvPr/>
      </p:nvGrpSpPr>
      <p:grpSpPr>
        <a:xfrm>
          <a:off x="0" y="0"/>
          <a:ext cx="0" cy="0"/>
          <a:chOff x="0" y="0"/>
          <a:chExt cx="0" cy="0"/>
        </a:xfrm>
      </p:grpSpPr>
      <p:sp>
        <p:nvSpPr>
          <p:cNvPr id="3874" name="Google Shape;3874;g133e589e768_1_12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5" name="Google Shape;3875;g133e589e768_1_12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Pipe</a:t>
            </a:r>
            <a:endParaRPr sz="1200">
              <a:solidFill>
                <a:schemeClr val="dk1"/>
              </a:solidFill>
              <a:latin typeface="Garamond"/>
              <a:ea typeface="Garamond"/>
              <a:cs typeface="Garamond"/>
              <a:sym typeface="Garamond"/>
            </a:endParaRPr>
          </a:p>
          <a:p>
            <a:pPr indent="-304800" lvl="0" marL="457200" rtl="0" algn="just">
              <a:lnSpc>
                <a:spcPct val="115000"/>
              </a:lnSpc>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Última ratio.</a:t>
            </a:r>
            <a:endParaRPr sz="1200">
              <a:solidFill>
                <a:schemeClr val="dk1"/>
              </a:solidFill>
              <a:latin typeface="Garamond"/>
              <a:ea typeface="Garamond"/>
              <a:cs typeface="Garamond"/>
              <a:sym typeface="Garamond"/>
            </a:endParaRPr>
          </a:p>
          <a:p>
            <a:pPr indent="-304800" lvl="1" marL="914400" rtl="0" algn="just">
              <a:lnSpc>
                <a:spcPct val="115000"/>
              </a:lnSpc>
              <a:spcBef>
                <a:spcPts val="0"/>
              </a:spcBef>
              <a:spcAft>
                <a:spcPts val="1000"/>
              </a:spcAft>
              <a:buClr>
                <a:schemeClr val="dk1"/>
              </a:buClr>
              <a:buSzPts val="1200"/>
              <a:buFont typeface="Garamond"/>
              <a:buChar char="○"/>
            </a:pPr>
            <a:r>
              <a:rPr lang="en" sz="1200">
                <a:solidFill>
                  <a:schemeClr val="dk1"/>
                </a:solidFill>
                <a:latin typeface="Garamond"/>
                <a:ea typeface="Garamond"/>
                <a:cs typeface="Garamond"/>
                <a:sym typeface="Garamond"/>
              </a:rPr>
              <a:t>El Informe</a:t>
            </a:r>
            <a:r>
              <a:rPr lang="en" sz="1200">
                <a:solidFill>
                  <a:schemeClr val="dk1"/>
                </a:solidFill>
                <a:latin typeface="Garamond"/>
                <a:ea typeface="Garamond"/>
                <a:cs typeface="Garamond"/>
                <a:sym typeface="Garamond"/>
              </a:rPr>
              <a:t> de DGA debe </a:t>
            </a:r>
            <a:r>
              <a:rPr lang="en" sz="1200">
                <a:solidFill>
                  <a:schemeClr val="dk1"/>
                </a:solidFill>
                <a:latin typeface="Garamond"/>
                <a:ea typeface="Garamond"/>
                <a:cs typeface="Garamond"/>
                <a:sym typeface="Garamond"/>
              </a:rPr>
              <a:t>justificar</a:t>
            </a:r>
            <a:r>
              <a:rPr lang="en" sz="1200">
                <a:solidFill>
                  <a:schemeClr val="dk1"/>
                </a:solidFill>
                <a:latin typeface="Garamond"/>
                <a:ea typeface="Garamond"/>
                <a:cs typeface="Garamond"/>
                <a:sym typeface="Garamond"/>
              </a:rPr>
              <a:t> que no ha sido </a:t>
            </a:r>
            <a:r>
              <a:rPr lang="en" sz="1200">
                <a:solidFill>
                  <a:schemeClr val="dk1"/>
                </a:solidFill>
                <a:latin typeface="Garamond"/>
                <a:ea typeface="Garamond"/>
                <a:cs typeface="Garamond"/>
                <a:sym typeface="Garamond"/>
              </a:rPr>
              <a:t>posible</a:t>
            </a:r>
            <a:r>
              <a:rPr lang="en" sz="1200">
                <a:solidFill>
                  <a:schemeClr val="dk1"/>
                </a:solidFill>
                <a:latin typeface="Garamond"/>
                <a:ea typeface="Garamond"/>
                <a:cs typeface="Garamond"/>
                <a:sym typeface="Garamond"/>
              </a:rPr>
              <a:t> la aplicación de otras normas del código o que no han sido efectivas.</a:t>
            </a:r>
            <a:endParaRPr sz="1200">
              <a:solidFill>
                <a:schemeClr val="dk1"/>
              </a:solidFill>
              <a:latin typeface="Garamond"/>
              <a:ea typeface="Garamond"/>
              <a:cs typeface="Garamond"/>
              <a:sym typeface="Garamon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9" name="Shape 3879"/>
        <p:cNvGrpSpPr/>
        <p:nvPr/>
      </p:nvGrpSpPr>
      <p:grpSpPr>
        <a:xfrm>
          <a:off x="0" y="0"/>
          <a:ext cx="0" cy="0"/>
          <a:chOff x="0" y="0"/>
          <a:chExt cx="0" cy="0"/>
        </a:xfrm>
      </p:grpSpPr>
      <p:sp>
        <p:nvSpPr>
          <p:cNvPr id="3880" name="Google Shape;3880;g1350873bbb2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1" name="Google Shape;3881;g1350873bbb2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200">
                <a:solidFill>
                  <a:schemeClr val="dk1"/>
                </a:solidFill>
                <a:latin typeface="Garamond"/>
                <a:ea typeface="Garamond"/>
                <a:cs typeface="Garamond"/>
                <a:sym typeface="Garamond"/>
              </a:rPr>
              <a:t>Pipe</a:t>
            </a:r>
            <a:endParaRPr sz="1200">
              <a:solidFill>
                <a:schemeClr val="dk1"/>
              </a:solidFill>
              <a:latin typeface="Garamond"/>
              <a:ea typeface="Garamond"/>
              <a:cs typeface="Garamond"/>
              <a:sym typeface="Garamond"/>
            </a:endParaRPr>
          </a:p>
          <a:p>
            <a:pPr indent="-304800" lvl="0" marL="457200" rtl="0" algn="just">
              <a:lnSpc>
                <a:spcPct val="115000"/>
              </a:lnSpc>
              <a:spcBef>
                <a:spcPts val="100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Art. 20: </a:t>
            </a:r>
            <a:r>
              <a:rPr lang="en" sz="1200">
                <a:solidFill>
                  <a:schemeClr val="dk1"/>
                </a:solidFill>
                <a:latin typeface="Garamond"/>
                <a:ea typeface="Garamond"/>
                <a:cs typeface="Garamond"/>
                <a:sym typeface="Garamond"/>
              </a:rPr>
              <a:t>“</a:t>
            </a:r>
            <a:r>
              <a:rPr b="1" lang="en" sz="1200">
                <a:solidFill>
                  <a:schemeClr val="dk1"/>
                </a:solidFill>
                <a:latin typeface="Garamond"/>
                <a:ea typeface="Garamond"/>
                <a:cs typeface="Garamond"/>
                <a:sym typeface="Garamond"/>
              </a:rPr>
              <a:t>Cualquier persona podrá extraer aguas </a:t>
            </a:r>
            <a:r>
              <a:rPr lang="en" sz="1200">
                <a:solidFill>
                  <a:schemeClr val="dk1"/>
                </a:solidFill>
                <a:latin typeface="Garamond"/>
                <a:ea typeface="Garamond"/>
                <a:cs typeface="Garamond"/>
                <a:sym typeface="Garamond"/>
              </a:rPr>
              <a:t>provenientes de las vertientes, de las nacientes cordilleranas o de cualquier forma de recarga natural que aflore </a:t>
            </a:r>
            <a:r>
              <a:rPr b="1" lang="en" sz="1200">
                <a:solidFill>
                  <a:schemeClr val="dk1"/>
                </a:solidFill>
                <a:latin typeface="Garamond"/>
                <a:ea typeface="Garamond"/>
                <a:cs typeface="Garamond"/>
                <a:sym typeface="Garamond"/>
              </a:rPr>
              <a:t>superficialmente </a:t>
            </a:r>
            <a:r>
              <a:rPr lang="en" sz="1200">
                <a:solidFill>
                  <a:schemeClr val="dk1"/>
                </a:solidFill>
                <a:latin typeface="Garamond"/>
                <a:ea typeface="Garamond"/>
                <a:cs typeface="Garamond"/>
                <a:sym typeface="Garamond"/>
              </a:rPr>
              <a:t>(...)</a:t>
            </a:r>
            <a:r>
              <a:rPr lang="en" sz="1200">
                <a:solidFill>
                  <a:schemeClr val="dk1"/>
                </a:solidFill>
                <a:latin typeface="Garamond"/>
                <a:ea typeface="Garamond"/>
                <a:cs typeface="Garamond"/>
                <a:sym typeface="Garamond"/>
              </a:rPr>
              <a:t>” </a:t>
            </a:r>
            <a:endParaRPr sz="1200">
              <a:solidFill>
                <a:schemeClr val="dk1"/>
              </a:solidFill>
              <a:latin typeface="Garamond"/>
              <a:ea typeface="Garamond"/>
              <a:cs typeface="Garamond"/>
              <a:sym typeface="Garamond"/>
            </a:endParaRPr>
          </a:p>
          <a:p>
            <a:pPr indent="-304800" lvl="0" marL="457200" rtl="0" algn="just">
              <a:lnSpc>
                <a:spcPct val="115000"/>
              </a:lnSpc>
              <a:spcBef>
                <a:spcPts val="100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Consideración en Planes Estratégicos de Recursos Hídricos en Cuencas (art. 293 bis).  </a:t>
            </a:r>
            <a:endParaRPr sz="1200">
              <a:solidFill>
                <a:schemeClr val="dk1"/>
              </a:solidFill>
              <a:latin typeface="Garamond"/>
              <a:ea typeface="Garamond"/>
              <a:cs typeface="Garamond"/>
              <a:sym typeface="Garamond"/>
            </a:endParaRPr>
          </a:p>
          <a:p>
            <a:pPr indent="-304800" lvl="1" marL="914400" rtl="0" algn="just">
              <a:lnSpc>
                <a:spcPct val="115000"/>
              </a:lnSpc>
              <a:spcBef>
                <a:spcPts val="0"/>
              </a:spcBef>
              <a:spcAft>
                <a:spcPts val="1000"/>
              </a:spcAft>
              <a:buClr>
                <a:schemeClr val="dk1"/>
              </a:buClr>
              <a:buSzPts val="1200"/>
              <a:buFont typeface="Garamond"/>
              <a:buChar char="○"/>
            </a:pPr>
            <a:r>
              <a:rPr lang="en" sz="1200">
                <a:solidFill>
                  <a:schemeClr val="dk1"/>
                </a:solidFill>
                <a:latin typeface="Garamond"/>
                <a:ea typeface="Garamond"/>
                <a:cs typeface="Garamond"/>
                <a:sym typeface="Garamond"/>
              </a:rPr>
              <a:t>Uno de los elementos mínimos que debe considerar este nuevo instrumento es “4. Un plan para hacer frente a las necesidades futuras de recursos hídricos con preferencia en el consumo humano (...)”.</a:t>
            </a:r>
            <a:endParaRPr sz="1200">
              <a:solidFill>
                <a:schemeClr val="dk1"/>
              </a:solidFill>
              <a:latin typeface="Garamond"/>
              <a:ea typeface="Garamond"/>
              <a:cs typeface="Garamond"/>
              <a:sym typeface="Garamon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5" name="Shape 3885"/>
        <p:cNvGrpSpPr/>
        <p:nvPr/>
      </p:nvGrpSpPr>
      <p:grpSpPr>
        <a:xfrm>
          <a:off x="0" y="0"/>
          <a:ext cx="0" cy="0"/>
          <a:chOff x="0" y="0"/>
          <a:chExt cx="0" cy="0"/>
        </a:xfrm>
      </p:grpSpPr>
      <p:sp>
        <p:nvSpPr>
          <p:cNvPr id="3886" name="Google Shape;3886;g1350873bbb2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7" name="Google Shape;3887;g1350873bbb2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8" name="Shape 3128"/>
        <p:cNvGrpSpPr/>
        <p:nvPr/>
      </p:nvGrpSpPr>
      <p:grpSpPr>
        <a:xfrm>
          <a:off x="0" y="0"/>
          <a:ext cx="0" cy="0"/>
          <a:chOff x="0" y="0"/>
          <a:chExt cx="0" cy="0"/>
        </a:xfrm>
      </p:grpSpPr>
      <p:sp>
        <p:nvSpPr>
          <p:cNvPr id="3129" name="Google Shape;3129;g14e4089a32fde8c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0" name="Google Shape;3130;g14e4089a32fde8c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Título VI: </a:t>
            </a:r>
            <a:endParaRPr/>
          </a:p>
          <a:p>
            <a:pPr indent="-298450" lvl="0" marL="457200" rtl="0" algn="l">
              <a:spcBef>
                <a:spcPts val="0"/>
              </a:spcBef>
              <a:spcAft>
                <a:spcPts val="0"/>
              </a:spcAft>
              <a:buSzPts val="1100"/>
              <a:buChar char="●"/>
            </a:pPr>
            <a:r>
              <a:rPr lang="en"/>
              <a:t>Art. 56: Permiso a cavar en suelo propio para bebida y uso doméstico. Aguas del Minero. </a:t>
            </a:r>
            <a:endParaRPr/>
          </a:p>
          <a:p>
            <a:pPr indent="-298450" lvl="0" marL="457200" rtl="0" algn="l">
              <a:spcBef>
                <a:spcPts val="0"/>
              </a:spcBef>
              <a:spcAft>
                <a:spcPts val="0"/>
              </a:spcAft>
              <a:buSzPts val="1100"/>
              <a:buChar char="●"/>
            </a:pPr>
            <a:r>
              <a:rPr lang="en"/>
              <a:t>Exploración y Explotación</a:t>
            </a:r>
            <a:endParaRPr/>
          </a:p>
          <a:p>
            <a:pPr indent="-298450" lvl="0" marL="457200" rtl="0" algn="l">
              <a:spcBef>
                <a:spcPts val="0"/>
              </a:spcBef>
              <a:spcAft>
                <a:spcPts val="0"/>
              </a:spcAft>
              <a:buSzPts val="1100"/>
              <a:buChar char="●"/>
            </a:pPr>
            <a:r>
              <a:rPr lang="en"/>
              <a:t>Art. 63 zona de prohibición. </a:t>
            </a:r>
            <a:endParaRPr/>
          </a:p>
          <a:p>
            <a:pPr indent="-298450" lvl="0" marL="457200" rtl="0" algn="l">
              <a:spcBef>
                <a:spcPts val="0"/>
              </a:spcBef>
              <a:spcAft>
                <a:spcPts val="0"/>
              </a:spcAft>
              <a:buSzPts val="1100"/>
              <a:buChar char="●"/>
            </a:pPr>
            <a:r>
              <a:rPr lang="en"/>
              <a:t>Art. 65 áreas de restricción.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5" name="Shape 3895"/>
        <p:cNvGrpSpPr/>
        <p:nvPr/>
      </p:nvGrpSpPr>
      <p:grpSpPr>
        <a:xfrm>
          <a:off x="0" y="0"/>
          <a:ext cx="0" cy="0"/>
          <a:chOff x="0" y="0"/>
          <a:chExt cx="0" cy="0"/>
        </a:xfrm>
      </p:grpSpPr>
      <p:sp>
        <p:nvSpPr>
          <p:cNvPr id="3896" name="Google Shape;3896;g133e589e768_1_12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7" name="Google Shape;3897;g133e589e768_1_12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1" name="Shape 3901"/>
        <p:cNvGrpSpPr/>
        <p:nvPr/>
      </p:nvGrpSpPr>
      <p:grpSpPr>
        <a:xfrm>
          <a:off x="0" y="0"/>
          <a:ext cx="0" cy="0"/>
          <a:chOff x="0" y="0"/>
          <a:chExt cx="0" cy="0"/>
        </a:xfrm>
      </p:grpSpPr>
      <p:sp>
        <p:nvSpPr>
          <p:cNvPr id="3902" name="Google Shape;3902;g133e589e768_1_12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3" name="Google Shape;3903;g133e589e768_1_12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298450" lvl="0" marL="457200" rtl="0" algn="l">
              <a:spcBef>
                <a:spcPts val="0"/>
              </a:spcBef>
              <a:spcAft>
                <a:spcPts val="0"/>
              </a:spcAft>
              <a:buSzPts val="1100"/>
              <a:buChar char="●"/>
            </a:pPr>
            <a:r>
              <a:rPr lang="en"/>
              <a:t>Compatibilidad de </a:t>
            </a:r>
            <a:r>
              <a:rPr lang="en"/>
              <a:t>actividades</a:t>
            </a:r>
            <a:r>
              <a:rPr lang="en"/>
              <a:t> según Informe de MMA.</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7" name="Shape 3907"/>
        <p:cNvGrpSpPr/>
        <p:nvPr/>
      </p:nvGrpSpPr>
      <p:grpSpPr>
        <a:xfrm>
          <a:off x="0" y="0"/>
          <a:ext cx="0" cy="0"/>
          <a:chOff x="0" y="0"/>
          <a:chExt cx="0" cy="0"/>
        </a:xfrm>
      </p:grpSpPr>
      <p:sp>
        <p:nvSpPr>
          <p:cNvPr id="3908" name="Google Shape;3908;g1350873bbb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9" name="Google Shape;3909;g1350873bbb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Pipe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Expropiación: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Además de </a:t>
            </a:r>
            <a:r>
              <a:rPr lang="en">
                <a:solidFill>
                  <a:schemeClr val="dk1"/>
                </a:solidFill>
              </a:rPr>
              <a:t>para las necesidades </a:t>
            </a:r>
            <a:r>
              <a:rPr lang="en">
                <a:solidFill>
                  <a:schemeClr val="dk1"/>
                </a:solidFill>
              </a:rPr>
              <a:t>domésticos de una población.</a:t>
            </a:r>
            <a:endParaRPr>
              <a:solidFill>
                <a:schemeClr val="dk1"/>
              </a:solidFill>
            </a:endParaRPr>
          </a:p>
          <a:p>
            <a:pPr indent="-298450" lvl="0" marL="457200" rtl="0" algn="l">
              <a:spcBef>
                <a:spcPts val="1000"/>
              </a:spcBef>
              <a:spcAft>
                <a:spcPts val="0"/>
              </a:spcAft>
              <a:buClr>
                <a:schemeClr val="dk1"/>
              </a:buClr>
              <a:buSzPts val="1100"/>
              <a:buChar char="●"/>
            </a:pPr>
            <a:r>
              <a:rPr lang="en">
                <a:solidFill>
                  <a:schemeClr val="dk1"/>
                </a:solidFill>
              </a:rPr>
              <a:t>Reserva de Aguas: DHAS (explicado).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Sustentabilidad de acuíferos: Aguas Subterráneas (se explicará).</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3" name="Shape 3913"/>
        <p:cNvGrpSpPr/>
        <p:nvPr/>
      </p:nvGrpSpPr>
      <p:grpSpPr>
        <a:xfrm>
          <a:off x="0" y="0"/>
          <a:ext cx="0" cy="0"/>
          <a:chOff x="0" y="0"/>
          <a:chExt cx="0" cy="0"/>
        </a:xfrm>
      </p:grpSpPr>
      <p:sp>
        <p:nvSpPr>
          <p:cNvPr id="3914" name="Google Shape;3914;g1350873bbb2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5" name="Google Shape;3915;g1350873bbb2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3" name="Shape 3923"/>
        <p:cNvGrpSpPr/>
        <p:nvPr/>
      </p:nvGrpSpPr>
      <p:grpSpPr>
        <a:xfrm>
          <a:off x="0" y="0"/>
          <a:ext cx="0" cy="0"/>
          <a:chOff x="0" y="0"/>
          <a:chExt cx="0" cy="0"/>
        </a:xfrm>
      </p:grpSpPr>
      <p:sp>
        <p:nvSpPr>
          <p:cNvPr id="3924" name="Google Shape;3924;g1350efffdab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5" name="Google Shape;3925;g1350efffdab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0" name="Shape 3930"/>
        <p:cNvGrpSpPr/>
        <p:nvPr/>
      </p:nvGrpSpPr>
      <p:grpSpPr>
        <a:xfrm>
          <a:off x="0" y="0"/>
          <a:ext cx="0" cy="0"/>
          <a:chOff x="0" y="0"/>
          <a:chExt cx="0" cy="0"/>
        </a:xfrm>
      </p:grpSpPr>
      <p:sp>
        <p:nvSpPr>
          <p:cNvPr id="3931" name="Google Shape;3931;g1350efffdab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2" name="Google Shape;3932;g1350efffdab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6" name="Shape 3936"/>
        <p:cNvGrpSpPr/>
        <p:nvPr/>
      </p:nvGrpSpPr>
      <p:grpSpPr>
        <a:xfrm>
          <a:off x="0" y="0"/>
          <a:ext cx="0" cy="0"/>
          <a:chOff x="0" y="0"/>
          <a:chExt cx="0" cy="0"/>
        </a:xfrm>
      </p:grpSpPr>
      <p:sp>
        <p:nvSpPr>
          <p:cNvPr id="3937" name="Google Shape;3937;g1350efffdab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8" name="Google Shape;3938;g1350efffdab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2" name="Shape 3942"/>
        <p:cNvGrpSpPr/>
        <p:nvPr/>
      </p:nvGrpSpPr>
      <p:grpSpPr>
        <a:xfrm>
          <a:off x="0" y="0"/>
          <a:ext cx="0" cy="0"/>
          <a:chOff x="0" y="0"/>
          <a:chExt cx="0" cy="0"/>
        </a:xfrm>
      </p:grpSpPr>
      <p:sp>
        <p:nvSpPr>
          <p:cNvPr id="3943" name="Google Shape;3943;g1350efffdab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4" name="Google Shape;3944;g1350efffdab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8" name="Shape 3948"/>
        <p:cNvGrpSpPr/>
        <p:nvPr/>
      </p:nvGrpSpPr>
      <p:grpSpPr>
        <a:xfrm>
          <a:off x="0" y="0"/>
          <a:ext cx="0" cy="0"/>
          <a:chOff x="0" y="0"/>
          <a:chExt cx="0" cy="0"/>
        </a:xfrm>
      </p:grpSpPr>
      <p:sp>
        <p:nvSpPr>
          <p:cNvPr id="3949" name="Google Shape;3949;g1350efffdab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0" name="Google Shape;3950;g1350efffdab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4" name="Shape 3954"/>
        <p:cNvGrpSpPr/>
        <p:nvPr/>
      </p:nvGrpSpPr>
      <p:grpSpPr>
        <a:xfrm>
          <a:off x="0" y="0"/>
          <a:ext cx="0" cy="0"/>
          <a:chOff x="0" y="0"/>
          <a:chExt cx="0" cy="0"/>
        </a:xfrm>
      </p:grpSpPr>
      <p:sp>
        <p:nvSpPr>
          <p:cNvPr id="3955" name="Google Shape;3955;g1350efffdab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6" name="Google Shape;3956;g1350efffdab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4" name="Shape 3134"/>
        <p:cNvGrpSpPr/>
        <p:nvPr/>
      </p:nvGrpSpPr>
      <p:grpSpPr>
        <a:xfrm>
          <a:off x="0" y="0"/>
          <a:ext cx="0" cy="0"/>
          <a:chOff x="0" y="0"/>
          <a:chExt cx="0" cy="0"/>
        </a:xfrm>
      </p:grpSpPr>
      <p:sp>
        <p:nvSpPr>
          <p:cNvPr id="3135" name="Google Shape;3135;g55d1647a7f80c31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6" name="Google Shape;3136;g55d1647a7f80c31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Título VIII: </a:t>
            </a:r>
            <a:endParaRPr/>
          </a:p>
          <a:p>
            <a:pPr indent="-298450" lvl="1" marL="914400" rtl="0" algn="l">
              <a:spcBef>
                <a:spcPts val="0"/>
              </a:spcBef>
              <a:spcAft>
                <a:spcPts val="0"/>
              </a:spcAft>
              <a:buSzPts val="1100"/>
              <a:buChar char="-"/>
            </a:pPr>
            <a:r>
              <a:rPr lang="en"/>
              <a:t>Art. 112: Registro de Aguas del CBR. </a:t>
            </a:r>
            <a:endParaRPr/>
          </a:p>
          <a:p>
            <a:pPr indent="-298450" lvl="1" marL="914400" rtl="0" algn="l">
              <a:spcBef>
                <a:spcPts val="0"/>
              </a:spcBef>
              <a:spcAft>
                <a:spcPts val="0"/>
              </a:spcAft>
              <a:buSzPts val="1100"/>
              <a:buChar char="-"/>
            </a:pPr>
            <a:r>
              <a:rPr lang="en"/>
              <a:t>Art. 113: Perfeccionamiento actos/contratos traslaticios de dominio DAA.</a:t>
            </a:r>
            <a:endParaRPr/>
          </a:p>
          <a:p>
            <a:pPr indent="-298450" lvl="1" marL="914400" rtl="0" algn="l">
              <a:spcBef>
                <a:spcPts val="0"/>
              </a:spcBef>
              <a:spcAft>
                <a:spcPts val="0"/>
              </a:spcAft>
              <a:buSzPts val="1100"/>
              <a:buChar char="-"/>
            </a:pPr>
            <a:r>
              <a:rPr lang="en"/>
              <a:t>Art. 122: Catastro Público de Aguas.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Título X: </a:t>
            </a:r>
            <a:endParaRPr/>
          </a:p>
          <a:p>
            <a:pPr indent="-298450" lvl="1" marL="914400" rtl="0" algn="l">
              <a:spcBef>
                <a:spcPts val="0"/>
              </a:spcBef>
              <a:spcAft>
                <a:spcPts val="0"/>
              </a:spcAft>
              <a:buSzPts val="1100"/>
              <a:buChar char="-"/>
            </a:pPr>
            <a:r>
              <a:rPr lang="en"/>
              <a:t>Caudal Ecológico Mínimo. </a:t>
            </a:r>
            <a:endParaRPr/>
          </a:p>
          <a:p>
            <a:pPr indent="-298450" lvl="0" marL="457200" rtl="0" algn="ctr">
              <a:spcBef>
                <a:spcPts val="0"/>
              </a:spcBef>
              <a:spcAft>
                <a:spcPts val="0"/>
              </a:spcAft>
              <a:buSzPts val="1100"/>
              <a:buChar char="-"/>
            </a:pPr>
            <a:r>
              <a:rPr b="1" lang="en" sz="1200">
                <a:solidFill>
                  <a:schemeClr val="lt1"/>
                </a:solidFill>
              </a:rPr>
              <a:t>Título VIII: </a:t>
            </a:r>
            <a:endParaRPr/>
          </a:p>
          <a:p>
            <a:pPr indent="-298450" lvl="0" marL="457200" rtl="0" algn="ctr">
              <a:spcBef>
                <a:spcPts val="0"/>
              </a:spcBef>
              <a:spcAft>
                <a:spcPts val="0"/>
              </a:spcAft>
              <a:buSzPts val="1100"/>
              <a:buChar char="-"/>
            </a:pPr>
            <a:r>
              <a:rPr b="1" lang="en" sz="1200">
                <a:solidFill>
                  <a:schemeClr val="lt1"/>
                </a:solidFill>
              </a:rPr>
              <a:t>Título VIII:</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0" name="Shape 3960"/>
        <p:cNvGrpSpPr/>
        <p:nvPr/>
      </p:nvGrpSpPr>
      <p:grpSpPr>
        <a:xfrm>
          <a:off x="0" y="0"/>
          <a:ext cx="0" cy="0"/>
          <a:chOff x="0" y="0"/>
          <a:chExt cx="0" cy="0"/>
        </a:xfrm>
      </p:grpSpPr>
      <p:sp>
        <p:nvSpPr>
          <p:cNvPr id="3961" name="Google Shape;3961;g1345dc29e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2" name="Google Shape;3962;g1345dc29e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6" name="Shape 3966"/>
        <p:cNvGrpSpPr/>
        <p:nvPr/>
      </p:nvGrpSpPr>
      <p:grpSpPr>
        <a:xfrm>
          <a:off x="0" y="0"/>
          <a:ext cx="0" cy="0"/>
          <a:chOff x="0" y="0"/>
          <a:chExt cx="0" cy="0"/>
        </a:xfrm>
      </p:grpSpPr>
      <p:sp>
        <p:nvSpPr>
          <p:cNvPr id="3967" name="Google Shape;3967;g1350873bbb2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8" name="Google Shape;3968;g1350873bbb2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6" name="Shape 3976"/>
        <p:cNvGrpSpPr/>
        <p:nvPr/>
      </p:nvGrpSpPr>
      <p:grpSpPr>
        <a:xfrm>
          <a:off x="0" y="0"/>
          <a:ext cx="0" cy="0"/>
          <a:chOff x="0" y="0"/>
          <a:chExt cx="0" cy="0"/>
        </a:xfrm>
      </p:grpSpPr>
      <p:sp>
        <p:nvSpPr>
          <p:cNvPr id="3977" name="Google Shape;3977;g133e589e768_1_12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8" name="Google Shape;3978;g133e589e768_1_12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3" name="Shape 3983"/>
        <p:cNvGrpSpPr/>
        <p:nvPr/>
      </p:nvGrpSpPr>
      <p:grpSpPr>
        <a:xfrm>
          <a:off x="0" y="0"/>
          <a:ext cx="0" cy="0"/>
          <a:chOff x="0" y="0"/>
          <a:chExt cx="0" cy="0"/>
        </a:xfrm>
      </p:grpSpPr>
      <p:sp>
        <p:nvSpPr>
          <p:cNvPr id="3984" name="Google Shape;3984;g1350efffdab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5" name="Google Shape;3985;g1350efffdab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9" name="Shape 3989"/>
        <p:cNvGrpSpPr/>
        <p:nvPr/>
      </p:nvGrpSpPr>
      <p:grpSpPr>
        <a:xfrm>
          <a:off x="0" y="0"/>
          <a:ext cx="0" cy="0"/>
          <a:chOff x="0" y="0"/>
          <a:chExt cx="0" cy="0"/>
        </a:xfrm>
      </p:grpSpPr>
      <p:sp>
        <p:nvSpPr>
          <p:cNvPr id="3990" name="Google Shape;3990;g1350efffdab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1" name="Google Shape;3991;g1350efffdab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5" name="Shape 3995"/>
        <p:cNvGrpSpPr/>
        <p:nvPr/>
      </p:nvGrpSpPr>
      <p:grpSpPr>
        <a:xfrm>
          <a:off x="0" y="0"/>
          <a:ext cx="0" cy="0"/>
          <a:chOff x="0" y="0"/>
          <a:chExt cx="0" cy="0"/>
        </a:xfrm>
      </p:grpSpPr>
      <p:sp>
        <p:nvSpPr>
          <p:cNvPr id="3996" name="Google Shape;3996;g134344a8a3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7" name="Google Shape;3997;g134344a8a3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Vicho</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2" name="Shape 4002"/>
        <p:cNvGrpSpPr/>
        <p:nvPr/>
      </p:nvGrpSpPr>
      <p:grpSpPr>
        <a:xfrm>
          <a:off x="0" y="0"/>
          <a:ext cx="0" cy="0"/>
          <a:chOff x="0" y="0"/>
          <a:chExt cx="0" cy="0"/>
        </a:xfrm>
      </p:grpSpPr>
      <p:sp>
        <p:nvSpPr>
          <p:cNvPr id="4003" name="Google Shape;4003;g1350873bbb2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4" name="Google Shape;4004;g1350873bbb2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298450" lvl="0" marL="457200" rtl="0" algn="l">
              <a:spcBef>
                <a:spcPts val="0"/>
              </a:spcBef>
              <a:spcAft>
                <a:spcPts val="0"/>
              </a:spcAft>
              <a:buSzPts val="1100"/>
              <a:buAutoNum type="arabicParenR"/>
            </a:pPr>
            <a:r>
              <a:rPr lang="en"/>
              <a:t>Exploración</a:t>
            </a:r>
            <a:endParaRPr/>
          </a:p>
          <a:p>
            <a:pPr indent="-298450" lvl="0" marL="457200" rtl="0" algn="l">
              <a:spcBef>
                <a:spcPts val="0"/>
              </a:spcBef>
              <a:spcAft>
                <a:spcPts val="0"/>
              </a:spcAft>
              <a:buSzPts val="1100"/>
              <a:buAutoNum type="arabicParenR"/>
            </a:pPr>
            <a:r>
              <a:rPr lang="en"/>
              <a:t>Explotación</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2" name="Shape 4012"/>
        <p:cNvGrpSpPr/>
        <p:nvPr/>
      </p:nvGrpSpPr>
      <p:grpSpPr>
        <a:xfrm>
          <a:off x="0" y="0"/>
          <a:ext cx="0" cy="0"/>
          <a:chOff x="0" y="0"/>
          <a:chExt cx="0" cy="0"/>
        </a:xfrm>
      </p:grpSpPr>
      <p:sp>
        <p:nvSpPr>
          <p:cNvPr id="4013" name="Google Shape;4013;g1350873bbb2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4" name="Google Shape;4014;g1350873bbb2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7" name="Shape 4017"/>
        <p:cNvGrpSpPr/>
        <p:nvPr/>
      </p:nvGrpSpPr>
      <p:grpSpPr>
        <a:xfrm>
          <a:off x="0" y="0"/>
          <a:ext cx="0" cy="0"/>
          <a:chOff x="0" y="0"/>
          <a:chExt cx="0" cy="0"/>
        </a:xfrm>
      </p:grpSpPr>
      <p:sp>
        <p:nvSpPr>
          <p:cNvPr id="4018" name="Google Shape;4018;g133e589e768_1_12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9" name="Google Shape;4019;g133e589e768_1_12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298450" lvl="0" marL="457200" rtl="0" algn="l">
              <a:spcBef>
                <a:spcPts val="0"/>
              </a:spcBef>
              <a:spcAft>
                <a:spcPts val="0"/>
              </a:spcAft>
              <a:buSzPts val="1100"/>
              <a:buChar char="●"/>
            </a:pPr>
            <a:r>
              <a:rPr lang="en"/>
              <a:t>Art. 59 refiere a la explotación.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3" name="Shape 4023"/>
        <p:cNvGrpSpPr/>
        <p:nvPr/>
      </p:nvGrpSpPr>
      <p:grpSpPr>
        <a:xfrm>
          <a:off x="0" y="0"/>
          <a:ext cx="0" cy="0"/>
          <a:chOff x="0" y="0"/>
          <a:chExt cx="0" cy="0"/>
        </a:xfrm>
      </p:grpSpPr>
      <p:sp>
        <p:nvSpPr>
          <p:cNvPr id="4024" name="Google Shape;4024;g1350873bbb2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5" name="Google Shape;4025;g1350873bbb2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298450" lvl="0" marL="457200" rtl="0" algn="l">
              <a:spcBef>
                <a:spcPts val="0"/>
              </a:spcBef>
              <a:spcAft>
                <a:spcPts val="0"/>
              </a:spcAft>
              <a:buSzPts val="1100"/>
              <a:buChar char="●"/>
            </a:pPr>
            <a:r>
              <a:rPr lang="en"/>
              <a:t>Ampliación exigencia de autorización de exploración (Art. 58): </a:t>
            </a:r>
            <a:endParaRPr/>
          </a:p>
          <a:p>
            <a:pPr indent="-298450" lvl="1" marL="914400" rtl="0" algn="l">
              <a:spcBef>
                <a:spcPts val="0"/>
              </a:spcBef>
              <a:spcAft>
                <a:spcPts val="0"/>
              </a:spcAft>
              <a:buSzPts val="1100"/>
              <a:buChar char="○"/>
            </a:pPr>
            <a:r>
              <a:rPr lang="en"/>
              <a:t>Art. 58 refiere a la exploración.</a:t>
            </a:r>
            <a:endParaRPr/>
          </a:p>
          <a:p>
            <a:pPr indent="-298450" lvl="1" marL="914400" rtl="0" algn="l">
              <a:spcBef>
                <a:spcPts val="0"/>
              </a:spcBef>
              <a:spcAft>
                <a:spcPts val="0"/>
              </a:spcAft>
              <a:buSzPts val="1100"/>
              <a:buChar char="○"/>
            </a:pPr>
            <a:r>
              <a:rPr lang="en"/>
              <a:t>H</a:t>
            </a:r>
            <a:r>
              <a:rPr lang="en"/>
              <a:t>umedales: En la medida que esa declaración, en coordinación con la Dirección General de Aguas, contenga entre sus fundamentos que la estructura y el funcionamiento de dicho humedal está dado por los recursos hídricos subterráneos que lo soportan</a:t>
            </a:r>
            <a:endParaRPr/>
          </a:p>
          <a:p>
            <a:pPr indent="-298450" lvl="0" marL="457200" rtl="0" algn="l">
              <a:spcBef>
                <a:spcPts val="1000"/>
              </a:spcBef>
              <a:spcAft>
                <a:spcPts val="0"/>
              </a:spcAft>
              <a:buSzPts val="1100"/>
              <a:buChar char="●"/>
            </a:pPr>
            <a:r>
              <a:rPr lang="en"/>
              <a:t>Ampliación zonas de prohibición de explotación “permanentes”  (art. 63):</a:t>
            </a:r>
            <a:endParaRPr/>
          </a:p>
          <a:p>
            <a:pPr indent="-298450" lvl="1" marL="914400" rtl="0" algn="l">
              <a:spcBef>
                <a:spcPts val="0"/>
              </a:spcBef>
              <a:spcAft>
                <a:spcPts val="0"/>
              </a:spcAft>
              <a:buSzPts val="1100"/>
              <a:buChar char="○"/>
            </a:pPr>
            <a:r>
              <a:rPr lang="en"/>
              <a:t>Pajonales.</a:t>
            </a:r>
            <a:endParaRPr/>
          </a:p>
          <a:p>
            <a:pPr indent="-298450" lvl="1" marL="914400" rtl="0" algn="l">
              <a:spcBef>
                <a:spcPts val="0"/>
              </a:spcBef>
              <a:spcAft>
                <a:spcPts val="0"/>
              </a:spcAft>
              <a:buSzPts val="1100"/>
              <a:buChar char="○"/>
            </a:pPr>
            <a:r>
              <a:rPr lang="en"/>
              <a:t>Región de Arica y Parinacota, de Atacama y de Coquimbo. </a:t>
            </a:r>
            <a:endParaRPr/>
          </a:p>
          <a:p>
            <a:pPr indent="-298450" lvl="1" marL="914400" rtl="0" algn="l">
              <a:spcBef>
                <a:spcPts val="0"/>
              </a:spcBef>
              <a:spcAft>
                <a:spcPts val="0"/>
              </a:spcAft>
              <a:buSzPts val="1100"/>
              <a:buChar char="○"/>
            </a:pPr>
            <a:r>
              <a:rPr lang="en"/>
              <a:t>Alimenten humedales declarados como ecosistemas amenazados, degradados o sitios prioritarios* (MMA) + Humedales Urbanos Declarados.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0" name="Shape 3140"/>
        <p:cNvGrpSpPr/>
        <p:nvPr/>
      </p:nvGrpSpPr>
      <p:grpSpPr>
        <a:xfrm>
          <a:off x="0" y="0"/>
          <a:ext cx="0" cy="0"/>
          <a:chOff x="0" y="0"/>
          <a:chExt cx="0" cy="0"/>
        </a:xfrm>
      </p:grpSpPr>
      <p:sp>
        <p:nvSpPr>
          <p:cNvPr id="3141" name="Google Shape;3141;g19facbeb1716b2bd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2" name="Google Shape;3142;g19facbeb1716b2bd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Título I: </a:t>
            </a:r>
            <a:endParaRPr/>
          </a:p>
          <a:p>
            <a:pPr indent="-298450" lvl="0" marL="457200" rtl="0" algn="l">
              <a:spcBef>
                <a:spcPts val="0"/>
              </a:spcBef>
              <a:spcAft>
                <a:spcPts val="0"/>
              </a:spcAft>
              <a:buSzPts val="1100"/>
              <a:buChar char="-"/>
            </a:pPr>
            <a:r>
              <a:rPr lang="en"/>
              <a:t>Normas comunes:</a:t>
            </a:r>
            <a:endParaRPr/>
          </a:p>
          <a:p>
            <a:pPr indent="-298450" lvl="1" marL="914400" rtl="0" algn="l">
              <a:spcBef>
                <a:spcPts val="0"/>
              </a:spcBef>
              <a:spcAft>
                <a:spcPts val="0"/>
              </a:spcAft>
              <a:buSzPts val="1100"/>
              <a:buChar char="-"/>
            </a:pPr>
            <a:r>
              <a:rPr lang="en"/>
              <a:t>Publicidad. 	</a:t>
            </a:r>
            <a:endParaRPr/>
          </a:p>
          <a:p>
            <a:pPr indent="-298450" lvl="1" marL="914400" rtl="0" algn="l">
              <a:spcBef>
                <a:spcPts val="0"/>
              </a:spcBef>
              <a:spcAft>
                <a:spcPts val="0"/>
              </a:spcAft>
              <a:buSzPts val="1100"/>
              <a:buChar char="-"/>
            </a:pPr>
            <a:r>
              <a:rPr lang="en"/>
              <a:t>Oposición.</a:t>
            </a:r>
            <a:endParaRPr/>
          </a:p>
          <a:p>
            <a:pPr indent="-298450" lvl="1" marL="914400" rtl="0" algn="l">
              <a:spcBef>
                <a:spcPts val="0"/>
              </a:spcBef>
              <a:spcAft>
                <a:spcPts val="0"/>
              </a:spcAft>
              <a:buSzPts val="1100"/>
              <a:buChar char="-"/>
            </a:pPr>
            <a:r>
              <a:rPr lang="en"/>
              <a:t>Art. 136: Recurso de Reconsideración (</a:t>
            </a:r>
            <a:r>
              <a:rPr lang="en"/>
              <a:t>Administrativo</a:t>
            </a:r>
            <a:r>
              <a:rPr lang="en"/>
              <a:t>). </a:t>
            </a:r>
            <a:endParaRPr/>
          </a:p>
          <a:p>
            <a:pPr indent="-298450" lvl="1" marL="914400" rtl="0" algn="l">
              <a:spcBef>
                <a:spcPts val="0"/>
              </a:spcBef>
              <a:spcAft>
                <a:spcPts val="0"/>
              </a:spcAft>
              <a:buSzPts val="1100"/>
              <a:buChar char="-"/>
            </a:pPr>
            <a:r>
              <a:rPr lang="en"/>
              <a:t>Art. 137: Recurso de Reclamación (Judicial)</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9" name="Shape 4029"/>
        <p:cNvGrpSpPr/>
        <p:nvPr/>
      </p:nvGrpSpPr>
      <p:grpSpPr>
        <a:xfrm>
          <a:off x="0" y="0"/>
          <a:ext cx="0" cy="0"/>
          <a:chOff x="0" y="0"/>
          <a:chExt cx="0" cy="0"/>
        </a:xfrm>
      </p:grpSpPr>
      <p:sp>
        <p:nvSpPr>
          <p:cNvPr id="4030" name="Google Shape;4030;g1350873bbb2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1" name="Google Shape;4031;g1350873bbb2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Se prohíbe la intervención en sectores acuíferos que alimenten humedales declarados por el Ministerio de Medio Ambiente como ecosistemas amenazados, prioritarios o degradados, en la medida que esa declaración, en coordinación con la Dirección General de Aguas, contenga entre sus fundamentos que la estructura y el funcionamiento de dicho humedal está dado por los recursos hídricos subterráneos que lo soportan (artículo 58).</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4" name="Shape 4034"/>
        <p:cNvGrpSpPr/>
        <p:nvPr/>
      </p:nvGrpSpPr>
      <p:grpSpPr>
        <a:xfrm>
          <a:off x="0" y="0"/>
          <a:ext cx="0" cy="0"/>
          <a:chOff x="0" y="0"/>
          <a:chExt cx="0" cy="0"/>
        </a:xfrm>
      </p:grpSpPr>
      <p:sp>
        <p:nvSpPr>
          <p:cNvPr id="4035" name="Google Shape;4035;g1350873bbb2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6" name="Google Shape;4036;g1350873bbb2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4" name="Shape 4044"/>
        <p:cNvGrpSpPr/>
        <p:nvPr/>
      </p:nvGrpSpPr>
      <p:grpSpPr>
        <a:xfrm>
          <a:off x="0" y="0"/>
          <a:ext cx="0" cy="0"/>
          <a:chOff x="0" y="0"/>
          <a:chExt cx="0" cy="0"/>
        </a:xfrm>
      </p:grpSpPr>
      <p:sp>
        <p:nvSpPr>
          <p:cNvPr id="4045" name="Google Shape;4045;g1350873bbb2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6" name="Google Shape;4046;g1350873bbb2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0" name="Shape 4050"/>
        <p:cNvGrpSpPr/>
        <p:nvPr/>
      </p:nvGrpSpPr>
      <p:grpSpPr>
        <a:xfrm>
          <a:off x="0" y="0"/>
          <a:ext cx="0" cy="0"/>
          <a:chOff x="0" y="0"/>
          <a:chExt cx="0" cy="0"/>
        </a:xfrm>
      </p:grpSpPr>
      <p:sp>
        <p:nvSpPr>
          <p:cNvPr id="4051" name="Google Shape;4051;g1350873bbb2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2" name="Google Shape;4052;g1350873bbb2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6" name="Shape 4056"/>
        <p:cNvGrpSpPr/>
        <p:nvPr/>
      </p:nvGrpSpPr>
      <p:grpSpPr>
        <a:xfrm>
          <a:off x="0" y="0"/>
          <a:ext cx="0" cy="0"/>
          <a:chOff x="0" y="0"/>
          <a:chExt cx="0" cy="0"/>
        </a:xfrm>
      </p:grpSpPr>
      <p:sp>
        <p:nvSpPr>
          <p:cNvPr id="4057" name="Google Shape;4057;g1350873bbb2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8" name="Google Shape;4058;g1350873bbb2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2" name="Shape 4062"/>
        <p:cNvGrpSpPr/>
        <p:nvPr/>
      </p:nvGrpSpPr>
      <p:grpSpPr>
        <a:xfrm>
          <a:off x="0" y="0"/>
          <a:ext cx="0" cy="0"/>
          <a:chOff x="0" y="0"/>
          <a:chExt cx="0" cy="0"/>
        </a:xfrm>
      </p:grpSpPr>
      <p:sp>
        <p:nvSpPr>
          <p:cNvPr id="4063" name="Google Shape;4063;g133e589e768_1_12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4" name="Google Shape;4064;g133e589e768_1_12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8" name="Shape 4068"/>
        <p:cNvGrpSpPr/>
        <p:nvPr/>
      </p:nvGrpSpPr>
      <p:grpSpPr>
        <a:xfrm>
          <a:off x="0" y="0"/>
          <a:ext cx="0" cy="0"/>
          <a:chOff x="0" y="0"/>
          <a:chExt cx="0" cy="0"/>
        </a:xfrm>
      </p:grpSpPr>
      <p:sp>
        <p:nvSpPr>
          <p:cNvPr id="4069" name="Google Shape;4069;g5e9b1f7c6ccb374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0" name="Google Shape;4070;g5e9b1f7c6ccb374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Invitar a pasantías Newenko.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6" name="Shape 3146"/>
        <p:cNvGrpSpPr/>
        <p:nvPr/>
      </p:nvGrpSpPr>
      <p:grpSpPr>
        <a:xfrm>
          <a:off x="0" y="0"/>
          <a:ext cx="0" cy="0"/>
          <a:chOff x="0" y="0"/>
          <a:chExt cx="0" cy="0"/>
        </a:xfrm>
      </p:grpSpPr>
      <p:sp>
        <p:nvSpPr>
          <p:cNvPr id="3147" name="Google Shape;3147;g19facbeb1716b2bd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8" name="Google Shape;3148;g19facbeb1716b2bd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a:t>
            </a:r>
            <a:endParaRPr/>
          </a:p>
          <a:p>
            <a:pPr indent="-298450" lvl="0" marL="457200" rtl="0" algn="l">
              <a:spcBef>
                <a:spcPts val="0"/>
              </a:spcBef>
              <a:spcAft>
                <a:spcPts val="0"/>
              </a:spcAft>
              <a:buSzPts val="1100"/>
              <a:buChar char="-"/>
            </a:pPr>
            <a:r>
              <a:rPr lang="en"/>
              <a:t>Amparo Judicial.</a:t>
            </a:r>
            <a:endParaRPr/>
          </a:p>
          <a:p>
            <a:pPr indent="-298450" lvl="0" marL="457200" rtl="0" algn="l">
              <a:spcBef>
                <a:spcPts val="0"/>
              </a:spcBef>
              <a:spcAft>
                <a:spcPts val="0"/>
              </a:spcAft>
              <a:buSzPts val="1100"/>
              <a:buChar char="-"/>
            </a:pPr>
            <a:r>
              <a:rPr lang="en"/>
              <a:t>Art. 282: Junta de vigilancia o cualquier interesado puede solicitar declaración del agotamiento de las fuentes </a:t>
            </a:r>
            <a:r>
              <a:rPr lang="en"/>
              <a:t>naturales</a:t>
            </a:r>
            <a:r>
              <a:rPr lang="en"/>
              <a:t> de agua. No más DAA consuntivos permanentes.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3316" y="0"/>
            <a:ext cx="9164698" cy="5208136"/>
            <a:chOff x="-13316" y="0"/>
            <a:chExt cx="9164698" cy="5208136"/>
          </a:xfrm>
        </p:grpSpPr>
        <p:sp>
          <p:nvSpPr>
            <p:cNvPr id="10" name="Google Shape;10;p2"/>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6118235" y="0"/>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524623" y="0"/>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2"/>
            <p:cNvGrpSpPr/>
            <p:nvPr/>
          </p:nvGrpSpPr>
          <p:grpSpPr>
            <a:xfrm>
              <a:off x="7855910" y="4"/>
              <a:ext cx="1280726" cy="3383675"/>
              <a:chOff x="9196698" y="950579"/>
              <a:chExt cx="1280726" cy="3383675"/>
            </a:xfrm>
          </p:grpSpPr>
          <p:sp>
            <p:nvSpPr>
              <p:cNvPr id="19" name="Google Shape;19;p2"/>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2"/>
            <p:cNvGrpSpPr/>
            <p:nvPr/>
          </p:nvGrpSpPr>
          <p:grpSpPr>
            <a:xfrm rot="-5400000">
              <a:off x="6321128" y="2391309"/>
              <a:ext cx="1715384" cy="3918269"/>
              <a:chOff x="10706378" y="539509"/>
              <a:chExt cx="1715384" cy="3918269"/>
            </a:xfrm>
          </p:grpSpPr>
          <p:sp>
            <p:nvSpPr>
              <p:cNvPr id="40" name="Google Shape;40;p2"/>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2"/>
            <p:cNvGrpSpPr/>
            <p:nvPr/>
          </p:nvGrpSpPr>
          <p:grpSpPr>
            <a:xfrm rot="-5400000">
              <a:off x="5632457" y="-1028869"/>
              <a:ext cx="737423" cy="2819744"/>
              <a:chOff x="12445182" y="1003506"/>
              <a:chExt cx="737423" cy="2819744"/>
            </a:xfrm>
          </p:grpSpPr>
          <p:sp>
            <p:nvSpPr>
              <p:cNvPr id="58" name="Google Shape;58;p2"/>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 name="Google Shape;75;p2"/>
            <p:cNvGrpSpPr/>
            <p:nvPr/>
          </p:nvGrpSpPr>
          <p:grpSpPr>
            <a:xfrm>
              <a:off x="-2" y="9"/>
              <a:ext cx="3985907" cy="3918269"/>
              <a:chOff x="2524675" y="238075"/>
              <a:chExt cx="1178600" cy="1158600"/>
            </a:xfrm>
          </p:grpSpPr>
          <p:sp>
            <p:nvSpPr>
              <p:cNvPr id="76" name="Google Shape;76;p2"/>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2"/>
            <p:cNvGrpSpPr/>
            <p:nvPr/>
          </p:nvGrpSpPr>
          <p:grpSpPr>
            <a:xfrm>
              <a:off x="-1" y="2590808"/>
              <a:ext cx="3840097" cy="2558635"/>
              <a:chOff x="235225" y="2771600"/>
              <a:chExt cx="3133750" cy="2088000"/>
            </a:xfrm>
          </p:grpSpPr>
          <p:sp>
            <p:nvSpPr>
              <p:cNvPr id="131" name="Google Shape;131;p2"/>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2"/>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2"/>
            <p:cNvGrpSpPr/>
            <p:nvPr/>
          </p:nvGrpSpPr>
          <p:grpSpPr>
            <a:xfrm>
              <a:off x="5954700" y="0"/>
              <a:ext cx="3189300" cy="1619850"/>
              <a:chOff x="4185675" y="845125"/>
              <a:chExt cx="3189300" cy="1619850"/>
            </a:xfrm>
          </p:grpSpPr>
          <p:sp>
            <p:nvSpPr>
              <p:cNvPr id="138" name="Google Shape;138;p2"/>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1" name="Google Shape;141;p2"/>
          <p:cNvSpPr txBox="1"/>
          <p:nvPr>
            <p:ph type="ctrTitle"/>
          </p:nvPr>
        </p:nvSpPr>
        <p:spPr>
          <a:xfrm>
            <a:off x="1785300" y="1645975"/>
            <a:ext cx="5573400" cy="14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Font typeface="Montserrat Black"/>
              <a:buNone/>
              <a:defRPr b="0" sz="6000">
                <a:latin typeface="Montserrat Black"/>
                <a:ea typeface="Montserrat Black"/>
                <a:cs typeface="Montserrat Black"/>
                <a:sym typeface="Montserrat Black"/>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2" name="Google Shape;142;p2"/>
          <p:cNvSpPr txBox="1"/>
          <p:nvPr>
            <p:ph idx="1" type="subTitle"/>
          </p:nvPr>
        </p:nvSpPr>
        <p:spPr>
          <a:xfrm>
            <a:off x="1905725" y="3239869"/>
            <a:ext cx="5332500" cy="262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00" name="Shape 1100"/>
        <p:cNvGrpSpPr/>
        <p:nvPr/>
      </p:nvGrpSpPr>
      <p:grpSpPr>
        <a:xfrm>
          <a:off x="0" y="0"/>
          <a:ext cx="0" cy="0"/>
          <a:chOff x="0" y="0"/>
          <a:chExt cx="0" cy="0"/>
        </a:xfrm>
      </p:grpSpPr>
      <p:sp>
        <p:nvSpPr>
          <p:cNvPr id="1101" name="Google Shape;1101;p11"/>
          <p:cNvSpPr txBox="1"/>
          <p:nvPr>
            <p:ph hasCustomPrompt="1" type="title"/>
          </p:nvPr>
        </p:nvSpPr>
        <p:spPr>
          <a:xfrm>
            <a:off x="1631850" y="2079100"/>
            <a:ext cx="5880300" cy="54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2" name="Google Shape;1102;p11"/>
          <p:cNvSpPr txBox="1"/>
          <p:nvPr>
            <p:ph idx="1" type="body"/>
          </p:nvPr>
        </p:nvSpPr>
        <p:spPr>
          <a:xfrm>
            <a:off x="1632150" y="2875056"/>
            <a:ext cx="5879700" cy="219000"/>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sz="1500"/>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30200" lvl="6" marL="3200400" algn="ctr">
              <a:spcBef>
                <a:spcPts val="0"/>
              </a:spcBef>
              <a:spcAft>
                <a:spcPts val="0"/>
              </a:spcAft>
              <a:buSzPts val="1600"/>
              <a:buChar char="●"/>
              <a:defRPr sz="1600"/>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103" name="Google Shape;1103;p11"/>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1"/>
          <p:cNvSpPr/>
          <p:nvPr/>
        </p:nvSpPr>
        <p:spPr>
          <a:xfrm flipH="1">
            <a:off x="6118235" y="0"/>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1"/>
          <p:cNvSpPr/>
          <p:nvPr/>
        </p:nvSpPr>
        <p:spPr>
          <a:xfrm>
            <a:off x="0"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1"/>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1"/>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1"/>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1"/>
          <p:cNvSpPr/>
          <p:nvPr/>
        </p:nvSpPr>
        <p:spPr>
          <a:xfrm>
            <a:off x="6524623" y="0"/>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1"/>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1" name="Google Shape;1111;p11"/>
          <p:cNvGrpSpPr/>
          <p:nvPr/>
        </p:nvGrpSpPr>
        <p:grpSpPr>
          <a:xfrm>
            <a:off x="7855910" y="4"/>
            <a:ext cx="1280726" cy="3383675"/>
            <a:chOff x="9196698" y="950579"/>
            <a:chExt cx="1280726" cy="3383675"/>
          </a:xfrm>
        </p:grpSpPr>
        <p:sp>
          <p:nvSpPr>
            <p:cNvPr id="1112" name="Google Shape;1112;p11"/>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1"/>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1"/>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1"/>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1"/>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1"/>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1"/>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1"/>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1"/>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1"/>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1"/>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1"/>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1"/>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1"/>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1"/>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1"/>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1"/>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1"/>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1"/>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1"/>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11"/>
          <p:cNvGrpSpPr/>
          <p:nvPr/>
        </p:nvGrpSpPr>
        <p:grpSpPr>
          <a:xfrm rot="-5400000">
            <a:off x="6321128" y="2391309"/>
            <a:ext cx="1715384" cy="3918269"/>
            <a:chOff x="10706378" y="539509"/>
            <a:chExt cx="1715384" cy="3918269"/>
          </a:xfrm>
        </p:grpSpPr>
        <p:sp>
          <p:nvSpPr>
            <p:cNvPr id="1133" name="Google Shape;1133;p11"/>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1"/>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1"/>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1"/>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1"/>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1"/>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1"/>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1"/>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1"/>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1"/>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1"/>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1"/>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1"/>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1"/>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1"/>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1"/>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1"/>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 name="Google Shape;1150;p11"/>
          <p:cNvGrpSpPr/>
          <p:nvPr/>
        </p:nvGrpSpPr>
        <p:grpSpPr>
          <a:xfrm rot="-5400000">
            <a:off x="5632457" y="-1028869"/>
            <a:ext cx="737423" cy="2819744"/>
            <a:chOff x="12445182" y="1003506"/>
            <a:chExt cx="737423" cy="2819744"/>
          </a:xfrm>
        </p:grpSpPr>
        <p:sp>
          <p:nvSpPr>
            <p:cNvPr id="1151" name="Google Shape;1151;p11"/>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1"/>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1"/>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1"/>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1"/>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1"/>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1"/>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1"/>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1"/>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1"/>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1"/>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1"/>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1"/>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1"/>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1"/>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1"/>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1"/>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8" name="Google Shape;1168;p11"/>
          <p:cNvGrpSpPr/>
          <p:nvPr/>
        </p:nvGrpSpPr>
        <p:grpSpPr>
          <a:xfrm>
            <a:off x="-2" y="9"/>
            <a:ext cx="3985907" cy="3918269"/>
            <a:chOff x="2524675" y="238075"/>
            <a:chExt cx="1178600" cy="1158600"/>
          </a:xfrm>
        </p:grpSpPr>
        <p:sp>
          <p:nvSpPr>
            <p:cNvPr id="1169" name="Google Shape;1169;p11"/>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1"/>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1"/>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1"/>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1"/>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1"/>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1"/>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1"/>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1"/>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1"/>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1"/>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1"/>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1"/>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1"/>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1"/>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1"/>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1"/>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1"/>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1"/>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1"/>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1"/>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1"/>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1"/>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1"/>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1"/>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1"/>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1"/>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1"/>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1"/>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1"/>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1"/>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1"/>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1"/>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1"/>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1"/>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1"/>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1"/>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1"/>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1"/>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1"/>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1"/>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1"/>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1"/>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1"/>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1"/>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1"/>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1"/>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1"/>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1"/>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1"/>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1"/>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1"/>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1"/>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1"/>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3" name="Google Shape;1223;p11"/>
          <p:cNvGrpSpPr/>
          <p:nvPr/>
        </p:nvGrpSpPr>
        <p:grpSpPr>
          <a:xfrm>
            <a:off x="-1" y="2590808"/>
            <a:ext cx="3840097" cy="2558635"/>
            <a:chOff x="235225" y="2771600"/>
            <a:chExt cx="3133750" cy="2088000"/>
          </a:xfrm>
        </p:grpSpPr>
        <p:sp>
          <p:nvSpPr>
            <p:cNvPr id="1224" name="Google Shape;1224;p11"/>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1"/>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1"/>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1"/>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1"/>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9" name="Google Shape;1229;p11"/>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0" name="Google Shape;1230;p11"/>
          <p:cNvGrpSpPr/>
          <p:nvPr/>
        </p:nvGrpSpPr>
        <p:grpSpPr>
          <a:xfrm>
            <a:off x="5954700" y="0"/>
            <a:ext cx="3189300" cy="1619850"/>
            <a:chOff x="4185675" y="845125"/>
            <a:chExt cx="3189300" cy="1619850"/>
          </a:xfrm>
        </p:grpSpPr>
        <p:sp>
          <p:nvSpPr>
            <p:cNvPr id="1231" name="Google Shape;1231;p11"/>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1"/>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1"/>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234" name="Shape 123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235" name="Shape 1235"/>
        <p:cNvGrpSpPr/>
        <p:nvPr/>
      </p:nvGrpSpPr>
      <p:grpSpPr>
        <a:xfrm>
          <a:off x="0" y="0"/>
          <a:ext cx="0" cy="0"/>
          <a:chOff x="0" y="0"/>
          <a:chExt cx="0" cy="0"/>
        </a:xfrm>
      </p:grpSpPr>
      <p:grpSp>
        <p:nvGrpSpPr>
          <p:cNvPr id="1236" name="Google Shape;1236;p13"/>
          <p:cNvGrpSpPr/>
          <p:nvPr/>
        </p:nvGrpSpPr>
        <p:grpSpPr>
          <a:xfrm flipH="1" rot="-5400000">
            <a:off x="-794250" y="2742600"/>
            <a:ext cx="3189300" cy="1619850"/>
            <a:chOff x="4185675" y="845125"/>
            <a:chExt cx="3189300" cy="1619850"/>
          </a:xfrm>
        </p:grpSpPr>
        <p:sp>
          <p:nvSpPr>
            <p:cNvPr id="1237" name="Google Shape;1237;p13"/>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3"/>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3"/>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0" name="Google Shape;1240;p13"/>
          <p:cNvSpPr txBox="1"/>
          <p:nvPr>
            <p:ph idx="1" type="subTitle"/>
          </p:nvPr>
        </p:nvSpPr>
        <p:spPr>
          <a:xfrm>
            <a:off x="1923800" y="1654019"/>
            <a:ext cx="2480100" cy="448800"/>
          </a:xfrm>
          <a:prstGeom prst="rect">
            <a:avLst/>
          </a:prstGeom>
        </p:spPr>
        <p:txBody>
          <a:bodyPr anchorCtr="0" anchor="t" bIns="91425" lIns="91425" spcFirstLastPara="1" rIns="91425" wrap="square" tIns="91425">
            <a:noAutofit/>
          </a:bodyPr>
          <a:lstStyle>
            <a:lvl1pPr lvl="0">
              <a:spcBef>
                <a:spcPts val="0"/>
              </a:spcBef>
              <a:spcAft>
                <a:spcPts val="0"/>
              </a:spcAft>
              <a:buSzPts val="1400"/>
              <a:buFont typeface="Open Sans"/>
              <a:buNone/>
              <a:defRPr sz="1600">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1" name="Google Shape;1241;p13"/>
          <p:cNvSpPr txBox="1"/>
          <p:nvPr>
            <p:ph idx="2" type="subTitle"/>
          </p:nvPr>
        </p:nvSpPr>
        <p:spPr>
          <a:xfrm>
            <a:off x="1923800" y="2000694"/>
            <a:ext cx="2480100" cy="5745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2" name="Google Shape;1242;p13"/>
          <p:cNvSpPr txBox="1"/>
          <p:nvPr>
            <p:ph hasCustomPrompt="1" type="title"/>
          </p:nvPr>
        </p:nvSpPr>
        <p:spPr>
          <a:xfrm>
            <a:off x="1923800" y="12602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43" name="Google Shape;1243;p13"/>
          <p:cNvSpPr txBox="1"/>
          <p:nvPr>
            <p:ph idx="3" type="subTitle"/>
          </p:nvPr>
        </p:nvSpPr>
        <p:spPr>
          <a:xfrm>
            <a:off x="1923800" y="3276219"/>
            <a:ext cx="24801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4" name="Google Shape;1244;p13"/>
          <p:cNvSpPr txBox="1"/>
          <p:nvPr>
            <p:ph idx="4" type="subTitle"/>
          </p:nvPr>
        </p:nvSpPr>
        <p:spPr>
          <a:xfrm>
            <a:off x="1923800" y="3622894"/>
            <a:ext cx="2480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5" name="Google Shape;1245;p13"/>
          <p:cNvSpPr txBox="1"/>
          <p:nvPr>
            <p:ph hasCustomPrompt="1" idx="5" type="title"/>
          </p:nvPr>
        </p:nvSpPr>
        <p:spPr>
          <a:xfrm>
            <a:off x="1923800" y="28824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46" name="Google Shape;1246;p13"/>
          <p:cNvSpPr txBox="1"/>
          <p:nvPr>
            <p:ph idx="6" type="subTitle"/>
          </p:nvPr>
        </p:nvSpPr>
        <p:spPr>
          <a:xfrm>
            <a:off x="4740100" y="1654019"/>
            <a:ext cx="24801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7" name="Google Shape;1247;p13"/>
          <p:cNvSpPr txBox="1"/>
          <p:nvPr>
            <p:ph idx="7" type="subTitle"/>
          </p:nvPr>
        </p:nvSpPr>
        <p:spPr>
          <a:xfrm>
            <a:off x="4740100" y="2000694"/>
            <a:ext cx="2480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8" name="Google Shape;1248;p13"/>
          <p:cNvSpPr txBox="1"/>
          <p:nvPr>
            <p:ph hasCustomPrompt="1" idx="8" type="title"/>
          </p:nvPr>
        </p:nvSpPr>
        <p:spPr>
          <a:xfrm>
            <a:off x="4821226" y="12602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49" name="Google Shape;1249;p13"/>
          <p:cNvSpPr txBox="1"/>
          <p:nvPr>
            <p:ph idx="9" type="subTitle"/>
          </p:nvPr>
        </p:nvSpPr>
        <p:spPr>
          <a:xfrm>
            <a:off x="4740100" y="3276219"/>
            <a:ext cx="24801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0" name="Google Shape;1250;p13"/>
          <p:cNvSpPr txBox="1"/>
          <p:nvPr>
            <p:ph idx="13" type="subTitle"/>
          </p:nvPr>
        </p:nvSpPr>
        <p:spPr>
          <a:xfrm>
            <a:off x="4740100" y="3622894"/>
            <a:ext cx="2480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1" name="Google Shape;1251;p13"/>
          <p:cNvSpPr txBox="1"/>
          <p:nvPr>
            <p:ph hasCustomPrompt="1" idx="14" type="title"/>
          </p:nvPr>
        </p:nvSpPr>
        <p:spPr>
          <a:xfrm>
            <a:off x="4821226" y="28824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52" name="Google Shape;1252;p13"/>
          <p:cNvSpPr txBox="1"/>
          <p:nvPr>
            <p:ph idx="15"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253" name="Google Shape;1253;p13"/>
          <p:cNvGrpSpPr/>
          <p:nvPr/>
        </p:nvGrpSpPr>
        <p:grpSpPr>
          <a:xfrm rot="10800000">
            <a:off x="5303899" y="8"/>
            <a:ext cx="3840097" cy="2558635"/>
            <a:chOff x="235225" y="2771600"/>
            <a:chExt cx="3133750" cy="2088000"/>
          </a:xfrm>
        </p:grpSpPr>
        <p:sp>
          <p:nvSpPr>
            <p:cNvPr id="1254" name="Google Shape;1254;p1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9" name="Google Shape;1259;p13"/>
          <p:cNvGrpSpPr/>
          <p:nvPr/>
        </p:nvGrpSpPr>
        <p:grpSpPr>
          <a:xfrm rot="-5400000">
            <a:off x="-1007424" y="2861265"/>
            <a:ext cx="3277907" cy="1263055"/>
            <a:chOff x="1766764" y="-4125385"/>
            <a:chExt cx="3277907" cy="1263055"/>
          </a:xfrm>
        </p:grpSpPr>
        <p:sp>
          <p:nvSpPr>
            <p:cNvPr id="1260" name="Google Shape;1260;p13"/>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3"/>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3"/>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3"/>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3"/>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3"/>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3"/>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3"/>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3"/>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3"/>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3"/>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3"/>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3"/>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3"/>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3"/>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3"/>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3"/>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3"/>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3"/>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3"/>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3"/>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3"/>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3"/>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3"/>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3"/>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3"/>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6" name="Google Shape;1286;p13"/>
          <p:cNvGrpSpPr/>
          <p:nvPr/>
        </p:nvGrpSpPr>
        <p:grpSpPr>
          <a:xfrm rot="5400000">
            <a:off x="6873526" y="1007428"/>
            <a:ext cx="3277907" cy="1263055"/>
            <a:chOff x="1766764" y="-4125385"/>
            <a:chExt cx="3277907" cy="1263055"/>
          </a:xfrm>
        </p:grpSpPr>
        <p:sp>
          <p:nvSpPr>
            <p:cNvPr id="1287" name="Google Shape;1287;p13"/>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3"/>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3"/>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3"/>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3"/>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3"/>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3"/>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3"/>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3"/>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3"/>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3"/>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3"/>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3"/>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3"/>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3"/>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3"/>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3"/>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3"/>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3"/>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3"/>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3"/>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3"/>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3"/>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3"/>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3"/>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3"/>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3" name="Google Shape;1313;p13"/>
          <p:cNvGrpSpPr/>
          <p:nvPr/>
        </p:nvGrpSpPr>
        <p:grpSpPr>
          <a:xfrm>
            <a:off x="39701" y="-10"/>
            <a:ext cx="3277907" cy="1263055"/>
            <a:chOff x="1766764" y="-4125385"/>
            <a:chExt cx="3277907" cy="1263055"/>
          </a:xfrm>
        </p:grpSpPr>
        <p:sp>
          <p:nvSpPr>
            <p:cNvPr id="1314" name="Google Shape;1314;p13"/>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3"/>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3"/>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3"/>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3"/>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3"/>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3"/>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3"/>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3"/>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3"/>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3"/>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3"/>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3"/>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3"/>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3"/>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3"/>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3"/>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3"/>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3"/>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3"/>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3"/>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3"/>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3"/>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3"/>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3"/>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3"/>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340" name="Shape 1340"/>
        <p:cNvGrpSpPr/>
        <p:nvPr/>
      </p:nvGrpSpPr>
      <p:grpSpPr>
        <a:xfrm>
          <a:off x="0" y="0"/>
          <a:ext cx="0" cy="0"/>
          <a:chOff x="0" y="0"/>
          <a:chExt cx="0" cy="0"/>
        </a:xfrm>
      </p:grpSpPr>
      <p:sp>
        <p:nvSpPr>
          <p:cNvPr id="1341" name="Google Shape;1341;p14"/>
          <p:cNvSpPr txBox="1"/>
          <p:nvPr>
            <p:ph idx="1" type="subTitle"/>
          </p:nvPr>
        </p:nvSpPr>
        <p:spPr>
          <a:xfrm>
            <a:off x="3689250" y="2870375"/>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342" name="Google Shape;1342;p14"/>
          <p:cNvSpPr txBox="1"/>
          <p:nvPr>
            <p:ph idx="2" type="subTitle"/>
          </p:nvPr>
        </p:nvSpPr>
        <p:spPr>
          <a:xfrm>
            <a:off x="3480300" y="3218169"/>
            <a:ext cx="2183400" cy="765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43" name="Google Shape;1343;p14"/>
          <p:cNvSpPr txBox="1"/>
          <p:nvPr>
            <p:ph idx="3" type="subTitle"/>
          </p:nvPr>
        </p:nvSpPr>
        <p:spPr>
          <a:xfrm>
            <a:off x="6266775" y="2870375"/>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344" name="Google Shape;1344;p14"/>
          <p:cNvSpPr txBox="1"/>
          <p:nvPr>
            <p:ph idx="4" type="subTitle"/>
          </p:nvPr>
        </p:nvSpPr>
        <p:spPr>
          <a:xfrm>
            <a:off x="6057825" y="3218169"/>
            <a:ext cx="2183400" cy="765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45" name="Google Shape;1345;p14"/>
          <p:cNvSpPr txBox="1"/>
          <p:nvPr>
            <p:ph idx="5" type="subTitle"/>
          </p:nvPr>
        </p:nvSpPr>
        <p:spPr>
          <a:xfrm>
            <a:off x="1111725" y="2870375"/>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346" name="Google Shape;1346;p14"/>
          <p:cNvSpPr txBox="1"/>
          <p:nvPr>
            <p:ph idx="6" type="subTitle"/>
          </p:nvPr>
        </p:nvSpPr>
        <p:spPr>
          <a:xfrm>
            <a:off x="902775" y="3218169"/>
            <a:ext cx="2183400" cy="765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47" name="Google Shape;1347;p14"/>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348" name="Google Shape;1348;p14"/>
          <p:cNvGrpSpPr/>
          <p:nvPr/>
        </p:nvGrpSpPr>
        <p:grpSpPr>
          <a:xfrm>
            <a:off x="-2" y="9"/>
            <a:ext cx="3985907" cy="3918269"/>
            <a:chOff x="2524675" y="238075"/>
            <a:chExt cx="1178600" cy="1158600"/>
          </a:xfrm>
        </p:grpSpPr>
        <p:sp>
          <p:nvSpPr>
            <p:cNvPr id="1349" name="Google Shape;1349;p14"/>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4"/>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4"/>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4"/>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4"/>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4"/>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4"/>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4"/>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4"/>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4"/>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4"/>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4"/>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4"/>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4"/>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4"/>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4"/>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4"/>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4"/>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4"/>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4"/>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4"/>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4"/>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4"/>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4"/>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4"/>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4"/>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4"/>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4"/>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4"/>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4"/>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4"/>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4"/>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4"/>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4"/>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4"/>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4"/>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4"/>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4"/>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4"/>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4"/>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4"/>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4"/>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4"/>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4"/>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4"/>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4"/>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4"/>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4"/>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4"/>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4"/>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4"/>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4"/>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4"/>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4"/>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14"/>
          <p:cNvGrpSpPr/>
          <p:nvPr/>
        </p:nvGrpSpPr>
        <p:grpSpPr>
          <a:xfrm rot="10800000">
            <a:off x="5303899" y="8"/>
            <a:ext cx="3840097" cy="2558635"/>
            <a:chOff x="235225" y="2771600"/>
            <a:chExt cx="3133750" cy="2088000"/>
          </a:xfrm>
        </p:grpSpPr>
        <p:sp>
          <p:nvSpPr>
            <p:cNvPr id="1404" name="Google Shape;1404;p1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9" name="Google Shape;1409;p14"/>
          <p:cNvGrpSpPr/>
          <p:nvPr/>
        </p:nvGrpSpPr>
        <p:grpSpPr>
          <a:xfrm flipH="1" rot="-5400000">
            <a:off x="-784725" y="2727175"/>
            <a:ext cx="3189300" cy="1619850"/>
            <a:chOff x="4185675" y="845125"/>
            <a:chExt cx="3189300" cy="1619850"/>
          </a:xfrm>
        </p:grpSpPr>
        <p:sp>
          <p:nvSpPr>
            <p:cNvPr id="1410" name="Google Shape;1410;p14"/>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4"/>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4"/>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3" name="Google Shape;1413;p14"/>
          <p:cNvGrpSpPr/>
          <p:nvPr/>
        </p:nvGrpSpPr>
        <p:grpSpPr>
          <a:xfrm>
            <a:off x="5866101" y="3895490"/>
            <a:ext cx="3277907" cy="1263055"/>
            <a:chOff x="1766764" y="-4125385"/>
            <a:chExt cx="3277907" cy="1263055"/>
          </a:xfrm>
        </p:grpSpPr>
        <p:sp>
          <p:nvSpPr>
            <p:cNvPr id="1414" name="Google Shape;1414;p1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3">
    <p:spTree>
      <p:nvGrpSpPr>
        <p:cNvPr id="1440" name="Shape 1440"/>
        <p:cNvGrpSpPr/>
        <p:nvPr/>
      </p:nvGrpSpPr>
      <p:grpSpPr>
        <a:xfrm>
          <a:off x="0" y="0"/>
          <a:ext cx="0" cy="0"/>
          <a:chOff x="0" y="0"/>
          <a:chExt cx="0" cy="0"/>
        </a:xfrm>
      </p:grpSpPr>
      <p:sp>
        <p:nvSpPr>
          <p:cNvPr id="1441" name="Google Shape;1441;p15"/>
          <p:cNvSpPr txBox="1"/>
          <p:nvPr>
            <p:ph idx="1" type="body"/>
          </p:nvPr>
        </p:nvSpPr>
        <p:spPr>
          <a:xfrm>
            <a:off x="2024550" y="1330650"/>
            <a:ext cx="5094900" cy="27870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sz="1500"/>
            </a:lvl1pPr>
            <a:lvl2pPr indent="-323850" lvl="1" marL="914400">
              <a:spcBef>
                <a:spcPts val="100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1442" name="Google Shape;1442;p15"/>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1443" name="Google Shape;1443;p15"/>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5"/>
          <p:cNvSpPr/>
          <p:nvPr/>
        </p:nvSpPr>
        <p:spPr>
          <a:xfrm>
            <a:off x="6524623" y="0"/>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5"/>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6" name="Google Shape;1446;p15"/>
          <p:cNvGrpSpPr/>
          <p:nvPr/>
        </p:nvGrpSpPr>
        <p:grpSpPr>
          <a:xfrm>
            <a:off x="7855910" y="4"/>
            <a:ext cx="1280726" cy="3383675"/>
            <a:chOff x="9196698" y="950579"/>
            <a:chExt cx="1280726" cy="3383675"/>
          </a:xfrm>
        </p:grpSpPr>
        <p:sp>
          <p:nvSpPr>
            <p:cNvPr id="1447" name="Google Shape;1447;p15"/>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5"/>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5"/>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5"/>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5"/>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5"/>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5"/>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5"/>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5"/>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5"/>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5"/>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5"/>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5"/>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5"/>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5"/>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5"/>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5"/>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5"/>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5"/>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5"/>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7" name="Google Shape;1467;p15"/>
          <p:cNvGrpSpPr/>
          <p:nvPr/>
        </p:nvGrpSpPr>
        <p:grpSpPr>
          <a:xfrm rot="-5400000">
            <a:off x="6321128" y="2391309"/>
            <a:ext cx="1715384" cy="3918269"/>
            <a:chOff x="10706378" y="539509"/>
            <a:chExt cx="1715384" cy="3918269"/>
          </a:xfrm>
        </p:grpSpPr>
        <p:sp>
          <p:nvSpPr>
            <p:cNvPr id="1468" name="Google Shape;1468;p15"/>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5"/>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5"/>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5"/>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5"/>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5"/>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5"/>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5"/>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5"/>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5"/>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5"/>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5"/>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5"/>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5"/>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5"/>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5"/>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5"/>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5" name="Google Shape;1485;p15"/>
          <p:cNvGrpSpPr/>
          <p:nvPr/>
        </p:nvGrpSpPr>
        <p:grpSpPr>
          <a:xfrm rot="-5400000">
            <a:off x="5632457" y="-1028869"/>
            <a:ext cx="737423" cy="2819744"/>
            <a:chOff x="12445182" y="1003506"/>
            <a:chExt cx="737423" cy="2819744"/>
          </a:xfrm>
        </p:grpSpPr>
        <p:sp>
          <p:nvSpPr>
            <p:cNvPr id="1486" name="Google Shape;1486;p15"/>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5"/>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5"/>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5"/>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5"/>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5"/>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5"/>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5"/>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5"/>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5"/>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5"/>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5"/>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5"/>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5"/>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5"/>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5"/>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5"/>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3" name="Google Shape;1503;p15"/>
          <p:cNvGrpSpPr/>
          <p:nvPr/>
        </p:nvGrpSpPr>
        <p:grpSpPr>
          <a:xfrm>
            <a:off x="-2" y="9"/>
            <a:ext cx="3985907" cy="3918269"/>
            <a:chOff x="2524675" y="238075"/>
            <a:chExt cx="1178600" cy="1158600"/>
          </a:xfrm>
        </p:grpSpPr>
        <p:sp>
          <p:nvSpPr>
            <p:cNvPr id="1504" name="Google Shape;1504;p15"/>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5"/>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5"/>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5"/>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5"/>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5"/>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5"/>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5"/>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5"/>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5"/>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5"/>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5"/>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5"/>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5"/>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5"/>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5"/>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5"/>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5"/>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5"/>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5"/>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5"/>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5"/>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5"/>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5"/>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5"/>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5"/>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5"/>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5"/>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5"/>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5"/>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5"/>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5"/>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5"/>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5"/>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5"/>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5"/>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5"/>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5"/>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5"/>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5"/>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5"/>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5"/>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5"/>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5"/>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5"/>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5"/>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5"/>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5"/>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5"/>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5"/>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5"/>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5"/>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5"/>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5"/>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8" name="Google Shape;1558;p15"/>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9" name="Google Shape;1559;p15"/>
          <p:cNvGrpSpPr/>
          <p:nvPr/>
        </p:nvGrpSpPr>
        <p:grpSpPr>
          <a:xfrm>
            <a:off x="5954700" y="0"/>
            <a:ext cx="3189300" cy="1619850"/>
            <a:chOff x="4185675" y="845125"/>
            <a:chExt cx="3189300" cy="1619850"/>
          </a:xfrm>
        </p:grpSpPr>
        <p:sp>
          <p:nvSpPr>
            <p:cNvPr id="1560" name="Google Shape;1560;p15"/>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5"/>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5"/>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
    <p:spTree>
      <p:nvGrpSpPr>
        <p:cNvPr id="1563" name="Shape 1563"/>
        <p:cNvGrpSpPr/>
        <p:nvPr/>
      </p:nvGrpSpPr>
      <p:grpSpPr>
        <a:xfrm>
          <a:off x="0" y="0"/>
          <a:ext cx="0" cy="0"/>
          <a:chOff x="0" y="0"/>
          <a:chExt cx="0" cy="0"/>
        </a:xfrm>
      </p:grpSpPr>
      <p:grpSp>
        <p:nvGrpSpPr>
          <p:cNvPr id="1564" name="Google Shape;1564;p16"/>
          <p:cNvGrpSpPr/>
          <p:nvPr/>
        </p:nvGrpSpPr>
        <p:grpSpPr>
          <a:xfrm>
            <a:off x="39701" y="-10"/>
            <a:ext cx="3277907" cy="1263055"/>
            <a:chOff x="1766764" y="-4125385"/>
            <a:chExt cx="3277907" cy="1263055"/>
          </a:xfrm>
        </p:grpSpPr>
        <p:sp>
          <p:nvSpPr>
            <p:cNvPr id="1565" name="Google Shape;1565;p16"/>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6"/>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6"/>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6"/>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6"/>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6"/>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6"/>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6"/>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6"/>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6"/>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6"/>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6"/>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6"/>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6"/>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6"/>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6"/>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6"/>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6"/>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6"/>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6"/>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6"/>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6"/>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6"/>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6"/>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6"/>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6"/>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1" name="Google Shape;1591;p16"/>
          <p:cNvSpPr txBox="1"/>
          <p:nvPr>
            <p:ph idx="1" type="subTitle"/>
          </p:nvPr>
        </p:nvSpPr>
        <p:spPr>
          <a:xfrm>
            <a:off x="1672838" y="1459822"/>
            <a:ext cx="24375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2" name="Google Shape;1592;p16"/>
          <p:cNvSpPr txBox="1"/>
          <p:nvPr>
            <p:ph idx="2" type="subTitle"/>
          </p:nvPr>
        </p:nvSpPr>
        <p:spPr>
          <a:xfrm>
            <a:off x="1679574" y="1811275"/>
            <a:ext cx="2633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3" name="Google Shape;1593;p16"/>
          <p:cNvSpPr txBox="1"/>
          <p:nvPr>
            <p:ph idx="3" type="subTitle"/>
          </p:nvPr>
        </p:nvSpPr>
        <p:spPr>
          <a:xfrm>
            <a:off x="1672838" y="2777222"/>
            <a:ext cx="24375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4" name="Google Shape;1594;p16"/>
          <p:cNvSpPr txBox="1"/>
          <p:nvPr>
            <p:ph idx="4" type="subTitle"/>
          </p:nvPr>
        </p:nvSpPr>
        <p:spPr>
          <a:xfrm>
            <a:off x="1679500" y="3128675"/>
            <a:ext cx="2633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5" name="Google Shape;1595;p16"/>
          <p:cNvSpPr txBox="1"/>
          <p:nvPr>
            <p:ph idx="5" type="subTitle"/>
          </p:nvPr>
        </p:nvSpPr>
        <p:spPr>
          <a:xfrm>
            <a:off x="5644438" y="1459822"/>
            <a:ext cx="23946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6" name="Google Shape;1596;p16"/>
          <p:cNvSpPr txBox="1"/>
          <p:nvPr>
            <p:ph idx="6" type="subTitle"/>
          </p:nvPr>
        </p:nvSpPr>
        <p:spPr>
          <a:xfrm>
            <a:off x="5644438" y="1811272"/>
            <a:ext cx="2633400" cy="60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7" name="Google Shape;1597;p16"/>
          <p:cNvSpPr txBox="1"/>
          <p:nvPr>
            <p:ph idx="7" type="subTitle"/>
          </p:nvPr>
        </p:nvSpPr>
        <p:spPr>
          <a:xfrm>
            <a:off x="5644438" y="2777222"/>
            <a:ext cx="23946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8" name="Google Shape;1598;p16"/>
          <p:cNvSpPr txBox="1"/>
          <p:nvPr>
            <p:ph idx="8" type="subTitle"/>
          </p:nvPr>
        </p:nvSpPr>
        <p:spPr>
          <a:xfrm>
            <a:off x="5644438" y="3128672"/>
            <a:ext cx="2633400" cy="60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9" name="Google Shape;1599;p16"/>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600" name="Google Shape;1600;p16"/>
          <p:cNvGrpSpPr/>
          <p:nvPr/>
        </p:nvGrpSpPr>
        <p:grpSpPr>
          <a:xfrm flipH="1" rot="10800000">
            <a:off x="12" y="-12"/>
            <a:ext cx="1653219" cy="1712776"/>
            <a:chOff x="-13316" y="2920278"/>
            <a:chExt cx="2145923" cy="2223230"/>
          </a:xfrm>
        </p:grpSpPr>
        <p:grpSp>
          <p:nvGrpSpPr>
            <p:cNvPr id="1601" name="Google Shape;1601;p16"/>
            <p:cNvGrpSpPr/>
            <p:nvPr/>
          </p:nvGrpSpPr>
          <p:grpSpPr>
            <a:xfrm>
              <a:off x="-13316" y="2920278"/>
              <a:ext cx="2145923" cy="2223230"/>
              <a:chOff x="-13316" y="2920278"/>
              <a:chExt cx="2145923" cy="2223230"/>
            </a:xfrm>
          </p:grpSpPr>
          <p:sp>
            <p:nvSpPr>
              <p:cNvPr id="1602" name="Google Shape;1602;p16"/>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6"/>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4" name="Google Shape;1604;p16"/>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5" name="Google Shape;1605;p16"/>
          <p:cNvGrpSpPr/>
          <p:nvPr/>
        </p:nvGrpSpPr>
        <p:grpSpPr>
          <a:xfrm flipH="1">
            <a:off x="5303899" y="2549283"/>
            <a:ext cx="3840097" cy="2558635"/>
            <a:chOff x="235225" y="2771600"/>
            <a:chExt cx="3133750" cy="2088000"/>
          </a:xfrm>
        </p:grpSpPr>
        <p:sp>
          <p:nvSpPr>
            <p:cNvPr id="1606" name="Google Shape;1606;p16"/>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6"/>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6"/>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6"/>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6"/>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1" name="Google Shape;1611;p16"/>
          <p:cNvGrpSpPr/>
          <p:nvPr/>
        </p:nvGrpSpPr>
        <p:grpSpPr>
          <a:xfrm>
            <a:off x="5866101" y="3880440"/>
            <a:ext cx="3277907" cy="1263055"/>
            <a:chOff x="1766764" y="-4125385"/>
            <a:chExt cx="3277907" cy="1263055"/>
          </a:xfrm>
        </p:grpSpPr>
        <p:sp>
          <p:nvSpPr>
            <p:cNvPr id="1612" name="Google Shape;1612;p16"/>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6"/>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6"/>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6"/>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6"/>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6"/>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6"/>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6"/>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6"/>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6"/>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6"/>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6"/>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6"/>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6"/>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6"/>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6"/>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6"/>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6"/>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6"/>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6"/>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6"/>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6"/>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6"/>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6"/>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6"/>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6"/>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spTree>
      <p:nvGrpSpPr>
        <p:cNvPr id="1638" name="Shape 1638"/>
        <p:cNvGrpSpPr/>
        <p:nvPr/>
      </p:nvGrpSpPr>
      <p:grpSpPr>
        <a:xfrm>
          <a:off x="0" y="0"/>
          <a:ext cx="0" cy="0"/>
          <a:chOff x="0" y="0"/>
          <a:chExt cx="0" cy="0"/>
        </a:xfrm>
      </p:grpSpPr>
      <p:grpSp>
        <p:nvGrpSpPr>
          <p:cNvPr id="1639" name="Google Shape;1639;p17"/>
          <p:cNvGrpSpPr/>
          <p:nvPr/>
        </p:nvGrpSpPr>
        <p:grpSpPr>
          <a:xfrm>
            <a:off x="39701" y="-10"/>
            <a:ext cx="3277907" cy="1263055"/>
            <a:chOff x="1766764" y="-4125385"/>
            <a:chExt cx="3277907" cy="1263055"/>
          </a:xfrm>
        </p:grpSpPr>
        <p:sp>
          <p:nvSpPr>
            <p:cNvPr id="1640" name="Google Shape;1640;p17"/>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7"/>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7"/>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7"/>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7"/>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7"/>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7"/>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7"/>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7"/>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7"/>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7"/>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7"/>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7"/>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7"/>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7"/>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7"/>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7"/>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7"/>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7"/>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7"/>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7"/>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7"/>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7"/>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7"/>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7"/>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7"/>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6" name="Google Shape;1666;p17"/>
          <p:cNvSpPr txBox="1"/>
          <p:nvPr>
            <p:ph idx="1" type="subTitle"/>
          </p:nvPr>
        </p:nvSpPr>
        <p:spPr>
          <a:xfrm>
            <a:off x="3689242" y="1333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67" name="Google Shape;1667;p17"/>
          <p:cNvSpPr txBox="1"/>
          <p:nvPr>
            <p:ph idx="2" type="subTitle"/>
          </p:nvPr>
        </p:nvSpPr>
        <p:spPr>
          <a:xfrm>
            <a:off x="3331942" y="1684475"/>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68" name="Google Shape;1668;p17"/>
          <p:cNvSpPr txBox="1"/>
          <p:nvPr>
            <p:ph idx="3" type="subTitle"/>
          </p:nvPr>
        </p:nvSpPr>
        <p:spPr>
          <a:xfrm>
            <a:off x="6307983" y="1333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69" name="Google Shape;1669;p17"/>
          <p:cNvSpPr txBox="1"/>
          <p:nvPr>
            <p:ph idx="4" type="subTitle"/>
          </p:nvPr>
        </p:nvSpPr>
        <p:spPr>
          <a:xfrm>
            <a:off x="5950683" y="1684475"/>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0" name="Google Shape;1670;p17"/>
          <p:cNvSpPr txBox="1"/>
          <p:nvPr>
            <p:ph idx="5" type="subTitle"/>
          </p:nvPr>
        </p:nvSpPr>
        <p:spPr>
          <a:xfrm>
            <a:off x="1070525" y="1333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1" name="Google Shape;1671;p17"/>
          <p:cNvSpPr txBox="1"/>
          <p:nvPr>
            <p:ph idx="6" type="subTitle"/>
          </p:nvPr>
        </p:nvSpPr>
        <p:spPr>
          <a:xfrm>
            <a:off x="713225" y="1684550"/>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2" name="Google Shape;1672;p17"/>
          <p:cNvSpPr txBox="1"/>
          <p:nvPr>
            <p:ph idx="7" type="subTitle"/>
          </p:nvPr>
        </p:nvSpPr>
        <p:spPr>
          <a:xfrm>
            <a:off x="3689242" y="2931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3" name="Google Shape;1673;p17"/>
          <p:cNvSpPr txBox="1"/>
          <p:nvPr>
            <p:ph idx="8" type="subTitle"/>
          </p:nvPr>
        </p:nvSpPr>
        <p:spPr>
          <a:xfrm>
            <a:off x="3331942" y="3281838"/>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4" name="Google Shape;1674;p17"/>
          <p:cNvSpPr txBox="1"/>
          <p:nvPr>
            <p:ph idx="9" type="subTitle"/>
          </p:nvPr>
        </p:nvSpPr>
        <p:spPr>
          <a:xfrm>
            <a:off x="6307983" y="2931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5" name="Google Shape;1675;p17"/>
          <p:cNvSpPr txBox="1"/>
          <p:nvPr>
            <p:ph idx="13" type="subTitle"/>
          </p:nvPr>
        </p:nvSpPr>
        <p:spPr>
          <a:xfrm>
            <a:off x="5950683" y="3281838"/>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6" name="Google Shape;1676;p17"/>
          <p:cNvSpPr txBox="1"/>
          <p:nvPr>
            <p:ph idx="14" type="subTitle"/>
          </p:nvPr>
        </p:nvSpPr>
        <p:spPr>
          <a:xfrm>
            <a:off x="1070525" y="2931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7" name="Google Shape;1677;p17"/>
          <p:cNvSpPr txBox="1"/>
          <p:nvPr>
            <p:ph idx="15" type="subTitle"/>
          </p:nvPr>
        </p:nvSpPr>
        <p:spPr>
          <a:xfrm>
            <a:off x="713225" y="3281838"/>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8" name="Google Shape;1678;p17"/>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679" name="Google Shape;1679;p17"/>
          <p:cNvGrpSpPr/>
          <p:nvPr/>
        </p:nvGrpSpPr>
        <p:grpSpPr>
          <a:xfrm rot="10800000">
            <a:off x="5303899" y="8"/>
            <a:ext cx="3840097" cy="2558635"/>
            <a:chOff x="235225" y="2771600"/>
            <a:chExt cx="3133750" cy="2088000"/>
          </a:xfrm>
        </p:grpSpPr>
        <p:sp>
          <p:nvSpPr>
            <p:cNvPr id="1680" name="Google Shape;1680;p1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5" name="Google Shape;1685;p17"/>
          <p:cNvGrpSpPr/>
          <p:nvPr/>
        </p:nvGrpSpPr>
        <p:grpSpPr>
          <a:xfrm flipH="1" rot="10800000">
            <a:off x="-1" y="8"/>
            <a:ext cx="3840097" cy="2558635"/>
            <a:chOff x="235225" y="2771600"/>
            <a:chExt cx="3133750" cy="2088000"/>
          </a:xfrm>
        </p:grpSpPr>
        <p:sp>
          <p:nvSpPr>
            <p:cNvPr id="1686" name="Google Shape;1686;p1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1" name="Google Shape;1691;p17"/>
          <p:cNvGrpSpPr/>
          <p:nvPr/>
        </p:nvGrpSpPr>
        <p:grpSpPr>
          <a:xfrm>
            <a:off x="5858251" y="-10"/>
            <a:ext cx="3277907" cy="1263055"/>
            <a:chOff x="1766764" y="-4125385"/>
            <a:chExt cx="3277907" cy="1263055"/>
          </a:xfrm>
        </p:grpSpPr>
        <p:sp>
          <p:nvSpPr>
            <p:cNvPr id="1692" name="Google Shape;1692;p17"/>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7"/>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7"/>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7"/>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7"/>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7"/>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7"/>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7"/>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7"/>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7"/>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7"/>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7"/>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7"/>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7"/>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7"/>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7"/>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7"/>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7"/>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7"/>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7"/>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7"/>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7"/>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7"/>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7"/>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7"/>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7"/>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1718" name="Shape 1718"/>
        <p:cNvGrpSpPr/>
        <p:nvPr/>
      </p:nvGrpSpPr>
      <p:grpSpPr>
        <a:xfrm>
          <a:off x="0" y="0"/>
          <a:ext cx="0" cy="0"/>
          <a:chOff x="0" y="0"/>
          <a:chExt cx="0" cy="0"/>
        </a:xfrm>
      </p:grpSpPr>
      <p:grpSp>
        <p:nvGrpSpPr>
          <p:cNvPr id="1719" name="Google Shape;1719;p18"/>
          <p:cNvGrpSpPr/>
          <p:nvPr/>
        </p:nvGrpSpPr>
        <p:grpSpPr>
          <a:xfrm>
            <a:off x="-13316" y="-76200"/>
            <a:ext cx="9164698" cy="5208136"/>
            <a:chOff x="-13316" y="0"/>
            <a:chExt cx="9164698" cy="5208136"/>
          </a:xfrm>
        </p:grpSpPr>
        <p:sp>
          <p:nvSpPr>
            <p:cNvPr id="1720" name="Google Shape;1720;p18"/>
            <p:cNvSpPr/>
            <p:nvPr/>
          </p:nvSpPr>
          <p:spPr>
            <a:xfrm rot="-5400000">
              <a:off x="7250175" y="38665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8"/>
            <p:cNvSpPr/>
            <p:nvPr/>
          </p:nvSpPr>
          <p:spPr>
            <a:xfrm rot="10800000">
              <a:off x="-13306" y="64636"/>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8"/>
            <p:cNvSpPr/>
            <p:nvPr/>
          </p:nvSpPr>
          <p:spPr>
            <a:xfrm rot="10800000">
              <a:off x="-13316" y="64644"/>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8"/>
            <p:cNvSpPr/>
            <p:nvPr/>
          </p:nvSpPr>
          <p:spPr>
            <a:xfrm flipH="1" rot="10800000">
              <a:off x="7005459" y="6463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8"/>
            <p:cNvSpPr/>
            <p:nvPr/>
          </p:nvSpPr>
          <p:spPr>
            <a:xfrm rot="10800000">
              <a:off x="-5928" y="4190754"/>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8"/>
            <p:cNvSpPr/>
            <p:nvPr/>
          </p:nvSpPr>
          <p:spPr>
            <a:xfrm>
              <a:off x="7099721" y="3732512"/>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6" name="Google Shape;1726;p18"/>
            <p:cNvGrpSpPr/>
            <p:nvPr/>
          </p:nvGrpSpPr>
          <p:grpSpPr>
            <a:xfrm rot="10800000">
              <a:off x="1431" y="1824456"/>
              <a:ext cx="1280726" cy="3383675"/>
              <a:chOff x="9196698" y="950579"/>
              <a:chExt cx="1280726" cy="3383675"/>
            </a:xfrm>
          </p:grpSpPr>
          <p:sp>
            <p:nvSpPr>
              <p:cNvPr id="1727" name="Google Shape;1727;p18"/>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8"/>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8"/>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8"/>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8"/>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8"/>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8"/>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8"/>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8"/>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8"/>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8"/>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8"/>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8"/>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8"/>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8"/>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8"/>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8"/>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8"/>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8"/>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8"/>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7" name="Google Shape;1747;p18"/>
            <p:cNvGrpSpPr/>
            <p:nvPr/>
          </p:nvGrpSpPr>
          <p:grpSpPr>
            <a:xfrm rot="5400000">
              <a:off x="1101555" y="-1101443"/>
              <a:ext cx="1715384" cy="3918269"/>
              <a:chOff x="10706378" y="539509"/>
              <a:chExt cx="1715384" cy="3918269"/>
            </a:xfrm>
          </p:grpSpPr>
          <p:sp>
            <p:nvSpPr>
              <p:cNvPr id="1748" name="Google Shape;1748;p18"/>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8"/>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8"/>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8"/>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8"/>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8"/>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8"/>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8"/>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8"/>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8"/>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8"/>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8"/>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8"/>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8"/>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8"/>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8"/>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8"/>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5" name="Google Shape;1765;p18"/>
            <p:cNvGrpSpPr/>
            <p:nvPr/>
          </p:nvGrpSpPr>
          <p:grpSpPr>
            <a:xfrm rot="5400000">
              <a:off x="2768187" y="3417261"/>
              <a:ext cx="737423" cy="2819744"/>
              <a:chOff x="12445182" y="1003506"/>
              <a:chExt cx="737423" cy="2819744"/>
            </a:xfrm>
          </p:grpSpPr>
          <p:sp>
            <p:nvSpPr>
              <p:cNvPr id="1766" name="Google Shape;1766;p18"/>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8"/>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8"/>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8"/>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8"/>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8"/>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8"/>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8"/>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8"/>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8"/>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8"/>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8"/>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8"/>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8"/>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8"/>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8"/>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8"/>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3" name="Google Shape;1783;p18"/>
            <p:cNvGrpSpPr/>
            <p:nvPr/>
          </p:nvGrpSpPr>
          <p:grpSpPr>
            <a:xfrm rot="10800000">
              <a:off x="5152162" y="1289857"/>
              <a:ext cx="3985907" cy="3918269"/>
              <a:chOff x="2524675" y="238075"/>
              <a:chExt cx="1178600" cy="1158600"/>
            </a:xfrm>
          </p:grpSpPr>
          <p:sp>
            <p:nvSpPr>
              <p:cNvPr id="1784" name="Google Shape;1784;p1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8" name="Google Shape;1838;p18"/>
            <p:cNvGrpSpPr/>
            <p:nvPr/>
          </p:nvGrpSpPr>
          <p:grpSpPr>
            <a:xfrm rot="10800000">
              <a:off x="5297971" y="58692"/>
              <a:ext cx="3840097" cy="2558635"/>
              <a:chOff x="235225" y="2771600"/>
              <a:chExt cx="3133750" cy="2088000"/>
            </a:xfrm>
          </p:grpSpPr>
          <p:sp>
            <p:nvSpPr>
              <p:cNvPr id="1839" name="Google Shape;1839;p1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4" name="Google Shape;1844;p18"/>
            <p:cNvSpPr/>
            <p:nvPr/>
          </p:nvSpPr>
          <p:spPr>
            <a:xfrm flipH="1" rot="10800000">
              <a:off x="7725354" y="4664761"/>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5" name="Google Shape;1845;p18"/>
            <p:cNvGrpSpPr/>
            <p:nvPr/>
          </p:nvGrpSpPr>
          <p:grpSpPr>
            <a:xfrm rot="10800000">
              <a:off x="-5933" y="3588286"/>
              <a:ext cx="3189300" cy="1619850"/>
              <a:chOff x="4185675" y="845125"/>
              <a:chExt cx="3189300" cy="1619850"/>
            </a:xfrm>
          </p:grpSpPr>
          <p:sp>
            <p:nvSpPr>
              <p:cNvPr id="1846" name="Google Shape;1846;p18"/>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8"/>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8"/>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49" name="Google Shape;1849;p18"/>
          <p:cNvSpPr txBox="1"/>
          <p:nvPr>
            <p:ph type="title"/>
          </p:nvPr>
        </p:nvSpPr>
        <p:spPr>
          <a:xfrm>
            <a:off x="2952375" y="792400"/>
            <a:ext cx="3677100" cy="458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50" name="Google Shape;1850;p18"/>
          <p:cNvSpPr txBox="1"/>
          <p:nvPr/>
        </p:nvSpPr>
        <p:spPr>
          <a:xfrm>
            <a:off x="901075" y="3134675"/>
            <a:ext cx="7529700" cy="676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500">
                <a:solidFill>
                  <a:schemeClr val="dk1"/>
                </a:solidFill>
                <a:latin typeface="Manjari"/>
                <a:ea typeface="Manjari"/>
                <a:cs typeface="Manjari"/>
                <a:sym typeface="Manjari"/>
              </a:rPr>
              <a:t>CREDITS: This presentation template was created by </a:t>
            </a:r>
            <a:r>
              <a:rPr b="1" lang="en" sz="1500">
                <a:solidFill>
                  <a:schemeClr val="dk1"/>
                </a:solidFill>
                <a:uFill>
                  <a:noFill/>
                </a:uFill>
                <a:latin typeface="Manjari"/>
                <a:ea typeface="Manjari"/>
                <a:cs typeface="Manjari"/>
                <a:sym typeface="Manjari"/>
                <a:hlinkClick r:id="rId2">
                  <a:extLst>
                    <a:ext uri="{A12FA001-AC4F-418D-AE19-62706E023703}">
                      <ahyp:hlinkClr val="tx"/>
                    </a:ext>
                  </a:extLst>
                </a:hlinkClick>
              </a:rPr>
              <a:t>Slidesgo</a:t>
            </a:r>
            <a:r>
              <a:rPr lang="en" sz="1500">
                <a:solidFill>
                  <a:schemeClr val="dk1"/>
                </a:solidFill>
                <a:latin typeface="Manjari"/>
                <a:ea typeface="Manjari"/>
                <a:cs typeface="Manjari"/>
                <a:sym typeface="Manjari"/>
              </a:rPr>
              <a:t>, including icons</a:t>
            </a:r>
            <a:endParaRPr sz="1500">
              <a:solidFill>
                <a:schemeClr val="dk1"/>
              </a:solidFill>
              <a:latin typeface="Manjari"/>
              <a:ea typeface="Manjari"/>
              <a:cs typeface="Manjari"/>
              <a:sym typeface="Manjari"/>
            </a:endParaRPr>
          </a:p>
          <a:p>
            <a:pPr indent="0" lvl="0" marL="0" rtl="0" algn="ctr">
              <a:lnSpc>
                <a:spcPct val="100000"/>
              </a:lnSpc>
              <a:spcBef>
                <a:spcPts val="0"/>
              </a:spcBef>
              <a:spcAft>
                <a:spcPts val="0"/>
              </a:spcAft>
              <a:buNone/>
            </a:pPr>
            <a:r>
              <a:rPr lang="en" sz="1500">
                <a:solidFill>
                  <a:schemeClr val="dk1"/>
                </a:solidFill>
                <a:latin typeface="Manjari"/>
                <a:ea typeface="Manjari"/>
                <a:cs typeface="Manjari"/>
                <a:sym typeface="Manjari"/>
              </a:rPr>
              <a:t>b</a:t>
            </a:r>
            <a:r>
              <a:rPr lang="en" sz="1500">
                <a:solidFill>
                  <a:schemeClr val="dk1"/>
                </a:solidFill>
                <a:latin typeface="Manjari"/>
                <a:ea typeface="Manjari"/>
                <a:cs typeface="Manjari"/>
                <a:sym typeface="Manjari"/>
              </a:rPr>
              <a:t>y</a:t>
            </a:r>
            <a:r>
              <a:rPr lang="en" sz="1500">
                <a:solidFill>
                  <a:schemeClr val="dk1"/>
                </a:solidFill>
                <a:latin typeface="Manjari"/>
                <a:ea typeface="Manjari"/>
                <a:cs typeface="Manjari"/>
                <a:sym typeface="Manjari"/>
              </a:rPr>
              <a:t> </a:t>
            </a:r>
            <a:r>
              <a:rPr b="1" lang="en" sz="1500">
                <a:solidFill>
                  <a:schemeClr val="dk1"/>
                </a:solidFill>
                <a:uFill>
                  <a:noFill/>
                </a:uFill>
                <a:latin typeface="Manjari"/>
                <a:ea typeface="Manjari"/>
                <a:cs typeface="Manjari"/>
                <a:sym typeface="Manjari"/>
                <a:hlinkClick r:id="rId3">
                  <a:extLst>
                    <a:ext uri="{A12FA001-AC4F-418D-AE19-62706E023703}">
                      <ahyp:hlinkClr val="tx"/>
                    </a:ext>
                  </a:extLst>
                </a:hlinkClick>
              </a:rPr>
              <a:t>Flaticon</a:t>
            </a:r>
            <a:r>
              <a:rPr lang="en" sz="1500">
                <a:solidFill>
                  <a:schemeClr val="dk1"/>
                </a:solidFill>
                <a:latin typeface="Manjari"/>
                <a:ea typeface="Manjari"/>
                <a:cs typeface="Manjari"/>
                <a:sym typeface="Manjari"/>
              </a:rPr>
              <a:t>, infographics &amp; images by </a:t>
            </a:r>
            <a:r>
              <a:rPr b="1" lang="en" sz="1500">
                <a:solidFill>
                  <a:schemeClr val="dk1"/>
                </a:solidFill>
                <a:uFill>
                  <a:noFill/>
                </a:uFill>
                <a:latin typeface="Manjari"/>
                <a:ea typeface="Manjari"/>
                <a:cs typeface="Manjari"/>
                <a:sym typeface="Manjari"/>
                <a:hlinkClick r:id="rId4">
                  <a:extLst>
                    <a:ext uri="{A12FA001-AC4F-418D-AE19-62706E023703}">
                      <ahyp:hlinkClr val="tx"/>
                    </a:ext>
                  </a:extLst>
                </a:hlinkClick>
              </a:rPr>
              <a:t>Freepik</a:t>
            </a:r>
            <a:endParaRPr b="1" sz="1500">
              <a:solidFill>
                <a:schemeClr val="dk1"/>
              </a:solidFill>
              <a:latin typeface="Manjari"/>
              <a:ea typeface="Manjari"/>
              <a:cs typeface="Manjari"/>
              <a:sym typeface="Manjari"/>
            </a:endParaRPr>
          </a:p>
        </p:txBody>
      </p:sp>
      <p:sp>
        <p:nvSpPr>
          <p:cNvPr id="1851" name="Google Shape;1851;p18"/>
          <p:cNvSpPr txBox="1"/>
          <p:nvPr>
            <p:ph idx="1" type="subTitle"/>
          </p:nvPr>
        </p:nvSpPr>
        <p:spPr>
          <a:xfrm>
            <a:off x="713275" y="4135975"/>
            <a:ext cx="7717500" cy="35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52" name="Google Shape;1852;p18"/>
          <p:cNvSpPr txBox="1"/>
          <p:nvPr>
            <p:ph idx="2" type="subTitle"/>
          </p:nvPr>
        </p:nvSpPr>
        <p:spPr>
          <a:xfrm>
            <a:off x="713225" y="1444825"/>
            <a:ext cx="7717500" cy="986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100"/>
              <a:buNone/>
              <a:defRPr sz="1500"/>
            </a:lvl1pPr>
            <a:lvl2pPr lvl="1" rtl="0">
              <a:spcBef>
                <a:spcPts val="10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8">
    <p:spTree>
      <p:nvGrpSpPr>
        <p:cNvPr id="1853" name="Shape 1853"/>
        <p:cNvGrpSpPr/>
        <p:nvPr/>
      </p:nvGrpSpPr>
      <p:grpSpPr>
        <a:xfrm>
          <a:off x="0" y="0"/>
          <a:ext cx="0" cy="0"/>
          <a:chOff x="0" y="0"/>
          <a:chExt cx="0" cy="0"/>
        </a:xfrm>
      </p:grpSpPr>
      <p:sp>
        <p:nvSpPr>
          <p:cNvPr id="1854" name="Google Shape;1854;p19"/>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a:spcBef>
                <a:spcPts val="0"/>
              </a:spcBef>
              <a:spcAft>
                <a:spcPts val="0"/>
              </a:spcAft>
              <a:buSzPts val="2500"/>
              <a:buNone/>
              <a:defRPr/>
            </a:lvl1pPr>
            <a:lvl2pPr lvl="1">
              <a:spcBef>
                <a:spcPts val="0"/>
              </a:spcBef>
              <a:spcAft>
                <a:spcPts val="0"/>
              </a:spcAft>
              <a:buSzPts val="3500"/>
              <a:buNone/>
              <a:defRPr>
                <a:latin typeface="Manjari"/>
                <a:ea typeface="Manjari"/>
                <a:cs typeface="Manjari"/>
                <a:sym typeface="Manjari"/>
              </a:defRPr>
            </a:lvl2pPr>
            <a:lvl3pPr lvl="2">
              <a:spcBef>
                <a:spcPts val="0"/>
              </a:spcBef>
              <a:spcAft>
                <a:spcPts val="0"/>
              </a:spcAft>
              <a:buSzPts val="3500"/>
              <a:buNone/>
              <a:defRPr>
                <a:latin typeface="Manjari"/>
                <a:ea typeface="Manjari"/>
                <a:cs typeface="Manjari"/>
                <a:sym typeface="Manjari"/>
              </a:defRPr>
            </a:lvl3pPr>
            <a:lvl4pPr lvl="3">
              <a:spcBef>
                <a:spcPts val="0"/>
              </a:spcBef>
              <a:spcAft>
                <a:spcPts val="0"/>
              </a:spcAft>
              <a:buSzPts val="3500"/>
              <a:buNone/>
              <a:defRPr>
                <a:latin typeface="Manjari"/>
                <a:ea typeface="Manjari"/>
                <a:cs typeface="Manjari"/>
                <a:sym typeface="Manjari"/>
              </a:defRPr>
            </a:lvl4pPr>
            <a:lvl5pPr lvl="4">
              <a:spcBef>
                <a:spcPts val="0"/>
              </a:spcBef>
              <a:spcAft>
                <a:spcPts val="0"/>
              </a:spcAft>
              <a:buSzPts val="3500"/>
              <a:buNone/>
              <a:defRPr>
                <a:latin typeface="Manjari"/>
                <a:ea typeface="Manjari"/>
                <a:cs typeface="Manjari"/>
                <a:sym typeface="Manjari"/>
              </a:defRPr>
            </a:lvl5pPr>
            <a:lvl6pPr lvl="5">
              <a:spcBef>
                <a:spcPts val="0"/>
              </a:spcBef>
              <a:spcAft>
                <a:spcPts val="0"/>
              </a:spcAft>
              <a:buSzPts val="3500"/>
              <a:buNone/>
              <a:defRPr>
                <a:latin typeface="Manjari"/>
                <a:ea typeface="Manjari"/>
                <a:cs typeface="Manjari"/>
                <a:sym typeface="Manjari"/>
              </a:defRPr>
            </a:lvl6pPr>
            <a:lvl7pPr lvl="6">
              <a:spcBef>
                <a:spcPts val="0"/>
              </a:spcBef>
              <a:spcAft>
                <a:spcPts val="0"/>
              </a:spcAft>
              <a:buSzPts val="3500"/>
              <a:buNone/>
              <a:defRPr>
                <a:latin typeface="Manjari"/>
                <a:ea typeface="Manjari"/>
                <a:cs typeface="Manjari"/>
                <a:sym typeface="Manjari"/>
              </a:defRPr>
            </a:lvl7pPr>
            <a:lvl8pPr lvl="7">
              <a:spcBef>
                <a:spcPts val="0"/>
              </a:spcBef>
              <a:spcAft>
                <a:spcPts val="0"/>
              </a:spcAft>
              <a:buSzPts val="3500"/>
              <a:buNone/>
              <a:defRPr>
                <a:latin typeface="Manjari"/>
                <a:ea typeface="Manjari"/>
                <a:cs typeface="Manjari"/>
                <a:sym typeface="Manjari"/>
              </a:defRPr>
            </a:lvl8pPr>
            <a:lvl9pPr lvl="8">
              <a:spcBef>
                <a:spcPts val="0"/>
              </a:spcBef>
              <a:spcAft>
                <a:spcPts val="0"/>
              </a:spcAft>
              <a:buSzPts val="3500"/>
              <a:buNone/>
              <a:defRPr>
                <a:latin typeface="Manjari"/>
                <a:ea typeface="Manjari"/>
                <a:cs typeface="Manjari"/>
                <a:sym typeface="Manjari"/>
              </a:defRPr>
            </a:lvl9pPr>
          </a:lstStyle>
          <a:p/>
        </p:txBody>
      </p:sp>
      <p:sp>
        <p:nvSpPr>
          <p:cNvPr id="1855" name="Google Shape;1855;p19"/>
          <p:cNvSpPr txBox="1"/>
          <p:nvPr>
            <p:ph idx="1" type="subTitle"/>
          </p:nvPr>
        </p:nvSpPr>
        <p:spPr>
          <a:xfrm>
            <a:off x="724075" y="1553050"/>
            <a:ext cx="3840900" cy="228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856" name="Google Shape;1856;p19"/>
          <p:cNvSpPr txBox="1"/>
          <p:nvPr>
            <p:ph idx="2" type="subTitle"/>
          </p:nvPr>
        </p:nvSpPr>
        <p:spPr>
          <a:xfrm>
            <a:off x="4566700" y="1804375"/>
            <a:ext cx="3840600" cy="2795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5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857" name="Google Shape;1857;p19"/>
          <p:cNvSpPr txBox="1"/>
          <p:nvPr>
            <p:ph idx="3" type="subTitle"/>
          </p:nvPr>
        </p:nvSpPr>
        <p:spPr>
          <a:xfrm>
            <a:off x="724075" y="1804377"/>
            <a:ext cx="3840900" cy="2795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5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858" name="Google Shape;1858;p19"/>
          <p:cNvSpPr txBox="1"/>
          <p:nvPr>
            <p:ph idx="4" type="subTitle"/>
          </p:nvPr>
        </p:nvSpPr>
        <p:spPr>
          <a:xfrm>
            <a:off x="4564974" y="1553050"/>
            <a:ext cx="3840900" cy="22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grpSp>
        <p:nvGrpSpPr>
          <p:cNvPr id="1859" name="Google Shape;1859;p19"/>
          <p:cNvGrpSpPr/>
          <p:nvPr/>
        </p:nvGrpSpPr>
        <p:grpSpPr>
          <a:xfrm flipH="1">
            <a:off x="10" y="3399552"/>
            <a:ext cx="3931697" cy="1741540"/>
            <a:chOff x="1076310" y="3270752"/>
            <a:chExt cx="3931697" cy="1741540"/>
          </a:xfrm>
        </p:grpSpPr>
        <p:sp>
          <p:nvSpPr>
            <p:cNvPr id="1860" name="Google Shape;1860;p19"/>
            <p:cNvSpPr/>
            <p:nvPr/>
          </p:nvSpPr>
          <p:spPr>
            <a:xfrm>
              <a:off x="3402350" y="38718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1" name="Google Shape;1861;p19"/>
            <p:cNvGrpSpPr/>
            <p:nvPr/>
          </p:nvGrpSpPr>
          <p:grpSpPr>
            <a:xfrm rot="-5400000">
              <a:off x="2177753" y="2169309"/>
              <a:ext cx="1715384" cy="3918269"/>
              <a:chOff x="10706378" y="539509"/>
              <a:chExt cx="1715384" cy="3918269"/>
            </a:xfrm>
          </p:grpSpPr>
          <p:sp>
            <p:nvSpPr>
              <p:cNvPr id="1862" name="Google Shape;1862;p19"/>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9"/>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9"/>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9"/>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9"/>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9"/>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9"/>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9"/>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9"/>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9"/>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9"/>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9"/>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9"/>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9"/>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9"/>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9"/>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9"/>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79" name="Google Shape;1879;p19"/>
          <p:cNvSpPr/>
          <p:nvPr/>
        </p:nvSpPr>
        <p:spPr>
          <a:xfrm flipH="1">
            <a:off x="7178590" y="0"/>
            <a:ext cx="1965410" cy="1314283"/>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0" name="Google Shape;1880;p19"/>
          <p:cNvGrpSpPr/>
          <p:nvPr/>
        </p:nvGrpSpPr>
        <p:grpSpPr>
          <a:xfrm rot="-5400000">
            <a:off x="6873526" y="1007415"/>
            <a:ext cx="3277907" cy="1263055"/>
            <a:chOff x="1766764" y="-4125385"/>
            <a:chExt cx="3277907" cy="1263055"/>
          </a:xfrm>
        </p:grpSpPr>
        <p:sp>
          <p:nvSpPr>
            <p:cNvPr id="1881" name="Google Shape;1881;p1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7" name="Google Shape;1907;p19"/>
          <p:cNvGrpSpPr/>
          <p:nvPr/>
        </p:nvGrpSpPr>
        <p:grpSpPr>
          <a:xfrm>
            <a:off x="39701" y="-10"/>
            <a:ext cx="3277907" cy="1263055"/>
            <a:chOff x="1766764" y="-4125385"/>
            <a:chExt cx="3277907" cy="1263055"/>
          </a:xfrm>
        </p:grpSpPr>
        <p:sp>
          <p:nvSpPr>
            <p:cNvPr id="1908" name="Google Shape;1908;p1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9">
    <p:spTree>
      <p:nvGrpSpPr>
        <p:cNvPr id="1934" name="Shape 1934"/>
        <p:cNvGrpSpPr/>
        <p:nvPr/>
      </p:nvGrpSpPr>
      <p:grpSpPr>
        <a:xfrm>
          <a:off x="0" y="0"/>
          <a:ext cx="0" cy="0"/>
          <a:chOff x="0" y="0"/>
          <a:chExt cx="0" cy="0"/>
        </a:xfrm>
      </p:grpSpPr>
      <p:grpSp>
        <p:nvGrpSpPr>
          <p:cNvPr id="1935" name="Google Shape;1935;p20"/>
          <p:cNvGrpSpPr/>
          <p:nvPr/>
        </p:nvGrpSpPr>
        <p:grpSpPr>
          <a:xfrm>
            <a:off x="-2" y="9"/>
            <a:ext cx="3985907" cy="3918269"/>
            <a:chOff x="2524675" y="238075"/>
            <a:chExt cx="1178600" cy="1158600"/>
          </a:xfrm>
        </p:grpSpPr>
        <p:sp>
          <p:nvSpPr>
            <p:cNvPr id="1936" name="Google Shape;1936;p20"/>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0"/>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0"/>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0"/>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0"/>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0"/>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0"/>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0"/>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0"/>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0"/>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0"/>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0"/>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0"/>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0"/>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0"/>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0"/>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0"/>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0"/>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0"/>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0"/>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0"/>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0"/>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0"/>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0"/>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0"/>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0"/>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0"/>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0"/>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0"/>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0"/>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0"/>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0"/>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0"/>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0"/>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0"/>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0"/>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0"/>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0"/>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0"/>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0"/>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0"/>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0"/>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0"/>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0"/>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0"/>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0"/>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0"/>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0"/>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0"/>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0"/>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0"/>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0"/>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0"/>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0"/>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0" name="Google Shape;1990;p20"/>
          <p:cNvGrpSpPr/>
          <p:nvPr/>
        </p:nvGrpSpPr>
        <p:grpSpPr>
          <a:xfrm rot="10800000">
            <a:off x="5303899" y="8"/>
            <a:ext cx="3840097" cy="2558635"/>
            <a:chOff x="235225" y="2771600"/>
            <a:chExt cx="3133750" cy="2088000"/>
          </a:xfrm>
        </p:grpSpPr>
        <p:sp>
          <p:nvSpPr>
            <p:cNvPr id="1991" name="Google Shape;1991;p20"/>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0"/>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0"/>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0"/>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0"/>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6" name="Google Shape;1996;p20"/>
          <p:cNvGrpSpPr/>
          <p:nvPr/>
        </p:nvGrpSpPr>
        <p:grpSpPr>
          <a:xfrm flipH="1" rot="-5400000">
            <a:off x="-784725" y="2727175"/>
            <a:ext cx="3189300" cy="1619850"/>
            <a:chOff x="4185675" y="845125"/>
            <a:chExt cx="3189300" cy="1619850"/>
          </a:xfrm>
        </p:grpSpPr>
        <p:sp>
          <p:nvSpPr>
            <p:cNvPr id="1997" name="Google Shape;1997;p20"/>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0"/>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0"/>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0" name="Google Shape;2000;p20"/>
          <p:cNvSpPr txBox="1"/>
          <p:nvPr>
            <p:ph idx="1" type="subTitle"/>
          </p:nvPr>
        </p:nvSpPr>
        <p:spPr>
          <a:xfrm>
            <a:off x="810250" y="2737275"/>
            <a:ext cx="1788900" cy="1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1" name="Google Shape;2001;p20"/>
          <p:cNvSpPr txBox="1"/>
          <p:nvPr>
            <p:ph idx="2" type="subTitle"/>
          </p:nvPr>
        </p:nvSpPr>
        <p:spPr>
          <a:xfrm>
            <a:off x="810250" y="2957301"/>
            <a:ext cx="1788900" cy="84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2" name="Google Shape;2002;p20"/>
          <p:cNvSpPr txBox="1"/>
          <p:nvPr>
            <p:ph idx="3" type="subTitle"/>
          </p:nvPr>
        </p:nvSpPr>
        <p:spPr>
          <a:xfrm>
            <a:off x="2722139" y="2737275"/>
            <a:ext cx="17922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3" name="Google Shape;2003;p20"/>
          <p:cNvSpPr txBox="1"/>
          <p:nvPr>
            <p:ph idx="4" type="subTitle"/>
          </p:nvPr>
        </p:nvSpPr>
        <p:spPr>
          <a:xfrm>
            <a:off x="2722141" y="2957301"/>
            <a:ext cx="1789800" cy="84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4" name="Google Shape;2004;p20"/>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2005" name="Google Shape;2005;p20"/>
          <p:cNvSpPr txBox="1"/>
          <p:nvPr>
            <p:ph idx="5" type="subTitle"/>
          </p:nvPr>
        </p:nvSpPr>
        <p:spPr>
          <a:xfrm>
            <a:off x="4632077" y="2737286"/>
            <a:ext cx="17922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6" name="Google Shape;2006;p20"/>
          <p:cNvSpPr txBox="1"/>
          <p:nvPr>
            <p:ph idx="6" type="subTitle"/>
          </p:nvPr>
        </p:nvSpPr>
        <p:spPr>
          <a:xfrm>
            <a:off x="4634482" y="2957301"/>
            <a:ext cx="1789800" cy="84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7" name="Google Shape;2007;p20"/>
          <p:cNvSpPr txBox="1"/>
          <p:nvPr>
            <p:ph idx="7" type="subTitle"/>
          </p:nvPr>
        </p:nvSpPr>
        <p:spPr>
          <a:xfrm>
            <a:off x="6544416" y="2737286"/>
            <a:ext cx="17922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8" name="Google Shape;2008;p20"/>
          <p:cNvSpPr txBox="1"/>
          <p:nvPr>
            <p:ph idx="8" type="subTitle"/>
          </p:nvPr>
        </p:nvSpPr>
        <p:spPr>
          <a:xfrm>
            <a:off x="6546823" y="2957301"/>
            <a:ext cx="1789800" cy="84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3"/>
          <p:cNvSpPr txBox="1"/>
          <p:nvPr>
            <p:ph type="title"/>
          </p:nvPr>
        </p:nvSpPr>
        <p:spPr>
          <a:xfrm>
            <a:off x="2416650" y="2088256"/>
            <a:ext cx="4310700" cy="61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5" name="Google Shape;145;p3"/>
          <p:cNvSpPr txBox="1"/>
          <p:nvPr>
            <p:ph hasCustomPrompt="1" idx="2" type="title"/>
          </p:nvPr>
        </p:nvSpPr>
        <p:spPr>
          <a:xfrm>
            <a:off x="4060050" y="1612250"/>
            <a:ext cx="1023900" cy="619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3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46" name="Google Shape;146;p3"/>
          <p:cNvSpPr txBox="1"/>
          <p:nvPr>
            <p:ph idx="1" type="subTitle"/>
          </p:nvPr>
        </p:nvSpPr>
        <p:spPr>
          <a:xfrm>
            <a:off x="2416650" y="2734539"/>
            <a:ext cx="4310700" cy="8025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3"/>
          <p:cNvSpPr/>
          <p:nvPr/>
        </p:nvSpPr>
        <p:spPr>
          <a:xfrm>
            <a:off x="0"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rot="-5400000">
            <a:off x="7242794" y="327957"/>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3"/>
          <p:cNvGrpSpPr/>
          <p:nvPr/>
        </p:nvGrpSpPr>
        <p:grpSpPr>
          <a:xfrm rot="10800000">
            <a:off x="5290591" y="0"/>
            <a:ext cx="3840097" cy="2558635"/>
            <a:chOff x="235225" y="2771600"/>
            <a:chExt cx="3133750" cy="2088000"/>
          </a:xfrm>
        </p:grpSpPr>
        <p:sp>
          <p:nvSpPr>
            <p:cNvPr id="156" name="Google Shape;156;p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3"/>
          <p:cNvGrpSpPr/>
          <p:nvPr/>
        </p:nvGrpSpPr>
        <p:grpSpPr>
          <a:xfrm>
            <a:off x="-2" y="9"/>
            <a:ext cx="3985907" cy="3918269"/>
            <a:chOff x="2524675" y="238075"/>
            <a:chExt cx="1178600" cy="1158600"/>
          </a:xfrm>
        </p:grpSpPr>
        <p:sp>
          <p:nvSpPr>
            <p:cNvPr id="162" name="Google Shape;162;p3"/>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3"/>
          <p:cNvGrpSpPr/>
          <p:nvPr/>
        </p:nvGrpSpPr>
        <p:grpSpPr>
          <a:xfrm>
            <a:off x="5212442" y="3609126"/>
            <a:ext cx="3918269" cy="1521517"/>
            <a:chOff x="1302767" y="-2641999"/>
            <a:chExt cx="3918269" cy="1521517"/>
          </a:xfrm>
        </p:grpSpPr>
        <p:sp>
          <p:nvSpPr>
            <p:cNvPr id="217" name="Google Shape;217;p3"/>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3"/>
          <p:cNvGrpSpPr/>
          <p:nvPr/>
        </p:nvGrpSpPr>
        <p:grpSpPr>
          <a:xfrm>
            <a:off x="5212442" y="5926"/>
            <a:ext cx="3918269" cy="1521517"/>
            <a:chOff x="1302767" y="-2641999"/>
            <a:chExt cx="3918269" cy="1521517"/>
          </a:xfrm>
        </p:grpSpPr>
        <p:sp>
          <p:nvSpPr>
            <p:cNvPr id="231" name="Google Shape;231;p3"/>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3"/>
          <p:cNvSpPr/>
          <p:nvPr/>
        </p:nvSpPr>
        <p:spPr>
          <a:xfrm flipH="1">
            <a:off x="-13314" y="4415703"/>
            <a:ext cx="1716064" cy="727104"/>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0">
    <p:spTree>
      <p:nvGrpSpPr>
        <p:cNvPr id="2009" name="Shape 2009"/>
        <p:cNvGrpSpPr/>
        <p:nvPr/>
      </p:nvGrpSpPr>
      <p:grpSpPr>
        <a:xfrm>
          <a:off x="0" y="0"/>
          <a:ext cx="0" cy="0"/>
          <a:chOff x="0" y="0"/>
          <a:chExt cx="0" cy="0"/>
        </a:xfrm>
      </p:grpSpPr>
      <p:sp>
        <p:nvSpPr>
          <p:cNvPr id="2010" name="Google Shape;2010;p21"/>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2011" name="Google Shape;2011;p21"/>
          <p:cNvSpPr txBox="1"/>
          <p:nvPr>
            <p:ph idx="1" type="body"/>
          </p:nvPr>
        </p:nvSpPr>
        <p:spPr>
          <a:xfrm>
            <a:off x="1664725" y="1616400"/>
            <a:ext cx="5826300" cy="19347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00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grpSp>
        <p:nvGrpSpPr>
          <p:cNvPr id="2012" name="Google Shape;2012;p21"/>
          <p:cNvGrpSpPr/>
          <p:nvPr/>
        </p:nvGrpSpPr>
        <p:grpSpPr>
          <a:xfrm flipH="1">
            <a:off x="10" y="2729122"/>
            <a:ext cx="3931697" cy="2414389"/>
            <a:chOff x="1076310" y="2571747"/>
            <a:chExt cx="3931697" cy="2414389"/>
          </a:xfrm>
        </p:grpSpPr>
        <p:sp>
          <p:nvSpPr>
            <p:cNvPr id="2013" name="Google Shape;2013;p21"/>
            <p:cNvSpPr/>
            <p:nvPr/>
          </p:nvSpPr>
          <p:spPr>
            <a:xfrm>
              <a:off x="1762126" y="2571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4" name="Google Shape;2014;p21"/>
            <p:cNvGrpSpPr/>
            <p:nvPr/>
          </p:nvGrpSpPr>
          <p:grpSpPr>
            <a:xfrm rot="-5400000">
              <a:off x="2177753" y="2169309"/>
              <a:ext cx="1715384" cy="3918269"/>
              <a:chOff x="10706378" y="539509"/>
              <a:chExt cx="1715384" cy="3918269"/>
            </a:xfrm>
          </p:grpSpPr>
          <p:sp>
            <p:nvSpPr>
              <p:cNvPr id="2015" name="Google Shape;2015;p21"/>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1"/>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1"/>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1"/>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1"/>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1"/>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1"/>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1"/>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1"/>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1"/>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1"/>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21"/>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1"/>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1"/>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1"/>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1"/>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1"/>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2" name="Google Shape;2032;p21"/>
            <p:cNvSpPr/>
            <p:nvPr/>
          </p:nvSpPr>
          <p:spPr>
            <a:xfrm>
              <a:off x="3402350" y="3781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3" name="Google Shape;2033;p21"/>
          <p:cNvGrpSpPr/>
          <p:nvPr/>
        </p:nvGrpSpPr>
        <p:grpSpPr>
          <a:xfrm rot="-5400000">
            <a:off x="-1007424" y="1007415"/>
            <a:ext cx="3277907" cy="1263055"/>
            <a:chOff x="1766764" y="-4125385"/>
            <a:chExt cx="3277907" cy="1263055"/>
          </a:xfrm>
        </p:grpSpPr>
        <p:sp>
          <p:nvSpPr>
            <p:cNvPr id="2034" name="Google Shape;2034;p21"/>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1"/>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1"/>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1"/>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1"/>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1"/>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1"/>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1"/>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1"/>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1"/>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1"/>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1"/>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1"/>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21"/>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1"/>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1"/>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1"/>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1"/>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1"/>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1"/>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1"/>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1"/>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1"/>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1"/>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1"/>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1"/>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spTree>
      <p:nvGrpSpPr>
        <p:cNvPr id="2060" name="Shape 2060"/>
        <p:cNvGrpSpPr/>
        <p:nvPr/>
      </p:nvGrpSpPr>
      <p:grpSpPr>
        <a:xfrm>
          <a:off x="0" y="0"/>
          <a:ext cx="0" cy="0"/>
          <a:chOff x="0" y="0"/>
          <a:chExt cx="0" cy="0"/>
        </a:xfrm>
      </p:grpSpPr>
      <p:sp>
        <p:nvSpPr>
          <p:cNvPr id="2061" name="Google Shape;2061;p22"/>
          <p:cNvSpPr txBox="1"/>
          <p:nvPr>
            <p:ph type="title"/>
          </p:nvPr>
        </p:nvSpPr>
        <p:spPr>
          <a:xfrm>
            <a:off x="720000" y="1701825"/>
            <a:ext cx="38589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600"/>
              <a:buFont typeface="Manjari"/>
              <a:buNone/>
              <a:defRPr sz="1500">
                <a:solidFill>
                  <a:schemeClr val="dk1"/>
                </a:solidFill>
                <a:latin typeface="Manjari"/>
                <a:ea typeface="Manjari"/>
                <a:cs typeface="Manjari"/>
                <a:sym typeface="Manjari"/>
              </a:defRPr>
            </a:lvl1pPr>
            <a:lvl2pPr lvl="1"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2pPr>
            <a:lvl3pPr lvl="2"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3pPr>
            <a:lvl4pPr lvl="3"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4pPr>
            <a:lvl5pPr lvl="4"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5pPr>
            <a:lvl6pPr lvl="5"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6pPr>
            <a:lvl7pPr lvl="6"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7pPr>
            <a:lvl8pPr lvl="7"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8pPr>
            <a:lvl9pPr lvl="8"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9pPr>
          </a:lstStyle>
          <a:p/>
        </p:txBody>
      </p:sp>
      <p:sp>
        <p:nvSpPr>
          <p:cNvPr id="2062" name="Google Shape;2062;p22"/>
          <p:cNvSpPr txBox="1"/>
          <p:nvPr>
            <p:ph hasCustomPrompt="1" idx="2" type="title"/>
          </p:nvPr>
        </p:nvSpPr>
        <p:spPr>
          <a:xfrm>
            <a:off x="713125" y="1371275"/>
            <a:ext cx="38583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063" name="Google Shape;2063;p22"/>
          <p:cNvSpPr txBox="1"/>
          <p:nvPr>
            <p:ph idx="1" type="subTitle"/>
          </p:nvPr>
        </p:nvSpPr>
        <p:spPr>
          <a:xfrm>
            <a:off x="4571999" y="1701825"/>
            <a:ext cx="38583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500">
                <a:solidFill>
                  <a:schemeClr val="dk1"/>
                </a:solidFill>
              </a:defRPr>
            </a:lvl1pPr>
            <a:lvl2pPr lvl="1" rtl="0" algn="ctr">
              <a:spcBef>
                <a:spcPts val="0"/>
              </a:spcBef>
              <a:spcAft>
                <a:spcPts val="0"/>
              </a:spcAft>
              <a:buNone/>
              <a:defRPr sz="1500">
                <a:solidFill>
                  <a:schemeClr val="dk1"/>
                </a:solidFill>
              </a:defRPr>
            </a:lvl2pPr>
            <a:lvl3pPr lvl="2" rtl="0" algn="ctr">
              <a:spcBef>
                <a:spcPts val="0"/>
              </a:spcBef>
              <a:spcAft>
                <a:spcPts val="0"/>
              </a:spcAft>
              <a:buNone/>
              <a:defRPr sz="1500">
                <a:solidFill>
                  <a:schemeClr val="dk1"/>
                </a:solidFill>
              </a:defRPr>
            </a:lvl3pPr>
            <a:lvl4pPr lvl="3" rtl="0" algn="ctr">
              <a:spcBef>
                <a:spcPts val="0"/>
              </a:spcBef>
              <a:spcAft>
                <a:spcPts val="0"/>
              </a:spcAft>
              <a:buNone/>
              <a:defRPr sz="1500">
                <a:solidFill>
                  <a:schemeClr val="dk1"/>
                </a:solidFill>
              </a:defRPr>
            </a:lvl4pPr>
            <a:lvl5pPr lvl="4" rtl="0" algn="ctr">
              <a:spcBef>
                <a:spcPts val="0"/>
              </a:spcBef>
              <a:spcAft>
                <a:spcPts val="0"/>
              </a:spcAft>
              <a:buNone/>
              <a:defRPr sz="1500">
                <a:solidFill>
                  <a:schemeClr val="dk1"/>
                </a:solidFill>
              </a:defRPr>
            </a:lvl5pPr>
            <a:lvl6pPr lvl="5" rtl="0" algn="ctr">
              <a:spcBef>
                <a:spcPts val="0"/>
              </a:spcBef>
              <a:spcAft>
                <a:spcPts val="0"/>
              </a:spcAft>
              <a:buNone/>
              <a:defRPr sz="1500">
                <a:solidFill>
                  <a:schemeClr val="dk1"/>
                </a:solidFill>
              </a:defRPr>
            </a:lvl6pPr>
            <a:lvl7pPr lvl="6" rtl="0" algn="ctr">
              <a:spcBef>
                <a:spcPts val="0"/>
              </a:spcBef>
              <a:spcAft>
                <a:spcPts val="0"/>
              </a:spcAft>
              <a:buNone/>
              <a:defRPr sz="1500">
                <a:solidFill>
                  <a:schemeClr val="dk1"/>
                </a:solidFill>
              </a:defRPr>
            </a:lvl7pPr>
            <a:lvl8pPr lvl="7" rtl="0" algn="ctr">
              <a:spcBef>
                <a:spcPts val="0"/>
              </a:spcBef>
              <a:spcAft>
                <a:spcPts val="0"/>
              </a:spcAft>
              <a:buNone/>
              <a:defRPr sz="1500">
                <a:solidFill>
                  <a:schemeClr val="dk1"/>
                </a:solidFill>
              </a:defRPr>
            </a:lvl8pPr>
            <a:lvl9pPr lvl="8" rtl="0" algn="ctr">
              <a:spcBef>
                <a:spcPts val="0"/>
              </a:spcBef>
              <a:spcAft>
                <a:spcPts val="0"/>
              </a:spcAft>
              <a:buNone/>
              <a:defRPr sz="1500">
                <a:solidFill>
                  <a:schemeClr val="dk1"/>
                </a:solidFill>
              </a:defRPr>
            </a:lvl9pPr>
          </a:lstStyle>
          <a:p/>
        </p:txBody>
      </p:sp>
      <p:sp>
        <p:nvSpPr>
          <p:cNvPr id="2064" name="Google Shape;2064;p22"/>
          <p:cNvSpPr txBox="1"/>
          <p:nvPr>
            <p:ph hasCustomPrompt="1" idx="3" type="title"/>
          </p:nvPr>
        </p:nvSpPr>
        <p:spPr>
          <a:xfrm>
            <a:off x="4571999" y="1371275"/>
            <a:ext cx="38583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065" name="Google Shape;2065;p22"/>
          <p:cNvSpPr txBox="1"/>
          <p:nvPr>
            <p:ph idx="4" type="subTitle"/>
          </p:nvPr>
        </p:nvSpPr>
        <p:spPr>
          <a:xfrm>
            <a:off x="2642550" y="3468706"/>
            <a:ext cx="38589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500">
                <a:solidFill>
                  <a:schemeClr val="dk1"/>
                </a:solidFill>
              </a:defRPr>
            </a:lvl1pPr>
            <a:lvl2pPr lvl="1" rtl="0" algn="ctr">
              <a:spcBef>
                <a:spcPts val="0"/>
              </a:spcBef>
              <a:spcAft>
                <a:spcPts val="0"/>
              </a:spcAft>
              <a:buNone/>
              <a:defRPr sz="1500">
                <a:solidFill>
                  <a:schemeClr val="dk1"/>
                </a:solidFill>
              </a:defRPr>
            </a:lvl2pPr>
            <a:lvl3pPr lvl="2" rtl="0" algn="ctr">
              <a:spcBef>
                <a:spcPts val="0"/>
              </a:spcBef>
              <a:spcAft>
                <a:spcPts val="0"/>
              </a:spcAft>
              <a:buNone/>
              <a:defRPr sz="1500">
                <a:solidFill>
                  <a:schemeClr val="dk1"/>
                </a:solidFill>
              </a:defRPr>
            </a:lvl3pPr>
            <a:lvl4pPr lvl="3" rtl="0" algn="ctr">
              <a:spcBef>
                <a:spcPts val="0"/>
              </a:spcBef>
              <a:spcAft>
                <a:spcPts val="0"/>
              </a:spcAft>
              <a:buNone/>
              <a:defRPr sz="1500">
                <a:solidFill>
                  <a:schemeClr val="dk1"/>
                </a:solidFill>
              </a:defRPr>
            </a:lvl4pPr>
            <a:lvl5pPr lvl="4" rtl="0" algn="ctr">
              <a:spcBef>
                <a:spcPts val="0"/>
              </a:spcBef>
              <a:spcAft>
                <a:spcPts val="0"/>
              </a:spcAft>
              <a:buNone/>
              <a:defRPr sz="1500">
                <a:solidFill>
                  <a:schemeClr val="dk1"/>
                </a:solidFill>
              </a:defRPr>
            </a:lvl5pPr>
            <a:lvl6pPr lvl="5" rtl="0" algn="ctr">
              <a:spcBef>
                <a:spcPts val="0"/>
              </a:spcBef>
              <a:spcAft>
                <a:spcPts val="0"/>
              </a:spcAft>
              <a:buNone/>
              <a:defRPr sz="1500">
                <a:solidFill>
                  <a:schemeClr val="dk1"/>
                </a:solidFill>
              </a:defRPr>
            </a:lvl6pPr>
            <a:lvl7pPr lvl="6" rtl="0" algn="ctr">
              <a:spcBef>
                <a:spcPts val="0"/>
              </a:spcBef>
              <a:spcAft>
                <a:spcPts val="0"/>
              </a:spcAft>
              <a:buNone/>
              <a:defRPr sz="1500">
                <a:solidFill>
                  <a:schemeClr val="dk1"/>
                </a:solidFill>
              </a:defRPr>
            </a:lvl7pPr>
            <a:lvl8pPr lvl="7" rtl="0" algn="ctr">
              <a:spcBef>
                <a:spcPts val="0"/>
              </a:spcBef>
              <a:spcAft>
                <a:spcPts val="0"/>
              </a:spcAft>
              <a:buNone/>
              <a:defRPr sz="1500">
                <a:solidFill>
                  <a:schemeClr val="dk1"/>
                </a:solidFill>
              </a:defRPr>
            </a:lvl8pPr>
            <a:lvl9pPr lvl="8" rtl="0" algn="ctr">
              <a:spcBef>
                <a:spcPts val="0"/>
              </a:spcBef>
              <a:spcAft>
                <a:spcPts val="0"/>
              </a:spcAft>
              <a:buNone/>
              <a:defRPr sz="1500">
                <a:solidFill>
                  <a:schemeClr val="dk1"/>
                </a:solidFill>
              </a:defRPr>
            </a:lvl9pPr>
          </a:lstStyle>
          <a:p/>
        </p:txBody>
      </p:sp>
      <p:sp>
        <p:nvSpPr>
          <p:cNvPr id="2066" name="Google Shape;2066;p22"/>
          <p:cNvSpPr txBox="1"/>
          <p:nvPr>
            <p:ph hasCustomPrompt="1" idx="5" type="title"/>
          </p:nvPr>
        </p:nvSpPr>
        <p:spPr>
          <a:xfrm>
            <a:off x="2327100" y="3019100"/>
            <a:ext cx="44898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067" name="Google Shape;2067;p22"/>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2"/>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2"/>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2"/>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2"/>
          <p:cNvSpPr/>
          <p:nvPr/>
        </p:nvSpPr>
        <p:spPr>
          <a:xfrm rot="-5400000">
            <a:off x="7242794" y="327957"/>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2"/>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2"/>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4" name="Google Shape;2074;p22"/>
          <p:cNvGrpSpPr/>
          <p:nvPr/>
        </p:nvGrpSpPr>
        <p:grpSpPr>
          <a:xfrm rot="10800000">
            <a:off x="5290591" y="0"/>
            <a:ext cx="3840097" cy="2558635"/>
            <a:chOff x="235225" y="2771600"/>
            <a:chExt cx="3133750" cy="2088000"/>
          </a:xfrm>
        </p:grpSpPr>
        <p:sp>
          <p:nvSpPr>
            <p:cNvPr id="2075" name="Google Shape;2075;p22"/>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2"/>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2"/>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2"/>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2"/>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0" name="Google Shape;2080;p22"/>
          <p:cNvGrpSpPr/>
          <p:nvPr/>
        </p:nvGrpSpPr>
        <p:grpSpPr>
          <a:xfrm>
            <a:off x="-2" y="9"/>
            <a:ext cx="3985907" cy="3918269"/>
            <a:chOff x="2524675" y="238075"/>
            <a:chExt cx="1178600" cy="1158600"/>
          </a:xfrm>
        </p:grpSpPr>
        <p:sp>
          <p:nvSpPr>
            <p:cNvPr id="2081" name="Google Shape;2081;p22"/>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2"/>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2"/>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2"/>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2"/>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2"/>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2"/>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2"/>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2"/>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2"/>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2"/>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2"/>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2"/>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2"/>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2"/>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2"/>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2"/>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2"/>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2"/>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2"/>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2"/>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2"/>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2"/>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2"/>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2"/>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2"/>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2"/>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2"/>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2"/>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2"/>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2"/>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2"/>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2"/>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2"/>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2"/>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2"/>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2"/>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2"/>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2"/>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2"/>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2"/>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2"/>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2"/>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2"/>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2"/>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2"/>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2"/>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2"/>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2"/>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2"/>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2"/>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2"/>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2"/>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2"/>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5" name="Google Shape;2135;p22"/>
          <p:cNvGrpSpPr/>
          <p:nvPr/>
        </p:nvGrpSpPr>
        <p:grpSpPr>
          <a:xfrm>
            <a:off x="5212442" y="3609126"/>
            <a:ext cx="3918269" cy="1521517"/>
            <a:chOff x="1302767" y="-2641999"/>
            <a:chExt cx="3918269" cy="1521517"/>
          </a:xfrm>
        </p:grpSpPr>
        <p:sp>
          <p:nvSpPr>
            <p:cNvPr id="2136" name="Google Shape;2136;p22"/>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2"/>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2"/>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2"/>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2"/>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2"/>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2"/>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2"/>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2"/>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2"/>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2"/>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2"/>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2"/>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9" name="Google Shape;2149;p22"/>
          <p:cNvGrpSpPr/>
          <p:nvPr/>
        </p:nvGrpSpPr>
        <p:grpSpPr>
          <a:xfrm>
            <a:off x="5212442" y="5926"/>
            <a:ext cx="3918269" cy="1521517"/>
            <a:chOff x="1302767" y="-2641999"/>
            <a:chExt cx="3918269" cy="1521517"/>
          </a:xfrm>
        </p:grpSpPr>
        <p:sp>
          <p:nvSpPr>
            <p:cNvPr id="2150" name="Google Shape;2150;p22"/>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2"/>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2"/>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2"/>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2"/>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2"/>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2"/>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2"/>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2"/>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2"/>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2"/>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2"/>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2"/>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3" name="Google Shape;2163;p22"/>
          <p:cNvSpPr/>
          <p:nvPr/>
        </p:nvSpPr>
        <p:spPr>
          <a:xfrm flipH="1">
            <a:off x="-13314" y="4415703"/>
            <a:ext cx="1716064" cy="727104"/>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4" name="Google Shape;2164;p22"/>
          <p:cNvGrpSpPr/>
          <p:nvPr/>
        </p:nvGrpSpPr>
        <p:grpSpPr>
          <a:xfrm rot="-5400000">
            <a:off x="5178623" y="1191409"/>
            <a:ext cx="3985907" cy="3918269"/>
            <a:chOff x="2524675" y="238075"/>
            <a:chExt cx="1178600" cy="1158600"/>
          </a:xfrm>
        </p:grpSpPr>
        <p:sp>
          <p:nvSpPr>
            <p:cNvPr id="2165" name="Google Shape;2165;p22"/>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2"/>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2"/>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2"/>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2"/>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2"/>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2"/>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2"/>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2"/>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2"/>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2"/>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2"/>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2"/>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2"/>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2"/>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2"/>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2"/>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2"/>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2"/>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2"/>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2"/>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2"/>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2"/>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2"/>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2"/>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2"/>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2"/>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2"/>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2"/>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2"/>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2"/>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2"/>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2"/>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2"/>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2"/>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2"/>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2"/>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2"/>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2"/>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2"/>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2"/>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2"/>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2"/>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2"/>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2"/>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2"/>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2"/>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2"/>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2"/>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2"/>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2"/>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2"/>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2"/>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2"/>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2">
    <p:spTree>
      <p:nvGrpSpPr>
        <p:cNvPr id="2219" name="Shape 2219"/>
        <p:cNvGrpSpPr/>
        <p:nvPr/>
      </p:nvGrpSpPr>
      <p:grpSpPr>
        <a:xfrm>
          <a:off x="0" y="0"/>
          <a:ext cx="0" cy="0"/>
          <a:chOff x="0" y="0"/>
          <a:chExt cx="0" cy="0"/>
        </a:xfrm>
      </p:grpSpPr>
      <p:sp>
        <p:nvSpPr>
          <p:cNvPr id="2220" name="Google Shape;2220;p23"/>
          <p:cNvSpPr txBox="1"/>
          <p:nvPr>
            <p:ph type="title"/>
          </p:nvPr>
        </p:nvSpPr>
        <p:spPr>
          <a:xfrm>
            <a:off x="3134400" y="2871000"/>
            <a:ext cx="2875200" cy="47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1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221" name="Google Shape;2221;p23"/>
          <p:cNvSpPr txBox="1"/>
          <p:nvPr>
            <p:ph idx="1" type="subTitle"/>
          </p:nvPr>
        </p:nvSpPr>
        <p:spPr>
          <a:xfrm>
            <a:off x="1231050" y="1809525"/>
            <a:ext cx="6681900" cy="103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700"/>
              <a:buNone/>
              <a:defRPr sz="25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2222" name="Google Shape;2222;p23"/>
          <p:cNvSpPr/>
          <p:nvPr/>
        </p:nvSpPr>
        <p:spPr>
          <a:xfrm>
            <a:off x="-2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3"/>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3"/>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5" name="Google Shape;2225;p23"/>
          <p:cNvGrpSpPr/>
          <p:nvPr/>
        </p:nvGrpSpPr>
        <p:grpSpPr>
          <a:xfrm>
            <a:off x="-2" y="9"/>
            <a:ext cx="3985907" cy="3918269"/>
            <a:chOff x="2524675" y="238075"/>
            <a:chExt cx="1178600" cy="1158600"/>
          </a:xfrm>
        </p:grpSpPr>
        <p:sp>
          <p:nvSpPr>
            <p:cNvPr id="2226" name="Google Shape;2226;p23"/>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3"/>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3"/>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3"/>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3"/>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3"/>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3"/>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3"/>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3"/>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3"/>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3"/>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3"/>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3"/>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3"/>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3"/>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3"/>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3"/>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3"/>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3"/>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3"/>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3"/>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3"/>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3"/>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3"/>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3"/>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3"/>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3"/>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3"/>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3"/>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3"/>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3"/>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3"/>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3"/>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3"/>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3"/>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3"/>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3"/>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3"/>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3"/>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3"/>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3"/>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3"/>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3"/>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3"/>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3"/>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3"/>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3"/>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3"/>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3"/>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3"/>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3"/>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3"/>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3"/>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3"/>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0" name="Google Shape;2280;p23"/>
          <p:cNvGrpSpPr/>
          <p:nvPr/>
        </p:nvGrpSpPr>
        <p:grpSpPr>
          <a:xfrm flipH="1">
            <a:off x="5287722" y="1942450"/>
            <a:ext cx="3853412" cy="3206994"/>
            <a:chOff x="-13316" y="1942450"/>
            <a:chExt cx="3853412" cy="3206994"/>
          </a:xfrm>
        </p:grpSpPr>
        <p:grpSp>
          <p:nvGrpSpPr>
            <p:cNvPr id="2281" name="Google Shape;2281;p23"/>
            <p:cNvGrpSpPr/>
            <p:nvPr/>
          </p:nvGrpSpPr>
          <p:grpSpPr>
            <a:xfrm flipH="1" rot="-5400000">
              <a:off x="-784725" y="2727175"/>
              <a:ext cx="3189300" cy="1619850"/>
              <a:chOff x="4185675" y="845125"/>
              <a:chExt cx="3189300" cy="1619850"/>
            </a:xfrm>
          </p:grpSpPr>
          <p:sp>
            <p:nvSpPr>
              <p:cNvPr id="2282" name="Google Shape;2282;p23"/>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3"/>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3"/>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5" name="Google Shape;2285;p23"/>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3"/>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7" name="Google Shape;2287;p23"/>
            <p:cNvGrpSpPr/>
            <p:nvPr/>
          </p:nvGrpSpPr>
          <p:grpSpPr>
            <a:xfrm>
              <a:off x="-1" y="2590808"/>
              <a:ext cx="3840097" cy="2558635"/>
              <a:chOff x="235225" y="2771600"/>
              <a:chExt cx="3133750" cy="2088000"/>
            </a:xfrm>
          </p:grpSpPr>
          <p:sp>
            <p:nvSpPr>
              <p:cNvPr id="2288" name="Google Shape;2288;p2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93" name="Google Shape;2293;p23"/>
          <p:cNvGrpSpPr/>
          <p:nvPr/>
        </p:nvGrpSpPr>
        <p:grpSpPr>
          <a:xfrm>
            <a:off x="5158098" y="1231184"/>
            <a:ext cx="3985907" cy="3918269"/>
            <a:chOff x="2524675" y="238075"/>
            <a:chExt cx="1178600" cy="1158600"/>
          </a:xfrm>
        </p:grpSpPr>
        <p:sp>
          <p:nvSpPr>
            <p:cNvPr id="2294" name="Google Shape;2294;p23"/>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3"/>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3"/>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3"/>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3"/>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3"/>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3"/>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3"/>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3"/>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3"/>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3"/>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3"/>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3"/>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3"/>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3"/>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3"/>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3"/>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3"/>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3"/>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3"/>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3"/>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3"/>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3"/>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3"/>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3"/>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3"/>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3"/>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3"/>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3"/>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3"/>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3"/>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3"/>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3"/>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3"/>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23"/>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3"/>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3"/>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3"/>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3"/>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3"/>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3"/>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3"/>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3"/>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3"/>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3"/>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3"/>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3"/>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3"/>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3"/>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3"/>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3"/>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3"/>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3"/>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3"/>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8" name="Google Shape;2348;p23"/>
          <p:cNvGrpSpPr/>
          <p:nvPr/>
        </p:nvGrpSpPr>
        <p:grpSpPr>
          <a:xfrm>
            <a:off x="-26" y="2571758"/>
            <a:ext cx="3840097" cy="2558635"/>
            <a:chOff x="235225" y="2771600"/>
            <a:chExt cx="3133750" cy="2088000"/>
          </a:xfrm>
        </p:grpSpPr>
        <p:sp>
          <p:nvSpPr>
            <p:cNvPr id="2349" name="Google Shape;2349;p2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4" name="Google Shape;2354;p23"/>
          <p:cNvGrpSpPr/>
          <p:nvPr/>
        </p:nvGrpSpPr>
        <p:grpSpPr>
          <a:xfrm rot="10800000">
            <a:off x="5303899" y="8"/>
            <a:ext cx="3840097" cy="2558635"/>
            <a:chOff x="235225" y="2771600"/>
            <a:chExt cx="3133750" cy="2088000"/>
          </a:xfrm>
        </p:grpSpPr>
        <p:sp>
          <p:nvSpPr>
            <p:cNvPr id="2355" name="Google Shape;2355;p2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
    <p:spTree>
      <p:nvGrpSpPr>
        <p:cNvPr id="2360" name="Shape 2360"/>
        <p:cNvGrpSpPr/>
        <p:nvPr/>
      </p:nvGrpSpPr>
      <p:grpSpPr>
        <a:xfrm>
          <a:off x="0" y="0"/>
          <a:ext cx="0" cy="0"/>
          <a:chOff x="0" y="0"/>
          <a:chExt cx="0" cy="0"/>
        </a:xfrm>
      </p:grpSpPr>
      <p:sp>
        <p:nvSpPr>
          <p:cNvPr id="2361" name="Google Shape;2361;p24"/>
          <p:cNvSpPr txBox="1"/>
          <p:nvPr>
            <p:ph type="title"/>
          </p:nvPr>
        </p:nvSpPr>
        <p:spPr>
          <a:xfrm>
            <a:off x="715650" y="1814525"/>
            <a:ext cx="3849600" cy="534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62" name="Google Shape;2362;p24"/>
          <p:cNvSpPr txBox="1"/>
          <p:nvPr>
            <p:ph idx="1" type="subTitle"/>
          </p:nvPr>
        </p:nvSpPr>
        <p:spPr>
          <a:xfrm>
            <a:off x="713250" y="2335428"/>
            <a:ext cx="3852000" cy="1044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363" name="Google Shape;2363;p24"/>
          <p:cNvGrpSpPr/>
          <p:nvPr/>
        </p:nvGrpSpPr>
        <p:grpSpPr>
          <a:xfrm>
            <a:off x="13724" y="2571758"/>
            <a:ext cx="3840097" cy="2558635"/>
            <a:chOff x="235225" y="2771600"/>
            <a:chExt cx="3133750" cy="2088000"/>
          </a:xfrm>
        </p:grpSpPr>
        <p:sp>
          <p:nvSpPr>
            <p:cNvPr id="2364" name="Google Shape;2364;p2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9" name="Google Shape;2369;p24"/>
          <p:cNvGrpSpPr/>
          <p:nvPr/>
        </p:nvGrpSpPr>
        <p:grpSpPr>
          <a:xfrm rot="10800000">
            <a:off x="5303899" y="8"/>
            <a:ext cx="3840097" cy="2558635"/>
            <a:chOff x="235225" y="2771600"/>
            <a:chExt cx="3133750" cy="2088000"/>
          </a:xfrm>
        </p:grpSpPr>
        <p:sp>
          <p:nvSpPr>
            <p:cNvPr id="2370" name="Google Shape;2370;p2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5" name="Google Shape;2375;p24"/>
          <p:cNvGrpSpPr/>
          <p:nvPr/>
        </p:nvGrpSpPr>
        <p:grpSpPr>
          <a:xfrm>
            <a:off x="39701" y="3880440"/>
            <a:ext cx="3277907" cy="1263055"/>
            <a:chOff x="1766764" y="-4125385"/>
            <a:chExt cx="3277907" cy="1263055"/>
          </a:xfrm>
        </p:grpSpPr>
        <p:sp>
          <p:nvSpPr>
            <p:cNvPr id="2376" name="Google Shape;2376;p2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2" name="Google Shape;2402;p24"/>
          <p:cNvGrpSpPr/>
          <p:nvPr/>
        </p:nvGrpSpPr>
        <p:grpSpPr>
          <a:xfrm>
            <a:off x="39701" y="-10"/>
            <a:ext cx="3277907" cy="1263055"/>
            <a:chOff x="1766764" y="-4125385"/>
            <a:chExt cx="3277907" cy="1263055"/>
          </a:xfrm>
        </p:grpSpPr>
        <p:sp>
          <p:nvSpPr>
            <p:cNvPr id="2403" name="Google Shape;2403;p2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9" name="Google Shape;2429;p24"/>
          <p:cNvGrpSpPr/>
          <p:nvPr/>
        </p:nvGrpSpPr>
        <p:grpSpPr>
          <a:xfrm rot="-5400000">
            <a:off x="6873526" y="1007415"/>
            <a:ext cx="3277907" cy="1263055"/>
            <a:chOff x="1766764" y="-4125385"/>
            <a:chExt cx="3277907" cy="1263055"/>
          </a:xfrm>
        </p:grpSpPr>
        <p:sp>
          <p:nvSpPr>
            <p:cNvPr id="2430" name="Google Shape;2430;p2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4">
    <p:spTree>
      <p:nvGrpSpPr>
        <p:cNvPr id="2456" name="Shape 2456"/>
        <p:cNvGrpSpPr/>
        <p:nvPr/>
      </p:nvGrpSpPr>
      <p:grpSpPr>
        <a:xfrm>
          <a:off x="0" y="0"/>
          <a:ext cx="0" cy="0"/>
          <a:chOff x="0" y="0"/>
          <a:chExt cx="0" cy="0"/>
        </a:xfrm>
      </p:grpSpPr>
      <p:sp>
        <p:nvSpPr>
          <p:cNvPr id="2457" name="Google Shape;2457;p25"/>
          <p:cNvSpPr txBox="1"/>
          <p:nvPr>
            <p:ph type="title"/>
          </p:nvPr>
        </p:nvSpPr>
        <p:spPr>
          <a:xfrm>
            <a:off x="4592325" y="1810512"/>
            <a:ext cx="3849600" cy="5340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500"/>
              <a:buNone/>
              <a:defRPr/>
            </a:lvl1pPr>
            <a:lvl2pPr lvl="1" rtl="0" algn="l">
              <a:spcBef>
                <a:spcPts val="0"/>
              </a:spcBef>
              <a:spcAft>
                <a:spcPts val="0"/>
              </a:spcAft>
              <a:buSzPts val="3500"/>
              <a:buNone/>
              <a:defRPr/>
            </a:lvl2pPr>
            <a:lvl3pPr lvl="2" rtl="0" algn="l">
              <a:spcBef>
                <a:spcPts val="0"/>
              </a:spcBef>
              <a:spcAft>
                <a:spcPts val="0"/>
              </a:spcAft>
              <a:buSzPts val="3500"/>
              <a:buNone/>
              <a:defRPr/>
            </a:lvl3pPr>
            <a:lvl4pPr lvl="3" rtl="0" algn="l">
              <a:spcBef>
                <a:spcPts val="0"/>
              </a:spcBef>
              <a:spcAft>
                <a:spcPts val="0"/>
              </a:spcAft>
              <a:buSzPts val="3500"/>
              <a:buNone/>
              <a:defRPr/>
            </a:lvl4pPr>
            <a:lvl5pPr lvl="4" rtl="0" algn="l">
              <a:spcBef>
                <a:spcPts val="0"/>
              </a:spcBef>
              <a:spcAft>
                <a:spcPts val="0"/>
              </a:spcAft>
              <a:buSzPts val="3500"/>
              <a:buNone/>
              <a:defRPr/>
            </a:lvl5pPr>
            <a:lvl6pPr lvl="5" rtl="0" algn="l">
              <a:spcBef>
                <a:spcPts val="0"/>
              </a:spcBef>
              <a:spcAft>
                <a:spcPts val="0"/>
              </a:spcAft>
              <a:buSzPts val="3500"/>
              <a:buNone/>
              <a:defRPr/>
            </a:lvl6pPr>
            <a:lvl7pPr lvl="6" rtl="0" algn="l">
              <a:spcBef>
                <a:spcPts val="0"/>
              </a:spcBef>
              <a:spcAft>
                <a:spcPts val="0"/>
              </a:spcAft>
              <a:buSzPts val="3500"/>
              <a:buNone/>
              <a:defRPr/>
            </a:lvl7pPr>
            <a:lvl8pPr lvl="7" rtl="0" algn="l">
              <a:spcBef>
                <a:spcPts val="0"/>
              </a:spcBef>
              <a:spcAft>
                <a:spcPts val="0"/>
              </a:spcAft>
              <a:buSzPts val="3500"/>
              <a:buNone/>
              <a:defRPr/>
            </a:lvl8pPr>
            <a:lvl9pPr lvl="8" rtl="0" algn="l">
              <a:spcBef>
                <a:spcPts val="0"/>
              </a:spcBef>
              <a:spcAft>
                <a:spcPts val="0"/>
              </a:spcAft>
              <a:buSzPts val="3500"/>
              <a:buNone/>
              <a:defRPr/>
            </a:lvl9pPr>
          </a:lstStyle>
          <a:p/>
        </p:txBody>
      </p:sp>
      <p:sp>
        <p:nvSpPr>
          <p:cNvPr id="2458" name="Google Shape;2458;p25"/>
          <p:cNvSpPr txBox="1"/>
          <p:nvPr>
            <p:ph idx="1" type="subTitle"/>
          </p:nvPr>
        </p:nvSpPr>
        <p:spPr>
          <a:xfrm>
            <a:off x="4589925" y="2333796"/>
            <a:ext cx="3852000" cy="1044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459" name="Google Shape;2459;p25"/>
          <p:cNvGrpSpPr/>
          <p:nvPr/>
        </p:nvGrpSpPr>
        <p:grpSpPr>
          <a:xfrm flipH="1">
            <a:off x="5303899" y="2571758"/>
            <a:ext cx="3840097" cy="2558635"/>
            <a:chOff x="235225" y="2771600"/>
            <a:chExt cx="3133750" cy="2088000"/>
          </a:xfrm>
        </p:grpSpPr>
        <p:sp>
          <p:nvSpPr>
            <p:cNvPr id="2460" name="Google Shape;2460;p25"/>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5"/>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5"/>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5"/>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5"/>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5" name="Google Shape;2465;p25"/>
          <p:cNvGrpSpPr/>
          <p:nvPr/>
        </p:nvGrpSpPr>
        <p:grpSpPr>
          <a:xfrm flipH="1" rot="10800000">
            <a:off x="-1" y="8"/>
            <a:ext cx="3840097" cy="2558635"/>
            <a:chOff x="235225" y="2771600"/>
            <a:chExt cx="3133750" cy="2088000"/>
          </a:xfrm>
        </p:grpSpPr>
        <p:sp>
          <p:nvSpPr>
            <p:cNvPr id="2466" name="Google Shape;2466;p25"/>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5"/>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5"/>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5"/>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5"/>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1" name="Google Shape;2471;p25"/>
          <p:cNvGrpSpPr/>
          <p:nvPr/>
        </p:nvGrpSpPr>
        <p:grpSpPr>
          <a:xfrm>
            <a:off x="39701" y="-10"/>
            <a:ext cx="3277907" cy="1263055"/>
            <a:chOff x="1766764" y="-4125385"/>
            <a:chExt cx="3277907" cy="1263055"/>
          </a:xfrm>
        </p:grpSpPr>
        <p:sp>
          <p:nvSpPr>
            <p:cNvPr id="2472" name="Google Shape;2472;p2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8" name="Google Shape;2498;p25"/>
          <p:cNvGrpSpPr/>
          <p:nvPr/>
        </p:nvGrpSpPr>
        <p:grpSpPr>
          <a:xfrm>
            <a:off x="5866101" y="3880440"/>
            <a:ext cx="3277907" cy="1263055"/>
            <a:chOff x="1766764" y="-4125385"/>
            <a:chExt cx="3277907" cy="1263055"/>
          </a:xfrm>
        </p:grpSpPr>
        <p:sp>
          <p:nvSpPr>
            <p:cNvPr id="2499" name="Google Shape;2499;p2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CUSTOM_15">
    <p:spTree>
      <p:nvGrpSpPr>
        <p:cNvPr id="2525" name="Shape 2525"/>
        <p:cNvGrpSpPr/>
        <p:nvPr/>
      </p:nvGrpSpPr>
      <p:grpSpPr>
        <a:xfrm>
          <a:off x="0" y="0"/>
          <a:ext cx="0" cy="0"/>
          <a:chOff x="0" y="0"/>
          <a:chExt cx="0" cy="0"/>
        </a:xfrm>
      </p:grpSpPr>
      <p:sp>
        <p:nvSpPr>
          <p:cNvPr id="2526" name="Google Shape;2526;p26"/>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2527" name="Google Shape;2527;p26"/>
          <p:cNvSpPr txBox="1"/>
          <p:nvPr>
            <p:ph idx="1" type="body"/>
          </p:nvPr>
        </p:nvSpPr>
        <p:spPr>
          <a:xfrm>
            <a:off x="1890750" y="3027963"/>
            <a:ext cx="5362500" cy="647700"/>
          </a:xfrm>
          <a:prstGeom prst="rect">
            <a:avLst/>
          </a:prstGeom>
        </p:spPr>
        <p:txBody>
          <a:bodyPr anchorCtr="0" anchor="ctr" bIns="91425" lIns="91425" spcFirstLastPara="1" rIns="91425" wrap="square" tIns="91425">
            <a:noAutofit/>
          </a:bodyPr>
          <a:lstStyle>
            <a:lvl1pPr indent="-330200" lvl="0" marL="457200" algn="ctr">
              <a:spcBef>
                <a:spcPts val="0"/>
              </a:spcBef>
              <a:spcAft>
                <a:spcPts val="0"/>
              </a:spcAft>
              <a:buSzPts val="1600"/>
              <a:buChar char="●"/>
              <a:defRPr sz="1500"/>
            </a:lvl1pPr>
            <a:lvl2pPr indent="-330200" lvl="1" marL="914400" algn="ctr">
              <a:spcBef>
                <a:spcPts val="0"/>
              </a:spcBef>
              <a:spcAft>
                <a:spcPts val="0"/>
              </a:spcAft>
              <a:buSzPts val="1600"/>
              <a:buChar char="○"/>
              <a:defRPr sz="1600"/>
            </a:lvl2pPr>
            <a:lvl3pPr indent="-330200" lvl="2" marL="1371600" algn="ctr">
              <a:spcBef>
                <a:spcPts val="0"/>
              </a:spcBef>
              <a:spcAft>
                <a:spcPts val="0"/>
              </a:spcAft>
              <a:buSzPts val="1600"/>
              <a:buChar char="■"/>
              <a:defRPr sz="1600"/>
            </a:lvl3pPr>
            <a:lvl4pPr indent="-330200" lvl="3" marL="1828800" algn="ctr">
              <a:spcBef>
                <a:spcPts val="0"/>
              </a:spcBef>
              <a:spcAft>
                <a:spcPts val="0"/>
              </a:spcAft>
              <a:buSzPts val="1600"/>
              <a:buChar char="●"/>
              <a:defRPr sz="1600"/>
            </a:lvl4pPr>
            <a:lvl5pPr indent="-330200" lvl="4" marL="2286000" algn="ctr">
              <a:spcBef>
                <a:spcPts val="0"/>
              </a:spcBef>
              <a:spcAft>
                <a:spcPts val="0"/>
              </a:spcAft>
              <a:buSzPts val="1600"/>
              <a:buChar char="○"/>
              <a:defRPr sz="1600"/>
            </a:lvl5pPr>
            <a:lvl6pPr indent="-330200" lvl="5" marL="2743200" algn="ctr">
              <a:spcBef>
                <a:spcPts val="0"/>
              </a:spcBef>
              <a:spcAft>
                <a:spcPts val="0"/>
              </a:spcAft>
              <a:buSzPts val="1600"/>
              <a:buChar char="■"/>
              <a:defRPr sz="1600"/>
            </a:lvl6pPr>
            <a:lvl7pPr indent="-330200" lvl="6" marL="3200400" algn="ctr">
              <a:spcBef>
                <a:spcPts val="0"/>
              </a:spcBef>
              <a:spcAft>
                <a:spcPts val="0"/>
              </a:spcAft>
              <a:buSzPts val="1600"/>
              <a:buChar char="●"/>
              <a:defRPr sz="1600"/>
            </a:lvl7pPr>
            <a:lvl8pPr indent="-330200" lvl="7" marL="3657600" algn="ctr">
              <a:spcBef>
                <a:spcPts val="0"/>
              </a:spcBef>
              <a:spcAft>
                <a:spcPts val="0"/>
              </a:spcAft>
              <a:buSzPts val="1600"/>
              <a:buChar char="○"/>
              <a:defRPr sz="1600"/>
            </a:lvl8pPr>
            <a:lvl9pPr indent="-330200" lvl="8" marL="4114800" algn="ctr">
              <a:spcBef>
                <a:spcPts val="0"/>
              </a:spcBef>
              <a:spcAft>
                <a:spcPts val="0"/>
              </a:spcAft>
              <a:buSzPts val="1600"/>
              <a:buChar char="■"/>
              <a:defRPr sz="1600"/>
            </a:lvl9pPr>
          </a:lstStyle>
          <a:p/>
        </p:txBody>
      </p:sp>
      <p:sp>
        <p:nvSpPr>
          <p:cNvPr id="2528" name="Google Shape;2528;p26"/>
          <p:cNvSpPr/>
          <p:nvPr/>
        </p:nvSpPr>
        <p:spPr>
          <a:xfrm flipH="1">
            <a:off x="672255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6"/>
          <p:cNvSpPr/>
          <p:nvPr/>
        </p:nvSpPr>
        <p:spPr>
          <a:xfrm flipH="1" rot="10800000">
            <a:off x="7105633"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6"/>
          <p:cNvSpPr/>
          <p:nvPr/>
        </p:nvSpPr>
        <p:spPr>
          <a:xfrm>
            <a:off x="7731266"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1" name="Google Shape;2531;p26"/>
          <p:cNvGrpSpPr/>
          <p:nvPr/>
        </p:nvGrpSpPr>
        <p:grpSpPr>
          <a:xfrm flipH="1" rot="10800000">
            <a:off x="-16" y="8"/>
            <a:ext cx="3840097" cy="2558635"/>
            <a:chOff x="235225" y="2771600"/>
            <a:chExt cx="3133750" cy="2088000"/>
          </a:xfrm>
        </p:grpSpPr>
        <p:sp>
          <p:nvSpPr>
            <p:cNvPr id="2532" name="Google Shape;2532;p26"/>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6"/>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6"/>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6"/>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6"/>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7" name="Google Shape;2537;p26"/>
          <p:cNvGrpSpPr/>
          <p:nvPr/>
        </p:nvGrpSpPr>
        <p:grpSpPr>
          <a:xfrm flipH="1">
            <a:off x="5158074" y="9"/>
            <a:ext cx="3985907" cy="3918269"/>
            <a:chOff x="2524675" y="238075"/>
            <a:chExt cx="1178600" cy="1158600"/>
          </a:xfrm>
        </p:grpSpPr>
        <p:sp>
          <p:nvSpPr>
            <p:cNvPr id="2538" name="Google Shape;2538;p26"/>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6"/>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6"/>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6"/>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6"/>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6"/>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6"/>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6"/>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6"/>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6"/>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6"/>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6"/>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6"/>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6"/>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6"/>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6"/>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6"/>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6"/>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6"/>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6"/>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6"/>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6"/>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6"/>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6"/>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6"/>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6"/>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6"/>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6"/>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6"/>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6"/>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6"/>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6"/>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6"/>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6"/>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6"/>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6"/>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6"/>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6"/>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6"/>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6"/>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6"/>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6"/>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6"/>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6"/>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6"/>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6"/>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6"/>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6"/>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6"/>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6"/>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6"/>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6"/>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6"/>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6"/>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2" name="Google Shape;2592;p26"/>
          <p:cNvGrpSpPr/>
          <p:nvPr/>
        </p:nvGrpSpPr>
        <p:grpSpPr>
          <a:xfrm flipH="1">
            <a:off x="-26" y="1231184"/>
            <a:ext cx="3985907" cy="3918269"/>
            <a:chOff x="2524675" y="238075"/>
            <a:chExt cx="1178600" cy="1158600"/>
          </a:xfrm>
        </p:grpSpPr>
        <p:sp>
          <p:nvSpPr>
            <p:cNvPr id="2593" name="Google Shape;2593;p26"/>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6"/>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6"/>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6"/>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6"/>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6"/>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6"/>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6"/>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6"/>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6"/>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6"/>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6"/>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6"/>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6"/>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6"/>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6"/>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6"/>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6"/>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6"/>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6"/>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6"/>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6"/>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6"/>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6"/>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6"/>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6"/>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6"/>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6"/>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6"/>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6"/>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6"/>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6"/>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6"/>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6"/>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6"/>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6"/>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6"/>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6"/>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6"/>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6"/>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6"/>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6"/>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6"/>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6"/>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6"/>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6"/>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6"/>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6"/>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6"/>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6"/>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6"/>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6"/>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6"/>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6"/>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spTree>
      <p:nvGrpSpPr>
        <p:cNvPr id="2647" name="Shape 2647"/>
        <p:cNvGrpSpPr/>
        <p:nvPr/>
      </p:nvGrpSpPr>
      <p:grpSpPr>
        <a:xfrm>
          <a:off x="0" y="0"/>
          <a:ext cx="0" cy="0"/>
          <a:chOff x="0" y="0"/>
          <a:chExt cx="0" cy="0"/>
        </a:xfrm>
      </p:grpSpPr>
      <p:sp>
        <p:nvSpPr>
          <p:cNvPr id="2648" name="Google Shape;2648;p27"/>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7"/>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7"/>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7"/>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7"/>
          <p:cNvSpPr/>
          <p:nvPr/>
        </p:nvSpPr>
        <p:spPr>
          <a:xfrm rot="-5400000">
            <a:off x="7242794" y="327957"/>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7"/>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7"/>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5" name="Google Shape;2655;p27"/>
          <p:cNvGrpSpPr/>
          <p:nvPr/>
        </p:nvGrpSpPr>
        <p:grpSpPr>
          <a:xfrm rot="10800000">
            <a:off x="5290591" y="0"/>
            <a:ext cx="3840097" cy="2558635"/>
            <a:chOff x="235225" y="2771600"/>
            <a:chExt cx="3133750" cy="2088000"/>
          </a:xfrm>
        </p:grpSpPr>
        <p:sp>
          <p:nvSpPr>
            <p:cNvPr id="2656" name="Google Shape;2656;p2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1" name="Google Shape;2661;p27"/>
          <p:cNvGrpSpPr/>
          <p:nvPr/>
        </p:nvGrpSpPr>
        <p:grpSpPr>
          <a:xfrm>
            <a:off x="-2" y="9"/>
            <a:ext cx="3985907" cy="3918269"/>
            <a:chOff x="2524675" y="238075"/>
            <a:chExt cx="1178600" cy="1158600"/>
          </a:xfrm>
        </p:grpSpPr>
        <p:sp>
          <p:nvSpPr>
            <p:cNvPr id="2662" name="Google Shape;2662;p2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2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2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2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2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2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2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2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2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2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2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2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2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2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2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2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6" name="Google Shape;2716;p27"/>
          <p:cNvGrpSpPr/>
          <p:nvPr/>
        </p:nvGrpSpPr>
        <p:grpSpPr>
          <a:xfrm>
            <a:off x="5212442" y="3609126"/>
            <a:ext cx="3918269" cy="1521517"/>
            <a:chOff x="1302767" y="-2641999"/>
            <a:chExt cx="3918269" cy="1521517"/>
          </a:xfrm>
        </p:grpSpPr>
        <p:sp>
          <p:nvSpPr>
            <p:cNvPr id="2717" name="Google Shape;2717;p27"/>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27"/>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7"/>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27"/>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27"/>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7"/>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27"/>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27"/>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7"/>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27"/>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7"/>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7"/>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27"/>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0" name="Google Shape;2730;p27"/>
          <p:cNvGrpSpPr/>
          <p:nvPr/>
        </p:nvGrpSpPr>
        <p:grpSpPr>
          <a:xfrm>
            <a:off x="5212442" y="5926"/>
            <a:ext cx="3918269" cy="1521517"/>
            <a:chOff x="1302767" y="-2641999"/>
            <a:chExt cx="3918269" cy="1521517"/>
          </a:xfrm>
        </p:grpSpPr>
        <p:sp>
          <p:nvSpPr>
            <p:cNvPr id="2731" name="Google Shape;2731;p27"/>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27"/>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7"/>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7"/>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7"/>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7"/>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7"/>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7"/>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7"/>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7"/>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7"/>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7"/>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7"/>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4" name="Google Shape;2744;p27"/>
          <p:cNvSpPr/>
          <p:nvPr/>
        </p:nvSpPr>
        <p:spPr>
          <a:xfrm flipH="1">
            <a:off x="-13314" y="4415703"/>
            <a:ext cx="1716064" cy="727104"/>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5" name="Google Shape;2745;p27"/>
          <p:cNvGrpSpPr/>
          <p:nvPr/>
        </p:nvGrpSpPr>
        <p:grpSpPr>
          <a:xfrm rot="-5400000">
            <a:off x="5178623" y="1191409"/>
            <a:ext cx="3985907" cy="3918269"/>
            <a:chOff x="2524675" y="238075"/>
            <a:chExt cx="1178600" cy="1158600"/>
          </a:xfrm>
        </p:grpSpPr>
        <p:sp>
          <p:nvSpPr>
            <p:cNvPr id="2746" name="Google Shape;2746;p2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2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2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2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2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2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2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7">
    <p:spTree>
      <p:nvGrpSpPr>
        <p:cNvPr id="2800" name="Shape 2800"/>
        <p:cNvGrpSpPr/>
        <p:nvPr/>
      </p:nvGrpSpPr>
      <p:grpSpPr>
        <a:xfrm>
          <a:off x="0" y="0"/>
          <a:ext cx="0" cy="0"/>
          <a:chOff x="0" y="0"/>
          <a:chExt cx="0" cy="0"/>
        </a:xfrm>
      </p:grpSpPr>
      <p:sp>
        <p:nvSpPr>
          <p:cNvPr id="2801" name="Google Shape;2801;p28"/>
          <p:cNvSpPr/>
          <p:nvPr/>
        </p:nvSpPr>
        <p:spPr>
          <a:xfrm flipH="1">
            <a:off x="672255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8"/>
          <p:cNvSpPr/>
          <p:nvPr/>
        </p:nvSpPr>
        <p:spPr>
          <a:xfrm flipH="1" rot="10800000">
            <a:off x="7105633"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8"/>
          <p:cNvSpPr/>
          <p:nvPr/>
        </p:nvSpPr>
        <p:spPr>
          <a:xfrm>
            <a:off x="7731266"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4" name="Google Shape;2804;p28"/>
          <p:cNvGrpSpPr/>
          <p:nvPr/>
        </p:nvGrpSpPr>
        <p:grpSpPr>
          <a:xfrm flipH="1" rot="10800000">
            <a:off x="-16" y="8"/>
            <a:ext cx="3840097" cy="2558635"/>
            <a:chOff x="235225" y="2771600"/>
            <a:chExt cx="3133750" cy="2088000"/>
          </a:xfrm>
        </p:grpSpPr>
        <p:sp>
          <p:nvSpPr>
            <p:cNvPr id="2805" name="Google Shape;2805;p2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0" name="Google Shape;2810;p28"/>
          <p:cNvGrpSpPr/>
          <p:nvPr/>
        </p:nvGrpSpPr>
        <p:grpSpPr>
          <a:xfrm flipH="1">
            <a:off x="5158074" y="9"/>
            <a:ext cx="3985907" cy="3918269"/>
            <a:chOff x="2524675" y="238075"/>
            <a:chExt cx="1178600" cy="1158600"/>
          </a:xfrm>
        </p:grpSpPr>
        <p:sp>
          <p:nvSpPr>
            <p:cNvPr id="2811" name="Google Shape;2811;p2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2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5" name="Google Shape;2865;p28"/>
          <p:cNvGrpSpPr/>
          <p:nvPr/>
        </p:nvGrpSpPr>
        <p:grpSpPr>
          <a:xfrm flipH="1">
            <a:off x="-26" y="1231184"/>
            <a:ext cx="3985907" cy="3918269"/>
            <a:chOff x="2524675" y="238075"/>
            <a:chExt cx="1178600" cy="1158600"/>
          </a:xfrm>
        </p:grpSpPr>
        <p:sp>
          <p:nvSpPr>
            <p:cNvPr id="2866" name="Google Shape;2866;p2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2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2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2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2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2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2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2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2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2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8">
    <p:spTree>
      <p:nvGrpSpPr>
        <p:cNvPr id="2920" name="Shape 2920"/>
        <p:cNvGrpSpPr/>
        <p:nvPr/>
      </p:nvGrpSpPr>
      <p:grpSpPr>
        <a:xfrm>
          <a:off x="0" y="0"/>
          <a:ext cx="0" cy="0"/>
          <a:chOff x="0" y="0"/>
          <a:chExt cx="0" cy="0"/>
        </a:xfrm>
      </p:grpSpPr>
      <p:grpSp>
        <p:nvGrpSpPr>
          <p:cNvPr id="2921" name="Google Shape;2921;p29"/>
          <p:cNvGrpSpPr/>
          <p:nvPr/>
        </p:nvGrpSpPr>
        <p:grpSpPr>
          <a:xfrm flipH="1">
            <a:off x="10" y="3399552"/>
            <a:ext cx="3931697" cy="1741540"/>
            <a:chOff x="1076310" y="3270752"/>
            <a:chExt cx="3931697" cy="1741540"/>
          </a:xfrm>
        </p:grpSpPr>
        <p:sp>
          <p:nvSpPr>
            <p:cNvPr id="2922" name="Google Shape;2922;p29"/>
            <p:cNvSpPr/>
            <p:nvPr/>
          </p:nvSpPr>
          <p:spPr>
            <a:xfrm>
              <a:off x="3402350" y="38718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3" name="Google Shape;2923;p29"/>
            <p:cNvGrpSpPr/>
            <p:nvPr/>
          </p:nvGrpSpPr>
          <p:grpSpPr>
            <a:xfrm rot="-5400000">
              <a:off x="2177753" y="2169309"/>
              <a:ext cx="1715384" cy="3918269"/>
              <a:chOff x="10706378" y="539509"/>
              <a:chExt cx="1715384" cy="3918269"/>
            </a:xfrm>
          </p:grpSpPr>
          <p:sp>
            <p:nvSpPr>
              <p:cNvPr id="2924" name="Google Shape;2924;p29"/>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9"/>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9"/>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9"/>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9"/>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9"/>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9"/>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9"/>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9"/>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9"/>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29"/>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9"/>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9"/>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9"/>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9"/>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9"/>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9"/>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41" name="Google Shape;2941;p29"/>
          <p:cNvSpPr/>
          <p:nvPr/>
        </p:nvSpPr>
        <p:spPr>
          <a:xfrm flipH="1">
            <a:off x="7178590" y="0"/>
            <a:ext cx="1965410" cy="1314283"/>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2" name="Google Shape;2942;p29"/>
          <p:cNvGrpSpPr/>
          <p:nvPr/>
        </p:nvGrpSpPr>
        <p:grpSpPr>
          <a:xfrm rot="-5400000">
            <a:off x="6873526" y="1007415"/>
            <a:ext cx="3277907" cy="1263055"/>
            <a:chOff x="1766764" y="-4125385"/>
            <a:chExt cx="3277907" cy="1263055"/>
          </a:xfrm>
        </p:grpSpPr>
        <p:sp>
          <p:nvSpPr>
            <p:cNvPr id="2943" name="Google Shape;2943;p2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2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9" name="Google Shape;2969;p29"/>
          <p:cNvGrpSpPr/>
          <p:nvPr/>
        </p:nvGrpSpPr>
        <p:grpSpPr>
          <a:xfrm>
            <a:off x="39701" y="-10"/>
            <a:ext cx="3277907" cy="1263055"/>
            <a:chOff x="1766764" y="-4125385"/>
            <a:chExt cx="3277907" cy="1263055"/>
          </a:xfrm>
        </p:grpSpPr>
        <p:sp>
          <p:nvSpPr>
            <p:cNvPr id="2970" name="Google Shape;2970;p2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and text 1">
  <p:cSld name="CUSTOM_19">
    <p:spTree>
      <p:nvGrpSpPr>
        <p:cNvPr id="2996" name="Shape 2996"/>
        <p:cNvGrpSpPr/>
        <p:nvPr/>
      </p:nvGrpSpPr>
      <p:grpSpPr>
        <a:xfrm>
          <a:off x="0" y="0"/>
          <a:ext cx="0" cy="0"/>
          <a:chOff x="0" y="0"/>
          <a:chExt cx="0" cy="0"/>
        </a:xfrm>
      </p:grpSpPr>
      <p:sp>
        <p:nvSpPr>
          <p:cNvPr id="2997" name="Google Shape;2997;p30"/>
          <p:cNvSpPr txBox="1"/>
          <p:nvPr>
            <p:ph idx="1" type="subTitle"/>
          </p:nvPr>
        </p:nvSpPr>
        <p:spPr>
          <a:xfrm>
            <a:off x="1448700" y="2891519"/>
            <a:ext cx="2394600" cy="1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98" name="Google Shape;2998;p30"/>
          <p:cNvSpPr txBox="1"/>
          <p:nvPr>
            <p:ph idx="2" type="subTitle"/>
          </p:nvPr>
        </p:nvSpPr>
        <p:spPr>
          <a:xfrm>
            <a:off x="1503000" y="3210342"/>
            <a:ext cx="2286000" cy="66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99" name="Google Shape;2999;p30"/>
          <p:cNvSpPr txBox="1"/>
          <p:nvPr>
            <p:ph idx="3" type="subTitle"/>
          </p:nvPr>
        </p:nvSpPr>
        <p:spPr>
          <a:xfrm>
            <a:off x="5303800" y="2887919"/>
            <a:ext cx="23946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000" name="Google Shape;3000;p30"/>
          <p:cNvSpPr txBox="1"/>
          <p:nvPr>
            <p:ph idx="4" type="subTitle"/>
          </p:nvPr>
        </p:nvSpPr>
        <p:spPr>
          <a:xfrm>
            <a:off x="5358100" y="3210342"/>
            <a:ext cx="2286000" cy="658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001" name="Google Shape;3001;p30"/>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3002" name="Google Shape;3002;p30"/>
          <p:cNvSpPr/>
          <p:nvPr/>
        </p:nvSpPr>
        <p:spPr>
          <a:xfrm>
            <a:off x="0" y="4214225"/>
            <a:ext cx="3055899" cy="921047"/>
          </a:xfrm>
          <a:custGeom>
            <a:rect b="b" l="l" r="r" t="t"/>
            <a:pathLst>
              <a:path extrusionOk="0" h="6481" w="21503">
                <a:moveTo>
                  <a:pt x="336" y="0"/>
                </a:moveTo>
                <a:cubicBezTo>
                  <a:pt x="229" y="0"/>
                  <a:pt x="117" y="6"/>
                  <a:pt x="0" y="19"/>
                </a:cubicBezTo>
                <a:lnTo>
                  <a:pt x="0" y="6480"/>
                </a:lnTo>
                <a:lnTo>
                  <a:pt x="21503" y="6480"/>
                </a:lnTo>
                <a:cubicBezTo>
                  <a:pt x="16649" y="6480"/>
                  <a:pt x="15939" y="4158"/>
                  <a:pt x="14420" y="4158"/>
                </a:cubicBezTo>
                <a:cubicBezTo>
                  <a:pt x="13982" y="4158"/>
                  <a:pt x="13476" y="4351"/>
                  <a:pt x="12784" y="4849"/>
                </a:cubicBezTo>
                <a:cubicBezTo>
                  <a:pt x="12348" y="5162"/>
                  <a:pt x="11997" y="5285"/>
                  <a:pt x="11694" y="5285"/>
                </a:cubicBezTo>
                <a:cubicBezTo>
                  <a:pt x="10576" y="5285"/>
                  <a:pt x="10118" y="3608"/>
                  <a:pt x="8497" y="3608"/>
                </a:cubicBezTo>
                <a:cubicBezTo>
                  <a:pt x="8072" y="3608"/>
                  <a:pt x="7566" y="3724"/>
                  <a:pt x="6948" y="4015"/>
                </a:cubicBezTo>
                <a:cubicBezTo>
                  <a:pt x="6163" y="4392"/>
                  <a:pt x="5548" y="4550"/>
                  <a:pt x="5056" y="4550"/>
                </a:cubicBezTo>
                <a:cubicBezTo>
                  <a:pt x="2417" y="4550"/>
                  <a:pt x="3288" y="0"/>
                  <a:pt x="336" y="0"/>
                </a:cubicBezTo>
                <a:close/>
              </a:path>
            </a:pathLst>
          </a:custGeom>
          <a:solidFill>
            <a:srgbClr val="3BAE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3" name="Google Shape;3003;p30"/>
          <p:cNvGrpSpPr/>
          <p:nvPr/>
        </p:nvGrpSpPr>
        <p:grpSpPr>
          <a:xfrm flipH="1" rot="10800000">
            <a:off x="5954700" y="3522075"/>
            <a:ext cx="3189300" cy="1619850"/>
            <a:chOff x="4185675" y="845125"/>
            <a:chExt cx="3189300" cy="1619850"/>
          </a:xfrm>
        </p:grpSpPr>
        <p:sp>
          <p:nvSpPr>
            <p:cNvPr id="3004" name="Google Shape;3004;p30"/>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30"/>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30"/>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7" name="Google Shape;3007;p30"/>
          <p:cNvGrpSpPr/>
          <p:nvPr/>
        </p:nvGrpSpPr>
        <p:grpSpPr>
          <a:xfrm rot="-5400000">
            <a:off x="-1007424" y="1007415"/>
            <a:ext cx="3277907" cy="1263055"/>
            <a:chOff x="1766764" y="-4125385"/>
            <a:chExt cx="3277907" cy="1263055"/>
          </a:xfrm>
        </p:grpSpPr>
        <p:sp>
          <p:nvSpPr>
            <p:cNvPr id="3008" name="Google Shape;3008;p30"/>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30"/>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30"/>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30"/>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30"/>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30"/>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30"/>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30"/>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30"/>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30"/>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30"/>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30"/>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30"/>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30"/>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30"/>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30"/>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30"/>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30"/>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30"/>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30"/>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30"/>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30"/>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30"/>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30"/>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30"/>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30"/>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4" name="Google Shape;3034;p30"/>
          <p:cNvGrpSpPr/>
          <p:nvPr/>
        </p:nvGrpSpPr>
        <p:grpSpPr>
          <a:xfrm>
            <a:off x="1" y="3878865"/>
            <a:ext cx="3277907" cy="1263055"/>
            <a:chOff x="1766764" y="-4125385"/>
            <a:chExt cx="3277907" cy="1263055"/>
          </a:xfrm>
        </p:grpSpPr>
        <p:sp>
          <p:nvSpPr>
            <p:cNvPr id="3035" name="Google Shape;3035;p30"/>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30"/>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30"/>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30"/>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30"/>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30"/>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30"/>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30"/>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30"/>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30"/>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30"/>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30"/>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30"/>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30"/>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30"/>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30"/>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30"/>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30"/>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30"/>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30"/>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30"/>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30"/>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30"/>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30"/>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30"/>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30"/>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1" name="Google Shape;3061;p30"/>
          <p:cNvGrpSpPr/>
          <p:nvPr/>
        </p:nvGrpSpPr>
        <p:grpSpPr>
          <a:xfrm>
            <a:off x="5866101" y="3878865"/>
            <a:ext cx="3277907" cy="1263055"/>
            <a:chOff x="1766764" y="-4125385"/>
            <a:chExt cx="3277907" cy="1263055"/>
          </a:xfrm>
        </p:grpSpPr>
        <p:sp>
          <p:nvSpPr>
            <p:cNvPr id="3062" name="Google Shape;3062;p30"/>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30"/>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30"/>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30"/>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30"/>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30"/>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30"/>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30"/>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30"/>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30"/>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30"/>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30"/>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30"/>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30"/>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30"/>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30"/>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30"/>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30"/>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30"/>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30"/>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30"/>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30"/>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30"/>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30"/>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30"/>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30"/>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8" name="Google Shape;3088;p30"/>
          <p:cNvSpPr txBox="1"/>
          <p:nvPr>
            <p:ph hasCustomPrompt="1" idx="5" type="title"/>
          </p:nvPr>
        </p:nvSpPr>
        <p:spPr>
          <a:xfrm>
            <a:off x="6078400" y="1951788"/>
            <a:ext cx="8454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600"/>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3089" name="Google Shape;3089;p30"/>
          <p:cNvSpPr txBox="1"/>
          <p:nvPr>
            <p:ph hasCustomPrompt="1" idx="6" type="title"/>
          </p:nvPr>
        </p:nvSpPr>
        <p:spPr>
          <a:xfrm>
            <a:off x="2225400" y="1951788"/>
            <a:ext cx="8412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600"/>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5" name="Shape 245"/>
        <p:cNvGrpSpPr/>
        <p:nvPr/>
      </p:nvGrpSpPr>
      <p:grpSpPr>
        <a:xfrm>
          <a:off x="0" y="0"/>
          <a:ext cx="0" cy="0"/>
          <a:chOff x="0" y="0"/>
          <a:chExt cx="0" cy="0"/>
        </a:xfrm>
      </p:grpSpPr>
      <p:sp>
        <p:nvSpPr>
          <p:cNvPr id="246" name="Google Shape;246;p4"/>
          <p:cNvSpPr txBox="1"/>
          <p:nvPr>
            <p:ph idx="1" type="body"/>
          </p:nvPr>
        </p:nvSpPr>
        <p:spPr>
          <a:xfrm>
            <a:off x="720000" y="887175"/>
            <a:ext cx="7704000" cy="3636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Oswald"/>
              <a:buAutoNum type="arabicPeriod"/>
              <a:defRPr sz="1300"/>
            </a:lvl1pPr>
            <a:lvl2pPr indent="-304800" lvl="1" marL="914400">
              <a:spcBef>
                <a:spcPts val="0"/>
              </a:spcBef>
              <a:spcAft>
                <a:spcPts val="0"/>
              </a:spcAft>
              <a:buSzPts val="1200"/>
              <a:buFont typeface="Roboto Condensed Light"/>
              <a:buAutoNum type="alphaLcPeriod"/>
              <a:defRPr/>
            </a:lvl2pPr>
            <a:lvl3pPr indent="-304800" lvl="2" marL="1371600">
              <a:spcBef>
                <a:spcPts val="0"/>
              </a:spcBef>
              <a:spcAft>
                <a:spcPts val="0"/>
              </a:spcAft>
              <a:buSzPts val="1200"/>
              <a:buFont typeface="Roboto Condensed Light"/>
              <a:buAutoNum type="romanLcPeriod"/>
              <a:defRPr/>
            </a:lvl3pPr>
            <a:lvl4pPr indent="-304800" lvl="3" marL="1828800">
              <a:spcBef>
                <a:spcPts val="0"/>
              </a:spcBef>
              <a:spcAft>
                <a:spcPts val="0"/>
              </a:spcAft>
              <a:buSzPts val="1200"/>
              <a:buFont typeface="Roboto Condensed Light"/>
              <a:buAutoNum type="arabicPeriod"/>
              <a:defRPr/>
            </a:lvl4pPr>
            <a:lvl5pPr indent="-304800" lvl="4" marL="2286000">
              <a:spcBef>
                <a:spcPts val="0"/>
              </a:spcBef>
              <a:spcAft>
                <a:spcPts val="0"/>
              </a:spcAft>
              <a:buSzPts val="1200"/>
              <a:buFont typeface="Roboto Condensed Light"/>
              <a:buAutoNum type="alphaLcPeriod"/>
              <a:defRPr/>
            </a:lvl5pPr>
            <a:lvl6pPr indent="-304800" lvl="5" marL="2743200">
              <a:spcBef>
                <a:spcPts val="0"/>
              </a:spcBef>
              <a:spcAft>
                <a:spcPts val="0"/>
              </a:spcAft>
              <a:buSzPts val="1200"/>
              <a:buFont typeface="Roboto Condensed Light"/>
              <a:buAutoNum type="romanLcPeriod"/>
              <a:defRPr/>
            </a:lvl6pPr>
            <a:lvl7pPr indent="-304800" lvl="6" marL="3200400">
              <a:spcBef>
                <a:spcPts val="0"/>
              </a:spcBef>
              <a:spcAft>
                <a:spcPts val="0"/>
              </a:spcAft>
              <a:buSzPts val="1200"/>
              <a:buFont typeface="Roboto Condensed Light"/>
              <a:buAutoNum type="arabicPeriod"/>
              <a:defRPr/>
            </a:lvl7pPr>
            <a:lvl8pPr indent="-304800" lvl="7" marL="3657600">
              <a:spcBef>
                <a:spcPts val="0"/>
              </a:spcBef>
              <a:spcAft>
                <a:spcPts val="0"/>
              </a:spcAft>
              <a:buSzPts val="1200"/>
              <a:buFont typeface="Roboto Condensed Light"/>
              <a:buAutoNum type="alphaLcPeriod"/>
              <a:defRPr/>
            </a:lvl8pPr>
            <a:lvl9pPr indent="-304800" lvl="8" marL="4114800">
              <a:spcBef>
                <a:spcPts val="0"/>
              </a:spcBef>
              <a:spcAft>
                <a:spcPts val="0"/>
              </a:spcAft>
              <a:buSzPts val="1200"/>
              <a:buFont typeface="Roboto Condensed Light"/>
              <a:buAutoNum type="romanLcPeriod"/>
              <a:defRPr/>
            </a:lvl9pPr>
          </a:lstStyle>
          <a:p/>
        </p:txBody>
      </p:sp>
      <p:sp>
        <p:nvSpPr>
          <p:cNvPr id="247" name="Google Shape;247;p4"/>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248" name="Google Shape;248;p4"/>
          <p:cNvGrpSpPr/>
          <p:nvPr/>
        </p:nvGrpSpPr>
        <p:grpSpPr>
          <a:xfrm rot="5400000">
            <a:off x="6739425" y="2738925"/>
            <a:ext cx="3189300" cy="1619850"/>
            <a:chOff x="4185675" y="845125"/>
            <a:chExt cx="3189300" cy="1619850"/>
          </a:xfrm>
        </p:grpSpPr>
        <p:sp>
          <p:nvSpPr>
            <p:cNvPr id="249" name="Google Shape;249;p4"/>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4"/>
          <p:cNvGrpSpPr/>
          <p:nvPr/>
        </p:nvGrpSpPr>
        <p:grpSpPr>
          <a:xfrm flipH="1" rot="10800000">
            <a:off x="-1" y="8"/>
            <a:ext cx="3840097" cy="2558635"/>
            <a:chOff x="235225" y="2771600"/>
            <a:chExt cx="3133750" cy="2088000"/>
          </a:xfrm>
        </p:grpSpPr>
        <p:sp>
          <p:nvSpPr>
            <p:cNvPr id="253" name="Google Shape;253;p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4"/>
          <p:cNvGrpSpPr/>
          <p:nvPr/>
        </p:nvGrpSpPr>
        <p:grpSpPr>
          <a:xfrm>
            <a:off x="-2" y="9"/>
            <a:ext cx="3985907" cy="3918269"/>
            <a:chOff x="2524675" y="238075"/>
            <a:chExt cx="1178600" cy="1158600"/>
          </a:xfrm>
        </p:grpSpPr>
        <p:sp>
          <p:nvSpPr>
            <p:cNvPr id="259" name="Google Shape;259;p4"/>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3" name="Google Shape;313;p4"/>
          <p:cNvSpPr/>
          <p:nvPr/>
        </p:nvSpPr>
        <p:spPr>
          <a:xfrm>
            <a:off x="0" y="4214225"/>
            <a:ext cx="3055899" cy="921047"/>
          </a:xfrm>
          <a:custGeom>
            <a:rect b="b" l="l" r="r" t="t"/>
            <a:pathLst>
              <a:path extrusionOk="0" h="6481" w="21503">
                <a:moveTo>
                  <a:pt x="336" y="0"/>
                </a:moveTo>
                <a:cubicBezTo>
                  <a:pt x="229" y="0"/>
                  <a:pt x="117" y="6"/>
                  <a:pt x="0" y="19"/>
                </a:cubicBezTo>
                <a:lnTo>
                  <a:pt x="0" y="6480"/>
                </a:lnTo>
                <a:lnTo>
                  <a:pt x="21503" y="6480"/>
                </a:lnTo>
                <a:cubicBezTo>
                  <a:pt x="16649" y="6480"/>
                  <a:pt x="15939" y="4158"/>
                  <a:pt x="14420" y="4158"/>
                </a:cubicBezTo>
                <a:cubicBezTo>
                  <a:pt x="13982" y="4158"/>
                  <a:pt x="13476" y="4351"/>
                  <a:pt x="12784" y="4849"/>
                </a:cubicBezTo>
                <a:cubicBezTo>
                  <a:pt x="12348" y="5162"/>
                  <a:pt x="11997" y="5285"/>
                  <a:pt x="11694" y="5285"/>
                </a:cubicBezTo>
                <a:cubicBezTo>
                  <a:pt x="10576" y="5285"/>
                  <a:pt x="10118" y="3608"/>
                  <a:pt x="8497" y="3608"/>
                </a:cubicBezTo>
                <a:cubicBezTo>
                  <a:pt x="8072" y="3608"/>
                  <a:pt x="7566" y="3724"/>
                  <a:pt x="6948" y="4015"/>
                </a:cubicBezTo>
                <a:cubicBezTo>
                  <a:pt x="6163" y="4392"/>
                  <a:pt x="5548" y="4550"/>
                  <a:pt x="5056" y="4550"/>
                </a:cubicBezTo>
                <a:cubicBezTo>
                  <a:pt x="2417" y="4550"/>
                  <a:pt x="3288" y="0"/>
                  <a:pt x="3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 name="Google Shape;314;p4"/>
          <p:cNvGrpSpPr/>
          <p:nvPr/>
        </p:nvGrpSpPr>
        <p:grpSpPr>
          <a:xfrm>
            <a:off x="12" y="4442118"/>
            <a:ext cx="3128088" cy="672829"/>
            <a:chOff x="1713837" y="-812307"/>
            <a:chExt cx="3128088" cy="672829"/>
          </a:xfrm>
        </p:grpSpPr>
        <p:sp>
          <p:nvSpPr>
            <p:cNvPr id="315" name="Google Shape;315;p4"/>
            <p:cNvSpPr/>
            <p:nvPr/>
          </p:nvSpPr>
          <p:spPr>
            <a:xfrm flipH="1" rot="5400000">
              <a:off x="3549448" y="-398024"/>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
            <p:cNvSpPr/>
            <p:nvPr/>
          </p:nvSpPr>
          <p:spPr>
            <a:xfrm flipH="1" rot="5400000">
              <a:off x="2921048" y="-56851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
            <p:cNvSpPr/>
            <p:nvPr/>
          </p:nvSpPr>
          <p:spPr>
            <a:xfrm flipH="1" rot="5400000">
              <a:off x="4379281" y="-534653"/>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
            <p:cNvSpPr/>
            <p:nvPr/>
          </p:nvSpPr>
          <p:spPr>
            <a:xfrm flipH="1" rot="5400000">
              <a:off x="4558437" y="-807826"/>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
            <p:cNvSpPr/>
            <p:nvPr/>
          </p:nvSpPr>
          <p:spPr>
            <a:xfrm flipH="1" rot="5400000">
              <a:off x="4761098" y="-572783"/>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
            <p:cNvSpPr/>
            <p:nvPr/>
          </p:nvSpPr>
          <p:spPr>
            <a:xfrm flipH="1" rot="5400000">
              <a:off x="3907802" y="-16894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
            <p:cNvSpPr/>
            <p:nvPr/>
          </p:nvSpPr>
          <p:spPr>
            <a:xfrm flipH="1" rot="5400000">
              <a:off x="2574319" y="-685866"/>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
            <p:cNvSpPr/>
            <p:nvPr/>
          </p:nvSpPr>
          <p:spPr>
            <a:xfrm flipH="1" rot="5400000">
              <a:off x="4408577" y="-655090"/>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
            <p:cNvSpPr/>
            <p:nvPr/>
          </p:nvSpPr>
          <p:spPr>
            <a:xfrm flipH="1" rot="5400000">
              <a:off x="4068146" y="-405464"/>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
            <p:cNvSpPr/>
            <p:nvPr/>
          </p:nvSpPr>
          <p:spPr>
            <a:xfrm flipH="1" rot="5400000">
              <a:off x="2584845" y="-558326"/>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
            <p:cNvSpPr/>
            <p:nvPr/>
          </p:nvSpPr>
          <p:spPr>
            <a:xfrm flipH="1" rot="5400000">
              <a:off x="2061877" y="-696181"/>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
            <p:cNvSpPr/>
            <p:nvPr/>
          </p:nvSpPr>
          <p:spPr>
            <a:xfrm flipH="1" rot="5400000">
              <a:off x="1713837" y="-812307"/>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
            <p:cNvSpPr/>
            <p:nvPr/>
          </p:nvSpPr>
          <p:spPr>
            <a:xfrm flipH="1" rot="5400000">
              <a:off x="1724152" y="-684471"/>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
            <p:cNvSpPr/>
            <p:nvPr/>
          </p:nvSpPr>
          <p:spPr>
            <a:xfrm flipH="1" rot="5400000">
              <a:off x="3686753" y="-475216"/>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
            <p:cNvSpPr/>
            <p:nvPr/>
          </p:nvSpPr>
          <p:spPr>
            <a:xfrm flipH="1" rot="5400000">
              <a:off x="3785504" y="-337826"/>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4"/>
          <p:cNvGrpSpPr/>
          <p:nvPr/>
        </p:nvGrpSpPr>
        <p:grpSpPr>
          <a:xfrm>
            <a:off x="39701" y="-10"/>
            <a:ext cx="3277907" cy="1263055"/>
            <a:chOff x="1766764" y="-4125385"/>
            <a:chExt cx="3277907" cy="1263055"/>
          </a:xfrm>
        </p:grpSpPr>
        <p:sp>
          <p:nvSpPr>
            <p:cNvPr id="331" name="Google Shape;331;p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4"/>
          <p:cNvGrpSpPr/>
          <p:nvPr/>
        </p:nvGrpSpPr>
        <p:grpSpPr>
          <a:xfrm>
            <a:off x="5225742" y="1"/>
            <a:ext cx="3918269" cy="1521517"/>
            <a:chOff x="1302767" y="-2641999"/>
            <a:chExt cx="3918269" cy="1521517"/>
          </a:xfrm>
        </p:grpSpPr>
        <p:sp>
          <p:nvSpPr>
            <p:cNvPr id="358" name="Google Shape;358;p4"/>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1" name="Shape 371"/>
        <p:cNvGrpSpPr/>
        <p:nvPr/>
      </p:nvGrpSpPr>
      <p:grpSpPr>
        <a:xfrm>
          <a:off x="0" y="0"/>
          <a:ext cx="0" cy="0"/>
          <a:chOff x="0" y="0"/>
          <a:chExt cx="0" cy="0"/>
        </a:xfrm>
      </p:grpSpPr>
      <p:sp>
        <p:nvSpPr>
          <p:cNvPr id="372" name="Google Shape;372;p5"/>
          <p:cNvSpPr txBox="1"/>
          <p:nvPr>
            <p:ph idx="1" type="subTitle"/>
          </p:nvPr>
        </p:nvSpPr>
        <p:spPr>
          <a:xfrm>
            <a:off x="1445013" y="3002219"/>
            <a:ext cx="2394600" cy="1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3" name="Google Shape;373;p5"/>
          <p:cNvSpPr txBox="1"/>
          <p:nvPr>
            <p:ph idx="2" type="subTitle"/>
          </p:nvPr>
        </p:nvSpPr>
        <p:spPr>
          <a:xfrm>
            <a:off x="1445013" y="3219867"/>
            <a:ext cx="2394600" cy="57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4" name="Google Shape;374;p5"/>
          <p:cNvSpPr txBox="1"/>
          <p:nvPr>
            <p:ph idx="3" type="subTitle"/>
          </p:nvPr>
        </p:nvSpPr>
        <p:spPr>
          <a:xfrm>
            <a:off x="5303788" y="3002219"/>
            <a:ext cx="23946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75" name="Google Shape;375;p5"/>
          <p:cNvSpPr txBox="1"/>
          <p:nvPr>
            <p:ph idx="4" type="subTitle"/>
          </p:nvPr>
        </p:nvSpPr>
        <p:spPr>
          <a:xfrm>
            <a:off x="5303188" y="3219867"/>
            <a:ext cx="2395800" cy="567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76" name="Google Shape;376;p5"/>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377" name="Google Shape;377;p5"/>
          <p:cNvSpPr/>
          <p:nvPr/>
        </p:nvSpPr>
        <p:spPr>
          <a:xfrm>
            <a:off x="0" y="4214225"/>
            <a:ext cx="3055899" cy="921047"/>
          </a:xfrm>
          <a:custGeom>
            <a:rect b="b" l="l" r="r" t="t"/>
            <a:pathLst>
              <a:path extrusionOk="0" h="6481" w="21503">
                <a:moveTo>
                  <a:pt x="336" y="0"/>
                </a:moveTo>
                <a:cubicBezTo>
                  <a:pt x="229" y="0"/>
                  <a:pt x="117" y="6"/>
                  <a:pt x="0" y="19"/>
                </a:cubicBezTo>
                <a:lnTo>
                  <a:pt x="0" y="6480"/>
                </a:lnTo>
                <a:lnTo>
                  <a:pt x="21503" y="6480"/>
                </a:lnTo>
                <a:cubicBezTo>
                  <a:pt x="16649" y="6480"/>
                  <a:pt x="15939" y="4158"/>
                  <a:pt x="14420" y="4158"/>
                </a:cubicBezTo>
                <a:cubicBezTo>
                  <a:pt x="13982" y="4158"/>
                  <a:pt x="13476" y="4351"/>
                  <a:pt x="12784" y="4849"/>
                </a:cubicBezTo>
                <a:cubicBezTo>
                  <a:pt x="12348" y="5162"/>
                  <a:pt x="11997" y="5285"/>
                  <a:pt x="11694" y="5285"/>
                </a:cubicBezTo>
                <a:cubicBezTo>
                  <a:pt x="10576" y="5285"/>
                  <a:pt x="10118" y="3608"/>
                  <a:pt x="8497" y="3608"/>
                </a:cubicBezTo>
                <a:cubicBezTo>
                  <a:pt x="8072" y="3608"/>
                  <a:pt x="7566" y="3724"/>
                  <a:pt x="6948" y="4015"/>
                </a:cubicBezTo>
                <a:cubicBezTo>
                  <a:pt x="6163" y="4392"/>
                  <a:pt x="5548" y="4550"/>
                  <a:pt x="5056" y="4550"/>
                </a:cubicBezTo>
                <a:cubicBezTo>
                  <a:pt x="2417" y="4550"/>
                  <a:pt x="3288" y="0"/>
                  <a:pt x="336" y="0"/>
                </a:cubicBezTo>
                <a:close/>
              </a:path>
            </a:pathLst>
          </a:custGeom>
          <a:solidFill>
            <a:srgbClr val="3BAE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8" name="Google Shape;378;p5"/>
          <p:cNvGrpSpPr/>
          <p:nvPr/>
        </p:nvGrpSpPr>
        <p:grpSpPr>
          <a:xfrm flipH="1" rot="10800000">
            <a:off x="5954700" y="3522075"/>
            <a:ext cx="3189300" cy="1619850"/>
            <a:chOff x="4185675" y="845125"/>
            <a:chExt cx="3189300" cy="1619850"/>
          </a:xfrm>
        </p:grpSpPr>
        <p:sp>
          <p:nvSpPr>
            <p:cNvPr id="379" name="Google Shape;379;p5"/>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p5"/>
          <p:cNvGrpSpPr/>
          <p:nvPr/>
        </p:nvGrpSpPr>
        <p:grpSpPr>
          <a:xfrm rot="-5400000">
            <a:off x="-1007424" y="1007415"/>
            <a:ext cx="3277907" cy="1263055"/>
            <a:chOff x="1766764" y="-4125385"/>
            <a:chExt cx="3277907" cy="1263055"/>
          </a:xfrm>
        </p:grpSpPr>
        <p:sp>
          <p:nvSpPr>
            <p:cNvPr id="383" name="Google Shape;383;p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5"/>
          <p:cNvGrpSpPr/>
          <p:nvPr/>
        </p:nvGrpSpPr>
        <p:grpSpPr>
          <a:xfrm>
            <a:off x="1" y="3878865"/>
            <a:ext cx="3277907" cy="1263055"/>
            <a:chOff x="1766764" y="-4125385"/>
            <a:chExt cx="3277907" cy="1263055"/>
          </a:xfrm>
        </p:grpSpPr>
        <p:sp>
          <p:nvSpPr>
            <p:cNvPr id="410" name="Google Shape;410;p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5"/>
          <p:cNvGrpSpPr/>
          <p:nvPr/>
        </p:nvGrpSpPr>
        <p:grpSpPr>
          <a:xfrm>
            <a:off x="5866101" y="3878865"/>
            <a:ext cx="3277907" cy="1263055"/>
            <a:chOff x="1766764" y="-4125385"/>
            <a:chExt cx="3277907" cy="1263055"/>
          </a:xfrm>
        </p:grpSpPr>
        <p:sp>
          <p:nvSpPr>
            <p:cNvPr id="437" name="Google Shape;437;p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3" name="Shape 463"/>
        <p:cNvGrpSpPr/>
        <p:nvPr/>
      </p:nvGrpSpPr>
      <p:grpSpPr>
        <a:xfrm>
          <a:off x="0" y="0"/>
          <a:ext cx="0" cy="0"/>
          <a:chOff x="0" y="0"/>
          <a:chExt cx="0" cy="0"/>
        </a:xfrm>
      </p:grpSpPr>
      <p:sp>
        <p:nvSpPr>
          <p:cNvPr id="464" name="Google Shape;464;p6"/>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465" name="Google Shape;465;p6"/>
          <p:cNvGrpSpPr/>
          <p:nvPr/>
        </p:nvGrpSpPr>
        <p:grpSpPr>
          <a:xfrm>
            <a:off x="6977899" y="3547"/>
            <a:ext cx="2166108" cy="1568075"/>
            <a:chOff x="6977899" y="60697"/>
            <a:chExt cx="2166108" cy="1568075"/>
          </a:xfrm>
        </p:grpSpPr>
        <p:sp>
          <p:nvSpPr>
            <p:cNvPr id="466" name="Google Shape;466;p6"/>
            <p:cNvSpPr/>
            <p:nvPr/>
          </p:nvSpPr>
          <p:spPr>
            <a:xfrm flipH="1" rot="10800000">
              <a:off x="6977899" y="60697"/>
              <a:ext cx="2166087" cy="1568075"/>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
            <p:cNvSpPr/>
            <p:nvPr/>
          </p:nvSpPr>
          <p:spPr>
            <a:xfrm flipH="1" rot="10800000">
              <a:off x="7538350" y="60698"/>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6"/>
          <p:cNvGrpSpPr/>
          <p:nvPr/>
        </p:nvGrpSpPr>
        <p:grpSpPr>
          <a:xfrm flipH="1" rot="10800000">
            <a:off x="8229535" y="1763360"/>
            <a:ext cx="1280726" cy="3383675"/>
            <a:chOff x="9196698" y="950579"/>
            <a:chExt cx="1280726" cy="3383675"/>
          </a:xfrm>
        </p:grpSpPr>
        <p:sp>
          <p:nvSpPr>
            <p:cNvPr id="469" name="Google Shape;469;p6"/>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6"/>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6"/>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6"/>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6"/>
          <p:cNvGrpSpPr/>
          <p:nvPr/>
        </p:nvGrpSpPr>
        <p:grpSpPr>
          <a:xfrm>
            <a:off x="-26" y="0"/>
            <a:ext cx="2038372" cy="1475624"/>
            <a:chOff x="-26" y="0"/>
            <a:chExt cx="2038372" cy="1475624"/>
          </a:xfrm>
        </p:grpSpPr>
        <p:sp>
          <p:nvSpPr>
            <p:cNvPr id="490" name="Google Shape;490;p6"/>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6"/>
          <p:cNvGrpSpPr/>
          <p:nvPr/>
        </p:nvGrpSpPr>
        <p:grpSpPr>
          <a:xfrm rot="-5400000">
            <a:off x="-1198383" y="1200263"/>
            <a:ext cx="3918269" cy="1521517"/>
            <a:chOff x="1302767" y="-2641999"/>
            <a:chExt cx="3918269" cy="1521517"/>
          </a:xfrm>
        </p:grpSpPr>
        <p:sp>
          <p:nvSpPr>
            <p:cNvPr id="493" name="Google Shape;493;p6"/>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6"/>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6"/>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6"/>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6"/>
          <p:cNvGrpSpPr/>
          <p:nvPr/>
        </p:nvGrpSpPr>
        <p:grpSpPr>
          <a:xfrm flipH="1" rot="-5400000">
            <a:off x="6313753" y="-1105389"/>
            <a:ext cx="1715384" cy="3918269"/>
            <a:chOff x="10706378" y="539509"/>
            <a:chExt cx="1715384" cy="3918269"/>
          </a:xfrm>
        </p:grpSpPr>
        <p:sp>
          <p:nvSpPr>
            <p:cNvPr id="507" name="Google Shape;507;p6"/>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6"/>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6"/>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6"/>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6"/>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6"/>
          <p:cNvGrpSpPr/>
          <p:nvPr/>
        </p:nvGrpSpPr>
        <p:grpSpPr>
          <a:xfrm>
            <a:off x="11048" y="1225234"/>
            <a:ext cx="3985907" cy="3918269"/>
            <a:chOff x="2524675" y="238075"/>
            <a:chExt cx="1178600" cy="1158600"/>
          </a:xfrm>
        </p:grpSpPr>
        <p:sp>
          <p:nvSpPr>
            <p:cNvPr id="525" name="Google Shape;525;p6"/>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6"/>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6"/>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6"/>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6"/>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6"/>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6"/>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6"/>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6"/>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6"/>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6"/>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6"/>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6"/>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6"/>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6"/>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6"/>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6"/>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6"/>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6"/>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6"/>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6"/>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6"/>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6"/>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6"/>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6"/>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6"/>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6"/>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6"/>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6"/>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6"/>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6"/>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6"/>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6"/>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6"/>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6"/>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6"/>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6"/>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6"/>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9" name="Shape 579"/>
        <p:cNvGrpSpPr/>
        <p:nvPr/>
      </p:nvGrpSpPr>
      <p:grpSpPr>
        <a:xfrm>
          <a:off x="0" y="0"/>
          <a:ext cx="0" cy="0"/>
          <a:chOff x="0" y="0"/>
          <a:chExt cx="0" cy="0"/>
        </a:xfrm>
      </p:grpSpPr>
      <p:sp>
        <p:nvSpPr>
          <p:cNvPr id="580" name="Google Shape;580;p7"/>
          <p:cNvSpPr txBox="1"/>
          <p:nvPr>
            <p:ph type="title"/>
          </p:nvPr>
        </p:nvSpPr>
        <p:spPr>
          <a:xfrm>
            <a:off x="715650" y="1633550"/>
            <a:ext cx="3849600" cy="534000"/>
          </a:xfrm>
          <a:prstGeom prst="rect">
            <a:avLst/>
          </a:prstGeom>
        </p:spPr>
        <p:txBody>
          <a:bodyPr anchorCtr="0" anchor="ctr" bIns="91425" lIns="91425" spcFirstLastPara="1" rIns="91425" wrap="square" tIns="91425">
            <a:noAutofit/>
          </a:bodyPr>
          <a:lstStyle>
            <a:lvl1pPr lvl="0" algn="r">
              <a:spcBef>
                <a:spcPts val="0"/>
              </a:spcBef>
              <a:spcAft>
                <a:spcPts val="0"/>
              </a:spcAft>
              <a:buSzPts val="2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81" name="Google Shape;581;p7"/>
          <p:cNvSpPr txBox="1"/>
          <p:nvPr>
            <p:ph idx="1" type="subTitle"/>
          </p:nvPr>
        </p:nvSpPr>
        <p:spPr>
          <a:xfrm>
            <a:off x="1225375" y="2153275"/>
            <a:ext cx="3339900" cy="1377600"/>
          </a:xfrm>
          <a:prstGeom prst="rect">
            <a:avLst/>
          </a:prstGeom>
        </p:spPr>
        <p:txBody>
          <a:bodyPr anchorCtr="0" anchor="t" bIns="91425" lIns="91425" spcFirstLastPara="1" rIns="91425" wrap="square" tIns="91425">
            <a:noAutofit/>
          </a:bodyPr>
          <a:lstStyle>
            <a:lvl1pPr lvl="0" algn="r">
              <a:spcBef>
                <a:spcPts val="0"/>
              </a:spcBef>
              <a:spcAft>
                <a:spcPts val="0"/>
              </a:spcAft>
              <a:buSzPts val="16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582" name="Google Shape;582;p7"/>
          <p:cNvGrpSpPr/>
          <p:nvPr/>
        </p:nvGrpSpPr>
        <p:grpSpPr>
          <a:xfrm>
            <a:off x="4853273" y="1225234"/>
            <a:ext cx="3985907" cy="3918269"/>
            <a:chOff x="2524675" y="238075"/>
            <a:chExt cx="1178600" cy="1158600"/>
          </a:xfrm>
        </p:grpSpPr>
        <p:sp>
          <p:nvSpPr>
            <p:cNvPr id="583" name="Google Shape;583;p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7"/>
          <p:cNvGrpSpPr/>
          <p:nvPr/>
        </p:nvGrpSpPr>
        <p:grpSpPr>
          <a:xfrm flipH="1">
            <a:off x="5898101" y="2793747"/>
            <a:ext cx="3245882" cy="2349753"/>
            <a:chOff x="381001" y="2793747"/>
            <a:chExt cx="3245882" cy="2349753"/>
          </a:xfrm>
        </p:grpSpPr>
        <p:sp>
          <p:nvSpPr>
            <p:cNvPr id="638" name="Google Shape;638;p7"/>
            <p:cNvSpPr/>
            <p:nvPr/>
          </p:nvSpPr>
          <p:spPr>
            <a:xfrm flipH="1">
              <a:off x="38101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
            <p:cNvSpPr/>
            <p:nvPr/>
          </p:nvSpPr>
          <p:spPr>
            <a:xfrm flipH="1">
              <a:off x="381001"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0" name="Google Shape;640;p7"/>
          <p:cNvSpPr/>
          <p:nvPr/>
        </p:nvSpPr>
        <p:spPr>
          <a:xfrm flipH="1">
            <a:off x="5695917"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
          <p:cNvSpPr/>
          <p:nvPr/>
        </p:nvSpPr>
        <p:spPr>
          <a:xfrm flipH="1" rot="10800000">
            <a:off x="7105633"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2" name="Google Shape;642;p7"/>
          <p:cNvGrpSpPr/>
          <p:nvPr/>
        </p:nvGrpSpPr>
        <p:grpSpPr>
          <a:xfrm flipH="1">
            <a:off x="5158074" y="9"/>
            <a:ext cx="3985907" cy="3918269"/>
            <a:chOff x="2524675" y="238075"/>
            <a:chExt cx="1178600" cy="1158600"/>
          </a:xfrm>
        </p:grpSpPr>
        <p:sp>
          <p:nvSpPr>
            <p:cNvPr id="643" name="Google Shape;643;p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7"/>
          <p:cNvSpPr/>
          <p:nvPr/>
        </p:nvSpPr>
        <p:spPr>
          <a:xfrm>
            <a:off x="7731266"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8" name="Google Shape;698;p7"/>
          <p:cNvGrpSpPr/>
          <p:nvPr/>
        </p:nvGrpSpPr>
        <p:grpSpPr>
          <a:xfrm flipH="1" rot="10800000">
            <a:off x="-1" y="8"/>
            <a:ext cx="3840097" cy="2558635"/>
            <a:chOff x="235225" y="2771600"/>
            <a:chExt cx="3133750" cy="2088000"/>
          </a:xfrm>
        </p:grpSpPr>
        <p:sp>
          <p:nvSpPr>
            <p:cNvPr id="699" name="Google Shape;699;p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7"/>
          <p:cNvGrpSpPr/>
          <p:nvPr/>
        </p:nvGrpSpPr>
        <p:grpSpPr>
          <a:xfrm>
            <a:off x="39701" y="-10"/>
            <a:ext cx="3277907" cy="1263055"/>
            <a:chOff x="1766764" y="-4125385"/>
            <a:chExt cx="3277907" cy="1263055"/>
          </a:xfrm>
        </p:grpSpPr>
        <p:sp>
          <p:nvSpPr>
            <p:cNvPr id="705" name="Google Shape;705;p7"/>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7"/>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7"/>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7"/>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7"/>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31" name="Shape 731"/>
        <p:cNvGrpSpPr/>
        <p:nvPr/>
      </p:nvGrpSpPr>
      <p:grpSpPr>
        <a:xfrm>
          <a:off x="0" y="0"/>
          <a:ext cx="0" cy="0"/>
          <a:chOff x="0" y="0"/>
          <a:chExt cx="0" cy="0"/>
        </a:xfrm>
      </p:grpSpPr>
      <p:sp>
        <p:nvSpPr>
          <p:cNvPr id="732" name="Google Shape;732;p8"/>
          <p:cNvSpPr txBox="1"/>
          <p:nvPr>
            <p:ph type="title"/>
          </p:nvPr>
        </p:nvSpPr>
        <p:spPr>
          <a:xfrm>
            <a:off x="713250" y="2335500"/>
            <a:ext cx="7717500" cy="4725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5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33" name="Google Shape;733;p8"/>
          <p:cNvSpPr/>
          <p:nvPr/>
        </p:nvSpPr>
        <p:spPr>
          <a:xfrm>
            <a:off x="-2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8"/>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8"/>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6" name="Google Shape;736;p8"/>
          <p:cNvGrpSpPr/>
          <p:nvPr/>
        </p:nvGrpSpPr>
        <p:grpSpPr>
          <a:xfrm>
            <a:off x="-2" y="9"/>
            <a:ext cx="3985907" cy="3918269"/>
            <a:chOff x="2524675" y="238075"/>
            <a:chExt cx="1178600" cy="1158600"/>
          </a:xfrm>
        </p:grpSpPr>
        <p:sp>
          <p:nvSpPr>
            <p:cNvPr id="737" name="Google Shape;737;p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8"/>
          <p:cNvGrpSpPr/>
          <p:nvPr/>
        </p:nvGrpSpPr>
        <p:grpSpPr>
          <a:xfrm flipH="1">
            <a:off x="5287722" y="1942450"/>
            <a:ext cx="3853412" cy="3206994"/>
            <a:chOff x="-13316" y="1942450"/>
            <a:chExt cx="3853412" cy="3206994"/>
          </a:xfrm>
        </p:grpSpPr>
        <p:grpSp>
          <p:nvGrpSpPr>
            <p:cNvPr id="792" name="Google Shape;792;p8"/>
            <p:cNvGrpSpPr/>
            <p:nvPr/>
          </p:nvGrpSpPr>
          <p:grpSpPr>
            <a:xfrm flipH="1" rot="-5400000">
              <a:off x="-784725" y="2727175"/>
              <a:ext cx="3189300" cy="1619850"/>
              <a:chOff x="4185675" y="845125"/>
              <a:chExt cx="3189300" cy="1619850"/>
            </a:xfrm>
          </p:grpSpPr>
          <p:sp>
            <p:nvSpPr>
              <p:cNvPr id="793" name="Google Shape;793;p8"/>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8"/>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8"/>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6" name="Google Shape;796;p8"/>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8"/>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8" name="Google Shape;798;p8"/>
            <p:cNvGrpSpPr/>
            <p:nvPr/>
          </p:nvGrpSpPr>
          <p:grpSpPr>
            <a:xfrm>
              <a:off x="-1" y="2590808"/>
              <a:ext cx="3840097" cy="2558635"/>
              <a:chOff x="235225" y="2771600"/>
              <a:chExt cx="3133750" cy="2088000"/>
            </a:xfrm>
          </p:grpSpPr>
          <p:sp>
            <p:nvSpPr>
              <p:cNvPr id="799" name="Google Shape;799;p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4" name="Google Shape;804;p8"/>
          <p:cNvGrpSpPr/>
          <p:nvPr/>
        </p:nvGrpSpPr>
        <p:grpSpPr>
          <a:xfrm>
            <a:off x="5158098" y="1231184"/>
            <a:ext cx="3985907" cy="3918269"/>
            <a:chOff x="2524675" y="238075"/>
            <a:chExt cx="1178600" cy="1158600"/>
          </a:xfrm>
        </p:grpSpPr>
        <p:sp>
          <p:nvSpPr>
            <p:cNvPr id="805" name="Google Shape;805;p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8"/>
          <p:cNvGrpSpPr/>
          <p:nvPr/>
        </p:nvGrpSpPr>
        <p:grpSpPr>
          <a:xfrm>
            <a:off x="-26" y="2571758"/>
            <a:ext cx="3840097" cy="2558635"/>
            <a:chOff x="235225" y="2771600"/>
            <a:chExt cx="3133750" cy="2088000"/>
          </a:xfrm>
        </p:grpSpPr>
        <p:sp>
          <p:nvSpPr>
            <p:cNvPr id="860" name="Google Shape;860;p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5" name="Google Shape;865;p8"/>
          <p:cNvGrpSpPr/>
          <p:nvPr/>
        </p:nvGrpSpPr>
        <p:grpSpPr>
          <a:xfrm rot="10800000">
            <a:off x="5303899" y="8"/>
            <a:ext cx="3840097" cy="2558635"/>
            <a:chOff x="235225" y="2771600"/>
            <a:chExt cx="3133750" cy="2088000"/>
          </a:xfrm>
        </p:grpSpPr>
        <p:sp>
          <p:nvSpPr>
            <p:cNvPr id="866" name="Google Shape;866;p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71" name="Shape 871"/>
        <p:cNvGrpSpPr/>
        <p:nvPr/>
      </p:nvGrpSpPr>
      <p:grpSpPr>
        <a:xfrm>
          <a:off x="0" y="0"/>
          <a:ext cx="0" cy="0"/>
          <a:chOff x="0" y="0"/>
          <a:chExt cx="0" cy="0"/>
        </a:xfrm>
      </p:grpSpPr>
      <p:sp>
        <p:nvSpPr>
          <p:cNvPr id="872" name="Google Shape;872;p9"/>
          <p:cNvSpPr txBox="1"/>
          <p:nvPr>
            <p:ph type="title"/>
          </p:nvPr>
        </p:nvSpPr>
        <p:spPr>
          <a:xfrm>
            <a:off x="1033100" y="1803419"/>
            <a:ext cx="3310200" cy="461100"/>
          </a:xfrm>
          <a:prstGeom prst="rect">
            <a:avLst/>
          </a:prstGeom>
        </p:spPr>
        <p:txBody>
          <a:bodyPr anchorCtr="0" anchor="ctr" bIns="91425" lIns="91425" spcFirstLastPara="1" rIns="91425" wrap="square" tIns="91425">
            <a:noAutofit/>
          </a:bodyPr>
          <a:lstStyle>
            <a:lvl1pPr lvl="0" algn="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3" name="Google Shape;873;p9"/>
          <p:cNvSpPr txBox="1"/>
          <p:nvPr>
            <p:ph idx="1" type="subTitle"/>
          </p:nvPr>
        </p:nvSpPr>
        <p:spPr>
          <a:xfrm>
            <a:off x="1207550" y="2281594"/>
            <a:ext cx="3135900" cy="10791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15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874" name="Google Shape;874;p9"/>
          <p:cNvGrpSpPr/>
          <p:nvPr/>
        </p:nvGrpSpPr>
        <p:grpSpPr>
          <a:xfrm>
            <a:off x="-13316" y="3126092"/>
            <a:ext cx="3025768" cy="2023351"/>
            <a:chOff x="-13316" y="3126092"/>
            <a:chExt cx="3025768" cy="2023351"/>
          </a:xfrm>
        </p:grpSpPr>
        <p:sp>
          <p:nvSpPr>
            <p:cNvPr id="875" name="Google Shape;875;p9"/>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9"/>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9"/>
          <p:cNvGrpSpPr/>
          <p:nvPr/>
        </p:nvGrpSpPr>
        <p:grpSpPr>
          <a:xfrm flipH="1" rot="10800000">
            <a:off x="5898126" y="-3"/>
            <a:ext cx="3245882" cy="2349753"/>
            <a:chOff x="5905501" y="2793747"/>
            <a:chExt cx="3245882" cy="2349753"/>
          </a:xfrm>
        </p:grpSpPr>
        <p:sp>
          <p:nvSpPr>
            <p:cNvPr id="878" name="Google Shape;878;p9"/>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9"/>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9"/>
          <p:cNvGrpSpPr/>
          <p:nvPr/>
        </p:nvGrpSpPr>
        <p:grpSpPr>
          <a:xfrm>
            <a:off x="39701" y="-10"/>
            <a:ext cx="3277907" cy="1263055"/>
            <a:chOff x="1766764" y="-4125385"/>
            <a:chExt cx="3277907" cy="1263055"/>
          </a:xfrm>
        </p:grpSpPr>
        <p:sp>
          <p:nvSpPr>
            <p:cNvPr id="881" name="Google Shape;881;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9"/>
          <p:cNvGrpSpPr/>
          <p:nvPr/>
        </p:nvGrpSpPr>
        <p:grpSpPr>
          <a:xfrm rot="-5400000">
            <a:off x="6873526" y="1007415"/>
            <a:ext cx="3277907" cy="1263055"/>
            <a:chOff x="1766764" y="-4125385"/>
            <a:chExt cx="3277907" cy="1263055"/>
          </a:xfrm>
        </p:grpSpPr>
        <p:sp>
          <p:nvSpPr>
            <p:cNvPr id="908" name="Google Shape;908;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4" name="Google Shape;934;p9"/>
          <p:cNvGrpSpPr/>
          <p:nvPr/>
        </p:nvGrpSpPr>
        <p:grpSpPr>
          <a:xfrm>
            <a:off x="5866101" y="3880440"/>
            <a:ext cx="3277907" cy="1263055"/>
            <a:chOff x="1766764" y="-4125385"/>
            <a:chExt cx="3277907" cy="1263055"/>
          </a:xfrm>
        </p:grpSpPr>
        <p:sp>
          <p:nvSpPr>
            <p:cNvPr id="935" name="Google Shape;935;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1" name="Google Shape;961;p9"/>
          <p:cNvGrpSpPr/>
          <p:nvPr/>
        </p:nvGrpSpPr>
        <p:grpSpPr>
          <a:xfrm flipH="1">
            <a:off x="-7924" y="3880440"/>
            <a:ext cx="3277907" cy="1263055"/>
            <a:chOff x="1766764" y="-4125385"/>
            <a:chExt cx="3277907" cy="1263055"/>
          </a:xfrm>
        </p:grpSpPr>
        <p:sp>
          <p:nvSpPr>
            <p:cNvPr id="962" name="Google Shape;962;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8" name="Shape 988"/>
        <p:cNvGrpSpPr/>
        <p:nvPr/>
      </p:nvGrpSpPr>
      <p:grpSpPr>
        <a:xfrm>
          <a:off x="0" y="0"/>
          <a:ext cx="0" cy="0"/>
          <a:chOff x="0" y="0"/>
          <a:chExt cx="0" cy="0"/>
        </a:xfrm>
      </p:grpSpPr>
      <p:sp>
        <p:nvSpPr>
          <p:cNvPr id="989" name="Google Shape;989;p10"/>
          <p:cNvSpPr txBox="1"/>
          <p:nvPr>
            <p:ph type="title"/>
          </p:nvPr>
        </p:nvSpPr>
        <p:spPr>
          <a:xfrm>
            <a:off x="4617350" y="397325"/>
            <a:ext cx="3813300" cy="891600"/>
          </a:xfrm>
          <a:prstGeom prst="rect">
            <a:avLst/>
          </a:prstGeom>
        </p:spPr>
        <p:txBody>
          <a:bodyPr anchorCtr="0" anchor="t" bIns="91425" lIns="91425" spcFirstLastPara="1" rIns="91425" wrap="square" tIns="91425">
            <a:noAutofit/>
          </a:bodyPr>
          <a:lstStyle>
            <a:lvl1pPr lvl="0" algn="r">
              <a:spcBef>
                <a:spcPts val="0"/>
              </a:spcBef>
              <a:spcAft>
                <a:spcPts val="0"/>
              </a:spcAft>
              <a:buSzPts val="4800"/>
              <a:buNone/>
              <a:defRPr b="0"/>
            </a:lvl1pPr>
            <a:lvl2pPr lvl="1">
              <a:spcBef>
                <a:spcPts val="0"/>
              </a:spcBef>
              <a:spcAft>
                <a:spcPts val="0"/>
              </a:spcAft>
              <a:buSzPts val="3500"/>
              <a:buNone/>
              <a:defRPr>
                <a:latin typeface="Montserrat"/>
                <a:ea typeface="Montserrat"/>
                <a:cs typeface="Montserrat"/>
                <a:sym typeface="Montserrat"/>
              </a:defRPr>
            </a:lvl2pPr>
            <a:lvl3pPr lvl="2">
              <a:spcBef>
                <a:spcPts val="0"/>
              </a:spcBef>
              <a:spcAft>
                <a:spcPts val="0"/>
              </a:spcAft>
              <a:buSzPts val="3500"/>
              <a:buNone/>
              <a:defRPr>
                <a:latin typeface="Montserrat"/>
                <a:ea typeface="Montserrat"/>
                <a:cs typeface="Montserrat"/>
                <a:sym typeface="Montserrat"/>
              </a:defRPr>
            </a:lvl3pPr>
            <a:lvl4pPr lvl="3">
              <a:spcBef>
                <a:spcPts val="0"/>
              </a:spcBef>
              <a:spcAft>
                <a:spcPts val="0"/>
              </a:spcAft>
              <a:buSzPts val="3500"/>
              <a:buNone/>
              <a:defRPr>
                <a:latin typeface="Montserrat"/>
                <a:ea typeface="Montserrat"/>
                <a:cs typeface="Montserrat"/>
                <a:sym typeface="Montserrat"/>
              </a:defRPr>
            </a:lvl4pPr>
            <a:lvl5pPr lvl="4">
              <a:spcBef>
                <a:spcPts val="0"/>
              </a:spcBef>
              <a:spcAft>
                <a:spcPts val="0"/>
              </a:spcAft>
              <a:buSzPts val="3500"/>
              <a:buNone/>
              <a:defRPr>
                <a:latin typeface="Montserrat"/>
                <a:ea typeface="Montserrat"/>
                <a:cs typeface="Montserrat"/>
                <a:sym typeface="Montserrat"/>
              </a:defRPr>
            </a:lvl5pPr>
            <a:lvl6pPr lvl="5">
              <a:spcBef>
                <a:spcPts val="0"/>
              </a:spcBef>
              <a:spcAft>
                <a:spcPts val="0"/>
              </a:spcAft>
              <a:buSzPts val="3500"/>
              <a:buNone/>
              <a:defRPr>
                <a:latin typeface="Montserrat"/>
                <a:ea typeface="Montserrat"/>
                <a:cs typeface="Montserrat"/>
                <a:sym typeface="Montserrat"/>
              </a:defRPr>
            </a:lvl6pPr>
            <a:lvl7pPr lvl="6">
              <a:spcBef>
                <a:spcPts val="0"/>
              </a:spcBef>
              <a:spcAft>
                <a:spcPts val="0"/>
              </a:spcAft>
              <a:buSzPts val="3500"/>
              <a:buNone/>
              <a:defRPr>
                <a:latin typeface="Montserrat"/>
                <a:ea typeface="Montserrat"/>
                <a:cs typeface="Montserrat"/>
                <a:sym typeface="Montserrat"/>
              </a:defRPr>
            </a:lvl7pPr>
            <a:lvl8pPr lvl="7">
              <a:spcBef>
                <a:spcPts val="0"/>
              </a:spcBef>
              <a:spcAft>
                <a:spcPts val="0"/>
              </a:spcAft>
              <a:buSzPts val="3500"/>
              <a:buNone/>
              <a:defRPr>
                <a:latin typeface="Montserrat"/>
                <a:ea typeface="Montserrat"/>
                <a:cs typeface="Montserrat"/>
                <a:sym typeface="Montserrat"/>
              </a:defRPr>
            </a:lvl8pPr>
            <a:lvl9pPr lvl="8">
              <a:spcBef>
                <a:spcPts val="0"/>
              </a:spcBef>
              <a:spcAft>
                <a:spcPts val="0"/>
              </a:spcAft>
              <a:buSzPts val="3500"/>
              <a:buNone/>
              <a:defRPr>
                <a:latin typeface="Montserrat"/>
                <a:ea typeface="Montserrat"/>
                <a:cs typeface="Montserrat"/>
                <a:sym typeface="Montserrat"/>
              </a:defRPr>
            </a:lvl9pPr>
          </a:lstStyle>
          <a:p/>
        </p:txBody>
      </p:sp>
      <p:grpSp>
        <p:nvGrpSpPr>
          <p:cNvPr id="990" name="Google Shape;990;p10"/>
          <p:cNvGrpSpPr/>
          <p:nvPr/>
        </p:nvGrpSpPr>
        <p:grpSpPr>
          <a:xfrm>
            <a:off x="-2" y="9"/>
            <a:ext cx="3985907" cy="3918269"/>
            <a:chOff x="2524675" y="238075"/>
            <a:chExt cx="1178600" cy="1158600"/>
          </a:xfrm>
        </p:grpSpPr>
        <p:sp>
          <p:nvSpPr>
            <p:cNvPr id="991" name="Google Shape;991;p10"/>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0"/>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0"/>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0"/>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0"/>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0"/>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0"/>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0"/>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0"/>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0"/>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0"/>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0"/>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0"/>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0"/>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0"/>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0"/>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0"/>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0"/>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0"/>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0"/>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0"/>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0"/>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0"/>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0"/>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0"/>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0"/>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0"/>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0"/>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0"/>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0"/>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0"/>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0"/>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0"/>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0"/>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0"/>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0"/>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0"/>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0"/>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0"/>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0"/>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0"/>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0"/>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0"/>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0"/>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0"/>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0"/>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0"/>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0"/>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0"/>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0"/>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0"/>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0"/>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0"/>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0"/>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5" name="Google Shape;1045;p10"/>
          <p:cNvGrpSpPr/>
          <p:nvPr/>
        </p:nvGrpSpPr>
        <p:grpSpPr>
          <a:xfrm>
            <a:off x="5158098" y="1225234"/>
            <a:ext cx="3985907" cy="3918269"/>
            <a:chOff x="2524675" y="238075"/>
            <a:chExt cx="1178600" cy="1158600"/>
          </a:xfrm>
        </p:grpSpPr>
        <p:sp>
          <p:nvSpPr>
            <p:cNvPr id="1046" name="Google Shape;1046;p10"/>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0"/>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0"/>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0"/>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0"/>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0"/>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0"/>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0"/>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0"/>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0"/>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0"/>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0"/>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0"/>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0"/>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0"/>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0"/>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0"/>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0"/>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0"/>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0"/>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0"/>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0"/>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0"/>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0"/>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0"/>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0"/>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0"/>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0"/>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0"/>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0"/>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0"/>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0"/>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0"/>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0"/>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0"/>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0"/>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0"/>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0"/>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0"/>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0"/>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0"/>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0"/>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0"/>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0"/>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0"/>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0"/>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0"/>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0"/>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0"/>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0"/>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0"/>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0"/>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0"/>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0"/>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1975"/>
            <a:ext cx="7704000" cy="2772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algn="ctr">
              <a:spcBef>
                <a:spcPts val="0"/>
              </a:spcBef>
              <a:spcAft>
                <a:spcPts val="0"/>
              </a:spcAft>
              <a:buClr>
                <a:schemeClr val="dk1"/>
              </a:buClr>
              <a:buSzPts val="3500"/>
              <a:buNone/>
              <a:defRPr sz="3500">
                <a:solidFill>
                  <a:schemeClr val="dk1"/>
                </a:solidFill>
              </a:defRPr>
            </a:lvl2pPr>
            <a:lvl3pPr lvl="2" algn="ctr">
              <a:spcBef>
                <a:spcPts val="0"/>
              </a:spcBef>
              <a:spcAft>
                <a:spcPts val="0"/>
              </a:spcAft>
              <a:buClr>
                <a:schemeClr val="dk1"/>
              </a:buClr>
              <a:buSzPts val="3500"/>
              <a:buNone/>
              <a:defRPr sz="3500">
                <a:solidFill>
                  <a:schemeClr val="dk1"/>
                </a:solidFill>
              </a:defRPr>
            </a:lvl3pPr>
            <a:lvl4pPr lvl="3" algn="ctr">
              <a:spcBef>
                <a:spcPts val="0"/>
              </a:spcBef>
              <a:spcAft>
                <a:spcPts val="0"/>
              </a:spcAft>
              <a:buClr>
                <a:schemeClr val="dk1"/>
              </a:buClr>
              <a:buSzPts val="3500"/>
              <a:buNone/>
              <a:defRPr sz="3500">
                <a:solidFill>
                  <a:schemeClr val="dk1"/>
                </a:solidFill>
              </a:defRPr>
            </a:lvl4pPr>
            <a:lvl5pPr lvl="4" algn="ctr">
              <a:spcBef>
                <a:spcPts val="0"/>
              </a:spcBef>
              <a:spcAft>
                <a:spcPts val="0"/>
              </a:spcAft>
              <a:buClr>
                <a:schemeClr val="dk1"/>
              </a:buClr>
              <a:buSzPts val="3500"/>
              <a:buNone/>
              <a:defRPr sz="3500">
                <a:solidFill>
                  <a:schemeClr val="dk1"/>
                </a:solidFill>
              </a:defRPr>
            </a:lvl5pPr>
            <a:lvl6pPr lvl="5" algn="ctr">
              <a:spcBef>
                <a:spcPts val="0"/>
              </a:spcBef>
              <a:spcAft>
                <a:spcPts val="0"/>
              </a:spcAft>
              <a:buClr>
                <a:schemeClr val="dk1"/>
              </a:buClr>
              <a:buSzPts val="3500"/>
              <a:buNone/>
              <a:defRPr sz="3500">
                <a:solidFill>
                  <a:schemeClr val="dk1"/>
                </a:solidFill>
              </a:defRPr>
            </a:lvl6pPr>
            <a:lvl7pPr lvl="6" algn="ctr">
              <a:spcBef>
                <a:spcPts val="0"/>
              </a:spcBef>
              <a:spcAft>
                <a:spcPts val="0"/>
              </a:spcAft>
              <a:buClr>
                <a:schemeClr val="dk1"/>
              </a:buClr>
              <a:buSzPts val="3500"/>
              <a:buNone/>
              <a:defRPr sz="3500">
                <a:solidFill>
                  <a:schemeClr val="dk1"/>
                </a:solidFill>
              </a:defRPr>
            </a:lvl7pPr>
            <a:lvl8pPr lvl="7" algn="ctr">
              <a:spcBef>
                <a:spcPts val="0"/>
              </a:spcBef>
              <a:spcAft>
                <a:spcPts val="0"/>
              </a:spcAft>
              <a:buClr>
                <a:schemeClr val="dk1"/>
              </a:buClr>
              <a:buSzPts val="3500"/>
              <a:buNone/>
              <a:defRPr sz="3500">
                <a:solidFill>
                  <a:schemeClr val="dk1"/>
                </a:solidFill>
              </a:defRPr>
            </a:lvl8pPr>
            <a:lvl9pPr lvl="8" algn="ctr">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720000" y="1681225"/>
            <a:ext cx="7704000" cy="28878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1pPr>
            <a:lvl2pPr indent="-317500" lvl="1" marL="914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indent="-317500" lvl="2" marL="1371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indent="-317500" lvl="3" marL="1828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indent="-317500" lvl="4" marL="22860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indent="-317500" lvl="5" marL="27432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indent="-317500" lvl="6" marL="3200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indent="-317500" lvl="7" marL="3657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indent="-317500" lvl="8" marL="4114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 Id="rId3" Type="http://schemas.openxmlformats.org/officeDocument/2006/relationships/hyperlink" Target="mailto:felipe.contardo@derecho.uchile.cl" TargetMode="External"/><Relationship Id="rId4" Type="http://schemas.openxmlformats.org/officeDocument/2006/relationships/hyperlink" Target="mailto:vicente.diaz@derecho.uchile.c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 Id="rId3" Type="http://schemas.openxmlformats.org/officeDocument/2006/relationships/image" Target="../media/image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7.xml"/><Relationship Id="rId3" Type="http://schemas.openxmlformats.org/officeDocument/2006/relationships/image" Target="../media/image1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 Id="rId3" Type="http://schemas.openxmlformats.org/officeDocument/2006/relationships/image" Target="../media/image11.jpg"/><Relationship Id="rId4" Type="http://schemas.openxmlformats.org/officeDocument/2006/relationships/image" Target="../media/image14.jpg"/><Relationship Id="rId5" Type="http://schemas.openxmlformats.org/officeDocument/2006/relationships/image" Target="../media/image8.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6.xml"/><Relationship Id="rId3" Type="http://schemas.openxmlformats.org/officeDocument/2006/relationships/hyperlink" Target="mailto:felipe.contardo@derecho.uchile.cl" TargetMode="External"/><Relationship Id="rId4" Type="http://schemas.openxmlformats.org/officeDocument/2006/relationships/hyperlink" Target="mailto:vicente.diaz@derecho.uchile.c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3" name="Shape 3093"/>
        <p:cNvGrpSpPr/>
        <p:nvPr/>
      </p:nvGrpSpPr>
      <p:grpSpPr>
        <a:xfrm>
          <a:off x="0" y="0"/>
          <a:ext cx="0" cy="0"/>
          <a:chOff x="0" y="0"/>
          <a:chExt cx="0" cy="0"/>
        </a:xfrm>
      </p:grpSpPr>
      <p:sp>
        <p:nvSpPr>
          <p:cNvPr id="3094" name="Google Shape;3094;p31"/>
          <p:cNvSpPr txBox="1"/>
          <p:nvPr>
            <p:ph type="ctrTitle"/>
          </p:nvPr>
        </p:nvSpPr>
        <p:spPr>
          <a:xfrm>
            <a:off x="678152" y="760173"/>
            <a:ext cx="7787700" cy="204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Ayudantía</a:t>
            </a:r>
            <a:r>
              <a:rPr lang="en"/>
              <a:t> Derecho de Aguas</a:t>
            </a:r>
            <a:endParaRPr/>
          </a:p>
        </p:txBody>
      </p:sp>
      <p:sp>
        <p:nvSpPr>
          <p:cNvPr id="3095" name="Google Shape;3095;p31"/>
          <p:cNvSpPr txBox="1"/>
          <p:nvPr>
            <p:ph idx="1" type="subTitle"/>
          </p:nvPr>
        </p:nvSpPr>
        <p:spPr>
          <a:xfrm>
            <a:off x="1402800" y="2876650"/>
            <a:ext cx="6338400" cy="188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Martes 14 de junio</a:t>
            </a:r>
            <a:endParaRPr/>
          </a:p>
          <a:p>
            <a:pPr indent="0" lvl="0" marL="0" rtl="0" algn="ctr">
              <a:spcBef>
                <a:spcPts val="0"/>
              </a:spcBef>
              <a:spcAft>
                <a:spcPts val="0"/>
              </a:spcAft>
              <a:buClr>
                <a:schemeClr val="dk1"/>
              </a:buClr>
              <a:buSzPts val="1100"/>
              <a:buFont typeface="Arial"/>
              <a:buNone/>
            </a:pPr>
            <a:r>
              <a:rPr lang="en"/>
              <a:t>Primer Semestre 2022</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lang="en"/>
              <a:t>Universidad de Chile, Facultad de Derecho.</a:t>
            </a:r>
            <a:endParaRPr/>
          </a:p>
          <a:p>
            <a:pPr indent="0" lvl="0" marL="0" rtl="0" algn="ctr">
              <a:spcBef>
                <a:spcPts val="0"/>
              </a:spcBef>
              <a:spcAft>
                <a:spcPts val="0"/>
              </a:spcAft>
              <a:buClr>
                <a:schemeClr val="dk1"/>
              </a:buClr>
              <a:buSzPts val="1100"/>
              <a:buFont typeface="Arial"/>
              <a:buNone/>
            </a:pPr>
            <a:r>
              <a:rPr lang="en"/>
              <a:t>Profesora Pilar Moraga Sariego</a:t>
            </a:r>
            <a:endParaRPr/>
          </a:p>
          <a:p>
            <a:pPr indent="0" lvl="0" marL="0" rtl="0" algn="ctr">
              <a:spcBef>
                <a:spcPts val="0"/>
              </a:spcBef>
              <a:spcAft>
                <a:spcPts val="0"/>
              </a:spcAft>
              <a:buClr>
                <a:schemeClr val="dk1"/>
              </a:buClr>
              <a:buSzPts val="1100"/>
              <a:buFont typeface="Arial"/>
              <a:buNone/>
            </a:pPr>
            <a:r>
              <a:rPr lang="en"/>
              <a:t>Ayudantes Felipe Contardo Cortés y Vicente Díaz Galleguillos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5" name="Shape 3155"/>
        <p:cNvGrpSpPr/>
        <p:nvPr/>
      </p:nvGrpSpPr>
      <p:grpSpPr>
        <a:xfrm>
          <a:off x="0" y="0"/>
          <a:ext cx="0" cy="0"/>
          <a:chOff x="0" y="0"/>
          <a:chExt cx="0" cy="0"/>
        </a:xfrm>
      </p:grpSpPr>
      <p:sp>
        <p:nvSpPr>
          <p:cNvPr id="3156" name="Google Shape;3156;p40"/>
          <p:cNvSpPr txBox="1"/>
          <p:nvPr>
            <p:ph type="title"/>
          </p:nvPr>
        </p:nvSpPr>
        <p:spPr>
          <a:xfrm>
            <a:off x="720011" y="503130"/>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Tercero</a:t>
            </a:r>
            <a:endParaRPr/>
          </a:p>
        </p:txBody>
      </p:sp>
      <p:graphicFrame>
        <p:nvGraphicFramePr>
          <p:cNvPr id="3157" name="Google Shape;3157;p40"/>
          <p:cNvGraphicFramePr/>
          <p:nvPr/>
        </p:nvGraphicFramePr>
        <p:xfrm>
          <a:off x="720011" y="1903275"/>
          <a:ext cx="3000000" cy="3000000"/>
        </p:xfrm>
        <a:graphic>
          <a:graphicData uri="http://schemas.openxmlformats.org/drawingml/2006/table">
            <a:tbl>
              <a:tblPr>
                <a:noFill/>
                <a:tableStyleId>{F748AA23-3492-470D-870D-72949ED4B2B8}</a:tableStyleId>
              </a:tblPr>
              <a:tblGrid>
                <a:gridCol w="3831375"/>
                <a:gridCol w="3872625"/>
              </a:tblGrid>
              <a:tr h="782325">
                <a:tc>
                  <a:txBody>
                    <a:bodyPr/>
                    <a:lstStyle/>
                    <a:p>
                      <a:pPr indent="0" lvl="0" marL="0" rtl="0" algn="ctr">
                        <a:spcBef>
                          <a:spcPts val="0"/>
                        </a:spcBef>
                        <a:spcAft>
                          <a:spcPts val="0"/>
                        </a:spcAft>
                        <a:buNone/>
                      </a:pPr>
                      <a:r>
                        <a:rPr b="1" lang="en" sz="1200">
                          <a:solidFill>
                            <a:srgbClr val="FFFFFF"/>
                          </a:solidFill>
                        </a:rPr>
                        <a:t>Título I: </a:t>
                      </a:r>
                      <a:endParaRPr b="1" sz="1200">
                        <a:solidFill>
                          <a:srgbClr val="FFFFFF"/>
                        </a:solidFill>
                      </a:endParaRPr>
                    </a:p>
                    <a:p>
                      <a:pPr indent="0" lvl="0" marL="0" rtl="0" algn="ctr">
                        <a:spcBef>
                          <a:spcPts val="0"/>
                        </a:spcBef>
                        <a:spcAft>
                          <a:spcPts val="0"/>
                        </a:spcAft>
                        <a:buNone/>
                      </a:pPr>
                      <a:r>
                        <a:rPr b="1" lang="en" sz="1200">
                          <a:solidFill>
                            <a:srgbClr val="FFFFFF"/>
                          </a:solidFill>
                        </a:rPr>
                        <a:t>De la Construcción de Ciertas Obras Hidráulicas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294 a 2</a:t>
                      </a:r>
                      <a:r>
                        <a:rPr lang="en" sz="1200">
                          <a:solidFill>
                            <a:srgbClr val="FFFFFF"/>
                          </a:solidFill>
                        </a:rPr>
                        <a:t>9</a:t>
                      </a:r>
                      <a:r>
                        <a:rPr lang="en" sz="1200">
                          <a:solidFill>
                            <a:srgbClr val="FFFFFF"/>
                          </a:solidFill>
                        </a:rPr>
                        <a:t>7.</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782325">
                <a:tc>
                  <a:txBody>
                    <a:bodyPr/>
                    <a:lstStyle/>
                    <a:p>
                      <a:pPr indent="0" lvl="0" marL="0" rtl="0" algn="ctr">
                        <a:spcBef>
                          <a:spcPts val="0"/>
                        </a:spcBef>
                        <a:spcAft>
                          <a:spcPts val="0"/>
                        </a:spcAft>
                        <a:buNone/>
                      </a:pPr>
                      <a:r>
                        <a:rPr b="1" lang="en" sz="1200">
                          <a:solidFill>
                            <a:srgbClr val="FFFFFF"/>
                          </a:solidFill>
                        </a:rPr>
                        <a:t>Título II: </a:t>
                      </a:r>
                      <a:endParaRPr b="1" sz="1200">
                        <a:solidFill>
                          <a:srgbClr val="FFFFFF"/>
                        </a:solidFill>
                      </a:endParaRPr>
                    </a:p>
                    <a:p>
                      <a:pPr indent="0" lvl="0" marL="0" rtl="0" algn="ctr">
                        <a:spcBef>
                          <a:spcPts val="0"/>
                        </a:spcBef>
                        <a:spcAft>
                          <a:spcPts val="0"/>
                        </a:spcAft>
                        <a:buNone/>
                      </a:pPr>
                      <a:r>
                        <a:rPr b="1" lang="en" sz="1200">
                          <a:solidFill>
                            <a:srgbClr val="FFFFFF"/>
                          </a:solidFill>
                        </a:rPr>
                        <a:t>De la Dirección General de Aguas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298 a 307 bis.</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782325">
                <a:tc>
                  <a:txBody>
                    <a:bodyPr/>
                    <a:lstStyle/>
                    <a:p>
                      <a:pPr indent="0" lvl="0" marL="0" rtl="0" algn="ctr">
                        <a:spcBef>
                          <a:spcPts val="0"/>
                        </a:spcBef>
                        <a:spcAft>
                          <a:spcPts val="0"/>
                        </a:spcAft>
                        <a:buNone/>
                      </a:pPr>
                      <a:r>
                        <a:rPr lang="en" sz="1200">
                          <a:solidFill>
                            <a:srgbClr val="FFFFFF"/>
                          </a:solidFill>
                        </a:rPr>
                        <a:t>Título Final: </a:t>
                      </a:r>
                      <a:endParaRPr sz="1200">
                        <a:solidFill>
                          <a:srgbClr val="FFFFFF"/>
                        </a:solidFill>
                      </a:endParaRPr>
                    </a:p>
                    <a:p>
                      <a:pPr indent="0" lvl="0" marL="0" rtl="0" algn="ctr">
                        <a:spcBef>
                          <a:spcPts val="0"/>
                        </a:spcBef>
                        <a:spcAft>
                          <a:spcPts val="0"/>
                        </a:spcAft>
                        <a:buNone/>
                      </a:pPr>
                      <a:r>
                        <a:rPr lang="en" sz="1200">
                          <a:solidFill>
                            <a:srgbClr val="FFFFFF"/>
                          </a:solidFill>
                        </a:rPr>
                        <a:t>Disposiciones Generales </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308 a 317.</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1" name="Shape 3161"/>
        <p:cNvGrpSpPr/>
        <p:nvPr/>
      </p:nvGrpSpPr>
      <p:grpSpPr>
        <a:xfrm>
          <a:off x="0" y="0"/>
          <a:ext cx="0" cy="0"/>
          <a:chOff x="0" y="0"/>
          <a:chExt cx="0" cy="0"/>
        </a:xfrm>
      </p:grpSpPr>
      <p:sp>
        <p:nvSpPr>
          <p:cNvPr id="3162" name="Google Shape;3162;p41"/>
          <p:cNvSpPr txBox="1"/>
          <p:nvPr>
            <p:ph idx="2" type="title"/>
          </p:nvPr>
        </p:nvSpPr>
        <p:spPr>
          <a:xfrm>
            <a:off x="704400" y="1274250"/>
            <a:ext cx="7735200" cy="187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 </a:t>
            </a:r>
            <a:r>
              <a:rPr b="1" lang="en">
                <a:latin typeface="Montserrat"/>
                <a:ea typeface="Montserrat"/>
                <a:cs typeface="Montserrat"/>
                <a:sym typeface="Montserrat"/>
              </a:rPr>
              <a:t>Características de los Derechos de Aprovechamiento de</a:t>
            </a:r>
            <a:r>
              <a:rPr b="1" lang="en">
                <a:latin typeface="Montserrat"/>
                <a:ea typeface="Montserrat"/>
                <a:cs typeface="Montserrat"/>
                <a:sym typeface="Montserrat"/>
              </a:rPr>
              <a:t> Aguas</a:t>
            </a:r>
            <a:r>
              <a:rPr b="1" lang="en">
                <a:latin typeface="Montserrat"/>
                <a:ea typeface="Montserrat"/>
                <a:cs typeface="Montserrat"/>
                <a:sym typeface="Montserrat"/>
              </a:rPr>
              <a:t> (DAA)</a:t>
            </a:r>
            <a:endParaRPr/>
          </a:p>
        </p:txBody>
      </p:sp>
      <p:grpSp>
        <p:nvGrpSpPr>
          <p:cNvPr id="3163" name="Google Shape;3163;p41"/>
          <p:cNvGrpSpPr/>
          <p:nvPr/>
        </p:nvGrpSpPr>
        <p:grpSpPr>
          <a:xfrm>
            <a:off x="3962391" y="3390436"/>
            <a:ext cx="1219200" cy="1219200"/>
            <a:chOff x="4919777" y="1482694"/>
            <a:chExt cx="1219200" cy="1219200"/>
          </a:xfrm>
        </p:grpSpPr>
        <p:sp>
          <p:nvSpPr>
            <p:cNvPr id="3164" name="Google Shape;3164;p41"/>
            <p:cNvSpPr/>
            <p:nvPr/>
          </p:nvSpPr>
          <p:spPr>
            <a:xfrm>
              <a:off x="4919777"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5" name="Google Shape;3165;p41"/>
            <p:cNvGrpSpPr/>
            <p:nvPr/>
          </p:nvGrpSpPr>
          <p:grpSpPr>
            <a:xfrm>
              <a:off x="5321735" y="1780957"/>
              <a:ext cx="415286" cy="622673"/>
              <a:chOff x="6724090" y="1382063"/>
              <a:chExt cx="308671" cy="453909"/>
            </a:xfrm>
          </p:grpSpPr>
          <p:sp>
            <p:nvSpPr>
              <p:cNvPr id="3166" name="Google Shape;3166;p41"/>
              <p:cNvSpPr/>
              <p:nvPr/>
            </p:nvSpPr>
            <p:spPr>
              <a:xfrm>
                <a:off x="6724090" y="1382063"/>
                <a:ext cx="308671" cy="45390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41"/>
              <p:cNvSpPr/>
              <p:nvPr/>
            </p:nvSpPr>
            <p:spPr>
              <a:xfrm>
                <a:off x="6828301" y="1527302"/>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1" name="Shape 3171"/>
        <p:cNvGrpSpPr/>
        <p:nvPr/>
      </p:nvGrpSpPr>
      <p:grpSpPr>
        <a:xfrm>
          <a:off x="0" y="0"/>
          <a:ext cx="0" cy="0"/>
          <a:chOff x="0" y="0"/>
          <a:chExt cx="0" cy="0"/>
        </a:xfrm>
      </p:grpSpPr>
      <p:sp>
        <p:nvSpPr>
          <p:cNvPr id="3172" name="Google Shape;3172;p42"/>
          <p:cNvSpPr txBox="1"/>
          <p:nvPr>
            <p:ph idx="2" type="subTitle"/>
          </p:nvPr>
        </p:nvSpPr>
        <p:spPr>
          <a:xfrm>
            <a:off x="836550" y="2809575"/>
            <a:ext cx="7470900" cy="18975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SzPts val="1400"/>
              <a:buChar char="●"/>
            </a:pPr>
            <a:r>
              <a:rPr lang="en"/>
              <a:t>Art. 6:</a:t>
            </a:r>
            <a:r>
              <a:rPr b="1" lang="en"/>
              <a:t> Derecho real (</a:t>
            </a:r>
            <a:r>
              <a:rPr lang="en"/>
              <a:t>uso, goce y disposición).</a:t>
            </a:r>
            <a:endParaRPr/>
          </a:p>
          <a:p>
            <a:pPr indent="-317500" lvl="0" marL="457200" rtl="0" algn="just">
              <a:spcBef>
                <a:spcPts val="0"/>
              </a:spcBef>
              <a:spcAft>
                <a:spcPts val="0"/>
              </a:spcAft>
              <a:buSzPts val="1400"/>
              <a:buChar char="●"/>
            </a:pPr>
            <a:r>
              <a:rPr lang="en"/>
              <a:t>Art. 7: Expresado en </a:t>
            </a:r>
            <a:r>
              <a:rPr b="1" lang="en"/>
              <a:t>volumen por unidad de tiempo</a:t>
            </a:r>
            <a:r>
              <a:rPr lang="en"/>
              <a:t> (Ej: Litros por segundo). </a:t>
            </a:r>
            <a:endParaRPr/>
          </a:p>
          <a:p>
            <a:pPr indent="-317500" lvl="0" marL="457200" rtl="0" algn="just">
              <a:spcBef>
                <a:spcPts val="0"/>
              </a:spcBef>
              <a:spcAft>
                <a:spcPts val="0"/>
              </a:spcAft>
              <a:buSzPts val="1400"/>
              <a:buChar char="●"/>
            </a:pPr>
            <a:r>
              <a:rPr lang="en"/>
              <a:t>Art. 12: </a:t>
            </a:r>
            <a:endParaRPr/>
          </a:p>
          <a:p>
            <a:pPr indent="-317500" lvl="1" marL="914400" rtl="0" algn="just">
              <a:spcBef>
                <a:spcPts val="0"/>
              </a:spcBef>
              <a:spcAft>
                <a:spcPts val="0"/>
              </a:spcAft>
              <a:buSzPts val="1400"/>
              <a:buChar char="○"/>
            </a:pPr>
            <a:r>
              <a:rPr b="1" lang="en"/>
              <a:t>Consuntivos</a:t>
            </a:r>
            <a:r>
              <a:rPr lang="en"/>
              <a:t> (art. 13)  / </a:t>
            </a:r>
            <a:r>
              <a:rPr b="1" lang="en"/>
              <a:t>no consuntivos </a:t>
            </a:r>
            <a:r>
              <a:rPr lang="en"/>
              <a:t>(art. 14). </a:t>
            </a:r>
            <a:endParaRPr/>
          </a:p>
          <a:p>
            <a:pPr indent="-317500" lvl="1" marL="914400" rtl="0" algn="just">
              <a:spcBef>
                <a:spcPts val="0"/>
              </a:spcBef>
              <a:spcAft>
                <a:spcPts val="0"/>
              </a:spcAft>
              <a:buSzPts val="1400"/>
              <a:buChar char="○"/>
            </a:pPr>
            <a:r>
              <a:rPr lang="en"/>
              <a:t>De ejercicio </a:t>
            </a:r>
            <a:r>
              <a:rPr b="1" lang="en"/>
              <a:t>permanente</a:t>
            </a:r>
            <a:r>
              <a:rPr lang="en"/>
              <a:t> (art. 16)  / </a:t>
            </a:r>
            <a:r>
              <a:rPr b="1" lang="en"/>
              <a:t>eventual</a:t>
            </a:r>
            <a:r>
              <a:rPr lang="en"/>
              <a:t> (art. 18)</a:t>
            </a:r>
            <a:endParaRPr/>
          </a:p>
          <a:p>
            <a:pPr indent="-317500" lvl="1" marL="914400" rtl="0" algn="just">
              <a:spcBef>
                <a:spcPts val="0"/>
              </a:spcBef>
              <a:spcAft>
                <a:spcPts val="0"/>
              </a:spcAft>
              <a:buSzPts val="1400"/>
              <a:buChar char="○"/>
            </a:pPr>
            <a:r>
              <a:rPr b="1" lang="en"/>
              <a:t>Continuo</a:t>
            </a:r>
            <a:r>
              <a:rPr lang="en"/>
              <a:t> / </a:t>
            </a:r>
            <a:r>
              <a:rPr b="1" lang="en"/>
              <a:t>discontinuo</a:t>
            </a:r>
            <a:r>
              <a:rPr lang="en"/>
              <a:t> / </a:t>
            </a:r>
            <a:r>
              <a:rPr b="1" lang="en"/>
              <a:t>alternado</a:t>
            </a:r>
            <a:r>
              <a:rPr lang="en"/>
              <a:t>. </a:t>
            </a:r>
            <a:endParaRPr/>
          </a:p>
          <a:p>
            <a:pPr indent="0" lvl="0" marL="0" rtl="0" algn="ctr">
              <a:spcBef>
                <a:spcPts val="0"/>
              </a:spcBef>
              <a:spcAft>
                <a:spcPts val="0"/>
              </a:spcAft>
              <a:buNone/>
            </a:pPr>
            <a:r>
              <a:t/>
            </a:r>
            <a:endParaRPr b="1"/>
          </a:p>
        </p:txBody>
      </p:sp>
      <p:sp>
        <p:nvSpPr>
          <p:cNvPr id="3173" name="Google Shape;3173;p42"/>
          <p:cNvSpPr txBox="1"/>
          <p:nvPr>
            <p:ph idx="3" type="subTitle"/>
          </p:nvPr>
        </p:nvSpPr>
        <p:spPr>
          <a:xfrm>
            <a:off x="3374700" y="329005"/>
            <a:ext cx="23946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Sobre las aguas:</a:t>
            </a:r>
            <a:endParaRPr/>
          </a:p>
        </p:txBody>
      </p:sp>
      <p:sp>
        <p:nvSpPr>
          <p:cNvPr id="3174" name="Google Shape;3174;p42"/>
          <p:cNvSpPr txBox="1"/>
          <p:nvPr>
            <p:ph idx="4" type="subTitle"/>
          </p:nvPr>
        </p:nvSpPr>
        <p:spPr>
          <a:xfrm>
            <a:off x="793350" y="606200"/>
            <a:ext cx="7557300" cy="109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Art. 5: “Las aguas son </a:t>
            </a:r>
            <a:r>
              <a:rPr b="1" lang="en"/>
              <a:t>bienes nacionales de uso público </a:t>
            </a:r>
            <a:r>
              <a:rPr lang="en"/>
              <a:t>y se otorga a los particulares el derecho de aprovechamiento de ellas, en conformidad a las </a:t>
            </a:r>
            <a:r>
              <a:rPr lang="en"/>
              <a:t>disposiciones</a:t>
            </a:r>
            <a:r>
              <a:rPr lang="en"/>
              <a:t> del presente código”</a:t>
            </a:r>
            <a:endParaRPr/>
          </a:p>
        </p:txBody>
      </p:sp>
      <p:sp>
        <p:nvSpPr>
          <p:cNvPr id="3175" name="Google Shape;3175;p42"/>
          <p:cNvSpPr txBox="1"/>
          <p:nvPr>
            <p:ph idx="3" type="subTitle"/>
          </p:nvPr>
        </p:nvSpPr>
        <p:spPr>
          <a:xfrm>
            <a:off x="2540704" y="2332800"/>
            <a:ext cx="4062600" cy="47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Sobre los derechos de </a:t>
            </a:r>
            <a:r>
              <a:rPr lang="en"/>
              <a:t>aprovechamiento</a:t>
            </a:r>
            <a:r>
              <a:rPr lang="en"/>
              <a:t> de aguas: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9" name="Shape 3179"/>
        <p:cNvGrpSpPr/>
        <p:nvPr/>
      </p:nvGrpSpPr>
      <p:grpSpPr>
        <a:xfrm>
          <a:off x="0" y="0"/>
          <a:ext cx="0" cy="0"/>
          <a:chOff x="0" y="0"/>
          <a:chExt cx="0" cy="0"/>
        </a:xfrm>
      </p:grpSpPr>
      <p:sp>
        <p:nvSpPr>
          <p:cNvPr id="3180" name="Google Shape;3180;p43"/>
          <p:cNvSpPr txBox="1"/>
          <p:nvPr>
            <p:ph idx="2" type="title"/>
          </p:nvPr>
        </p:nvSpPr>
        <p:spPr>
          <a:xfrm>
            <a:off x="935245" y="1274258"/>
            <a:ext cx="7273500" cy="187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r>
              <a:rPr lang="en"/>
              <a:t>) </a:t>
            </a:r>
            <a:r>
              <a:rPr b="1" lang="en">
                <a:latin typeface="Montserrat"/>
                <a:ea typeface="Montserrat"/>
                <a:cs typeface="Montserrat"/>
                <a:sym typeface="Montserrat"/>
              </a:rPr>
              <a:t>Constitución de Derechos de Aprovechamiento de Aguas (DAA)</a:t>
            </a:r>
            <a:endParaRPr/>
          </a:p>
        </p:txBody>
      </p:sp>
      <p:grpSp>
        <p:nvGrpSpPr>
          <p:cNvPr id="3181" name="Google Shape;3181;p43"/>
          <p:cNvGrpSpPr/>
          <p:nvPr/>
        </p:nvGrpSpPr>
        <p:grpSpPr>
          <a:xfrm>
            <a:off x="3962391" y="3390436"/>
            <a:ext cx="1219200" cy="1219200"/>
            <a:chOff x="4919777" y="1482694"/>
            <a:chExt cx="1219200" cy="1219200"/>
          </a:xfrm>
        </p:grpSpPr>
        <p:sp>
          <p:nvSpPr>
            <p:cNvPr id="3182" name="Google Shape;3182;p43"/>
            <p:cNvSpPr/>
            <p:nvPr/>
          </p:nvSpPr>
          <p:spPr>
            <a:xfrm>
              <a:off x="4919777"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83" name="Google Shape;3183;p43"/>
            <p:cNvGrpSpPr/>
            <p:nvPr/>
          </p:nvGrpSpPr>
          <p:grpSpPr>
            <a:xfrm>
              <a:off x="5321735" y="1780957"/>
              <a:ext cx="415286" cy="622673"/>
              <a:chOff x="6724090" y="1382063"/>
              <a:chExt cx="308671" cy="453909"/>
            </a:xfrm>
          </p:grpSpPr>
          <p:sp>
            <p:nvSpPr>
              <p:cNvPr id="3184" name="Google Shape;3184;p43"/>
              <p:cNvSpPr/>
              <p:nvPr/>
            </p:nvSpPr>
            <p:spPr>
              <a:xfrm>
                <a:off x="6724090" y="1382063"/>
                <a:ext cx="308671" cy="45390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43"/>
              <p:cNvSpPr/>
              <p:nvPr/>
            </p:nvSpPr>
            <p:spPr>
              <a:xfrm>
                <a:off x="6828301" y="1527302"/>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9" name="Shape 3189"/>
        <p:cNvGrpSpPr/>
        <p:nvPr/>
      </p:nvGrpSpPr>
      <p:grpSpPr>
        <a:xfrm>
          <a:off x="0" y="0"/>
          <a:ext cx="0" cy="0"/>
          <a:chOff x="0" y="0"/>
          <a:chExt cx="0" cy="0"/>
        </a:xfrm>
      </p:grpSpPr>
      <p:sp>
        <p:nvSpPr>
          <p:cNvPr id="3190" name="Google Shape;3190;p44"/>
          <p:cNvSpPr txBox="1"/>
          <p:nvPr>
            <p:ph idx="1" type="subTitle"/>
          </p:nvPr>
        </p:nvSpPr>
        <p:spPr>
          <a:xfrm>
            <a:off x="3497700" y="2833050"/>
            <a:ext cx="2148600" cy="63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DAA:</a:t>
            </a:r>
            <a:endParaRPr/>
          </a:p>
          <a:p>
            <a:pPr indent="0" lvl="0" marL="0" rtl="0" algn="ctr">
              <a:spcBef>
                <a:spcPts val="0"/>
              </a:spcBef>
              <a:spcAft>
                <a:spcPts val="0"/>
              </a:spcAft>
              <a:buNone/>
            </a:pPr>
            <a:r>
              <a:rPr lang="en"/>
              <a:t>Acto de Autoridad (DGA)</a:t>
            </a:r>
            <a:endParaRPr/>
          </a:p>
        </p:txBody>
      </p:sp>
      <p:sp>
        <p:nvSpPr>
          <p:cNvPr id="3191" name="Google Shape;3191;p44"/>
          <p:cNvSpPr txBox="1"/>
          <p:nvPr>
            <p:ph idx="3" type="subTitle"/>
          </p:nvPr>
        </p:nvSpPr>
        <p:spPr>
          <a:xfrm>
            <a:off x="731100" y="2898900"/>
            <a:ext cx="1770000" cy="49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Ministerio de la Ley</a:t>
            </a:r>
            <a:endParaRPr/>
          </a:p>
        </p:txBody>
      </p:sp>
      <p:sp>
        <p:nvSpPr>
          <p:cNvPr id="3192" name="Google Shape;3192;p44"/>
          <p:cNvSpPr txBox="1"/>
          <p:nvPr>
            <p:ph type="title"/>
          </p:nvPr>
        </p:nvSpPr>
        <p:spPr>
          <a:xfrm>
            <a:off x="720000" y="49275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¿Qué </a:t>
            </a:r>
            <a:r>
              <a:rPr lang="en"/>
              <a:t>habilita el uso</a:t>
            </a:r>
            <a:r>
              <a:rPr lang="en"/>
              <a:t> de las aguas?</a:t>
            </a:r>
            <a:endParaRPr/>
          </a:p>
        </p:txBody>
      </p:sp>
      <p:sp>
        <p:nvSpPr>
          <p:cNvPr id="3193" name="Google Shape;3193;p44"/>
          <p:cNvSpPr txBox="1"/>
          <p:nvPr>
            <p:ph idx="5" type="subTitle"/>
          </p:nvPr>
        </p:nvSpPr>
        <p:spPr>
          <a:xfrm>
            <a:off x="6772650" y="2726692"/>
            <a:ext cx="2083500" cy="84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DAA: </a:t>
            </a:r>
            <a:r>
              <a:rPr lang="en"/>
              <a:t>Reconocimiento</a:t>
            </a:r>
            <a:r>
              <a:rPr lang="en"/>
              <a:t> / Regularización</a:t>
            </a:r>
            <a:endParaRPr/>
          </a:p>
        </p:txBody>
      </p:sp>
      <p:grpSp>
        <p:nvGrpSpPr>
          <p:cNvPr id="3194" name="Google Shape;3194;p44"/>
          <p:cNvGrpSpPr/>
          <p:nvPr/>
        </p:nvGrpSpPr>
        <p:grpSpPr>
          <a:xfrm>
            <a:off x="884235" y="1360817"/>
            <a:ext cx="1219200" cy="1219200"/>
            <a:chOff x="1238585" y="1503667"/>
            <a:chExt cx="1219200" cy="1219200"/>
          </a:xfrm>
        </p:grpSpPr>
        <p:sp>
          <p:nvSpPr>
            <p:cNvPr id="3195" name="Google Shape;3195;p44"/>
            <p:cNvSpPr/>
            <p:nvPr/>
          </p:nvSpPr>
          <p:spPr>
            <a:xfrm>
              <a:off x="1238585" y="150366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96" name="Google Shape;3196;p44"/>
            <p:cNvGrpSpPr/>
            <p:nvPr/>
          </p:nvGrpSpPr>
          <p:grpSpPr>
            <a:xfrm>
              <a:off x="1535121" y="1797822"/>
              <a:ext cx="626136" cy="630905"/>
              <a:chOff x="-9958475" y="3180025"/>
              <a:chExt cx="354450" cy="352875"/>
            </a:xfrm>
          </p:grpSpPr>
          <p:sp>
            <p:nvSpPr>
              <p:cNvPr id="3197" name="Google Shape;3197;p44"/>
              <p:cNvSpPr/>
              <p:nvPr/>
            </p:nvSpPr>
            <p:spPr>
              <a:xfrm>
                <a:off x="-9958475" y="3491125"/>
                <a:ext cx="354450" cy="41775"/>
              </a:xfrm>
              <a:custGeom>
                <a:rect b="b" l="l" r="r" t="t"/>
                <a:pathLst>
                  <a:path extrusionOk="0" h="1671" w="14178">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44"/>
              <p:cNvSpPr/>
              <p:nvPr/>
            </p:nvSpPr>
            <p:spPr>
              <a:xfrm>
                <a:off x="-9958475" y="3180025"/>
                <a:ext cx="354450" cy="42550"/>
              </a:xfrm>
              <a:custGeom>
                <a:rect b="b" l="l" r="r" t="t"/>
                <a:pathLst>
                  <a:path extrusionOk="0" h="1702" w="14178">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44"/>
              <p:cNvSpPr/>
              <p:nvPr/>
            </p:nvSpPr>
            <p:spPr>
              <a:xfrm>
                <a:off x="-9916725" y="3243025"/>
                <a:ext cx="270175" cy="228425"/>
              </a:xfrm>
              <a:custGeom>
                <a:rect b="b" l="l" r="r" t="t"/>
                <a:pathLst>
                  <a:path extrusionOk="0" h="9137" w="10807">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200" name="Google Shape;3200;p44"/>
          <p:cNvGrpSpPr/>
          <p:nvPr/>
        </p:nvGrpSpPr>
        <p:grpSpPr>
          <a:xfrm>
            <a:off x="3962411" y="1360830"/>
            <a:ext cx="1219200" cy="1219200"/>
            <a:chOff x="815525" y="1192605"/>
            <a:chExt cx="1219200" cy="1219200"/>
          </a:xfrm>
        </p:grpSpPr>
        <p:sp>
          <p:nvSpPr>
            <p:cNvPr id="3201" name="Google Shape;3201;p44"/>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44"/>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3" name="Google Shape;3203;p44"/>
          <p:cNvGrpSpPr/>
          <p:nvPr/>
        </p:nvGrpSpPr>
        <p:grpSpPr>
          <a:xfrm>
            <a:off x="7204791" y="1360827"/>
            <a:ext cx="1219200" cy="1219200"/>
            <a:chOff x="6772641" y="1360827"/>
            <a:chExt cx="1219200" cy="1219200"/>
          </a:xfrm>
        </p:grpSpPr>
        <p:sp>
          <p:nvSpPr>
            <p:cNvPr id="3204" name="Google Shape;3204;p44"/>
            <p:cNvSpPr/>
            <p:nvPr/>
          </p:nvSpPr>
          <p:spPr>
            <a:xfrm>
              <a:off x="6772641" y="136082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05" name="Google Shape;3205;p44"/>
            <p:cNvGrpSpPr/>
            <p:nvPr/>
          </p:nvGrpSpPr>
          <p:grpSpPr>
            <a:xfrm>
              <a:off x="7069155" y="1654967"/>
              <a:ext cx="626144" cy="630912"/>
              <a:chOff x="2037825" y="3254050"/>
              <a:chExt cx="296175" cy="296175"/>
            </a:xfrm>
          </p:grpSpPr>
          <p:sp>
            <p:nvSpPr>
              <p:cNvPr id="3206" name="Google Shape;3206;p44"/>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44"/>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44"/>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44"/>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44"/>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44"/>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5" name="Shape 3215"/>
        <p:cNvGrpSpPr/>
        <p:nvPr/>
      </p:nvGrpSpPr>
      <p:grpSpPr>
        <a:xfrm>
          <a:off x="0" y="0"/>
          <a:ext cx="0" cy="0"/>
          <a:chOff x="0" y="0"/>
          <a:chExt cx="0" cy="0"/>
        </a:xfrm>
      </p:grpSpPr>
      <p:sp>
        <p:nvSpPr>
          <p:cNvPr id="3216" name="Google Shape;3216;p45"/>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 Por el Ministerio de la Ley</a:t>
            </a:r>
            <a:endParaRPr/>
          </a:p>
        </p:txBody>
      </p:sp>
      <p:grpSp>
        <p:nvGrpSpPr>
          <p:cNvPr id="3217" name="Google Shape;3217;p45"/>
          <p:cNvGrpSpPr/>
          <p:nvPr/>
        </p:nvGrpSpPr>
        <p:grpSpPr>
          <a:xfrm>
            <a:off x="94041" y="149060"/>
            <a:ext cx="1071067" cy="1084113"/>
            <a:chOff x="1238585" y="1503667"/>
            <a:chExt cx="1219200" cy="1219200"/>
          </a:xfrm>
        </p:grpSpPr>
        <p:sp>
          <p:nvSpPr>
            <p:cNvPr id="3218" name="Google Shape;3218;p45"/>
            <p:cNvSpPr/>
            <p:nvPr/>
          </p:nvSpPr>
          <p:spPr>
            <a:xfrm>
              <a:off x="1238585" y="150366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9" name="Google Shape;3219;p45"/>
            <p:cNvGrpSpPr/>
            <p:nvPr/>
          </p:nvGrpSpPr>
          <p:grpSpPr>
            <a:xfrm>
              <a:off x="1535121" y="1797822"/>
              <a:ext cx="626136" cy="630905"/>
              <a:chOff x="-9958475" y="3180025"/>
              <a:chExt cx="354450" cy="352875"/>
            </a:xfrm>
          </p:grpSpPr>
          <p:sp>
            <p:nvSpPr>
              <p:cNvPr id="3220" name="Google Shape;3220;p45"/>
              <p:cNvSpPr/>
              <p:nvPr/>
            </p:nvSpPr>
            <p:spPr>
              <a:xfrm>
                <a:off x="-9958475" y="3491125"/>
                <a:ext cx="354450" cy="41775"/>
              </a:xfrm>
              <a:custGeom>
                <a:rect b="b" l="l" r="r" t="t"/>
                <a:pathLst>
                  <a:path extrusionOk="0" h="1671" w="14178">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45"/>
              <p:cNvSpPr/>
              <p:nvPr/>
            </p:nvSpPr>
            <p:spPr>
              <a:xfrm>
                <a:off x="-9958475" y="3180025"/>
                <a:ext cx="354450" cy="42550"/>
              </a:xfrm>
              <a:custGeom>
                <a:rect b="b" l="l" r="r" t="t"/>
                <a:pathLst>
                  <a:path extrusionOk="0" h="1702" w="14178">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45"/>
              <p:cNvSpPr/>
              <p:nvPr/>
            </p:nvSpPr>
            <p:spPr>
              <a:xfrm>
                <a:off x="-9916725" y="3243025"/>
                <a:ext cx="270175" cy="228425"/>
              </a:xfrm>
              <a:custGeom>
                <a:rect b="b" l="l" r="r" t="t"/>
                <a:pathLst>
                  <a:path extrusionOk="0" h="9137" w="10807">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aphicFrame>
        <p:nvGraphicFramePr>
          <p:cNvPr id="3223" name="Google Shape;3223;p45"/>
          <p:cNvGraphicFramePr/>
          <p:nvPr/>
        </p:nvGraphicFramePr>
        <p:xfrm>
          <a:off x="258485" y="1050948"/>
          <a:ext cx="3000000" cy="3000000"/>
        </p:xfrm>
        <a:graphic>
          <a:graphicData uri="http://schemas.openxmlformats.org/drawingml/2006/table">
            <a:tbl>
              <a:tblPr>
                <a:noFill/>
                <a:tableStyleId>{F748AA23-3492-470D-870D-72949ED4B2B8}</a:tableStyleId>
              </a:tblPr>
              <a:tblGrid>
                <a:gridCol w="1003425"/>
                <a:gridCol w="1389800"/>
                <a:gridCol w="1593075"/>
                <a:gridCol w="2257200"/>
                <a:gridCol w="2383525"/>
              </a:tblGrid>
              <a:tr h="663900">
                <a:tc>
                  <a:txBody>
                    <a:bodyPr/>
                    <a:lstStyle/>
                    <a:p>
                      <a:pPr indent="0" lvl="0" marL="0" rtl="0" algn="ctr">
                        <a:spcBef>
                          <a:spcPts val="0"/>
                        </a:spcBef>
                        <a:spcAft>
                          <a:spcPts val="0"/>
                        </a:spcAft>
                        <a:buNone/>
                      </a:pPr>
                      <a:r>
                        <a:t/>
                      </a:r>
                      <a:endParaRPr sz="1300">
                        <a:solidFill>
                          <a:schemeClr val="dk1"/>
                        </a:solidFill>
                        <a:latin typeface="Montserrat Black"/>
                        <a:ea typeface="Montserrat Black"/>
                        <a:cs typeface="Montserrat Black"/>
                        <a:sym typeface="Montserrat Black"/>
                      </a:endParaRPr>
                    </a:p>
                  </a:txBody>
                  <a:tcPr marT="91425" marB="91425" marR="91425" marL="91425" anchor="ctr">
                    <a:lnL cap="flat" cmpd="sng" w="9525">
                      <a:solidFill>
                        <a:srgbClr val="F3F3F3">
                          <a:alpha val="0"/>
                        </a:srgbClr>
                      </a:solidFill>
                      <a:prstDash val="solid"/>
                      <a:round/>
                      <a:headEnd len="sm" w="sm" type="none"/>
                      <a:tailEnd len="sm" w="sm" type="none"/>
                    </a:lnL>
                    <a:lnR cap="flat" cmpd="sng" w="38100">
                      <a:solidFill>
                        <a:srgbClr val="F3F3F3"/>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38100">
                      <a:solidFill>
                        <a:srgbClr val="F3F3F3"/>
                      </a:solidFill>
                      <a:prstDash val="solid"/>
                      <a:round/>
                      <a:headEnd len="sm" w="sm" type="none"/>
                      <a:tailEnd len="sm" w="sm" type="none"/>
                    </a:lnB>
                  </a:tcPr>
                </a:tc>
                <a:tc>
                  <a:txBody>
                    <a:bodyPr/>
                    <a:lstStyle/>
                    <a:p>
                      <a:pPr indent="0" lvl="0" marL="0" rtl="0" algn="ctr">
                        <a:spcBef>
                          <a:spcPts val="0"/>
                        </a:spcBef>
                        <a:spcAft>
                          <a:spcPts val="0"/>
                        </a:spcAft>
                        <a:buClr>
                          <a:schemeClr val="dk2"/>
                        </a:buClr>
                        <a:buSzPts val="1100"/>
                        <a:buFont typeface="Arial"/>
                        <a:buNone/>
                      </a:pPr>
                      <a:r>
                        <a:rPr lang="en" sz="1300">
                          <a:solidFill>
                            <a:schemeClr val="dk1"/>
                          </a:solidFill>
                          <a:latin typeface="Montserrat Black"/>
                          <a:ea typeface="Montserrat Black"/>
                          <a:cs typeface="Montserrat Black"/>
                          <a:sym typeface="Montserrat Black"/>
                        </a:rPr>
                        <a:t>Vertientes</a:t>
                      </a:r>
                      <a:endParaRPr b="1" sz="1300">
                        <a:solidFill>
                          <a:schemeClr val="dk1"/>
                        </a:solidFill>
                      </a:endParaRPr>
                    </a:p>
                  </a:txBody>
                  <a:tcPr marT="91425" marB="91425" marR="91425" marL="91425" anchor="ctr">
                    <a:lnL cap="flat" cmpd="sng" w="38100">
                      <a:solidFill>
                        <a:srgbClr val="F3F3F3"/>
                      </a:solidFill>
                      <a:prstDash val="solid"/>
                      <a:round/>
                      <a:headEnd len="sm" w="sm" type="none"/>
                      <a:tailEnd len="sm" w="sm" type="none"/>
                    </a:lnL>
                    <a:lnR cap="flat" cmpd="sng" w="38100">
                      <a:solidFill>
                        <a:srgbClr val="F3F3F3"/>
                      </a:solidFill>
                      <a:prstDash val="solid"/>
                      <a:round/>
                      <a:headEnd len="sm" w="sm" type="none"/>
                      <a:tailEnd len="sm" w="sm" type="none"/>
                    </a:lnR>
                    <a:lnT cap="flat" cmpd="sng" w="38100">
                      <a:solidFill>
                        <a:srgbClr val="F3F3F3"/>
                      </a:solidFill>
                      <a:prstDash val="solid"/>
                      <a:round/>
                      <a:headEnd len="sm" w="sm" type="none"/>
                      <a:tailEnd len="sm" w="sm" type="none"/>
                    </a:lnT>
                    <a:lnB cap="flat" cmpd="sng" w="3810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1"/>
                          </a:solidFill>
                          <a:latin typeface="Montserrat Black"/>
                          <a:ea typeface="Montserrat Black"/>
                          <a:cs typeface="Montserrat Black"/>
                          <a:sym typeface="Montserrat Black"/>
                        </a:rPr>
                        <a:t>Lagos menores </a:t>
                      </a:r>
                      <a:endParaRPr sz="1300"/>
                    </a:p>
                  </a:txBody>
                  <a:tcPr marT="91425" marB="91425" marR="91425" marL="91425" anchor="ctr">
                    <a:lnL cap="flat" cmpd="sng" w="38100">
                      <a:solidFill>
                        <a:srgbClr val="F3F3F3"/>
                      </a:solidFill>
                      <a:prstDash val="solid"/>
                      <a:round/>
                      <a:headEnd len="sm" w="sm" type="none"/>
                      <a:tailEnd len="sm" w="sm" type="none"/>
                    </a:lnL>
                    <a:lnR cap="flat" cmpd="sng" w="476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47625">
                      <a:solidFill>
                        <a:srgbClr val="F3F3F3"/>
                      </a:solidFill>
                      <a:prstDash val="solid"/>
                      <a:round/>
                      <a:headEnd len="sm" w="sm" type="none"/>
                      <a:tailEnd len="sm" w="sm" type="none"/>
                    </a:lnB>
                  </a:tcPr>
                </a:tc>
                <a:tc>
                  <a:txBody>
                    <a:bodyPr/>
                    <a:lstStyle/>
                    <a:p>
                      <a:pPr indent="0" lvl="0" marL="0" rtl="0" algn="ctr">
                        <a:spcBef>
                          <a:spcPts val="0"/>
                        </a:spcBef>
                        <a:spcAft>
                          <a:spcPts val="0"/>
                        </a:spcAft>
                        <a:buClr>
                          <a:schemeClr val="dk2"/>
                        </a:buClr>
                        <a:buSzPts val="1100"/>
                        <a:buFont typeface="Arial"/>
                        <a:buNone/>
                      </a:pPr>
                      <a:r>
                        <a:rPr lang="en" sz="1300">
                          <a:solidFill>
                            <a:schemeClr val="dk1"/>
                          </a:solidFill>
                          <a:latin typeface="Montserrat Black"/>
                          <a:ea typeface="Montserrat Black"/>
                          <a:cs typeface="Montserrat Black"/>
                          <a:sym typeface="Montserrat Black"/>
                        </a:rPr>
                        <a:t>Aguas Pluviales</a:t>
                      </a:r>
                      <a:endParaRPr sz="1300">
                        <a:solidFill>
                          <a:schemeClr val="dk1"/>
                        </a:solidFill>
                        <a:latin typeface="Montserrat Black"/>
                        <a:ea typeface="Montserrat Black"/>
                        <a:cs typeface="Montserrat Black"/>
                        <a:sym typeface="Montserrat Black"/>
                      </a:endParaRPr>
                    </a:p>
                  </a:txBody>
                  <a:tcPr marT="91425" marB="91425" marR="91425" marL="91425" anchor="ctr">
                    <a:lnL cap="flat" cmpd="sng" w="47625">
                      <a:solidFill>
                        <a:srgbClr val="F3F3F3"/>
                      </a:solidFill>
                      <a:prstDash val="solid"/>
                      <a:round/>
                      <a:headEnd len="sm" w="sm" type="none"/>
                      <a:tailEnd len="sm" w="sm" type="none"/>
                    </a:lnL>
                    <a:lnR cap="flat" cmpd="sng" w="476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47625">
                      <a:solidFill>
                        <a:srgbClr val="F3F3F3"/>
                      </a:solidFill>
                      <a:prstDash val="solid"/>
                      <a:round/>
                      <a:headEnd len="sm" w="sm" type="none"/>
                      <a:tailEnd len="sm" w="sm" type="none"/>
                    </a:lnB>
                  </a:tcPr>
                </a:tc>
                <a:tc>
                  <a:txBody>
                    <a:bodyPr/>
                    <a:lstStyle/>
                    <a:p>
                      <a:pPr indent="0" lvl="0" marL="0" rtl="0" algn="ctr">
                        <a:spcBef>
                          <a:spcPts val="0"/>
                        </a:spcBef>
                        <a:spcAft>
                          <a:spcPts val="0"/>
                        </a:spcAft>
                        <a:buClr>
                          <a:schemeClr val="dk2"/>
                        </a:buClr>
                        <a:buSzPts val="1100"/>
                        <a:buFont typeface="Arial"/>
                        <a:buNone/>
                      </a:pPr>
                      <a:r>
                        <a:rPr lang="en" sz="1300">
                          <a:solidFill>
                            <a:schemeClr val="dk1"/>
                          </a:solidFill>
                          <a:latin typeface="Montserrat Black"/>
                          <a:ea typeface="Montserrat Black"/>
                          <a:cs typeface="Montserrat Black"/>
                          <a:sym typeface="Montserrat Black"/>
                        </a:rPr>
                        <a:t>Aguas del Minero</a:t>
                      </a:r>
                      <a:endParaRPr sz="1300">
                        <a:solidFill>
                          <a:schemeClr val="dk1"/>
                        </a:solidFill>
                        <a:latin typeface="Montserrat Black"/>
                        <a:ea typeface="Montserrat Black"/>
                        <a:cs typeface="Montserrat Black"/>
                        <a:sym typeface="Montserrat Black"/>
                      </a:endParaRPr>
                    </a:p>
                  </a:txBody>
                  <a:tcPr marT="91425" marB="91425" marR="91425" marL="91425" anchor="ctr">
                    <a:lnL cap="flat" cmpd="sng" w="47625">
                      <a:solidFill>
                        <a:srgbClr val="F3F3F3"/>
                      </a:solidFill>
                      <a:prstDash val="solid"/>
                      <a:round/>
                      <a:headEnd len="sm" w="sm" type="none"/>
                      <a:tailEnd len="sm" w="sm" type="none"/>
                    </a:lnL>
                    <a:lnR cap="flat" cmpd="sng" w="476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47625">
                      <a:solidFill>
                        <a:srgbClr val="F3F3F3"/>
                      </a:solidFill>
                      <a:prstDash val="solid"/>
                      <a:round/>
                      <a:headEnd len="sm" w="sm" type="none"/>
                      <a:tailEnd len="sm" w="sm" type="none"/>
                    </a:lnB>
                  </a:tcPr>
                </a:tc>
              </a:tr>
              <a:tr h="601950">
                <a:tc>
                  <a:txBody>
                    <a:bodyPr/>
                    <a:lstStyle/>
                    <a:p>
                      <a:pPr indent="0" lvl="0" marL="0" rtl="0" algn="ctr">
                        <a:spcBef>
                          <a:spcPts val="0"/>
                        </a:spcBef>
                        <a:spcAft>
                          <a:spcPts val="0"/>
                        </a:spcAft>
                        <a:buNone/>
                      </a:pPr>
                      <a:r>
                        <a:rPr b="1" lang="en" sz="1100">
                          <a:solidFill>
                            <a:schemeClr val="dk1"/>
                          </a:solidFill>
                        </a:rPr>
                        <a:t>Regulación</a:t>
                      </a:r>
                      <a:endParaRPr sz="1100"/>
                    </a:p>
                  </a:txBody>
                  <a:tcPr marT="91425" marB="91425" marR="91425" marL="91425" anchor="ctr">
                    <a:lnL cap="flat" cmpd="sng" w="38100">
                      <a:solidFill>
                        <a:srgbClr val="F3F3F3"/>
                      </a:solidFill>
                      <a:prstDash val="solid"/>
                      <a:round/>
                      <a:headEnd len="sm" w="sm" type="none"/>
                      <a:tailEnd len="sm" w="sm" type="none"/>
                    </a:lnL>
                    <a:lnR cap="flat" cmpd="sng" w="38100">
                      <a:solidFill>
                        <a:srgbClr val="F3F3F3"/>
                      </a:solidFill>
                      <a:prstDash val="solid"/>
                      <a:round/>
                      <a:headEnd len="sm" w="sm" type="none"/>
                      <a:tailEnd len="sm" w="sm" type="none"/>
                    </a:lnR>
                    <a:lnT cap="flat" cmpd="sng" w="38100">
                      <a:solidFill>
                        <a:srgbClr val="F3F3F3"/>
                      </a:solidFill>
                      <a:prstDash val="solid"/>
                      <a:round/>
                      <a:headEnd len="sm" w="sm" type="none"/>
                      <a:tailEnd len="sm" w="sm" type="none"/>
                    </a:lnT>
                    <a:lnB cap="flat" cmpd="sng" w="3810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1"/>
                          </a:solidFill>
                        </a:rPr>
                        <a:t>Art. 20 inc. segundo.</a:t>
                      </a:r>
                      <a:endParaRPr sz="1100"/>
                    </a:p>
                  </a:txBody>
                  <a:tcPr marT="91425" marB="91425" marR="91425" marL="91425" anchor="ctr">
                    <a:lnL cap="flat" cmpd="sng" w="38100">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381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spcBef>
                          <a:spcPts val="0"/>
                        </a:spcBef>
                        <a:spcAft>
                          <a:spcPts val="0"/>
                        </a:spcAft>
                        <a:buClr>
                          <a:schemeClr val="dk2"/>
                        </a:buClr>
                        <a:buSzPts val="1100"/>
                        <a:buFont typeface="Arial"/>
                        <a:buNone/>
                      </a:pPr>
                      <a:r>
                        <a:rPr lang="en" sz="1100">
                          <a:solidFill>
                            <a:schemeClr val="dk1"/>
                          </a:solidFill>
                          <a:latin typeface="Manjari"/>
                          <a:ea typeface="Manjari"/>
                          <a:cs typeface="Manjari"/>
                          <a:sym typeface="Manjari"/>
                        </a:rPr>
                        <a:t>Art. 20 inc. segundo.</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spcBef>
                          <a:spcPts val="0"/>
                        </a:spcBef>
                        <a:spcAft>
                          <a:spcPts val="0"/>
                        </a:spcAft>
                        <a:buClr>
                          <a:schemeClr val="dk2"/>
                        </a:buClr>
                        <a:buSzPts val="1100"/>
                        <a:buFont typeface="Arial"/>
                        <a:buNone/>
                      </a:pPr>
                      <a:r>
                        <a:rPr lang="en" sz="1100">
                          <a:solidFill>
                            <a:schemeClr val="dk1"/>
                          </a:solidFill>
                          <a:latin typeface="Manjari"/>
                          <a:ea typeface="Manjari"/>
                          <a:cs typeface="Manjari"/>
                          <a:sym typeface="Manjari"/>
                        </a:rPr>
                        <a:t>Art. 10.</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1"/>
                          </a:solidFill>
                          <a:latin typeface="Manjari"/>
                          <a:ea typeface="Manjari"/>
                          <a:cs typeface="Manjari"/>
                          <a:sym typeface="Manjari"/>
                        </a:rPr>
                        <a:t>Art. 56 </a:t>
                      </a:r>
                      <a:endParaRPr sz="1100">
                        <a:solidFill>
                          <a:schemeClr val="dk1"/>
                        </a:solidFill>
                        <a:latin typeface="Manjari"/>
                        <a:ea typeface="Manjari"/>
                        <a:cs typeface="Manjari"/>
                        <a:sym typeface="Manjari"/>
                      </a:endParaRPr>
                    </a:p>
                    <a:p>
                      <a:pPr indent="0" lvl="0" marL="0" rtl="0" algn="ctr">
                        <a:spcBef>
                          <a:spcPts val="0"/>
                        </a:spcBef>
                        <a:spcAft>
                          <a:spcPts val="0"/>
                        </a:spcAft>
                        <a:buNone/>
                      </a:pPr>
                      <a:r>
                        <a:rPr lang="en" sz="1100">
                          <a:solidFill>
                            <a:schemeClr val="dk1"/>
                          </a:solidFill>
                          <a:latin typeface="Manjari"/>
                          <a:ea typeface="Manjari"/>
                          <a:cs typeface="Manjari"/>
                          <a:sym typeface="Manjari"/>
                        </a:rPr>
                        <a:t>Arts. 110 y 111 Cód. de Minería.</a:t>
                      </a:r>
                      <a:endParaRPr sz="1100">
                        <a:solidFill>
                          <a:schemeClr val="dk1"/>
                        </a:solidFill>
                        <a:latin typeface="Manjari"/>
                        <a:ea typeface="Manjari"/>
                        <a:cs typeface="Manjari"/>
                        <a:sym typeface="Manjari"/>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476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1131475">
                <a:tc>
                  <a:txBody>
                    <a:bodyPr/>
                    <a:lstStyle/>
                    <a:p>
                      <a:pPr indent="0" lvl="0" marL="0" rtl="0" algn="ctr">
                        <a:spcBef>
                          <a:spcPts val="0"/>
                        </a:spcBef>
                        <a:spcAft>
                          <a:spcPts val="0"/>
                        </a:spcAft>
                        <a:buNone/>
                      </a:pPr>
                      <a:r>
                        <a:rPr b="1" lang="en" sz="1100">
                          <a:solidFill>
                            <a:schemeClr val="dk1"/>
                          </a:solidFill>
                        </a:rPr>
                        <a:t>Requisitos</a:t>
                      </a:r>
                      <a:endParaRPr sz="1100"/>
                    </a:p>
                  </a:txBody>
                  <a:tcPr marT="91425" marB="91425" marR="91425" marL="91425" anchor="ctr">
                    <a:lnL cap="flat" cmpd="sng" w="38100">
                      <a:solidFill>
                        <a:srgbClr val="F3F3F3"/>
                      </a:solidFill>
                      <a:prstDash val="solid"/>
                      <a:round/>
                      <a:headEnd len="sm" w="sm" type="none"/>
                      <a:tailEnd len="sm" w="sm" type="none"/>
                    </a:lnL>
                    <a:lnR cap="flat" cmpd="sng" w="38100">
                      <a:solidFill>
                        <a:srgbClr val="F3F3F3"/>
                      </a:solidFill>
                      <a:prstDash val="solid"/>
                      <a:round/>
                      <a:headEnd len="sm" w="sm" type="none"/>
                      <a:tailEnd len="sm" w="sm" type="none"/>
                    </a:lnR>
                    <a:lnT cap="flat" cmpd="sng" w="38100">
                      <a:solidFill>
                        <a:srgbClr val="F3F3F3"/>
                      </a:solidFill>
                      <a:prstDash val="solid"/>
                      <a:round/>
                      <a:headEnd len="sm" w="sm" type="none"/>
                      <a:tailEnd len="sm" w="sm" type="none"/>
                    </a:lnT>
                    <a:lnB cap="flat" cmpd="sng" w="38100">
                      <a:solidFill>
                        <a:srgbClr val="F3F3F3"/>
                      </a:solidFill>
                      <a:prstDash val="solid"/>
                      <a:round/>
                      <a:headEnd len="sm" w="sm" type="none"/>
                      <a:tailEnd len="sm" w="sm" type="none"/>
                    </a:lnB>
                  </a:tcPr>
                </a:tc>
                <a:tc>
                  <a:txBody>
                    <a:bodyPr/>
                    <a:lstStyle/>
                    <a:p>
                      <a:pPr indent="-127000" lvl="0" marL="171450" marR="66502" rtl="0" algn="just">
                        <a:spcBef>
                          <a:spcPts val="0"/>
                        </a:spcBef>
                        <a:spcAft>
                          <a:spcPts val="0"/>
                        </a:spcAft>
                        <a:buClr>
                          <a:schemeClr val="dk1"/>
                        </a:buClr>
                        <a:buSzPts val="1100"/>
                        <a:buAutoNum type="arabicPeriod"/>
                      </a:pPr>
                      <a:r>
                        <a:rPr lang="en" sz="1100">
                          <a:solidFill>
                            <a:schemeClr val="dk1"/>
                          </a:solidFill>
                        </a:rPr>
                        <a:t>N</a:t>
                      </a:r>
                      <a:r>
                        <a:rPr lang="en" sz="1100">
                          <a:solidFill>
                            <a:schemeClr val="dk1"/>
                          </a:solidFill>
                        </a:rPr>
                        <a:t>acen, corren y mueren dentro de la misma heredad.</a:t>
                      </a:r>
                      <a:endParaRPr sz="1100"/>
                    </a:p>
                  </a:txBody>
                  <a:tcPr marT="91425" marB="91425" marR="91425" marL="91425" anchor="ctr">
                    <a:lnL cap="flat" cmpd="sng" w="38100">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184150" lvl="0" marL="228600" marR="1143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No navegables por buques de más de cien toneladas.</a:t>
                      </a:r>
                      <a:endParaRPr sz="1100">
                        <a:solidFill>
                          <a:schemeClr val="dk1"/>
                        </a:solidFill>
                        <a:latin typeface="Manjari"/>
                        <a:ea typeface="Manjari"/>
                        <a:cs typeface="Manjari"/>
                        <a:sym typeface="Manjari"/>
                      </a:endParaRPr>
                    </a:p>
                    <a:p>
                      <a:pPr indent="-184150" lvl="0" marL="228600" marR="1143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Sin DAA de 3eros</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184150" lvl="0" marL="22860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Mientras corran dentro de su predio.</a:t>
                      </a:r>
                      <a:endParaRPr sz="1100">
                        <a:solidFill>
                          <a:schemeClr val="dk1"/>
                        </a:solidFill>
                        <a:latin typeface="Manjari"/>
                        <a:ea typeface="Manjari"/>
                        <a:cs typeface="Manjari"/>
                        <a:sym typeface="Manjari"/>
                      </a:endParaRPr>
                    </a:p>
                    <a:p>
                      <a:pPr indent="-184150" lvl="0" marL="22860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No caiga aún a cauces naturales de uso público.</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184150" lvl="0" marL="22860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Halladas en sus labores.</a:t>
                      </a:r>
                      <a:endParaRPr sz="1100">
                        <a:solidFill>
                          <a:schemeClr val="dk1"/>
                        </a:solidFill>
                        <a:latin typeface="Manjari"/>
                        <a:ea typeface="Manjari"/>
                        <a:cs typeface="Manjari"/>
                        <a:sym typeface="Manjari"/>
                      </a:endParaRPr>
                    </a:p>
                    <a:p>
                      <a:pPr indent="-184150" lvl="0" marL="228600" rtl="0" algn="just">
                        <a:spcBef>
                          <a:spcPts val="0"/>
                        </a:spcBef>
                        <a:spcAft>
                          <a:spcPts val="0"/>
                        </a:spcAft>
                        <a:buClr>
                          <a:schemeClr val="dk1"/>
                        </a:buClr>
                        <a:buSzPts val="1100"/>
                        <a:buFont typeface="Manjari"/>
                        <a:buAutoNum type="arabicPeriod"/>
                      </a:pPr>
                      <a:r>
                        <a:rPr lang="en" sz="1100">
                          <a:solidFill>
                            <a:schemeClr val="dk1"/>
                          </a:solidFill>
                          <a:latin typeface="Manjari"/>
                          <a:ea typeface="Manjari"/>
                          <a:cs typeface="Manjari"/>
                          <a:sym typeface="Manjari"/>
                        </a:rPr>
                        <a:t>Uso necesario a la medida de la respectiva explotación.</a:t>
                      </a:r>
                      <a:endParaRPr sz="1100">
                        <a:solidFill>
                          <a:schemeClr val="dk1"/>
                        </a:solidFill>
                        <a:latin typeface="Manjari"/>
                        <a:ea typeface="Manjari"/>
                        <a:cs typeface="Manjari"/>
                        <a:sym typeface="Manjari"/>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626600">
                <a:tc>
                  <a:txBody>
                    <a:bodyPr/>
                    <a:lstStyle/>
                    <a:p>
                      <a:pPr indent="0" lvl="0" marL="0" rtl="0" algn="ctr">
                        <a:spcBef>
                          <a:spcPts val="0"/>
                        </a:spcBef>
                        <a:spcAft>
                          <a:spcPts val="0"/>
                        </a:spcAft>
                        <a:buClr>
                          <a:schemeClr val="dk2"/>
                        </a:buClr>
                        <a:buSzPts val="1100"/>
                        <a:buFont typeface="Arial"/>
                        <a:buNone/>
                      </a:pPr>
                      <a:r>
                        <a:rPr b="1" lang="en" sz="1100">
                          <a:solidFill>
                            <a:schemeClr val="dk1"/>
                          </a:solidFill>
                        </a:rPr>
                        <a:t>Características</a:t>
                      </a:r>
                      <a:endParaRPr sz="1100"/>
                    </a:p>
                  </a:txBody>
                  <a:tcPr marT="91425" marB="91425" marR="91425" marL="91425" anchor="ctr">
                    <a:lnL cap="flat" cmpd="sng" w="38100">
                      <a:solidFill>
                        <a:srgbClr val="F3F3F3"/>
                      </a:solidFill>
                      <a:prstDash val="solid"/>
                      <a:round/>
                      <a:headEnd len="sm" w="sm" type="none"/>
                      <a:tailEnd len="sm" w="sm" type="none"/>
                    </a:lnL>
                    <a:lnR cap="flat" cmpd="sng" w="38100">
                      <a:solidFill>
                        <a:srgbClr val="F3F3F3"/>
                      </a:solidFill>
                      <a:prstDash val="solid"/>
                      <a:round/>
                      <a:headEnd len="sm" w="sm" type="none"/>
                      <a:tailEnd len="sm" w="sm" type="none"/>
                    </a:lnR>
                    <a:lnT cap="flat" cmpd="sng" w="38100">
                      <a:solidFill>
                        <a:srgbClr val="F3F3F3"/>
                      </a:solidFill>
                      <a:prstDash val="solid"/>
                      <a:round/>
                      <a:headEnd len="sm" w="sm" type="none"/>
                      <a:tailEnd len="sm" w="sm" type="none"/>
                    </a:lnT>
                    <a:lnB cap="flat" cmpd="sng" w="38100">
                      <a:solidFill>
                        <a:srgbClr val="F3F3F3"/>
                      </a:solidFill>
                      <a:prstDash val="solid"/>
                      <a:round/>
                      <a:headEnd len="sm" w="sm" type="none"/>
                      <a:tailEnd len="sm" w="sm" type="none"/>
                    </a:lnB>
                  </a:tcPr>
                </a:tc>
                <a:tc>
                  <a:txBody>
                    <a:bodyPr/>
                    <a:lstStyle/>
                    <a:p>
                      <a:pPr indent="0" lvl="0" marL="0" rtl="0" algn="just">
                        <a:spcBef>
                          <a:spcPts val="0"/>
                        </a:spcBef>
                        <a:spcAft>
                          <a:spcPts val="0"/>
                        </a:spcAft>
                        <a:buNone/>
                      </a:pPr>
                      <a:r>
                        <a:t/>
                      </a:r>
                      <a:endParaRPr sz="1100"/>
                    </a:p>
                  </a:txBody>
                  <a:tcPr marT="91425" marB="91425" marR="91425" marL="91425" anchor="ctr">
                    <a:lnL cap="flat" cmpd="sng" w="38100">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just">
                        <a:spcBef>
                          <a:spcPts val="0"/>
                        </a:spcBef>
                        <a:spcAft>
                          <a:spcPts val="0"/>
                        </a:spcAft>
                        <a:buNone/>
                      </a:pPr>
                      <a:r>
                        <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241300" lvl="0" marL="228600" rtl="0" algn="just">
                        <a:spcBef>
                          <a:spcPts val="0"/>
                        </a:spcBef>
                        <a:spcAft>
                          <a:spcPts val="0"/>
                        </a:spcAft>
                        <a:buClr>
                          <a:schemeClr val="dk1"/>
                        </a:buClr>
                        <a:buSzPts val="1100"/>
                        <a:buFont typeface="Manjari"/>
                        <a:buChar char="●"/>
                      </a:pPr>
                      <a:r>
                        <a:rPr lang="en" sz="1100">
                          <a:solidFill>
                            <a:schemeClr val="dk1"/>
                          </a:solidFill>
                          <a:latin typeface="Manjari"/>
                          <a:ea typeface="Manjari"/>
                          <a:cs typeface="Manjari"/>
                          <a:sym typeface="Manjari"/>
                        </a:rPr>
                        <a:t>Facultad de almacenarla siempre que no se perjudiquen  derechos de terceros.</a:t>
                      </a:r>
                      <a:endParaRPr sz="1100"/>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241300" lvl="0" marL="285750" rtl="0" algn="just">
                        <a:spcBef>
                          <a:spcPts val="0"/>
                        </a:spcBef>
                        <a:spcAft>
                          <a:spcPts val="0"/>
                        </a:spcAft>
                        <a:buClr>
                          <a:schemeClr val="dk1"/>
                        </a:buClr>
                        <a:buSzPts val="1100"/>
                        <a:buFont typeface="Manjari"/>
                        <a:buChar char="●"/>
                      </a:pPr>
                      <a:r>
                        <a:rPr lang="en" sz="1100">
                          <a:solidFill>
                            <a:schemeClr val="dk1"/>
                          </a:solidFill>
                          <a:latin typeface="Manjari"/>
                          <a:ea typeface="Manjari"/>
                          <a:cs typeface="Manjari"/>
                          <a:sym typeface="Manjari"/>
                        </a:rPr>
                        <a:t>Persiste mientras </a:t>
                      </a:r>
                      <a:r>
                        <a:rPr lang="en" sz="1100">
                          <a:solidFill>
                            <a:schemeClr val="dk1"/>
                          </a:solidFill>
                          <a:latin typeface="Manjari"/>
                          <a:ea typeface="Manjari"/>
                          <a:cs typeface="Manjari"/>
                          <a:sym typeface="Manjari"/>
                        </a:rPr>
                        <a:t>conserve el dominio</a:t>
                      </a:r>
                      <a:r>
                        <a:rPr lang="en" sz="1100">
                          <a:solidFill>
                            <a:schemeClr val="dk1"/>
                          </a:solidFill>
                          <a:latin typeface="Manjari"/>
                          <a:ea typeface="Manjari"/>
                          <a:cs typeface="Manjari"/>
                          <a:sym typeface="Manjari"/>
                        </a:rPr>
                        <a:t> de la concesión minera.</a:t>
                      </a:r>
                      <a:endParaRPr sz="1100">
                        <a:solidFill>
                          <a:schemeClr val="dk1"/>
                        </a:solidFill>
                        <a:latin typeface="Manjari"/>
                        <a:ea typeface="Manjari"/>
                        <a:cs typeface="Manjari"/>
                        <a:sym typeface="Manjari"/>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7" name="Shape 3227"/>
        <p:cNvGrpSpPr/>
        <p:nvPr/>
      </p:nvGrpSpPr>
      <p:grpSpPr>
        <a:xfrm>
          <a:off x="0" y="0"/>
          <a:ext cx="0" cy="0"/>
          <a:chOff x="0" y="0"/>
          <a:chExt cx="0" cy="0"/>
        </a:xfrm>
      </p:grpSpPr>
      <p:sp>
        <p:nvSpPr>
          <p:cNvPr id="3228" name="Google Shape;3228;p46"/>
          <p:cNvSpPr txBox="1"/>
          <p:nvPr>
            <p:ph idx="5" type="subTitle"/>
          </p:nvPr>
        </p:nvSpPr>
        <p:spPr>
          <a:xfrm>
            <a:off x="3374688" y="1343197"/>
            <a:ext cx="2394600" cy="4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Características</a:t>
            </a:r>
            <a:endParaRPr/>
          </a:p>
        </p:txBody>
      </p:sp>
      <p:sp>
        <p:nvSpPr>
          <p:cNvPr id="3229" name="Google Shape;3229;p46"/>
          <p:cNvSpPr txBox="1"/>
          <p:nvPr>
            <p:ph idx="1" type="subTitle"/>
          </p:nvPr>
        </p:nvSpPr>
        <p:spPr>
          <a:xfrm>
            <a:off x="693905" y="2347347"/>
            <a:ext cx="2437500" cy="44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Regulación</a:t>
            </a:r>
            <a:endParaRPr/>
          </a:p>
        </p:txBody>
      </p:sp>
      <p:sp>
        <p:nvSpPr>
          <p:cNvPr id="3230" name="Google Shape;3230;p46"/>
          <p:cNvSpPr txBox="1"/>
          <p:nvPr>
            <p:ph idx="2" type="subTitle"/>
          </p:nvPr>
        </p:nvSpPr>
        <p:spPr>
          <a:xfrm>
            <a:off x="2602799" y="1725050"/>
            <a:ext cx="3538800" cy="892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Procedimiento por defecto.</a:t>
            </a:r>
            <a:endParaRPr/>
          </a:p>
        </p:txBody>
      </p:sp>
      <p:sp>
        <p:nvSpPr>
          <p:cNvPr id="3231" name="Google Shape;3231;p46"/>
          <p:cNvSpPr txBox="1"/>
          <p:nvPr>
            <p:ph idx="3" type="subTitle"/>
          </p:nvPr>
        </p:nvSpPr>
        <p:spPr>
          <a:xfrm>
            <a:off x="5390782" y="2347347"/>
            <a:ext cx="2437500" cy="44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Solicitud art. 140</a:t>
            </a:r>
            <a:endParaRPr/>
          </a:p>
        </p:txBody>
      </p:sp>
      <p:sp>
        <p:nvSpPr>
          <p:cNvPr id="3232" name="Google Shape;3232;p46"/>
          <p:cNvSpPr txBox="1"/>
          <p:nvPr>
            <p:ph idx="4" type="subTitle"/>
          </p:nvPr>
        </p:nvSpPr>
        <p:spPr>
          <a:xfrm>
            <a:off x="4672875" y="2796150"/>
            <a:ext cx="3873300" cy="1797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Individualización personal y del agua.</a:t>
            </a:r>
            <a:endParaRPr/>
          </a:p>
          <a:p>
            <a:pPr indent="-317500" lvl="0" marL="457200" rtl="0" algn="l">
              <a:spcBef>
                <a:spcPts val="0"/>
              </a:spcBef>
              <a:spcAft>
                <a:spcPts val="0"/>
              </a:spcAft>
              <a:buSzPts val="1400"/>
              <a:buAutoNum type="arabicPeriod"/>
            </a:pPr>
            <a:r>
              <a:rPr lang="en"/>
              <a:t>Uso.</a:t>
            </a:r>
            <a:endParaRPr/>
          </a:p>
          <a:p>
            <a:pPr indent="-317500" lvl="0" marL="457200" rtl="0" algn="l">
              <a:spcBef>
                <a:spcPts val="0"/>
              </a:spcBef>
              <a:spcAft>
                <a:spcPts val="0"/>
              </a:spcAft>
              <a:buSzPts val="1400"/>
              <a:buAutoNum type="arabicPeriod"/>
            </a:pPr>
            <a:r>
              <a:rPr lang="en"/>
              <a:t>Cantidad.</a:t>
            </a:r>
            <a:endParaRPr/>
          </a:p>
          <a:p>
            <a:pPr indent="-317500" lvl="0" marL="457200" rtl="0" algn="l">
              <a:spcBef>
                <a:spcPts val="0"/>
              </a:spcBef>
              <a:spcAft>
                <a:spcPts val="0"/>
              </a:spcAft>
              <a:buSzPts val="1400"/>
              <a:buAutoNum type="arabicPeriod"/>
            </a:pPr>
            <a:r>
              <a:rPr lang="en"/>
              <a:t>Punto de captación.</a:t>
            </a:r>
            <a:endParaRPr/>
          </a:p>
          <a:p>
            <a:pPr indent="-317500" lvl="0" marL="457200" rtl="0" algn="l">
              <a:spcBef>
                <a:spcPts val="0"/>
              </a:spcBef>
              <a:spcAft>
                <a:spcPts val="0"/>
              </a:spcAft>
              <a:buSzPts val="1400"/>
              <a:buAutoNum type="arabicPeriod"/>
            </a:pPr>
            <a:r>
              <a:rPr lang="en"/>
              <a:t>Modo de extracción.</a:t>
            </a:r>
            <a:endParaRPr/>
          </a:p>
          <a:p>
            <a:pPr indent="-317500" lvl="0" marL="457200" rtl="0" algn="l">
              <a:spcBef>
                <a:spcPts val="0"/>
              </a:spcBef>
              <a:spcAft>
                <a:spcPts val="0"/>
              </a:spcAft>
              <a:buSzPts val="1400"/>
              <a:buAutoNum type="arabicPeriod"/>
            </a:pPr>
            <a:r>
              <a:rPr lang="en"/>
              <a:t>Naturaleza del DAA.</a:t>
            </a:r>
            <a:endParaRPr/>
          </a:p>
          <a:p>
            <a:pPr indent="-317500" lvl="0" marL="457200" rtl="0" algn="l">
              <a:spcBef>
                <a:spcPts val="0"/>
              </a:spcBef>
              <a:spcAft>
                <a:spcPts val="0"/>
              </a:spcAft>
              <a:buSzPts val="1400"/>
              <a:buAutoNum type="arabicPeriod"/>
            </a:pPr>
            <a:r>
              <a:rPr lang="en"/>
              <a:t>Memoria*.</a:t>
            </a:r>
            <a:endParaRPr/>
          </a:p>
        </p:txBody>
      </p:sp>
      <p:sp>
        <p:nvSpPr>
          <p:cNvPr id="3233" name="Google Shape;3233;p46"/>
          <p:cNvSpPr txBox="1"/>
          <p:nvPr>
            <p:ph idx="6" type="subTitle"/>
          </p:nvPr>
        </p:nvSpPr>
        <p:spPr>
          <a:xfrm>
            <a:off x="237000" y="2796150"/>
            <a:ext cx="3979500" cy="1554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Libro II: Procedimientos</a:t>
            </a:r>
            <a:endParaRPr/>
          </a:p>
          <a:p>
            <a:pPr indent="-317500" lvl="0" marL="457200" rtl="0" algn="l">
              <a:spcBef>
                <a:spcPts val="0"/>
              </a:spcBef>
              <a:spcAft>
                <a:spcPts val="0"/>
              </a:spcAft>
              <a:buSzPts val="1400"/>
              <a:buChar char="●"/>
            </a:pPr>
            <a:r>
              <a:rPr lang="en"/>
              <a:t>Título I: De los Procedimientos Administrativos</a:t>
            </a:r>
            <a:endParaRPr/>
          </a:p>
          <a:p>
            <a:pPr indent="-317500" lvl="1" marL="914400" rtl="0" algn="l">
              <a:spcBef>
                <a:spcPts val="0"/>
              </a:spcBef>
              <a:spcAft>
                <a:spcPts val="0"/>
              </a:spcAft>
              <a:buSzPts val="1400"/>
              <a:buChar char="○"/>
            </a:pPr>
            <a:r>
              <a:rPr lang="en"/>
              <a:t>2.- Normas Especiales</a:t>
            </a:r>
            <a:endParaRPr/>
          </a:p>
          <a:p>
            <a:pPr indent="-317500" lvl="2" marL="1371600" rtl="0" algn="l">
              <a:spcBef>
                <a:spcPts val="0"/>
              </a:spcBef>
              <a:spcAft>
                <a:spcPts val="0"/>
              </a:spcAft>
              <a:buSzPts val="1400"/>
              <a:buChar char="■"/>
            </a:pPr>
            <a:r>
              <a:rPr lang="en"/>
              <a:t>a.- De la Constitución del Derecho de Aprovechamiento. </a:t>
            </a:r>
            <a:endParaRPr/>
          </a:p>
        </p:txBody>
      </p:sp>
      <p:sp>
        <p:nvSpPr>
          <p:cNvPr id="3234" name="Google Shape;3234;p46"/>
          <p:cNvSpPr txBox="1"/>
          <p:nvPr>
            <p:ph type="title"/>
          </p:nvPr>
        </p:nvSpPr>
        <p:spPr>
          <a:xfrm>
            <a:off x="890775" y="358300"/>
            <a:ext cx="6546900" cy="75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 Acto de Autoridad: Constitución del DAA</a:t>
            </a:r>
            <a:endParaRPr/>
          </a:p>
        </p:txBody>
      </p:sp>
      <p:grpSp>
        <p:nvGrpSpPr>
          <p:cNvPr id="3235" name="Google Shape;3235;p46"/>
          <p:cNvGrpSpPr/>
          <p:nvPr/>
        </p:nvGrpSpPr>
        <p:grpSpPr>
          <a:xfrm>
            <a:off x="7768001" y="227930"/>
            <a:ext cx="1219200" cy="1219200"/>
            <a:chOff x="815525" y="1192605"/>
            <a:chExt cx="1219200" cy="1219200"/>
          </a:xfrm>
        </p:grpSpPr>
        <p:sp>
          <p:nvSpPr>
            <p:cNvPr id="3236" name="Google Shape;3236;p46"/>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46"/>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1" name="Shape 3241"/>
        <p:cNvGrpSpPr/>
        <p:nvPr/>
      </p:nvGrpSpPr>
      <p:grpSpPr>
        <a:xfrm>
          <a:off x="0" y="0"/>
          <a:ext cx="0" cy="0"/>
          <a:chOff x="0" y="0"/>
          <a:chExt cx="0" cy="0"/>
        </a:xfrm>
      </p:grpSpPr>
      <p:sp>
        <p:nvSpPr>
          <p:cNvPr id="3242" name="Google Shape;3242;p47"/>
          <p:cNvSpPr txBox="1"/>
          <p:nvPr>
            <p:ph type="title"/>
          </p:nvPr>
        </p:nvSpPr>
        <p:spPr>
          <a:xfrm>
            <a:off x="2259750" y="212396"/>
            <a:ext cx="4624500" cy="72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2) Acto de Autoridad: Constitución del DAA</a:t>
            </a:r>
            <a:endParaRPr/>
          </a:p>
        </p:txBody>
      </p:sp>
      <p:sp>
        <p:nvSpPr>
          <p:cNvPr id="3243" name="Google Shape;3243;p47"/>
          <p:cNvSpPr txBox="1"/>
          <p:nvPr/>
        </p:nvSpPr>
        <p:spPr>
          <a:xfrm>
            <a:off x="61207" y="2034875"/>
            <a:ext cx="1518300" cy="24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1) </a:t>
            </a:r>
            <a:r>
              <a:rPr lang="en" sz="1600">
                <a:solidFill>
                  <a:schemeClr val="dk1"/>
                </a:solidFill>
                <a:latin typeface="Montserrat Black"/>
                <a:ea typeface="Montserrat Black"/>
                <a:cs typeface="Montserrat Black"/>
                <a:sym typeface="Montserrat Black"/>
              </a:rPr>
              <a:t>Solicitud</a:t>
            </a:r>
            <a:endParaRPr sz="1600">
              <a:solidFill>
                <a:schemeClr val="lt2"/>
              </a:solidFill>
              <a:latin typeface="Montserrat Black"/>
              <a:ea typeface="Montserrat Black"/>
              <a:cs typeface="Montserrat Black"/>
              <a:sym typeface="Montserrat Black"/>
            </a:endParaRPr>
          </a:p>
        </p:txBody>
      </p:sp>
      <p:sp>
        <p:nvSpPr>
          <p:cNvPr id="3244" name="Google Shape;3244;p47"/>
          <p:cNvSpPr txBox="1"/>
          <p:nvPr/>
        </p:nvSpPr>
        <p:spPr>
          <a:xfrm>
            <a:off x="1579488" y="2973343"/>
            <a:ext cx="1717800" cy="27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2) Publicidad</a:t>
            </a:r>
            <a:endParaRPr sz="1600">
              <a:solidFill>
                <a:schemeClr val="lt2"/>
              </a:solidFill>
              <a:latin typeface="Montserrat Black"/>
              <a:ea typeface="Montserrat Black"/>
              <a:cs typeface="Montserrat Black"/>
              <a:sym typeface="Montserrat Black"/>
            </a:endParaRPr>
          </a:p>
        </p:txBody>
      </p:sp>
      <p:sp>
        <p:nvSpPr>
          <p:cNvPr id="3245" name="Google Shape;3245;p47"/>
          <p:cNvSpPr txBox="1"/>
          <p:nvPr/>
        </p:nvSpPr>
        <p:spPr>
          <a:xfrm>
            <a:off x="3355641" y="2017025"/>
            <a:ext cx="1518300" cy="28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Oposición*</a:t>
            </a:r>
            <a:endParaRPr sz="1600">
              <a:solidFill>
                <a:schemeClr val="lt2"/>
              </a:solidFill>
              <a:latin typeface="Montserrat Black"/>
              <a:ea typeface="Montserrat Black"/>
              <a:cs typeface="Montserrat Black"/>
              <a:sym typeface="Montserrat Black"/>
            </a:endParaRPr>
          </a:p>
        </p:txBody>
      </p:sp>
      <p:sp>
        <p:nvSpPr>
          <p:cNvPr id="3246" name="Google Shape;3246;p47"/>
          <p:cNvSpPr/>
          <p:nvPr/>
        </p:nvSpPr>
        <p:spPr>
          <a:xfrm>
            <a:off x="830550" y="2508400"/>
            <a:ext cx="7400100" cy="72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47" name="Google Shape;3247;p47"/>
          <p:cNvGrpSpPr/>
          <p:nvPr/>
        </p:nvGrpSpPr>
        <p:grpSpPr>
          <a:xfrm>
            <a:off x="754350" y="2381250"/>
            <a:ext cx="365700" cy="365700"/>
            <a:chOff x="2078550" y="4124325"/>
            <a:chExt cx="365700" cy="365700"/>
          </a:xfrm>
        </p:grpSpPr>
        <p:sp>
          <p:nvSpPr>
            <p:cNvPr id="3248" name="Google Shape;3248;p47"/>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47"/>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0" name="Google Shape;3250;p47"/>
          <p:cNvGrpSpPr/>
          <p:nvPr/>
        </p:nvGrpSpPr>
        <p:grpSpPr>
          <a:xfrm>
            <a:off x="2255550" y="2381250"/>
            <a:ext cx="365700" cy="365700"/>
            <a:chOff x="2078550" y="4124325"/>
            <a:chExt cx="365700" cy="365700"/>
          </a:xfrm>
        </p:grpSpPr>
        <p:sp>
          <p:nvSpPr>
            <p:cNvPr id="3251" name="Google Shape;3251;p47"/>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47"/>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3" name="Google Shape;3253;p47"/>
          <p:cNvGrpSpPr/>
          <p:nvPr/>
        </p:nvGrpSpPr>
        <p:grpSpPr>
          <a:xfrm>
            <a:off x="7947750" y="2381250"/>
            <a:ext cx="365700" cy="365700"/>
            <a:chOff x="2078550" y="4124325"/>
            <a:chExt cx="365700" cy="365700"/>
          </a:xfrm>
        </p:grpSpPr>
        <p:sp>
          <p:nvSpPr>
            <p:cNvPr id="3254" name="Google Shape;3254;p47"/>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47"/>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6" name="Google Shape;3256;p47"/>
          <p:cNvGrpSpPr/>
          <p:nvPr/>
        </p:nvGrpSpPr>
        <p:grpSpPr>
          <a:xfrm>
            <a:off x="7670349" y="2973353"/>
            <a:ext cx="920496" cy="871728"/>
            <a:chOff x="815525" y="1192605"/>
            <a:chExt cx="1219200" cy="1219200"/>
          </a:xfrm>
        </p:grpSpPr>
        <p:sp>
          <p:nvSpPr>
            <p:cNvPr id="3257" name="Google Shape;3257;p47"/>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47"/>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9" name="Google Shape;3259;p47"/>
          <p:cNvSpPr txBox="1"/>
          <p:nvPr/>
        </p:nvSpPr>
        <p:spPr>
          <a:xfrm>
            <a:off x="4724250" y="2929100"/>
            <a:ext cx="24387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3) Resolución DGA</a:t>
            </a:r>
            <a:endParaRPr sz="1600">
              <a:solidFill>
                <a:schemeClr val="dk1"/>
              </a:solidFill>
              <a:latin typeface="Montserrat Black"/>
              <a:ea typeface="Montserrat Black"/>
              <a:cs typeface="Montserrat Black"/>
              <a:sym typeface="Montserrat Black"/>
            </a:endParaRPr>
          </a:p>
        </p:txBody>
      </p:sp>
      <p:sp>
        <p:nvSpPr>
          <p:cNvPr id="3260" name="Google Shape;3260;p47"/>
          <p:cNvSpPr txBox="1"/>
          <p:nvPr/>
        </p:nvSpPr>
        <p:spPr>
          <a:xfrm>
            <a:off x="7155601" y="1975475"/>
            <a:ext cx="19500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4) Inscripción</a:t>
            </a:r>
            <a:endParaRPr sz="1600">
              <a:solidFill>
                <a:schemeClr val="dk1"/>
              </a:solidFill>
              <a:latin typeface="Montserrat Black"/>
              <a:ea typeface="Montserrat Black"/>
              <a:cs typeface="Montserrat Black"/>
              <a:sym typeface="Montserrat Black"/>
            </a:endParaRPr>
          </a:p>
        </p:txBody>
      </p:sp>
      <p:grpSp>
        <p:nvGrpSpPr>
          <p:cNvPr id="3261" name="Google Shape;3261;p47"/>
          <p:cNvGrpSpPr/>
          <p:nvPr/>
        </p:nvGrpSpPr>
        <p:grpSpPr>
          <a:xfrm>
            <a:off x="3931950" y="2381250"/>
            <a:ext cx="365700" cy="365700"/>
            <a:chOff x="2078550" y="4124325"/>
            <a:chExt cx="365700" cy="365700"/>
          </a:xfrm>
        </p:grpSpPr>
        <p:sp>
          <p:nvSpPr>
            <p:cNvPr id="3262" name="Google Shape;3262;p47"/>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47"/>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4" name="Google Shape;3264;p47"/>
          <p:cNvGrpSpPr/>
          <p:nvPr/>
        </p:nvGrpSpPr>
        <p:grpSpPr>
          <a:xfrm>
            <a:off x="5760750" y="2381250"/>
            <a:ext cx="365700" cy="365700"/>
            <a:chOff x="2078550" y="4124325"/>
            <a:chExt cx="365700" cy="365700"/>
          </a:xfrm>
        </p:grpSpPr>
        <p:sp>
          <p:nvSpPr>
            <p:cNvPr id="3265" name="Google Shape;3265;p47"/>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47"/>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0" name="Shape 3270"/>
        <p:cNvGrpSpPr/>
        <p:nvPr/>
      </p:nvGrpSpPr>
      <p:grpSpPr>
        <a:xfrm>
          <a:off x="0" y="0"/>
          <a:ext cx="0" cy="0"/>
          <a:chOff x="0" y="0"/>
          <a:chExt cx="0" cy="0"/>
        </a:xfrm>
      </p:grpSpPr>
      <p:sp>
        <p:nvSpPr>
          <p:cNvPr id="3271" name="Google Shape;3271;p48"/>
          <p:cNvSpPr txBox="1"/>
          <p:nvPr>
            <p:ph idx="4" type="subTitle"/>
          </p:nvPr>
        </p:nvSpPr>
        <p:spPr>
          <a:xfrm>
            <a:off x="720000" y="819175"/>
            <a:ext cx="7704000" cy="42228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Regulación: </a:t>
            </a:r>
            <a:r>
              <a:rPr b="1" lang="en"/>
              <a:t>Art. 131 y 141</a:t>
            </a:r>
            <a:r>
              <a:rPr lang="en"/>
              <a:t>.</a:t>
            </a:r>
            <a:endParaRPr/>
          </a:p>
          <a:p>
            <a:pPr indent="-317500" lvl="0" marL="457200" rtl="0" algn="l">
              <a:spcBef>
                <a:spcPts val="0"/>
              </a:spcBef>
              <a:spcAft>
                <a:spcPts val="0"/>
              </a:spcAft>
              <a:buSzPts val="1400"/>
              <a:buChar char="●"/>
            </a:pPr>
            <a:r>
              <a:rPr lang="en"/>
              <a:t>Costeadas por el solicitante.</a:t>
            </a:r>
            <a:endParaRPr/>
          </a:p>
          <a:p>
            <a:pPr indent="-317500" lvl="0" marL="457200" rtl="0" algn="l">
              <a:spcBef>
                <a:spcPts val="0"/>
              </a:spcBef>
              <a:spcAft>
                <a:spcPts val="0"/>
              </a:spcAft>
              <a:buSzPts val="1400"/>
              <a:buChar char="●"/>
            </a:pPr>
            <a:r>
              <a:rPr lang="en"/>
              <a:t>Plazo: </a:t>
            </a:r>
            <a:r>
              <a:rPr b="1" lang="en"/>
              <a:t>30 días </a:t>
            </a:r>
            <a:r>
              <a:rPr lang="en"/>
              <a:t>contados desde la solicitud.</a:t>
            </a:r>
            <a:endParaRPr/>
          </a:p>
          <a:p>
            <a:pPr indent="-317500" lvl="0" marL="457200" rtl="0" algn="l">
              <a:spcBef>
                <a:spcPts val="0"/>
              </a:spcBef>
              <a:spcAft>
                <a:spcPts val="0"/>
              </a:spcAft>
              <a:buSzPts val="1400"/>
              <a:buChar char="●"/>
            </a:pPr>
            <a:r>
              <a:rPr lang="en"/>
              <a:t>Contenido: Solicitud </a:t>
            </a:r>
            <a:r>
              <a:rPr b="1" lang="en"/>
              <a:t>íntegramente</a:t>
            </a:r>
            <a:r>
              <a:rPr lang="en"/>
              <a:t> o </a:t>
            </a:r>
            <a:r>
              <a:rPr b="1" lang="en"/>
              <a:t>extracto</a:t>
            </a:r>
            <a:r>
              <a:rPr lang="en"/>
              <a:t> con datos necesarios para su acertada inteligencia.</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b="1" lang="en"/>
              <a:t>Diario Oficial.</a:t>
            </a:r>
            <a:endParaRPr b="1"/>
          </a:p>
          <a:p>
            <a:pPr indent="-317500" lvl="1" marL="914400" rtl="0" algn="l">
              <a:spcBef>
                <a:spcPts val="0"/>
              </a:spcBef>
              <a:spcAft>
                <a:spcPts val="0"/>
              </a:spcAft>
              <a:buSzPts val="1400"/>
              <a:buChar char="○"/>
            </a:pPr>
            <a:r>
              <a:rPr lang="en" sz="1500"/>
              <a:t>Una publicación.</a:t>
            </a:r>
            <a:endParaRPr b="1"/>
          </a:p>
          <a:p>
            <a:pPr indent="-317500" lvl="1" marL="914400" rtl="0" algn="l">
              <a:spcBef>
                <a:spcPts val="0"/>
              </a:spcBef>
              <a:spcAft>
                <a:spcPts val="0"/>
              </a:spcAft>
              <a:buSzPts val="1400"/>
              <a:buChar char="○"/>
            </a:pPr>
            <a:r>
              <a:rPr b="1" lang="en"/>
              <a:t>Uno del mes o quince del mes.</a:t>
            </a:r>
            <a:endParaRPr b="1"/>
          </a:p>
          <a:p>
            <a:pPr indent="-317500" lvl="0" marL="457200" rtl="0" algn="l">
              <a:spcBef>
                <a:spcPts val="1000"/>
              </a:spcBef>
              <a:spcAft>
                <a:spcPts val="0"/>
              </a:spcAft>
              <a:buSzPts val="1400"/>
              <a:buChar char="●"/>
            </a:pPr>
            <a:r>
              <a:rPr b="1" lang="en"/>
              <a:t>Periódico:</a:t>
            </a:r>
            <a:endParaRPr b="1"/>
          </a:p>
          <a:p>
            <a:pPr indent="-317500" lvl="1" marL="914400" rtl="0" algn="l">
              <a:spcBef>
                <a:spcPts val="0"/>
              </a:spcBef>
              <a:spcAft>
                <a:spcPts val="0"/>
              </a:spcAft>
              <a:buSzPts val="1400"/>
              <a:buChar char="○"/>
            </a:pPr>
            <a:r>
              <a:rPr lang="en"/>
              <a:t>RM: Diario d</a:t>
            </a:r>
            <a:r>
              <a:rPr lang="en"/>
              <a:t>e Santiago.</a:t>
            </a:r>
            <a:endParaRPr/>
          </a:p>
          <a:p>
            <a:pPr indent="-317500" lvl="1" marL="914400" rtl="0" algn="l">
              <a:spcBef>
                <a:spcPts val="0"/>
              </a:spcBef>
              <a:spcAft>
                <a:spcPts val="0"/>
              </a:spcAft>
              <a:buSzPts val="1400"/>
              <a:buChar char="○"/>
            </a:pPr>
            <a:r>
              <a:rPr lang="en"/>
              <a:t>No RM: Diario de la </a:t>
            </a:r>
            <a:r>
              <a:rPr lang="en"/>
              <a:t>provincia, y si no hay, de la capital regional.</a:t>
            </a:r>
            <a:endParaRPr/>
          </a:p>
          <a:p>
            <a:pPr indent="-317500" lvl="0" marL="457200" rtl="0" algn="l">
              <a:spcBef>
                <a:spcPts val="1000"/>
              </a:spcBef>
              <a:spcAft>
                <a:spcPts val="0"/>
              </a:spcAft>
              <a:buSzPts val="1400"/>
              <a:buChar char="●"/>
            </a:pPr>
            <a:r>
              <a:rPr b="1" lang="en"/>
              <a:t>Mensajes radiales: </a:t>
            </a:r>
            <a:endParaRPr b="1"/>
          </a:p>
          <a:p>
            <a:pPr indent="-317500" lvl="1" marL="914400" rtl="0" algn="l">
              <a:spcBef>
                <a:spcPts val="0"/>
              </a:spcBef>
              <a:spcAft>
                <a:spcPts val="0"/>
              </a:spcAft>
              <a:buSzPts val="1400"/>
              <a:buChar char="○"/>
            </a:pPr>
            <a:r>
              <a:rPr b="1" lang="en"/>
              <a:t>Tres veces.</a:t>
            </a:r>
            <a:endParaRPr b="1"/>
          </a:p>
          <a:p>
            <a:pPr indent="-317500" lvl="0" marL="457200" rtl="0" algn="l">
              <a:spcBef>
                <a:spcPts val="1000"/>
              </a:spcBef>
              <a:spcAft>
                <a:spcPts val="0"/>
              </a:spcAft>
              <a:buSzPts val="1400"/>
              <a:buChar char="●"/>
            </a:pPr>
            <a:r>
              <a:rPr b="1" lang="en"/>
              <a:t>Notificación Personal*:</a:t>
            </a:r>
            <a:endParaRPr b="1"/>
          </a:p>
          <a:p>
            <a:pPr indent="-317500" lvl="1" marL="914400" rtl="0" algn="l">
              <a:spcBef>
                <a:spcPts val="0"/>
              </a:spcBef>
              <a:spcAft>
                <a:spcPts val="0"/>
              </a:spcAft>
              <a:buSzPts val="1400"/>
              <a:buChar char="○"/>
            </a:pPr>
            <a:r>
              <a:rPr b="1" lang="en"/>
              <a:t>Jefe oficina DGA o Gobernador. </a:t>
            </a:r>
            <a:endParaRPr b="1"/>
          </a:p>
          <a:p>
            <a:pPr indent="-317500" lvl="1" marL="914400" rtl="0" algn="l">
              <a:spcBef>
                <a:spcPts val="0"/>
              </a:spcBef>
              <a:spcAft>
                <a:spcPts val="0"/>
              </a:spcAft>
              <a:buSzPts val="1400"/>
              <a:buChar char="○"/>
            </a:pPr>
            <a:r>
              <a:rPr b="1" lang="en"/>
              <a:t>Identidad de </a:t>
            </a:r>
            <a:r>
              <a:rPr b="1" lang="en"/>
              <a:t>personas </a:t>
            </a:r>
            <a:r>
              <a:rPr b="1" lang="en"/>
              <a:t>afectadas</a:t>
            </a:r>
            <a:r>
              <a:rPr b="1" lang="en"/>
              <a:t> sea manifiesta y número de ellas lo permita.</a:t>
            </a:r>
            <a:endParaRPr b="1"/>
          </a:p>
        </p:txBody>
      </p:sp>
      <p:sp>
        <p:nvSpPr>
          <p:cNvPr id="3272" name="Google Shape;3272;p48"/>
          <p:cNvSpPr txBox="1"/>
          <p:nvPr>
            <p:ph idx="6" type="title"/>
          </p:nvPr>
        </p:nvSpPr>
        <p:spPr>
          <a:xfrm>
            <a:off x="720000" y="356809"/>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Publicidad</a:t>
            </a:r>
            <a:endParaRPr sz="2500"/>
          </a:p>
        </p:txBody>
      </p:sp>
      <p:grpSp>
        <p:nvGrpSpPr>
          <p:cNvPr id="3273" name="Google Shape;3273;p48"/>
          <p:cNvGrpSpPr/>
          <p:nvPr/>
        </p:nvGrpSpPr>
        <p:grpSpPr>
          <a:xfrm>
            <a:off x="7774859" y="77054"/>
            <a:ext cx="1219200" cy="1219200"/>
            <a:chOff x="815525" y="1192605"/>
            <a:chExt cx="1219200" cy="1219200"/>
          </a:xfrm>
        </p:grpSpPr>
        <p:sp>
          <p:nvSpPr>
            <p:cNvPr id="3274" name="Google Shape;3274;p48"/>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48"/>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9" name="Shape 3279"/>
        <p:cNvGrpSpPr/>
        <p:nvPr/>
      </p:nvGrpSpPr>
      <p:grpSpPr>
        <a:xfrm>
          <a:off x="0" y="0"/>
          <a:ext cx="0" cy="0"/>
          <a:chOff x="0" y="0"/>
          <a:chExt cx="0" cy="0"/>
        </a:xfrm>
      </p:grpSpPr>
      <p:sp>
        <p:nvSpPr>
          <p:cNvPr id="3280" name="Google Shape;3280;p49"/>
          <p:cNvSpPr txBox="1"/>
          <p:nvPr>
            <p:ph idx="1" type="subTitle"/>
          </p:nvPr>
        </p:nvSpPr>
        <p:spPr>
          <a:xfrm>
            <a:off x="800550" y="2619594"/>
            <a:ext cx="2394600" cy="17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Art. 130 Código de Aguas</a:t>
            </a:r>
            <a:endParaRPr/>
          </a:p>
        </p:txBody>
      </p:sp>
      <p:sp>
        <p:nvSpPr>
          <p:cNvPr id="3281" name="Google Shape;3281;p49"/>
          <p:cNvSpPr txBox="1"/>
          <p:nvPr>
            <p:ph idx="2" type="subTitle"/>
          </p:nvPr>
        </p:nvSpPr>
        <p:spPr>
          <a:xfrm>
            <a:off x="854850" y="3143209"/>
            <a:ext cx="2286000" cy="146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Indica la regla de competencia para las controversias que surjan respecto a la adquisión o el ejercicio de DAA</a:t>
            </a:r>
            <a:endParaRPr/>
          </a:p>
        </p:txBody>
      </p:sp>
      <p:sp>
        <p:nvSpPr>
          <p:cNvPr id="3282" name="Google Shape;3282;p49"/>
          <p:cNvSpPr txBox="1"/>
          <p:nvPr>
            <p:ph idx="6" type="title"/>
          </p:nvPr>
        </p:nvSpPr>
        <p:spPr>
          <a:xfrm>
            <a:off x="800550" y="1665250"/>
            <a:ext cx="7190100" cy="5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Reglas Generales de los Procedimientos Administrativos</a:t>
            </a:r>
            <a:endParaRPr/>
          </a:p>
        </p:txBody>
      </p:sp>
      <p:sp>
        <p:nvSpPr>
          <p:cNvPr id="3283" name="Google Shape;3283;p49"/>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284" name="Google Shape;3284;p49"/>
          <p:cNvGrpSpPr/>
          <p:nvPr/>
        </p:nvGrpSpPr>
        <p:grpSpPr>
          <a:xfrm>
            <a:off x="7768001" y="227930"/>
            <a:ext cx="1219200" cy="1219200"/>
            <a:chOff x="815525" y="1192605"/>
            <a:chExt cx="1219200" cy="1219200"/>
          </a:xfrm>
        </p:grpSpPr>
        <p:sp>
          <p:nvSpPr>
            <p:cNvPr id="3285" name="Google Shape;3285;p49"/>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49"/>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7" name="Google Shape;3287;p49"/>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sp>
        <p:nvSpPr>
          <p:cNvPr id="3288" name="Google Shape;3288;p49"/>
          <p:cNvSpPr/>
          <p:nvPr/>
        </p:nvSpPr>
        <p:spPr>
          <a:xfrm>
            <a:off x="3641688" y="3143200"/>
            <a:ext cx="738625" cy="1208675"/>
          </a:xfrm>
          <a:custGeom>
            <a:rect b="b" l="l" r="r" t="t"/>
            <a:pathLst>
              <a:path extrusionOk="0" h="48347" w="29545">
                <a:moveTo>
                  <a:pt x="0" y="0"/>
                </a:moveTo>
                <a:lnTo>
                  <a:pt x="29545" y="23099"/>
                </a:lnTo>
                <a:lnTo>
                  <a:pt x="9132" y="41901"/>
                </a:lnTo>
                <a:lnTo>
                  <a:pt x="1612" y="48347"/>
                </a:lnTo>
                <a:lnTo>
                  <a:pt x="8595" y="24711"/>
                </a:lnTo>
                <a:close/>
              </a:path>
            </a:pathLst>
          </a:custGeom>
          <a:solidFill>
            <a:schemeClr val="accent6"/>
          </a:solidFill>
          <a:ln cap="flat" cmpd="sng" w="9525">
            <a:solidFill>
              <a:schemeClr val="dk2"/>
            </a:solidFill>
            <a:prstDash val="solid"/>
            <a:round/>
            <a:headEnd len="med" w="med" type="none"/>
            <a:tailEnd len="med" w="med" type="none"/>
          </a:ln>
        </p:spPr>
      </p:sp>
      <p:sp>
        <p:nvSpPr>
          <p:cNvPr id="3289" name="Google Shape;3289;p49"/>
          <p:cNvSpPr txBox="1"/>
          <p:nvPr>
            <p:ph idx="2" type="subTitle"/>
          </p:nvPr>
        </p:nvSpPr>
        <p:spPr>
          <a:xfrm>
            <a:off x="4796750" y="2601375"/>
            <a:ext cx="3545400" cy="108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Corresponderá conocer a la oficina DGA del lugar o ante el Gobernador Provincial respectivo.</a:t>
            </a:r>
            <a:endParaRPr/>
          </a:p>
          <a:p>
            <a:pPr indent="0" lvl="0" marL="0" rtl="0" algn="ctr">
              <a:spcBef>
                <a:spcPts val="0"/>
              </a:spcBef>
              <a:spcAft>
                <a:spcPts val="0"/>
              </a:spcAft>
              <a:buNone/>
            </a:pPr>
            <a:r>
              <a:t/>
            </a:r>
            <a:endParaRPr/>
          </a:p>
        </p:txBody>
      </p:sp>
      <p:sp>
        <p:nvSpPr>
          <p:cNvPr id="3290" name="Google Shape;3290;p49"/>
          <p:cNvSpPr txBox="1"/>
          <p:nvPr>
            <p:ph idx="2" type="subTitle"/>
          </p:nvPr>
        </p:nvSpPr>
        <p:spPr>
          <a:xfrm>
            <a:off x="4637900" y="3526300"/>
            <a:ext cx="3863100" cy="108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Dos preguntas:</a:t>
            </a:r>
            <a:endParaRPr/>
          </a:p>
          <a:p>
            <a:pPr indent="0" lvl="0" marL="0" rtl="0" algn="ctr">
              <a:spcBef>
                <a:spcPts val="0"/>
              </a:spcBef>
              <a:spcAft>
                <a:spcPts val="0"/>
              </a:spcAft>
              <a:buNone/>
            </a:pPr>
            <a:r>
              <a:rPr lang="en"/>
              <a:t>¿Cual es el lugar? → El punto de captación</a:t>
            </a:r>
            <a:endParaRPr/>
          </a:p>
          <a:p>
            <a:pPr indent="0" lvl="0" marL="0" rtl="0" algn="ctr">
              <a:spcBef>
                <a:spcPts val="0"/>
              </a:spcBef>
              <a:spcAft>
                <a:spcPts val="0"/>
              </a:spcAft>
              <a:buNone/>
            </a:pPr>
            <a:r>
              <a:rPr lang="en"/>
              <a:t>¿Cual es el plazo? → Art. 131: Días corridos</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9" name="Shape 3099"/>
        <p:cNvGrpSpPr/>
        <p:nvPr/>
      </p:nvGrpSpPr>
      <p:grpSpPr>
        <a:xfrm>
          <a:off x="0" y="0"/>
          <a:ext cx="0" cy="0"/>
          <a:chOff x="0" y="0"/>
          <a:chExt cx="0" cy="0"/>
        </a:xfrm>
      </p:grpSpPr>
      <p:sp>
        <p:nvSpPr>
          <p:cNvPr id="3100" name="Google Shape;3100;p32"/>
          <p:cNvSpPr/>
          <p:nvPr/>
        </p:nvSpPr>
        <p:spPr>
          <a:xfrm flipH="1" rot="10800000">
            <a:off x="6741700" y="4234550"/>
            <a:ext cx="2402299" cy="880409"/>
          </a:xfrm>
          <a:custGeom>
            <a:rect b="b" l="l" r="r" t="t"/>
            <a:pathLst>
              <a:path extrusionOk="0" h="8079" w="22045">
                <a:moveTo>
                  <a:pt x="89" y="0"/>
                </a:moveTo>
                <a:cubicBezTo>
                  <a:pt x="0" y="926"/>
                  <a:pt x="320" y="2541"/>
                  <a:pt x="2608" y="2541"/>
                </a:cubicBezTo>
                <a:cubicBezTo>
                  <a:pt x="2986" y="2541"/>
                  <a:pt x="3418" y="2497"/>
                  <a:pt x="3910" y="2399"/>
                </a:cubicBezTo>
                <a:cubicBezTo>
                  <a:pt x="4064" y="2369"/>
                  <a:pt x="4211" y="2354"/>
                  <a:pt x="4354" y="2354"/>
                </a:cubicBezTo>
                <a:cubicBezTo>
                  <a:pt x="6794" y="2354"/>
                  <a:pt x="7754" y="6507"/>
                  <a:pt x="11082" y="6507"/>
                </a:cubicBezTo>
                <a:cubicBezTo>
                  <a:pt x="11391" y="6507"/>
                  <a:pt x="11722" y="6471"/>
                  <a:pt x="12075" y="6392"/>
                </a:cubicBezTo>
                <a:cubicBezTo>
                  <a:pt x="13137" y="6153"/>
                  <a:pt x="13980" y="6055"/>
                  <a:pt x="14671" y="6055"/>
                </a:cubicBezTo>
                <a:cubicBezTo>
                  <a:pt x="17810" y="6055"/>
                  <a:pt x="17820" y="8078"/>
                  <a:pt x="21081" y="8078"/>
                </a:cubicBezTo>
                <a:cubicBezTo>
                  <a:pt x="21374" y="8078"/>
                  <a:pt x="21694" y="8062"/>
                  <a:pt x="22044" y="8026"/>
                </a:cubicBezTo>
                <a:lnTo>
                  <a:pt x="220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32"/>
          <p:cNvSpPr txBox="1"/>
          <p:nvPr>
            <p:ph type="title"/>
          </p:nvPr>
        </p:nvSpPr>
        <p:spPr>
          <a:xfrm>
            <a:off x="720000" y="306265"/>
            <a:ext cx="7704000" cy="61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Objetivos</a:t>
            </a:r>
            <a:endParaRPr/>
          </a:p>
        </p:txBody>
      </p:sp>
      <p:sp>
        <p:nvSpPr>
          <p:cNvPr id="3102" name="Google Shape;3102;p32"/>
          <p:cNvSpPr txBox="1"/>
          <p:nvPr>
            <p:ph idx="1" type="body"/>
          </p:nvPr>
        </p:nvSpPr>
        <p:spPr>
          <a:xfrm>
            <a:off x="720000" y="1114400"/>
            <a:ext cx="7836300" cy="3636000"/>
          </a:xfrm>
          <a:prstGeom prst="rect">
            <a:avLst/>
          </a:prstGeom>
        </p:spPr>
        <p:txBody>
          <a:bodyPr anchorCtr="0" anchor="t" bIns="91425" lIns="91425" spcFirstLastPara="1" rIns="91425" wrap="square" tIns="91425">
            <a:noAutofit/>
          </a:bodyPr>
          <a:lstStyle/>
          <a:p>
            <a:pPr indent="-361950" lvl="0" marL="457200" rtl="0" algn="just">
              <a:lnSpc>
                <a:spcPct val="115000"/>
              </a:lnSpc>
              <a:spcBef>
                <a:spcPts val="0"/>
              </a:spcBef>
              <a:spcAft>
                <a:spcPts val="0"/>
              </a:spcAft>
              <a:buSzPts val="2100"/>
              <a:buFont typeface="Montserrat"/>
              <a:buAutoNum type="arabicPeriod"/>
            </a:pPr>
            <a:r>
              <a:rPr lang="en" sz="2100">
                <a:latin typeface="Montserrat"/>
                <a:ea typeface="Montserrat"/>
                <a:cs typeface="Montserrat"/>
                <a:sym typeface="Montserrat"/>
              </a:rPr>
              <a:t>Exponer</a:t>
            </a:r>
            <a:r>
              <a:rPr lang="en" sz="2100">
                <a:latin typeface="Montserrat"/>
                <a:ea typeface="Montserrat"/>
                <a:cs typeface="Montserrat"/>
                <a:sym typeface="Montserrat"/>
              </a:rPr>
              <a:t> la </a:t>
            </a:r>
            <a:r>
              <a:rPr b="1" lang="en" sz="2100">
                <a:latin typeface="Montserrat"/>
                <a:ea typeface="Montserrat"/>
                <a:cs typeface="Montserrat"/>
                <a:sym typeface="Montserrat"/>
              </a:rPr>
              <a:t>estructura</a:t>
            </a:r>
            <a:r>
              <a:rPr lang="en" sz="2100">
                <a:latin typeface="Montserrat"/>
                <a:ea typeface="Montserrat"/>
                <a:cs typeface="Montserrat"/>
                <a:sym typeface="Montserrat"/>
              </a:rPr>
              <a:t> del Código de Aguas.</a:t>
            </a:r>
            <a:endParaRPr sz="2100">
              <a:latin typeface="Montserrat"/>
              <a:ea typeface="Montserrat"/>
              <a:cs typeface="Montserrat"/>
              <a:sym typeface="Montserrat"/>
            </a:endParaRPr>
          </a:p>
          <a:p>
            <a:pPr indent="-361950" lvl="0" marL="457200" rtl="0" algn="just">
              <a:lnSpc>
                <a:spcPct val="115000"/>
              </a:lnSpc>
              <a:spcBef>
                <a:spcPts val="0"/>
              </a:spcBef>
              <a:spcAft>
                <a:spcPts val="0"/>
              </a:spcAft>
              <a:buSzPts val="2100"/>
              <a:buAutoNum type="arabicPeriod"/>
            </a:pPr>
            <a:r>
              <a:rPr lang="en" sz="2100">
                <a:latin typeface="Montserrat"/>
                <a:ea typeface="Montserrat"/>
                <a:cs typeface="Montserrat"/>
                <a:sym typeface="Montserrat"/>
              </a:rPr>
              <a:t>Referir las </a:t>
            </a:r>
            <a:r>
              <a:rPr b="1" lang="en" sz="2100">
                <a:latin typeface="Montserrat"/>
                <a:ea typeface="Montserrat"/>
                <a:cs typeface="Montserrat"/>
                <a:sym typeface="Montserrat"/>
              </a:rPr>
              <a:t>características de los DAA</a:t>
            </a:r>
            <a:r>
              <a:rPr lang="en" sz="2100">
                <a:latin typeface="Montserrat"/>
                <a:ea typeface="Montserrat"/>
                <a:cs typeface="Montserrat"/>
                <a:sym typeface="Montserrat"/>
              </a:rPr>
              <a:t>.</a:t>
            </a:r>
            <a:endParaRPr sz="2100">
              <a:latin typeface="Montserrat"/>
              <a:ea typeface="Montserrat"/>
              <a:cs typeface="Montserrat"/>
              <a:sym typeface="Montserrat"/>
            </a:endParaRPr>
          </a:p>
          <a:p>
            <a:pPr indent="-361950" lvl="0" marL="457200" rtl="0" algn="just">
              <a:lnSpc>
                <a:spcPct val="115000"/>
              </a:lnSpc>
              <a:spcBef>
                <a:spcPts val="0"/>
              </a:spcBef>
              <a:spcAft>
                <a:spcPts val="0"/>
              </a:spcAft>
              <a:buSzPts val="2100"/>
              <a:buAutoNum type="arabicPeriod"/>
            </a:pPr>
            <a:r>
              <a:rPr lang="en" sz="2100">
                <a:latin typeface="Montserrat"/>
                <a:ea typeface="Montserrat"/>
                <a:cs typeface="Montserrat"/>
                <a:sym typeface="Montserrat"/>
              </a:rPr>
              <a:t>Resumir</a:t>
            </a:r>
            <a:r>
              <a:rPr lang="en" sz="2100">
                <a:latin typeface="Montserrat"/>
                <a:ea typeface="Montserrat"/>
                <a:cs typeface="Montserrat"/>
                <a:sym typeface="Montserrat"/>
              </a:rPr>
              <a:t> el procedimiento de </a:t>
            </a:r>
            <a:r>
              <a:rPr b="1" lang="en" sz="2100">
                <a:latin typeface="Montserrat"/>
                <a:ea typeface="Montserrat"/>
                <a:cs typeface="Montserrat"/>
                <a:sym typeface="Montserrat"/>
              </a:rPr>
              <a:t>constitución</a:t>
            </a:r>
            <a:r>
              <a:rPr b="1" lang="en" sz="2100">
                <a:latin typeface="Montserrat"/>
                <a:ea typeface="Montserrat"/>
                <a:cs typeface="Montserrat"/>
                <a:sym typeface="Montserrat"/>
              </a:rPr>
              <a:t> de DAA</a:t>
            </a:r>
            <a:r>
              <a:rPr lang="en" sz="2100">
                <a:latin typeface="Montserrat"/>
                <a:ea typeface="Montserrat"/>
                <a:cs typeface="Montserrat"/>
                <a:sym typeface="Montserrat"/>
              </a:rPr>
              <a:t> </a:t>
            </a:r>
            <a:r>
              <a:rPr lang="en" sz="2100">
                <a:latin typeface="Montserrat"/>
                <a:ea typeface="Montserrat"/>
                <a:cs typeface="Montserrat"/>
                <a:sym typeface="Montserrat"/>
              </a:rPr>
              <a:t>y la posibilidad de </a:t>
            </a:r>
            <a:r>
              <a:rPr b="1" lang="en" sz="2100">
                <a:latin typeface="Montserrat"/>
                <a:ea typeface="Montserrat"/>
                <a:cs typeface="Montserrat"/>
                <a:sym typeface="Montserrat"/>
              </a:rPr>
              <a:t>oposición</a:t>
            </a:r>
            <a:r>
              <a:rPr lang="en" sz="2100">
                <a:latin typeface="Montserrat"/>
                <a:ea typeface="Montserrat"/>
                <a:cs typeface="Montserrat"/>
                <a:sym typeface="Montserrat"/>
              </a:rPr>
              <a:t>.</a:t>
            </a:r>
            <a:endParaRPr sz="2100">
              <a:latin typeface="Montserrat"/>
              <a:ea typeface="Montserrat"/>
              <a:cs typeface="Montserrat"/>
              <a:sym typeface="Montserrat"/>
            </a:endParaRPr>
          </a:p>
          <a:p>
            <a:pPr indent="-361950" lvl="0" marL="457200" rtl="0" algn="just">
              <a:lnSpc>
                <a:spcPct val="115000"/>
              </a:lnSpc>
              <a:spcBef>
                <a:spcPts val="0"/>
              </a:spcBef>
              <a:spcAft>
                <a:spcPts val="0"/>
              </a:spcAft>
              <a:buSzPts val="2100"/>
              <a:buAutoNum type="arabicPeriod"/>
            </a:pPr>
            <a:r>
              <a:rPr lang="en" sz="2100">
                <a:latin typeface="Montserrat"/>
                <a:ea typeface="Montserrat"/>
                <a:cs typeface="Montserrat"/>
                <a:sym typeface="Montserrat"/>
              </a:rPr>
              <a:t>Repasar el procedimiento de </a:t>
            </a:r>
            <a:r>
              <a:rPr b="1" lang="en" sz="2100">
                <a:latin typeface="Montserrat"/>
                <a:ea typeface="Montserrat"/>
                <a:cs typeface="Montserrat"/>
                <a:sym typeface="Montserrat"/>
              </a:rPr>
              <a:t>reconocimiento de aguas indígenas</a:t>
            </a:r>
            <a:r>
              <a:rPr lang="en" sz="2100">
                <a:latin typeface="Montserrat"/>
                <a:ea typeface="Montserrat"/>
                <a:cs typeface="Montserrat"/>
                <a:sym typeface="Montserrat"/>
              </a:rPr>
              <a:t>.</a:t>
            </a:r>
            <a:endParaRPr sz="2100">
              <a:latin typeface="Montserrat"/>
              <a:ea typeface="Montserrat"/>
              <a:cs typeface="Montserrat"/>
              <a:sym typeface="Montserrat"/>
            </a:endParaRPr>
          </a:p>
          <a:p>
            <a:pPr indent="-361950" lvl="0" marL="457200" rtl="0" algn="just">
              <a:lnSpc>
                <a:spcPct val="115000"/>
              </a:lnSpc>
              <a:spcBef>
                <a:spcPts val="0"/>
              </a:spcBef>
              <a:spcAft>
                <a:spcPts val="0"/>
              </a:spcAft>
              <a:buSzPts val="2100"/>
              <a:buAutoNum type="arabicPeriod"/>
            </a:pPr>
            <a:r>
              <a:rPr lang="en" sz="2100">
                <a:latin typeface="Montserrat"/>
                <a:ea typeface="Montserrat"/>
                <a:cs typeface="Montserrat"/>
                <a:sym typeface="Montserrat"/>
              </a:rPr>
              <a:t>Describir los elementos esenciales de las </a:t>
            </a:r>
            <a:r>
              <a:rPr b="1" lang="en" sz="2100">
                <a:latin typeface="Montserrat"/>
                <a:ea typeface="Montserrat"/>
                <a:cs typeface="Montserrat"/>
                <a:sym typeface="Montserrat"/>
              </a:rPr>
              <a:t>organizaciones de usuarios</a:t>
            </a:r>
            <a:r>
              <a:rPr lang="en" sz="2100">
                <a:latin typeface="Montserrat"/>
                <a:ea typeface="Montserrat"/>
                <a:cs typeface="Montserrat"/>
                <a:sym typeface="Montserrat"/>
              </a:rPr>
              <a:t>.</a:t>
            </a:r>
            <a:endParaRPr sz="2100">
              <a:latin typeface="Montserrat"/>
              <a:ea typeface="Montserrat"/>
              <a:cs typeface="Montserrat"/>
              <a:sym typeface="Montserrat"/>
            </a:endParaRPr>
          </a:p>
          <a:p>
            <a:pPr indent="-361950" lvl="0" marL="457200" rtl="0" algn="just">
              <a:lnSpc>
                <a:spcPct val="115000"/>
              </a:lnSpc>
              <a:spcBef>
                <a:spcPts val="0"/>
              </a:spcBef>
              <a:spcAft>
                <a:spcPts val="0"/>
              </a:spcAft>
              <a:buSzPts val="2100"/>
              <a:buAutoNum type="arabicPeriod"/>
            </a:pPr>
            <a:r>
              <a:rPr lang="en" sz="2100">
                <a:latin typeface="Montserrat"/>
                <a:ea typeface="Montserrat"/>
                <a:cs typeface="Montserrat"/>
                <a:sym typeface="Montserrat"/>
              </a:rPr>
              <a:t>Responder </a:t>
            </a:r>
            <a:r>
              <a:rPr b="1" lang="en" sz="2100">
                <a:latin typeface="Montserrat"/>
                <a:ea typeface="Montserrat"/>
                <a:cs typeface="Montserrat"/>
                <a:sym typeface="Montserrat"/>
              </a:rPr>
              <a:t>dudas</a:t>
            </a:r>
            <a:r>
              <a:rPr lang="en" sz="2100">
                <a:latin typeface="Montserrat"/>
                <a:ea typeface="Montserrat"/>
                <a:cs typeface="Montserrat"/>
                <a:sym typeface="Montserrat"/>
              </a:rPr>
              <a:t> particulares.</a:t>
            </a:r>
            <a:endParaRPr sz="21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4" name="Shape 3294"/>
        <p:cNvGrpSpPr/>
        <p:nvPr/>
      </p:nvGrpSpPr>
      <p:grpSpPr>
        <a:xfrm>
          <a:off x="0" y="0"/>
          <a:ext cx="0" cy="0"/>
          <a:chOff x="0" y="0"/>
          <a:chExt cx="0" cy="0"/>
        </a:xfrm>
      </p:grpSpPr>
      <p:sp>
        <p:nvSpPr>
          <p:cNvPr id="3295" name="Google Shape;3295;p50"/>
          <p:cNvSpPr txBox="1"/>
          <p:nvPr>
            <p:ph idx="1" type="subTitle"/>
          </p:nvPr>
        </p:nvSpPr>
        <p:spPr>
          <a:xfrm>
            <a:off x="800550" y="2720215"/>
            <a:ext cx="2394600" cy="5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Art. 132 Código de Aguas</a:t>
            </a:r>
            <a:endParaRPr/>
          </a:p>
        </p:txBody>
      </p:sp>
      <p:sp>
        <p:nvSpPr>
          <p:cNvPr id="3296" name="Google Shape;3296;p50"/>
          <p:cNvSpPr txBox="1"/>
          <p:nvPr>
            <p:ph idx="2" type="subTitle"/>
          </p:nvPr>
        </p:nvSpPr>
        <p:spPr>
          <a:xfrm>
            <a:off x="3352725" y="2283725"/>
            <a:ext cx="5134800" cy="146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Los terceros que se sientan afectados en sus derechos, podrán oponerse a la presentación dentro del plazo de 30 días (...).</a:t>
            </a:r>
            <a:endParaRPr/>
          </a:p>
          <a:p>
            <a:pPr indent="0" lvl="0" marL="0" rtl="0" algn="ctr">
              <a:spcBef>
                <a:spcPts val="0"/>
              </a:spcBef>
              <a:spcAft>
                <a:spcPts val="0"/>
              </a:spcAft>
              <a:buNone/>
            </a:pPr>
            <a:r>
              <a:rPr lang="en"/>
              <a:t>Dentro del quinto día de recibida la oposición, la autoridad dará traslado de ella al solicitante, para que éste responda dentro del plazo de 15 días.</a:t>
            </a:r>
            <a:endParaRPr/>
          </a:p>
        </p:txBody>
      </p:sp>
      <p:sp>
        <p:nvSpPr>
          <p:cNvPr id="3297" name="Google Shape;3297;p50"/>
          <p:cNvSpPr txBox="1"/>
          <p:nvPr>
            <p:ph idx="6" type="title"/>
          </p:nvPr>
        </p:nvSpPr>
        <p:spPr>
          <a:xfrm>
            <a:off x="800550" y="1665250"/>
            <a:ext cx="7190100" cy="5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Procedimiento de oposición</a:t>
            </a:r>
            <a:endParaRPr/>
          </a:p>
        </p:txBody>
      </p:sp>
      <p:sp>
        <p:nvSpPr>
          <p:cNvPr id="3298" name="Google Shape;3298;p50"/>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299" name="Google Shape;3299;p50"/>
          <p:cNvGrpSpPr/>
          <p:nvPr/>
        </p:nvGrpSpPr>
        <p:grpSpPr>
          <a:xfrm>
            <a:off x="7768001" y="227930"/>
            <a:ext cx="1219200" cy="1219200"/>
            <a:chOff x="815525" y="1192605"/>
            <a:chExt cx="1219200" cy="1219200"/>
          </a:xfrm>
        </p:grpSpPr>
        <p:sp>
          <p:nvSpPr>
            <p:cNvPr id="3300" name="Google Shape;3300;p50"/>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50"/>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02" name="Google Shape;3302;p50"/>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sp>
        <p:nvSpPr>
          <p:cNvPr id="3303" name="Google Shape;3303;p50"/>
          <p:cNvSpPr txBox="1"/>
          <p:nvPr>
            <p:ph idx="2" type="subTitle"/>
          </p:nvPr>
        </p:nvSpPr>
        <p:spPr>
          <a:xfrm>
            <a:off x="437950" y="3915775"/>
            <a:ext cx="4351800" cy="108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¿Qué terceros? </a:t>
            </a:r>
            <a:br>
              <a:rPr b="1" lang="en"/>
            </a:br>
            <a:r>
              <a:rPr b="1" lang="en"/>
              <a:t>¿Deben tener DAA? </a:t>
            </a:r>
            <a:br>
              <a:rPr b="1" lang="en"/>
            </a:br>
            <a:r>
              <a:rPr b="1" lang="en"/>
              <a:t>¿Qué tipo de derechos deben verse afectados? </a:t>
            </a:r>
            <a:br>
              <a:rPr b="1" lang="en"/>
            </a:br>
            <a:r>
              <a:rPr b="1" lang="en"/>
              <a:t>¿Qué es sentirse afectado?</a:t>
            </a:r>
            <a:endParaRPr b="1"/>
          </a:p>
          <a:p>
            <a:pPr indent="0" lvl="0" marL="0" rtl="0" algn="ctr">
              <a:spcBef>
                <a:spcPts val="0"/>
              </a:spcBef>
              <a:spcAft>
                <a:spcPts val="0"/>
              </a:spcAft>
              <a:buNone/>
            </a:pPr>
            <a:r>
              <a:t/>
            </a:r>
            <a:endParaRPr/>
          </a:p>
        </p:txBody>
      </p:sp>
      <p:cxnSp>
        <p:nvCxnSpPr>
          <p:cNvPr id="3304" name="Google Shape;3304;p50"/>
          <p:cNvCxnSpPr>
            <a:stCxn id="3296" idx="3"/>
            <a:endCxn id="3303" idx="3"/>
          </p:cNvCxnSpPr>
          <p:nvPr/>
        </p:nvCxnSpPr>
        <p:spPr>
          <a:xfrm flipH="1">
            <a:off x="4789725" y="3015275"/>
            <a:ext cx="3697800" cy="1440600"/>
          </a:xfrm>
          <a:prstGeom prst="bentConnector3">
            <a:avLst>
              <a:gd fmla="val -6440" name="adj1"/>
            </a:avLst>
          </a:prstGeom>
          <a:noFill/>
          <a:ln cap="flat" cmpd="sng" w="19050">
            <a:solidFill>
              <a:schemeClr val="dk2"/>
            </a:solidFill>
            <a:prstDash val="dot"/>
            <a:round/>
            <a:headEnd len="med" w="med" type="oval"/>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8" name="Shape 3308"/>
        <p:cNvGrpSpPr/>
        <p:nvPr/>
      </p:nvGrpSpPr>
      <p:grpSpPr>
        <a:xfrm>
          <a:off x="0" y="0"/>
          <a:ext cx="0" cy="0"/>
          <a:chOff x="0" y="0"/>
          <a:chExt cx="0" cy="0"/>
        </a:xfrm>
      </p:grpSpPr>
      <p:sp>
        <p:nvSpPr>
          <p:cNvPr id="3309" name="Google Shape;3309;p51"/>
          <p:cNvSpPr txBox="1"/>
          <p:nvPr>
            <p:ph idx="2" type="subTitle"/>
          </p:nvPr>
        </p:nvSpPr>
        <p:spPr>
          <a:xfrm>
            <a:off x="2082500" y="2283725"/>
            <a:ext cx="6069300" cy="18930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SzPts val="1400"/>
              <a:buChar char="●"/>
            </a:pPr>
            <a:r>
              <a:rPr lang="en"/>
              <a:t>Bilateralidad de la Audiencia</a:t>
            </a:r>
            <a:endParaRPr/>
          </a:p>
          <a:p>
            <a:pPr indent="-317500" lvl="0" marL="457200" rtl="0" algn="just">
              <a:spcBef>
                <a:spcPts val="0"/>
              </a:spcBef>
              <a:spcAft>
                <a:spcPts val="0"/>
              </a:spcAft>
              <a:buSzPts val="1400"/>
              <a:buChar char="●"/>
            </a:pPr>
            <a:r>
              <a:rPr lang="en"/>
              <a:t>Gratuidad (art. 135 CA)</a:t>
            </a:r>
            <a:endParaRPr/>
          </a:p>
          <a:p>
            <a:pPr indent="-317500" lvl="0" marL="457200" rtl="0" algn="just">
              <a:spcBef>
                <a:spcPts val="0"/>
              </a:spcBef>
              <a:spcAft>
                <a:spcPts val="0"/>
              </a:spcAft>
              <a:buSzPts val="1400"/>
              <a:buChar char="●"/>
            </a:pPr>
            <a:r>
              <a:rPr lang="en"/>
              <a:t>Identificación de los requisitos que señala el art 140 para la solicitud de constitución de DAA</a:t>
            </a:r>
            <a:endParaRPr b="1"/>
          </a:p>
          <a:p>
            <a:pPr indent="-317500" lvl="0" marL="457200" rtl="0" algn="just">
              <a:spcBef>
                <a:spcPts val="0"/>
              </a:spcBef>
              <a:spcAft>
                <a:spcPts val="0"/>
              </a:spcAft>
              <a:buSzPts val="1400"/>
              <a:buChar char="●"/>
            </a:pPr>
            <a:r>
              <a:rPr b="1" lang="en"/>
              <a:t>Resolución de la oposición se realiza de manera conjunta con la solicitud, debe ser comunicada al solicitante y al opositor.</a:t>
            </a:r>
            <a:endParaRPr b="1"/>
          </a:p>
          <a:p>
            <a:pPr indent="-317500" lvl="0" marL="457200" rtl="0" algn="just">
              <a:spcBef>
                <a:spcPts val="0"/>
              </a:spcBef>
              <a:spcAft>
                <a:spcPts val="0"/>
              </a:spcAft>
              <a:buSzPts val="1400"/>
              <a:buChar char="●"/>
            </a:pPr>
            <a:r>
              <a:rPr lang="en"/>
              <a:t>Aplicación subsidiaria de la Ley N° 19.880 (LBPA)</a:t>
            </a:r>
            <a:endParaRPr/>
          </a:p>
        </p:txBody>
      </p:sp>
      <p:sp>
        <p:nvSpPr>
          <p:cNvPr id="3310" name="Google Shape;3310;p51"/>
          <p:cNvSpPr txBox="1"/>
          <p:nvPr>
            <p:ph idx="6" type="title"/>
          </p:nvPr>
        </p:nvSpPr>
        <p:spPr>
          <a:xfrm>
            <a:off x="800550" y="1665250"/>
            <a:ext cx="7190100" cy="5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Principios y procedimiento</a:t>
            </a:r>
            <a:endParaRPr/>
          </a:p>
        </p:txBody>
      </p:sp>
      <p:sp>
        <p:nvSpPr>
          <p:cNvPr id="3311" name="Google Shape;3311;p51"/>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312" name="Google Shape;3312;p51"/>
          <p:cNvGrpSpPr/>
          <p:nvPr/>
        </p:nvGrpSpPr>
        <p:grpSpPr>
          <a:xfrm>
            <a:off x="7768001" y="227930"/>
            <a:ext cx="1219200" cy="1219200"/>
            <a:chOff x="815525" y="1192605"/>
            <a:chExt cx="1219200" cy="1219200"/>
          </a:xfrm>
        </p:grpSpPr>
        <p:sp>
          <p:nvSpPr>
            <p:cNvPr id="3313" name="Google Shape;3313;p51"/>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51"/>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5" name="Google Shape;3315;p51"/>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316" name="Google Shape;3316;p51"/>
          <p:cNvGrpSpPr/>
          <p:nvPr/>
        </p:nvGrpSpPr>
        <p:grpSpPr>
          <a:xfrm>
            <a:off x="800552" y="2674793"/>
            <a:ext cx="1081893" cy="1110862"/>
            <a:chOff x="-2310650" y="3958175"/>
            <a:chExt cx="293825" cy="291450"/>
          </a:xfrm>
        </p:grpSpPr>
        <p:sp>
          <p:nvSpPr>
            <p:cNvPr id="3317" name="Google Shape;3317;p51"/>
            <p:cNvSpPr/>
            <p:nvPr/>
          </p:nvSpPr>
          <p:spPr>
            <a:xfrm>
              <a:off x="-2310650" y="3958175"/>
              <a:ext cx="185925" cy="118950"/>
            </a:xfrm>
            <a:custGeom>
              <a:rect b="b" l="l" r="r" t="t"/>
              <a:pathLst>
                <a:path extrusionOk="0" h="4758" w="7437">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51"/>
            <p:cNvSpPr/>
            <p:nvPr/>
          </p:nvSpPr>
          <p:spPr>
            <a:xfrm>
              <a:off x="-2309075" y="3992050"/>
              <a:ext cx="292250" cy="257575"/>
            </a:xfrm>
            <a:custGeom>
              <a:rect b="b" l="l" r="r" t="t"/>
              <a:pathLst>
                <a:path extrusionOk="0" h="10303" w="1169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2" name="Shape 3322"/>
        <p:cNvGrpSpPr/>
        <p:nvPr/>
      </p:nvGrpSpPr>
      <p:grpSpPr>
        <a:xfrm>
          <a:off x="0" y="0"/>
          <a:ext cx="0" cy="0"/>
          <a:chOff x="0" y="0"/>
          <a:chExt cx="0" cy="0"/>
        </a:xfrm>
      </p:grpSpPr>
      <p:sp>
        <p:nvSpPr>
          <p:cNvPr id="3323" name="Google Shape;3323;p52"/>
          <p:cNvSpPr txBox="1"/>
          <p:nvPr>
            <p:ph idx="1" type="subTitle"/>
          </p:nvPr>
        </p:nvSpPr>
        <p:spPr>
          <a:xfrm>
            <a:off x="1021988" y="1925600"/>
            <a:ext cx="2167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Reconsideración</a:t>
            </a:r>
            <a:endParaRPr/>
          </a:p>
          <a:p>
            <a:pPr indent="0" lvl="0" marL="0" rtl="0" algn="ctr">
              <a:spcBef>
                <a:spcPts val="0"/>
              </a:spcBef>
              <a:spcAft>
                <a:spcPts val="0"/>
              </a:spcAft>
              <a:buNone/>
            </a:pPr>
            <a:r>
              <a:rPr lang="en"/>
              <a:t>Art. 136</a:t>
            </a:r>
            <a:endParaRPr/>
          </a:p>
        </p:txBody>
      </p:sp>
      <p:sp>
        <p:nvSpPr>
          <p:cNvPr id="3324" name="Google Shape;3324;p52"/>
          <p:cNvSpPr txBox="1"/>
          <p:nvPr>
            <p:ph idx="2" type="subTitle"/>
          </p:nvPr>
        </p:nvSpPr>
        <p:spPr>
          <a:xfrm>
            <a:off x="303038" y="2773975"/>
            <a:ext cx="3242400" cy="15255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SzPts val="1400"/>
              <a:buChar char="★"/>
            </a:pPr>
            <a:r>
              <a:rPr lang="en"/>
              <a:t>Deducido por los interesados</a:t>
            </a:r>
            <a:endParaRPr/>
          </a:p>
          <a:p>
            <a:pPr indent="-317500" lvl="0" marL="457200" rtl="0" algn="just">
              <a:spcBef>
                <a:spcPts val="0"/>
              </a:spcBef>
              <a:spcAft>
                <a:spcPts val="0"/>
              </a:spcAft>
              <a:buSzPts val="1400"/>
              <a:buChar char="★"/>
            </a:pPr>
            <a:r>
              <a:rPr lang="en"/>
              <a:t>Ante el Director General de Aguas</a:t>
            </a:r>
            <a:endParaRPr/>
          </a:p>
          <a:p>
            <a:pPr indent="-317500" lvl="0" marL="457200" rtl="0" algn="just">
              <a:spcBef>
                <a:spcPts val="0"/>
              </a:spcBef>
              <a:spcAft>
                <a:spcPts val="0"/>
              </a:spcAft>
              <a:buSzPts val="1400"/>
              <a:buChar char="★"/>
            </a:pPr>
            <a:r>
              <a:rPr lang="en"/>
              <a:t>Interpuesto dentro de 30 días</a:t>
            </a:r>
            <a:endParaRPr/>
          </a:p>
          <a:p>
            <a:pPr indent="-317500" lvl="0" marL="457200" rtl="0" algn="just">
              <a:spcBef>
                <a:spcPts val="0"/>
              </a:spcBef>
              <a:spcAft>
                <a:spcPts val="0"/>
              </a:spcAft>
              <a:buSzPts val="1400"/>
              <a:buChar char="★"/>
            </a:pPr>
            <a:r>
              <a:rPr lang="en"/>
              <a:t>Resolución en el mismo plazo</a:t>
            </a:r>
            <a:endParaRPr/>
          </a:p>
          <a:p>
            <a:pPr indent="-317500" lvl="0" marL="457200" rtl="0" algn="just">
              <a:spcBef>
                <a:spcPts val="0"/>
              </a:spcBef>
              <a:spcAft>
                <a:spcPts val="0"/>
              </a:spcAft>
              <a:buSzPts val="1400"/>
              <a:buChar char="★"/>
            </a:pPr>
            <a:r>
              <a:rPr lang="en"/>
              <a:t>Incompatible con recursos judiciales</a:t>
            </a:r>
            <a:endParaRPr/>
          </a:p>
        </p:txBody>
      </p:sp>
      <p:sp>
        <p:nvSpPr>
          <p:cNvPr id="3325" name="Google Shape;3325;p52"/>
          <p:cNvSpPr txBox="1"/>
          <p:nvPr>
            <p:ph idx="3" type="subTitle"/>
          </p:nvPr>
        </p:nvSpPr>
        <p:spPr>
          <a:xfrm>
            <a:off x="5354138" y="1972247"/>
            <a:ext cx="2394600" cy="65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Judicial</a:t>
            </a:r>
            <a:endParaRPr/>
          </a:p>
          <a:p>
            <a:pPr indent="0" lvl="0" marL="0" rtl="0" algn="ctr">
              <a:spcBef>
                <a:spcPts val="0"/>
              </a:spcBef>
              <a:spcAft>
                <a:spcPts val="0"/>
              </a:spcAft>
              <a:buNone/>
            </a:pPr>
            <a:r>
              <a:rPr lang="en"/>
              <a:t>Art. 137</a:t>
            </a:r>
            <a:endParaRPr/>
          </a:p>
        </p:txBody>
      </p:sp>
      <p:sp>
        <p:nvSpPr>
          <p:cNvPr id="3326" name="Google Shape;3326;p52"/>
          <p:cNvSpPr txBox="1"/>
          <p:nvPr>
            <p:ph idx="6" type="title"/>
          </p:nvPr>
        </p:nvSpPr>
        <p:spPr>
          <a:xfrm>
            <a:off x="2275838" y="1267100"/>
            <a:ext cx="4231500" cy="65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Recursos que pueden interponerse</a:t>
            </a:r>
            <a:endParaRPr/>
          </a:p>
        </p:txBody>
      </p:sp>
      <p:sp>
        <p:nvSpPr>
          <p:cNvPr id="3327" name="Google Shape;3327;p52"/>
          <p:cNvSpPr txBox="1"/>
          <p:nvPr>
            <p:ph idx="6" type="title"/>
          </p:nvPr>
        </p:nvSpPr>
        <p:spPr>
          <a:xfrm>
            <a:off x="753800" y="333325"/>
            <a:ext cx="60981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328" name="Google Shape;3328;p52"/>
          <p:cNvGrpSpPr/>
          <p:nvPr/>
        </p:nvGrpSpPr>
        <p:grpSpPr>
          <a:xfrm>
            <a:off x="7768001" y="227930"/>
            <a:ext cx="1219200" cy="1219200"/>
            <a:chOff x="815525" y="1192605"/>
            <a:chExt cx="1219200" cy="1219200"/>
          </a:xfrm>
        </p:grpSpPr>
        <p:sp>
          <p:nvSpPr>
            <p:cNvPr id="3329" name="Google Shape;3329;p52"/>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52"/>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1" name="Google Shape;3331;p52"/>
          <p:cNvSpPr txBox="1"/>
          <p:nvPr>
            <p:ph idx="2" type="subTitle"/>
          </p:nvPr>
        </p:nvSpPr>
        <p:spPr>
          <a:xfrm>
            <a:off x="4345313" y="2625025"/>
            <a:ext cx="4028100" cy="18234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SzPts val="1400"/>
              <a:buChar char="★"/>
            </a:pPr>
            <a:r>
              <a:rPr lang="en"/>
              <a:t>Deducido contra la resolución de término del rec. De Reconsideiración</a:t>
            </a:r>
            <a:endParaRPr/>
          </a:p>
          <a:p>
            <a:pPr indent="-317500" lvl="0" marL="457200" rtl="0" algn="just">
              <a:spcBef>
                <a:spcPts val="0"/>
              </a:spcBef>
              <a:spcAft>
                <a:spcPts val="0"/>
              </a:spcAft>
              <a:buSzPts val="1400"/>
              <a:buChar char="★"/>
            </a:pPr>
            <a:r>
              <a:rPr lang="en"/>
              <a:t>Ante la ICA respectiva</a:t>
            </a:r>
            <a:endParaRPr/>
          </a:p>
          <a:p>
            <a:pPr indent="-317500" lvl="0" marL="457200" rtl="0" algn="just">
              <a:spcBef>
                <a:spcPts val="0"/>
              </a:spcBef>
              <a:spcAft>
                <a:spcPts val="0"/>
              </a:spcAft>
              <a:buSzPts val="1400"/>
              <a:buChar char="★"/>
            </a:pPr>
            <a:r>
              <a:rPr lang="en"/>
              <a:t>Interpuesto dentro de 30 días</a:t>
            </a:r>
            <a:endParaRPr/>
          </a:p>
          <a:p>
            <a:pPr indent="-317500" lvl="0" marL="457200" rtl="0" algn="just">
              <a:spcBef>
                <a:spcPts val="0"/>
              </a:spcBef>
              <a:spcAft>
                <a:spcPts val="0"/>
              </a:spcAft>
              <a:buSzPts val="1400"/>
              <a:buChar char="★"/>
            </a:pPr>
            <a:r>
              <a:rPr lang="en"/>
              <a:t>Tramitación según reglas Rec. Apelación</a:t>
            </a:r>
            <a:endParaRPr/>
          </a:p>
          <a:p>
            <a:pPr indent="-317500" lvl="0" marL="457200" rtl="0" algn="just">
              <a:spcBef>
                <a:spcPts val="0"/>
              </a:spcBef>
              <a:spcAft>
                <a:spcPts val="0"/>
              </a:spcAft>
              <a:buSzPts val="1400"/>
              <a:buChar char="★"/>
            </a:pPr>
            <a:r>
              <a:rPr lang="en"/>
              <a:t>No suspende la resolución impugnada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5" name="Shape 3335"/>
        <p:cNvGrpSpPr/>
        <p:nvPr/>
      </p:nvGrpSpPr>
      <p:grpSpPr>
        <a:xfrm>
          <a:off x="0" y="0"/>
          <a:ext cx="0" cy="0"/>
          <a:chOff x="0" y="0"/>
          <a:chExt cx="0" cy="0"/>
        </a:xfrm>
      </p:grpSpPr>
      <p:sp>
        <p:nvSpPr>
          <p:cNvPr id="3336" name="Google Shape;3336;p53"/>
          <p:cNvSpPr txBox="1"/>
          <p:nvPr>
            <p:ph idx="1" type="subTitle"/>
          </p:nvPr>
        </p:nvSpPr>
        <p:spPr>
          <a:xfrm>
            <a:off x="1628625" y="2425175"/>
            <a:ext cx="1724100" cy="5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Art. 142</a:t>
            </a:r>
            <a:endParaRPr/>
          </a:p>
        </p:txBody>
      </p:sp>
      <p:sp>
        <p:nvSpPr>
          <p:cNvPr id="3337" name="Google Shape;3337;p53"/>
          <p:cNvSpPr txBox="1"/>
          <p:nvPr>
            <p:ph idx="2" type="subTitle"/>
          </p:nvPr>
        </p:nvSpPr>
        <p:spPr>
          <a:xfrm>
            <a:off x="3352725" y="2198950"/>
            <a:ext cx="5134800" cy="146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Si dentro de 6 meses desde que se presentó una solicitud de constitución de DAA, se presentan dos o más sobre las mismas aguas y no hay recursos suficientes para requirentes, la DGA citará a un remate de los DAA</a:t>
            </a:r>
            <a:endParaRPr/>
          </a:p>
        </p:txBody>
      </p:sp>
      <p:sp>
        <p:nvSpPr>
          <p:cNvPr id="3338" name="Google Shape;3338;p53"/>
          <p:cNvSpPr txBox="1"/>
          <p:nvPr>
            <p:ph idx="6" type="title"/>
          </p:nvPr>
        </p:nvSpPr>
        <p:spPr>
          <a:xfrm>
            <a:off x="1879800" y="1665250"/>
            <a:ext cx="4262400" cy="5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Remate</a:t>
            </a:r>
            <a:endParaRPr/>
          </a:p>
        </p:txBody>
      </p:sp>
      <p:sp>
        <p:nvSpPr>
          <p:cNvPr id="3339" name="Google Shape;3339;p53"/>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grpSp>
        <p:nvGrpSpPr>
          <p:cNvPr id="3340" name="Google Shape;3340;p53"/>
          <p:cNvGrpSpPr/>
          <p:nvPr/>
        </p:nvGrpSpPr>
        <p:grpSpPr>
          <a:xfrm>
            <a:off x="7768001" y="227930"/>
            <a:ext cx="1219200" cy="1219200"/>
            <a:chOff x="815525" y="1192605"/>
            <a:chExt cx="1219200" cy="1219200"/>
          </a:xfrm>
        </p:grpSpPr>
        <p:sp>
          <p:nvSpPr>
            <p:cNvPr id="3341" name="Google Shape;3341;p53"/>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53"/>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43" name="Google Shape;3343;p53"/>
          <p:cNvSpPr txBox="1"/>
          <p:nvPr>
            <p:ph idx="6" type="title"/>
          </p:nvPr>
        </p:nvSpPr>
        <p:spPr>
          <a:xfrm>
            <a:off x="800550" y="511025"/>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2) Acto de Autoridad: Oposiciones y Remates</a:t>
            </a:r>
            <a:endParaRPr sz="2500"/>
          </a:p>
        </p:txBody>
      </p:sp>
      <p:sp>
        <p:nvSpPr>
          <p:cNvPr id="3344" name="Google Shape;3344;p53"/>
          <p:cNvSpPr txBox="1"/>
          <p:nvPr>
            <p:ph idx="2" type="subTitle"/>
          </p:nvPr>
        </p:nvSpPr>
        <p:spPr>
          <a:xfrm>
            <a:off x="437950" y="3555175"/>
            <a:ext cx="4351800" cy="158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Es una de las reformas del año 2005.</a:t>
            </a:r>
            <a:endParaRPr b="1"/>
          </a:p>
          <a:p>
            <a:pPr indent="0" lvl="0" marL="0" rtl="0" algn="ctr">
              <a:spcBef>
                <a:spcPts val="0"/>
              </a:spcBef>
              <a:spcAft>
                <a:spcPts val="0"/>
              </a:spcAft>
              <a:buClr>
                <a:schemeClr val="dk2"/>
              </a:buClr>
              <a:buSzPts val="1100"/>
              <a:buFont typeface="Arial"/>
              <a:buNone/>
            </a:pPr>
            <a:r>
              <a:rPr b="1" lang="en"/>
              <a:t>Proceso es guiado por la DGA</a:t>
            </a:r>
            <a:endParaRPr b="1"/>
          </a:p>
          <a:p>
            <a:pPr indent="0" lvl="0" marL="0" rtl="0" algn="ctr">
              <a:spcBef>
                <a:spcPts val="0"/>
              </a:spcBef>
              <a:spcAft>
                <a:spcPts val="0"/>
              </a:spcAft>
              <a:buNone/>
            </a:pPr>
            <a:r>
              <a:rPr lang="en"/>
              <a:t>Citación se hará mediante avisos publicados en diarios. </a:t>
            </a:r>
            <a:br>
              <a:rPr lang="en"/>
            </a:br>
            <a:r>
              <a:rPr lang="en"/>
              <a:t>La subasta es pública, y de su resultado se levantará un acta donde conste el acuerdo</a:t>
            </a:r>
            <a:endParaRPr b="1"/>
          </a:p>
          <a:p>
            <a:pPr indent="0" lvl="0" marL="0" rtl="0" algn="ctr">
              <a:spcBef>
                <a:spcPts val="0"/>
              </a:spcBef>
              <a:spcAft>
                <a:spcPts val="0"/>
              </a:spcAft>
              <a:buNone/>
            </a:pPr>
            <a:r>
              <a:t/>
            </a:r>
            <a:endParaRPr/>
          </a:p>
        </p:txBody>
      </p:sp>
      <p:cxnSp>
        <p:nvCxnSpPr>
          <p:cNvPr id="3345" name="Google Shape;3345;p53"/>
          <p:cNvCxnSpPr>
            <a:stCxn id="3337" idx="3"/>
            <a:endCxn id="3344" idx="3"/>
          </p:cNvCxnSpPr>
          <p:nvPr/>
        </p:nvCxnSpPr>
        <p:spPr>
          <a:xfrm flipH="1">
            <a:off x="4789725" y="2930500"/>
            <a:ext cx="3697800" cy="1418700"/>
          </a:xfrm>
          <a:prstGeom prst="bentConnector3">
            <a:avLst>
              <a:gd fmla="val -6440" name="adj1"/>
            </a:avLst>
          </a:prstGeom>
          <a:noFill/>
          <a:ln cap="flat" cmpd="sng" w="19050">
            <a:solidFill>
              <a:schemeClr val="dk2"/>
            </a:solidFill>
            <a:prstDash val="dot"/>
            <a:round/>
            <a:headEnd len="med" w="med" type="oval"/>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9" name="Shape 3349"/>
        <p:cNvGrpSpPr/>
        <p:nvPr/>
      </p:nvGrpSpPr>
      <p:grpSpPr>
        <a:xfrm>
          <a:off x="0" y="0"/>
          <a:ext cx="0" cy="0"/>
          <a:chOff x="0" y="0"/>
          <a:chExt cx="0" cy="0"/>
        </a:xfrm>
      </p:grpSpPr>
      <p:grpSp>
        <p:nvGrpSpPr>
          <p:cNvPr id="3350" name="Google Shape;3350;p54"/>
          <p:cNvGrpSpPr/>
          <p:nvPr/>
        </p:nvGrpSpPr>
        <p:grpSpPr>
          <a:xfrm>
            <a:off x="7768001" y="227930"/>
            <a:ext cx="1219200" cy="1219200"/>
            <a:chOff x="815525" y="1192605"/>
            <a:chExt cx="1219200" cy="1219200"/>
          </a:xfrm>
        </p:grpSpPr>
        <p:sp>
          <p:nvSpPr>
            <p:cNvPr id="3351" name="Google Shape;3351;p54"/>
            <p:cNvSpPr/>
            <p:nvPr/>
          </p:nvSpPr>
          <p:spPr>
            <a:xfrm>
              <a:off x="815525" y="119260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54"/>
            <p:cNvSpPr/>
            <p:nvPr/>
          </p:nvSpPr>
          <p:spPr>
            <a:xfrm>
              <a:off x="1112050" y="1486758"/>
              <a:ext cx="626144" cy="630903"/>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53" name="Google Shape;3353;p54"/>
          <p:cNvSpPr txBox="1"/>
          <p:nvPr>
            <p:ph idx="4294967295" type="title"/>
          </p:nvPr>
        </p:nvSpPr>
        <p:spPr>
          <a:xfrm>
            <a:off x="273413" y="324473"/>
            <a:ext cx="6420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r>
              <a:rPr lang="en" sz="2500"/>
              <a:t>) Acto de Autoridad: </a:t>
            </a:r>
            <a:r>
              <a:rPr lang="en"/>
              <a:t>Resolución e Inscripción</a:t>
            </a:r>
            <a:endParaRPr sz="2500"/>
          </a:p>
        </p:txBody>
      </p:sp>
      <p:sp>
        <p:nvSpPr>
          <p:cNvPr id="3354" name="Google Shape;3354;p54"/>
          <p:cNvSpPr txBox="1"/>
          <p:nvPr>
            <p:ph idx="1" type="body"/>
          </p:nvPr>
        </p:nvSpPr>
        <p:spPr>
          <a:xfrm>
            <a:off x="273425" y="1228550"/>
            <a:ext cx="4885500" cy="3627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a:t>Lentitud.</a:t>
            </a:r>
            <a:endParaRPr/>
          </a:p>
          <a:p>
            <a:pPr indent="-323850" lvl="0" marL="457200" rtl="0" algn="l">
              <a:spcBef>
                <a:spcPts val="0"/>
              </a:spcBef>
              <a:spcAft>
                <a:spcPts val="0"/>
              </a:spcAft>
              <a:buSzPts val="1500"/>
              <a:buChar char="●"/>
            </a:pPr>
            <a:r>
              <a:rPr lang="en"/>
              <a:t>Se otorga agua según (art. 141 inciso final):</a:t>
            </a:r>
            <a:endParaRPr/>
          </a:p>
          <a:p>
            <a:pPr indent="-323850" lvl="0" marL="914400" rtl="0" algn="l">
              <a:spcBef>
                <a:spcPts val="0"/>
              </a:spcBef>
              <a:spcAft>
                <a:spcPts val="0"/>
              </a:spcAft>
              <a:buSzPts val="1500"/>
              <a:buAutoNum type="arabicPeriod"/>
            </a:pPr>
            <a:r>
              <a:rPr lang="en"/>
              <a:t>Disponibilidad del Agua (relación con art. 147 bis).</a:t>
            </a:r>
            <a:endParaRPr/>
          </a:p>
          <a:p>
            <a:pPr indent="-323850" lvl="0" marL="914400" rtl="0" algn="l">
              <a:spcBef>
                <a:spcPts val="0"/>
              </a:spcBef>
              <a:spcAft>
                <a:spcPts val="0"/>
              </a:spcAft>
              <a:buSzPts val="1500"/>
              <a:buAutoNum type="arabicPeriod"/>
            </a:pPr>
            <a:r>
              <a:rPr lang="en"/>
              <a:t>Cumplimiento </a:t>
            </a:r>
            <a:r>
              <a:rPr lang="en"/>
              <a:t>requisitos legales de la solicitud.</a:t>
            </a:r>
            <a:endParaRPr/>
          </a:p>
          <a:p>
            <a:pPr indent="0" lvl="0" marL="457200" rtl="0" algn="l">
              <a:spcBef>
                <a:spcPts val="1000"/>
              </a:spcBef>
              <a:spcAft>
                <a:spcPts val="0"/>
              </a:spcAft>
              <a:buNone/>
            </a:pPr>
            <a:r>
              <a:t/>
            </a:r>
            <a:endParaRPr/>
          </a:p>
          <a:p>
            <a:pPr indent="-323850" lvl="0" marL="457200" rtl="0" algn="l">
              <a:spcBef>
                <a:spcPts val="1000"/>
              </a:spcBef>
              <a:spcAft>
                <a:spcPts val="0"/>
              </a:spcAft>
              <a:buSzPts val="1500"/>
              <a:buChar char="●"/>
            </a:pPr>
            <a:r>
              <a:rPr b="1" lang="en"/>
              <a:t>Contenido de la resolución (art. 149)</a:t>
            </a:r>
            <a:r>
              <a:rPr lang="en"/>
              <a:t>:</a:t>
            </a:r>
            <a:endParaRPr/>
          </a:p>
          <a:p>
            <a:pPr indent="-323850" lvl="0" marL="914400" rtl="0" algn="l">
              <a:spcBef>
                <a:spcPts val="0"/>
              </a:spcBef>
              <a:spcAft>
                <a:spcPts val="0"/>
              </a:spcAft>
              <a:buSzPts val="1500"/>
              <a:buAutoNum type="arabicPeriod"/>
            </a:pPr>
            <a:r>
              <a:rPr lang="en"/>
              <a:t>Nombre de adquiriente. </a:t>
            </a:r>
            <a:endParaRPr/>
          </a:p>
          <a:p>
            <a:pPr indent="-323850" lvl="0" marL="914400" rtl="0" algn="l">
              <a:spcBef>
                <a:spcPts val="0"/>
              </a:spcBef>
              <a:spcAft>
                <a:spcPts val="0"/>
              </a:spcAft>
              <a:buSzPts val="1500"/>
              <a:buAutoNum type="arabicPeriod"/>
            </a:pPr>
            <a:r>
              <a:rPr lang="en"/>
              <a:t>Nombre de álveo o comuna (subterráneos).</a:t>
            </a:r>
            <a:endParaRPr/>
          </a:p>
          <a:p>
            <a:pPr indent="-323850" lvl="0" marL="914400" rtl="0" algn="l">
              <a:spcBef>
                <a:spcPts val="0"/>
              </a:spcBef>
              <a:spcAft>
                <a:spcPts val="0"/>
              </a:spcAft>
              <a:buSzPts val="1500"/>
              <a:buAutoNum type="arabicPeriod"/>
            </a:pPr>
            <a:r>
              <a:rPr lang="en"/>
              <a:t>Cantidad de agua.</a:t>
            </a:r>
            <a:endParaRPr/>
          </a:p>
          <a:p>
            <a:pPr indent="-323850" lvl="0" marL="914400" rtl="0" algn="l">
              <a:spcBef>
                <a:spcPts val="0"/>
              </a:spcBef>
              <a:spcAft>
                <a:spcPts val="0"/>
              </a:spcAft>
              <a:buSzPts val="1500"/>
              <a:buAutoNum type="arabicPeriod"/>
            </a:pPr>
            <a:r>
              <a:rPr lang="en"/>
              <a:t>Punto de extracción y devolución.</a:t>
            </a:r>
            <a:endParaRPr/>
          </a:p>
          <a:p>
            <a:pPr indent="-323850" lvl="0" marL="914400" rtl="0" algn="l">
              <a:spcBef>
                <a:spcPts val="0"/>
              </a:spcBef>
              <a:spcAft>
                <a:spcPts val="0"/>
              </a:spcAft>
              <a:buSzPts val="1500"/>
              <a:buAutoNum type="arabicPeriod"/>
            </a:pPr>
            <a:r>
              <a:rPr lang="en"/>
              <a:t>Tipo de DAA.</a:t>
            </a:r>
            <a:endParaRPr/>
          </a:p>
          <a:p>
            <a:pPr indent="-323850" lvl="0" marL="914400" rtl="0" algn="l">
              <a:spcBef>
                <a:spcPts val="0"/>
              </a:spcBef>
              <a:spcAft>
                <a:spcPts val="0"/>
              </a:spcAft>
              <a:buSzPts val="1500"/>
              <a:buAutoNum type="arabicPeriod"/>
            </a:pPr>
            <a:r>
              <a:rPr lang="en"/>
              <a:t>Otras especificaciones técnicas.</a:t>
            </a:r>
            <a:endParaRPr/>
          </a:p>
        </p:txBody>
      </p:sp>
      <p:sp>
        <p:nvSpPr>
          <p:cNvPr id="3355" name="Google Shape;3355;p54"/>
          <p:cNvSpPr txBox="1"/>
          <p:nvPr>
            <p:ph idx="1" type="body"/>
          </p:nvPr>
        </p:nvSpPr>
        <p:spPr>
          <a:xfrm>
            <a:off x="5349125" y="1947275"/>
            <a:ext cx="3638100" cy="2068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b="1" lang="en"/>
              <a:t>Inscripción (art. 150)</a:t>
            </a:r>
            <a:br>
              <a:rPr b="1" lang="en"/>
            </a:br>
            <a:r>
              <a:rPr lang="en"/>
              <a:t>Esencial para la efectiva constitución de los DAA</a:t>
            </a:r>
            <a:endParaRPr/>
          </a:p>
          <a:p>
            <a:pPr indent="-323850" lvl="1" marL="914400" rtl="0" algn="l">
              <a:spcBef>
                <a:spcPts val="0"/>
              </a:spcBef>
              <a:spcAft>
                <a:spcPts val="0"/>
              </a:spcAft>
              <a:buSzPts val="1500"/>
              <a:buChar char="○"/>
            </a:pPr>
            <a:r>
              <a:rPr lang="en"/>
              <a:t>Reducción a EP e inscripción en el Registro de Propiedad de Aguas del CBR</a:t>
            </a:r>
            <a:endParaRPr/>
          </a:p>
          <a:p>
            <a:pPr indent="-323850" lvl="1" marL="914400" rtl="0" algn="l">
              <a:spcBef>
                <a:spcPts val="0"/>
              </a:spcBef>
              <a:spcAft>
                <a:spcPts val="0"/>
              </a:spcAft>
              <a:buSzPts val="1500"/>
              <a:buChar char="○"/>
            </a:pPr>
            <a:r>
              <a:rPr lang="en"/>
              <a:t>Registro en el Catastro Público de Aguas</a:t>
            </a:r>
            <a:endParaRPr/>
          </a:p>
        </p:txBody>
      </p:sp>
      <p:grpSp>
        <p:nvGrpSpPr>
          <p:cNvPr id="3356" name="Google Shape;3356;p54"/>
          <p:cNvGrpSpPr/>
          <p:nvPr/>
        </p:nvGrpSpPr>
        <p:grpSpPr>
          <a:xfrm>
            <a:off x="7163746" y="4082751"/>
            <a:ext cx="604257" cy="590862"/>
            <a:chOff x="1492675" y="4992125"/>
            <a:chExt cx="481825" cy="481825"/>
          </a:xfrm>
        </p:grpSpPr>
        <p:sp>
          <p:nvSpPr>
            <p:cNvPr id="3357" name="Google Shape;3357;p54"/>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58" name="Google Shape;3358;p54"/>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2" name="Shape 3362"/>
        <p:cNvGrpSpPr/>
        <p:nvPr/>
      </p:nvGrpSpPr>
      <p:grpSpPr>
        <a:xfrm>
          <a:off x="0" y="0"/>
          <a:ext cx="0" cy="0"/>
          <a:chOff x="0" y="0"/>
          <a:chExt cx="0" cy="0"/>
        </a:xfrm>
      </p:grpSpPr>
      <p:sp>
        <p:nvSpPr>
          <p:cNvPr id="3363" name="Google Shape;3363;p55"/>
          <p:cNvSpPr txBox="1"/>
          <p:nvPr>
            <p:ph type="title"/>
          </p:nvPr>
        </p:nvSpPr>
        <p:spPr>
          <a:xfrm>
            <a:off x="720011" y="405641"/>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3</a:t>
            </a:r>
            <a:r>
              <a:rPr lang="en"/>
              <a:t>) Reconocimiento / Regularización</a:t>
            </a:r>
            <a:endParaRPr/>
          </a:p>
        </p:txBody>
      </p:sp>
      <p:sp>
        <p:nvSpPr>
          <p:cNvPr id="3364" name="Google Shape;3364;p55"/>
          <p:cNvSpPr txBox="1"/>
          <p:nvPr/>
        </p:nvSpPr>
        <p:spPr>
          <a:xfrm>
            <a:off x="720000" y="1284625"/>
            <a:ext cx="7875000" cy="3186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solidFill>
                  <a:schemeClr val="dk1"/>
                </a:solidFill>
                <a:latin typeface="Montserrat"/>
                <a:ea typeface="Montserrat"/>
                <a:cs typeface="Montserrat"/>
                <a:sym typeface="Montserrat"/>
              </a:rPr>
              <a:t>Estas dos formas de constituir DAA se dan respecto de los derechos consuetudinarios, los cuales son reconocidos y protegidos, pero a que les faltan ciertos requisitos.</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Black"/>
              <a:buChar char="●"/>
            </a:pPr>
            <a:r>
              <a:rPr lang="en" sz="1500">
                <a:solidFill>
                  <a:schemeClr val="dk1"/>
                </a:solidFill>
                <a:latin typeface="Montserrat"/>
                <a:ea typeface="Montserrat"/>
                <a:cs typeface="Montserrat"/>
                <a:sym typeface="Montserrat"/>
              </a:rPr>
              <a:t>Art. 19 Nº 24 CPR: “</a:t>
            </a:r>
            <a:r>
              <a:rPr i="1" lang="en" sz="1500">
                <a:solidFill>
                  <a:schemeClr val="dk1"/>
                </a:solidFill>
                <a:latin typeface="Montserrat"/>
                <a:ea typeface="Montserrat"/>
                <a:cs typeface="Montserrat"/>
                <a:sym typeface="Montserrat"/>
              </a:rPr>
              <a:t>Los derechos de los particulares sobre las aguas, </a:t>
            </a:r>
            <a:r>
              <a:rPr i="1" lang="en" sz="1500">
                <a:solidFill>
                  <a:schemeClr val="dk1"/>
                </a:solidFill>
                <a:latin typeface="Montserrat Black"/>
                <a:ea typeface="Montserrat Black"/>
                <a:cs typeface="Montserrat Black"/>
                <a:sym typeface="Montserrat Black"/>
              </a:rPr>
              <a:t>reconocidos</a:t>
            </a:r>
            <a:r>
              <a:rPr i="1" lang="en" sz="1500">
                <a:solidFill>
                  <a:schemeClr val="dk1"/>
                </a:solidFill>
                <a:latin typeface="Montserrat"/>
                <a:ea typeface="Montserrat"/>
                <a:cs typeface="Montserrat"/>
                <a:sym typeface="Montserrat"/>
              </a:rPr>
              <a:t> o constituidos en conformidad a la ley, otorgarán a sus titulares la propiedad sobre ellos”.</a:t>
            </a:r>
            <a:endParaRPr i="1" sz="1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i="1"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Art. 1 Transitorio</a:t>
            </a:r>
            <a:endParaRPr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Art. 2 Transitorio</a:t>
            </a:r>
            <a:endParaRPr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Art. 5 Transitorio</a:t>
            </a:r>
            <a:endParaRPr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Art. 7 DL Nº 2.603</a:t>
            </a:r>
            <a:endParaRPr sz="1500">
              <a:solidFill>
                <a:schemeClr val="dk1"/>
              </a:solidFill>
              <a:latin typeface="Montserrat"/>
              <a:ea typeface="Montserrat"/>
              <a:cs typeface="Montserrat"/>
              <a:sym typeface="Montserrat"/>
            </a:endParaRPr>
          </a:p>
          <a:p>
            <a:pPr indent="-323850" lvl="0" marL="457200" rtl="0" algn="l">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Art. 64 Ley 19.253</a:t>
            </a:r>
            <a:endParaRPr sz="1500">
              <a:solidFill>
                <a:schemeClr val="dk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8" name="Shape 3368"/>
        <p:cNvGrpSpPr/>
        <p:nvPr/>
      </p:nvGrpSpPr>
      <p:grpSpPr>
        <a:xfrm>
          <a:off x="0" y="0"/>
          <a:ext cx="0" cy="0"/>
          <a:chOff x="0" y="0"/>
          <a:chExt cx="0" cy="0"/>
        </a:xfrm>
      </p:grpSpPr>
      <p:sp>
        <p:nvSpPr>
          <p:cNvPr id="3369" name="Google Shape;3369;p56"/>
          <p:cNvSpPr txBox="1"/>
          <p:nvPr>
            <p:ph type="title"/>
          </p:nvPr>
        </p:nvSpPr>
        <p:spPr>
          <a:xfrm>
            <a:off x="720000" y="541975"/>
            <a:ext cx="7704000" cy="64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3) Reconocimiento / Regularización</a:t>
            </a:r>
            <a:endParaRPr/>
          </a:p>
        </p:txBody>
      </p:sp>
      <p:grpSp>
        <p:nvGrpSpPr>
          <p:cNvPr id="3370" name="Google Shape;3370;p56"/>
          <p:cNvGrpSpPr/>
          <p:nvPr/>
        </p:nvGrpSpPr>
        <p:grpSpPr>
          <a:xfrm>
            <a:off x="7876833" y="127787"/>
            <a:ext cx="1038636" cy="1050707"/>
            <a:chOff x="6772641" y="1360827"/>
            <a:chExt cx="1219200" cy="1219200"/>
          </a:xfrm>
        </p:grpSpPr>
        <p:sp>
          <p:nvSpPr>
            <p:cNvPr id="3371" name="Google Shape;3371;p56"/>
            <p:cNvSpPr/>
            <p:nvPr/>
          </p:nvSpPr>
          <p:spPr>
            <a:xfrm>
              <a:off x="6772641" y="136082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2" name="Google Shape;3372;p56"/>
            <p:cNvGrpSpPr/>
            <p:nvPr/>
          </p:nvGrpSpPr>
          <p:grpSpPr>
            <a:xfrm>
              <a:off x="7069155" y="1654967"/>
              <a:ext cx="626144" cy="630912"/>
              <a:chOff x="2037825" y="3254050"/>
              <a:chExt cx="296175" cy="296175"/>
            </a:xfrm>
          </p:grpSpPr>
          <p:sp>
            <p:nvSpPr>
              <p:cNvPr id="3373" name="Google Shape;3373;p56"/>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56"/>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56"/>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56"/>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56"/>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56"/>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379" name="Google Shape;3379;p56"/>
          <p:cNvSpPr txBox="1"/>
          <p:nvPr>
            <p:ph idx="4294967295" type="subTitle"/>
          </p:nvPr>
        </p:nvSpPr>
        <p:spPr>
          <a:xfrm>
            <a:off x="956700" y="1782350"/>
            <a:ext cx="7467300" cy="2510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latin typeface="Montserrat"/>
                <a:ea typeface="Montserrat"/>
                <a:cs typeface="Montserrat"/>
                <a:sym typeface="Montserrat"/>
              </a:rPr>
              <a:t>DAA:</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Inscritos.</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Black"/>
                <a:ea typeface="Montserrat Black"/>
                <a:cs typeface="Montserrat Black"/>
                <a:sym typeface="Montserrat Black"/>
              </a:rPr>
              <a:t>Transferencia o transmisión no inscrita</a:t>
            </a:r>
            <a:r>
              <a:rPr lang="en" sz="1500">
                <a:latin typeface="Montserrat"/>
                <a:ea typeface="Montserrat"/>
                <a:cs typeface="Montserrat"/>
                <a:sym typeface="Montserrat"/>
              </a:rPr>
              <a:t>.</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lang="en" sz="1500">
                <a:latin typeface="Montserrat"/>
                <a:ea typeface="Montserrat"/>
                <a:cs typeface="Montserrat"/>
                <a:sym typeface="Montserrat"/>
              </a:rPr>
              <a:t>Regularización mediante la </a:t>
            </a:r>
            <a:r>
              <a:rPr lang="en" sz="1500">
                <a:latin typeface="Montserrat Black"/>
                <a:ea typeface="Montserrat Black"/>
                <a:cs typeface="Montserrat Black"/>
                <a:sym typeface="Montserrat Black"/>
              </a:rPr>
              <a:t>inscripción de los títulos</a:t>
            </a:r>
            <a:r>
              <a:rPr lang="en" sz="1500">
                <a:latin typeface="Montserrat"/>
                <a:ea typeface="Montserrat"/>
                <a:cs typeface="Montserrat"/>
                <a:sym typeface="Montserrat"/>
              </a:rPr>
              <a:t> correspondientes hasta el actual propietario.</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En caso que CBR se rehuse, se puede recurrir al </a:t>
            </a:r>
            <a:r>
              <a:rPr lang="en" sz="1500">
                <a:latin typeface="Montserrat Black"/>
                <a:ea typeface="Montserrat Black"/>
                <a:cs typeface="Montserrat Black"/>
                <a:sym typeface="Montserrat Black"/>
              </a:rPr>
              <a:t>Juez de Letras</a:t>
            </a:r>
            <a:r>
              <a:rPr lang="en" sz="1500">
                <a:latin typeface="Montserrat"/>
                <a:ea typeface="Montserrat"/>
                <a:cs typeface="Montserrat"/>
                <a:sym typeface="Montserrat"/>
              </a:rPr>
              <a:t>.</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Informe CBR.</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Informe DGA.</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Antecedentes.</a:t>
            </a:r>
            <a:endParaRPr sz="1500">
              <a:latin typeface="Montserrat"/>
              <a:ea typeface="Montserrat"/>
              <a:cs typeface="Montserrat"/>
              <a:sym typeface="Montserrat"/>
            </a:endParaRPr>
          </a:p>
        </p:txBody>
      </p:sp>
      <p:sp>
        <p:nvSpPr>
          <p:cNvPr id="3380" name="Google Shape;3380;p56"/>
          <p:cNvSpPr txBox="1"/>
          <p:nvPr/>
        </p:nvSpPr>
        <p:spPr>
          <a:xfrm>
            <a:off x="3072009" y="1186372"/>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Montserrat"/>
                <a:ea typeface="Montserrat"/>
                <a:cs typeface="Montserrat"/>
                <a:sym typeface="Montserrat"/>
              </a:rPr>
              <a:t>Art. 1 Transitorio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4" name="Shape 3384"/>
        <p:cNvGrpSpPr/>
        <p:nvPr/>
      </p:nvGrpSpPr>
      <p:grpSpPr>
        <a:xfrm>
          <a:off x="0" y="0"/>
          <a:ext cx="0" cy="0"/>
          <a:chOff x="0" y="0"/>
          <a:chExt cx="0" cy="0"/>
        </a:xfrm>
      </p:grpSpPr>
      <p:sp>
        <p:nvSpPr>
          <p:cNvPr id="3385" name="Google Shape;3385;p57"/>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3) Reconocimiento / Regularización</a:t>
            </a:r>
            <a:endParaRPr/>
          </a:p>
        </p:txBody>
      </p:sp>
      <p:grpSp>
        <p:nvGrpSpPr>
          <p:cNvPr id="3386" name="Google Shape;3386;p57"/>
          <p:cNvGrpSpPr/>
          <p:nvPr/>
        </p:nvGrpSpPr>
        <p:grpSpPr>
          <a:xfrm>
            <a:off x="7965987" y="155219"/>
            <a:ext cx="1038636" cy="1050707"/>
            <a:chOff x="6772641" y="1360827"/>
            <a:chExt cx="1219200" cy="1219200"/>
          </a:xfrm>
        </p:grpSpPr>
        <p:sp>
          <p:nvSpPr>
            <p:cNvPr id="3387" name="Google Shape;3387;p57"/>
            <p:cNvSpPr/>
            <p:nvPr/>
          </p:nvSpPr>
          <p:spPr>
            <a:xfrm>
              <a:off x="6772641" y="136082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8" name="Google Shape;3388;p57"/>
            <p:cNvGrpSpPr/>
            <p:nvPr/>
          </p:nvGrpSpPr>
          <p:grpSpPr>
            <a:xfrm>
              <a:off x="7069155" y="1654967"/>
              <a:ext cx="626144" cy="630912"/>
              <a:chOff x="2037825" y="3254050"/>
              <a:chExt cx="296175" cy="296175"/>
            </a:xfrm>
          </p:grpSpPr>
          <p:sp>
            <p:nvSpPr>
              <p:cNvPr id="3389" name="Google Shape;3389;p57"/>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57"/>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57"/>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57"/>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57"/>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57"/>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395" name="Google Shape;3395;p57"/>
          <p:cNvSpPr txBox="1"/>
          <p:nvPr>
            <p:ph idx="4" type="subTitle"/>
          </p:nvPr>
        </p:nvSpPr>
        <p:spPr>
          <a:xfrm>
            <a:off x="648000" y="1554173"/>
            <a:ext cx="7848000" cy="31572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Char char="●"/>
            </a:pPr>
            <a:r>
              <a:rPr lang="en" sz="1500">
                <a:latin typeface="Montserrat"/>
                <a:ea typeface="Montserrat"/>
                <a:cs typeface="Montserrat"/>
                <a:sym typeface="Montserrat"/>
              </a:rPr>
              <a:t>DAA:</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Inscritos.</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Usados por personas distintas de los titulares.</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Al momento de la entrada en vigencia del Código de Aguas.</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Char char="●"/>
            </a:pPr>
            <a:r>
              <a:rPr lang="en" sz="1500">
                <a:latin typeface="Montserrat"/>
                <a:ea typeface="Montserrat"/>
                <a:cs typeface="Montserrat"/>
                <a:sym typeface="Montserrat"/>
              </a:rPr>
              <a:t>Requisitos:</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5 años de uso ininterrumpido. </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Libre de clandestinidad, violencia y sin reconocer dominio ajeno.</a:t>
            </a:r>
            <a:endParaRPr sz="1500">
              <a:latin typeface="Montserrat"/>
              <a:ea typeface="Montserrat"/>
              <a:cs typeface="Montserrat"/>
              <a:sym typeface="Montserrat"/>
            </a:endParaRPr>
          </a:p>
          <a:p>
            <a:pPr indent="-323850" lvl="1" marL="914400" rtl="0" algn="l">
              <a:spcBef>
                <a:spcPts val="0"/>
              </a:spcBef>
              <a:spcAft>
                <a:spcPts val="0"/>
              </a:spcAft>
              <a:buSzPts val="1500"/>
              <a:buChar char="○"/>
            </a:pPr>
            <a:r>
              <a:rPr lang="en" sz="1500">
                <a:latin typeface="Montserrat"/>
                <a:ea typeface="Montserrat"/>
                <a:cs typeface="Montserrat"/>
                <a:sym typeface="Montserrat"/>
              </a:rPr>
              <a:t>Solicitud a la DGA según normas del Título I del Libro II.</a:t>
            </a:r>
            <a:endParaRPr sz="1500">
              <a:latin typeface="Montserrat"/>
              <a:ea typeface="Montserrat"/>
              <a:cs typeface="Montserrat"/>
              <a:sym typeface="Montserrat"/>
            </a:endParaRPr>
          </a:p>
          <a:p>
            <a:pPr indent="-323850" lvl="2" marL="1371600" rtl="0" algn="l">
              <a:spcBef>
                <a:spcPts val="0"/>
              </a:spcBef>
              <a:spcAft>
                <a:spcPts val="0"/>
              </a:spcAft>
              <a:buSzPts val="1500"/>
              <a:buChar char="■"/>
            </a:pPr>
            <a:r>
              <a:rPr lang="en" sz="1500">
                <a:latin typeface="Montserrat"/>
                <a:ea typeface="Montserrat"/>
                <a:cs typeface="Montserrat"/>
                <a:sym typeface="Montserrat"/>
              </a:rPr>
              <a:t>Posibilidad de oposición.</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lang="en" sz="1500">
                <a:latin typeface="Montserrat"/>
                <a:ea typeface="Montserrat"/>
                <a:cs typeface="Montserrat"/>
                <a:sym typeface="Montserrat"/>
              </a:rPr>
              <a:t>DGA remite los antecedentes y </a:t>
            </a:r>
            <a:r>
              <a:rPr lang="en" sz="1500"/>
              <a:t>resuelve Juez de Letras</a:t>
            </a:r>
            <a:r>
              <a:rPr lang="en" sz="1500">
                <a:latin typeface="Montserrat"/>
                <a:ea typeface="Montserrat"/>
                <a:cs typeface="Montserrat"/>
                <a:sym typeface="Montserrat"/>
              </a:rPr>
              <a:t> en lo Civil. </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Procedimiento sumario.</a:t>
            </a:r>
            <a:endParaRPr i="1" sz="1500">
              <a:latin typeface="Montserrat"/>
              <a:ea typeface="Montserrat"/>
              <a:cs typeface="Montserrat"/>
              <a:sym typeface="Montserrat"/>
            </a:endParaRPr>
          </a:p>
        </p:txBody>
      </p:sp>
      <p:sp>
        <p:nvSpPr>
          <p:cNvPr id="3396" name="Google Shape;3396;p57"/>
          <p:cNvSpPr txBox="1"/>
          <p:nvPr/>
        </p:nvSpPr>
        <p:spPr>
          <a:xfrm>
            <a:off x="3072000" y="978933"/>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Montserrat Black"/>
                <a:ea typeface="Montserrat Black"/>
                <a:cs typeface="Montserrat Black"/>
                <a:sym typeface="Montserrat Black"/>
              </a:rPr>
              <a:t>Art. 2 Transitorio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0" name="Shape 3400"/>
        <p:cNvGrpSpPr/>
        <p:nvPr/>
      </p:nvGrpSpPr>
      <p:grpSpPr>
        <a:xfrm>
          <a:off x="0" y="0"/>
          <a:ext cx="0" cy="0"/>
          <a:chOff x="0" y="0"/>
          <a:chExt cx="0" cy="0"/>
        </a:xfrm>
      </p:grpSpPr>
      <p:sp>
        <p:nvSpPr>
          <p:cNvPr id="3401" name="Google Shape;3401;p58"/>
          <p:cNvSpPr txBox="1"/>
          <p:nvPr>
            <p:ph type="title"/>
          </p:nvPr>
        </p:nvSpPr>
        <p:spPr>
          <a:xfrm>
            <a:off x="720011" y="377383"/>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3) Reconocimiento / Regularización</a:t>
            </a:r>
            <a:endParaRPr/>
          </a:p>
        </p:txBody>
      </p:sp>
      <p:grpSp>
        <p:nvGrpSpPr>
          <p:cNvPr id="3402" name="Google Shape;3402;p58"/>
          <p:cNvGrpSpPr/>
          <p:nvPr/>
        </p:nvGrpSpPr>
        <p:grpSpPr>
          <a:xfrm>
            <a:off x="7876833" y="127787"/>
            <a:ext cx="1038636" cy="1050707"/>
            <a:chOff x="6772641" y="1360827"/>
            <a:chExt cx="1219200" cy="1219200"/>
          </a:xfrm>
        </p:grpSpPr>
        <p:sp>
          <p:nvSpPr>
            <p:cNvPr id="3403" name="Google Shape;3403;p58"/>
            <p:cNvSpPr/>
            <p:nvPr/>
          </p:nvSpPr>
          <p:spPr>
            <a:xfrm>
              <a:off x="6772641" y="136082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04" name="Google Shape;3404;p58"/>
            <p:cNvGrpSpPr/>
            <p:nvPr/>
          </p:nvGrpSpPr>
          <p:grpSpPr>
            <a:xfrm>
              <a:off x="7069155" y="1654967"/>
              <a:ext cx="626144" cy="630912"/>
              <a:chOff x="2037825" y="3254050"/>
              <a:chExt cx="296175" cy="296175"/>
            </a:xfrm>
          </p:grpSpPr>
          <p:sp>
            <p:nvSpPr>
              <p:cNvPr id="3405" name="Google Shape;3405;p58"/>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58"/>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58"/>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58"/>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58"/>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58"/>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11" name="Google Shape;3411;p58"/>
          <p:cNvSpPr txBox="1"/>
          <p:nvPr>
            <p:ph idx="4294967295" type="subTitle"/>
          </p:nvPr>
        </p:nvSpPr>
        <p:spPr>
          <a:xfrm>
            <a:off x="1045200" y="1569407"/>
            <a:ext cx="7053600" cy="3148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b="1" lang="en" sz="1500">
                <a:latin typeface="Montserrat"/>
                <a:ea typeface="Montserrat"/>
                <a:cs typeface="Montserrat"/>
                <a:sym typeface="Montserrat"/>
              </a:rPr>
              <a:t>Art. 5 Transitorio</a:t>
            </a:r>
            <a:r>
              <a:rPr lang="en" sz="1500">
                <a:latin typeface="Montserrat Black"/>
                <a:ea typeface="Montserrat Black"/>
                <a:cs typeface="Montserrat Black"/>
                <a:sym typeface="Montserrat Black"/>
              </a:rPr>
              <a:t>:</a:t>
            </a:r>
            <a:endParaRPr sz="1500">
              <a:latin typeface="Montserrat Black"/>
              <a:ea typeface="Montserrat Black"/>
              <a:cs typeface="Montserrat Black"/>
              <a:sym typeface="Montserrat Black"/>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DAA:</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Provenientes de predios expropiados total o parcialmente o a cualquier título por aplicación de:</a:t>
            </a:r>
            <a:endParaRPr sz="1500">
              <a:latin typeface="Montserrat"/>
              <a:ea typeface="Montserrat"/>
              <a:cs typeface="Montserrat"/>
              <a:sym typeface="Montserrat"/>
            </a:endParaRPr>
          </a:p>
          <a:p>
            <a:pPr indent="-323850" lvl="3" marL="1828800" rtl="0" algn="l">
              <a:spcBef>
                <a:spcPts val="0"/>
              </a:spcBef>
              <a:spcAft>
                <a:spcPts val="0"/>
              </a:spcAft>
              <a:buSzPts val="1500"/>
              <a:buFont typeface="Montserrat"/>
              <a:buChar char="●"/>
            </a:pPr>
            <a:r>
              <a:rPr lang="en" sz="1500">
                <a:latin typeface="Montserrat"/>
                <a:ea typeface="Montserrat"/>
                <a:cs typeface="Montserrat"/>
                <a:sym typeface="Montserrat"/>
              </a:rPr>
              <a:t>Ley 15.020 (Primera Ley de Reforma Agraria - 1962)</a:t>
            </a:r>
            <a:endParaRPr sz="1500">
              <a:latin typeface="Montserrat"/>
              <a:ea typeface="Montserrat"/>
              <a:cs typeface="Montserrat"/>
              <a:sym typeface="Montserrat"/>
            </a:endParaRPr>
          </a:p>
          <a:p>
            <a:pPr indent="-323850" lvl="3" marL="1828800" rtl="0" algn="l">
              <a:spcBef>
                <a:spcPts val="0"/>
              </a:spcBef>
              <a:spcAft>
                <a:spcPts val="0"/>
              </a:spcAft>
              <a:buSzPts val="1500"/>
              <a:buFont typeface="Montserrat"/>
              <a:buChar char="●"/>
            </a:pPr>
            <a:r>
              <a:rPr lang="en" sz="1500">
                <a:latin typeface="Montserrat"/>
                <a:ea typeface="Montserrat"/>
                <a:cs typeface="Montserrat"/>
                <a:sym typeface="Montserrat"/>
              </a:rPr>
              <a:t>Ley 16.640 (Ley de Reforma Agraria - 1967)</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en" sz="1500">
                <a:latin typeface="Montserrat"/>
                <a:ea typeface="Montserrat"/>
                <a:cs typeface="Montserrat"/>
                <a:sym typeface="Montserrat"/>
              </a:rPr>
              <a:t>Art. 7 DL Nº 2.603:</a:t>
            </a:r>
            <a:endParaRPr b="1"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Presunción de dominio del DAA. </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Dueño del inmueble que se encuentre actualmente utilizando dichos DAA.</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En caso de no ser aplicable, a quien se encuentre actualmente haciendo uso efectivo del agua.</a:t>
            </a:r>
            <a:endParaRPr sz="1500">
              <a:latin typeface="Montserrat"/>
              <a:ea typeface="Montserrat"/>
              <a:cs typeface="Montserrat"/>
              <a:sym typeface="Montserrat"/>
            </a:endParaRPr>
          </a:p>
        </p:txBody>
      </p:sp>
      <p:sp>
        <p:nvSpPr>
          <p:cNvPr id="3412" name="Google Shape;3412;p58"/>
          <p:cNvSpPr txBox="1"/>
          <p:nvPr/>
        </p:nvSpPr>
        <p:spPr>
          <a:xfrm>
            <a:off x="2521211" y="904245"/>
            <a:ext cx="41016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Montserrat"/>
                <a:ea typeface="Montserrat"/>
                <a:cs typeface="Montserrat"/>
                <a:sym typeface="Montserrat"/>
              </a:rPr>
              <a:t>Art. 5 Transitorio</a:t>
            </a:r>
            <a:r>
              <a:rPr lang="en" sz="1500">
                <a:solidFill>
                  <a:schemeClr val="dk1"/>
                </a:solidFill>
                <a:latin typeface="Montserrat Black"/>
                <a:ea typeface="Montserrat Black"/>
                <a:cs typeface="Montserrat Black"/>
                <a:sym typeface="Montserrat Black"/>
              </a:rPr>
              <a:t> y Art. 7 DL Nº 2.603</a:t>
            </a:r>
            <a:endParaRPr sz="1500">
              <a:solidFill>
                <a:schemeClr val="dk1"/>
              </a:solidFill>
              <a:latin typeface="Montserrat Black"/>
              <a:ea typeface="Montserrat Black"/>
              <a:cs typeface="Montserrat Black"/>
              <a:sym typeface="Montserrat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6" name="Shape 3416"/>
        <p:cNvGrpSpPr/>
        <p:nvPr/>
      </p:nvGrpSpPr>
      <p:grpSpPr>
        <a:xfrm>
          <a:off x="0" y="0"/>
          <a:ext cx="0" cy="0"/>
          <a:chOff x="0" y="0"/>
          <a:chExt cx="0" cy="0"/>
        </a:xfrm>
      </p:grpSpPr>
      <p:sp>
        <p:nvSpPr>
          <p:cNvPr id="3417" name="Google Shape;3417;p59"/>
          <p:cNvSpPr txBox="1"/>
          <p:nvPr>
            <p:ph type="title"/>
          </p:nvPr>
        </p:nvSpPr>
        <p:spPr>
          <a:xfrm>
            <a:off x="720011" y="377383"/>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3) Reconocimiento / Regularización</a:t>
            </a:r>
            <a:endParaRPr/>
          </a:p>
        </p:txBody>
      </p:sp>
      <p:grpSp>
        <p:nvGrpSpPr>
          <p:cNvPr id="3418" name="Google Shape;3418;p59"/>
          <p:cNvGrpSpPr/>
          <p:nvPr/>
        </p:nvGrpSpPr>
        <p:grpSpPr>
          <a:xfrm>
            <a:off x="7876833" y="127787"/>
            <a:ext cx="1038636" cy="1050707"/>
            <a:chOff x="6772641" y="1360827"/>
            <a:chExt cx="1219200" cy="1219200"/>
          </a:xfrm>
        </p:grpSpPr>
        <p:sp>
          <p:nvSpPr>
            <p:cNvPr id="3419" name="Google Shape;3419;p59"/>
            <p:cNvSpPr/>
            <p:nvPr/>
          </p:nvSpPr>
          <p:spPr>
            <a:xfrm>
              <a:off x="6772641" y="1360827"/>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20" name="Google Shape;3420;p59"/>
            <p:cNvGrpSpPr/>
            <p:nvPr/>
          </p:nvGrpSpPr>
          <p:grpSpPr>
            <a:xfrm>
              <a:off x="7069155" y="1654967"/>
              <a:ext cx="626144" cy="630912"/>
              <a:chOff x="2037825" y="3254050"/>
              <a:chExt cx="296175" cy="296175"/>
            </a:xfrm>
          </p:grpSpPr>
          <p:sp>
            <p:nvSpPr>
              <p:cNvPr id="3421" name="Google Shape;3421;p59"/>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59"/>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59"/>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59"/>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59"/>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59"/>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27" name="Google Shape;3427;p59"/>
          <p:cNvSpPr txBox="1"/>
          <p:nvPr>
            <p:ph idx="4294967295" type="subTitle"/>
          </p:nvPr>
        </p:nvSpPr>
        <p:spPr>
          <a:xfrm>
            <a:off x="771000" y="1521899"/>
            <a:ext cx="7602000" cy="304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lang="en" sz="1500">
                <a:latin typeface="Montserrat"/>
                <a:ea typeface="Montserrat"/>
                <a:cs typeface="Montserrat"/>
                <a:sym typeface="Montserrat"/>
              </a:rPr>
              <a:t>Procedimiento:</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Solicitud ante </a:t>
            </a:r>
            <a:r>
              <a:rPr b="1" lang="en" sz="1500">
                <a:latin typeface="Montserrat"/>
                <a:ea typeface="Montserrat"/>
                <a:cs typeface="Montserrat"/>
                <a:sym typeface="Montserrat"/>
              </a:rPr>
              <a:t>Servicio Agrícola y Ganadero</a:t>
            </a:r>
            <a:r>
              <a:rPr lang="en" sz="1500">
                <a:latin typeface="Montserrat"/>
                <a:ea typeface="Montserrat"/>
                <a:cs typeface="Montserrat"/>
                <a:sym typeface="Montserrat"/>
              </a:rPr>
              <a:t> (SAG).</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SAG, mediante </a:t>
            </a:r>
            <a:r>
              <a:rPr b="1" lang="en" sz="1500">
                <a:latin typeface="Montserrat"/>
                <a:ea typeface="Montserrat"/>
                <a:cs typeface="Montserrat"/>
                <a:sym typeface="Montserrat"/>
              </a:rPr>
              <a:t>resolución exenta</a:t>
            </a:r>
            <a:r>
              <a:rPr lang="en" sz="1500">
                <a:latin typeface="Montserrat"/>
                <a:ea typeface="Montserrat"/>
                <a:cs typeface="Montserrat"/>
                <a:sym typeface="Montserrat"/>
              </a:rPr>
              <a:t>, determina los DAA </a:t>
            </a:r>
            <a:r>
              <a:rPr b="1" lang="en" sz="1500">
                <a:latin typeface="Montserrat"/>
                <a:ea typeface="Montserrat"/>
                <a:cs typeface="Montserrat"/>
                <a:sym typeface="Montserrat"/>
              </a:rPr>
              <a:t>en forma proporcional a la extensión regada</a:t>
            </a:r>
            <a:r>
              <a:rPr lang="en" sz="1500">
                <a:latin typeface="Montserrat"/>
                <a:ea typeface="Montserrat"/>
                <a:cs typeface="Montserrat"/>
                <a:sym typeface="Montserrat"/>
              </a:rPr>
              <a:t>.</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Publicación en Diario Oficial.</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Inscripción en CBR.</a:t>
            </a:r>
            <a:endParaRPr sz="1500">
              <a:latin typeface="Montserrat"/>
              <a:ea typeface="Montserrat"/>
              <a:cs typeface="Montserrat"/>
              <a:sym typeface="Montserrat"/>
            </a:endParaRPr>
          </a:p>
          <a:p>
            <a:pPr indent="-323850" lvl="2" marL="1371600" rtl="0" algn="l">
              <a:spcBef>
                <a:spcPts val="0"/>
              </a:spcBef>
              <a:spcAft>
                <a:spcPts val="0"/>
              </a:spcAft>
              <a:buSzPts val="1500"/>
              <a:buFont typeface="Montserrat"/>
              <a:buChar char="■"/>
            </a:pPr>
            <a:r>
              <a:rPr lang="en" sz="1500">
                <a:latin typeface="Montserrat"/>
                <a:ea typeface="Montserrat"/>
                <a:cs typeface="Montserrat"/>
                <a:sym typeface="Montserrat"/>
              </a:rPr>
              <a:t>Reclamable en plazo de </a:t>
            </a:r>
            <a:r>
              <a:rPr b="1" lang="en" sz="1500">
                <a:latin typeface="Montserrat"/>
                <a:ea typeface="Montserrat"/>
                <a:cs typeface="Montserrat"/>
                <a:sym typeface="Montserrat"/>
              </a:rPr>
              <a:t>60 días </a:t>
            </a:r>
            <a:r>
              <a:rPr lang="en" sz="1500">
                <a:latin typeface="Montserrat"/>
                <a:ea typeface="Montserrat"/>
                <a:cs typeface="Montserrat"/>
                <a:sym typeface="Montserrat"/>
              </a:rPr>
              <a:t>desde la publicación.</a:t>
            </a:r>
            <a:endParaRPr sz="1500">
              <a:latin typeface="Montserrat"/>
              <a:ea typeface="Montserrat"/>
              <a:cs typeface="Montserrat"/>
              <a:sym typeface="Montserrat"/>
            </a:endParaRPr>
          </a:p>
          <a:p>
            <a:pPr indent="-323850" lvl="3" marL="1828800" rtl="0" algn="l">
              <a:spcBef>
                <a:spcPts val="0"/>
              </a:spcBef>
              <a:spcAft>
                <a:spcPts val="0"/>
              </a:spcAft>
              <a:buSzPts val="1500"/>
              <a:buFont typeface="Montserrat"/>
              <a:buChar char="●"/>
            </a:pPr>
            <a:r>
              <a:rPr lang="en" sz="1500">
                <a:latin typeface="Montserrat"/>
                <a:ea typeface="Montserrat"/>
                <a:cs typeface="Montserrat"/>
                <a:sym typeface="Montserrat"/>
              </a:rPr>
              <a:t>Resuelve Juez de Letras en lo Civil.</a:t>
            </a:r>
            <a:endParaRPr sz="1500">
              <a:latin typeface="Montserrat"/>
              <a:ea typeface="Montserrat"/>
              <a:cs typeface="Montserrat"/>
              <a:sym typeface="Montserrat"/>
            </a:endParaRPr>
          </a:p>
          <a:p>
            <a:pPr indent="-323850" lvl="4" marL="2286000" rtl="0" algn="l">
              <a:spcBef>
                <a:spcPts val="0"/>
              </a:spcBef>
              <a:spcAft>
                <a:spcPts val="0"/>
              </a:spcAft>
              <a:buSzPts val="1500"/>
              <a:buFont typeface="Montserrat"/>
              <a:buChar char="○"/>
            </a:pPr>
            <a:r>
              <a:rPr lang="en" sz="1500">
                <a:latin typeface="Montserrat"/>
                <a:ea typeface="Montserrat"/>
                <a:cs typeface="Montserrat"/>
                <a:sym typeface="Montserrat"/>
              </a:rPr>
              <a:t>Procedimiento Sumario.</a:t>
            </a:r>
            <a:endParaRPr sz="1500">
              <a:latin typeface="Montserrat"/>
              <a:ea typeface="Montserrat"/>
              <a:cs typeface="Montserrat"/>
              <a:sym typeface="Montserrat"/>
            </a:endParaRPr>
          </a:p>
          <a:p>
            <a:pPr indent="-323850" lvl="1" marL="914400" rtl="0" algn="l">
              <a:spcBef>
                <a:spcPts val="0"/>
              </a:spcBef>
              <a:spcAft>
                <a:spcPts val="0"/>
              </a:spcAft>
              <a:buSzPts val="1500"/>
              <a:buFont typeface="Montserrat"/>
              <a:buChar char="○"/>
            </a:pPr>
            <a:r>
              <a:rPr lang="en" sz="1500">
                <a:latin typeface="Montserrat"/>
                <a:ea typeface="Montserrat"/>
                <a:cs typeface="Montserrat"/>
                <a:sym typeface="Montserrat"/>
              </a:rPr>
              <a:t>Se puede solicitar inscripción de los DAA con resolución exenta.</a:t>
            </a:r>
            <a:endParaRPr sz="1500">
              <a:latin typeface="Montserrat"/>
              <a:ea typeface="Montserrat"/>
              <a:cs typeface="Montserrat"/>
              <a:sym typeface="Montserrat"/>
            </a:endParaRPr>
          </a:p>
        </p:txBody>
      </p:sp>
      <p:sp>
        <p:nvSpPr>
          <p:cNvPr id="3428" name="Google Shape;3428;p59"/>
          <p:cNvSpPr txBox="1"/>
          <p:nvPr/>
        </p:nvSpPr>
        <p:spPr>
          <a:xfrm>
            <a:off x="2521200" y="913296"/>
            <a:ext cx="41016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Montserrat"/>
                <a:ea typeface="Montserrat"/>
                <a:cs typeface="Montserrat"/>
                <a:sym typeface="Montserrat"/>
              </a:rPr>
              <a:t>Art. 5 Transitorio</a:t>
            </a:r>
            <a:r>
              <a:rPr lang="en" sz="1500">
                <a:solidFill>
                  <a:schemeClr val="dk1"/>
                </a:solidFill>
                <a:latin typeface="Montserrat Black"/>
                <a:ea typeface="Montserrat Black"/>
                <a:cs typeface="Montserrat Black"/>
                <a:sym typeface="Montserrat Black"/>
              </a:rPr>
              <a:t> y Art. 7 DL Nº 2.603</a:t>
            </a:r>
            <a:endParaRPr sz="1500">
              <a:solidFill>
                <a:schemeClr val="dk1"/>
              </a:solidFill>
              <a:latin typeface="Montserrat Black"/>
              <a:ea typeface="Montserrat Black"/>
              <a:cs typeface="Montserrat Black"/>
              <a:sym typeface="Montserrat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06" name="Shape 3106"/>
        <p:cNvGrpSpPr/>
        <p:nvPr/>
      </p:nvGrpSpPr>
      <p:grpSpPr>
        <a:xfrm>
          <a:off x="0" y="0"/>
          <a:ext cx="0" cy="0"/>
          <a:chOff x="0" y="0"/>
          <a:chExt cx="0" cy="0"/>
        </a:xfrm>
      </p:grpSpPr>
      <p:sp>
        <p:nvSpPr>
          <p:cNvPr id="3107" name="Google Shape;3107;p33"/>
          <p:cNvSpPr txBox="1"/>
          <p:nvPr>
            <p:ph type="title"/>
          </p:nvPr>
        </p:nvSpPr>
        <p:spPr>
          <a:xfrm>
            <a:off x="3948535" y="282478"/>
            <a:ext cx="4875600" cy="124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1) </a:t>
            </a:r>
            <a:r>
              <a:rPr lang="en" sz="3600"/>
              <a:t>Estructura del Código de Aguas</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2" name="Shape 3432"/>
        <p:cNvGrpSpPr/>
        <p:nvPr/>
      </p:nvGrpSpPr>
      <p:grpSpPr>
        <a:xfrm>
          <a:off x="0" y="0"/>
          <a:ext cx="0" cy="0"/>
          <a:chOff x="0" y="0"/>
          <a:chExt cx="0" cy="0"/>
        </a:xfrm>
      </p:grpSpPr>
      <p:grpSp>
        <p:nvGrpSpPr>
          <p:cNvPr id="3433" name="Google Shape;3433;p60"/>
          <p:cNvGrpSpPr/>
          <p:nvPr/>
        </p:nvGrpSpPr>
        <p:grpSpPr>
          <a:xfrm>
            <a:off x="6130660" y="1595699"/>
            <a:ext cx="1949082" cy="1952123"/>
            <a:chOff x="3963900" y="1535675"/>
            <a:chExt cx="1216200" cy="1216200"/>
          </a:xfrm>
        </p:grpSpPr>
        <p:sp>
          <p:nvSpPr>
            <p:cNvPr id="3434" name="Google Shape;3434;p60"/>
            <p:cNvSpPr/>
            <p:nvPr/>
          </p:nvSpPr>
          <p:spPr>
            <a:xfrm>
              <a:off x="3963900" y="1535675"/>
              <a:ext cx="1216200" cy="1216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5" name="Google Shape;3435;p60"/>
            <p:cNvGrpSpPr/>
            <p:nvPr/>
          </p:nvGrpSpPr>
          <p:grpSpPr>
            <a:xfrm>
              <a:off x="4161046" y="1844190"/>
              <a:ext cx="821908" cy="599170"/>
              <a:chOff x="4154118" y="3868888"/>
              <a:chExt cx="736411" cy="536939"/>
            </a:xfrm>
          </p:grpSpPr>
          <p:sp>
            <p:nvSpPr>
              <p:cNvPr id="3436" name="Google Shape;3436;p60"/>
              <p:cNvSpPr/>
              <p:nvPr/>
            </p:nvSpPr>
            <p:spPr>
              <a:xfrm>
                <a:off x="4154118" y="4006426"/>
                <a:ext cx="352087" cy="399400"/>
              </a:xfrm>
              <a:custGeom>
                <a:rect b="b" l="l" r="r" t="t"/>
                <a:pathLst>
                  <a:path extrusionOk="0" h="4263" w="3758">
                    <a:moveTo>
                      <a:pt x="142" y="0"/>
                    </a:moveTo>
                    <a:cubicBezTo>
                      <a:pt x="132" y="0"/>
                      <a:pt x="122" y="0"/>
                      <a:pt x="112" y="1"/>
                    </a:cubicBezTo>
                    <a:cubicBezTo>
                      <a:pt x="46" y="5"/>
                      <a:pt x="0" y="67"/>
                      <a:pt x="14" y="131"/>
                    </a:cubicBezTo>
                    <a:lnTo>
                      <a:pt x="522" y="2415"/>
                    </a:lnTo>
                    <a:cubicBezTo>
                      <a:pt x="569" y="2640"/>
                      <a:pt x="720" y="2828"/>
                      <a:pt x="927" y="2926"/>
                    </a:cubicBezTo>
                    <a:lnTo>
                      <a:pt x="1848" y="3360"/>
                    </a:lnTo>
                    <a:cubicBezTo>
                      <a:pt x="2040" y="3451"/>
                      <a:pt x="2163" y="3643"/>
                      <a:pt x="2163" y="3855"/>
                    </a:cubicBezTo>
                    <a:lnTo>
                      <a:pt x="2163" y="4263"/>
                    </a:lnTo>
                    <a:lnTo>
                      <a:pt x="3757" y="4263"/>
                    </a:lnTo>
                    <a:lnTo>
                      <a:pt x="3757" y="2526"/>
                    </a:lnTo>
                    <a:cubicBezTo>
                      <a:pt x="3757" y="2352"/>
                      <a:pt x="3677" y="2188"/>
                      <a:pt x="3538" y="2081"/>
                    </a:cubicBezTo>
                    <a:lnTo>
                      <a:pt x="2621" y="1373"/>
                    </a:lnTo>
                    <a:cubicBezTo>
                      <a:pt x="2569" y="1333"/>
                      <a:pt x="2510" y="1315"/>
                      <a:pt x="2451" y="1315"/>
                    </a:cubicBezTo>
                    <a:cubicBezTo>
                      <a:pt x="2330" y="1315"/>
                      <a:pt x="2213" y="1394"/>
                      <a:pt x="2178" y="1525"/>
                    </a:cubicBezTo>
                    <a:cubicBezTo>
                      <a:pt x="2150" y="1629"/>
                      <a:pt x="2186" y="1743"/>
                      <a:pt x="2268" y="1811"/>
                    </a:cubicBezTo>
                    <a:lnTo>
                      <a:pt x="2623" y="2109"/>
                    </a:lnTo>
                    <a:cubicBezTo>
                      <a:pt x="2682" y="2159"/>
                      <a:pt x="2717" y="2232"/>
                      <a:pt x="2717" y="2308"/>
                    </a:cubicBezTo>
                    <a:lnTo>
                      <a:pt x="2717" y="2709"/>
                    </a:lnTo>
                    <a:lnTo>
                      <a:pt x="1275" y="2065"/>
                    </a:lnTo>
                    <a:lnTo>
                      <a:pt x="609" y="321"/>
                    </a:lnTo>
                    <a:cubicBezTo>
                      <a:pt x="535" y="126"/>
                      <a:pt x="347" y="0"/>
                      <a:pt x="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60"/>
              <p:cNvSpPr/>
              <p:nvPr/>
            </p:nvSpPr>
            <p:spPr>
              <a:xfrm>
                <a:off x="4538254" y="4006426"/>
                <a:ext cx="352274" cy="399400"/>
              </a:xfrm>
              <a:custGeom>
                <a:rect b="b" l="l" r="r" t="t"/>
                <a:pathLst>
                  <a:path extrusionOk="0" h="4263" w="3760">
                    <a:moveTo>
                      <a:pt x="3617" y="0"/>
                    </a:moveTo>
                    <a:cubicBezTo>
                      <a:pt x="3412" y="0"/>
                      <a:pt x="3224" y="126"/>
                      <a:pt x="3150" y="321"/>
                    </a:cubicBezTo>
                    <a:lnTo>
                      <a:pt x="2484" y="2065"/>
                    </a:lnTo>
                    <a:lnTo>
                      <a:pt x="1043" y="2709"/>
                    </a:lnTo>
                    <a:lnTo>
                      <a:pt x="1043" y="2308"/>
                    </a:lnTo>
                    <a:cubicBezTo>
                      <a:pt x="1043" y="2232"/>
                      <a:pt x="1077" y="2159"/>
                      <a:pt x="1136" y="2109"/>
                    </a:cubicBezTo>
                    <a:lnTo>
                      <a:pt x="1490" y="1811"/>
                    </a:lnTo>
                    <a:cubicBezTo>
                      <a:pt x="1574" y="1743"/>
                      <a:pt x="1609" y="1629"/>
                      <a:pt x="1581" y="1525"/>
                    </a:cubicBezTo>
                    <a:cubicBezTo>
                      <a:pt x="1546" y="1394"/>
                      <a:pt x="1430" y="1315"/>
                      <a:pt x="1308" y="1315"/>
                    </a:cubicBezTo>
                    <a:cubicBezTo>
                      <a:pt x="1250" y="1315"/>
                      <a:pt x="1190" y="1333"/>
                      <a:pt x="1138" y="1373"/>
                    </a:cubicBezTo>
                    <a:lnTo>
                      <a:pt x="220" y="2081"/>
                    </a:lnTo>
                    <a:cubicBezTo>
                      <a:pt x="82" y="2188"/>
                      <a:pt x="1" y="2352"/>
                      <a:pt x="1" y="2526"/>
                    </a:cubicBezTo>
                    <a:lnTo>
                      <a:pt x="1" y="4263"/>
                    </a:lnTo>
                    <a:lnTo>
                      <a:pt x="1596" y="4263"/>
                    </a:lnTo>
                    <a:lnTo>
                      <a:pt x="1596" y="3855"/>
                    </a:lnTo>
                    <a:cubicBezTo>
                      <a:pt x="1596" y="3643"/>
                      <a:pt x="1719" y="3451"/>
                      <a:pt x="1911" y="3360"/>
                    </a:cubicBezTo>
                    <a:lnTo>
                      <a:pt x="2832" y="2926"/>
                    </a:lnTo>
                    <a:cubicBezTo>
                      <a:pt x="3039" y="2828"/>
                      <a:pt x="3190" y="2640"/>
                      <a:pt x="3237" y="2415"/>
                    </a:cubicBezTo>
                    <a:lnTo>
                      <a:pt x="3745" y="131"/>
                    </a:lnTo>
                    <a:cubicBezTo>
                      <a:pt x="3759" y="67"/>
                      <a:pt x="3713" y="5"/>
                      <a:pt x="3648" y="1"/>
                    </a:cubicBezTo>
                    <a:cubicBezTo>
                      <a:pt x="3637" y="0"/>
                      <a:pt x="3627" y="0"/>
                      <a:pt x="36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60"/>
              <p:cNvSpPr/>
              <p:nvPr/>
            </p:nvSpPr>
            <p:spPr>
              <a:xfrm>
                <a:off x="4436599" y="3868888"/>
                <a:ext cx="171172" cy="249403"/>
              </a:xfrm>
              <a:custGeom>
                <a:rect b="b" l="l" r="r" t="t"/>
                <a:pathLst>
                  <a:path extrusionOk="0" h="2662" w="1827">
                    <a:moveTo>
                      <a:pt x="914" y="1"/>
                    </a:moveTo>
                    <a:cubicBezTo>
                      <a:pt x="914" y="1"/>
                      <a:pt x="0" y="599"/>
                      <a:pt x="0" y="1339"/>
                    </a:cubicBezTo>
                    <a:cubicBezTo>
                      <a:pt x="0" y="2009"/>
                      <a:pt x="337" y="2564"/>
                      <a:pt x="776" y="2661"/>
                    </a:cubicBezTo>
                    <a:cubicBezTo>
                      <a:pt x="724" y="2490"/>
                      <a:pt x="690" y="2225"/>
                      <a:pt x="690" y="1926"/>
                    </a:cubicBezTo>
                    <a:cubicBezTo>
                      <a:pt x="690" y="1411"/>
                      <a:pt x="913" y="991"/>
                      <a:pt x="913" y="991"/>
                    </a:cubicBezTo>
                    <a:cubicBezTo>
                      <a:pt x="913" y="991"/>
                      <a:pt x="1135" y="1410"/>
                      <a:pt x="1135" y="1926"/>
                    </a:cubicBezTo>
                    <a:cubicBezTo>
                      <a:pt x="1135" y="2224"/>
                      <a:pt x="1101" y="2490"/>
                      <a:pt x="1049" y="2661"/>
                    </a:cubicBezTo>
                    <a:cubicBezTo>
                      <a:pt x="1488" y="2564"/>
                      <a:pt x="1825" y="2009"/>
                      <a:pt x="1825" y="1339"/>
                    </a:cubicBezTo>
                    <a:cubicBezTo>
                      <a:pt x="1827" y="599"/>
                      <a:pt x="914" y="1"/>
                      <a:pt x="9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39" name="Google Shape;3439;p60"/>
          <p:cNvSpPr txBox="1"/>
          <p:nvPr>
            <p:ph idx="4294967295" type="title"/>
          </p:nvPr>
        </p:nvSpPr>
        <p:spPr>
          <a:xfrm>
            <a:off x="592375" y="987150"/>
            <a:ext cx="4969800" cy="316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4</a:t>
            </a:r>
            <a:r>
              <a:rPr lang="en" sz="3600"/>
              <a:t>) Reconocimiento de Aguas Indígenas</a:t>
            </a:r>
            <a:endParaRPr sz="3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3" name="Shape 3443"/>
        <p:cNvGrpSpPr/>
        <p:nvPr/>
      </p:nvGrpSpPr>
      <p:grpSpPr>
        <a:xfrm>
          <a:off x="0" y="0"/>
          <a:ext cx="0" cy="0"/>
          <a:chOff x="0" y="0"/>
          <a:chExt cx="0" cy="0"/>
        </a:xfrm>
      </p:grpSpPr>
      <p:sp>
        <p:nvSpPr>
          <p:cNvPr id="3444" name="Google Shape;3444;p61"/>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Normas Legales que regulan el Reconocimiento de Aguas</a:t>
            </a:r>
            <a:endParaRPr/>
          </a:p>
        </p:txBody>
      </p:sp>
      <p:sp>
        <p:nvSpPr>
          <p:cNvPr id="3445" name="Google Shape;3445;p61"/>
          <p:cNvSpPr txBox="1"/>
          <p:nvPr>
            <p:ph idx="1" type="body"/>
          </p:nvPr>
        </p:nvSpPr>
        <p:spPr>
          <a:xfrm>
            <a:off x="174575" y="2235650"/>
            <a:ext cx="8756100" cy="276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Ley N° 19.253/1993. Establece normas sobre protección, fomento y desarrollo </a:t>
            </a:r>
            <a:br>
              <a:rPr b="1" lang="en">
                <a:latin typeface="Montserrat"/>
                <a:ea typeface="Montserrat"/>
                <a:cs typeface="Montserrat"/>
                <a:sym typeface="Montserrat"/>
              </a:rPr>
            </a:br>
            <a:r>
              <a:rPr b="1" lang="en">
                <a:latin typeface="Montserrat"/>
                <a:ea typeface="Montserrat"/>
                <a:cs typeface="Montserrat"/>
                <a:sym typeface="Montserrat"/>
              </a:rPr>
              <a:t>de los indígenas, y crea la Corporación Nacional de Desarrollo Indígena</a:t>
            </a:r>
            <a:endParaRPr b="1">
              <a:latin typeface="Montserrat"/>
              <a:ea typeface="Montserrat"/>
              <a:cs typeface="Montserrat"/>
              <a:sym typeface="Montserrat"/>
            </a:endParaRPr>
          </a:p>
          <a:p>
            <a:pPr indent="0" lvl="0" marL="0" rtl="0" algn="just">
              <a:spcBef>
                <a:spcPts val="0"/>
              </a:spcBef>
              <a:spcAft>
                <a:spcPts val="0"/>
              </a:spcAft>
              <a:buNone/>
            </a:pPr>
            <a:r>
              <a:t/>
            </a:r>
            <a:endParaRPr b="1"/>
          </a:p>
          <a:p>
            <a:pPr indent="0" lvl="0" marL="0" rtl="0" algn="just">
              <a:spcBef>
                <a:spcPts val="0"/>
              </a:spcBef>
              <a:spcAft>
                <a:spcPts val="0"/>
              </a:spcAft>
              <a:buNone/>
            </a:pPr>
            <a:r>
              <a:rPr b="1" lang="en" sz="1400" u="sng">
                <a:latin typeface="Montserrat"/>
                <a:ea typeface="Montserrat"/>
                <a:cs typeface="Montserrat"/>
                <a:sym typeface="Montserrat"/>
              </a:rPr>
              <a:t>Art. 64:</a:t>
            </a:r>
            <a:r>
              <a:rPr lang="en" sz="1400">
                <a:solidFill>
                  <a:srgbClr val="FFFF00"/>
                </a:solidFill>
              </a:rPr>
              <a:t> </a:t>
            </a:r>
            <a:r>
              <a:rPr lang="en" sz="1400">
                <a:solidFill>
                  <a:srgbClr val="FFFFFF"/>
                </a:solidFill>
              </a:rPr>
              <a:t>Se deberá proteger especialmente las aguas de las comunidades Aimaras y Atacameñas. Serán considerados bienes de propiedad y uso de la Comunidad Indígena establecida por esta ley, las aguas que se encuentren en los terrenos de la comunidad, tales como los ríos, canales, acequias, pozos de agua dulce y vertientes, sin perjuicio de los derechos que terceros hayan inscrito de conformidad al Codigo General de Aguas.</a:t>
            </a:r>
            <a:br>
              <a:rPr lang="en" sz="1400">
                <a:solidFill>
                  <a:srgbClr val="FFFFFF"/>
                </a:solidFill>
              </a:rPr>
            </a:br>
            <a:r>
              <a:rPr lang="en" sz="1400">
                <a:solidFill>
                  <a:srgbClr val="FFFFFF"/>
                </a:solidFill>
              </a:rPr>
              <a:t>No se otorgarán nuevos derechos de agua sobre (...) acuíferos que surten a las aguas de propiedad de varias Comunidades Indígenas establecidas por esta ley sin garantizar, en forma previa, el normal abastecimiento de agua a las comunidades afectadas.</a:t>
            </a:r>
            <a:endParaRPr sz="1400">
              <a:solidFill>
                <a:srgbClr val="FFFFFF"/>
              </a:solidFill>
            </a:endParaRPr>
          </a:p>
          <a:p>
            <a:pPr indent="0" lvl="0" marL="0" rtl="0" algn="just">
              <a:lnSpc>
                <a:spcPct val="90000"/>
              </a:lnSpc>
              <a:spcBef>
                <a:spcPts val="1000"/>
              </a:spcBef>
              <a:spcAft>
                <a:spcPts val="0"/>
              </a:spcAft>
              <a:buNone/>
            </a:pPr>
            <a:r>
              <a:rPr b="1" lang="en" sz="1400" u="sng">
                <a:solidFill>
                  <a:srgbClr val="FFFFFF"/>
                </a:solidFill>
                <a:latin typeface="Montserrat"/>
                <a:ea typeface="Montserrat"/>
                <a:cs typeface="Montserrat"/>
                <a:sym typeface="Montserrat"/>
              </a:rPr>
              <a:t>Art. 3 transitorio, inc. 2°</a:t>
            </a:r>
            <a:r>
              <a:rPr lang="en" sz="1400">
                <a:solidFill>
                  <a:srgbClr val="FFFFFF"/>
                </a:solidFill>
                <a:latin typeface="Montserrat"/>
                <a:ea typeface="Montserrat"/>
                <a:cs typeface="Montserrat"/>
                <a:sym typeface="Montserrat"/>
              </a:rPr>
              <a:t>:</a:t>
            </a:r>
            <a:r>
              <a:rPr lang="en" sz="1400">
                <a:solidFill>
                  <a:srgbClr val="FFFFFF"/>
                </a:solidFill>
              </a:rPr>
              <a:t> La Corporación y la DGA. establecerán un convenio para la protección, constitución y restablecimiento  de los derechos de agua de propiedad ancentral de las comunidades aimaras y atacameñas de conformidad al artículo 64 de esta ley. </a:t>
            </a:r>
            <a:endParaRPr sz="1400">
              <a:solidFill>
                <a:srgbClr val="FFFFFF"/>
              </a:solidFill>
            </a:endParaRPr>
          </a:p>
          <a:p>
            <a:pPr indent="0" lvl="0" marL="0" rtl="0" algn="just">
              <a:lnSpc>
                <a:spcPct val="90000"/>
              </a:lnSpc>
              <a:spcBef>
                <a:spcPts val="1000"/>
              </a:spcBef>
              <a:spcAft>
                <a:spcPts val="0"/>
              </a:spcAft>
              <a:buNone/>
            </a:pPr>
            <a:r>
              <a:rPr b="1" lang="en" sz="1400" u="sng">
                <a:solidFill>
                  <a:srgbClr val="FFFFFF"/>
                </a:solidFill>
                <a:latin typeface="Montserrat"/>
                <a:ea typeface="Montserrat"/>
                <a:cs typeface="Montserrat"/>
                <a:sym typeface="Montserrat"/>
              </a:rPr>
              <a:t>Art. 15.1 Convenio 169 OIT: </a:t>
            </a:r>
            <a:r>
              <a:rPr lang="en" sz="1400">
                <a:solidFill>
                  <a:srgbClr val="FFFFFF"/>
                </a:solidFill>
              </a:rPr>
              <a:t>Los derechos de los pueblos interesados a los recursos naturales existentes en sus tierras deberán protegerse especialmente. Estos derechos comprenden el derecho de esos pueblos a participar de la utilización, administración y conservación de dichos recursos.</a:t>
            </a:r>
            <a:endParaRPr sz="1400">
              <a:solidFill>
                <a:srgbClr val="FFFFFF"/>
              </a:solidFill>
            </a:endParaRPr>
          </a:p>
          <a:p>
            <a:pPr indent="0" lvl="0" marL="0" rtl="0" algn="just">
              <a:lnSpc>
                <a:spcPct val="90000"/>
              </a:lnSpc>
              <a:spcBef>
                <a:spcPts val="1000"/>
              </a:spcBef>
              <a:spcAft>
                <a:spcPts val="0"/>
              </a:spcAft>
              <a:buClr>
                <a:schemeClr val="dk2"/>
              </a:buClr>
              <a:buSzPts val="1100"/>
              <a:buFont typeface="Arial"/>
              <a:buNone/>
            </a:pPr>
            <a:r>
              <a:t/>
            </a:r>
            <a:endParaRPr sz="1400">
              <a:solidFill>
                <a:srgbClr val="FFFFFF"/>
              </a:solidFill>
              <a:latin typeface="Arial"/>
              <a:ea typeface="Arial"/>
              <a:cs typeface="Arial"/>
              <a:sym typeface="Arial"/>
            </a:endParaRPr>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p:txBody>
      </p:sp>
      <p:grpSp>
        <p:nvGrpSpPr>
          <p:cNvPr id="3446" name="Google Shape;3446;p61"/>
          <p:cNvGrpSpPr/>
          <p:nvPr/>
        </p:nvGrpSpPr>
        <p:grpSpPr>
          <a:xfrm>
            <a:off x="7748969" y="120815"/>
            <a:ext cx="1087769" cy="966879"/>
            <a:chOff x="3963900" y="1535675"/>
            <a:chExt cx="1216200" cy="1216200"/>
          </a:xfrm>
        </p:grpSpPr>
        <p:sp>
          <p:nvSpPr>
            <p:cNvPr id="3447" name="Google Shape;3447;p61"/>
            <p:cNvSpPr/>
            <p:nvPr/>
          </p:nvSpPr>
          <p:spPr>
            <a:xfrm>
              <a:off x="3963900" y="1535675"/>
              <a:ext cx="1216200" cy="1216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8" name="Google Shape;3448;p61"/>
            <p:cNvGrpSpPr/>
            <p:nvPr/>
          </p:nvGrpSpPr>
          <p:grpSpPr>
            <a:xfrm>
              <a:off x="4161046" y="1844190"/>
              <a:ext cx="821908" cy="599170"/>
              <a:chOff x="4154118" y="3868888"/>
              <a:chExt cx="736411" cy="536939"/>
            </a:xfrm>
          </p:grpSpPr>
          <p:sp>
            <p:nvSpPr>
              <p:cNvPr id="3449" name="Google Shape;3449;p61"/>
              <p:cNvSpPr/>
              <p:nvPr/>
            </p:nvSpPr>
            <p:spPr>
              <a:xfrm>
                <a:off x="4154118" y="4006426"/>
                <a:ext cx="352087" cy="399400"/>
              </a:xfrm>
              <a:custGeom>
                <a:rect b="b" l="l" r="r" t="t"/>
                <a:pathLst>
                  <a:path extrusionOk="0" h="4263" w="3758">
                    <a:moveTo>
                      <a:pt x="142" y="0"/>
                    </a:moveTo>
                    <a:cubicBezTo>
                      <a:pt x="132" y="0"/>
                      <a:pt x="122" y="0"/>
                      <a:pt x="112" y="1"/>
                    </a:cubicBezTo>
                    <a:cubicBezTo>
                      <a:pt x="46" y="5"/>
                      <a:pt x="0" y="67"/>
                      <a:pt x="14" y="131"/>
                    </a:cubicBezTo>
                    <a:lnTo>
                      <a:pt x="522" y="2415"/>
                    </a:lnTo>
                    <a:cubicBezTo>
                      <a:pt x="569" y="2640"/>
                      <a:pt x="720" y="2828"/>
                      <a:pt x="927" y="2926"/>
                    </a:cubicBezTo>
                    <a:lnTo>
                      <a:pt x="1848" y="3360"/>
                    </a:lnTo>
                    <a:cubicBezTo>
                      <a:pt x="2040" y="3451"/>
                      <a:pt x="2163" y="3643"/>
                      <a:pt x="2163" y="3855"/>
                    </a:cubicBezTo>
                    <a:lnTo>
                      <a:pt x="2163" y="4263"/>
                    </a:lnTo>
                    <a:lnTo>
                      <a:pt x="3757" y="4263"/>
                    </a:lnTo>
                    <a:lnTo>
                      <a:pt x="3757" y="2526"/>
                    </a:lnTo>
                    <a:cubicBezTo>
                      <a:pt x="3757" y="2352"/>
                      <a:pt x="3677" y="2188"/>
                      <a:pt x="3538" y="2081"/>
                    </a:cubicBezTo>
                    <a:lnTo>
                      <a:pt x="2621" y="1373"/>
                    </a:lnTo>
                    <a:cubicBezTo>
                      <a:pt x="2569" y="1333"/>
                      <a:pt x="2510" y="1315"/>
                      <a:pt x="2451" y="1315"/>
                    </a:cubicBezTo>
                    <a:cubicBezTo>
                      <a:pt x="2330" y="1315"/>
                      <a:pt x="2213" y="1394"/>
                      <a:pt x="2178" y="1525"/>
                    </a:cubicBezTo>
                    <a:cubicBezTo>
                      <a:pt x="2150" y="1629"/>
                      <a:pt x="2186" y="1743"/>
                      <a:pt x="2268" y="1811"/>
                    </a:cubicBezTo>
                    <a:lnTo>
                      <a:pt x="2623" y="2109"/>
                    </a:lnTo>
                    <a:cubicBezTo>
                      <a:pt x="2682" y="2159"/>
                      <a:pt x="2717" y="2232"/>
                      <a:pt x="2717" y="2308"/>
                    </a:cubicBezTo>
                    <a:lnTo>
                      <a:pt x="2717" y="2709"/>
                    </a:lnTo>
                    <a:lnTo>
                      <a:pt x="1275" y="2065"/>
                    </a:lnTo>
                    <a:lnTo>
                      <a:pt x="609" y="321"/>
                    </a:lnTo>
                    <a:cubicBezTo>
                      <a:pt x="535" y="126"/>
                      <a:pt x="347" y="0"/>
                      <a:pt x="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61"/>
              <p:cNvSpPr/>
              <p:nvPr/>
            </p:nvSpPr>
            <p:spPr>
              <a:xfrm>
                <a:off x="4538254" y="4006426"/>
                <a:ext cx="352274" cy="399400"/>
              </a:xfrm>
              <a:custGeom>
                <a:rect b="b" l="l" r="r" t="t"/>
                <a:pathLst>
                  <a:path extrusionOk="0" h="4263" w="3760">
                    <a:moveTo>
                      <a:pt x="3617" y="0"/>
                    </a:moveTo>
                    <a:cubicBezTo>
                      <a:pt x="3412" y="0"/>
                      <a:pt x="3224" y="126"/>
                      <a:pt x="3150" y="321"/>
                    </a:cubicBezTo>
                    <a:lnTo>
                      <a:pt x="2484" y="2065"/>
                    </a:lnTo>
                    <a:lnTo>
                      <a:pt x="1043" y="2709"/>
                    </a:lnTo>
                    <a:lnTo>
                      <a:pt x="1043" y="2308"/>
                    </a:lnTo>
                    <a:cubicBezTo>
                      <a:pt x="1043" y="2232"/>
                      <a:pt x="1077" y="2159"/>
                      <a:pt x="1136" y="2109"/>
                    </a:cubicBezTo>
                    <a:lnTo>
                      <a:pt x="1490" y="1811"/>
                    </a:lnTo>
                    <a:cubicBezTo>
                      <a:pt x="1574" y="1743"/>
                      <a:pt x="1609" y="1629"/>
                      <a:pt x="1581" y="1525"/>
                    </a:cubicBezTo>
                    <a:cubicBezTo>
                      <a:pt x="1546" y="1394"/>
                      <a:pt x="1430" y="1315"/>
                      <a:pt x="1308" y="1315"/>
                    </a:cubicBezTo>
                    <a:cubicBezTo>
                      <a:pt x="1250" y="1315"/>
                      <a:pt x="1190" y="1333"/>
                      <a:pt x="1138" y="1373"/>
                    </a:cubicBezTo>
                    <a:lnTo>
                      <a:pt x="220" y="2081"/>
                    </a:lnTo>
                    <a:cubicBezTo>
                      <a:pt x="82" y="2188"/>
                      <a:pt x="1" y="2352"/>
                      <a:pt x="1" y="2526"/>
                    </a:cubicBezTo>
                    <a:lnTo>
                      <a:pt x="1" y="4263"/>
                    </a:lnTo>
                    <a:lnTo>
                      <a:pt x="1596" y="4263"/>
                    </a:lnTo>
                    <a:lnTo>
                      <a:pt x="1596" y="3855"/>
                    </a:lnTo>
                    <a:cubicBezTo>
                      <a:pt x="1596" y="3643"/>
                      <a:pt x="1719" y="3451"/>
                      <a:pt x="1911" y="3360"/>
                    </a:cubicBezTo>
                    <a:lnTo>
                      <a:pt x="2832" y="2926"/>
                    </a:lnTo>
                    <a:cubicBezTo>
                      <a:pt x="3039" y="2828"/>
                      <a:pt x="3190" y="2640"/>
                      <a:pt x="3237" y="2415"/>
                    </a:cubicBezTo>
                    <a:lnTo>
                      <a:pt x="3745" y="131"/>
                    </a:lnTo>
                    <a:cubicBezTo>
                      <a:pt x="3759" y="67"/>
                      <a:pt x="3713" y="5"/>
                      <a:pt x="3648" y="1"/>
                    </a:cubicBezTo>
                    <a:cubicBezTo>
                      <a:pt x="3637" y="0"/>
                      <a:pt x="3627" y="0"/>
                      <a:pt x="36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61"/>
              <p:cNvSpPr/>
              <p:nvPr/>
            </p:nvSpPr>
            <p:spPr>
              <a:xfrm>
                <a:off x="4436599" y="3868888"/>
                <a:ext cx="171172" cy="249403"/>
              </a:xfrm>
              <a:custGeom>
                <a:rect b="b" l="l" r="r" t="t"/>
                <a:pathLst>
                  <a:path extrusionOk="0" h="2662" w="1827">
                    <a:moveTo>
                      <a:pt x="914" y="1"/>
                    </a:moveTo>
                    <a:cubicBezTo>
                      <a:pt x="914" y="1"/>
                      <a:pt x="0" y="599"/>
                      <a:pt x="0" y="1339"/>
                    </a:cubicBezTo>
                    <a:cubicBezTo>
                      <a:pt x="0" y="2009"/>
                      <a:pt x="337" y="2564"/>
                      <a:pt x="776" y="2661"/>
                    </a:cubicBezTo>
                    <a:cubicBezTo>
                      <a:pt x="724" y="2490"/>
                      <a:pt x="690" y="2225"/>
                      <a:pt x="690" y="1926"/>
                    </a:cubicBezTo>
                    <a:cubicBezTo>
                      <a:pt x="690" y="1411"/>
                      <a:pt x="913" y="991"/>
                      <a:pt x="913" y="991"/>
                    </a:cubicBezTo>
                    <a:cubicBezTo>
                      <a:pt x="913" y="991"/>
                      <a:pt x="1135" y="1410"/>
                      <a:pt x="1135" y="1926"/>
                    </a:cubicBezTo>
                    <a:cubicBezTo>
                      <a:pt x="1135" y="2224"/>
                      <a:pt x="1101" y="2490"/>
                      <a:pt x="1049" y="2661"/>
                    </a:cubicBezTo>
                    <a:cubicBezTo>
                      <a:pt x="1488" y="2564"/>
                      <a:pt x="1825" y="2009"/>
                      <a:pt x="1825" y="1339"/>
                    </a:cubicBezTo>
                    <a:cubicBezTo>
                      <a:pt x="1827" y="599"/>
                      <a:pt x="914" y="1"/>
                      <a:pt x="9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5" name="Shape 3455"/>
        <p:cNvGrpSpPr/>
        <p:nvPr/>
      </p:nvGrpSpPr>
      <p:grpSpPr>
        <a:xfrm>
          <a:off x="0" y="0"/>
          <a:ext cx="0" cy="0"/>
          <a:chOff x="0" y="0"/>
          <a:chExt cx="0" cy="0"/>
        </a:xfrm>
      </p:grpSpPr>
      <p:sp>
        <p:nvSpPr>
          <p:cNvPr id="3456" name="Google Shape;3456;p62"/>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Requisitos para el Reconocimiento </a:t>
            </a:r>
            <a:br>
              <a:rPr lang="en"/>
            </a:br>
            <a:r>
              <a:rPr lang="en"/>
              <a:t>de Aguas Indígenas</a:t>
            </a:r>
            <a:endParaRPr/>
          </a:p>
        </p:txBody>
      </p:sp>
      <p:sp>
        <p:nvSpPr>
          <p:cNvPr id="3457" name="Google Shape;3457;p62"/>
          <p:cNvSpPr txBox="1"/>
          <p:nvPr>
            <p:ph idx="1" type="body"/>
          </p:nvPr>
        </p:nvSpPr>
        <p:spPr>
          <a:xfrm>
            <a:off x="577450" y="1504100"/>
            <a:ext cx="4794300" cy="3411000"/>
          </a:xfrm>
          <a:prstGeom prst="rect">
            <a:avLst/>
          </a:prstGeom>
        </p:spPr>
        <p:txBody>
          <a:bodyPr anchorCtr="0" anchor="ctr" bIns="91425" lIns="91425" spcFirstLastPara="1" rIns="91425" wrap="square" tIns="91425">
            <a:noAutofit/>
          </a:bodyPr>
          <a:lstStyle/>
          <a:p>
            <a:pPr indent="-330200" lvl="0" marL="457200" rtl="0" algn="just">
              <a:spcBef>
                <a:spcPts val="0"/>
              </a:spcBef>
              <a:spcAft>
                <a:spcPts val="0"/>
              </a:spcAft>
              <a:buSzPts val="1600"/>
              <a:buFont typeface="Montserrat"/>
              <a:buAutoNum type="alphaUcPeriod"/>
            </a:pPr>
            <a:r>
              <a:rPr b="1" lang="en">
                <a:latin typeface="Montserrat"/>
                <a:ea typeface="Montserrat"/>
                <a:cs typeface="Montserrat"/>
                <a:sym typeface="Montserrat"/>
              </a:rPr>
              <a:t>Territorio: </a:t>
            </a:r>
            <a:r>
              <a:rPr lang="en"/>
              <a:t>Lugar de hábitat ancestral y colectivo</a:t>
            </a:r>
            <a:endParaRPr/>
          </a:p>
          <a:p>
            <a:pPr indent="-330200" lvl="0" marL="457200" rtl="0" algn="just">
              <a:spcBef>
                <a:spcPts val="0"/>
              </a:spcBef>
              <a:spcAft>
                <a:spcPts val="0"/>
              </a:spcAft>
              <a:buSzPts val="1600"/>
              <a:buFont typeface="Montserrat"/>
              <a:buAutoNum type="alphaUcPeriod"/>
            </a:pPr>
            <a:r>
              <a:rPr b="1" lang="en">
                <a:latin typeface="Montserrat"/>
                <a:ea typeface="Montserrat"/>
                <a:cs typeface="Montserrat"/>
                <a:sym typeface="Montserrat"/>
              </a:rPr>
              <a:t>Uso consuetudinario de las aguas: </a:t>
            </a:r>
            <a:r>
              <a:rPr lang="en"/>
              <a:t>uso en actividades socioeconómicas vitales para la comunidad, como pastoreo y agricultura</a:t>
            </a:r>
            <a:endParaRPr/>
          </a:p>
          <a:p>
            <a:pPr indent="-330200" lvl="0" marL="457200" rtl="0" algn="just">
              <a:spcBef>
                <a:spcPts val="0"/>
              </a:spcBef>
              <a:spcAft>
                <a:spcPts val="0"/>
              </a:spcAft>
              <a:buSzPts val="1600"/>
              <a:buFont typeface="Montserrat"/>
              <a:buAutoNum type="alphaUcPeriod"/>
            </a:pPr>
            <a:r>
              <a:rPr b="1" lang="en">
                <a:latin typeface="Montserrat"/>
                <a:ea typeface="Montserrat"/>
                <a:cs typeface="Montserrat"/>
                <a:sym typeface="Montserrat"/>
              </a:rPr>
              <a:t>Uso colectivo: </a:t>
            </a:r>
            <a:r>
              <a:rPr lang="en"/>
              <a:t>Se reconoce el derecho a la comunidad toda, no a regantes de manera individual. Caracteres en común entre sus miembros que hace surgir derechos colectivos.</a:t>
            </a:r>
            <a:endParaRPr/>
          </a:p>
          <a:p>
            <a:pPr indent="-330200" lvl="0" marL="457200" rtl="0" algn="just">
              <a:spcBef>
                <a:spcPts val="0"/>
              </a:spcBef>
              <a:spcAft>
                <a:spcPts val="0"/>
              </a:spcAft>
              <a:buSzPts val="1600"/>
              <a:buFont typeface="Montserrat"/>
              <a:buAutoNum type="alphaUcPeriod"/>
            </a:pPr>
            <a:r>
              <a:rPr b="1" lang="en">
                <a:latin typeface="Montserrat"/>
                <a:ea typeface="Montserrat"/>
                <a:cs typeface="Montserrat"/>
                <a:sym typeface="Montserrat"/>
              </a:rPr>
              <a:t>Uso real, material, legítimo</a:t>
            </a:r>
            <a:r>
              <a:rPr lang="en"/>
              <a:t>: Agua debe ser usada en su diario vivir para la realización de actividades de subsistencia, no basta solo con estar en el territorio</a:t>
            </a:r>
            <a:endParaRPr/>
          </a:p>
        </p:txBody>
      </p:sp>
      <p:pic>
        <p:nvPicPr>
          <p:cNvPr id="3458" name="Google Shape;3458;p62"/>
          <p:cNvPicPr preferRelativeResize="0"/>
          <p:nvPr/>
        </p:nvPicPr>
        <p:blipFill rotWithShape="1">
          <a:blip r:embed="rId3">
            <a:alphaModFix/>
          </a:blip>
          <a:srcRect b="0" l="0" r="0" t="16219"/>
          <a:stretch/>
        </p:blipFill>
        <p:spPr>
          <a:xfrm>
            <a:off x="5712175" y="1863013"/>
            <a:ext cx="3214450" cy="2693175"/>
          </a:xfrm>
          <a:prstGeom prst="rect">
            <a:avLst/>
          </a:prstGeom>
          <a:noFill/>
          <a:ln>
            <a:noFill/>
          </a:ln>
        </p:spPr>
      </p:pic>
      <p:grpSp>
        <p:nvGrpSpPr>
          <p:cNvPr id="3459" name="Google Shape;3459;p62"/>
          <p:cNvGrpSpPr/>
          <p:nvPr/>
        </p:nvGrpSpPr>
        <p:grpSpPr>
          <a:xfrm>
            <a:off x="7748969" y="120815"/>
            <a:ext cx="1087769" cy="966879"/>
            <a:chOff x="3963900" y="1535675"/>
            <a:chExt cx="1216200" cy="1216200"/>
          </a:xfrm>
        </p:grpSpPr>
        <p:sp>
          <p:nvSpPr>
            <p:cNvPr id="3460" name="Google Shape;3460;p62"/>
            <p:cNvSpPr/>
            <p:nvPr/>
          </p:nvSpPr>
          <p:spPr>
            <a:xfrm>
              <a:off x="3963900" y="1535675"/>
              <a:ext cx="1216200" cy="1216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1" name="Google Shape;3461;p62"/>
            <p:cNvGrpSpPr/>
            <p:nvPr/>
          </p:nvGrpSpPr>
          <p:grpSpPr>
            <a:xfrm>
              <a:off x="4161046" y="1844190"/>
              <a:ext cx="821908" cy="599170"/>
              <a:chOff x="4154118" y="3868888"/>
              <a:chExt cx="736411" cy="536939"/>
            </a:xfrm>
          </p:grpSpPr>
          <p:sp>
            <p:nvSpPr>
              <p:cNvPr id="3462" name="Google Shape;3462;p62"/>
              <p:cNvSpPr/>
              <p:nvPr/>
            </p:nvSpPr>
            <p:spPr>
              <a:xfrm>
                <a:off x="4154118" y="4006426"/>
                <a:ext cx="352087" cy="399400"/>
              </a:xfrm>
              <a:custGeom>
                <a:rect b="b" l="l" r="r" t="t"/>
                <a:pathLst>
                  <a:path extrusionOk="0" h="4263" w="3758">
                    <a:moveTo>
                      <a:pt x="142" y="0"/>
                    </a:moveTo>
                    <a:cubicBezTo>
                      <a:pt x="132" y="0"/>
                      <a:pt x="122" y="0"/>
                      <a:pt x="112" y="1"/>
                    </a:cubicBezTo>
                    <a:cubicBezTo>
                      <a:pt x="46" y="5"/>
                      <a:pt x="0" y="67"/>
                      <a:pt x="14" y="131"/>
                    </a:cubicBezTo>
                    <a:lnTo>
                      <a:pt x="522" y="2415"/>
                    </a:lnTo>
                    <a:cubicBezTo>
                      <a:pt x="569" y="2640"/>
                      <a:pt x="720" y="2828"/>
                      <a:pt x="927" y="2926"/>
                    </a:cubicBezTo>
                    <a:lnTo>
                      <a:pt x="1848" y="3360"/>
                    </a:lnTo>
                    <a:cubicBezTo>
                      <a:pt x="2040" y="3451"/>
                      <a:pt x="2163" y="3643"/>
                      <a:pt x="2163" y="3855"/>
                    </a:cubicBezTo>
                    <a:lnTo>
                      <a:pt x="2163" y="4263"/>
                    </a:lnTo>
                    <a:lnTo>
                      <a:pt x="3757" y="4263"/>
                    </a:lnTo>
                    <a:lnTo>
                      <a:pt x="3757" y="2526"/>
                    </a:lnTo>
                    <a:cubicBezTo>
                      <a:pt x="3757" y="2352"/>
                      <a:pt x="3677" y="2188"/>
                      <a:pt x="3538" y="2081"/>
                    </a:cubicBezTo>
                    <a:lnTo>
                      <a:pt x="2621" y="1373"/>
                    </a:lnTo>
                    <a:cubicBezTo>
                      <a:pt x="2569" y="1333"/>
                      <a:pt x="2510" y="1315"/>
                      <a:pt x="2451" y="1315"/>
                    </a:cubicBezTo>
                    <a:cubicBezTo>
                      <a:pt x="2330" y="1315"/>
                      <a:pt x="2213" y="1394"/>
                      <a:pt x="2178" y="1525"/>
                    </a:cubicBezTo>
                    <a:cubicBezTo>
                      <a:pt x="2150" y="1629"/>
                      <a:pt x="2186" y="1743"/>
                      <a:pt x="2268" y="1811"/>
                    </a:cubicBezTo>
                    <a:lnTo>
                      <a:pt x="2623" y="2109"/>
                    </a:lnTo>
                    <a:cubicBezTo>
                      <a:pt x="2682" y="2159"/>
                      <a:pt x="2717" y="2232"/>
                      <a:pt x="2717" y="2308"/>
                    </a:cubicBezTo>
                    <a:lnTo>
                      <a:pt x="2717" y="2709"/>
                    </a:lnTo>
                    <a:lnTo>
                      <a:pt x="1275" y="2065"/>
                    </a:lnTo>
                    <a:lnTo>
                      <a:pt x="609" y="321"/>
                    </a:lnTo>
                    <a:cubicBezTo>
                      <a:pt x="535" y="126"/>
                      <a:pt x="347" y="0"/>
                      <a:pt x="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62"/>
              <p:cNvSpPr/>
              <p:nvPr/>
            </p:nvSpPr>
            <p:spPr>
              <a:xfrm>
                <a:off x="4538254" y="4006426"/>
                <a:ext cx="352274" cy="399400"/>
              </a:xfrm>
              <a:custGeom>
                <a:rect b="b" l="l" r="r" t="t"/>
                <a:pathLst>
                  <a:path extrusionOk="0" h="4263" w="3760">
                    <a:moveTo>
                      <a:pt x="3617" y="0"/>
                    </a:moveTo>
                    <a:cubicBezTo>
                      <a:pt x="3412" y="0"/>
                      <a:pt x="3224" y="126"/>
                      <a:pt x="3150" y="321"/>
                    </a:cubicBezTo>
                    <a:lnTo>
                      <a:pt x="2484" y="2065"/>
                    </a:lnTo>
                    <a:lnTo>
                      <a:pt x="1043" y="2709"/>
                    </a:lnTo>
                    <a:lnTo>
                      <a:pt x="1043" y="2308"/>
                    </a:lnTo>
                    <a:cubicBezTo>
                      <a:pt x="1043" y="2232"/>
                      <a:pt x="1077" y="2159"/>
                      <a:pt x="1136" y="2109"/>
                    </a:cubicBezTo>
                    <a:lnTo>
                      <a:pt x="1490" y="1811"/>
                    </a:lnTo>
                    <a:cubicBezTo>
                      <a:pt x="1574" y="1743"/>
                      <a:pt x="1609" y="1629"/>
                      <a:pt x="1581" y="1525"/>
                    </a:cubicBezTo>
                    <a:cubicBezTo>
                      <a:pt x="1546" y="1394"/>
                      <a:pt x="1430" y="1315"/>
                      <a:pt x="1308" y="1315"/>
                    </a:cubicBezTo>
                    <a:cubicBezTo>
                      <a:pt x="1250" y="1315"/>
                      <a:pt x="1190" y="1333"/>
                      <a:pt x="1138" y="1373"/>
                    </a:cubicBezTo>
                    <a:lnTo>
                      <a:pt x="220" y="2081"/>
                    </a:lnTo>
                    <a:cubicBezTo>
                      <a:pt x="82" y="2188"/>
                      <a:pt x="1" y="2352"/>
                      <a:pt x="1" y="2526"/>
                    </a:cubicBezTo>
                    <a:lnTo>
                      <a:pt x="1" y="4263"/>
                    </a:lnTo>
                    <a:lnTo>
                      <a:pt x="1596" y="4263"/>
                    </a:lnTo>
                    <a:lnTo>
                      <a:pt x="1596" y="3855"/>
                    </a:lnTo>
                    <a:cubicBezTo>
                      <a:pt x="1596" y="3643"/>
                      <a:pt x="1719" y="3451"/>
                      <a:pt x="1911" y="3360"/>
                    </a:cubicBezTo>
                    <a:lnTo>
                      <a:pt x="2832" y="2926"/>
                    </a:lnTo>
                    <a:cubicBezTo>
                      <a:pt x="3039" y="2828"/>
                      <a:pt x="3190" y="2640"/>
                      <a:pt x="3237" y="2415"/>
                    </a:cubicBezTo>
                    <a:lnTo>
                      <a:pt x="3745" y="131"/>
                    </a:lnTo>
                    <a:cubicBezTo>
                      <a:pt x="3759" y="67"/>
                      <a:pt x="3713" y="5"/>
                      <a:pt x="3648" y="1"/>
                    </a:cubicBezTo>
                    <a:cubicBezTo>
                      <a:pt x="3637" y="0"/>
                      <a:pt x="3627" y="0"/>
                      <a:pt x="36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62"/>
              <p:cNvSpPr/>
              <p:nvPr/>
            </p:nvSpPr>
            <p:spPr>
              <a:xfrm>
                <a:off x="4436599" y="3868888"/>
                <a:ext cx="171172" cy="249403"/>
              </a:xfrm>
              <a:custGeom>
                <a:rect b="b" l="l" r="r" t="t"/>
                <a:pathLst>
                  <a:path extrusionOk="0" h="2662" w="1827">
                    <a:moveTo>
                      <a:pt x="914" y="1"/>
                    </a:moveTo>
                    <a:cubicBezTo>
                      <a:pt x="914" y="1"/>
                      <a:pt x="0" y="599"/>
                      <a:pt x="0" y="1339"/>
                    </a:cubicBezTo>
                    <a:cubicBezTo>
                      <a:pt x="0" y="2009"/>
                      <a:pt x="337" y="2564"/>
                      <a:pt x="776" y="2661"/>
                    </a:cubicBezTo>
                    <a:cubicBezTo>
                      <a:pt x="724" y="2490"/>
                      <a:pt x="690" y="2225"/>
                      <a:pt x="690" y="1926"/>
                    </a:cubicBezTo>
                    <a:cubicBezTo>
                      <a:pt x="690" y="1411"/>
                      <a:pt x="913" y="991"/>
                      <a:pt x="913" y="991"/>
                    </a:cubicBezTo>
                    <a:cubicBezTo>
                      <a:pt x="913" y="991"/>
                      <a:pt x="1135" y="1410"/>
                      <a:pt x="1135" y="1926"/>
                    </a:cubicBezTo>
                    <a:cubicBezTo>
                      <a:pt x="1135" y="2224"/>
                      <a:pt x="1101" y="2490"/>
                      <a:pt x="1049" y="2661"/>
                    </a:cubicBezTo>
                    <a:cubicBezTo>
                      <a:pt x="1488" y="2564"/>
                      <a:pt x="1825" y="2009"/>
                      <a:pt x="1825" y="1339"/>
                    </a:cubicBezTo>
                    <a:cubicBezTo>
                      <a:pt x="1827" y="599"/>
                      <a:pt x="914" y="1"/>
                      <a:pt x="9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8" name="Shape 3468"/>
        <p:cNvGrpSpPr/>
        <p:nvPr/>
      </p:nvGrpSpPr>
      <p:grpSpPr>
        <a:xfrm>
          <a:off x="0" y="0"/>
          <a:ext cx="0" cy="0"/>
          <a:chOff x="0" y="0"/>
          <a:chExt cx="0" cy="0"/>
        </a:xfrm>
      </p:grpSpPr>
      <p:sp>
        <p:nvSpPr>
          <p:cNvPr id="3469" name="Google Shape;3469;p63"/>
          <p:cNvSpPr txBox="1"/>
          <p:nvPr>
            <p:ph idx="5" type="title"/>
          </p:nvPr>
        </p:nvSpPr>
        <p:spPr>
          <a:xfrm>
            <a:off x="628988" y="987150"/>
            <a:ext cx="4851000" cy="316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5</a:t>
            </a:r>
            <a:r>
              <a:rPr lang="en" sz="3600"/>
              <a:t>) </a:t>
            </a:r>
            <a:r>
              <a:rPr b="1" lang="en" sz="3600">
                <a:latin typeface="Montserrat"/>
                <a:ea typeface="Montserrat"/>
                <a:cs typeface="Montserrat"/>
                <a:sym typeface="Montserrat"/>
              </a:rPr>
              <a:t>Organizaciones de usuarios</a:t>
            </a:r>
            <a:endParaRPr sz="3600"/>
          </a:p>
        </p:txBody>
      </p:sp>
      <p:grpSp>
        <p:nvGrpSpPr>
          <p:cNvPr id="3470" name="Google Shape;3470;p63"/>
          <p:cNvGrpSpPr/>
          <p:nvPr/>
        </p:nvGrpSpPr>
        <p:grpSpPr>
          <a:xfrm>
            <a:off x="6246538" y="1798229"/>
            <a:ext cx="1660672" cy="1547043"/>
            <a:chOff x="4856071" y="1482694"/>
            <a:chExt cx="1219200" cy="1219200"/>
          </a:xfrm>
        </p:grpSpPr>
        <p:sp>
          <p:nvSpPr>
            <p:cNvPr id="3471" name="Google Shape;3471;p63"/>
            <p:cNvSpPr/>
            <p:nvPr/>
          </p:nvSpPr>
          <p:spPr>
            <a:xfrm>
              <a:off x="4856071"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72" name="Google Shape;3472;p63"/>
            <p:cNvGrpSpPr/>
            <p:nvPr/>
          </p:nvGrpSpPr>
          <p:grpSpPr>
            <a:xfrm>
              <a:off x="5258032" y="1784625"/>
              <a:ext cx="415286" cy="618996"/>
              <a:chOff x="6676742" y="1384737"/>
              <a:chExt cx="308671" cy="451229"/>
            </a:xfrm>
          </p:grpSpPr>
          <p:sp>
            <p:nvSpPr>
              <p:cNvPr id="3473" name="Google Shape;3473;p63"/>
              <p:cNvSpPr/>
              <p:nvPr/>
            </p:nvSpPr>
            <p:spPr>
              <a:xfrm>
                <a:off x="6676742" y="1384737"/>
                <a:ext cx="308671" cy="45122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63"/>
              <p:cNvSpPr/>
              <p:nvPr/>
            </p:nvSpPr>
            <p:spPr>
              <a:xfrm>
                <a:off x="6799107" y="1554518"/>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8" name="Shape 3478"/>
        <p:cNvGrpSpPr/>
        <p:nvPr/>
      </p:nvGrpSpPr>
      <p:grpSpPr>
        <a:xfrm>
          <a:off x="0" y="0"/>
          <a:ext cx="0" cy="0"/>
          <a:chOff x="0" y="0"/>
          <a:chExt cx="0" cy="0"/>
        </a:xfrm>
      </p:grpSpPr>
      <p:sp>
        <p:nvSpPr>
          <p:cNvPr id="3479" name="Google Shape;3479;p64"/>
          <p:cNvSpPr txBox="1"/>
          <p:nvPr>
            <p:ph type="title"/>
          </p:nvPr>
        </p:nvSpPr>
        <p:spPr>
          <a:xfrm>
            <a:off x="715675" y="902600"/>
            <a:ext cx="3849600" cy="53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Gestión comunitaria del agua</a:t>
            </a:r>
            <a:endParaRPr/>
          </a:p>
        </p:txBody>
      </p:sp>
      <p:sp>
        <p:nvSpPr>
          <p:cNvPr id="3480" name="Google Shape;3480;p64"/>
          <p:cNvSpPr txBox="1"/>
          <p:nvPr>
            <p:ph idx="1" type="subTitle"/>
          </p:nvPr>
        </p:nvSpPr>
        <p:spPr>
          <a:xfrm>
            <a:off x="1225375" y="1658075"/>
            <a:ext cx="3339900" cy="2990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Base de la regulación de las aguas.</a:t>
            </a:r>
            <a:endParaRPr/>
          </a:p>
          <a:p>
            <a:pPr indent="-330200" lvl="0" marL="457200" rtl="0" algn="l">
              <a:spcBef>
                <a:spcPts val="0"/>
              </a:spcBef>
              <a:spcAft>
                <a:spcPts val="0"/>
              </a:spcAft>
              <a:buSzPts val="1600"/>
              <a:buChar char="●"/>
            </a:pPr>
            <a:r>
              <a:rPr lang="en"/>
              <a:t>Lógica comunitaria de los bienes comunes.</a:t>
            </a:r>
            <a:endParaRPr/>
          </a:p>
          <a:p>
            <a:pPr indent="-330200" lvl="0" marL="457200" rtl="0" algn="l">
              <a:spcBef>
                <a:spcPts val="0"/>
              </a:spcBef>
              <a:spcAft>
                <a:spcPts val="0"/>
              </a:spcAft>
              <a:buSzPts val="1600"/>
              <a:buChar char="●"/>
            </a:pPr>
            <a:r>
              <a:rPr lang="en"/>
              <a:t>Autogestión</a:t>
            </a:r>
            <a:endParaRPr/>
          </a:p>
          <a:p>
            <a:pPr indent="-330200" lvl="0" marL="457200" rtl="0" algn="l">
              <a:spcBef>
                <a:spcPts val="0"/>
              </a:spcBef>
              <a:spcAft>
                <a:spcPts val="0"/>
              </a:spcAft>
              <a:buSzPts val="1600"/>
              <a:buChar char="●"/>
            </a:pPr>
            <a:r>
              <a:rPr lang="en"/>
              <a:t>Función pública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Gestión de usuarios:</a:t>
            </a:r>
            <a:endParaRPr/>
          </a:p>
          <a:p>
            <a:pPr indent="-323850" lvl="0" marL="457200" rtl="0" algn="l">
              <a:lnSpc>
                <a:spcPct val="115000"/>
              </a:lnSpc>
              <a:spcBef>
                <a:spcPts val="1000"/>
              </a:spcBef>
              <a:spcAft>
                <a:spcPts val="0"/>
              </a:spcAft>
              <a:buSzPts val="1500"/>
              <a:buChar char="○"/>
            </a:pPr>
            <a:r>
              <a:rPr lang="en"/>
              <a:t>Río Mapocho 1770</a:t>
            </a:r>
            <a:endParaRPr/>
          </a:p>
          <a:p>
            <a:pPr indent="-323850" lvl="0" marL="457200" rtl="0" algn="l">
              <a:lnSpc>
                <a:spcPct val="115000"/>
              </a:lnSpc>
              <a:spcBef>
                <a:spcPts val="0"/>
              </a:spcBef>
              <a:spcAft>
                <a:spcPts val="0"/>
              </a:spcAft>
              <a:buSzPts val="1500"/>
              <a:buChar char="○"/>
            </a:pPr>
            <a:r>
              <a:rPr lang="en"/>
              <a:t>Canalistas de Maipo 1827</a:t>
            </a:r>
            <a:endParaRPr/>
          </a:p>
        </p:txBody>
      </p:sp>
      <p:pic>
        <p:nvPicPr>
          <p:cNvPr descr="im01" id="3481" name="Google Shape;3481;p64"/>
          <p:cNvPicPr preferRelativeResize="0"/>
          <p:nvPr/>
        </p:nvPicPr>
        <p:blipFill rotWithShape="1">
          <a:blip r:embed="rId3">
            <a:alphaModFix/>
          </a:blip>
          <a:srcRect b="-236" l="25424" r="23285" t="9384"/>
          <a:stretch/>
        </p:blipFill>
        <p:spPr>
          <a:xfrm>
            <a:off x="4855525" y="902600"/>
            <a:ext cx="3339900" cy="3327600"/>
          </a:xfrm>
          <a:prstGeom prst="ellipse">
            <a:avLst/>
          </a:prstGeom>
          <a:noFill/>
          <a:ln cap="flat" cmpd="sng" w="76200">
            <a:solidFill>
              <a:schemeClr val="dk1"/>
            </a:solidFill>
            <a:prstDash val="solid"/>
            <a:round/>
            <a:headEnd len="sm" w="sm" type="none"/>
            <a:tailEnd len="sm" w="sm" type="none"/>
          </a:ln>
        </p:spPr>
      </p:pic>
      <p:grpSp>
        <p:nvGrpSpPr>
          <p:cNvPr id="3482" name="Google Shape;3482;p64"/>
          <p:cNvGrpSpPr/>
          <p:nvPr/>
        </p:nvGrpSpPr>
        <p:grpSpPr>
          <a:xfrm flipH="1">
            <a:off x="5158074" y="9"/>
            <a:ext cx="3985907" cy="3918269"/>
            <a:chOff x="2524675" y="238075"/>
            <a:chExt cx="1178600" cy="1158600"/>
          </a:xfrm>
        </p:grpSpPr>
        <p:sp>
          <p:nvSpPr>
            <p:cNvPr id="3483" name="Google Shape;3483;p64"/>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64"/>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64"/>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64"/>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64"/>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64"/>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64"/>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64"/>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64"/>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64"/>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64"/>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64"/>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64"/>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64"/>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64"/>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64"/>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64"/>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64"/>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64"/>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64"/>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64"/>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64"/>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64"/>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64"/>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64"/>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64"/>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64"/>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64"/>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64"/>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64"/>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64"/>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64"/>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64"/>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64"/>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64"/>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64"/>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64"/>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64"/>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64"/>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64"/>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64"/>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64"/>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64"/>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64"/>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64"/>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64"/>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64"/>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64"/>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64"/>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64"/>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64"/>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64"/>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64"/>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64"/>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7" name="Google Shape;3537;p64"/>
          <p:cNvGrpSpPr/>
          <p:nvPr/>
        </p:nvGrpSpPr>
        <p:grpSpPr>
          <a:xfrm>
            <a:off x="5853762" y="819123"/>
            <a:ext cx="19672" cy="7951"/>
            <a:chOff x="2641197" y="2434951"/>
            <a:chExt cx="6395" cy="2585"/>
          </a:xfrm>
        </p:grpSpPr>
        <p:sp>
          <p:nvSpPr>
            <p:cNvPr id="3538" name="Google Shape;3538;p64"/>
            <p:cNvSpPr/>
            <p:nvPr/>
          </p:nvSpPr>
          <p:spPr>
            <a:xfrm>
              <a:off x="2641197" y="2436293"/>
              <a:ext cx="2585" cy="1243"/>
            </a:xfrm>
            <a:custGeom>
              <a:rect b="b" l="l" r="r" t="t"/>
              <a:pathLst>
                <a:path extrusionOk="0" h="75" w="156">
                  <a:moveTo>
                    <a:pt x="75" y="1"/>
                  </a:moveTo>
                  <a:cubicBezTo>
                    <a:pt x="75" y="1"/>
                    <a:pt x="75" y="75"/>
                    <a:pt x="1" y="75"/>
                  </a:cubicBezTo>
                  <a:cubicBezTo>
                    <a:pt x="75" y="75"/>
                    <a:pt x="75" y="1"/>
                    <a:pt x="156" y="1"/>
                  </a:cubicBezTo>
                  <a:close/>
                </a:path>
              </a:pathLst>
            </a:custGeom>
            <a:solidFill>
              <a:srgbClr val="6FBC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64"/>
            <p:cNvSpPr/>
            <p:nvPr/>
          </p:nvSpPr>
          <p:spPr>
            <a:xfrm>
              <a:off x="2643765" y="2434951"/>
              <a:ext cx="3827" cy="1359"/>
            </a:xfrm>
            <a:custGeom>
              <a:rect b="b" l="l" r="r" t="t"/>
              <a:pathLst>
                <a:path extrusionOk="0" h="82" w="231">
                  <a:moveTo>
                    <a:pt x="230" y="1"/>
                  </a:moveTo>
                  <a:cubicBezTo>
                    <a:pt x="156" y="1"/>
                    <a:pt x="75" y="1"/>
                    <a:pt x="1" y="82"/>
                  </a:cubicBezTo>
                  <a:cubicBezTo>
                    <a:pt x="75" y="82"/>
                    <a:pt x="156" y="1"/>
                    <a:pt x="230" y="1"/>
                  </a:cubicBezTo>
                  <a:close/>
                </a:path>
              </a:pathLst>
            </a:custGeom>
            <a:solidFill>
              <a:srgbClr val="6FBC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3" name="Shape 3543"/>
        <p:cNvGrpSpPr/>
        <p:nvPr/>
      </p:nvGrpSpPr>
      <p:grpSpPr>
        <a:xfrm>
          <a:off x="0" y="0"/>
          <a:ext cx="0" cy="0"/>
          <a:chOff x="0" y="0"/>
          <a:chExt cx="0" cy="0"/>
        </a:xfrm>
      </p:grpSpPr>
      <p:sp>
        <p:nvSpPr>
          <p:cNvPr id="3544" name="Google Shape;3544;p65"/>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Organizaciones de usuarios de agua</a:t>
            </a:r>
            <a:endParaRPr b="0">
              <a:latin typeface="Montserrat Black"/>
              <a:ea typeface="Montserrat Black"/>
              <a:cs typeface="Montserrat Black"/>
              <a:sym typeface="Montserrat Black"/>
            </a:endParaRPr>
          </a:p>
        </p:txBody>
      </p:sp>
      <p:sp>
        <p:nvSpPr>
          <p:cNvPr id="3545" name="Google Shape;3545;p65"/>
          <p:cNvSpPr txBox="1"/>
          <p:nvPr>
            <p:ph idx="1" type="subTitle"/>
          </p:nvPr>
        </p:nvSpPr>
        <p:spPr>
          <a:xfrm>
            <a:off x="3689250" y="2870375"/>
            <a:ext cx="1765500" cy="44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Asociación de Canalistas</a:t>
            </a:r>
            <a:endParaRPr/>
          </a:p>
        </p:txBody>
      </p:sp>
      <p:sp>
        <p:nvSpPr>
          <p:cNvPr id="3546" name="Google Shape;3546;p65"/>
          <p:cNvSpPr txBox="1"/>
          <p:nvPr>
            <p:ph idx="3" type="subTitle"/>
          </p:nvPr>
        </p:nvSpPr>
        <p:spPr>
          <a:xfrm>
            <a:off x="6266775" y="2870375"/>
            <a:ext cx="1765500" cy="44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Juntas de Vigilancia</a:t>
            </a:r>
            <a:endParaRPr/>
          </a:p>
        </p:txBody>
      </p:sp>
      <p:sp>
        <p:nvSpPr>
          <p:cNvPr id="3547" name="Google Shape;3547;p65"/>
          <p:cNvSpPr txBox="1"/>
          <p:nvPr>
            <p:ph idx="4" type="subTitle"/>
          </p:nvPr>
        </p:nvSpPr>
        <p:spPr>
          <a:xfrm>
            <a:off x="6057825" y="3218169"/>
            <a:ext cx="2183400" cy="76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548" name="Google Shape;3548;p65"/>
          <p:cNvSpPr txBox="1"/>
          <p:nvPr>
            <p:ph idx="5" type="subTitle"/>
          </p:nvPr>
        </p:nvSpPr>
        <p:spPr>
          <a:xfrm>
            <a:off x="1111725" y="2870375"/>
            <a:ext cx="1765500" cy="44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Comunidad de Aguas</a:t>
            </a:r>
            <a:endParaRPr/>
          </a:p>
          <a:p>
            <a:pPr indent="0" lvl="0" marL="0" rtl="0" algn="ctr">
              <a:spcBef>
                <a:spcPts val="0"/>
              </a:spcBef>
              <a:spcAft>
                <a:spcPts val="0"/>
              </a:spcAft>
              <a:buNone/>
            </a:pPr>
            <a:r>
              <a:rPr lang="en"/>
              <a:t>(y Comunidad de Aguas Subterráneas)</a:t>
            </a:r>
            <a:endParaRPr/>
          </a:p>
        </p:txBody>
      </p:sp>
      <p:sp>
        <p:nvSpPr>
          <p:cNvPr id="3549" name="Google Shape;3549;p65"/>
          <p:cNvSpPr/>
          <p:nvPr/>
        </p:nvSpPr>
        <p:spPr>
          <a:xfrm>
            <a:off x="1384875" y="159657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65"/>
          <p:cNvSpPr/>
          <p:nvPr/>
        </p:nvSpPr>
        <p:spPr>
          <a:xfrm>
            <a:off x="3962400" y="159657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65"/>
          <p:cNvSpPr/>
          <p:nvPr/>
        </p:nvSpPr>
        <p:spPr>
          <a:xfrm>
            <a:off x="6539925" y="159657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65"/>
          <p:cNvSpPr/>
          <p:nvPr/>
        </p:nvSpPr>
        <p:spPr>
          <a:xfrm>
            <a:off x="7072195" y="2084220"/>
            <a:ext cx="155592" cy="36152"/>
          </a:xfrm>
          <a:custGeom>
            <a:rect b="b" l="l" r="r" t="t"/>
            <a:pathLst>
              <a:path extrusionOk="0" h="2432" w="10467">
                <a:moveTo>
                  <a:pt x="344" y="0"/>
                </a:moveTo>
                <a:cubicBezTo>
                  <a:pt x="166" y="0"/>
                  <a:pt x="0" y="110"/>
                  <a:pt x="27" y="331"/>
                </a:cubicBezTo>
                <a:cubicBezTo>
                  <a:pt x="137" y="1322"/>
                  <a:pt x="745" y="2313"/>
                  <a:pt x="1789" y="2423"/>
                </a:cubicBezTo>
                <a:cubicBezTo>
                  <a:pt x="1848" y="2429"/>
                  <a:pt x="1906" y="2432"/>
                  <a:pt x="1962" y="2432"/>
                </a:cubicBezTo>
                <a:cubicBezTo>
                  <a:pt x="2439" y="2432"/>
                  <a:pt x="2788" y="2221"/>
                  <a:pt x="3009" y="1903"/>
                </a:cubicBezTo>
                <a:lnTo>
                  <a:pt x="3009" y="1903"/>
                </a:lnTo>
                <a:cubicBezTo>
                  <a:pt x="3235" y="2181"/>
                  <a:pt x="3561" y="2372"/>
                  <a:pt x="3991" y="2423"/>
                </a:cubicBezTo>
                <a:cubicBezTo>
                  <a:pt x="4042" y="2428"/>
                  <a:pt x="4092" y="2431"/>
                  <a:pt x="4141" y="2431"/>
                </a:cubicBezTo>
                <a:cubicBezTo>
                  <a:pt x="4653" y="2431"/>
                  <a:pt x="5019" y="2142"/>
                  <a:pt x="5256" y="1753"/>
                </a:cubicBezTo>
                <a:lnTo>
                  <a:pt x="5256" y="1753"/>
                </a:lnTo>
                <a:cubicBezTo>
                  <a:pt x="5505" y="2062"/>
                  <a:pt x="5872" y="2255"/>
                  <a:pt x="6361" y="2255"/>
                </a:cubicBezTo>
                <a:cubicBezTo>
                  <a:pt x="6390" y="2257"/>
                  <a:pt x="6418" y="2258"/>
                  <a:pt x="6447" y="2258"/>
                </a:cubicBezTo>
                <a:cubicBezTo>
                  <a:pt x="6908" y="2258"/>
                  <a:pt x="7268" y="2038"/>
                  <a:pt x="7507" y="1712"/>
                </a:cubicBezTo>
                <a:lnTo>
                  <a:pt x="7507" y="1712"/>
                </a:lnTo>
                <a:cubicBezTo>
                  <a:pt x="7741" y="2038"/>
                  <a:pt x="8098" y="2255"/>
                  <a:pt x="8616" y="2255"/>
                </a:cubicBezTo>
                <a:cubicBezTo>
                  <a:pt x="9554" y="2255"/>
                  <a:pt x="10268" y="1322"/>
                  <a:pt x="10435" y="441"/>
                </a:cubicBezTo>
                <a:cubicBezTo>
                  <a:pt x="10467" y="180"/>
                  <a:pt x="10248" y="15"/>
                  <a:pt x="10041" y="15"/>
                </a:cubicBezTo>
                <a:cubicBezTo>
                  <a:pt x="9899" y="15"/>
                  <a:pt x="9762" y="94"/>
                  <a:pt x="9717" y="273"/>
                </a:cubicBezTo>
                <a:cubicBezTo>
                  <a:pt x="9590" y="972"/>
                  <a:pt x="9007" y="1506"/>
                  <a:pt x="8524" y="1506"/>
                </a:cubicBezTo>
                <a:cubicBezTo>
                  <a:pt x="8181" y="1506"/>
                  <a:pt x="7889" y="1236"/>
                  <a:pt x="7849" y="563"/>
                </a:cubicBezTo>
                <a:lnTo>
                  <a:pt x="7849" y="563"/>
                </a:lnTo>
                <a:cubicBezTo>
                  <a:pt x="7848" y="540"/>
                  <a:pt x="7847" y="517"/>
                  <a:pt x="7845" y="494"/>
                </a:cubicBezTo>
                <a:cubicBezTo>
                  <a:pt x="7845" y="273"/>
                  <a:pt x="7667" y="163"/>
                  <a:pt x="7488" y="163"/>
                </a:cubicBezTo>
                <a:cubicBezTo>
                  <a:pt x="7310" y="163"/>
                  <a:pt x="7132" y="273"/>
                  <a:pt x="7132" y="494"/>
                </a:cubicBezTo>
                <a:cubicBezTo>
                  <a:pt x="7132" y="494"/>
                  <a:pt x="7132" y="494"/>
                  <a:pt x="7132" y="494"/>
                </a:cubicBezTo>
                <a:lnTo>
                  <a:pt x="7132" y="494"/>
                </a:lnTo>
                <a:cubicBezTo>
                  <a:pt x="7160" y="1169"/>
                  <a:pt x="6736" y="1531"/>
                  <a:pt x="6325" y="1531"/>
                </a:cubicBezTo>
                <a:cubicBezTo>
                  <a:pt x="5965" y="1531"/>
                  <a:pt x="5615" y="1252"/>
                  <a:pt x="5590" y="661"/>
                </a:cubicBezTo>
                <a:cubicBezTo>
                  <a:pt x="5561" y="412"/>
                  <a:pt x="5382" y="288"/>
                  <a:pt x="5210" y="288"/>
                </a:cubicBezTo>
                <a:cubicBezTo>
                  <a:pt x="5037" y="288"/>
                  <a:pt x="4872" y="412"/>
                  <a:pt x="4872" y="661"/>
                </a:cubicBezTo>
                <a:cubicBezTo>
                  <a:pt x="4846" y="1322"/>
                  <a:pt x="4447" y="1652"/>
                  <a:pt x="4055" y="1652"/>
                </a:cubicBezTo>
                <a:cubicBezTo>
                  <a:pt x="3708" y="1652"/>
                  <a:pt x="3366" y="1393"/>
                  <a:pt x="3292" y="875"/>
                </a:cubicBezTo>
                <a:lnTo>
                  <a:pt x="3292" y="875"/>
                </a:lnTo>
                <a:cubicBezTo>
                  <a:pt x="3291" y="804"/>
                  <a:pt x="3286" y="732"/>
                  <a:pt x="3277" y="661"/>
                </a:cubicBezTo>
                <a:cubicBezTo>
                  <a:pt x="3277" y="434"/>
                  <a:pt x="3102" y="309"/>
                  <a:pt x="2932" y="309"/>
                </a:cubicBezTo>
                <a:cubicBezTo>
                  <a:pt x="2772" y="309"/>
                  <a:pt x="2617" y="420"/>
                  <a:pt x="2617" y="661"/>
                </a:cubicBezTo>
                <a:cubicBezTo>
                  <a:pt x="2617" y="743"/>
                  <a:pt x="2621" y="824"/>
                  <a:pt x="2628" y="904"/>
                </a:cubicBezTo>
                <a:lnTo>
                  <a:pt x="2628" y="904"/>
                </a:lnTo>
                <a:cubicBezTo>
                  <a:pt x="2625" y="1363"/>
                  <a:pt x="2462" y="1762"/>
                  <a:pt x="1899" y="1762"/>
                </a:cubicBezTo>
                <a:cubicBezTo>
                  <a:pt x="1185" y="1705"/>
                  <a:pt x="798" y="934"/>
                  <a:pt x="745" y="331"/>
                </a:cubicBezTo>
                <a:cubicBezTo>
                  <a:pt x="716" y="110"/>
                  <a:pt x="523" y="0"/>
                  <a:pt x="3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3" name="Google Shape;3553;p65"/>
          <p:cNvGrpSpPr/>
          <p:nvPr/>
        </p:nvGrpSpPr>
        <p:grpSpPr>
          <a:xfrm>
            <a:off x="4194512" y="1856742"/>
            <a:ext cx="754985" cy="698832"/>
            <a:chOff x="-16794250" y="4058225"/>
            <a:chExt cx="305625" cy="304025"/>
          </a:xfrm>
        </p:grpSpPr>
        <p:sp>
          <p:nvSpPr>
            <p:cNvPr id="3554" name="Google Shape;3554;p65"/>
            <p:cNvSpPr/>
            <p:nvPr/>
          </p:nvSpPr>
          <p:spPr>
            <a:xfrm>
              <a:off x="-16793475" y="4309475"/>
              <a:ext cx="70925" cy="17350"/>
            </a:xfrm>
            <a:custGeom>
              <a:rect b="b" l="l" r="r" t="t"/>
              <a:pathLst>
                <a:path extrusionOk="0" h="694" w="2837">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65"/>
            <p:cNvSpPr/>
            <p:nvPr/>
          </p:nvSpPr>
          <p:spPr>
            <a:xfrm>
              <a:off x="-16758025" y="4344900"/>
              <a:ext cx="89800" cy="17350"/>
            </a:xfrm>
            <a:custGeom>
              <a:rect b="b" l="l" r="r" t="t"/>
              <a:pathLst>
                <a:path extrusionOk="0" h="694" w="3592">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65"/>
            <p:cNvSpPr/>
            <p:nvPr/>
          </p:nvSpPr>
          <p:spPr>
            <a:xfrm>
              <a:off x="-16615475" y="4344900"/>
              <a:ext cx="89825" cy="17350"/>
            </a:xfrm>
            <a:custGeom>
              <a:rect b="b" l="l" r="r" t="t"/>
              <a:pathLst>
                <a:path extrusionOk="0" h="694" w="3593">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65"/>
            <p:cNvSpPr/>
            <p:nvPr/>
          </p:nvSpPr>
          <p:spPr>
            <a:xfrm>
              <a:off x="-16561900" y="4309475"/>
              <a:ext cx="71700" cy="17350"/>
            </a:xfrm>
            <a:custGeom>
              <a:rect b="b" l="l" r="r" t="t"/>
              <a:pathLst>
                <a:path extrusionOk="0" h="694" w="2868">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65"/>
            <p:cNvSpPr/>
            <p:nvPr/>
          </p:nvSpPr>
          <p:spPr>
            <a:xfrm>
              <a:off x="-16704475" y="4309475"/>
              <a:ext cx="125275" cy="17350"/>
            </a:xfrm>
            <a:custGeom>
              <a:rect b="b" l="l" r="r" t="t"/>
              <a:pathLst>
                <a:path extrusionOk="0" h="694" w="5011">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65"/>
            <p:cNvSpPr/>
            <p:nvPr/>
          </p:nvSpPr>
          <p:spPr>
            <a:xfrm>
              <a:off x="-16704475" y="4074750"/>
              <a:ext cx="126050" cy="165425"/>
            </a:xfrm>
            <a:custGeom>
              <a:rect b="b" l="l" r="r" t="t"/>
              <a:pathLst>
                <a:path extrusionOk="0" h="6617" w="5042">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65"/>
            <p:cNvSpPr/>
            <p:nvPr/>
          </p:nvSpPr>
          <p:spPr>
            <a:xfrm>
              <a:off x="-16725725" y="4237800"/>
              <a:ext cx="164625" cy="53575"/>
            </a:xfrm>
            <a:custGeom>
              <a:rect b="b" l="l" r="r" t="t"/>
              <a:pathLst>
                <a:path extrusionOk="0" h="2143" w="6585">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65"/>
            <p:cNvSpPr/>
            <p:nvPr/>
          </p:nvSpPr>
          <p:spPr>
            <a:xfrm>
              <a:off x="-16559550" y="4058225"/>
              <a:ext cx="70925" cy="233150"/>
            </a:xfrm>
            <a:custGeom>
              <a:rect b="b" l="l" r="r" t="t"/>
              <a:pathLst>
                <a:path extrusionOk="0" h="9326" w="2837">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65"/>
            <p:cNvSpPr/>
            <p:nvPr/>
          </p:nvSpPr>
          <p:spPr>
            <a:xfrm>
              <a:off x="-16794250" y="4059000"/>
              <a:ext cx="70900" cy="232375"/>
            </a:xfrm>
            <a:custGeom>
              <a:rect b="b" l="l" r="r" t="t"/>
              <a:pathLst>
                <a:path extrusionOk="0" h="9295" w="2836">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3" name="Google Shape;3563;p65"/>
          <p:cNvGrpSpPr/>
          <p:nvPr/>
        </p:nvGrpSpPr>
        <p:grpSpPr>
          <a:xfrm>
            <a:off x="1624108" y="1856759"/>
            <a:ext cx="754991" cy="698806"/>
            <a:chOff x="-16419350" y="4058200"/>
            <a:chExt cx="304825" cy="303275"/>
          </a:xfrm>
        </p:grpSpPr>
        <p:sp>
          <p:nvSpPr>
            <p:cNvPr id="3564" name="Google Shape;3564;p65"/>
            <p:cNvSpPr/>
            <p:nvPr/>
          </p:nvSpPr>
          <p:spPr>
            <a:xfrm>
              <a:off x="-16347675" y="4202350"/>
              <a:ext cx="18150" cy="17350"/>
            </a:xfrm>
            <a:custGeom>
              <a:rect b="b" l="l" r="r" t="t"/>
              <a:pathLst>
                <a:path extrusionOk="0" h="694" w="726">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65"/>
            <p:cNvSpPr/>
            <p:nvPr/>
          </p:nvSpPr>
          <p:spPr>
            <a:xfrm>
              <a:off x="-16400450" y="4166900"/>
              <a:ext cx="35475" cy="35475"/>
            </a:xfrm>
            <a:custGeom>
              <a:rect b="b" l="l" r="r" t="t"/>
              <a:pathLst>
                <a:path extrusionOk="0" h="1419" w="1419">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65"/>
            <p:cNvSpPr/>
            <p:nvPr/>
          </p:nvSpPr>
          <p:spPr>
            <a:xfrm>
              <a:off x="-16389425" y="4058200"/>
              <a:ext cx="220575" cy="106950"/>
            </a:xfrm>
            <a:custGeom>
              <a:rect b="b" l="l" r="r" t="t"/>
              <a:pathLst>
                <a:path extrusionOk="0" h="4278" w="8823">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65"/>
            <p:cNvSpPr/>
            <p:nvPr/>
          </p:nvSpPr>
          <p:spPr>
            <a:xfrm>
              <a:off x="-16298850" y="4178725"/>
              <a:ext cx="41000" cy="47275"/>
            </a:xfrm>
            <a:custGeom>
              <a:rect b="b" l="l" r="r" t="t"/>
              <a:pathLst>
                <a:path extrusionOk="0" h="1891" w="164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65"/>
            <p:cNvSpPr/>
            <p:nvPr/>
          </p:nvSpPr>
          <p:spPr>
            <a:xfrm>
              <a:off x="-16246075" y="4178725"/>
              <a:ext cx="41775" cy="55150"/>
            </a:xfrm>
            <a:custGeom>
              <a:rect b="b" l="l" r="r" t="t"/>
              <a:pathLst>
                <a:path extrusionOk="0" h="2206" w="1671">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65"/>
            <p:cNvSpPr/>
            <p:nvPr/>
          </p:nvSpPr>
          <p:spPr>
            <a:xfrm>
              <a:off x="-16419350" y="4122000"/>
              <a:ext cx="304050" cy="188725"/>
            </a:xfrm>
            <a:custGeom>
              <a:rect b="b" l="l" r="r" t="t"/>
              <a:pathLst>
                <a:path extrusionOk="0" h="7549" w="12162">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65"/>
            <p:cNvSpPr/>
            <p:nvPr/>
          </p:nvSpPr>
          <p:spPr>
            <a:xfrm>
              <a:off x="-16419350" y="4263775"/>
              <a:ext cx="304825" cy="97700"/>
            </a:xfrm>
            <a:custGeom>
              <a:rect b="b" l="l" r="r" t="t"/>
              <a:pathLst>
                <a:path extrusionOk="0" h="3908" w="12193">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1" name="Google Shape;3571;p65"/>
          <p:cNvGrpSpPr/>
          <p:nvPr/>
        </p:nvGrpSpPr>
        <p:grpSpPr>
          <a:xfrm>
            <a:off x="6764893" y="1856772"/>
            <a:ext cx="728071" cy="698812"/>
            <a:chOff x="-19835275" y="3330250"/>
            <a:chExt cx="329250" cy="280625"/>
          </a:xfrm>
        </p:grpSpPr>
        <p:sp>
          <p:nvSpPr>
            <p:cNvPr id="3572" name="Google Shape;3572;p65"/>
            <p:cNvSpPr/>
            <p:nvPr/>
          </p:nvSpPr>
          <p:spPr>
            <a:xfrm>
              <a:off x="-19768325" y="3361750"/>
              <a:ext cx="197725" cy="249125"/>
            </a:xfrm>
            <a:custGeom>
              <a:rect b="b" l="l" r="r" t="t"/>
              <a:pathLst>
                <a:path extrusionOk="0" h="9965" w="7909">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65"/>
            <p:cNvSpPr/>
            <p:nvPr/>
          </p:nvSpPr>
          <p:spPr>
            <a:xfrm>
              <a:off x="-19622625" y="3330250"/>
              <a:ext cx="116600" cy="189250"/>
            </a:xfrm>
            <a:custGeom>
              <a:rect b="b" l="l" r="r" t="t"/>
              <a:pathLst>
                <a:path extrusionOk="0" h="7570" w="4664">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65"/>
            <p:cNvSpPr/>
            <p:nvPr/>
          </p:nvSpPr>
          <p:spPr>
            <a:xfrm>
              <a:off x="-19835275" y="3330250"/>
              <a:ext cx="116600" cy="189250"/>
            </a:xfrm>
            <a:custGeom>
              <a:rect b="b" l="l" r="r" t="t"/>
              <a:pathLst>
                <a:path extrusionOk="0" h="7570" w="4664">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5" name="Google Shape;3575;p65"/>
          <p:cNvSpPr txBox="1"/>
          <p:nvPr>
            <p:ph type="title"/>
          </p:nvPr>
        </p:nvSpPr>
        <p:spPr>
          <a:xfrm>
            <a:off x="720000" y="916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Concepto y tipos</a:t>
            </a:r>
            <a:endParaRPr b="0">
              <a:latin typeface="Montserrat Black"/>
              <a:ea typeface="Montserrat Black"/>
              <a:cs typeface="Montserrat Black"/>
              <a:sym typeface="Montserrat Black"/>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9" name="Shape 3579"/>
        <p:cNvGrpSpPr/>
        <p:nvPr/>
      </p:nvGrpSpPr>
      <p:grpSpPr>
        <a:xfrm>
          <a:off x="0" y="0"/>
          <a:ext cx="0" cy="0"/>
          <a:chOff x="0" y="0"/>
          <a:chExt cx="0" cy="0"/>
        </a:xfrm>
      </p:grpSpPr>
      <p:sp>
        <p:nvSpPr>
          <p:cNvPr id="3580" name="Google Shape;3580;p66"/>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Comunidades de Aguas</a:t>
            </a:r>
            <a:endParaRPr/>
          </a:p>
        </p:txBody>
      </p:sp>
      <p:sp>
        <p:nvSpPr>
          <p:cNvPr id="3581" name="Google Shape;3581;p66"/>
          <p:cNvSpPr txBox="1"/>
          <p:nvPr/>
        </p:nvSpPr>
        <p:spPr>
          <a:xfrm>
            <a:off x="720000" y="1078275"/>
            <a:ext cx="4620300" cy="3417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solidFill>
                  <a:schemeClr val="dk1"/>
                </a:solidFill>
                <a:latin typeface="Manjari"/>
                <a:ea typeface="Manjari"/>
                <a:cs typeface="Manjari"/>
                <a:sym typeface="Manjari"/>
              </a:rPr>
              <a:t>Art. 186 CA : "</a:t>
            </a:r>
            <a:r>
              <a:rPr b="1" i="1" lang="en" sz="1500" u="sng">
                <a:solidFill>
                  <a:schemeClr val="dk1"/>
                </a:solidFill>
                <a:latin typeface="Manjari"/>
                <a:ea typeface="Manjari"/>
                <a:cs typeface="Manjari"/>
                <a:sym typeface="Manjari"/>
              </a:rPr>
              <a:t>Si dos o más personas tienen derechos de aprovechamiento en las aguas de un mismo canal, embalse, o aprovechan las aguas de un mismo acuífero</a:t>
            </a:r>
            <a:r>
              <a:rPr lang="en" sz="1500">
                <a:solidFill>
                  <a:schemeClr val="dk1"/>
                </a:solidFill>
                <a:latin typeface="Manjari"/>
                <a:ea typeface="Manjari"/>
                <a:cs typeface="Manjari"/>
                <a:sym typeface="Manjari"/>
              </a:rPr>
              <a:t>, podrán reglamentar la comunidad que existe como consecuencia de este hecho, constituirse en asociación de canalistas o en cualquier tipo de sociedad, </a:t>
            </a:r>
            <a:r>
              <a:rPr b="1" i="1" lang="en" sz="1500" u="sng">
                <a:solidFill>
                  <a:schemeClr val="dk1"/>
                </a:solidFill>
                <a:latin typeface="Manjari"/>
                <a:ea typeface="Manjari"/>
                <a:cs typeface="Manjari"/>
                <a:sym typeface="Manjari"/>
              </a:rPr>
              <a:t>con el objeto de tomar las aguas del caudal matriz, repartirlas entre los titulares de derechos, construir, explotar, conservar y mejorar las obras de captación, acueductos y otras que sean necesarias para su aprovechamiento</a:t>
            </a:r>
            <a:r>
              <a:rPr lang="en" sz="1500">
                <a:solidFill>
                  <a:schemeClr val="dk1"/>
                </a:solidFill>
                <a:latin typeface="Manjari"/>
                <a:ea typeface="Manjari"/>
                <a:cs typeface="Manjari"/>
                <a:sym typeface="Manjari"/>
              </a:rPr>
              <a:t>. En el caso de cauces naturales podrán organizarse como junta de vigilancia."</a:t>
            </a:r>
            <a:endParaRPr sz="1500">
              <a:solidFill>
                <a:schemeClr val="dk1"/>
              </a:solidFill>
              <a:latin typeface="Manjari"/>
              <a:ea typeface="Manjari"/>
              <a:cs typeface="Manjari"/>
              <a:sym typeface="Manjari"/>
            </a:endParaRPr>
          </a:p>
          <a:p>
            <a:pPr indent="0" lvl="0" marL="457200" rtl="0" algn="l">
              <a:spcBef>
                <a:spcPts val="0"/>
              </a:spcBef>
              <a:spcAft>
                <a:spcPts val="0"/>
              </a:spcAft>
              <a:buNone/>
            </a:pPr>
            <a:r>
              <a:t/>
            </a:r>
            <a:endParaRPr sz="1500">
              <a:latin typeface="Manjari"/>
              <a:ea typeface="Manjari"/>
              <a:cs typeface="Manjari"/>
              <a:sym typeface="Manjari"/>
            </a:endParaRPr>
          </a:p>
        </p:txBody>
      </p:sp>
      <p:sp>
        <p:nvSpPr>
          <p:cNvPr id="3582" name="Google Shape;3582;p66"/>
          <p:cNvSpPr/>
          <p:nvPr/>
        </p:nvSpPr>
        <p:spPr>
          <a:xfrm>
            <a:off x="5701225" y="1586425"/>
            <a:ext cx="2355000" cy="21813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83" name="Google Shape;3583;p66"/>
          <p:cNvGrpSpPr/>
          <p:nvPr/>
        </p:nvGrpSpPr>
        <p:grpSpPr>
          <a:xfrm>
            <a:off x="6141318" y="1945769"/>
            <a:ext cx="1474804" cy="1251950"/>
            <a:chOff x="-16419350" y="4058200"/>
            <a:chExt cx="304825" cy="303275"/>
          </a:xfrm>
        </p:grpSpPr>
        <p:sp>
          <p:nvSpPr>
            <p:cNvPr id="3584" name="Google Shape;3584;p66"/>
            <p:cNvSpPr/>
            <p:nvPr/>
          </p:nvSpPr>
          <p:spPr>
            <a:xfrm>
              <a:off x="-16347675" y="4202350"/>
              <a:ext cx="18150" cy="17350"/>
            </a:xfrm>
            <a:custGeom>
              <a:rect b="b" l="l" r="r" t="t"/>
              <a:pathLst>
                <a:path extrusionOk="0" h="694" w="726">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66"/>
            <p:cNvSpPr/>
            <p:nvPr/>
          </p:nvSpPr>
          <p:spPr>
            <a:xfrm>
              <a:off x="-16400450" y="4166900"/>
              <a:ext cx="35475" cy="35475"/>
            </a:xfrm>
            <a:custGeom>
              <a:rect b="b" l="l" r="r" t="t"/>
              <a:pathLst>
                <a:path extrusionOk="0" h="1419" w="1419">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66"/>
            <p:cNvSpPr/>
            <p:nvPr/>
          </p:nvSpPr>
          <p:spPr>
            <a:xfrm>
              <a:off x="-16389425" y="4058200"/>
              <a:ext cx="220575" cy="106950"/>
            </a:xfrm>
            <a:custGeom>
              <a:rect b="b" l="l" r="r" t="t"/>
              <a:pathLst>
                <a:path extrusionOk="0" h="4278" w="8823">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66"/>
            <p:cNvSpPr/>
            <p:nvPr/>
          </p:nvSpPr>
          <p:spPr>
            <a:xfrm>
              <a:off x="-16298850" y="4178725"/>
              <a:ext cx="41000" cy="47275"/>
            </a:xfrm>
            <a:custGeom>
              <a:rect b="b" l="l" r="r" t="t"/>
              <a:pathLst>
                <a:path extrusionOk="0" h="1891" w="164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66"/>
            <p:cNvSpPr/>
            <p:nvPr/>
          </p:nvSpPr>
          <p:spPr>
            <a:xfrm>
              <a:off x="-16246075" y="4178725"/>
              <a:ext cx="41775" cy="55150"/>
            </a:xfrm>
            <a:custGeom>
              <a:rect b="b" l="l" r="r" t="t"/>
              <a:pathLst>
                <a:path extrusionOk="0" h="2206" w="1671">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66"/>
            <p:cNvSpPr/>
            <p:nvPr/>
          </p:nvSpPr>
          <p:spPr>
            <a:xfrm>
              <a:off x="-16419350" y="4122000"/>
              <a:ext cx="304050" cy="188725"/>
            </a:xfrm>
            <a:custGeom>
              <a:rect b="b" l="l" r="r" t="t"/>
              <a:pathLst>
                <a:path extrusionOk="0" h="7549" w="12162">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66"/>
            <p:cNvSpPr/>
            <p:nvPr/>
          </p:nvSpPr>
          <p:spPr>
            <a:xfrm>
              <a:off x="-16419350" y="4263775"/>
              <a:ext cx="304825" cy="97700"/>
            </a:xfrm>
            <a:custGeom>
              <a:rect b="b" l="l" r="r" t="t"/>
              <a:pathLst>
                <a:path extrusionOk="0" h="3908" w="12193">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4" name="Shape 3594"/>
        <p:cNvGrpSpPr/>
        <p:nvPr/>
      </p:nvGrpSpPr>
      <p:grpSpPr>
        <a:xfrm>
          <a:off x="0" y="0"/>
          <a:ext cx="0" cy="0"/>
          <a:chOff x="0" y="0"/>
          <a:chExt cx="0" cy="0"/>
        </a:xfrm>
      </p:grpSpPr>
      <p:sp>
        <p:nvSpPr>
          <p:cNvPr id="3595" name="Google Shape;3595;p67"/>
          <p:cNvSpPr txBox="1"/>
          <p:nvPr>
            <p:ph type="title"/>
          </p:nvPr>
        </p:nvSpPr>
        <p:spPr>
          <a:xfrm>
            <a:off x="495750" y="541975"/>
            <a:ext cx="81552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Comunidades de Aguas</a:t>
            </a:r>
            <a:endParaRPr/>
          </a:p>
        </p:txBody>
      </p:sp>
      <p:sp>
        <p:nvSpPr>
          <p:cNvPr id="3596" name="Google Shape;3596;p67"/>
          <p:cNvSpPr txBox="1"/>
          <p:nvPr>
            <p:ph idx="1" type="subTitle"/>
          </p:nvPr>
        </p:nvSpPr>
        <p:spPr>
          <a:xfrm>
            <a:off x="724050" y="980150"/>
            <a:ext cx="3840900" cy="2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Características</a:t>
            </a:r>
            <a:endParaRPr/>
          </a:p>
        </p:txBody>
      </p:sp>
      <p:sp>
        <p:nvSpPr>
          <p:cNvPr id="3597" name="Google Shape;3597;p67"/>
          <p:cNvSpPr txBox="1"/>
          <p:nvPr>
            <p:ph idx="2" type="subTitle"/>
          </p:nvPr>
        </p:nvSpPr>
        <p:spPr>
          <a:xfrm>
            <a:off x="4564950" y="1208750"/>
            <a:ext cx="4084200" cy="20757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Char char="○"/>
            </a:pPr>
            <a:r>
              <a:rPr lang="en" sz="1400"/>
              <a:t>Administrar los bienes comunes</a:t>
            </a:r>
            <a:endParaRPr sz="1400"/>
          </a:p>
          <a:p>
            <a:pPr indent="-317500" lvl="0" marL="457200" rtl="0" algn="just">
              <a:spcBef>
                <a:spcPts val="0"/>
              </a:spcBef>
              <a:spcAft>
                <a:spcPts val="0"/>
              </a:spcAft>
              <a:buSzPts val="1400"/>
              <a:buChar char="○"/>
            </a:pPr>
            <a:r>
              <a:rPr lang="en" sz="1400"/>
              <a:t>Preocuparse de captación y distribución de aguas </a:t>
            </a:r>
            <a:endParaRPr sz="1400"/>
          </a:p>
          <a:p>
            <a:pPr indent="-317500" lvl="0" marL="457200" rtl="0" algn="just">
              <a:spcBef>
                <a:spcPts val="0"/>
              </a:spcBef>
              <a:spcAft>
                <a:spcPts val="0"/>
              </a:spcAft>
              <a:buSzPts val="1400"/>
              <a:buChar char="○"/>
            </a:pPr>
            <a:r>
              <a:rPr lang="en" sz="1400"/>
              <a:t>Velar por cumplimiento de derechos de aguas</a:t>
            </a:r>
            <a:endParaRPr sz="1400"/>
          </a:p>
          <a:p>
            <a:pPr indent="-317500" lvl="0" marL="457200" rtl="0" algn="just">
              <a:spcBef>
                <a:spcPts val="0"/>
              </a:spcBef>
              <a:spcAft>
                <a:spcPts val="0"/>
              </a:spcAft>
              <a:buSzPts val="1400"/>
              <a:buChar char="○"/>
            </a:pPr>
            <a:r>
              <a:rPr lang="en" sz="1400"/>
              <a:t>Cobrar cuotas </a:t>
            </a:r>
            <a:endParaRPr sz="1400"/>
          </a:p>
          <a:p>
            <a:pPr indent="-317500" lvl="0" marL="457200" rtl="0" algn="just">
              <a:spcBef>
                <a:spcPts val="0"/>
              </a:spcBef>
              <a:spcAft>
                <a:spcPts val="0"/>
              </a:spcAft>
              <a:buSzPts val="1400"/>
              <a:buChar char="○"/>
            </a:pPr>
            <a:r>
              <a:rPr lang="en" sz="1400"/>
              <a:t>Participar de Juntas de Vigilancia</a:t>
            </a:r>
            <a:endParaRPr sz="1400"/>
          </a:p>
          <a:p>
            <a:pPr indent="-317500" lvl="0" marL="457200" rtl="0" algn="just">
              <a:spcBef>
                <a:spcPts val="0"/>
              </a:spcBef>
              <a:spcAft>
                <a:spcPts val="0"/>
              </a:spcAft>
              <a:buSzPts val="1400"/>
              <a:buChar char="○"/>
            </a:pPr>
            <a:r>
              <a:rPr lang="en" sz="1400"/>
              <a:t>Resolver conflictos entre comuneros (directorio- art. 244)</a:t>
            </a:r>
            <a:endParaRPr sz="1400"/>
          </a:p>
        </p:txBody>
      </p:sp>
      <p:sp>
        <p:nvSpPr>
          <p:cNvPr id="3598" name="Google Shape;3598;p67"/>
          <p:cNvSpPr txBox="1"/>
          <p:nvPr>
            <p:ph idx="3" type="subTitle"/>
          </p:nvPr>
        </p:nvSpPr>
        <p:spPr>
          <a:xfrm>
            <a:off x="495750" y="1208750"/>
            <a:ext cx="4069200" cy="32304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Char char="●"/>
            </a:pPr>
            <a:r>
              <a:rPr lang="en" sz="1400"/>
              <a:t>Se forman por el solo ministerio de la ley (art. 186) </a:t>
            </a:r>
            <a:endParaRPr sz="1400"/>
          </a:p>
          <a:p>
            <a:pPr indent="-317500" lvl="0" marL="457200" rtl="0" algn="just">
              <a:spcBef>
                <a:spcPts val="0"/>
              </a:spcBef>
              <a:spcAft>
                <a:spcPts val="0"/>
              </a:spcAft>
              <a:buSzPts val="1400"/>
              <a:buChar char="●"/>
            </a:pPr>
            <a:r>
              <a:rPr lang="en" sz="1400"/>
              <a:t>Pueden organizarse por escritura pública (art. 187) o sentencia judicial (art. 188)</a:t>
            </a:r>
            <a:endParaRPr sz="1400"/>
          </a:p>
          <a:p>
            <a:pPr indent="-317500" lvl="1" marL="914400" rtl="0" algn="just">
              <a:spcBef>
                <a:spcPts val="0"/>
              </a:spcBef>
              <a:spcAft>
                <a:spcPts val="0"/>
              </a:spcAft>
              <a:buSzPts val="1400"/>
              <a:buChar char="○"/>
            </a:pPr>
            <a:r>
              <a:rPr lang="en"/>
              <a:t>La Sentencia Judicial puede fijar los derechos de los comuneros (art. 189)</a:t>
            </a:r>
            <a:endParaRPr/>
          </a:p>
          <a:p>
            <a:pPr indent="-317500" lvl="0" marL="457200" rtl="0" algn="just">
              <a:spcBef>
                <a:spcPts val="0"/>
              </a:spcBef>
              <a:spcAft>
                <a:spcPts val="0"/>
              </a:spcAft>
              <a:buSzPts val="1400"/>
              <a:buChar char="●"/>
            </a:pPr>
            <a:r>
              <a:rPr lang="en" sz="1400"/>
              <a:t>Deben registrarse en la DGA (art. 196)</a:t>
            </a:r>
            <a:endParaRPr sz="1400"/>
          </a:p>
          <a:p>
            <a:pPr indent="-317500" lvl="0" marL="457200" rtl="0" algn="just">
              <a:spcBef>
                <a:spcPts val="0"/>
              </a:spcBef>
              <a:spcAft>
                <a:spcPts val="0"/>
              </a:spcAft>
              <a:buSzPts val="1400"/>
              <a:buChar char="●"/>
            </a:pPr>
            <a:r>
              <a:rPr lang="en" sz="1400"/>
              <a:t>Son administradas por un Directorio</a:t>
            </a:r>
            <a:endParaRPr sz="1400"/>
          </a:p>
          <a:p>
            <a:pPr indent="-317500" lvl="0" marL="457200" rtl="0" algn="just">
              <a:spcBef>
                <a:spcPts val="0"/>
              </a:spcBef>
              <a:spcAft>
                <a:spcPts val="0"/>
              </a:spcAft>
              <a:buSzPts val="1400"/>
              <a:buChar char="●"/>
            </a:pPr>
            <a:r>
              <a:rPr lang="en" sz="1400"/>
              <a:t>Son gobernadas por una Junta de Comuneros </a:t>
            </a:r>
            <a:endParaRPr sz="1400"/>
          </a:p>
          <a:p>
            <a:pPr indent="-317500" lvl="1" marL="914400" rtl="0" algn="just">
              <a:spcBef>
                <a:spcPts val="0"/>
              </a:spcBef>
              <a:spcAft>
                <a:spcPts val="0"/>
              </a:spcAft>
              <a:buSzPts val="1400"/>
              <a:buChar char="○"/>
            </a:pPr>
            <a:r>
              <a:rPr lang="en"/>
              <a:t>Junta general ordinaria una vez al año aprueba aspectos fijos (art. 226) </a:t>
            </a:r>
            <a:endParaRPr/>
          </a:p>
          <a:p>
            <a:pPr indent="-317500" lvl="1" marL="914400" rtl="0" algn="just">
              <a:spcBef>
                <a:spcPts val="0"/>
              </a:spcBef>
              <a:spcAft>
                <a:spcPts val="0"/>
              </a:spcAft>
              <a:buSzPts val="1400"/>
              <a:buChar char="○"/>
            </a:pPr>
            <a:r>
              <a:rPr lang="en"/>
              <a:t>Juntas extraordinaria</a:t>
            </a:r>
            <a:endParaRPr/>
          </a:p>
          <a:p>
            <a:pPr indent="-317500" lvl="0" marL="457200" rtl="0" algn="just">
              <a:spcBef>
                <a:spcPts val="0"/>
              </a:spcBef>
              <a:spcAft>
                <a:spcPts val="0"/>
              </a:spcAft>
              <a:buSzPts val="1400"/>
              <a:buChar char="●"/>
            </a:pPr>
            <a:r>
              <a:rPr lang="en" sz="1400"/>
              <a:t>Cobran cuotas, pueden tener actividades pecuniarias</a:t>
            </a:r>
            <a:endParaRPr sz="1400"/>
          </a:p>
        </p:txBody>
      </p:sp>
      <p:sp>
        <p:nvSpPr>
          <p:cNvPr id="3599" name="Google Shape;3599;p67"/>
          <p:cNvSpPr txBox="1"/>
          <p:nvPr>
            <p:ph idx="4" type="subTitle"/>
          </p:nvPr>
        </p:nvSpPr>
        <p:spPr>
          <a:xfrm>
            <a:off x="4564949" y="980750"/>
            <a:ext cx="3840900" cy="22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Funciones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3" name="Shape 3603"/>
        <p:cNvGrpSpPr/>
        <p:nvPr/>
      </p:nvGrpSpPr>
      <p:grpSpPr>
        <a:xfrm>
          <a:off x="0" y="0"/>
          <a:ext cx="0" cy="0"/>
          <a:chOff x="0" y="0"/>
          <a:chExt cx="0" cy="0"/>
        </a:xfrm>
      </p:grpSpPr>
      <p:sp>
        <p:nvSpPr>
          <p:cNvPr id="3604" name="Google Shape;3604;p68"/>
          <p:cNvSpPr txBox="1"/>
          <p:nvPr>
            <p:ph idx="1" type="subTitle"/>
          </p:nvPr>
        </p:nvSpPr>
        <p:spPr>
          <a:xfrm>
            <a:off x="720588" y="1424019"/>
            <a:ext cx="2394600" cy="17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Características</a:t>
            </a:r>
            <a:endParaRPr/>
          </a:p>
        </p:txBody>
      </p:sp>
      <p:sp>
        <p:nvSpPr>
          <p:cNvPr id="3605" name="Google Shape;3605;p68"/>
          <p:cNvSpPr txBox="1"/>
          <p:nvPr>
            <p:ph idx="2" type="subTitle"/>
          </p:nvPr>
        </p:nvSpPr>
        <p:spPr>
          <a:xfrm>
            <a:off x="652650" y="1641900"/>
            <a:ext cx="2744100" cy="9891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Char char="●"/>
            </a:pPr>
            <a:r>
              <a:rPr lang="en"/>
              <a:t>Se constituyen por escritura pública </a:t>
            </a:r>
            <a:endParaRPr/>
          </a:p>
          <a:p>
            <a:pPr indent="-317500" lvl="0" marL="457200" rtl="0" algn="just">
              <a:spcBef>
                <a:spcPts val="0"/>
              </a:spcBef>
              <a:spcAft>
                <a:spcPts val="0"/>
              </a:spcAft>
              <a:buSzPts val="1400"/>
              <a:buChar char="●"/>
            </a:pPr>
            <a:r>
              <a:rPr lang="en"/>
              <a:t>Históricamente previas a las Comunidades</a:t>
            </a:r>
            <a:endParaRPr/>
          </a:p>
        </p:txBody>
      </p:sp>
      <p:sp>
        <p:nvSpPr>
          <p:cNvPr id="3606" name="Google Shape;3606;p68"/>
          <p:cNvSpPr txBox="1"/>
          <p:nvPr>
            <p:ph idx="3" type="subTitle"/>
          </p:nvPr>
        </p:nvSpPr>
        <p:spPr>
          <a:xfrm>
            <a:off x="5748263" y="1422219"/>
            <a:ext cx="2394600" cy="17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Funciones</a:t>
            </a:r>
            <a:endParaRPr/>
          </a:p>
        </p:txBody>
      </p:sp>
      <p:sp>
        <p:nvSpPr>
          <p:cNvPr id="3607" name="Google Shape;3607;p68"/>
          <p:cNvSpPr txBox="1"/>
          <p:nvPr>
            <p:ph idx="4" type="subTitle"/>
          </p:nvPr>
        </p:nvSpPr>
        <p:spPr>
          <a:xfrm>
            <a:off x="5747675" y="1643704"/>
            <a:ext cx="2395800" cy="837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Se les aplican las mismas reglas que a las comunidades de aguas</a:t>
            </a:r>
            <a:endParaRPr/>
          </a:p>
          <a:p>
            <a:pPr indent="0" lvl="0" marL="0" rtl="0" algn="ctr">
              <a:spcBef>
                <a:spcPts val="0"/>
              </a:spcBef>
              <a:spcAft>
                <a:spcPts val="0"/>
              </a:spcAft>
              <a:buNone/>
            </a:pPr>
            <a:r>
              <a:t/>
            </a:r>
            <a:endParaRPr/>
          </a:p>
        </p:txBody>
      </p:sp>
      <p:sp>
        <p:nvSpPr>
          <p:cNvPr id="3608" name="Google Shape;3608;p68"/>
          <p:cNvSpPr txBox="1"/>
          <p:nvPr>
            <p:ph idx="4294967295"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Asociaciones de canalistas</a:t>
            </a:r>
            <a:endParaRPr/>
          </a:p>
        </p:txBody>
      </p:sp>
      <p:sp>
        <p:nvSpPr>
          <p:cNvPr id="3609" name="Google Shape;3609;p68"/>
          <p:cNvSpPr/>
          <p:nvPr/>
        </p:nvSpPr>
        <p:spPr>
          <a:xfrm>
            <a:off x="3396750" y="2198975"/>
            <a:ext cx="2350500" cy="2025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10" name="Google Shape;3610;p68"/>
          <p:cNvGrpSpPr/>
          <p:nvPr/>
        </p:nvGrpSpPr>
        <p:grpSpPr>
          <a:xfrm>
            <a:off x="3844429" y="2631082"/>
            <a:ext cx="1455570" cy="1161071"/>
            <a:chOff x="-16794250" y="4058225"/>
            <a:chExt cx="305625" cy="304025"/>
          </a:xfrm>
        </p:grpSpPr>
        <p:sp>
          <p:nvSpPr>
            <p:cNvPr id="3611" name="Google Shape;3611;p68"/>
            <p:cNvSpPr/>
            <p:nvPr/>
          </p:nvSpPr>
          <p:spPr>
            <a:xfrm>
              <a:off x="-16793475" y="4309475"/>
              <a:ext cx="70925" cy="17350"/>
            </a:xfrm>
            <a:custGeom>
              <a:rect b="b" l="l" r="r" t="t"/>
              <a:pathLst>
                <a:path extrusionOk="0" h="694" w="2837">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68"/>
            <p:cNvSpPr/>
            <p:nvPr/>
          </p:nvSpPr>
          <p:spPr>
            <a:xfrm>
              <a:off x="-16758025" y="4344900"/>
              <a:ext cx="89800" cy="17350"/>
            </a:xfrm>
            <a:custGeom>
              <a:rect b="b" l="l" r="r" t="t"/>
              <a:pathLst>
                <a:path extrusionOk="0" h="694" w="3592">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68"/>
            <p:cNvSpPr/>
            <p:nvPr/>
          </p:nvSpPr>
          <p:spPr>
            <a:xfrm>
              <a:off x="-16615475" y="4344900"/>
              <a:ext cx="89825" cy="17350"/>
            </a:xfrm>
            <a:custGeom>
              <a:rect b="b" l="l" r="r" t="t"/>
              <a:pathLst>
                <a:path extrusionOk="0" h="694" w="3593">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68"/>
            <p:cNvSpPr/>
            <p:nvPr/>
          </p:nvSpPr>
          <p:spPr>
            <a:xfrm>
              <a:off x="-16561900" y="4309475"/>
              <a:ext cx="71700" cy="17350"/>
            </a:xfrm>
            <a:custGeom>
              <a:rect b="b" l="l" r="r" t="t"/>
              <a:pathLst>
                <a:path extrusionOk="0" h="694" w="2868">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68"/>
            <p:cNvSpPr/>
            <p:nvPr/>
          </p:nvSpPr>
          <p:spPr>
            <a:xfrm>
              <a:off x="-16704475" y="4309475"/>
              <a:ext cx="125275" cy="17350"/>
            </a:xfrm>
            <a:custGeom>
              <a:rect b="b" l="l" r="r" t="t"/>
              <a:pathLst>
                <a:path extrusionOk="0" h="694" w="5011">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68"/>
            <p:cNvSpPr/>
            <p:nvPr/>
          </p:nvSpPr>
          <p:spPr>
            <a:xfrm>
              <a:off x="-16704475" y="4074750"/>
              <a:ext cx="126050" cy="165425"/>
            </a:xfrm>
            <a:custGeom>
              <a:rect b="b" l="l" r="r" t="t"/>
              <a:pathLst>
                <a:path extrusionOk="0" h="6617" w="5042">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68"/>
            <p:cNvSpPr/>
            <p:nvPr/>
          </p:nvSpPr>
          <p:spPr>
            <a:xfrm>
              <a:off x="-16725725" y="4237800"/>
              <a:ext cx="164625" cy="53575"/>
            </a:xfrm>
            <a:custGeom>
              <a:rect b="b" l="l" r="r" t="t"/>
              <a:pathLst>
                <a:path extrusionOk="0" h="2143" w="6585">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68"/>
            <p:cNvSpPr/>
            <p:nvPr/>
          </p:nvSpPr>
          <p:spPr>
            <a:xfrm>
              <a:off x="-16559550" y="4058225"/>
              <a:ext cx="70925" cy="233150"/>
            </a:xfrm>
            <a:custGeom>
              <a:rect b="b" l="l" r="r" t="t"/>
              <a:pathLst>
                <a:path extrusionOk="0" h="9326" w="2837">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68"/>
            <p:cNvSpPr/>
            <p:nvPr/>
          </p:nvSpPr>
          <p:spPr>
            <a:xfrm>
              <a:off x="-16794250" y="4059000"/>
              <a:ext cx="70900" cy="232375"/>
            </a:xfrm>
            <a:custGeom>
              <a:rect b="b" l="l" r="r" t="t"/>
              <a:pathLst>
                <a:path extrusionOk="0" h="9295" w="2836">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3" name="Shape 3623"/>
        <p:cNvGrpSpPr/>
        <p:nvPr/>
      </p:nvGrpSpPr>
      <p:grpSpPr>
        <a:xfrm>
          <a:off x="0" y="0"/>
          <a:ext cx="0" cy="0"/>
          <a:chOff x="0" y="0"/>
          <a:chExt cx="0" cy="0"/>
        </a:xfrm>
      </p:grpSpPr>
      <p:sp>
        <p:nvSpPr>
          <p:cNvPr id="3624" name="Google Shape;3624;p69"/>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Juntas de Vigilancia</a:t>
            </a:r>
            <a:endParaRPr/>
          </a:p>
        </p:txBody>
      </p:sp>
      <p:sp>
        <p:nvSpPr>
          <p:cNvPr id="3625" name="Google Shape;3625;p69"/>
          <p:cNvSpPr txBox="1"/>
          <p:nvPr/>
        </p:nvSpPr>
        <p:spPr>
          <a:xfrm>
            <a:off x="943100" y="1326125"/>
            <a:ext cx="4028100" cy="2752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700">
                <a:solidFill>
                  <a:schemeClr val="dk1"/>
                </a:solidFill>
                <a:latin typeface="Manjari"/>
                <a:ea typeface="Manjari"/>
                <a:cs typeface="Manjari"/>
                <a:sym typeface="Manjari"/>
              </a:rPr>
              <a:t>Art. 263 CA : “Las </a:t>
            </a:r>
            <a:r>
              <a:rPr b="1" i="1" lang="en" sz="1700" u="sng">
                <a:solidFill>
                  <a:schemeClr val="dk1"/>
                </a:solidFill>
                <a:latin typeface="Manjari"/>
                <a:ea typeface="Manjari"/>
                <a:cs typeface="Manjari"/>
                <a:sym typeface="Manjari"/>
              </a:rPr>
              <a:t>personas naturales o jurídicas y las organizaciones de usuarios</a:t>
            </a:r>
            <a:r>
              <a:rPr lang="en" sz="1700">
                <a:solidFill>
                  <a:schemeClr val="dk1"/>
                </a:solidFill>
                <a:latin typeface="Manjari"/>
                <a:ea typeface="Manjari"/>
                <a:cs typeface="Manjari"/>
                <a:sym typeface="Manjari"/>
              </a:rPr>
              <a:t> que </a:t>
            </a:r>
            <a:r>
              <a:rPr b="1" i="1" lang="en" sz="1700" u="sng">
                <a:solidFill>
                  <a:schemeClr val="dk1"/>
                </a:solidFill>
                <a:latin typeface="Manjari"/>
                <a:ea typeface="Manjari"/>
                <a:cs typeface="Manjari"/>
                <a:sym typeface="Manjari"/>
              </a:rPr>
              <a:t>en cualquier forma aprovechen aguas superficiales o subterráneas de una misma cuenca u hoya hidrográfic</a:t>
            </a:r>
            <a:r>
              <a:rPr lang="en" sz="1700">
                <a:solidFill>
                  <a:schemeClr val="dk1"/>
                </a:solidFill>
                <a:latin typeface="Manjari"/>
                <a:ea typeface="Manjari"/>
                <a:cs typeface="Manjari"/>
                <a:sym typeface="Manjari"/>
              </a:rPr>
              <a:t>a, podrán organizarse como junta de vigilancia.”</a:t>
            </a:r>
            <a:endParaRPr sz="1700">
              <a:solidFill>
                <a:schemeClr val="dk1"/>
              </a:solidFill>
              <a:latin typeface="Manjari"/>
              <a:ea typeface="Manjari"/>
              <a:cs typeface="Manjari"/>
              <a:sym typeface="Manjari"/>
            </a:endParaRPr>
          </a:p>
          <a:p>
            <a:pPr indent="0" lvl="0" marL="0" rtl="0" algn="just">
              <a:spcBef>
                <a:spcPts val="0"/>
              </a:spcBef>
              <a:spcAft>
                <a:spcPts val="0"/>
              </a:spcAft>
              <a:buNone/>
            </a:pPr>
            <a:r>
              <a:t/>
            </a:r>
            <a:endParaRPr sz="1500">
              <a:solidFill>
                <a:schemeClr val="dk1"/>
              </a:solidFill>
              <a:latin typeface="Manjari"/>
              <a:ea typeface="Manjari"/>
              <a:cs typeface="Manjari"/>
              <a:sym typeface="Manjari"/>
            </a:endParaRPr>
          </a:p>
          <a:p>
            <a:pPr indent="0" lvl="0" marL="457200" rtl="0" algn="l">
              <a:spcBef>
                <a:spcPts val="0"/>
              </a:spcBef>
              <a:spcAft>
                <a:spcPts val="0"/>
              </a:spcAft>
              <a:buNone/>
            </a:pPr>
            <a:r>
              <a:t/>
            </a:r>
            <a:endParaRPr sz="1500">
              <a:latin typeface="Manjari"/>
              <a:ea typeface="Manjari"/>
              <a:cs typeface="Manjari"/>
              <a:sym typeface="Manjari"/>
            </a:endParaRPr>
          </a:p>
        </p:txBody>
      </p:sp>
      <p:sp>
        <p:nvSpPr>
          <p:cNvPr id="3626" name="Google Shape;3626;p69"/>
          <p:cNvSpPr/>
          <p:nvPr/>
        </p:nvSpPr>
        <p:spPr>
          <a:xfrm>
            <a:off x="5858400" y="1567800"/>
            <a:ext cx="2131800" cy="20079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69"/>
          <p:cNvSpPr/>
          <p:nvPr/>
        </p:nvSpPr>
        <p:spPr>
          <a:xfrm>
            <a:off x="6789099" y="2370872"/>
            <a:ext cx="272063" cy="59535"/>
          </a:xfrm>
          <a:custGeom>
            <a:rect b="b" l="l" r="r" t="t"/>
            <a:pathLst>
              <a:path extrusionOk="0" h="2432" w="10467">
                <a:moveTo>
                  <a:pt x="344" y="0"/>
                </a:moveTo>
                <a:cubicBezTo>
                  <a:pt x="166" y="0"/>
                  <a:pt x="0" y="110"/>
                  <a:pt x="27" y="331"/>
                </a:cubicBezTo>
                <a:cubicBezTo>
                  <a:pt x="137" y="1322"/>
                  <a:pt x="745" y="2313"/>
                  <a:pt x="1789" y="2423"/>
                </a:cubicBezTo>
                <a:cubicBezTo>
                  <a:pt x="1848" y="2429"/>
                  <a:pt x="1906" y="2432"/>
                  <a:pt x="1962" y="2432"/>
                </a:cubicBezTo>
                <a:cubicBezTo>
                  <a:pt x="2439" y="2432"/>
                  <a:pt x="2788" y="2221"/>
                  <a:pt x="3009" y="1903"/>
                </a:cubicBezTo>
                <a:lnTo>
                  <a:pt x="3009" y="1903"/>
                </a:lnTo>
                <a:cubicBezTo>
                  <a:pt x="3235" y="2181"/>
                  <a:pt x="3561" y="2372"/>
                  <a:pt x="3991" y="2423"/>
                </a:cubicBezTo>
                <a:cubicBezTo>
                  <a:pt x="4042" y="2428"/>
                  <a:pt x="4092" y="2431"/>
                  <a:pt x="4141" y="2431"/>
                </a:cubicBezTo>
                <a:cubicBezTo>
                  <a:pt x="4653" y="2431"/>
                  <a:pt x="5019" y="2142"/>
                  <a:pt x="5256" y="1753"/>
                </a:cubicBezTo>
                <a:lnTo>
                  <a:pt x="5256" y="1753"/>
                </a:lnTo>
                <a:cubicBezTo>
                  <a:pt x="5505" y="2062"/>
                  <a:pt x="5872" y="2255"/>
                  <a:pt x="6361" y="2255"/>
                </a:cubicBezTo>
                <a:cubicBezTo>
                  <a:pt x="6390" y="2257"/>
                  <a:pt x="6418" y="2258"/>
                  <a:pt x="6447" y="2258"/>
                </a:cubicBezTo>
                <a:cubicBezTo>
                  <a:pt x="6908" y="2258"/>
                  <a:pt x="7268" y="2038"/>
                  <a:pt x="7507" y="1712"/>
                </a:cubicBezTo>
                <a:lnTo>
                  <a:pt x="7507" y="1712"/>
                </a:lnTo>
                <a:cubicBezTo>
                  <a:pt x="7741" y="2038"/>
                  <a:pt x="8098" y="2255"/>
                  <a:pt x="8616" y="2255"/>
                </a:cubicBezTo>
                <a:cubicBezTo>
                  <a:pt x="9554" y="2255"/>
                  <a:pt x="10268" y="1322"/>
                  <a:pt x="10435" y="441"/>
                </a:cubicBezTo>
                <a:cubicBezTo>
                  <a:pt x="10467" y="180"/>
                  <a:pt x="10248" y="15"/>
                  <a:pt x="10041" y="15"/>
                </a:cubicBezTo>
                <a:cubicBezTo>
                  <a:pt x="9899" y="15"/>
                  <a:pt x="9762" y="94"/>
                  <a:pt x="9717" y="273"/>
                </a:cubicBezTo>
                <a:cubicBezTo>
                  <a:pt x="9590" y="972"/>
                  <a:pt x="9007" y="1506"/>
                  <a:pt x="8524" y="1506"/>
                </a:cubicBezTo>
                <a:cubicBezTo>
                  <a:pt x="8181" y="1506"/>
                  <a:pt x="7889" y="1236"/>
                  <a:pt x="7849" y="563"/>
                </a:cubicBezTo>
                <a:lnTo>
                  <a:pt x="7849" y="563"/>
                </a:lnTo>
                <a:cubicBezTo>
                  <a:pt x="7848" y="540"/>
                  <a:pt x="7847" y="517"/>
                  <a:pt x="7845" y="494"/>
                </a:cubicBezTo>
                <a:cubicBezTo>
                  <a:pt x="7845" y="273"/>
                  <a:pt x="7667" y="163"/>
                  <a:pt x="7488" y="163"/>
                </a:cubicBezTo>
                <a:cubicBezTo>
                  <a:pt x="7310" y="163"/>
                  <a:pt x="7132" y="273"/>
                  <a:pt x="7132" y="494"/>
                </a:cubicBezTo>
                <a:cubicBezTo>
                  <a:pt x="7132" y="494"/>
                  <a:pt x="7132" y="494"/>
                  <a:pt x="7132" y="494"/>
                </a:cubicBezTo>
                <a:lnTo>
                  <a:pt x="7132" y="494"/>
                </a:lnTo>
                <a:cubicBezTo>
                  <a:pt x="7160" y="1169"/>
                  <a:pt x="6736" y="1531"/>
                  <a:pt x="6325" y="1531"/>
                </a:cubicBezTo>
                <a:cubicBezTo>
                  <a:pt x="5965" y="1531"/>
                  <a:pt x="5615" y="1252"/>
                  <a:pt x="5590" y="661"/>
                </a:cubicBezTo>
                <a:cubicBezTo>
                  <a:pt x="5561" y="412"/>
                  <a:pt x="5382" y="288"/>
                  <a:pt x="5210" y="288"/>
                </a:cubicBezTo>
                <a:cubicBezTo>
                  <a:pt x="5037" y="288"/>
                  <a:pt x="4872" y="412"/>
                  <a:pt x="4872" y="661"/>
                </a:cubicBezTo>
                <a:cubicBezTo>
                  <a:pt x="4846" y="1322"/>
                  <a:pt x="4447" y="1652"/>
                  <a:pt x="4055" y="1652"/>
                </a:cubicBezTo>
                <a:cubicBezTo>
                  <a:pt x="3708" y="1652"/>
                  <a:pt x="3366" y="1393"/>
                  <a:pt x="3292" y="875"/>
                </a:cubicBezTo>
                <a:lnTo>
                  <a:pt x="3292" y="875"/>
                </a:lnTo>
                <a:cubicBezTo>
                  <a:pt x="3291" y="804"/>
                  <a:pt x="3286" y="732"/>
                  <a:pt x="3277" y="661"/>
                </a:cubicBezTo>
                <a:cubicBezTo>
                  <a:pt x="3277" y="434"/>
                  <a:pt x="3102" y="309"/>
                  <a:pt x="2932" y="309"/>
                </a:cubicBezTo>
                <a:cubicBezTo>
                  <a:pt x="2772" y="309"/>
                  <a:pt x="2617" y="420"/>
                  <a:pt x="2617" y="661"/>
                </a:cubicBezTo>
                <a:cubicBezTo>
                  <a:pt x="2617" y="743"/>
                  <a:pt x="2621" y="824"/>
                  <a:pt x="2628" y="904"/>
                </a:cubicBezTo>
                <a:lnTo>
                  <a:pt x="2628" y="904"/>
                </a:lnTo>
                <a:cubicBezTo>
                  <a:pt x="2625" y="1363"/>
                  <a:pt x="2462" y="1762"/>
                  <a:pt x="1899" y="1762"/>
                </a:cubicBezTo>
                <a:cubicBezTo>
                  <a:pt x="1185" y="1705"/>
                  <a:pt x="798" y="934"/>
                  <a:pt x="745" y="331"/>
                </a:cubicBezTo>
                <a:cubicBezTo>
                  <a:pt x="716" y="110"/>
                  <a:pt x="523" y="0"/>
                  <a:pt x="3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8" name="Google Shape;3628;p69"/>
          <p:cNvGrpSpPr/>
          <p:nvPr/>
        </p:nvGrpSpPr>
        <p:grpSpPr>
          <a:xfrm>
            <a:off x="6252934" y="1996114"/>
            <a:ext cx="1273045" cy="1150815"/>
            <a:chOff x="-19835275" y="3330250"/>
            <a:chExt cx="329250" cy="280625"/>
          </a:xfrm>
        </p:grpSpPr>
        <p:sp>
          <p:nvSpPr>
            <p:cNvPr id="3629" name="Google Shape;3629;p69"/>
            <p:cNvSpPr/>
            <p:nvPr/>
          </p:nvSpPr>
          <p:spPr>
            <a:xfrm>
              <a:off x="-19768325" y="3361750"/>
              <a:ext cx="197725" cy="249125"/>
            </a:xfrm>
            <a:custGeom>
              <a:rect b="b" l="l" r="r" t="t"/>
              <a:pathLst>
                <a:path extrusionOk="0" h="9965" w="7909">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69"/>
            <p:cNvSpPr/>
            <p:nvPr/>
          </p:nvSpPr>
          <p:spPr>
            <a:xfrm>
              <a:off x="-19622625" y="3330250"/>
              <a:ext cx="116600" cy="189250"/>
            </a:xfrm>
            <a:custGeom>
              <a:rect b="b" l="l" r="r" t="t"/>
              <a:pathLst>
                <a:path extrusionOk="0" h="7570" w="4664">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69"/>
            <p:cNvSpPr/>
            <p:nvPr/>
          </p:nvSpPr>
          <p:spPr>
            <a:xfrm>
              <a:off x="-19835275" y="3330250"/>
              <a:ext cx="116600" cy="189250"/>
            </a:xfrm>
            <a:custGeom>
              <a:rect b="b" l="l" r="r" t="t"/>
              <a:pathLst>
                <a:path extrusionOk="0" h="7570" w="4664">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1" name="Shape 3111"/>
        <p:cNvGrpSpPr/>
        <p:nvPr/>
      </p:nvGrpSpPr>
      <p:grpSpPr>
        <a:xfrm>
          <a:off x="0" y="0"/>
          <a:ext cx="0" cy="0"/>
          <a:chOff x="0" y="0"/>
          <a:chExt cx="0" cy="0"/>
        </a:xfrm>
      </p:grpSpPr>
      <p:sp>
        <p:nvSpPr>
          <p:cNvPr id="3112" name="Google Shape;3112;p34"/>
          <p:cNvSpPr txBox="1"/>
          <p:nvPr>
            <p:ph idx="8" type="title"/>
          </p:nvPr>
        </p:nvSpPr>
        <p:spPr>
          <a:xfrm>
            <a:off x="5248563" y="1303175"/>
            <a:ext cx="1915500" cy="36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Segundo</a:t>
            </a:r>
            <a:endParaRPr/>
          </a:p>
        </p:txBody>
      </p:sp>
      <p:sp>
        <p:nvSpPr>
          <p:cNvPr id="3113" name="Google Shape;3113;p34"/>
          <p:cNvSpPr txBox="1"/>
          <p:nvPr>
            <p:ph idx="15"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Libros del Código de Aguas</a:t>
            </a:r>
            <a:endParaRPr/>
          </a:p>
        </p:txBody>
      </p:sp>
      <p:sp>
        <p:nvSpPr>
          <p:cNvPr id="3114" name="Google Shape;3114;p34"/>
          <p:cNvSpPr txBox="1"/>
          <p:nvPr>
            <p:ph idx="1" type="subTitle"/>
          </p:nvPr>
        </p:nvSpPr>
        <p:spPr>
          <a:xfrm>
            <a:off x="1641500" y="1654025"/>
            <a:ext cx="2480100" cy="114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(Art. 1 a 129 bis 21º)</a:t>
            </a:r>
            <a:endParaRPr/>
          </a:p>
          <a:p>
            <a:pPr indent="0" lvl="0" marL="0" rtl="0" algn="ctr">
              <a:spcBef>
                <a:spcPts val="0"/>
              </a:spcBef>
              <a:spcAft>
                <a:spcPts val="0"/>
              </a:spcAft>
              <a:buNone/>
            </a:pPr>
            <a:r>
              <a:rPr lang="en"/>
              <a:t>De las Aguas y del Derecho de Aprovechamiento </a:t>
            </a:r>
            <a:endParaRPr/>
          </a:p>
        </p:txBody>
      </p:sp>
      <p:sp>
        <p:nvSpPr>
          <p:cNvPr id="3115" name="Google Shape;3115;p34"/>
          <p:cNvSpPr txBox="1"/>
          <p:nvPr>
            <p:ph type="title"/>
          </p:nvPr>
        </p:nvSpPr>
        <p:spPr>
          <a:xfrm>
            <a:off x="1923792" y="1260263"/>
            <a:ext cx="1915500" cy="44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Primero</a:t>
            </a:r>
            <a:endParaRPr/>
          </a:p>
        </p:txBody>
      </p:sp>
      <p:sp>
        <p:nvSpPr>
          <p:cNvPr id="3116" name="Google Shape;3116;p34"/>
          <p:cNvSpPr txBox="1"/>
          <p:nvPr>
            <p:ph idx="5" type="title"/>
          </p:nvPr>
        </p:nvSpPr>
        <p:spPr>
          <a:xfrm>
            <a:off x="2068850" y="3259829"/>
            <a:ext cx="1625400" cy="44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Tercero</a:t>
            </a:r>
            <a:endParaRPr/>
          </a:p>
        </p:txBody>
      </p:sp>
      <p:sp>
        <p:nvSpPr>
          <p:cNvPr id="3117" name="Google Shape;3117;p34"/>
          <p:cNvSpPr txBox="1"/>
          <p:nvPr>
            <p:ph idx="6" type="subTitle"/>
          </p:nvPr>
        </p:nvSpPr>
        <p:spPr>
          <a:xfrm>
            <a:off x="4966275" y="1654032"/>
            <a:ext cx="2480100" cy="92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(art. 130 a 293)</a:t>
            </a:r>
            <a:endParaRPr/>
          </a:p>
          <a:p>
            <a:pPr indent="0" lvl="0" marL="0" rtl="0" algn="ctr">
              <a:spcBef>
                <a:spcPts val="0"/>
              </a:spcBef>
              <a:spcAft>
                <a:spcPts val="0"/>
              </a:spcAft>
              <a:buNone/>
            </a:pPr>
            <a:r>
              <a:rPr lang="en"/>
              <a:t>De los Procedimientos </a:t>
            </a:r>
            <a:endParaRPr/>
          </a:p>
        </p:txBody>
      </p:sp>
      <p:sp>
        <p:nvSpPr>
          <p:cNvPr id="3118" name="Google Shape;3118;p34"/>
          <p:cNvSpPr/>
          <p:nvPr/>
        </p:nvSpPr>
        <p:spPr>
          <a:xfrm>
            <a:off x="8860925" y="1544075"/>
            <a:ext cx="36575" cy="73125"/>
          </a:xfrm>
          <a:custGeom>
            <a:rect b="b" l="l" r="r" t="t"/>
            <a:pathLst>
              <a:path extrusionOk="0" h="2925" w="1463">
                <a:moveTo>
                  <a:pt x="1462" y="1"/>
                </a:moveTo>
                <a:cubicBezTo>
                  <a:pt x="1119" y="586"/>
                  <a:pt x="780" y="1217"/>
                  <a:pt x="437" y="1852"/>
                </a:cubicBezTo>
                <a:lnTo>
                  <a:pt x="437" y="1899"/>
                </a:lnTo>
                <a:cubicBezTo>
                  <a:pt x="293" y="2242"/>
                  <a:pt x="145" y="2581"/>
                  <a:pt x="1" y="2873"/>
                </a:cubicBezTo>
                <a:cubicBezTo>
                  <a:pt x="47" y="2873"/>
                  <a:pt x="98" y="2924"/>
                  <a:pt x="98" y="2924"/>
                </a:cubicBezTo>
                <a:cubicBezTo>
                  <a:pt x="535" y="1950"/>
                  <a:pt x="975" y="975"/>
                  <a:pt x="1462" y="1"/>
                </a:cubicBezTo>
                <a:close/>
              </a:path>
            </a:pathLst>
          </a:custGeom>
          <a:solidFill>
            <a:srgbClr val="00BE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34"/>
          <p:cNvSpPr txBox="1"/>
          <p:nvPr>
            <p:ph idx="6" type="subTitle"/>
          </p:nvPr>
        </p:nvSpPr>
        <p:spPr>
          <a:xfrm>
            <a:off x="1641502" y="3667882"/>
            <a:ext cx="2480100" cy="92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(Art. 294 a 317)</a:t>
            </a:r>
            <a:endParaRPr/>
          </a:p>
        </p:txBody>
      </p:sp>
      <p:sp>
        <p:nvSpPr>
          <p:cNvPr id="3120" name="Google Shape;3120;p34"/>
          <p:cNvSpPr txBox="1"/>
          <p:nvPr>
            <p:ph idx="5" type="title"/>
          </p:nvPr>
        </p:nvSpPr>
        <p:spPr>
          <a:xfrm>
            <a:off x="5027025" y="3259825"/>
            <a:ext cx="2601600" cy="5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Disposiciones Transitorias </a:t>
            </a:r>
            <a:endParaRPr sz="2100"/>
          </a:p>
        </p:txBody>
      </p:sp>
      <p:sp>
        <p:nvSpPr>
          <p:cNvPr id="3121" name="Google Shape;3121;p34"/>
          <p:cNvSpPr txBox="1"/>
          <p:nvPr>
            <p:ph idx="6" type="subTitle"/>
          </p:nvPr>
        </p:nvSpPr>
        <p:spPr>
          <a:xfrm>
            <a:off x="5087775" y="3831623"/>
            <a:ext cx="2480100" cy="68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(Art. 1 transitorio a 13 transitorio)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5" name="Shape 3635"/>
        <p:cNvGrpSpPr/>
        <p:nvPr/>
      </p:nvGrpSpPr>
      <p:grpSpPr>
        <a:xfrm>
          <a:off x="0" y="0"/>
          <a:ext cx="0" cy="0"/>
          <a:chOff x="0" y="0"/>
          <a:chExt cx="0" cy="0"/>
        </a:xfrm>
      </p:grpSpPr>
      <p:sp>
        <p:nvSpPr>
          <p:cNvPr id="3636" name="Google Shape;3636;p70"/>
          <p:cNvSpPr txBox="1"/>
          <p:nvPr>
            <p:ph type="title"/>
          </p:nvPr>
        </p:nvSpPr>
        <p:spPr>
          <a:xfrm>
            <a:off x="495750" y="541975"/>
            <a:ext cx="81552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Juntas de Vigilancia</a:t>
            </a:r>
            <a:endParaRPr/>
          </a:p>
        </p:txBody>
      </p:sp>
      <p:sp>
        <p:nvSpPr>
          <p:cNvPr id="3637" name="Google Shape;3637;p70"/>
          <p:cNvSpPr txBox="1"/>
          <p:nvPr>
            <p:ph idx="1" type="subTitle"/>
          </p:nvPr>
        </p:nvSpPr>
        <p:spPr>
          <a:xfrm>
            <a:off x="724050" y="980150"/>
            <a:ext cx="7919400" cy="2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Características</a:t>
            </a:r>
            <a:endParaRPr/>
          </a:p>
        </p:txBody>
      </p:sp>
      <p:sp>
        <p:nvSpPr>
          <p:cNvPr id="3638" name="Google Shape;3638;p70"/>
          <p:cNvSpPr txBox="1"/>
          <p:nvPr>
            <p:ph idx="2" type="subTitle"/>
          </p:nvPr>
        </p:nvSpPr>
        <p:spPr>
          <a:xfrm>
            <a:off x="495750" y="2183750"/>
            <a:ext cx="8155200" cy="2318100"/>
          </a:xfrm>
          <a:prstGeom prst="rect">
            <a:avLst/>
          </a:prstGeom>
        </p:spPr>
        <p:txBody>
          <a:bodyPr anchorCtr="0" anchor="t" bIns="91425" lIns="91425" spcFirstLastPara="1" rIns="91425" wrap="square" tIns="91425">
            <a:noAutofit/>
          </a:bodyPr>
          <a:lstStyle/>
          <a:p>
            <a:pPr indent="-323850" lvl="0" marL="457200" rtl="0" algn="just">
              <a:lnSpc>
                <a:spcPct val="115000"/>
              </a:lnSpc>
              <a:spcBef>
                <a:spcPts val="0"/>
              </a:spcBef>
              <a:spcAft>
                <a:spcPts val="0"/>
              </a:spcAft>
              <a:buSzPts val="1500"/>
              <a:buChar char="●"/>
            </a:pPr>
            <a:r>
              <a:rPr lang="en"/>
              <a:t>Administrar y distribuir aguas de cauce natural, declarar escasez, fijar medidas extraordinarias de distribución</a:t>
            </a:r>
            <a:endParaRPr/>
          </a:p>
          <a:p>
            <a:pPr indent="-323850" lvl="0" marL="457200" rtl="0" algn="just">
              <a:lnSpc>
                <a:spcPct val="115000"/>
              </a:lnSpc>
              <a:spcBef>
                <a:spcPts val="0"/>
              </a:spcBef>
              <a:spcAft>
                <a:spcPts val="0"/>
              </a:spcAft>
              <a:buSzPts val="1500"/>
              <a:buChar char="●"/>
            </a:pPr>
            <a:r>
              <a:rPr lang="en"/>
              <a:t>Los derechos se convierten en acciones</a:t>
            </a:r>
            <a:endParaRPr/>
          </a:p>
          <a:p>
            <a:pPr indent="-323850" lvl="0" marL="457200" rtl="0" algn="just">
              <a:lnSpc>
                <a:spcPct val="115000"/>
              </a:lnSpc>
              <a:spcBef>
                <a:spcPts val="0"/>
              </a:spcBef>
              <a:spcAft>
                <a:spcPts val="0"/>
              </a:spcAft>
              <a:buSzPts val="1500"/>
              <a:buChar char="●"/>
            </a:pPr>
            <a:r>
              <a:rPr lang="en"/>
              <a:t>Vigilar captación de aguas </a:t>
            </a:r>
            <a:endParaRPr/>
          </a:p>
          <a:p>
            <a:pPr indent="-323850" lvl="0" marL="457200" rtl="0" algn="just">
              <a:lnSpc>
                <a:spcPct val="115000"/>
              </a:lnSpc>
              <a:spcBef>
                <a:spcPts val="0"/>
              </a:spcBef>
              <a:spcAft>
                <a:spcPts val="0"/>
              </a:spcAft>
              <a:buSzPts val="1500"/>
              <a:buChar char="●"/>
            </a:pPr>
            <a:r>
              <a:rPr lang="en"/>
              <a:t>Sancionar de acuerdo a Estatutos </a:t>
            </a:r>
            <a:endParaRPr/>
          </a:p>
          <a:p>
            <a:pPr indent="-323850" lvl="0" marL="457200" rtl="0" algn="just">
              <a:lnSpc>
                <a:spcPct val="115000"/>
              </a:lnSpc>
              <a:spcBef>
                <a:spcPts val="0"/>
              </a:spcBef>
              <a:spcAft>
                <a:spcPts val="0"/>
              </a:spcAft>
              <a:buSzPts val="1500"/>
              <a:buChar char="●"/>
            </a:pPr>
            <a:r>
              <a:rPr lang="en"/>
              <a:t>Resolver conflictos de obras de captación </a:t>
            </a:r>
            <a:endParaRPr/>
          </a:p>
          <a:p>
            <a:pPr indent="-323850" lvl="0" marL="457200" rtl="0" algn="just">
              <a:lnSpc>
                <a:spcPct val="115000"/>
              </a:lnSpc>
              <a:spcBef>
                <a:spcPts val="0"/>
              </a:spcBef>
              <a:spcAft>
                <a:spcPts val="0"/>
              </a:spcAft>
              <a:buSzPts val="1500"/>
              <a:buChar char="●"/>
            </a:pPr>
            <a:r>
              <a:rPr lang="en"/>
              <a:t>Solicitar declaración de agotamiento a DGA</a:t>
            </a:r>
            <a:endParaRPr/>
          </a:p>
        </p:txBody>
      </p:sp>
      <p:sp>
        <p:nvSpPr>
          <p:cNvPr id="3639" name="Google Shape;3639;p70"/>
          <p:cNvSpPr txBox="1"/>
          <p:nvPr>
            <p:ph idx="3" type="subTitle"/>
          </p:nvPr>
        </p:nvSpPr>
        <p:spPr>
          <a:xfrm>
            <a:off x="495750" y="1208750"/>
            <a:ext cx="8155200" cy="747000"/>
          </a:xfrm>
          <a:prstGeom prst="rect">
            <a:avLst/>
          </a:prstGeom>
        </p:spPr>
        <p:txBody>
          <a:bodyPr anchorCtr="0" anchor="t" bIns="91425" lIns="91425" spcFirstLastPara="1" rIns="91425" wrap="square" tIns="91425">
            <a:noAutofit/>
          </a:bodyPr>
          <a:lstStyle/>
          <a:p>
            <a:pPr indent="-323850" lvl="0" marL="457200" rtl="0" algn="just">
              <a:lnSpc>
                <a:spcPct val="115000"/>
              </a:lnSpc>
              <a:spcBef>
                <a:spcPts val="0"/>
              </a:spcBef>
              <a:spcAft>
                <a:spcPts val="0"/>
              </a:spcAft>
              <a:buSzPts val="1500"/>
              <a:buChar char="➢"/>
            </a:pPr>
            <a:r>
              <a:rPr lang="en"/>
              <a:t>Se constituyen por escritura pública o por solicitud de la DGA a un juez (art.269) </a:t>
            </a:r>
            <a:endParaRPr/>
          </a:p>
          <a:p>
            <a:pPr indent="-323850" lvl="0" marL="457200" rtl="0" algn="just">
              <a:lnSpc>
                <a:spcPct val="115000"/>
              </a:lnSpc>
              <a:spcBef>
                <a:spcPts val="0"/>
              </a:spcBef>
              <a:spcAft>
                <a:spcPts val="0"/>
              </a:spcAft>
              <a:buSzPts val="1500"/>
              <a:buChar char="➢"/>
            </a:pPr>
            <a:r>
              <a:rPr lang="en"/>
              <a:t>Debiera existir una por cuenca</a:t>
            </a:r>
            <a:endParaRPr/>
          </a:p>
        </p:txBody>
      </p:sp>
      <p:sp>
        <p:nvSpPr>
          <p:cNvPr id="3640" name="Google Shape;3640;p70"/>
          <p:cNvSpPr txBox="1"/>
          <p:nvPr>
            <p:ph idx="4" type="subTitle"/>
          </p:nvPr>
        </p:nvSpPr>
        <p:spPr>
          <a:xfrm>
            <a:off x="724051" y="1955750"/>
            <a:ext cx="7919400" cy="22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Funciones </a:t>
            </a:r>
            <a:endParaRPr/>
          </a:p>
        </p:txBody>
      </p:sp>
      <p:sp>
        <p:nvSpPr>
          <p:cNvPr id="3641" name="Google Shape;3641;p70"/>
          <p:cNvSpPr/>
          <p:nvPr/>
        </p:nvSpPr>
        <p:spPr>
          <a:xfrm>
            <a:off x="6789099" y="2370872"/>
            <a:ext cx="272063" cy="59535"/>
          </a:xfrm>
          <a:custGeom>
            <a:rect b="b" l="l" r="r" t="t"/>
            <a:pathLst>
              <a:path extrusionOk="0" h="2432" w="10467">
                <a:moveTo>
                  <a:pt x="344" y="0"/>
                </a:moveTo>
                <a:cubicBezTo>
                  <a:pt x="166" y="0"/>
                  <a:pt x="0" y="110"/>
                  <a:pt x="27" y="331"/>
                </a:cubicBezTo>
                <a:cubicBezTo>
                  <a:pt x="137" y="1322"/>
                  <a:pt x="745" y="2313"/>
                  <a:pt x="1789" y="2423"/>
                </a:cubicBezTo>
                <a:cubicBezTo>
                  <a:pt x="1848" y="2429"/>
                  <a:pt x="1906" y="2432"/>
                  <a:pt x="1962" y="2432"/>
                </a:cubicBezTo>
                <a:cubicBezTo>
                  <a:pt x="2439" y="2432"/>
                  <a:pt x="2788" y="2221"/>
                  <a:pt x="3009" y="1903"/>
                </a:cubicBezTo>
                <a:lnTo>
                  <a:pt x="3009" y="1903"/>
                </a:lnTo>
                <a:cubicBezTo>
                  <a:pt x="3235" y="2181"/>
                  <a:pt x="3561" y="2372"/>
                  <a:pt x="3991" y="2423"/>
                </a:cubicBezTo>
                <a:cubicBezTo>
                  <a:pt x="4042" y="2428"/>
                  <a:pt x="4092" y="2431"/>
                  <a:pt x="4141" y="2431"/>
                </a:cubicBezTo>
                <a:cubicBezTo>
                  <a:pt x="4653" y="2431"/>
                  <a:pt x="5019" y="2142"/>
                  <a:pt x="5256" y="1753"/>
                </a:cubicBezTo>
                <a:lnTo>
                  <a:pt x="5256" y="1753"/>
                </a:lnTo>
                <a:cubicBezTo>
                  <a:pt x="5505" y="2062"/>
                  <a:pt x="5872" y="2255"/>
                  <a:pt x="6361" y="2255"/>
                </a:cubicBezTo>
                <a:cubicBezTo>
                  <a:pt x="6390" y="2257"/>
                  <a:pt x="6418" y="2258"/>
                  <a:pt x="6447" y="2258"/>
                </a:cubicBezTo>
                <a:cubicBezTo>
                  <a:pt x="6908" y="2258"/>
                  <a:pt x="7268" y="2038"/>
                  <a:pt x="7507" y="1712"/>
                </a:cubicBezTo>
                <a:lnTo>
                  <a:pt x="7507" y="1712"/>
                </a:lnTo>
                <a:cubicBezTo>
                  <a:pt x="7741" y="2038"/>
                  <a:pt x="8098" y="2255"/>
                  <a:pt x="8616" y="2255"/>
                </a:cubicBezTo>
                <a:cubicBezTo>
                  <a:pt x="9554" y="2255"/>
                  <a:pt x="10268" y="1322"/>
                  <a:pt x="10435" y="441"/>
                </a:cubicBezTo>
                <a:cubicBezTo>
                  <a:pt x="10467" y="180"/>
                  <a:pt x="10248" y="15"/>
                  <a:pt x="10041" y="15"/>
                </a:cubicBezTo>
                <a:cubicBezTo>
                  <a:pt x="9899" y="15"/>
                  <a:pt x="9762" y="94"/>
                  <a:pt x="9717" y="273"/>
                </a:cubicBezTo>
                <a:cubicBezTo>
                  <a:pt x="9590" y="972"/>
                  <a:pt x="9007" y="1506"/>
                  <a:pt x="8524" y="1506"/>
                </a:cubicBezTo>
                <a:cubicBezTo>
                  <a:pt x="8181" y="1506"/>
                  <a:pt x="7889" y="1236"/>
                  <a:pt x="7849" y="563"/>
                </a:cubicBezTo>
                <a:lnTo>
                  <a:pt x="7849" y="563"/>
                </a:lnTo>
                <a:cubicBezTo>
                  <a:pt x="7848" y="540"/>
                  <a:pt x="7847" y="517"/>
                  <a:pt x="7845" y="494"/>
                </a:cubicBezTo>
                <a:cubicBezTo>
                  <a:pt x="7845" y="273"/>
                  <a:pt x="7667" y="163"/>
                  <a:pt x="7488" y="163"/>
                </a:cubicBezTo>
                <a:cubicBezTo>
                  <a:pt x="7310" y="163"/>
                  <a:pt x="7132" y="273"/>
                  <a:pt x="7132" y="494"/>
                </a:cubicBezTo>
                <a:cubicBezTo>
                  <a:pt x="7132" y="494"/>
                  <a:pt x="7132" y="494"/>
                  <a:pt x="7132" y="494"/>
                </a:cubicBezTo>
                <a:lnTo>
                  <a:pt x="7132" y="494"/>
                </a:lnTo>
                <a:cubicBezTo>
                  <a:pt x="7160" y="1169"/>
                  <a:pt x="6736" y="1531"/>
                  <a:pt x="6325" y="1531"/>
                </a:cubicBezTo>
                <a:cubicBezTo>
                  <a:pt x="5965" y="1531"/>
                  <a:pt x="5615" y="1252"/>
                  <a:pt x="5590" y="661"/>
                </a:cubicBezTo>
                <a:cubicBezTo>
                  <a:pt x="5561" y="412"/>
                  <a:pt x="5382" y="288"/>
                  <a:pt x="5210" y="288"/>
                </a:cubicBezTo>
                <a:cubicBezTo>
                  <a:pt x="5037" y="288"/>
                  <a:pt x="4872" y="412"/>
                  <a:pt x="4872" y="661"/>
                </a:cubicBezTo>
                <a:cubicBezTo>
                  <a:pt x="4846" y="1322"/>
                  <a:pt x="4447" y="1652"/>
                  <a:pt x="4055" y="1652"/>
                </a:cubicBezTo>
                <a:cubicBezTo>
                  <a:pt x="3708" y="1652"/>
                  <a:pt x="3366" y="1393"/>
                  <a:pt x="3292" y="875"/>
                </a:cubicBezTo>
                <a:lnTo>
                  <a:pt x="3292" y="875"/>
                </a:lnTo>
                <a:cubicBezTo>
                  <a:pt x="3291" y="804"/>
                  <a:pt x="3286" y="732"/>
                  <a:pt x="3277" y="661"/>
                </a:cubicBezTo>
                <a:cubicBezTo>
                  <a:pt x="3277" y="434"/>
                  <a:pt x="3102" y="309"/>
                  <a:pt x="2932" y="309"/>
                </a:cubicBezTo>
                <a:cubicBezTo>
                  <a:pt x="2772" y="309"/>
                  <a:pt x="2617" y="420"/>
                  <a:pt x="2617" y="661"/>
                </a:cubicBezTo>
                <a:cubicBezTo>
                  <a:pt x="2617" y="743"/>
                  <a:pt x="2621" y="824"/>
                  <a:pt x="2628" y="904"/>
                </a:cubicBezTo>
                <a:lnTo>
                  <a:pt x="2628" y="904"/>
                </a:lnTo>
                <a:cubicBezTo>
                  <a:pt x="2625" y="1363"/>
                  <a:pt x="2462" y="1762"/>
                  <a:pt x="1899" y="1762"/>
                </a:cubicBezTo>
                <a:cubicBezTo>
                  <a:pt x="1185" y="1705"/>
                  <a:pt x="798" y="934"/>
                  <a:pt x="745" y="331"/>
                </a:cubicBezTo>
                <a:cubicBezTo>
                  <a:pt x="716" y="110"/>
                  <a:pt x="523" y="0"/>
                  <a:pt x="3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5" name="Shape 3645"/>
        <p:cNvGrpSpPr/>
        <p:nvPr/>
      </p:nvGrpSpPr>
      <p:grpSpPr>
        <a:xfrm>
          <a:off x="0" y="0"/>
          <a:ext cx="0" cy="0"/>
          <a:chOff x="0" y="0"/>
          <a:chExt cx="0" cy="0"/>
        </a:xfrm>
      </p:grpSpPr>
      <p:sp>
        <p:nvSpPr>
          <p:cNvPr id="3646" name="Google Shape;3646;p71"/>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Juntas de Vigilancia</a:t>
            </a:r>
            <a:endParaRPr/>
          </a:p>
        </p:txBody>
      </p:sp>
      <p:sp>
        <p:nvSpPr>
          <p:cNvPr id="3647" name="Google Shape;3647;p71"/>
          <p:cNvSpPr txBox="1"/>
          <p:nvPr/>
        </p:nvSpPr>
        <p:spPr>
          <a:xfrm>
            <a:off x="720000" y="1078275"/>
            <a:ext cx="7704000" cy="3755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solidFill>
                  <a:schemeClr val="dk1"/>
                </a:solidFill>
                <a:latin typeface="Manjari"/>
                <a:ea typeface="Manjari"/>
                <a:cs typeface="Manjari"/>
                <a:sym typeface="Manjari"/>
              </a:rPr>
              <a:t>“Administración Corporativa, es decir, de aquellas entidades reconocidas por la doctrina más relevante y reconocida, y caracterizadas del modo que sigue: son creados o reconocidos y regulados en sus aspectos básicos mediante normas estatales, no en virtud de pacto societario (sin perjuicio que pudiera haberlo); la pertenencia a tales entidades es obligatoria; </a:t>
            </a:r>
            <a:r>
              <a:rPr b="1" i="1" lang="en" sz="1500" u="sng">
                <a:solidFill>
                  <a:schemeClr val="dk1"/>
                </a:solidFill>
                <a:latin typeface="Manjari"/>
                <a:ea typeface="Manjari"/>
                <a:cs typeface="Manjari"/>
                <a:sym typeface="Manjari"/>
              </a:rPr>
              <a:t>dichas normas les confían –junto a actividades de puro interés particular de sus miembros– funciones de regulación, disciplina o fomento que, o son típicamente públicas</a:t>
            </a:r>
            <a:r>
              <a:rPr lang="en" sz="1500">
                <a:solidFill>
                  <a:schemeClr val="dk1"/>
                </a:solidFill>
                <a:latin typeface="Manjari"/>
                <a:ea typeface="Manjari"/>
                <a:cs typeface="Manjari"/>
                <a:sym typeface="Manjari"/>
              </a:rPr>
              <a:t> o corresponden a tareas que respecto de otros colectivos son asumidas por la Administración Pública; adicionalmente a la encomienda de dichas funciones públicas, determinados actos de estas entidades son susceptibles de ser recurridos ante la Administración Pública y también ante los Tribunales; y en algunos casos, se les adscribe algún tributo o figura semejante para sostener el funcionamiento de la entidad.” (Rojas, 2014)</a:t>
            </a:r>
            <a:endParaRPr sz="1500">
              <a:solidFill>
                <a:schemeClr val="dk1"/>
              </a:solidFill>
              <a:latin typeface="Manjari"/>
              <a:ea typeface="Manjari"/>
              <a:cs typeface="Manjari"/>
              <a:sym typeface="Manjari"/>
            </a:endParaRPr>
          </a:p>
          <a:p>
            <a:pPr indent="0" lvl="0" marL="0" rtl="0" algn="just">
              <a:spcBef>
                <a:spcPts val="0"/>
              </a:spcBef>
              <a:spcAft>
                <a:spcPts val="0"/>
              </a:spcAft>
              <a:buNone/>
            </a:pPr>
            <a:r>
              <a:t/>
            </a:r>
            <a:endParaRPr sz="1500">
              <a:solidFill>
                <a:schemeClr val="dk1"/>
              </a:solidFill>
              <a:latin typeface="Manjari"/>
              <a:ea typeface="Manjari"/>
              <a:cs typeface="Manjari"/>
              <a:sym typeface="Manjari"/>
            </a:endParaRPr>
          </a:p>
          <a:p>
            <a:pPr indent="0" lvl="0" marL="0" rtl="0" algn="just">
              <a:spcBef>
                <a:spcPts val="0"/>
              </a:spcBef>
              <a:spcAft>
                <a:spcPts val="0"/>
              </a:spcAft>
              <a:buNone/>
            </a:pPr>
            <a:r>
              <a:rPr lang="en" sz="1500">
                <a:solidFill>
                  <a:schemeClr val="dk1"/>
                </a:solidFill>
                <a:latin typeface="Manjari"/>
                <a:ea typeface="Manjari"/>
                <a:cs typeface="Manjari"/>
                <a:sym typeface="Manjari"/>
              </a:rPr>
              <a:t>Deber de velar por el </a:t>
            </a:r>
            <a:r>
              <a:rPr b="1" lang="en" sz="1500">
                <a:solidFill>
                  <a:schemeClr val="dk1"/>
                </a:solidFill>
                <a:latin typeface="Manjari"/>
                <a:ea typeface="Manjari"/>
                <a:cs typeface="Manjari"/>
                <a:sym typeface="Manjari"/>
              </a:rPr>
              <a:t>”</a:t>
            </a:r>
            <a:r>
              <a:rPr b="1" i="1" lang="en" sz="1500" u="sng">
                <a:solidFill>
                  <a:schemeClr val="dk1"/>
                </a:solidFill>
                <a:latin typeface="Manjari"/>
                <a:ea typeface="Manjari"/>
                <a:cs typeface="Manjari"/>
                <a:sym typeface="Manjari"/>
              </a:rPr>
              <a:t>interés general de la cuenca”</a:t>
            </a:r>
            <a:r>
              <a:rPr lang="en" sz="1500">
                <a:solidFill>
                  <a:schemeClr val="dk1"/>
                </a:solidFill>
                <a:latin typeface="Manjari"/>
                <a:ea typeface="Manjari"/>
                <a:cs typeface="Manjari"/>
                <a:sym typeface="Manjari"/>
              </a:rPr>
              <a:t> (Vergara Blanco, 2011)</a:t>
            </a:r>
            <a:endParaRPr sz="1500">
              <a:solidFill>
                <a:schemeClr val="dk1"/>
              </a:solidFill>
              <a:latin typeface="Manjari"/>
              <a:ea typeface="Manjari"/>
              <a:cs typeface="Manjari"/>
              <a:sym typeface="Manjari"/>
            </a:endParaRPr>
          </a:p>
          <a:p>
            <a:pPr indent="0" lvl="0" marL="0" rtl="0" algn="just">
              <a:spcBef>
                <a:spcPts val="0"/>
              </a:spcBef>
              <a:spcAft>
                <a:spcPts val="0"/>
              </a:spcAft>
              <a:buNone/>
            </a:pPr>
            <a:r>
              <a:t/>
            </a:r>
            <a:endParaRPr sz="1000">
              <a:solidFill>
                <a:schemeClr val="dk1"/>
              </a:solidFill>
              <a:latin typeface="Manjari"/>
              <a:ea typeface="Manjari"/>
              <a:cs typeface="Manjari"/>
              <a:sym typeface="Manjari"/>
            </a:endParaRPr>
          </a:p>
          <a:p>
            <a:pPr indent="0" lvl="0" marL="457200" rtl="0" algn="l">
              <a:spcBef>
                <a:spcPts val="0"/>
              </a:spcBef>
              <a:spcAft>
                <a:spcPts val="0"/>
              </a:spcAft>
              <a:buNone/>
            </a:pPr>
            <a:r>
              <a:t/>
            </a:r>
            <a:endParaRPr sz="1200">
              <a:latin typeface="Manjari"/>
              <a:ea typeface="Manjari"/>
              <a:cs typeface="Manjari"/>
              <a:sym typeface="Manjari"/>
            </a:endParaRPr>
          </a:p>
        </p:txBody>
      </p:sp>
      <p:sp>
        <p:nvSpPr>
          <p:cNvPr id="3648" name="Google Shape;3648;p71"/>
          <p:cNvSpPr/>
          <p:nvPr/>
        </p:nvSpPr>
        <p:spPr>
          <a:xfrm>
            <a:off x="6789099" y="2370872"/>
            <a:ext cx="272063" cy="59535"/>
          </a:xfrm>
          <a:custGeom>
            <a:rect b="b" l="l" r="r" t="t"/>
            <a:pathLst>
              <a:path extrusionOk="0" h="2432" w="10467">
                <a:moveTo>
                  <a:pt x="344" y="0"/>
                </a:moveTo>
                <a:cubicBezTo>
                  <a:pt x="166" y="0"/>
                  <a:pt x="0" y="110"/>
                  <a:pt x="27" y="331"/>
                </a:cubicBezTo>
                <a:cubicBezTo>
                  <a:pt x="137" y="1322"/>
                  <a:pt x="745" y="2313"/>
                  <a:pt x="1789" y="2423"/>
                </a:cubicBezTo>
                <a:cubicBezTo>
                  <a:pt x="1848" y="2429"/>
                  <a:pt x="1906" y="2432"/>
                  <a:pt x="1962" y="2432"/>
                </a:cubicBezTo>
                <a:cubicBezTo>
                  <a:pt x="2439" y="2432"/>
                  <a:pt x="2788" y="2221"/>
                  <a:pt x="3009" y="1903"/>
                </a:cubicBezTo>
                <a:lnTo>
                  <a:pt x="3009" y="1903"/>
                </a:lnTo>
                <a:cubicBezTo>
                  <a:pt x="3235" y="2181"/>
                  <a:pt x="3561" y="2372"/>
                  <a:pt x="3991" y="2423"/>
                </a:cubicBezTo>
                <a:cubicBezTo>
                  <a:pt x="4042" y="2428"/>
                  <a:pt x="4092" y="2431"/>
                  <a:pt x="4141" y="2431"/>
                </a:cubicBezTo>
                <a:cubicBezTo>
                  <a:pt x="4653" y="2431"/>
                  <a:pt x="5019" y="2142"/>
                  <a:pt x="5256" y="1753"/>
                </a:cubicBezTo>
                <a:lnTo>
                  <a:pt x="5256" y="1753"/>
                </a:lnTo>
                <a:cubicBezTo>
                  <a:pt x="5505" y="2062"/>
                  <a:pt x="5872" y="2255"/>
                  <a:pt x="6361" y="2255"/>
                </a:cubicBezTo>
                <a:cubicBezTo>
                  <a:pt x="6390" y="2257"/>
                  <a:pt x="6418" y="2258"/>
                  <a:pt x="6447" y="2258"/>
                </a:cubicBezTo>
                <a:cubicBezTo>
                  <a:pt x="6908" y="2258"/>
                  <a:pt x="7268" y="2038"/>
                  <a:pt x="7507" y="1712"/>
                </a:cubicBezTo>
                <a:lnTo>
                  <a:pt x="7507" y="1712"/>
                </a:lnTo>
                <a:cubicBezTo>
                  <a:pt x="7741" y="2038"/>
                  <a:pt x="8098" y="2255"/>
                  <a:pt x="8616" y="2255"/>
                </a:cubicBezTo>
                <a:cubicBezTo>
                  <a:pt x="9554" y="2255"/>
                  <a:pt x="10268" y="1322"/>
                  <a:pt x="10435" y="441"/>
                </a:cubicBezTo>
                <a:cubicBezTo>
                  <a:pt x="10467" y="180"/>
                  <a:pt x="10248" y="15"/>
                  <a:pt x="10041" y="15"/>
                </a:cubicBezTo>
                <a:cubicBezTo>
                  <a:pt x="9899" y="15"/>
                  <a:pt x="9762" y="94"/>
                  <a:pt x="9717" y="273"/>
                </a:cubicBezTo>
                <a:cubicBezTo>
                  <a:pt x="9590" y="972"/>
                  <a:pt x="9007" y="1506"/>
                  <a:pt x="8524" y="1506"/>
                </a:cubicBezTo>
                <a:cubicBezTo>
                  <a:pt x="8181" y="1506"/>
                  <a:pt x="7889" y="1236"/>
                  <a:pt x="7849" y="563"/>
                </a:cubicBezTo>
                <a:lnTo>
                  <a:pt x="7849" y="563"/>
                </a:lnTo>
                <a:cubicBezTo>
                  <a:pt x="7848" y="540"/>
                  <a:pt x="7847" y="517"/>
                  <a:pt x="7845" y="494"/>
                </a:cubicBezTo>
                <a:cubicBezTo>
                  <a:pt x="7845" y="273"/>
                  <a:pt x="7667" y="163"/>
                  <a:pt x="7488" y="163"/>
                </a:cubicBezTo>
                <a:cubicBezTo>
                  <a:pt x="7310" y="163"/>
                  <a:pt x="7132" y="273"/>
                  <a:pt x="7132" y="494"/>
                </a:cubicBezTo>
                <a:cubicBezTo>
                  <a:pt x="7132" y="494"/>
                  <a:pt x="7132" y="494"/>
                  <a:pt x="7132" y="494"/>
                </a:cubicBezTo>
                <a:lnTo>
                  <a:pt x="7132" y="494"/>
                </a:lnTo>
                <a:cubicBezTo>
                  <a:pt x="7160" y="1169"/>
                  <a:pt x="6736" y="1531"/>
                  <a:pt x="6325" y="1531"/>
                </a:cubicBezTo>
                <a:cubicBezTo>
                  <a:pt x="5965" y="1531"/>
                  <a:pt x="5615" y="1252"/>
                  <a:pt x="5590" y="661"/>
                </a:cubicBezTo>
                <a:cubicBezTo>
                  <a:pt x="5561" y="412"/>
                  <a:pt x="5382" y="288"/>
                  <a:pt x="5210" y="288"/>
                </a:cubicBezTo>
                <a:cubicBezTo>
                  <a:pt x="5037" y="288"/>
                  <a:pt x="4872" y="412"/>
                  <a:pt x="4872" y="661"/>
                </a:cubicBezTo>
                <a:cubicBezTo>
                  <a:pt x="4846" y="1322"/>
                  <a:pt x="4447" y="1652"/>
                  <a:pt x="4055" y="1652"/>
                </a:cubicBezTo>
                <a:cubicBezTo>
                  <a:pt x="3708" y="1652"/>
                  <a:pt x="3366" y="1393"/>
                  <a:pt x="3292" y="875"/>
                </a:cubicBezTo>
                <a:lnTo>
                  <a:pt x="3292" y="875"/>
                </a:lnTo>
                <a:cubicBezTo>
                  <a:pt x="3291" y="804"/>
                  <a:pt x="3286" y="732"/>
                  <a:pt x="3277" y="661"/>
                </a:cubicBezTo>
                <a:cubicBezTo>
                  <a:pt x="3277" y="434"/>
                  <a:pt x="3102" y="309"/>
                  <a:pt x="2932" y="309"/>
                </a:cubicBezTo>
                <a:cubicBezTo>
                  <a:pt x="2772" y="309"/>
                  <a:pt x="2617" y="420"/>
                  <a:pt x="2617" y="661"/>
                </a:cubicBezTo>
                <a:cubicBezTo>
                  <a:pt x="2617" y="743"/>
                  <a:pt x="2621" y="824"/>
                  <a:pt x="2628" y="904"/>
                </a:cubicBezTo>
                <a:lnTo>
                  <a:pt x="2628" y="904"/>
                </a:lnTo>
                <a:cubicBezTo>
                  <a:pt x="2625" y="1363"/>
                  <a:pt x="2462" y="1762"/>
                  <a:pt x="1899" y="1762"/>
                </a:cubicBezTo>
                <a:cubicBezTo>
                  <a:pt x="1185" y="1705"/>
                  <a:pt x="798" y="934"/>
                  <a:pt x="745" y="331"/>
                </a:cubicBezTo>
                <a:cubicBezTo>
                  <a:pt x="716" y="110"/>
                  <a:pt x="523" y="0"/>
                  <a:pt x="3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2" name="Shape 3652"/>
        <p:cNvGrpSpPr/>
        <p:nvPr/>
      </p:nvGrpSpPr>
      <p:grpSpPr>
        <a:xfrm>
          <a:off x="0" y="0"/>
          <a:ext cx="0" cy="0"/>
          <a:chOff x="0" y="0"/>
          <a:chExt cx="0" cy="0"/>
        </a:xfrm>
      </p:grpSpPr>
      <p:sp>
        <p:nvSpPr>
          <p:cNvPr id="3653" name="Google Shape;3653;p72"/>
          <p:cNvSpPr txBox="1"/>
          <p:nvPr>
            <p:ph idx="1" type="subTitle"/>
          </p:nvPr>
        </p:nvSpPr>
        <p:spPr>
          <a:xfrm>
            <a:off x="809050" y="2391684"/>
            <a:ext cx="1788900" cy="48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Órgano “legislativo”</a:t>
            </a:r>
            <a:endParaRPr/>
          </a:p>
        </p:txBody>
      </p:sp>
      <p:sp>
        <p:nvSpPr>
          <p:cNvPr id="3654" name="Google Shape;3654;p72"/>
          <p:cNvSpPr txBox="1"/>
          <p:nvPr>
            <p:ph idx="2" type="subTitle"/>
          </p:nvPr>
        </p:nvSpPr>
        <p:spPr>
          <a:xfrm>
            <a:off x="809050" y="2894271"/>
            <a:ext cx="1788900" cy="112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Juntas ordinaria y extraordinaria determina ley estatutaria</a:t>
            </a:r>
            <a:endParaRPr/>
          </a:p>
        </p:txBody>
      </p:sp>
      <p:sp>
        <p:nvSpPr>
          <p:cNvPr id="3655" name="Google Shape;3655;p72"/>
          <p:cNvSpPr txBox="1"/>
          <p:nvPr>
            <p:ph idx="3" type="subTitle"/>
          </p:nvPr>
        </p:nvSpPr>
        <p:spPr>
          <a:xfrm>
            <a:off x="2719725" y="2391771"/>
            <a:ext cx="1792200" cy="48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Órgano “ejecutivo”</a:t>
            </a:r>
            <a:endParaRPr/>
          </a:p>
        </p:txBody>
      </p:sp>
      <p:sp>
        <p:nvSpPr>
          <p:cNvPr id="3656" name="Google Shape;3656;p72"/>
          <p:cNvSpPr txBox="1"/>
          <p:nvPr>
            <p:ph idx="4" type="subTitle"/>
          </p:nvPr>
        </p:nvSpPr>
        <p:spPr>
          <a:xfrm>
            <a:off x="2705871" y="2896836"/>
            <a:ext cx="1789800" cy="80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Directorio administra los bienes comunes</a:t>
            </a:r>
            <a:endParaRPr/>
          </a:p>
        </p:txBody>
      </p:sp>
      <p:sp>
        <p:nvSpPr>
          <p:cNvPr id="3657" name="Google Shape;3657;p72"/>
          <p:cNvSpPr txBox="1"/>
          <p:nvPr>
            <p:ph type="title"/>
          </p:nvPr>
        </p:nvSpPr>
        <p:spPr>
          <a:xfrm>
            <a:off x="720000" y="309350"/>
            <a:ext cx="7704000" cy="34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Gobernanza de las OUA</a:t>
            </a:r>
            <a:endParaRPr/>
          </a:p>
        </p:txBody>
      </p:sp>
      <p:sp>
        <p:nvSpPr>
          <p:cNvPr id="3658" name="Google Shape;3658;p72"/>
          <p:cNvSpPr txBox="1"/>
          <p:nvPr>
            <p:ph idx="5" type="subTitle"/>
          </p:nvPr>
        </p:nvSpPr>
        <p:spPr>
          <a:xfrm>
            <a:off x="4542525" y="2446372"/>
            <a:ext cx="1971300" cy="44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Órgano “judicial-civil”</a:t>
            </a:r>
            <a:endParaRPr/>
          </a:p>
        </p:txBody>
      </p:sp>
      <p:sp>
        <p:nvSpPr>
          <p:cNvPr id="3659" name="Google Shape;3659;p72"/>
          <p:cNvSpPr txBox="1"/>
          <p:nvPr>
            <p:ph idx="6" type="subTitle"/>
          </p:nvPr>
        </p:nvSpPr>
        <p:spPr>
          <a:xfrm>
            <a:off x="4633275" y="2894272"/>
            <a:ext cx="1789800" cy="103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Directorio resuelve conflictos entre usuarios</a:t>
            </a:r>
            <a:endParaRPr/>
          </a:p>
        </p:txBody>
      </p:sp>
      <p:sp>
        <p:nvSpPr>
          <p:cNvPr id="3660" name="Google Shape;3660;p72"/>
          <p:cNvSpPr txBox="1"/>
          <p:nvPr>
            <p:ph idx="7" type="subTitle"/>
          </p:nvPr>
        </p:nvSpPr>
        <p:spPr>
          <a:xfrm>
            <a:off x="6454875" y="2446371"/>
            <a:ext cx="1971300" cy="44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“Contencioso administrativo”</a:t>
            </a:r>
            <a:endParaRPr/>
          </a:p>
        </p:txBody>
      </p:sp>
      <p:sp>
        <p:nvSpPr>
          <p:cNvPr id="3661" name="Google Shape;3661;p72"/>
          <p:cNvSpPr txBox="1"/>
          <p:nvPr>
            <p:ph idx="8" type="subTitle"/>
          </p:nvPr>
        </p:nvSpPr>
        <p:spPr>
          <a:xfrm>
            <a:off x="6545625" y="2894272"/>
            <a:ext cx="1789800" cy="103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Conflicto elude solución interna, se deriva a justicia civil</a:t>
            </a:r>
            <a:endParaRPr/>
          </a:p>
        </p:txBody>
      </p:sp>
      <p:sp>
        <p:nvSpPr>
          <p:cNvPr id="3662" name="Google Shape;3662;p72"/>
          <p:cNvSpPr/>
          <p:nvPr/>
        </p:nvSpPr>
        <p:spPr>
          <a:xfrm>
            <a:off x="1093898" y="1118292"/>
            <a:ext cx="1219200" cy="1169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3" name="Google Shape;3663;p72"/>
          <p:cNvGrpSpPr/>
          <p:nvPr/>
        </p:nvGrpSpPr>
        <p:grpSpPr>
          <a:xfrm>
            <a:off x="1325861" y="1400357"/>
            <a:ext cx="693825" cy="605109"/>
            <a:chOff x="2634200" y="3166084"/>
            <a:chExt cx="435765" cy="402761"/>
          </a:xfrm>
        </p:grpSpPr>
        <p:sp>
          <p:nvSpPr>
            <p:cNvPr id="3664" name="Google Shape;3664;p72"/>
            <p:cNvSpPr/>
            <p:nvPr/>
          </p:nvSpPr>
          <p:spPr>
            <a:xfrm>
              <a:off x="2779455" y="3337310"/>
              <a:ext cx="290510" cy="231536"/>
            </a:xfrm>
            <a:custGeom>
              <a:rect b="b" l="l" r="r" t="t"/>
              <a:pathLst>
                <a:path extrusionOk="0" h="14024" w="17596">
                  <a:moveTo>
                    <a:pt x="12352" y="1"/>
                  </a:moveTo>
                  <a:cubicBezTo>
                    <a:pt x="9817" y="1"/>
                    <a:pt x="6861" y="480"/>
                    <a:pt x="4685" y="2276"/>
                  </a:cubicBezTo>
                  <a:cubicBezTo>
                    <a:pt x="0" y="6389"/>
                    <a:pt x="286" y="12437"/>
                    <a:pt x="286" y="12437"/>
                  </a:cubicBezTo>
                  <a:cubicBezTo>
                    <a:pt x="7434" y="10788"/>
                    <a:pt x="11833" y="5289"/>
                    <a:pt x="14296" y="3090"/>
                  </a:cubicBezTo>
                  <a:lnTo>
                    <a:pt x="14296" y="3090"/>
                  </a:lnTo>
                  <a:cubicBezTo>
                    <a:pt x="8798" y="11074"/>
                    <a:pt x="4135" y="12173"/>
                    <a:pt x="1386" y="13273"/>
                  </a:cubicBezTo>
                  <a:cubicBezTo>
                    <a:pt x="2340" y="13547"/>
                    <a:pt x="3775" y="14024"/>
                    <a:pt x="5487" y="14024"/>
                  </a:cubicBezTo>
                  <a:cubicBezTo>
                    <a:pt x="7208" y="14024"/>
                    <a:pt x="9210" y="13542"/>
                    <a:pt x="11283" y="11887"/>
                  </a:cubicBezTo>
                  <a:cubicBezTo>
                    <a:pt x="15682" y="8324"/>
                    <a:pt x="17595" y="626"/>
                    <a:pt x="17595" y="626"/>
                  </a:cubicBezTo>
                  <a:cubicBezTo>
                    <a:pt x="17595" y="626"/>
                    <a:pt x="15249" y="1"/>
                    <a:pt x="12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72"/>
            <p:cNvSpPr/>
            <p:nvPr/>
          </p:nvSpPr>
          <p:spPr>
            <a:xfrm>
              <a:off x="2634200" y="3184245"/>
              <a:ext cx="208818" cy="231322"/>
            </a:xfrm>
            <a:custGeom>
              <a:rect b="b" l="l" r="r" t="t"/>
              <a:pathLst>
                <a:path extrusionOk="0" h="14011" w="12648">
                  <a:moveTo>
                    <a:pt x="836" y="0"/>
                  </a:moveTo>
                  <a:lnTo>
                    <a:pt x="836" y="0"/>
                  </a:lnTo>
                  <a:cubicBezTo>
                    <a:pt x="836" y="0"/>
                    <a:pt x="0" y="6312"/>
                    <a:pt x="2200" y="10161"/>
                  </a:cubicBezTo>
                  <a:cubicBezTo>
                    <a:pt x="4685" y="14010"/>
                    <a:pt x="7698" y="13746"/>
                    <a:pt x="9348" y="14010"/>
                  </a:cubicBezTo>
                  <a:cubicBezTo>
                    <a:pt x="7698" y="12647"/>
                    <a:pt x="4399" y="10447"/>
                    <a:pt x="2750" y="2463"/>
                  </a:cubicBezTo>
                  <a:lnTo>
                    <a:pt x="2750" y="2463"/>
                  </a:lnTo>
                  <a:cubicBezTo>
                    <a:pt x="3849" y="4949"/>
                    <a:pt x="5499" y="10447"/>
                    <a:pt x="10448" y="13746"/>
                  </a:cubicBezTo>
                  <a:cubicBezTo>
                    <a:pt x="10448" y="13746"/>
                    <a:pt x="12647" y="9348"/>
                    <a:pt x="10184" y="4949"/>
                  </a:cubicBezTo>
                  <a:cubicBezTo>
                    <a:pt x="7698" y="550"/>
                    <a:pt x="836" y="0"/>
                    <a:pt x="8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72"/>
            <p:cNvSpPr/>
            <p:nvPr/>
          </p:nvSpPr>
          <p:spPr>
            <a:xfrm>
              <a:off x="2806680" y="3166084"/>
              <a:ext cx="154352" cy="195016"/>
            </a:xfrm>
            <a:custGeom>
              <a:rect b="b" l="l" r="r" t="t"/>
              <a:pathLst>
                <a:path extrusionOk="0" h="11812" w="9349">
                  <a:moveTo>
                    <a:pt x="6885" y="0"/>
                  </a:moveTo>
                  <a:cubicBezTo>
                    <a:pt x="6885" y="0"/>
                    <a:pt x="2750" y="2464"/>
                    <a:pt x="1386" y="5499"/>
                  </a:cubicBezTo>
                  <a:cubicBezTo>
                    <a:pt x="1" y="8512"/>
                    <a:pt x="1650" y="10448"/>
                    <a:pt x="2200" y="11547"/>
                  </a:cubicBezTo>
                  <a:cubicBezTo>
                    <a:pt x="2486" y="9612"/>
                    <a:pt x="2200" y="6862"/>
                    <a:pt x="6049" y="2200"/>
                  </a:cubicBezTo>
                  <a:lnTo>
                    <a:pt x="6049" y="2200"/>
                  </a:lnTo>
                  <a:cubicBezTo>
                    <a:pt x="5235" y="3849"/>
                    <a:pt x="2486" y="7412"/>
                    <a:pt x="3036" y="11811"/>
                  </a:cubicBezTo>
                  <a:cubicBezTo>
                    <a:pt x="3036" y="11811"/>
                    <a:pt x="6599" y="11261"/>
                    <a:pt x="7985" y="7698"/>
                  </a:cubicBezTo>
                  <a:cubicBezTo>
                    <a:pt x="9348" y="4113"/>
                    <a:pt x="6885" y="0"/>
                    <a:pt x="68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7" name="Google Shape;3667;p72"/>
          <p:cNvGrpSpPr/>
          <p:nvPr/>
        </p:nvGrpSpPr>
        <p:grpSpPr>
          <a:xfrm>
            <a:off x="6830920" y="1118294"/>
            <a:ext cx="1219200" cy="1169579"/>
            <a:chOff x="6832116" y="1482694"/>
            <a:chExt cx="1219200" cy="1219200"/>
          </a:xfrm>
        </p:grpSpPr>
        <p:sp>
          <p:nvSpPr>
            <p:cNvPr id="3668" name="Google Shape;3668;p72"/>
            <p:cNvSpPr/>
            <p:nvPr/>
          </p:nvSpPr>
          <p:spPr>
            <a:xfrm>
              <a:off x="6832116"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9" name="Google Shape;3669;p72"/>
            <p:cNvGrpSpPr/>
            <p:nvPr/>
          </p:nvGrpSpPr>
          <p:grpSpPr>
            <a:xfrm>
              <a:off x="7097577" y="1665962"/>
              <a:ext cx="688280" cy="852663"/>
              <a:chOff x="1557200" y="2946990"/>
              <a:chExt cx="452994" cy="561184"/>
            </a:xfrm>
          </p:grpSpPr>
          <p:sp>
            <p:nvSpPr>
              <p:cNvPr id="3670" name="Google Shape;3670;p72"/>
              <p:cNvSpPr/>
              <p:nvPr/>
            </p:nvSpPr>
            <p:spPr>
              <a:xfrm>
                <a:off x="1868376" y="3028165"/>
                <a:ext cx="13556" cy="54127"/>
              </a:xfrm>
              <a:custGeom>
                <a:rect b="b" l="l" r="r" t="t"/>
                <a:pathLst>
                  <a:path extrusionOk="0" h="1653" w="414">
                    <a:moveTo>
                      <a:pt x="0" y="0"/>
                    </a:moveTo>
                    <a:lnTo>
                      <a:pt x="0" y="1653"/>
                    </a:lnTo>
                    <a:lnTo>
                      <a:pt x="413" y="1653"/>
                    </a:lnTo>
                    <a:lnTo>
                      <a:pt x="413" y="0"/>
                    </a:lnTo>
                    <a:close/>
                  </a:path>
                </a:pathLst>
              </a:custGeom>
              <a:solidFill>
                <a:srgbClr val="C0FF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72"/>
              <p:cNvSpPr/>
              <p:nvPr/>
            </p:nvSpPr>
            <p:spPr>
              <a:xfrm>
                <a:off x="1773677" y="3176958"/>
                <a:ext cx="13556" cy="331216"/>
              </a:xfrm>
              <a:custGeom>
                <a:rect b="b" l="l" r="r" t="t"/>
                <a:pathLst>
                  <a:path extrusionOk="0" h="10115" w="414">
                    <a:moveTo>
                      <a:pt x="199" y="1"/>
                    </a:moveTo>
                    <a:lnTo>
                      <a:pt x="0" y="199"/>
                    </a:lnTo>
                    <a:lnTo>
                      <a:pt x="0" y="9916"/>
                    </a:lnTo>
                    <a:lnTo>
                      <a:pt x="199" y="10115"/>
                    </a:lnTo>
                    <a:lnTo>
                      <a:pt x="413" y="9916"/>
                    </a:lnTo>
                    <a:lnTo>
                      <a:pt x="413" y="199"/>
                    </a:lnTo>
                    <a:lnTo>
                      <a:pt x="1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72"/>
              <p:cNvSpPr/>
              <p:nvPr/>
            </p:nvSpPr>
            <p:spPr>
              <a:xfrm>
                <a:off x="1739590" y="3285213"/>
                <a:ext cx="40604" cy="47087"/>
              </a:xfrm>
              <a:custGeom>
                <a:rect b="b" l="l" r="r" t="t"/>
                <a:pathLst>
                  <a:path extrusionOk="0" h="1438" w="1240">
                    <a:moveTo>
                      <a:pt x="0" y="0"/>
                    </a:moveTo>
                    <a:lnTo>
                      <a:pt x="1240" y="1438"/>
                    </a:lnTo>
                    <a:cubicBezTo>
                      <a:pt x="628" y="612"/>
                      <a:pt x="0" y="0"/>
                      <a:pt x="0"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72"/>
              <p:cNvSpPr/>
              <p:nvPr/>
            </p:nvSpPr>
            <p:spPr>
              <a:xfrm>
                <a:off x="1557200" y="3178399"/>
                <a:ext cx="195946" cy="115492"/>
              </a:xfrm>
              <a:custGeom>
                <a:rect b="b" l="l" r="r" t="t"/>
                <a:pathLst>
                  <a:path extrusionOk="0" h="3527" w="5984">
                    <a:moveTo>
                      <a:pt x="1163" y="1"/>
                    </a:moveTo>
                    <a:cubicBezTo>
                      <a:pt x="464" y="1"/>
                      <a:pt x="1" y="155"/>
                      <a:pt x="1" y="155"/>
                    </a:cubicBezTo>
                    <a:cubicBezTo>
                      <a:pt x="1" y="155"/>
                      <a:pt x="199" y="1395"/>
                      <a:pt x="1852" y="2634"/>
                    </a:cubicBezTo>
                    <a:cubicBezTo>
                      <a:pt x="2724" y="3378"/>
                      <a:pt x="4037" y="3526"/>
                      <a:pt x="4948" y="3526"/>
                    </a:cubicBezTo>
                    <a:cubicBezTo>
                      <a:pt x="5555" y="3526"/>
                      <a:pt x="5983" y="3460"/>
                      <a:pt x="5983" y="3460"/>
                    </a:cubicBezTo>
                    <a:cubicBezTo>
                      <a:pt x="4518" y="520"/>
                      <a:pt x="2444" y="1"/>
                      <a:pt x="11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72"/>
              <p:cNvSpPr/>
              <p:nvPr/>
            </p:nvSpPr>
            <p:spPr>
              <a:xfrm>
                <a:off x="1557200" y="3183475"/>
                <a:ext cx="195946" cy="108255"/>
              </a:xfrm>
              <a:custGeom>
                <a:rect b="b" l="l" r="r" t="t"/>
                <a:pathLst>
                  <a:path extrusionOk="0" h="3306" w="5984">
                    <a:moveTo>
                      <a:pt x="1" y="0"/>
                    </a:moveTo>
                    <a:cubicBezTo>
                      <a:pt x="56" y="29"/>
                      <a:pt x="115" y="57"/>
                      <a:pt x="177" y="86"/>
                    </a:cubicBezTo>
                    <a:lnTo>
                      <a:pt x="177" y="86"/>
                    </a:lnTo>
                    <a:cubicBezTo>
                      <a:pt x="57" y="29"/>
                      <a:pt x="2" y="1"/>
                      <a:pt x="1" y="0"/>
                    </a:cubicBezTo>
                    <a:close/>
                    <a:moveTo>
                      <a:pt x="177" y="86"/>
                    </a:moveTo>
                    <a:cubicBezTo>
                      <a:pt x="385" y="184"/>
                      <a:pt x="789" y="366"/>
                      <a:pt x="1439" y="628"/>
                    </a:cubicBezTo>
                    <a:cubicBezTo>
                      <a:pt x="1081" y="442"/>
                      <a:pt x="574" y="268"/>
                      <a:pt x="177" y="86"/>
                    </a:cubicBezTo>
                    <a:close/>
                    <a:moveTo>
                      <a:pt x="1240" y="0"/>
                    </a:moveTo>
                    <a:lnTo>
                      <a:pt x="1439" y="628"/>
                    </a:lnTo>
                    <a:lnTo>
                      <a:pt x="827" y="1041"/>
                    </a:lnTo>
                    <a:lnTo>
                      <a:pt x="827" y="1041"/>
                    </a:lnTo>
                    <a:lnTo>
                      <a:pt x="1654" y="826"/>
                    </a:lnTo>
                    <a:cubicBezTo>
                      <a:pt x="1852" y="826"/>
                      <a:pt x="2067" y="1041"/>
                      <a:pt x="2265" y="1041"/>
                    </a:cubicBezTo>
                    <a:lnTo>
                      <a:pt x="1439" y="1240"/>
                    </a:lnTo>
                    <a:lnTo>
                      <a:pt x="2480" y="1240"/>
                    </a:lnTo>
                    <a:cubicBezTo>
                      <a:pt x="2678" y="1240"/>
                      <a:pt x="2893" y="1454"/>
                      <a:pt x="3091" y="1653"/>
                    </a:cubicBezTo>
                    <a:lnTo>
                      <a:pt x="2265" y="1868"/>
                    </a:lnTo>
                    <a:lnTo>
                      <a:pt x="3306" y="1653"/>
                    </a:lnTo>
                    <a:cubicBezTo>
                      <a:pt x="3504" y="1868"/>
                      <a:pt x="3918" y="2066"/>
                      <a:pt x="4132" y="2066"/>
                    </a:cubicBezTo>
                    <a:lnTo>
                      <a:pt x="3091" y="2479"/>
                    </a:lnTo>
                    <a:lnTo>
                      <a:pt x="3091" y="2479"/>
                    </a:lnTo>
                    <a:lnTo>
                      <a:pt x="4331" y="2281"/>
                    </a:lnTo>
                    <a:cubicBezTo>
                      <a:pt x="4546" y="2479"/>
                      <a:pt x="4744" y="2479"/>
                      <a:pt x="4959" y="2694"/>
                    </a:cubicBezTo>
                    <a:lnTo>
                      <a:pt x="4132" y="2892"/>
                    </a:lnTo>
                    <a:lnTo>
                      <a:pt x="5157" y="2892"/>
                    </a:lnTo>
                    <a:cubicBezTo>
                      <a:pt x="5372" y="2892"/>
                      <a:pt x="5570" y="3107"/>
                      <a:pt x="5785" y="3305"/>
                    </a:cubicBezTo>
                    <a:lnTo>
                      <a:pt x="5983" y="3305"/>
                    </a:lnTo>
                    <a:lnTo>
                      <a:pt x="5785" y="3107"/>
                    </a:lnTo>
                    <a:lnTo>
                      <a:pt x="5372" y="2694"/>
                    </a:lnTo>
                    <a:lnTo>
                      <a:pt x="4546" y="1653"/>
                    </a:lnTo>
                    <a:lnTo>
                      <a:pt x="5157" y="2479"/>
                    </a:lnTo>
                    <a:cubicBezTo>
                      <a:pt x="4959" y="2479"/>
                      <a:pt x="4744" y="2281"/>
                      <a:pt x="4546" y="2066"/>
                    </a:cubicBezTo>
                    <a:lnTo>
                      <a:pt x="3719" y="1041"/>
                    </a:lnTo>
                    <a:lnTo>
                      <a:pt x="4132" y="1868"/>
                    </a:lnTo>
                    <a:cubicBezTo>
                      <a:pt x="3918" y="1653"/>
                      <a:pt x="3719" y="1653"/>
                      <a:pt x="3504" y="1454"/>
                    </a:cubicBezTo>
                    <a:lnTo>
                      <a:pt x="2678" y="413"/>
                    </a:lnTo>
                    <a:lnTo>
                      <a:pt x="3091" y="1240"/>
                    </a:lnTo>
                    <a:cubicBezTo>
                      <a:pt x="2893" y="1240"/>
                      <a:pt x="2893" y="1041"/>
                      <a:pt x="2678" y="1041"/>
                    </a:cubicBezTo>
                    <a:lnTo>
                      <a:pt x="2469" y="826"/>
                    </a:lnTo>
                    <a:lnTo>
                      <a:pt x="2469" y="826"/>
                    </a:lnTo>
                    <a:cubicBezTo>
                      <a:pt x="2473" y="826"/>
                      <a:pt x="2476" y="826"/>
                      <a:pt x="2480" y="826"/>
                    </a:cubicBezTo>
                    <a:lnTo>
                      <a:pt x="2067" y="413"/>
                    </a:lnTo>
                    <a:lnTo>
                      <a:pt x="2469" y="826"/>
                    </a:lnTo>
                    <a:lnTo>
                      <a:pt x="2469" y="826"/>
                    </a:lnTo>
                    <a:cubicBezTo>
                      <a:pt x="2251" y="820"/>
                      <a:pt x="1848" y="628"/>
                      <a:pt x="1654" y="628"/>
                    </a:cubicBezTo>
                    <a:lnTo>
                      <a:pt x="12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72"/>
              <p:cNvSpPr/>
              <p:nvPr/>
            </p:nvSpPr>
            <p:spPr>
              <a:xfrm>
                <a:off x="1780161" y="3237569"/>
                <a:ext cx="40637" cy="47677"/>
              </a:xfrm>
              <a:custGeom>
                <a:rect b="b" l="l" r="r" t="t"/>
                <a:pathLst>
                  <a:path extrusionOk="0" h="1456" w="1241">
                    <a:moveTo>
                      <a:pt x="1240" y="1"/>
                    </a:moveTo>
                    <a:lnTo>
                      <a:pt x="1240" y="1"/>
                    </a:lnTo>
                    <a:cubicBezTo>
                      <a:pt x="1240" y="1"/>
                      <a:pt x="629" y="414"/>
                      <a:pt x="1" y="1455"/>
                    </a:cubicBezTo>
                    <a:lnTo>
                      <a:pt x="1240"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72"/>
              <p:cNvSpPr/>
              <p:nvPr/>
            </p:nvSpPr>
            <p:spPr>
              <a:xfrm>
                <a:off x="1814248" y="3135798"/>
                <a:ext cx="195946" cy="111497"/>
              </a:xfrm>
              <a:custGeom>
                <a:rect b="b" l="l" r="r" t="t"/>
                <a:pathLst>
                  <a:path extrusionOk="0" h="3405" w="5984">
                    <a:moveTo>
                      <a:pt x="4609" y="1"/>
                    </a:moveTo>
                    <a:cubicBezTo>
                      <a:pt x="3320" y="1"/>
                      <a:pt x="1387" y="540"/>
                      <a:pt x="1" y="3324"/>
                    </a:cubicBezTo>
                    <a:cubicBezTo>
                      <a:pt x="1" y="3324"/>
                      <a:pt x="525" y="3404"/>
                      <a:pt x="1217" y="3404"/>
                    </a:cubicBezTo>
                    <a:cubicBezTo>
                      <a:pt x="2088" y="3404"/>
                      <a:pt x="3226" y="3276"/>
                      <a:pt x="3917" y="2696"/>
                    </a:cubicBezTo>
                    <a:cubicBezTo>
                      <a:pt x="5570" y="1456"/>
                      <a:pt x="5983" y="217"/>
                      <a:pt x="5983" y="217"/>
                    </a:cubicBezTo>
                    <a:cubicBezTo>
                      <a:pt x="5983" y="217"/>
                      <a:pt x="5425" y="1"/>
                      <a:pt x="46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72"/>
              <p:cNvSpPr/>
              <p:nvPr/>
            </p:nvSpPr>
            <p:spPr>
              <a:xfrm>
                <a:off x="1814248" y="3142871"/>
                <a:ext cx="195946" cy="101771"/>
              </a:xfrm>
              <a:custGeom>
                <a:rect b="b" l="l" r="r" t="t"/>
                <a:pathLst>
                  <a:path extrusionOk="0" h="3108" w="5984">
                    <a:moveTo>
                      <a:pt x="5983" y="1"/>
                    </a:moveTo>
                    <a:cubicBezTo>
                      <a:pt x="5983" y="1"/>
                      <a:pt x="5961" y="12"/>
                      <a:pt x="5914" y="34"/>
                    </a:cubicBezTo>
                    <a:lnTo>
                      <a:pt x="5914" y="34"/>
                    </a:lnTo>
                    <a:cubicBezTo>
                      <a:pt x="5938" y="23"/>
                      <a:pt x="5961" y="12"/>
                      <a:pt x="5983" y="1"/>
                    </a:cubicBezTo>
                    <a:close/>
                    <a:moveTo>
                      <a:pt x="4744" y="1"/>
                    </a:moveTo>
                    <a:lnTo>
                      <a:pt x="4331" y="414"/>
                    </a:lnTo>
                    <a:cubicBezTo>
                      <a:pt x="4389" y="395"/>
                      <a:pt x="4447" y="379"/>
                      <a:pt x="4505" y="363"/>
                    </a:cubicBezTo>
                    <a:lnTo>
                      <a:pt x="4505" y="363"/>
                    </a:lnTo>
                    <a:lnTo>
                      <a:pt x="4744" y="1"/>
                    </a:lnTo>
                    <a:close/>
                    <a:moveTo>
                      <a:pt x="5914" y="34"/>
                    </a:moveTo>
                    <a:cubicBezTo>
                      <a:pt x="5544" y="198"/>
                      <a:pt x="5037" y="223"/>
                      <a:pt x="4505" y="363"/>
                    </a:cubicBezTo>
                    <a:lnTo>
                      <a:pt x="4505" y="363"/>
                    </a:lnTo>
                    <a:lnTo>
                      <a:pt x="4331" y="629"/>
                    </a:lnTo>
                    <a:cubicBezTo>
                      <a:pt x="5289" y="309"/>
                      <a:pt x="5753" y="108"/>
                      <a:pt x="5914" y="34"/>
                    </a:cubicBezTo>
                    <a:close/>
                    <a:moveTo>
                      <a:pt x="4331" y="629"/>
                    </a:moveTo>
                    <a:lnTo>
                      <a:pt x="5157" y="1042"/>
                    </a:lnTo>
                    <a:lnTo>
                      <a:pt x="4959" y="827"/>
                    </a:lnTo>
                    <a:lnTo>
                      <a:pt x="4331" y="629"/>
                    </a:lnTo>
                    <a:close/>
                    <a:moveTo>
                      <a:pt x="3917" y="216"/>
                    </a:moveTo>
                    <a:lnTo>
                      <a:pt x="3306" y="827"/>
                    </a:lnTo>
                    <a:cubicBezTo>
                      <a:pt x="3091" y="1042"/>
                      <a:pt x="2893" y="1042"/>
                      <a:pt x="2678" y="1240"/>
                    </a:cubicBezTo>
                    <a:lnTo>
                      <a:pt x="3306" y="216"/>
                    </a:lnTo>
                    <a:lnTo>
                      <a:pt x="3306" y="216"/>
                    </a:lnTo>
                    <a:lnTo>
                      <a:pt x="2480" y="1240"/>
                    </a:lnTo>
                    <a:cubicBezTo>
                      <a:pt x="2265" y="1455"/>
                      <a:pt x="2066" y="1653"/>
                      <a:pt x="1852" y="1653"/>
                    </a:cubicBezTo>
                    <a:lnTo>
                      <a:pt x="2066" y="1042"/>
                    </a:lnTo>
                    <a:lnTo>
                      <a:pt x="2066" y="1042"/>
                    </a:lnTo>
                    <a:lnTo>
                      <a:pt x="1439" y="1868"/>
                    </a:lnTo>
                    <a:cubicBezTo>
                      <a:pt x="1240" y="2066"/>
                      <a:pt x="1025" y="2281"/>
                      <a:pt x="827" y="2281"/>
                    </a:cubicBezTo>
                    <a:lnTo>
                      <a:pt x="1240" y="1455"/>
                    </a:lnTo>
                    <a:lnTo>
                      <a:pt x="414" y="2480"/>
                    </a:lnTo>
                    <a:lnTo>
                      <a:pt x="1" y="2893"/>
                    </a:lnTo>
                    <a:lnTo>
                      <a:pt x="1" y="3108"/>
                    </a:lnTo>
                    <a:lnTo>
                      <a:pt x="199" y="3108"/>
                    </a:lnTo>
                    <a:cubicBezTo>
                      <a:pt x="199" y="2893"/>
                      <a:pt x="414" y="2694"/>
                      <a:pt x="612" y="2694"/>
                    </a:cubicBezTo>
                    <a:lnTo>
                      <a:pt x="1653" y="2694"/>
                    </a:lnTo>
                    <a:lnTo>
                      <a:pt x="1025" y="2480"/>
                    </a:lnTo>
                    <a:cubicBezTo>
                      <a:pt x="1025" y="2281"/>
                      <a:pt x="1240" y="2281"/>
                      <a:pt x="1439" y="2066"/>
                    </a:cubicBezTo>
                    <a:lnTo>
                      <a:pt x="2678" y="2281"/>
                    </a:lnTo>
                    <a:lnTo>
                      <a:pt x="2678" y="2281"/>
                    </a:lnTo>
                    <a:lnTo>
                      <a:pt x="1852" y="2066"/>
                    </a:lnTo>
                    <a:lnTo>
                      <a:pt x="2480" y="1455"/>
                    </a:lnTo>
                    <a:lnTo>
                      <a:pt x="3719" y="1868"/>
                    </a:lnTo>
                    <a:lnTo>
                      <a:pt x="2678" y="1455"/>
                    </a:lnTo>
                    <a:cubicBezTo>
                      <a:pt x="2893" y="1240"/>
                      <a:pt x="3091" y="1240"/>
                      <a:pt x="3306" y="1042"/>
                    </a:cubicBezTo>
                    <a:lnTo>
                      <a:pt x="4545" y="1240"/>
                    </a:lnTo>
                    <a:lnTo>
                      <a:pt x="4545" y="1240"/>
                    </a:lnTo>
                    <a:lnTo>
                      <a:pt x="3719" y="1042"/>
                    </a:lnTo>
                    <a:cubicBezTo>
                      <a:pt x="3917" y="827"/>
                      <a:pt x="4132" y="827"/>
                      <a:pt x="4331" y="629"/>
                    </a:cubicBezTo>
                    <a:cubicBezTo>
                      <a:pt x="3917" y="629"/>
                      <a:pt x="3719" y="629"/>
                      <a:pt x="3504" y="827"/>
                    </a:cubicBezTo>
                    <a:lnTo>
                      <a:pt x="3917" y="216"/>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72"/>
              <p:cNvSpPr/>
              <p:nvPr/>
            </p:nvSpPr>
            <p:spPr>
              <a:xfrm>
                <a:off x="1780161" y="3122864"/>
                <a:ext cx="27080" cy="67651"/>
              </a:xfrm>
              <a:custGeom>
                <a:rect b="b" l="l" r="r" t="t"/>
                <a:pathLst>
                  <a:path extrusionOk="0" h="2066" w="827">
                    <a:moveTo>
                      <a:pt x="827" y="0"/>
                    </a:moveTo>
                    <a:cubicBezTo>
                      <a:pt x="827" y="0"/>
                      <a:pt x="215" y="827"/>
                      <a:pt x="1" y="2066"/>
                    </a:cubicBezTo>
                    <a:lnTo>
                      <a:pt x="827" y="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72"/>
              <p:cNvSpPr/>
              <p:nvPr/>
            </p:nvSpPr>
            <p:spPr>
              <a:xfrm>
                <a:off x="1793684" y="2980488"/>
                <a:ext cx="162382" cy="155932"/>
              </a:xfrm>
              <a:custGeom>
                <a:rect b="b" l="l" r="r" t="t"/>
                <a:pathLst>
                  <a:path extrusionOk="0" h="4762" w="4959">
                    <a:moveTo>
                      <a:pt x="4897" y="1"/>
                    </a:moveTo>
                    <a:cubicBezTo>
                      <a:pt x="4394" y="1"/>
                      <a:pt x="965" y="171"/>
                      <a:pt x="1" y="4761"/>
                    </a:cubicBezTo>
                    <a:cubicBezTo>
                      <a:pt x="1" y="4761"/>
                      <a:pt x="2893" y="4348"/>
                      <a:pt x="3719" y="2894"/>
                    </a:cubicBezTo>
                    <a:cubicBezTo>
                      <a:pt x="4959" y="1241"/>
                      <a:pt x="4959" y="2"/>
                      <a:pt x="4959" y="2"/>
                    </a:cubicBezTo>
                    <a:cubicBezTo>
                      <a:pt x="4959" y="2"/>
                      <a:pt x="4937" y="1"/>
                      <a:pt x="48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72"/>
              <p:cNvSpPr/>
              <p:nvPr/>
            </p:nvSpPr>
            <p:spPr>
              <a:xfrm>
                <a:off x="1793684" y="2980521"/>
                <a:ext cx="162382" cy="155899"/>
              </a:xfrm>
              <a:custGeom>
                <a:rect b="b" l="l" r="r" t="t"/>
                <a:pathLst>
                  <a:path extrusionOk="0" h="4761" w="4959">
                    <a:moveTo>
                      <a:pt x="4959" y="1"/>
                    </a:moveTo>
                    <a:lnTo>
                      <a:pt x="4959" y="1"/>
                    </a:lnTo>
                    <a:cubicBezTo>
                      <a:pt x="4545" y="216"/>
                      <a:pt x="4132" y="629"/>
                      <a:pt x="3719" y="827"/>
                    </a:cubicBezTo>
                    <a:lnTo>
                      <a:pt x="3719" y="414"/>
                    </a:lnTo>
                    <a:lnTo>
                      <a:pt x="3521" y="1042"/>
                    </a:lnTo>
                    <a:cubicBezTo>
                      <a:pt x="3306" y="1240"/>
                      <a:pt x="3108" y="1455"/>
                      <a:pt x="2893" y="1455"/>
                    </a:cubicBezTo>
                    <a:lnTo>
                      <a:pt x="3108" y="827"/>
                    </a:lnTo>
                    <a:lnTo>
                      <a:pt x="3108" y="827"/>
                    </a:lnTo>
                    <a:lnTo>
                      <a:pt x="2694" y="1654"/>
                    </a:lnTo>
                    <a:cubicBezTo>
                      <a:pt x="2480" y="1868"/>
                      <a:pt x="2480" y="2067"/>
                      <a:pt x="2281" y="2067"/>
                    </a:cubicBezTo>
                    <a:lnTo>
                      <a:pt x="2480" y="1042"/>
                    </a:lnTo>
                    <a:lnTo>
                      <a:pt x="2067" y="2282"/>
                    </a:lnTo>
                    <a:lnTo>
                      <a:pt x="1455" y="2893"/>
                    </a:lnTo>
                    <a:lnTo>
                      <a:pt x="1653" y="2067"/>
                    </a:lnTo>
                    <a:lnTo>
                      <a:pt x="1240" y="3306"/>
                    </a:lnTo>
                    <a:cubicBezTo>
                      <a:pt x="1084" y="3475"/>
                      <a:pt x="918" y="3511"/>
                      <a:pt x="854" y="3616"/>
                    </a:cubicBezTo>
                    <a:lnTo>
                      <a:pt x="854" y="3616"/>
                    </a:lnTo>
                    <a:lnTo>
                      <a:pt x="1042" y="2893"/>
                    </a:lnTo>
                    <a:lnTo>
                      <a:pt x="414" y="3934"/>
                    </a:lnTo>
                    <a:cubicBezTo>
                      <a:pt x="216" y="4347"/>
                      <a:pt x="216" y="4546"/>
                      <a:pt x="216" y="4546"/>
                    </a:cubicBezTo>
                    <a:lnTo>
                      <a:pt x="1" y="4760"/>
                    </a:lnTo>
                    <a:lnTo>
                      <a:pt x="216" y="4760"/>
                    </a:lnTo>
                    <a:cubicBezTo>
                      <a:pt x="414" y="4546"/>
                      <a:pt x="629" y="4347"/>
                      <a:pt x="629" y="4132"/>
                    </a:cubicBezTo>
                    <a:lnTo>
                      <a:pt x="1653" y="3934"/>
                    </a:lnTo>
                    <a:lnTo>
                      <a:pt x="827" y="3934"/>
                    </a:lnTo>
                    <a:lnTo>
                      <a:pt x="1455" y="3306"/>
                    </a:lnTo>
                    <a:lnTo>
                      <a:pt x="2480" y="3306"/>
                    </a:lnTo>
                    <a:lnTo>
                      <a:pt x="1653" y="3108"/>
                    </a:lnTo>
                    <a:cubicBezTo>
                      <a:pt x="1868" y="2893"/>
                      <a:pt x="1868" y="2695"/>
                      <a:pt x="2067" y="2480"/>
                    </a:cubicBezTo>
                    <a:lnTo>
                      <a:pt x="3306" y="2480"/>
                    </a:lnTo>
                    <a:lnTo>
                      <a:pt x="2281" y="2282"/>
                    </a:lnTo>
                    <a:cubicBezTo>
                      <a:pt x="2480" y="2067"/>
                      <a:pt x="2694" y="2067"/>
                      <a:pt x="2893" y="1868"/>
                    </a:cubicBezTo>
                    <a:lnTo>
                      <a:pt x="3934" y="1654"/>
                    </a:lnTo>
                    <a:lnTo>
                      <a:pt x="3108" y="1654"/>
                    </a:lnTo>
                    <a:cubicBezTo>
                      <a:pt x="3306" y="1455"/>
                      <a:pt x="3306" y="1240"/>
                      <a:pt x="3521" y="1240"/>
                    </a:cubicBezTo>
                    <a:lnTo>
                      <a:pt x="4347" y="1240"/>
                    </a:lnTo>
                    <a:lnTo>
                      <a:pt x="3719" y="1042"/>
                    </a:lnTo>
                    <a:cubicBezTo>
                      <a:pt x="4544" y="217"/>
                      <a:pt x="4957" y="2"/>
                      <a:pt x="49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72"/>
              <p:cNvSpPr/>
              <p:nvPr/>
            </p:nvSpPr>
            <p:spPr>
              <a:xfrm>
                <a:off x="1766637" y="3115823"/>
                <a:ext cx="13556" cy="67684"/>
              </a:xfrm>
              <a:custGeom>
                <a:rect b="b" l="l" r="r" t="t"/>
                <a:pathLst>
                  <a:path extrusionOk="0" h="2067" w="414">
                    <a:moveTo>
                      <a:pt x="0" y="0"/>
                    </a:moveTo>
                    <a:lnTo>
                      <a:pt x="414" y="2066"/>
                    </a:lnTo>
                    <a:cubicBezTo>
                      <a:pt x="414" y="1042"/>
                      <a:pt x="1" y="1"/>
                      <a:pt x="0"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72"/>
              <p:cNvSpPr/>
              <p:nvPr/>
            </p:nvSpPr>
            <p:spPr>
              <a:xfrm>
                <a:off x="1638375" y="2946990"/>
                <a:ext cx="135335" cy="182390"/>
              </a:xfrm>
              <a:custGeom>
                <a:rect b="b" l="l" r="r" t="t"/>
                <a:pathLst>
                  <a:path extrusionOk="0" h="5570" w="4133">
                    <a:moveTo>
                      <a:pt x="199" y="0"/>
                    </a:moveTo>
                    <a:cubicBezTo>
                      <a:pt x="199" y="0"/>
                      <a:pt x="1" y="1025"/>
                      <a:pt x="827" y="3091"/>
                    </a:cubicBezTo>
                    <a:cubicBezTo>
                      <a:pt x="1439" y="4545"/>
                      <a:pt x="4132" y="5570"/>
                      <a:pt x="4132" y="5570"/>
                    </a:cubicBezTo>
                    <a:cubicBezTo>
                      <a:pt x="4132" y="414"/>
                      <a:pt x="199" y="0"/>
                      <a:pt x="1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72"/>
              <p:cNvSpPr/>
              <p:nvPr/>
            </p:nvSpPr>
            <p:spPr>
              <a:xfrm>
                <a:off x="1644891" y="2946990"/>
                <a:ext cx="128819" cy="182390"/>
              </a:xfrm>
              <a:custGeom>
                <a:rect b="b" l="l" r="r" t="t"/>
                <a:pathLst>
                  <a:path extrusionOk="0" h="5570" w="3934">
                    <a:moveTo>
                      <a:pt x="0" y="0"/>
                    </a:moveTo>
                    <a:cubicBezTo>
                      <a:pt x="1" y="1"/>
                      <a:pt x="414" y="200"/>
                      <a:pt x="1041" y="1240"/>
                    </a:cubicBezTo>
                    <a:lnTo>
                      <a:pt x="1240" y="1240"/>
                    </a:lnTo>
                    <a:lnTo>
                      <a:pt x="1240" y="1025"/>
                    </a:lnTo>
                    <a:cubicBezTo>
                      <a:pt x="826" y="612"/>
                      <a:pt x="413" y="199"/>
                      <a:pt x="0" y="0"/>
                    </a:cubicBezTo>
                    <a:close/>
                    <a:moveTo>
                      <a:pt x="1653" y="1025"/>
                    </a:moveTo>
                    <a:lnTo>
                      <a:pt x="1812" y="1797"/>
                    </a:lnTo>
                    <a:lnTo>
                      <a:pt x="1868" y="1851"/>
                    </a:lnTo>
                    <a:lnTo>
                      <a:pt x="1868" y="1851"/>
                    </a:lnTo>
                    <a:lnTo>
                      <a:pt x="1653" y="1025"/>
                    </a:lnTo>
                    <a:close/>
                    <a:moveTo>
                      <a:pt x="3305" y="3504"/>
                    </a:moveTo>
                    <a:lnTo>
                      <a:pt x="3305" y="3504"/>
                    </a:lnTo>
                    <a:lnTo>
                      <a:pt x="3305" y="3504"/>
                    </a:lnTo>
                    <a:close/>
                    <a:moveTo>
                      <a:pt x="1240" y="1240"/>
                    </a:moveTo>
                    <a:cubicBezTo>
                      <a:pt x="1240" y="1438"/>
                      <a:pt x="1454" y="1653"/>
                      <a:pt x="1653" y="1851"/>
                    </a:cubicBezTo>
                    <a:lnTo>
                      <a:pt x="628" y="1653"/>
                    </a:lnTo>
                    <a:lnTo>
                      <a:pt x="628" y="1653"/>
                    </a:lnTo>
                    <a:lnTo>
                      <a:pt x="1868" y="2264"/>
                    </a:lnTo>
                    <a:lnTo>
                      <a:pt x="2281" y="2678"/>
                    </a:lnTo>
                    <a:lnTo>
                      <a:pt x="1240" y="2678"/>
                    </a:lnTo>
                    <a:lnTo>
                      <a:pt x="2281" y="2892"/>
                    </a:lnTo>
                    <a:cubicBezTo>
                      <a:pt x="2479" y="3091"/>
                      <a:pt x="2694" y="3504"/>
                      <a:pt x="2694" y="3719"/>
                    </a:cubicBezTo>
                    <a:lnTo>
                      <a:pt x="1653" y="3504"/>
                    </a:lnTo>
                    <a:lnTo>
                      <a:pt x="1653" y="3504"/>
                    </a:lnTo>
                    <a:lnTo>
                      <a:pt x="2892" y="3917"/>
                    </a:lnTo>
                    <a:cubicBezTo>
                      <a:pt x="3107" y="4132"/>
                      <a:pt x="3107" y="4330"/>
                      <a:pt x="3305" y="4545"/>
                    </a:cubicBezTo>
                    <a:lnTo>
                      <a:pt x="2479" y="4330"/>
                    </a:lnTo>
                    <a:lnTo>
                      <a:pt x="2479" y="4330"/>
                    </a:lnTo>
                    <a:lnTo>
                      <a:pt x="3305" y="4958"/>
                    </a:lnTo>
                    <a:cubicBezTo>
                      <a:pt x="3520" y="4958"/>
                      <a:pt x="3520" y="5156"/>
                      <a:pt x="3718" y="5371"/>
                    </a:cubicBezTo>
                    <a:lnTo>
                      <a:pt x="3933" y="5570"/>
                    </a:lnTo>
                    <a:lnTo>
                      <a:pt x="3933" y="5371"/>
                    </a:lnTo>
                    <a:cubicBezTo>
                      <a:pt x="3933" y="5371"/>
                      <a:pt x="3718" y="5156"/>
                      <a:pt x="3718" y="4743"/>
                    </a:cubicBezTo>
                    <a:lnTo>
                      <a:pt x="3305" y="3504"/>
                    </a:lnTo>
                    <a:lnTo>
                      <a:pt x="3520" y="4545"/>
                    </a:lnTo>
                    <a:cubicBezTo>
                      <a:pt x="3305" y="4330"/>
                      <a:pt x="3305" y="4132"/>
                      <a:pt x="3107" y="3917"/>
                    </a:cubicBezTo>
                    <a:lnTo>
                      <a:pt x="2892" y="2678"/>
                    </a:lnTo>
                    <a:lnTo>
                      <a:pt x="2892" y="3504"/>
                    </a:lnTo>
                    <a:cubicBezTo>
                      <a:pt x="2694" y="3306"/>
                      <a:pt x="2694" y="3091"/>
                      <a:pt x="2479" y="2892"/>
                    </a:cubicBezTo>
                    <a:lnTo>
                      <a:pt x="2281" y="1438"/>
                    </a:lnTo>
                    <a:lnTo>
                      <a:pt x="2281" y="2479"/>
                    </a:lnTo>
                    <a:cubicBezTo>
                      <a:pt x="2281" y="2264"/>
                      <a:pt x="2066" y="2264"/>
                      <a:pt x="1868" y="2066"/>
                    </a:cubicBezTo>
                    <a:lnTo>
                      <a:pt x="1812" y="1797"/>
                    </a:lnTo>
                    <a:lnTo>
                      <a:pt x="1240" y="124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84" name="Google Shape;3684;p72"/>
          <p:cNvSpPr/>
          <p:nvPr/>
        </p:nvSpPr>
        <p:spPr>
          <a:xfrm>
            <a:off x="4918570" y="1118288"/>
            <a:ext cx="1219200" cy="1169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85" name="Google Shape;3685;p72"/>
          <p:cNvGrpSpPr/>
          <p:nvPr/>
        </p:nvGrpSpPr>
        <p:grpSpPr>
          <a:xfrm>
            <a:off x="5193887" y="1315171"/>
            <a:ext cx="667930" cy="776060"/>
            <a:chOff x="5257800" y="1828800"/>
            <a:chExt cx="609425" cy="738050"/>
          </a:xfrm>
        </p:grpSpPr>
        <p:sp>
          <p:nvSpPr>
            <p:cNvPr id="3686" name="Google Shape;3686;p72"/>
            <p:cNvSpPr/>
            <p:nvPr/>
          </p:nvSpPr>
          <p:spPr>
            <a:xfrm>
              <a:off x="5257800" y="2331150"/>
              <a:ext cx="609425" cy="235700"/>
            </a:xfrm>
            <a:custGeom>
              <a:rect b="b" l="l" r="r" t="t"/>
              <a:pathLst>
                <a:path extrusionOk="0" h="9428" w="24377">
                  <a:moveTo>
                    <a:pt x="12221" y="1"/>
                  </a:moveTo>
                  <a:cubicBezTo>
                    <a:pt x="11601" y="1"/>
                    <a:pt x="11040" y="60"/>
                    <a:pt x="10484" y="184"/>
                  </a:cubicBezTo>
                  <a:cubicBezTo>
                    <a:pt x="3662" y="1365"/>
                    <a:pt x="1" y="9428"/>
                    <a:pt x="1" y="9428"/>
                  </a:cubicBezTo>
                  <a:lnTo>
                    <a:pt x="24377" y="9428"/>
                  </a:lnTo>
                  <a:cubicBezTo>
                    <a:pt x="24377" y="9428"/>
                    <a:pt x="20283" y="373"/>
                    <a:pt x="125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72"/>
            <p:cNvSpPr/>
            <p:nvPr/>
          </p:nvSpPr>
          <p:spPr>
            <a:xfrm>
              <a:off x="5293525" y="1964275"/>
              <a:ext cx="229500" cy="206425"/>
            </a:xfrm>
            <a:custGeom>
              <a:rect b="b" l="l" r="r" t="t"/>
              <a:pathLst>
                <a:path extrusionOk="0" h="8257" w="9180">
                  <a:moveTo>
                    <a:pt x="1727" y="0"/>
                  </a:moveTo>
                  <a:cubicBezTo>
                    <a:pt x="1021" y="0"/>
                    <a:pt x="556" y="39"/>
                    <a:pt x="556" y="39"/>
                  </a:cubicBezTo>
                  <a:cubicBezTo>
                    <a:pt x="556" y="39"/>
                    <a:pt x="1" y="5184"/>
                    <a:pt x="1985" y="7233"/>
                  </a:cubicBezTo>
                  <a:cubicBezTo>
                    <a:pt x="2735" y="8014"/>
                    <a:pt x="3776" y="8256"/>
                    <a:pt x="4777" y="8256"/>
                  </a:cubicBezTo>
                  <a:cubicBezTo>
                    <a:pt x="5845" y="8256"/>
                    <a:pt x="6867" y="7981"/>
                    <a:pt x="7443" y="7789"/>
                  </a:cubicBezTo>
                  <a:cubicBezTo>
                    <a:pt x="6947" y="6861"/>
                    <a:pt x="6327" y="5929"/>
                    <a:pt x="5518" y="5125"/>
                  </a:cubicBezTo>
                  <a:lnTo>
                    <a:pt x="5518" y="5125"/>
                  </a:lnTo>
                  <a:cubicBezTo>
                    <a:pt x="5518" y="5125"/>
                    <a:pt x="7006" y="5621"/>
                    <a:pt x="8247" y="6861"/>
                  </a:cubicBezTo>
                  <a:cubicBezTo>
                    <a:pt x="8619" y="5621"/>
                    <a:pt x="9179" y="3140"/>
                    <a:pt x="7750" y="1652"/>
                  </a:cubicBezTo>
                  <a:cubicBezTo>
                    <a:pt x="6359" y="215"/>
                    <a:pt x="3382" y="0"/>
                    <a:pt x="17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72"/>
            <p:cNvSpPr/>
            <p:nvPr/>
          </p:nvSpPr>
          <p:spPr>
            <a:xfrm>
              <a:off x="5535400" y="1828800"/>
              <a:ext cx="319425" cy="290900"/>
            </a:xfrm>
            <a:custGeom>
              <a:rect b="b" l="l" r="r" t="t"/>
              <a:pathLst>
                <a:path extrusionOk="0" h="11636" w="12777">
                  <a:moveTo>
                    <a:pt x="11376" y="0"/>
                  </a:moveTo>
                  <a:cubicBezTo>
                    <a:pt x="10833" y="0"/>
                    <a:pt x="4239" y="60"/>
                    <a:pt x="1861" y="2913"/>
                  </a:cubicBezTo>
                  <a:cubicBezTo>
                    <a:pt x="1" y="5146"/>
                    <a:pt x="1052" y="8495"/>
                    <a:pt x="1737" y="10107"/>
                  </a:cubicBezTo>
                  <a:cubicBezTo>
                    <a:pt x="2789" y="8123"/>
                    <a:pt x="4277" y="6014"/>
                    <a:pt x="6327" y="5582"/>
                  </a:cubicBezTo>
                  <a:lnTo>
                    <a:pt x="6327" y="5582"/>
                  </a:lnTo>
                  <a:cubicBezTo>
                    <a:pt x="6326" y="5582"/>
                    <a:pt x="4218" y="7626"/>
                    <a:pt x="2789" y="11224"/>
                  </a:cubicBezTo>
                  <a:cubicBezTo>
                    <a:pt x="3461" y="11392"/>
                    <a:pt x="4639" y="11635"/>
                    <a:pt x="5912" y="11635"/>
                  </a:cubicBezTo>
                  <a:cubicBezTo>
                    <a:pt x="7457" y="11635"/>
                    <a:pt x="9143" y="11276"/>
                    <a:pt x="10231" y="9983"/>
                  </a:cubicBezTo>
                  <a:cubicBezTo>
                    <a:pt x="12776" y="7006"/>
                    <a:pt x="11412" y="1"/>
                    <a:pt x="11412" y="1"/>
                  </a:cubicBezTo>
                  <a:cubicBezTo>
                    <a:pt x="11412" y="1"/>
                    <a:pt x="11400" y="0"/>
                    <a:pt x="113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72"/>
            <p:cNvSpPr/>
            <p:nvPr/>
          </p:nvSpPr>
          <p:spPr>
            <a:xfrm>
              <a:off x="5431450" y="1968350"/>
              <a:ext cx="262125" cy="367425"/>
            </a:xfrm>
            <a:custGeom>
              <a:rect b="b" l="l" r="r" t="t"/>
              <a:pathLst>
                <a:path extrusionOk="0" h="14697" w="10485">
                  <a:moveTo>
                    <a:pt x="10485" y="0"/>
                  </a:moveTo>
                  <a:lnTo>
                    <a:pt x="10485" y="0"/>
                  </a:lnTo>
                  <a:cubicBezTo>
                    <a:pt x="8435" y="432"/>
                    <a:pt x="6947" y="2541"/>
                    <a:pt x="5895" y="4525"/>
                  </a:cubicBezTo>
                  <a:cubicBezTo>
                    <a:pt x="4714" y="6882"/>
                    <a:pt x="4159" y="9179"/>
                    <a:pt x="4159" y="9179"/>
                  </a:cubicBezTo>
                  <a:cubicBezTo>
                    <a:pt x="3846" y="8122"/>
                    <a:pt x="3350" y="7318"/>
                    <a:pt x="2730" y="6698"/>
                  </a:cubicBezTo>
                  <a:cubicBezTo>
                    <a:pt x="1489" y="5458"/>
                    <a:pt x="1" y="4962"/>
                    <a:pt x="1" y="4962"/>
                  </a:cubicBezTo>
                  <a:lnTo>
                    <a:pt x="1" y="4962"/>
                  </a:lnTo>
                  <a:cubicBezTo>
                    <a:pt x="810" y="5766"/>
                    <a:pt x="1430" y="6698"/>
                    <a:pt x="1926" y="7626"/>
                  </a:cubicBezTo>
                  <a:cubicBezTo>
                    <a:pt x="3166" y="10047"/>
                    <a:pt x="3538" y="12652"/>
                    <a:pt x="3538" y="14696"/>
                  </a:cubicBezTo>
                  <a:cubicBezTo>
                    <a:pt x="4094" y="14572"/>
                    <a:pt x="4655" y="14513"/>
                    <a:pt x="5275" y="14513"/>
                  </a:cubicBezTo>
                  <a:lnTo>
                    <a:pt x="5647" y="14513"/>
                  </a:lnTo>
                  <a:cubicBezTo>
                    <a:pt x="5334" y="10975"/>
                    <a:pt x="6019" y="7998"/>
                    <a:pt x="6947" y="5642"/>
                  </a:cubicBezTo>
                  <a:cubicBezTo>
                    <a:pt x="8376" y="2044"/>
                    <a:pt x="10484" y="0"/>
                    <a:pt x="104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0" name="Google Shape;3690;p72"/>
          <p:cNvSpPr txBox="1"/>
          <p:nvPr>
            <p:ph type="title"/>
          </p:nvPr>
        </p:nvSpPr>
        <p:spPr>
          <a:xfrm>
            <a:off x="720000" y="737413"/>
            <a:ext cx="77040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Montserrat"/>
                <a:ea typeface="Montserrat"/>
                <a:cs typeface="Montserrat"/>
                <a:sym typeface="Montserrat"/>
              </a:rPr>
              <a:t>Miembros  como usuarios de aguas con derechos inscritos en OUA</a:t>
            </a:r>
            <a:endParaRPr sz="400">
              <a:latin typeface="Montserrat"/>
              <a:ea typeface="Montserrat"/>
              <a:cs typeface="Montserrat"/>
              <a:sym typeface="Montserrat"/>
            </a:endParaRPr>
          </a:p>
        </p:txBody>
      </p:sp>
      <p:sp>
        <p:nvSpPr>
          <p:cNvPr id="3691" name="Google Shape;3691;p72"/>
          <p:cNvSpPr txBox="1"/>
          <p:nvPr>
            <p:ph type="title"/>
          </p:nvPr>
        </p:nvSpPr>
        <p:spPr>
          <a:xfrm>
            <a:off x="779350" y="4112400"/>
            <a:ext cx="7704000" cy="103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Administración delegada:</a:t>
            </a:r>
            <a:r>
              <a:rPr lang="en" sz="1500">
                <a:latin typeface="Montserrat"/>
                <a:ea typeface="Montserrat"/>
                <a:cs typeface="Montserrat"/>
                <a:sym typeface="Montserrat"/>
              </a:rPr>
              <a:t> </a:t>
            </a:r>
            <a:endParaRPr sz="1500">
              <a:latin typeface="Montserrat"/>
              <a:ea typeface="Montserrat"/>
              <a:cs typeface="Montserrat"/>
              <a:sym typeface="Montserrat"/>
            </a:endParaRPr>
          </a:p>
          <a:p>
            <a:pPr indent="-323850" lvl="0" marL="457200" rtl="0" algn="ctr">
              <a:spcBef>
                <a:spcPts val="0"/>
              </a:spcBef>
              <a:spcAft>
                <a:spcPts val="0"/>
              </a:spcAft>
              <a:buSzPts val="1500"/>
              <a:buFont typeface="Montserrat"/>
              <a:buChar char="●"/>
            </a:pPr>
            <a:r>
              <a:rPr lang="en" sz="1500">
                <a:latin typeface="Montserrat"/>
                <a:ea typeface="Montserrat"/>
                <a:cs typeface="Montserrat"/>
                <a:sym typeface="Montserrat"/>
              </a:rPr>
              <a:t>Repartidores de aguas o jueces de río (art. 278)</a:t>
            </a:r>
            <a:endParaRPr sz="1500">
              <a:latin typeface="Montserrat"/>
              <a:ea typeface="Montserrat"/>
              <a:cs typeface="Montserrat"/>
              <a:sym typeface="Montserrat"/>
            </a:endParaRPr>
          </a:p>
          <a:p>
            <a:pPr indent="-323850" lvl="0" marL="457200" rtl="0" algn="ctr">
              <a:spcBef>
                <a:spcPts val="0"/>
              </a:spcBef>
              <a:spcAft>
                <a:spcPts val="0"/>
              </a:spcAft>
              <a:buSzPts val="1500"/>
              <a:buFont typeface="Montserrat"/>
              <a:buChar char="●"/>
            </a:pPr>
            <a:r>
              <a:rPr lang="en" sz="1500">
                <a:latin typeface="Montserrat"/>
                <a:ea typeface="Montserrat"/>
                <a:cs typeface="Montserrat"/>
                <a:sym typeface="Montserrat"/>
              </a:rPr>
              <a:t>Celadores (art. 279)- ejercen policía y vigilancia</a:t>
            </a:r>
            <a:endParaRPr sz="1500">
              <a:latin typeface="Montserrat"/>
              <a:ea typeface="Montserrat"/>
              <a:cs typeface="Montserrat"/>
              <a:sym typeface="Montserrat"/>
            </a:endParaRPr>
          </a:p>
          <a:p>
            <a:pPr indent="0" lvl="0" marL="0" rtl="0" algn="ctr">
              <a:spcBef>
                <a:spcPts val="0"/>
              </a:spcBef>
              <a:spcAft>
                <a:spcPts val="0"/>
              </a:spcAft>
              <a:buNone/>
            </a:pPr>
            <a:r>
              <a:t/>
            </a:r>
            <a:endParaRPr sz="1500">
              <a:latin typeface="Montserrat"/>
              <a:ea typeface="Montserrat"/>
              <a:cs typeface="Montserrat"/>
              <a:sym typeface="Montserrat"/>
            </a:endParaRPr>
          </a:p>
        </p:txBody>
      </p:sp>
      <p:sp>
        <p:nvSpPr>
          <p:cNvPr id="3692" name="Google Shape;3692;p72"/>
          <p:cNvSpPr/>
          <p:nvPr/>
        </p:nvSpPr>
        <p:spPr>
          <a:xfrm>
            <a:off x="3006229" y="1094094"/>
            <a:ext cx="1219200" cy="1169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93" name="Google Shape;3693;p72"/>
          <p:cNvGrpSpPr/>
          <p:nvPr/>
        </p:nvGrpSpPr>
        <p:grpSpPr>
          <a:xfrm>
            <a:off x="3267433" y="1307928"/>
            <a:ext cx="696829" cy="790551"/>
            <a:chOff x="4879383" y="1208078"/>
            <a:chExt cx="696829" cy="790551"/>
          </a:xfrm>
        </p:grpSpPr>
        <p:sp>
          <p:nvSpPr>
            <p:cNvPr id="3694" name="Google Shape;3694;p72"/>
            <p:cNvSpPr/>
            <p:nvPr/>
          </p:nvSpPr>
          <p:spPr>
            <a:xfrm>
              <a:off x="5008958" y="1505812"/>
              <a:ext cx="390148" cy="492817"/>
            </a:xfrm>
            <a:custGeom>
              <a:rect b="b" l="l" r="r" t="t"/>
              <a:pathLst>
                <a:path extrusionOk="0" h="29746" w="23549">
                  <a:moveTo>
                    <a:pt x="13324" y="0"/>
                  </a:moveTo>
                  <a:cubicBezTo>
                    <a:pt x="6743" y="8986"/>
                    <a:pt x="5113" y="15028"/>
                    <a:pt x="9915" y="25563"/>
                  </a:cubicBezTo>
                  <a:cubicBezTo>
                    <a:pt x="9865" y="25549"/>
                    <a:pt x="9799" y="25542"/>
                    <a:pt x="9718" y="25542"/>
                  </a:cubicBezTo>
                  <a:cubicBezTo>
                    <a:pt x="8037" y="25542"/>
                    <a:pt x="0" y="28493"/>
                    <a:pt x="0" y="29746"/>
                  </a:cubicBezTo>
                  <a:cubicBezTo>
                    <a:pt x="6123" y="29746"/>
                    <a:pt x="18591" y="29436"/>
                    <a:pt x="23549" y="29436"/>
                  </a:cubicBezTo>
                  <a:cubicBezTo>
                    <a:pt x="21577" y="26619"/>
                    <a:pt x="19093" y="26491"/>
                    <a:pt x="16856" y="26491"/>
                  </a:cubicBezTo>
                  <a:cubicBezTo>
                    <a:pt x="16632" y="26491"/>
                    <a:pt x="16411" y="26492"/>
                    <a:pt x="16193" y="26492"/>
                  </a:cubicBezTo>
                  <a:cubicBezTo>
                    <a:pt x="13479" y="26418"/>
                    <a:pt x="12165" y="25098"/>
                    <a:pt x="11465" y="22855"/>
                  </a:cubicBezTo>
                  <a:cubicBezTo>
                    <a:pt x="10845" y="20996"/>
                    <a:pt x="10616" y="18982"/>
                    <a:pt x="10151" y="17042"/>
                  </a:cubicBezTo>
                  <a:cubicBezTo>
                    <a:pt x="9760" y="15418"/>
                    <a:pt x="10225" y="14489"/>
                    <a:pt x="11929" y="13714"/>
                  </a:cubicBezTo>
                  <a:cubicBezTo>
                    <a:pt x="14799" y="12549"/>
                    <a:pt x="17042" y="10535"/>
                    <a:pt x="18746" y="7592"/>
                  </a:cubicBezTo>
                  <a:lnTo>
                    <a:pt x="18746" y="7592"/>
                  </a:lnTo>
                  <a:cubicBezTo>
                    <a:pt x="16283" y="9234"/>
                    <a:pt x="11280" y="12995"/>
                    <a:pt x="10040" y="12995"/>
                  </a:cubicBezTo>
                  <a:cubicBezTo>
                    <a:pt x="9877" y="12995"/>
                    <a:pt x="9779" y="12929"/>
                    <a:pt x="9760" y="12785"/>
                  </a:cubicBezTo>
                  <a:cubicBezTo>
                    <a:pt x="9760" y="8757"/>
                    <a:pt x="12084" y="3954"/>
                    <a:pt x="133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72"/>
            <p:cNvSpPr/>
            <p:nvPr/>
          </p:nvSpPr>
          <p:spPr>
            <a:xfrm>
              <a:off x="5313154" y="1556078"/>
              <a:ext cx="144999" cy="104624"/>
            </a:xfrm>
            <a:custGeom>
              <a:rect b="b" l="l" r="r" t="t"/>
              <a:pathLst>
                <a:path extrusionOk="0" h="6315" w="8752">
                  <a:moveTo>
                    <a:pt x="5751" y="1"/>
                  </a:moveTo>
                  <a:cubicBezTo>
                    <a:pt x="4513" y="1"/>
                    <a:pt x="3173" y="134"/>
                    <a:pt x="2325" y="610"/>
                  </a:cubicBezTo>
                  <a:cubicBezTo>
                    <a:pt x="850" y="1459"/>
                    <a:pt x="1" y="2853"/>
                    <a:pt x="1" y="4093"/>
                  </a:cubicBezTo>
                  <a:cubicBezTo>
                    <a:pt x="1" y="4141"/>
                    <a:pt x="49" y="4162"/>
                    <a:pt x="134" y="4162"/>
                  </a:cubicBezTo>
                  <a:cubicBezTo>
                    <a:pt x="659" y="4162"/>
                    <a:pt x="2596" y="3353"/>
                    <a:pt x="3177" y="3353"/>
                  </a:cubicBezTo>
                  <a:cubicBezTo>
                    <a:pt x="3253" y="3353"/>
                    <a:pt x="3305" y="3367"/>
                    <a:pt x="3329" y="3399"/>
                  </a:cubicBezTo>
                  <a:cubicBezTo>
                    <a:pt x="3564" y="3783"/>
                    <a:pt x="850" y="5797"/>
                    <a:pt x="1240" y="6032"/>
                  </a:cubicBezTo>
                  <a:cubicBezTo>
                    <a:pt x="1668" y="6216"/>
                    <a:pt x="2168" y="6314"/>
                    <a:pt x="2697" y="6314"/>
                  </a:cubicBezTo>
                  <a:cubicBezTo>
                    <a:pt x="3510" y="6314"/>
                    <a:pt x="4392" y="6082"/>
                    <a:pt x="5188" y="5568"/>
                  </a:cubicBezTo>
                  <a:cubicBezTo>
                    <a:pt x="7127" y="4483"/>
                    <a:pt x="8751" y="220"/>
                    <a:pt x="8751" y="220"/>
                  </a:cubicBezTo>
                  <a:cubicBezTo>
                    <a:pt x="8751" y="220"/>
                    <a:pt x="7335" y="1"/>
                    <a:pt x="57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72"/>
            <p:cNvSpPr/>
            <p:nvPr/>
          </p:nvSpPr>
          <p:spPr>
            <a:xfrm>
              <a:off x="5360586" y="1436278"/>
              <a:ext cx="107821" cy="78281"/>
            </a:xfrm>
            <a:custGeom>
              <a:rect b="b" l="l" r="r" t="t"/>
              <a:pathLst>
                <a:path extrusionOk="0" h="4725" w="6508">
                  <a:moveTo>
                    <a:pt x="4304" y="0"/>
                  </a:moveTo>
                  <a:cubicBezTo>
                    <a:pt x="3389" y="0"/>
                    <a:pt x="2400" y="105"/>
                    <a:pt x="1786" y="479"/>
                  </a:cubicBezTo>
                  <a:cubicBezTo>
                    <a:pt x="621" y="1099"/>
                    <a:pt x="1" y="2109"/>
                    <a:pt x="1" y="3038"/>
                  </a:cubicBezTo>
                  <a:cubicBezTo>
                    <a:pt x="1" y="3078"/>
                    <a:pt x="38" y="3095"/>
                    <a:pt x="104" y="3095"/>
                  </a:cubicBezTo>
                  <a:cubicBezTo>
                    <a:pt x="505" y="3095"/>
                    <a:pt x="1964" y="2461"/>
                    <a:pt x="2378" y="2461"/>
                  </a:cubicBezTo>
                  <a:cubicBezTo>
                    <a:pt x="2429" y="2461"/>
                    <a:pt x="2465" y="2471"/>
                    <a:pt x="2480" y="2493"/>
                  </a:cubicBezTo>
                  <a:cubicBezTo>
                    <a:pt x="2635" y="2803"/>
                    <a:pt x="701" y="4352"/>
                    <a:pt x="930" y="4507"/>
                  </a:cubicBezTo>
                  <a:cubicBezTo>
                    <a:pt x="1254" y="4655"/>
                    <a:pt x="1610" y="4724"/>
                    <a:pt x="1987" y="4724"/>
                  </a:cubicBezTo>
                  <a:cubicBezTo>
                    <a:pt x="2606" y="4724"/>
                    <a:pt x="3280" y="4536"/>
                    <a:pt x="3955" y="4197"/>
                  </a:cubicBezTo>
                  <a:cubicBezTo>
                    <a:pt x="5349" y="3348"/>
                    <a:pt x="6508" y="169"/>
                    <a:pt x="6508" y="169"/>
                  </a:cubicBezTo>
                  <a:cubicBezTo>
                    <a:pt x="6508" y="169"/>
                    <a:pt x="5466" y="0"/>
                    <a:pt x="4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72"/>
            <p:cNvSpPr/>
            <p:nvPr/>
          </p:nvSpPr>
          <p:spPr>
            <a:xfrm>
              <a:off x="5465823" y="1446103"/>
              <a:ext cx="82158" cy="58980"/>
            </a:xfrm>
            <a:custGeom>
              <a:rect b="b" l="l" r="r" t="t"/>
              <a:pathLst>
                <a:path extrusionOk="0" h="3560" w="4959">
                  <a:moveTo>
                    <a:pt x="3275" y="0"/>
                  </a:moveTo>
                  <a:cubicBezTo>
                    <a:pt x="2568" y="0"/>
                    <a:pt x="1801" y="77"/>
                    <a:pt x="1321" y="351"/>
                  </a:cubicBezTo>
                  <a:cubicBezTo>
                    <a:pt x="546" y="816"/>
                    <a:pt x="1" y="1590"/>
                    <a:pt x="81" y="2291"/>
                  </a:cubicBezTo>
                  <a:cubicBezTo>
                    <a:pt x="81" y="2318"/>
                    <a:pt x="106" y="2330"/>
                    <a:pt x="150" y="2330"/>
                  </a:cubicBezTo>
                  <a:cubicBezTo>
                    <a:pt x="427" y="2330"/>
                    <a:pt x="1457" y="1860"/>
                    <a:pt x="1822" y="1860"/>
                  </a:cubicBezTo>
                  <a:cubicBezTo>
                    <a:pt x="1880" y="1860"/>
                    <a:pt x="1922" y="1872"/>
                    <a:pt x="1941" y="1900"/>
                  </a:cubicBezTo>
                  <a:cubicBezTo>
                    <a:pt x="2015" y="2136"/>
                    <a:pt x="546" y="3294"/>
                    <a:pt x="775" y="3375"/>
                  </a:cubicBezTo>
                  <a:cubicBezTo>
                    <a:pt x="993" y="3498"/>
                    <a:pt x="1271" y="3560"/>
                    <a:pt x="1575" y="3560"/>
                  </a:cubicBezTo>
                  <a:cubicBezTo>
                    <a:pt x="2036" y="3560"/>
                    <a:pt x="2559" y="3419"/>
                    <a:pt x="3025" y="3139"/>
                  </a:cubicBezTo>
                  <a:cubicBezTo>
                    <a:pt x="4109" y="2520"/>
                    <a:pt x="4958" y="122"/>
                    <a:pt x="4958" y="122"/>
                  </a:cubicBezTo>
                  <a:cubicBezTo>
                    <a:pt x="4958" y="122"/>
                    <a:pt x="4165" y="0"/>
                    <a:pt x="3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72"/>
            <p:cNvSpPr/>
            <p:nvPr/>
          </p:nvSpPr>
          <p:spPr>
            <a:xfrm>
              <a:off x="5469733" y="1579007"/>
              <a:ext cx="57721" cy="35951"/>
            </a:xfrm>
            <a:custGeom>
              <a:rect b="b" l="l" r="r" t="t"/>
              <a:pathLst>
                <a:path extrusionOk="0" h="2170" w="3484">
                  <a:moveTo>
                    <a:pt x="1395" y="1"/>
                  </a:moveTo>
                  <a:cubicBezTo>
                    <a:pt x="775" y="1"/>
                    <a:pt x="230" y="311"/>
                    <a:pt x="0" y="695"/>
                  </a:cubicBezTo>
                  <a:cubicBezTo>
                    <a:pt x="0" y="850"/>
                    <a:pt x="1240" y="930"/>
                    <a:pt x="1240" y="1085"/>
                  </a:cubicBezTo>
                  <a:cubicBezTo>
                    <a:pt x="1240" y="1240"/>
                    <a:pt x="0" y="1395"/>
                    <a:pt x="75" y="1550"/>
                  </a:cubicBezTo>
                  <a:cubicBezTo>
                    <a:pt x="310" y="1860"/>
                    <a:pt x="849" y="2170"/>
                    <a:pt x="1395" y="2170"/>
                  </a:cubicBezTo>
                  <a:cubicBezTo>
                    <a:pt x="2244" y="2089"/>
                    <a:pt x="3483" y="1085"/>
                    <a:pt x="3483" y="1085"/>
                  </a:cubicBezTo>
                  <a:cubicBezTo>
                    <a:pt x="3483" y="1085"/>
                    <a:pt x="2169" y="1"/>
                    <a:pt x="13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72"/>
            <p:cNvSpPr/>
            <p:nvPr/>
          </p:nvSpPr>
          <p:spPr>
            <a:xfrm>
              <a:off x="5500532" y="1500361"/>
              <a:ext cx="62841" cy="38586"/>
            </a:xfrm>
            <a:custGeom>
              <a:rect b="b" l="l" r="r" t="t"/>
              <a:pathLst>
                <a:path extrusionOk="0" h="2329" w="3793">
                  <a:moveTo>
                    <a:pt x="1542" y="1"/>
                  </a:moveTo>
                  <a:cubicBezTo>
                    <a:pt x="1462" y="1"/>
                    <a:pt x="1385" y="7"/>
                    <a:pt x="1314" y="19"/>
                  </a:cubicBezTo>
                  <a:cubicBezTo>
                    <a:pt x="695" y="174"/>
                    <a:pt x="155" y="565"/>
                    <a:pt x="0" y="1030"/>
                  </a:cubicBezTo>
                  <a:cubicBezTo>
                    <a:pt x="0" y="1107"/>
                    <a:pt x="329" y="1107"/>
                    <a:pt x="657" y="1107"/>
                  </a:cubicBezTo>
                  <a:cubicBezTo>
                    <a:pt x="986" y="1107"/>
                    <a:pt x="1314" y="1107"/>
                    <a:pt x="1314" y="1184"/>
                  </a:cubicBezTo>
                  <a:cubicBezTo>
                    <a:pt x="1395" y="1414"/>
                    <a:pt x="75" y="1804"/>
                    <a:pt x="230" y="1879"/>
                  </a:cubicBezTo>
                  <a:cubicBezTo>
                    <a:pt x="460" y="2168"/>
                    <a:pt x="860" y="2328"/>
                    <a:pt x="1305" y="2328"/>
                  </a:cubicBezTo>
                  <a:cubicBezTo>
                    <a:pt x="1459" y="2328"/>
                    <a:pt x="1619" y="2309"/>
                    <a:pt x="1779" y="2269"/>
                  </a:cubicBezTo>
                  <a:cubicBezTo>
                    <a:pt x="2634" y="2114"/>
                    <a:pt x="3793" y="720"/>
                    <a:pt x="3793" y="720"/>
                  </a:cubicBezTo>
                  <a:cubicBezTo>
                    <a:pt x="3793" y="720"/>
                    <a:pt x="2428" y="1"/>
                    <a:pt x="1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72"/>
            <p:cNvSpPr/>
            <p:nvPr/>
          </p:nvSpPr>
          <p:spPr>
            <a:xfrm>
              <a:off x="5233596" y="1536677"/>
              <a:ext cx="82142" cy="59510"/>
            </a:xfrm>
            <a:custGeom>
              <a:rect b="b" l="l" r="r" t="t"/>
              <a:pathLst>
                <a:path extrusionOk="0" h="3592" w="4958">
                  <a:moveTo>
                    <a:pt x="3209" y="0"/>
                  </a:moveTo>
                  <a:cubicBezTo>
                    <a:pt x="2518" y="0"/>
                    <a:pt x="1780" y="86"/>
                    <a:pt x="1314" y="387"/>
                  </a:cubicBezTo>
                  <a:cubicBezTo>
                    <a:pt x="539" y="852"/>
                    <a:pt x="0" y="1626"/>
                    <a:pt x="0" y="2320"/>
                  </a:cubicBezTo>
                  <a:cubicBezTo>
                    <a:pt x="7" y="2335"/>
                    <a:pt x="28" y="2341"/>
                    <a:pt x="60" y="2341"/>
                  </a:cubicBezTo>
                  <a:cubicBezTo>
                    <a:pt x="329" y="2341"/>
                    <a:pt x="1399" y="1891"/>
                    <a:pt x="1796" y="1891"/>
                  </a:cubicBezTo>
                  <a:cubicBezTo>
                    <a:pt x="1865" y="1891"/>
                    <a:pt x="1913" y="1905"/>
                    <a:pt x="1934" y="1936"/>
                  </a:cubicBezTo>
                  <a:cubicBezTo>
                    <a:pt x="2014" y="2091"/>
                    <a:pt x="539" y="3250"/>
                    <a:pt x="775" y="3405"/>
                  </a:cubicBezTo>
                  <a:cubicBezTo>
                    <a:pt x="992" y="3529"/>
                    <a:pt x="1259" y="3592"/>
                    <a:pt x="1552" y="3592"/>
                  </a:cubicBezTo>
                  <a:cubicBezTo>
                    <a:pt x="1988" y="3592"/>
                    <a:pt x="2481" y="3453"/>
                    <a:pt x="2944" y="3175"/>
                  </a:cubicBezTo>
                  <a:cubicBezTo>
                    <a:pt x="4028" y="2556"/>
                    <a:pt x="4958" y="151"/>
                    <a:pt x="4958" y="151"/>
                  </a:cubicBezTo>
                  <a:cubicBezTo>
                    <a:pt x="4958" y="151"/>
                    <a:pt x="4125" y="0"/>
                    <a:pt x="32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72"/>
            <p:cNvSpPr/>
            <p:nvPr/>
          </p:nvSpPr>
          <p:spPr>
            <a:xfrm>
              <a:off x="5396521" y="1345439"/>
              <a:ext cx="70660" cy="73328"/>
            </a:xfrm>
            <a:custGeom>
              <a:rect b="b" l="l" r="r" t="t"/>
              <a:pathLst>
                <a:path extrusionOk="0" h="4426" w="4265">
                  <a:moveTo>
                    <a:pt x="4264" y="1"/>
                  </a:moveTo>
                  <a:cubicBezTo>
                    <a:pt x="4264" y="1"/>
                    <a:pt x="1705" y="465"/>
                    <a:pt x="856" y="1395"/>
                  </a:cubicBezTo>
                  <a:cubicBezTo>
                    <a:pt x="236" y="2089"/>
                    <a:pt x="1" y="2944"/>
                    <a:pt x="236" y="3638"/>
                  </a:cubicBezTo>
                  <a:cubicBezTo>
                    <a:pt x="241" y="3647"/>
                    <a:pt x="250" y="3652"/>
                    <a:pt x="263" y="3652"/>
                  </a:cubicBezTo>
                  <a:cubicBezTo>
                    <a:pt x="464" y="3652"/>
                    <a:pt x="1632" y="2631"/>
                    <a:pt x="1842" y="2631"/>
                  </a:cubicBezTo>
                  <a:cubicBezTo>
                    <a:pt x="1849" y="2631"/>
                    <a:pt x="1855" y="2632"/>
                    <a:pt x="1860" y="2634"/>
                  </a:cubicBezTo>
                  <a:cubicBezTo>
                    <a:pt x="2095" y="2864"/>
                    <a:pt x="1011" y="4413"/>
                    <a:pt x="1240" y="4413"/>
                  </a:cubicBezTo>
                  <a:cubicBezTo>
                    <a:pt x="1304" y="4421"/>
                    <a:pt x="1371" y="4425"/>
                    <a:pt x="1439" y="4425"/>
                  </a:cubicBezTo>
                  <a:cubicBezTo>
                    <a:pt x="2033" y="4425"/>
                    <a:pt x="2771" y="4111"/>
                    <a:pt x="3254" y="3483"/>
                  </a:cubicBezTo>
                  <a:cubicBezTo>
                    <a:pt x="4109" y="2554"/>
                    <a:pt x="4264" y="1"/>
                    <a:pt x="42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72"/>
            <p:cNvSpPr/>
            <p:nvPr/>
          </p:nvSpPr>
          <p:spPr>
            <a:xfrm>
              <a:off x="5506894" y="1345439"/>
              <a:ext cx="69318" cy="73328"/>
            </a:xfrm>
            <a:custGeom>
              <a:rect b="b" l="l" r="r" t="t"/>
              <a:pathLst>
                <a:path extrusionOk="0" h="4426" w="4184">
                  <a:moveTo>
                    <a:pt x="4184" y="1"/>
                  </a:moveTo>
                  <a:cubicBezTo>
                    <a:pt x="4183" y="1"/>
                    <a:pt x="1630" y="465"/>
                    <a:pt x="856" y="1395"/>
                  </a:cubicBezTo>
                  <a:cubicBezTo>
                    <a:pt x="156" y="2089"/>
                    <a:pt x="1" y="2944"/>
                    <a:pt x="156" y="3638"/>
                  </a:cubicBezTo>
                  <a:cubicBezTo>
                    <a:pt x="160" y="3647"/>
                    <a:pt x="170" y="3652"/>
                    <a:pt x="184" y="3652"/>
                  </a:cubicBezTo>
                  <a:cubicBezTo>
                    <a:pt x="397" y="3652"/>
                    <a:pt x="1627" y="2631"/>
                    <a:pt x="1841" y="2631"/>
                  </a:cubicBezTo>
                  <a:cubicBezTo>
                    <a:pt x="1849" y="2631"/>
                    <a:pt x="1855" y="2632"/>
                    <a:pt x="1860" y="2634"/>
                  </a:cubicBezTo>
                  <a:cubicBezTo>
                    <a:pt x="2015" y="2864"/>
                    <a:pt x="930" y="4413"/>
                    <a:pt x="1240" y="4413"/>
                  </a:cubicBezTo>
                  <a:cubicBezTo>
                    <a:pt x="1304" y="4421"/>
                    <a:pt x="1370" y="4425"/>
                    <a:pt x="1436" y="4425"/>
                  </a:cubicBezTo>
                  <a:cubicBezTo>
                    <a:pt x="2018" y="4425"/>
                    <a:pt x="2698" y="4111"/>
                    <a:pt x="3254" y="3483"/>
                  </a:cubicBezTo>
                  <a:cubicBezTo>
                    <a:pt x="4109" y="2554"/>
                    <a:pt x="4184" y="1"/>
                    <a:pt x="41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72"/>
            <p:cNvSpPr/>
            <p:nvPr/>
          </p:nvSpPr>
          <p:spPr>
            <a:xfrm>
              <a:off x="5370858" y="1272243"/>
              <a:ext cx="70660" cy="73394"/>
            </a:xfrm>
            <a:custGeom>
              <a:rect b="b" l="l" r="r" t="t"/>
              <a:pathLst>
                <a:path extrusionOk="0" h="4430" w="4265">
                  <a:moveTo>
                    <a:pt x="4264" y="0"/>
                  </a:moveTo>
                  <a:cubicBezTo>
                    <a:pt x="4264" y="0"/>
                    <a:pt x="1705" y="391"/>
                    <a:pt x="930" y="1320"/>
                  </a:cubicBezTo>
                  <a:cubicBezTo>
                    <a:pt x="236" y="2095"/>
                    <a:pt x="1" y="2944"/>
                    <a:pt x="236" y="3644"/>
                  </a:cubicBezTo>
                  <a:cubicBezTo>
                    <a:pt x="240" y="3653"/>
                    <a:pt x="249" y="3657"/>
                    <a:pt x="261" y="3657"/>
                  </a:cubicBezTo>
                  <a:cubicBezTo>
                    <a:pt x="458" y="3657"/>
                    <a:pt x="1642" y="2621"/>
                    <a:pt x="1903" y="2621"/>
                  </a:cubicBezTo>
                  <a:cubicBezTo>
                    <a:pt x="1919" y="2621"/>
                    <a:pt x="1932" y="2625"/>
                    <a:pt x="1940" y="2634"/>
                  </a:cubicBezTo>
                  <a:cubicBezTo>
                    <a:pt x="2095" y="2789"/>
                    <a:pt x="1011" y="4419"/>
                    <a:pt x="1240" y="4419"/>
                  </a:cubicBezTo>
                  <a:cubicBezTo>
                    <a:pt x="1308" y="4426"/>
                    <a:pt x="1376" y="4429"/>
                    <a:pt x="1445" y="4429"/>
                  </a:cubicBezTo>
                  <a:cubicBezTo>
                    <a:pt x="2089" y="4429"/>
                    <a:pt x="2775" y="4116"/>
                    <a:pt x="3335" y="3489"/>
                  </a:cubicBezTo>
                  <a:cubicBezTo>
                    <a:pt x="4184" y="2559"/>
                    <a:pt x="4264" y="0"/>
                    <a:pt x="4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72"/>
            <p:cNvSpPr/>
            <p:nvPr/>
          </p:nvSpPr>
          <p:spPr>
            <a:xfrm>
              <a:off x="5286165" y="1208078"/>
              <a:ext cx="74438" cy="120678"/>
            </a:xfrm>
            <a:custGeom>
              <a:rect b="b" l="l" r="r" t="t"/>
              <a:pathLst>
                <a:path extrusionOk="0" h="7284" w="4493">
                  <a:moveTo>
                    <a:pt x="2095" y="0"/>
                  </a:moveTo>
                  <a:cubicBezTo>
                    <a:pt x="2095" y="0"/>
                    <a:pt x="0" y="2789"/>
                    <a:pt x="81" y="4493"/>
                  </a:cubicBezTo>
                  <a:cubicBezTo>
                    <a:pt x="155" y="5813"/>
                    <a:pt x="775" y="6817"/>
                    <a:pt x="1630" y="7281"/>
                  </a:cubicBezTo>
                  <a:cubicBezTo>
                    <a:pt x="1633" y="7283"/>
                    <a:pt x="1637" y="7283"/>
                    <a:pt x="1641" y="7283"/>
                  </a:cubicBezTo>
                  <a:cubicBezTo>
                    <a:pt x="1864" y="7283"/>
                    <a:pt x="2019" y="4803"/>
                    <a:pt x="2324" y="4803"/>
                  </a:cubicBezTo>
                  <a:cubicBezTo>
                    <a:pt x="2620" y="4803"/>
                    <a:pt x="3058" y="7067"/>
                    <a:pt x="3302" y="7067"/>
                  </a:cubicBezTo>
                  <a:cubicBezTo>
                    <a:pt x="3313" y="7067"/>
                    <a:pt x="3324" y="7062"/>
                    <a:pt x="3334" y="7052"/>
                  </a:cubicBezTo>
                  <a:cubicBezTo>
                    <a:pt x="4028" y="6587"/>
                    <a:pt x="4493" y="5503"/>
                    <a:pt x="4419" y="4264"/>
                  </a:cubicBezTo>
                  <a:cubicBezTo>
                    <a:pt x="4338" y="2634"/>
                    <a:pt x="2095" y="0"/>
                    <a:pt x="20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72"/>
            <p:cNvSpPr/>
            <p:nvPr/>
          </p:nvSpPr>
          <p:spPr>
            <a:xfrm>
              <a:off x="5254124" y="1328706"/>
              <a:ext cx="61615" cy="88620"/>
            </a:xfrm>
            <a:custGeom>
              <a:rect b="b" l="l" r="r" t="t"/>
              <a:pathLst>
                <a:path extrusionOk="0" h="5349" w="3719">
                  <a:moveTo>
                    <a:pt x="1005" y="0"/>
                  </a:moveTo>
                  <a:cubicBezTo>
                    <a:pt x="1005" y="0"/>
                    <a:pt x="1" y="2324"/>
                    <a:pt x="310" y="3564"/>
                  </a:cubicBezTo>
                  <a:cubicBezTo>
                    <a:pt x="540" y="4493"/>
                    <a:pt x="1159" y="5113"/>
                    <a:pt x="1860" y="5348"/>
                  </a:cubicBezTo>
                  <a:cubicBezTo>
                    <a:pt x="2089" y="5348"/>
                    <a:pt x="1779" y="3489"/>
                    <a:pt x="1934" y="3409"/>
                  </a:cubicBezTo>
                  <a:cubicBezTo>
                    <a:pt x="1940" y="3407"/>
                    <a:pt x="1947" y="3407"/>
                    <a:pt x="1954" y="3407"/>
                  </a:cubicBezTo>
                  <a:cubicBezTo>
                    <a:pt x="2253" y="3407"/>
                    <a:pt x="2865" y="4904"/>
                    <a:pt x="3065" y="4904"/>
                  </a:cubicBezTo>
                  <a:cubicBezTo>
                    <a:pt x="3078" y="4904"/>
                    <a:pt x="3090" y="4898"/>
                    <a:pt x="3099" y="4884"/>
                  </a:cubicBezTo>
                  <a:cubicBezTo>
                    <a:pt x="3564" y="4419"/>
                    <a:pt x="3719" y="3564"/>
                    <a:pt x="3483" y="2715"/>
                  </a:cubicBezTo>
                  <a:cubicBezTo>
                    <a:pt x="3099" y="1475"/>
                    <a:pt x="1005" y="0"/>
                    <a:pt x="10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72"/>
            <p:cNvSpPr/>
            <p:nvPr/>
          </p:nvSpPr>
          <p:spPr>
            <a:xfrm>
              <a:off x="5029485" y="1391215"/>
              <a:ext cx="87626" cy="55683"/>
            </a:xfrm>
            <a:custGeom>
              <a:rect b="b" l="l" r="r" t="t"/>
              <a:pathLst>
                <a:path extrusionOk="0" h="3361" w="5289">
                  <a:moveTo>
                    <a:pt x="2889" y="1"/>
                  </a:moveTo>
                  <a:cubicBezTo>
                    <a:pt x="1649" y="1"/>
                    <a:pt x="1" y="565"/>
                    <a:pt x="1" y="565"/>
                  </a:cubicBezTo>
                  <a:cubicBezTo>
                    <a:pt x="1" y="565"/>
                    <a:pt x="1395" y="2815"/>
                    <a:pt x="2560" y="3199"/>
                  </a:cubicBezTo>
                  <a:cubicBezTo>
                    <a:pt x="2889" y="3309"/>
                    <a:pt x="3219" y="3360"/>
                    <a:pt x="3527" y="3360"/>
                  </a:cubicBezTo>
                  <a:cubicBezTo>
                    <a:pt x="4090" y="3360"/>
                    <a:pt x="4584" y="3189"/>
                    <a:pt x="4884" y="2889"/>
                  </a:cubicBezTo>
                  <a:cubicBezTo>
                    <a:pt x="5039" y="2734"/>
                    <a:pt x="3335" y="1960"/>
                    <a:pt x="3409" y="1730"/>
                  </a:cubicBezTo>
                  <a:cubicBezTo>
                    <a:pt x="3429" y="1671"/>
                    <a:pt x="3562" y="1652"/>
                    <a:pt x="3747" y="1652"/>
                  </a:cubicBezTo>
                  <a:cubicBezTo>
                    <a:pt x="4115" y="1652"/>
                    <a:pt x="4692" y="1729"/>
                    <a:pt x="5020" y="1729"/>
                  </a:cubicBezTo>
                  <a:cubicBezTo>
                    <a:pt x="5186" y="1729"/>
                    <a:pt x="5288" y="1709"/>
                    <a:pt x="5268" y="1650"/>
                  </a:cubicBezTo>
                  <a:cubicBezTo>
                    <a:pt x="5113" y="1030"/>
                    <a:pt x="4493" y="410"/>
                    <a:pt x="3644" y="101"/>
                  </a:cubicBezTo>
                  <a:cubicBezTo>
                    <a:pt x="3429" y="30"/>
                    <a:pt x="3170" y="1"/>
                    <a:pt x="28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72"/>
            <p:cNvSpPr/>
            <p:nvPr/>
          </p:nvSpPr>
          <p:spPr>
            <a:xfrm>
              <a:off x="4957615" y="1351552"/>
              <a:ext cx="87626" cy="55617"/>
            </a:xfrm>
            <a:custGeom>
              <a:rect b="b" l="l" r="r" t="t"/>
              <a:pathLst>
                <a:path extrusionOk="0" h="3357" w="5289">
                  <a:moveTo>
                    <a:pt x="2939" y="1"/>
                  </a:moveTo>
                  <a:cubicBezTo>
                    <a:pt x="1694" y="1"/>
                    <a:pt x="1" y="635"/>
                    <a:pt x="1" y="635"/>
                  </a:cubicBezTo>
                  <a:cubicBezTo>
                    <a:pt x="1" y="635"/>
                    <a:pt x="1395" y="2804"/>
                    <a:pt x="2560" y="3195"/>
                  </a:cubicBezTo>
                  <a:cubicBezTo>
                    <a:pt x="2889" y="3305"/>
                    <a:pt x="3219" y="3356"/>
                    <a:pt x="3527" y="3356"/>
                  </a:cubicBezTo>
                  <a:cubicBezTo>
                    <a:pt x="4090" y="3356"/>
                    <a:pt x="4584" y="3185"/>
                    <a:pt x="4884" y="2885"/>
                  </a:cubicBezTo>
                  <a:cubicBezTo>
                    <a:pt x="5039" y="2730"/>
                    <a:pt x="3335" y="1955"/>
                    <a:pt x="3409" y="1720"/>
                  </a:cubicBezTo>
                  <a:cubicBezTo>
                    <a:pt x="3429" y="1663"/>
                    <a:pt x="3559" y="1644"/>
                    <a:pt x="3742" y="1644"/>
                  </a:cubicBezTo>
                  <a:cubicBezTo>
                    <a:pt x="4112" y="1644"/>
                    <a:pt x="4697" y="1722"/>
                    <a:pt x="5025" y="1722"/>
                  </a:cubicBezTo>
                  <a:cubicBezTo>
                    <a:pt x="5188" y="1722"/>
                    <a:pt x="5288" y="1703"/>
                    <a:pt x="5268" y="1646"/>
                  </a:cubicBezTo>
                  <a:cubicBezTo>
                    <a:pt x="5113" y="1026"/>
                    <a:pt x="4494" y="406"/>
                    <a:pt x="3645" y="96"/>
                  </a:cubicBezTo>
                  <a:cubicBezTo>
                    <a:pt x="3442" y="29"/>
                    <a:pt x="3201" y="1"/>
                    <a:pt x="29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72"/>
            <p:cNvSpPr/>
            <p:nvPr/>
          </p:nvSpPr>
          <p:spPr>
            <a:xfrm>
              <a:off x="4924248" y="1581575"/>
              <a:ext cx="89862" cy="53927"/>
            </a:xfrm>
            <a:custGeom>
              <a:rect b="b" l="l" r="r" t="t"/>
              <a:pathLst>
                <a:path extrusionOk="0" h="3255" w="5424">
                  <a:moveTo>
                    <a:pt x="3254" y="1"/>
                  </a:moveTo>
                  <a:cubicBezTo>
                    <a:pt x="1940" y="1"/>
                    <a:pt x="1" y="1624"/>
                    <a:pt x="1" y="1624"/>
                  </a:cubicBezTo>
                  <a:cubicBezTo>
                    <a:pt x="1" y="1624"/>
                    <a:pt x="2015" y="3254"/>
                    <a:pt x="3254" y="3254"/>
                  </a:cubicBezTo>
                  <a:cubicBezTo>
                    <a:pt x="4184" y="3254"/>
                    <a:pt x="5039" y="2789"/>
                    <a:pt x="5349" y="2170"/>
                  </a:cubicBezTo>
                  <a:cubicBezTo>
                    <a:pt x="5423" y="2015"/>
                    <a:pt x="3564" y="1860"/>
                    <a:pt x="3564" y="1624"/>
                  </a:cubicBezTo>
                  <a:cubicBezTo>
                    <a:pt x="3564" y="1395"/>
                    <a:pt x="5423" y="1085"/>
                    <a:pt x="5268" y="930"/>
                  </a:cubicBezTo>
                  <a:cubicBezTo>
                    <a:pt x="4884" y="385"/>
                    <a:pt x="4109" y="1"/>
                    <a:pt x="32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72"/>
            <p:cNvSpPr/>
            <p:nvPr/>
          </p:nvSpPr>
          <p:spPr>
            <a:xfrm>
              <a:off x="4879383" y="1476339"/>
              <a:ext cx="91088" cy="53927"/>
            </a:xfrm>
            <a:custGeom>
              <a:rect b="b" l="l" r="r" t="t"/>
              <a:pathLst>
                <a:path extrusionOk="0" h="3255" w="5498">
                  <a:moveTo>
                    <a:pt x="3254" y="1"/>
                  </a:moveTo>
                  <a:cubicBezTo>
                    <a:pt x="2015" y="75"/>
                    <a:pt x="1" y="1705"/>
                    <a:pt x="1" y="1705"/>
                  </a:cubicBezTo>
                  <a:cubicBezTo>
                    <a:pt x="1" y="1705"/>
                    <a:pt x="2015" y="3254"/>
                    <a:pt x="3254" y="3254"/>
                  </a:cubicBezTo>
                  <a:cubicBezTo>
                    <a:pt x="4184" y="3254"/>
                    <a:pt x="5033" y="2864"/>
                    <a:pt x="5342" y="2244"/>
                  </a:cubicBezTo>
                  <a:cubicBezTo>
                    <a:pt x="5497" y="2015"/>
                    <a:pt x="3564" y="1860"/>
                    <a:pt x="3564" y="1624"/>
                  </a:cubicBezTo>
                  <a:cubicBezTo>
                    <a:pt x="3564" y="1395"/>
                    <a:pt x="5423" y="1160"/>
                    <a:pt x="5268" y="930"/>
                  </a:cubicBezTo>
                  <a:cubicBezTo>
                    <a:pt x="4958" y="385"/>
                    <a:pt x="4103" y="1"/>
                    <a:pt x="32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72"/>
            <p:cNvSpPr/>
            <p:nvPr/>
          </p:nvSpPr>
          <p:spPr>
            <a:xfrm>
              <a:off x="5085947" y="1286409"/>
              <a:ext cx="66750" cy="79574"/>
            </a:xfrm>
            <a:custGeom>
              <a:rect b="b" l="l" r="r" t="t"/>
              <a:pathLst>
                <a:path extrusionOk="0" h="4803" w="4029">
                  <a:moveTo>
                    <a:pt x="236" y="0"/>
                  </a:moveTo>
                  <a:cubicBezTo>
                    <a:pt x="236" y="0"/>
                    <a:pt x="1" y="2553"/>
                    <a:pt x="701" y="3638"/>
                  </a:cubicBezTo>
                  <a:cubicBezTo>
                    <a:pt x="1240" y="4413"/>
                    <a:pt x="2015" y="4803"/>
                    <a:pt x="2715" y="4803"/>
                  </a:cubicBezTo>
                  <a:cubicBezTo>
                    <a:pt x="2945" y="4722"/>
                    <a:pt x="2015" y="3018"/>
                    <a:pt x="2170" y="2944"/>
                  </a:cubicBezTo>
                  <a:cubicBezTo>
                    <a:pt x="2182" y="2936"/>
                    <a:pt x="2196" y="2932"/>
                    <a:pt x="2213" y="2932"/>
                  </a:cubicBezTo>
                  <a:cubicBezTo>
                    <a:pt x="2503" y="2932"/>
                    <a:pt x="3482" y="4053"/>
                    <a:pt x="3685" y="4053"/>
                  </a:cubicBezTo>
                  <a:cubicBezTo>
                    <a:pt x="3702" y="4053"/>
                    <a:pt x="3714" y="4045"/>
                    <a:pt x="3719" y="4028"/>
                  </a:cubicBezTo>
                  <a:cubicBezTo>
                    <a:pt x="4029" y="3409"/>
                    <a:pt x="3874" y="2553"/>
                    <a:pt x="3335" y="1779"/>
                  </a:cubicBezTo>
                  <a:cubicBezTo>
                    <a:pt x="2635" y="775"/>
                    <a:pt x="23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72"/>
            <p:cNvSpPr/>
            <p:nvPr/>
          </p:nvSpPr>
          <p:spPr>
            <a:xfrm>
              <a:off x="5179686" y="1286409"/>
              <a:ext cx="66750" cy="79574"/>
            </a:xfrm>
            <a:custGeom>
              <a:rect b="b" l="l" r="r" t="t"/>
              <a:pathLst>
                <a:path extrusionOk="0" h="4803" w="4029">
                  <a:moveTo>
                    <a:pt x="230" y="0"/>
                  </a:moveTo>
                  <a:cubicBezTo>
                    <a:pt x="230" y="0"/>
                    <a:pt x="1" y="2553"/>
                    <a:pt x="695" y="3638"/>
                  </a:cubicBezTo>
                  <a:cubicBezTo>
                    <a:pt x="1240" y="4413"/>
                    <a:pt x="2089" y="4803"/>
                    <a:pt x="2789" y="4803"/>
                  </a:cubicBezTo>
                  <a:cubicBezTo>
                    <a:pt x="2944" y="4722"/>
                    <a:pt x="2089" y="3018"/>
                    <a:pt x="2244" y="2944"/>
                  </a:cubicBezTo>
                  <a:cubicBezTo>
                    <a:pt x="2256" y="2936"/>
                    <a:pt x="2270" y="2932"/>
                    <a:pt x="2287" y="2932"/>
                  </a:cubicBezTo>
                  <a:cubicBezTo>
                    <a:pt x="2577" y="2932"/>
                    <a:pt x="3556" y="4053"/>
                    <a:pt x="3760" y="4053"/>
                  </a:cubicBezTo>
                  <a:cubicBezTo>
                    <a:pt x="3776" y="4053"/>
                    <a:pt x="3788" y="4045"/>
                    <a:pt x="3793" y="4028"/>
                  </a:cubicBezTo>
                  <a:cubicBezTo>
                    <a:pt x="4029" y="3409"/>
                    <a:pt x="3948" y="2553"/>
                    <a:pt x="3409" y="1779"/>
                  </a:cubicBezTo>
                  <a:cubicBezTo>
                    <a:pt x="2709" y="775"/>
                    <a:pt x="230" y="0"/>
                    <a:pt x="2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72"/>
            <p:cNvSpPr/>
            <p:nvPr/>
          </p:nvSpPr>
          <p:spPr>
            <a:xfrm>
              <a:off x="5286165" y="1358279"/>
              <a:ext cx="79574" cy="116851"/>
            </a:xfrm>
            <a:custGeom>
              <a:rect b="b" l="l" r="r" t="t"/>
              <a:pathLst>
                <a:path extrusionOk="0" h="7053" w="4803">
                  <a:moveTo>
                    <a:pt x="3179" y="0"/>
                  </a:moveTo>
                  <a:cubicBezTo>
                    <a:pt x="3179" y="0"/>
                    <a:pt x="545" y="2244"/>
                    <a:pt x="236" y="3873"/>
                  </a:cubicBezTo>
                  <a:cubicBezTo>
                    <a:pt x="0" y="5113"/>
                    <a:pt x="391" y="6272"/>
                    <a:pt x="1085" y="6817"/>
                  </a:cubicBezTo>
                  <a:cubicBezTo>
                    <a:pt x="1092" y="6822"/>
                    <a:pt x="1100" y="6824"/>
                    <a:pt x="1108" y="6824"/>
                  </a:cubicBezTo>
                  <a:cubicBezTo>
                    <a:pt x="1359" y="6824"/>
                    <a:pt x="2001" y="4646"/>
                    <a:pt x="2308" y="4646"/>
                  </a:cubicBezTo>
                  <a:cubicBezTo>
                    <a:pt x="2314" y="4646"/>
                    <a:pt x="2319" y="4647"/>
                    <a:pt x="2324" y="4648"/>
                  </a:cubicBezTo>
                  <a:cubicBezTo>
                    <a:pt x="2625" y="4648"/>
                    <a:pt x="2488" y="7053"/>
                    <a:pt x="2763" y="7053"/>
                  </a:cubicBezTo>
                  <a:cubicBezTo>
                    <a:pt x="2771" y="7053"/>
                    <a:pt x="2780" y="7051"/>
                    <a:pt x="2789" y="7046"/>
                  </a:cubicBezTo>
                  <a:cubicBezTo>
                    <a:pt x="3563" y="6736"/>
                    <a:pt x="4264" y="5807"/>
                    <a:pt x="4493" y="4648"/>
                  </a:cubicBezTo>
                  <a:cubicBezTo>
                    <a:pt x="4803" y="3018"/>
                    <a:pt x="3179" y="0"/>
                    <a:pt x="3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72"/>
            <p:cNvSpPr/>
            <p:nvPr/>
          </p:nvSpPr>
          <p:spPr>
            <a:xfrm>
              <a:off x="5160385" y="1383942"/>
              <a:ext cx="88620" cy="104044"/>
            </a:xfrm>
            <a:custGeom>
              <a:rect b="b" l="l" r="r" t="t"/>
              <a:pathLst>
                <a:path extrusionOk="0" h="6280" w="5349">
                  <a:moveTo>
                    <a:pt x="236" y="0"/>
                  </a:moveTo>
                  <a:cubicBezTo>
                    <a:pt x="236" y="1"/>
                    <a:pt x="1" y="3409"/>
                    <a:pt x="930" y="4803"/>
                  </a:cubicBezTo>
                  <a:cubicBezTo>
                    <a:pt x="1655" y="5742"/>
                    <a:pt x="2650" y="6280"/>
                    <a:pt x="3536" y="6280"/>
                  </a:cubicBezTo>
                  <a:cubicBezTo>
                    <a:pt x="3598" y="6280"/>
                    <a:pt x="3659" y="6277"/>
                    <a:pt x="3719" y="6272"/>
                  </a:cubicBezTo>
                  <a:cubicBezTo>
                    <a:pt x="3954" y="6197"/>
                    <a:pt x="2715" y="4028"/>
                    <a:pt x="2944" y="3874"/>
                  </a:cubicBezTo>
                  <a:cubicBezTo>
                    <a:pt x="2958" y="3859"/>
                    <a:pt x="2978" y="3853"/>
                    <a:pt x="3003" y="3853"/>
                  </a:cubicBezTo>
                  <a:cubicBezTo>
                    <a:pt x="3355" y="3853"/>
                    <a:pt x="4712" y="5222"/>
                    <a:pt x="4991" y="5222"/>
                  </a:cubicBezTo>
                  <a:cubicBezTo>
                    <a:pt x="5016" y="5222"/>
                    <a:pt x="5033" y="5211"/>
                    <a:pt x="5039" y="5187"/>
                  </a:cubicBezTo>
                  <a:cubicBezTo>
                    <a:pt x="5349" y="4413"/>
                    <a:pt x="5113" y="3254"/>
                    <a:pt x="4494" y="2244"/>
                  </a:cubicBezTo>
                  <a:cubicBezTo>
                    <a:pt x="3490" y="930"/>
                    <a:pt x="237" y="1"/>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72"/>
            <p:cNvSpPr/>
            <p:nvPr/>
          </p:nvSpPr>
          <p:spPr>
            <a:xfrm>
              <a:off x="4978159" y="1497843"/>
              <a:ext cx="154011" cy="91883"/>
            </a:xfrm>
            <a:custGeom>
              <a:rect b="b" l="l" r="r" t="t"/>
              <a:pathLst>
                <a:path extrusionOk="0" h="5546" w="9296">
                  <a:moveTo>
                    <a:pt x="5507" y="1"/>
                  </a:moveTo>
                  <a:cubicBezTo>
                    <a:pt x="3377" y="1"/>
                    <a:pt x="0" y="2111"/>
                    <a:pt x="0" y="2111"/>
                  </a:cubicBezTo>
                  <a:cubicBezTo>
                    <a:pt x="0" y="2111"/>
                    <a:pt x="3099" y="5284"/>
                    <a:pt x="5193" y="5519"/>
                  </a:cubicBezTo>
                  <a:cubicBezTo>
                    <a:pt x="5376" y="5537"/>
                    <a:pt x="5558" y="5545"/>
                    <a:pt x="5736" y="5545"/>
                  </a:cubicBezTo>
                  <a:cubicBezTo>
                    <a:pt x="7140" y="5545"/>
                    <a:pt x="8370" y="5016"/>
                    <a:pt x="8986" y="4125"/>
                  </a:cubicBezTo>
                  <a:cubicBezTo>
                    <a:pt x="9141" y="3890"/>
                    <a:pt x="5968" y="3196"/>
                    <a:pt x="5968" y="2805"/>
                  </a:cubicBezTo>
                  <a:cubicBezTo>
                    <a:pt x="6042" y="2340"/>
                    <a:pt x="9296" y="2340"/>
                    <a:pt x="9141" y="1956"/>
                  </a:cubicBezTo>
                  <a:cubicBezTo>
                    <a:pt x="8602" y="946"/>
                    <a:pt x="7362" y="171"/>
                    <a:pt x="5813" y="16"/>
                  </a:cubicBezTo>
                  <a:cubicBezTo>
                    <a:pt x="5714" y="6"/>
                    <a:pt x="5612" y="1"/>
                    <a:pt x="55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72"/>
            <p:cNvSpPr/>
            <p:nvPr/>
          </p:nvSpPr>
          <p:spPr>
            <a:xfrm>
              <a:off x="5026917" y="1608299"/>
              <a:ext cx="104027" cy="63288"/>
            </a:xfrm>
            <a:custGeom>
              <a:rect b="b" l="l" r="r" t="t"/>
              <a:pathLst>
                <a:path extrusionOk="0" h="3820" w="6279">
                  <a:moveTo>
                    <a:pt x="3748" y="1"/>
                  </a:moveTo>
                  <a:cubicBezTo>
                    <a:pt x="2260" y="1"/>
                    <a:pt x="1" y="1486"/>
                    <a:pt x="1" y="1486"/>
                  </a:cubicBezTo>
                  <a:cubicBezTo>
                    <a:pt x="1" y="1486"/>
                    <a:pt x="2095" y="3575"/>
                    <a:pt x="3490" y="3810"/>
                  </a:cubicBezTo>
                  <a:cubicBezTo>
                    <a:pt x="3579" y="3816"/>
                    <a:pt x="3668" y="3819"/>
                    <a:pt x="3757" y="3819"/>
                  </a:cubicBezTo>
                  <a:cubicBezTo>
                    <a:pt x="4736" y="3819"/>
                    <a:pt x="5616" y="3449"/>
                    <a:pt x="6043" y="2880"/>
                  </a:cubicBezTo>
                  <a:cubicBezTo>
                    <a:pt x="6198" y="2645"/>
                    <a:pt x="4029" y="2180"/>
                    <a:pt x="4029" y="1951"/>
                  </a:cubicBezTo>
                  <a:cubicBezTo>
                    <a:pt x="4109" y="1641"/>
                    <a:pt x="6278" y="1641"/>
                    <a:pt x="6198" y="1331"/>
                  </a:cubicBezTo>
                  <a:cubicBezTo>
                    <a:pt x="5813" y="712"/>
                    <a:pt x="4958" y="166"/>
                    <a:pt x="3954" y="11"/>
                  </a:cubicBezTo>
                  <a:cubicBezTo>
                    <a:pt x="3887" y="4"/>
                    <a:pt x="3818" y="1"/>
                    <a:pt x="37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9" name="Shape 3719"/>
        <p:cNvGrpSpPr/>
        <p:nvPr/>
      </p:nvGrpSpPr>
      <p:grpSpPr>
        <a:xfrm>
          <a:off x="0" y="0"/>
          <a:ext cx="0" cy="0"/>
          <a:chOff x="0" y="0"/>
          <a:chExt cx="0" cy="0"/>
        </a:xfrm>
      </p:grpSpPr>
      <p:sp>
        <p:nvSpPr>
          <p:cNvPr id="3720" name="Google Shape;3720;p73"/>
          <p:cNvSpPr txBox="1"/>
          <p:nvPr>
            <p:ph idx="1" type="subTitle"/>
          </p:nvPr>
        </p:nvSpPr>
        <p:spPr>
          <a:xfrm>
            <a:off x="724050" y="565025"/>
            <a:ext cx="7919400" cy="2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Otras organizaciones</a:t>
            </a:r>
            <a:endParaRPr/>
          </a:p>
        </p:txBody>
      </p:sp>
      <p:sp>
        <p:nvSpPr>
          <p:cNvPr id="3721" name="Google Shape;3721;p73"/>
          <p:cNvSpPr txBox="1"/>
          <p:nvPr>
            <p:ph idx="2" type="subTitle"/>
          </p:nvPr>
        </p:nvSpPr>
        <p:spPr>
          <a:xfrm>
            <a:off x="421400" y="1926125"/>
            <a:ext cx="8155200" cy="1557000"/>
          </a:xfrm>
          <a:prstGeom prst="rect">
            <a:avLst/>
          </a:prstGeom>
        </p:spPr>
        <p:txBody>
          <a:bodyPr anchorCtr="0" anchor="t" bIns="91425" lIns="91425" spcFirstLastPara="1" rIns="91425" wrap="square" tIns="91425">
            <a:noAutofit/>
          </a:bodyPr>
          <a:lstStyle/>
          <a:p>
            <a:pPr indent="-323850" lvl="0" marL="457200" rtl="0" algn="ctr">
              <a:lnSpc>
                <a:spcPct val="115000"/>
              </a:lnSpc>
              <a:spcBef>
                <a:spcPts val="0"/>
              </a:spcBef>
              <a:spcAft>
                <a:spcPts val="0"/>
              </a:spcAft>
              <a:buSzPts val="1500"/>
              <a:buChar char="●"/>
            </a:pPr>
            <a:r>
              <a:rPr lang="en"/>
              <a:t>Supervigilancia de los directorios (art. 284 a 290) </a:t>
            </a:r>
            <a:endParaRPr/>
          </a:p>
          <a:p>
            <a:pPr indent="-323850" lvl="1" marL="914400" rtl="0" algn="ctr">
              <a:lnSpc>
                <a:spcPct val="115000"/>
              </a:lnSpc>
              <a:spcBef>
                <a:spcPts val="0"/>
              </a:spcBef>
              <a:spcAft>
                <a:spcPts val="0"/>
              </a:spcAft>
              <a:buSzPts val="1500"/>
              <a:buChar char="○"/>
            </a:pPr>
            <a:r>
              <a:rPr lang="en"/>
              <a:t>Gestión Económica </a:t>
            </a:r>
            <a:endParaRPr/>
          </a:p>
          <a:p>
            <a:pPr indent="-323850" lvl="1" marL="914400" rtl="0" algn="ctr">
              <a:lnSpc>
                <a:spcPct val="115000"/>
              </a:lnSpc>
              <a:spcBef>
                <a:spcPts val="0"/>
              </a:spcBef>
              <a:spcAft>
                <a:spcPts val="0"/>
              </a:spcAft>
              <a:buSzPts val="1500"/>
              <a:buChar char="○"/>
            </a:pPr>
            <a:r>
              <a:rPr lang="en"/>
              <a:t>Falta Grave y Abuso </a:t>
            </a:r>
            <a:endParaRPr/>
          </a:p>
          <a:p>
            <a:pPr indent="-323850" lvl="1" marL="914400" rtl="0" algn="ctr">
              <a:lnSpc>
                <a:spcPct val="115000"/>
              </a:lnSpc>
              <a:spcBef>
                <a:spcPts val="0"/>
              </a:spcBef>
              <a:spcAft>
                <a:spcPts val="0"/>
              </a:spcAft>
              <a:buSzPts val="1500"/>
              <a:buChar char="○"/>
            </a:pPr>
            <a:r>
              <a:rPr lang="en"/>
              <a:t>Casos de extrema sequía, si no hay acuerdo (art. 314)</a:t>
            </a:r>
            <a:endParaRPr/>
          </a:p>
        </p:txBody>
      </p:sp>
      <p:sp>
        <p:nvSpPr>
          <p:cNvPr id="3722" name="Google Shape;3722;p73"/>
          <p:cNvSpPr txBox="1"/>
          <p:nvPr>
            <p:ph idx="3" type="subTitle"/>
          </p:nvPr>
        </p:nvSpPr>
        <p:spPr>
          <a:xfrm>
            <a:off x="495750" y="793625"/>
            <a:ext cx="8155200" cy="1132500"/>
          </a:xfrm>
          <a:prstGeom prst="rect">
            <a:avLst/>
          </a:prstGeom>
        </p:spPr>
        <p:txBody>
          <a:bodyPr anchorCtr="0" anchor="t" bIns="91425" lIns="91425" spcFirstLastPara="1" rIns="91425" wrap="square" tIns="91425">
            <a:noAutofit/>
          </a:bodyPr>
          <a:lstStyle/>
          <a:p>
            <a:pPr indent="-323850" lvl="0" marL="457200" rtl="0" algn="ctr">
              <a:lnSpc>
                <a:spcPct val="115000"/>
              </a:lnSpc>
              <a:spcBef>
                <a:spcPts val="0"/>
              </a:spcBef>
              <a:spcAft>
                <a:spcPts val="0"/>
              </a:spcAft>
              <a:buSzPts val="1500"/>
              <a:buChar char="○"/>
            </a:pPr>
            <a:r>
              <a:rPr lang="en"/>
              <a:t>Comunidades indígenas</a:t>
            </a:r>
            <a:endParaRPr/>
          </a:p>
          <a:p>
            <a:pPr indent="-323850" lvl="0" marL="457200" rtl="0" algn="ctr">
              <a:lnSpc>
                <a:spcPct val="115000"/>
              </a:lnSpc>
              <a:spcBef>
                <a:spcPts val="0"/>
              </a:spcBef>
              <a:spcAft>
                <a:spcPts val="0"/>
              </a:spcAft>
              <a:buSzPts val="1500"/>
              <a:buChar char="○"/>
            </a:pPr>
            <a:r>
              <a:rPr lang="en"/>
              <a:t>Comunidades de Obras de Drenaje (art. 252 y siguientes)</a:t>
            </a:r>
            <a:endParaRPr/>
          </a:p>
        </p:txBody>
      </p:sp>
      <p:sp>
        <p:nvSpPr>
          <p:cNvPr id="3723" name="Google Shape;3723;p73"/>
          <p:cNvSpPr txBox="1"/>
          <p:nvPr>
            <p:ph idx="4" type="subTitle"/>
          </p:nvPr>
        </p:nvSpPr>
        <p:spPr>
          <a:xfrm>
            <a:off x="724051" y="1698125"/>
            <a:ext cx="7919400" cy="22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Organizaciones de usuarios y DGA </a:t>
            </a:r>
            <a:endParaRPr/>
          </a:p>
        </p:txBody>
      </p:sp>
      <p:sp>
        <p:nvSpPr>
          <p:cNvPr id="3724" name="Google Shape;3724;p73"/>
          <p:cNvSpPr/>
          <p:nvPr/>
        </p:nvSpPr>
        <p:spPr>
          <a:xfrm>
            <a:off x="6789099" y="2370872"/>
            <a:ext cx="272063" cy="59535"/>
          </a:xfrm>
          <a:custGeom>
            <a:rect b="b" l="l" r="r" t="t"/>
            <a:pathLst>
              <a:path extrusionOk="0" h="2432" w="10467">
                <a:moveTo>
                  <a:pt x="344" y="0"/>
                </a:moveTo>
                <a:cubicBezTo>
                  <a:pt x="166" y="0"/>
                  <a:pt x="0" y="110"/>
                  <a:pt x="27" y="331"/>
                </a:cubicBezTo>
                <a:cubicBezTo>
                  <a:pt x="137" y="1322"/>
                  <a:pt x="745" y="2313"/>
                  <a:pt x="1789" y="2423"/>
                </a:cubicBezTo>
                <a:cubicBezTo>
                  <a:pt x="1848" y="2429"/>
                  <a:pt x="1906" y="2432"/>
                  <a:pt x="1962" y="2432"/>
                </a:cubicBezTo>
                <a:cubicBezTo>
                  <a:pt x="2439" y="2432"/>
                  <a:pt x="2788" y="2221"/>
                  <a:pt x="3009" y="1903"/>
                </a:cubicBezTo>
                <a:lnTo>
                  <a:pt x="3009" y="1903"/>
                </a:lnTo>
                <a:cubicBezTo>
                  <a:pt x="3235" y="2181"/>
                  <a:pt x="3561" y="2372"/>
                  <a:pt x="3991" y="2423"/>
                </a:cubicBezTo>
                <a:cubicBezTo>
                  <a:pt x="4042" y="2428"/>
                  <a:pt x="4092" y="2431"/>
                  <a:pt x="4141" y="2431"/>
                </a:cubicBezTo>
                <a:cubicBezTo>
                  <a:pt x="4653" y="2431"/>
                  <a:pt x="5019" y="2142"/>
                  <a:pt x="5256" y="1753"/>
                </a:cubicBezTo>
                <a:lnTo>
                  <a:pt x="5256" y="1753"/>
                </a:lnTo>
                <a:cubicBezTo>
                  <a:pt x="5505" y="2062"/>
                  <a:pt x="5872" y="2255"/>
                  <a:pt x="6361" y="2255"/>
                </a:cubicBezTo>
                <a:cubicBezTo>
                  <a:pt x="6390" y="2257"/>
                  <a:pt x="6418" y="2258"/>
                  <a:pt x="6447" y="2258"/>
                </a:cubicBezTo>
                <a:cubicBezTo>
                  <a:pt x="6908" y="2258"/>
                  <a:pt x="7268" y="2038"/>
                  <a:pt x="7507" y="1712"/>
                </a:cubicBezTo>
                <a:lnTo>
                  <a:pt x="7507" y="1712"/>
                </a:lnTo>
                <a:cubicBezTo>
                  <a:pt x="7741" y="2038"/>
                  <a:pt x="8098" y="2255"/>
                  <a:pt x="8616" y="2255"/>
                </a:cubicBezTo>
                <a:cubicBezTo>
                  <a:pt x="9554" y="2255"/>
                  <a:pt x="10268" y="1322"/>
                  <a:pt x="10435" y="441"/>
                </a:cubicBezTo>
                <a:cubicBezTo>
                  <a:pt x="10467" y="180"/>
                  <a:pt x="10248" y="15"/>
                  <a:pt x="10041" y="15"/>
                </a:cubicBezTo>
                <a:cubicBezTo>
                  <a:pt x="9899" y="15"/>
                  <a:pt x="9762" y="94"/>
                  <a:pt x="9717" y="273"/>
                </a:cubicBezTo>
                <a:cubicBezTo>
                  <a:pt x="9590" y="972"/>
                  <a:pt x="9007" y="1506"/>
                  <a:pt x="8524" y="1506"/>
                </a:cubicBezTo>
                <a:cubicBezTo>
                  <a:pt x="8181" y="1506"/>
                  <a:pt x="7889" y="1236"/>
                  <a:pt x="7849" y="563"/>
                </a:cubicBezTo>
                <a:lnTo>
                  <a:pt x="7849" y="563"/>
                </a:lnTo>
                <a:cubicBezTo>
                  <a:pt x="7848" y="540"/>
                  <a:pt x="7847" y="517"/>
                  <a:pt x="7845" y="494"/>
                </a:cubicBezTo>
                <a:cubicBezTo>
                  <a:pt x="7845" y="273"/>
                  <a:pt x="7667" y="163"/>
                  <a:pt x="7488" y="163"/>
                </a:cubicBezTo>
                <a:cubicBezTo>
                  <a:pt x="7310" y="163"/>
                  <a:pt x="7132" y="273"/>
                  <a:pt x="7132" y="494"/>
                </a:cubicBezTo>
                <a:cubicBezTo>
                  <a:pt x="7132" y="494"/>
                  <a:pt x="7132" y="494"/>
                  <a:pt x="7132" y="494"/>
                </a:cubicBezTo>
                <a:lnTo>
                  <a:pt x="7132" y="494"/>
                </a:lnTo>
                <a:cubicBezTo>
                  <a:pt x="7160" y="1169"/>
                  <a:pt x="6736" y="1531"/>
                  <a:pt x="6325" y="1531"/>
                </a:cubicBezTo>
                <a:cubicBezTo>
                  <a:pt x="5965" y="1531"/>
                  <a:pt x="5615" y="1252"/>
                  <a:pt x="5590" y="661"/>
                </a:cubicBezTo>
                <a:cubicBezTo>
                  <a:pt x="5561" y="412"/>
                  <a:pt x="5382" y="288"/>
                  <a:pt x="5210" y="288"/>
                </a:cubicBezTo>
                <a:cubicBezTo>
                  <a:pt x="5037" y="288"/>
                  <a:pt x="4872" y="412"/>
                  <a:pt x="4872" y="661"/>
                </a:cubicBezTo>
                <a:cubicBezTo>
                  <a:pt x="4846" y="1322"/>
                  <a:pt x="4447" y="1652"/>
                  <a:pt x="4055" y="1652"/>
                </a:cubicBezTo>
                <a:cubicBezTo>
                  <a:pt x="3708" y="1652"/>
                  <a:pt x="3366" y="1393"/>
                  <a:pt x="3292" y="875"/>
                </a:cubicBezTo>
                <a:lnTo>
                  <a:pt x="3292" y="875"/>
                </a:lnTo>
                <a:cubicBezTo>
                  <a:pt x="3291" y="804"/>
                  <a:pt x="3286" y="732"/>
                  <a:pt x="3277" y="661"/>
                </a:cubicBezTo>
                <a:cubicBezTo>
                  <a:pt x="3277" y="434"/>
                  <a:pt x="3102" y="309"/>
                  <a:pt x="2932" y="309"/>
                </a:cubicBezTo>
                <a:cubicBezTo>
                  <a:pt x="2772" y="309"/>
                  <a:pt x="2617" y="420"/>
                  <a:pt x="2617" y="661"/>
                </a:cubicBezTo>
                <a:cubicBezTo>
                  <a:pt x="2617" y="743"/>
                  <a:pt x="2621" y="824"/>
                  <a:pt x="2628" y="904"/>
                </a:cubicBezTo>
                <a:lnTo>
                  <a:pt x="2628" y="904"/>
                </a:lnTo>
                <a:cubicBezTo>
                  <a:pt x="2625" y="1363"/>
                  <a:pt x="2462" y="1762"/>
                  <a:pt x="1899" y="1762"/>
                </a:cubicBezTo>
                <a:cubicBezTo>
                  <a:pt x="1185" y="1705"/>
                  <a:pt x="798" y="934"/>
                  <a:pt x="745" y="331"/>
                </a:cubicBezTo>
                <a:cubicBezTo>
                  <a:pt x="716" y="110"/>
                  <a:pt x="523" y="0"/>
                  <a:pt x="3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73"/>
          <p:cNvSpPr txBox="1"/>
          <p:nvPr>
            <p:ph idx="1" type="subTitle"/>
          </p:nvPr>
        </p:nvSpPr>
        <p:spPr>
          <a:xfrm>
            <a:off x="724050" y="3483125"/>
            <a:ext cx="7919400" cy="2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“Organizaciones de cuencas”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9" name="Shape 3729"/>
        <p:cNvGrpSpPr/>
        <p:nvPr/>
      </p:nvGrpSpPr>
      <p:grpSpPr>
        <a:xfrm>
          <a:off x="0" y="0"/>
          <a:ext cx="0" cy="0"/>
          <a:chOff x="0" y="0"/>
          <a:chExt cx="0" cy="0"/>
        </a:xfrm>
      </p:grpSpPr>
      <p:sp>
        <p:nvSpPr>
          <p:cNvPr id="3730" name="Google Shape;3730;p74"/>
          <p:cNvSpPr txBox="1"/>
          <p:nvPr>
            <p:ph type="title"/>
          </p:nvPr>
        </p:nvSpPr>
        <p:spPr>
          <a:xfrm>
            <a:off x="1827300" y="723225"/>
            <a:ext cx="5489400" cy="144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Gracias y Mucha Suerte</a:t>
            </a:r>
            <a:endParaRPr/>
          </a:p>
        </p:txBody>
      </p:sp>
      <p:sp>
        <p:nvSpPr>
          <p:cNvPr id="3731" name="Google Shape;3731;p74"/>
          <p:cNvSpPr txBox="1"/>
          <p:nvPr>
            <p:ph idx="2" type="subTitle"/>
          </p:nvPr>
        </p:nvSpPr>
        <p:spPr>
          <a:xfrm>
            <a:off x="713250" y="2377825"/>
            <a:ext cx="7717500" cy="84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felipe.contardo@derecho.uchile.cl</a:t>
            </a:r>
            <a:endParaRPr/>
          </a:p>
          <a:p>
            <a:pPr indent="0" lvl="0" marL="0" rtl="0" algn="ctr">
              <a:spcBef>
                <a:spcPts val="0"/>
              </a:spcBef>
              <a:spcAft>
                <a:spcPts val="0"/>
              </a:spcAft>
              <a:buNone/>
            </a:pPr>
            <a:r>
              <a:rPr lang="en"/>
              <a:t> </a:t>
            </a:r>
            <a:r>
              <a:rPr lang="en" u="sng">
                <a:solidFill>
                  <a:schemeClr val="hlink"/>
                </a:solidFill>
                <a:hlinkClick r:id="rId4"/>
              </a:rPr>
              <a:t>vicente.diaz@derecho.uchile.cl</a:t>
            </a:r>
            <a:r>
              <a:rPr lang="en"/>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5" name="Shape 3735"/>
        <p:cNvGrpSpPr/>
        <p:nvPr/>
      </p:nvGrpSpPr>
      <p:grpSpPr>
        <a:xfrm>
          <a:off x="0" y="0"/>
          <a:ext cx="0" cy="0"/>
          <a:chOff x="0" y="0"/>
          <a:chExt cx="0" cy="0"/>
        </a:xfrm>
      </p:grpSpPr>
      <p:sp>
        <p:nvSpPr>
          <p:cNvPr id="3736" name="Google Shape;3736;p75"/>
          <p:cNvSpPr txBox="1"/>
          <p:nvPr>
            <p:ph type="ctrTitle"/>
          </p:nvPr>
        </p:nvSpPr>
        <p:spPr>
          <a:xfrm>
            <a:off x="678152" y="760173"/>
            <a:ext cx="7787700" cy="204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Ayudantía Derecho de Aguas</a:t>
            </a:r>
            <a:endParaRPr/>
          </a:p>
        </p:txBody>
      </p:sp>
      <p:sp>
        <p:nvSpPr>
          <p:cNvPr id="3737" name="Google Shape;3737;p75"/>
          <p:cNvSpPr txBox="1"/>
          <p:nvPr>
            <p:ph idx="1" type="subTitle"/>
          </p:nvPr>
        </p:nvSpPr>
        <p:spPr>
          <a:xfrm>
            <a:off x="1402800" y="2876650"/>
            <a:ext cx="6338400" cy="188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Jueves 16 de junio</a:t>
            </a:r>
            <a:endParaRPr/>
          </a:p>
          <a:p>
            <a:pPr indent="0" lvl="0" marL="0" rtl="0" algn="ctr">
              <a:spcBef>
                <a:spcPts val="0"/>
              </a:spcBef>
              <a:spcAft>
                <a:spcPts val="0"/>
              </a:spcAft>
              <a:buClr>
                <a:schemeClr val="dk1"/>
              </a:buClr>
              <a:buSzPts val="1100"/>
              <a:buFont typeface="Arial"/>
              <a:buNone/>
            </a:pPr>
            <a:r>
              <a:rPr lang="en"/>
              <a:t>Primer Semestre 2022</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lang="en"/>
              <a:t>Universidad de Chile, Facultad de Derecho.</a:t>
            </a:r>
            <a:endParaRPr/>
          </a:p>
          <a:p>
            <a:pPr indent="0" lvl="0" marL="0" rtl="0" algn="ctr">
              <a:spcBef>
                <a:spcPts val="0"/>
              </a:spcBef>
              <a:spcAft>
                <a:spcPts val="0"/>
              </a:spcAft>
              <a:buClr>
                <a:schemeClr val="dk1"/>
              </a:buClr>
              <a:buSzPts val="1100"/>
              <a:buFont typeface="Arial"/>
              <a:buNone/>
            </a:pPr>
            <a:r>
              <a:rPr lang="en"/>
              <a:t>Profesora Pilar Moraga Sariego</a:t>
            </a:r>
            <a:endParaRPr/>
          </a:p>
          <a:p>
            <a:pPr indent="0" lvl="0" marL="0" rtl="0" algn="ctr">
              <a:spcBef>
                <a:spcPts val="0"/>
              </a:spcBef>
              <a:spcAft>
                <a:spcPts val="0"/>
              </a:spcAft>
              <a:buClr>
                <a:schemeClr val="dk1"/>
              </a:buClr>
              <a:buSzPts val="1100"/>
              <a:buFont typeface="Arial"/>
              <a:buNone/>
            </a:pPr>
            <a:r>
              <a:rPr lang="en"/>
              <a:t>Ayudantes Felipe Contardo Cortés y Vicente Díaz Galleguillos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1" name="Shape 3741"/>
        <p:cNvGrpSpPr/>
        <p:nvPr/>
      </p:nvGrpSpPr>
      <p:grpSpPr>
        <a:xfrm>
          <a:off x="0" y="0"/>
          <a:ext cx="0" cy="0"/>
          <a:chOff x="0" y="0"/>
          <a:chExt cx="0" cy="0"/>
        </a:xfrm>
      </p:grpSpPr>
      <p:sp>
        <p:nvSpPr>
          <p:cNvPr id="3742" name="Google Shape;3742;p76"/>
          <p:cNvSpPr/>
          <p:nvPr/>
        </p:nvSpPr>
        <p:spPr>
          <a:xfrm flipH="1" rot="10800000">
            <a:off x="6741700" y="4234550"/>
            <a:ext cx="2402299" cy="880409"/>
          </a:xfrm>
          <a:custGeom>
            <a:rect b="b" l="l" r="r" t="t"/>
            <a:pathLst>
              <a:path extrusionOk="0" h="8079" w="22045">
                <a:moveTo>
                  <a:pt x="89" y="0"/>
                </a:moveTo>
                <a:cubicBezTo>
                  <a:pt x="0" y="926"/>
                  <a:pt x="320" y="2541"/>
                  <a:pt x="2608" y="2541"/>
                </a:cubicBezTo>
                <a:cubicBezTo>
                  <a:pt x="2986" y="2541"/>
                  <a:pt x="3418" y="2497"/>
                  <a:pt x="3910" y="2399"/>
                </a:cubicBezTo>
                <a:cubicBezTo>
                  <a:pt x="4064" y="2369"/>
                  <a:pt x="4211" y="2354"/>
                  <a:pt x="4354" y="2354"/>
                </a:cubicBezTo>
                <a:cubicBezTo>
                  <a:pt x="6794" y="2354"/>
                  <a:pt x="7754" y="6507"/>
                  <a:pt x="11082" y="6507"/>
                </a:cubicBezTo>
                <a:cubicBezTo>
                  <a:pt x="11391" y="6507"/>
                  <a:pt x="11722" y="6471"/>
                  <a:pt x="12075" y="6392"/>
                </a:cubicBezTo>
                <a:cubicBezTo>
                  <a:pt x="13137" y="6153"/>
                  <a:pt x="13980" y="6055"/>
                  <a:pt x="14671" y="6055"/>
                </a:cubicBezTo>
                <a:cubicBezTo>
                  <a:pt x="17810" y="6055"/>
                  <a:pt x="17820" y="8078"/>
                  <a:pt x="21081" y="8078"/>
                </a:cubicBezTo>
                <a:cubicBezTo>
                  <a:pt x="21374" y="8078"/>
                  <a:pt x="21694" y="8062"/>
                  <a:pt x="22044" y="8026"/>
                </a:cubicBezTo>
                <a:lnTo>
                  <a:pt x="220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76"/>
          <p:cNvSpPr txBox="1"/>
          <p:nvPr>
            <p:ph type="title"/>
          </p:nvPr>
        </p:nvSpPr>
        <p:spPr>
          <a:xfrm>
            <a:off x="720000" y="306265"/>
            <a:ext cx="7704000" cy="61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Objetivos</a:t>
            </a:r>
            <a:endParaRPr/>
          </a:p>
        </p:txBody>
      </p:sp>
      <p:sp>
        <p:nvSpPr>
          <p:cNvPr id="3744" name="Google Shape;3744;p76"/>
          <p:cNvSpPr txBox="1"/>
          <p:nvPr>
            <p:ph idx="1" type="body"/>
          </p:nvPr>
        </p:nvSpPr>
        <p:spPr>
          <a:xfrm>
            <a:off x="720000" y="1114400"/>
            <a:ext cx="7836300" cy="3636000"/>
          </a:xfrm>
          <a:prstGeom prst="rect">
            <a:avLst/>
          </a:prstGeom>
        </p:spPr>
        <p:txBody>
          <a:bodyPr anchorCtr="0" anchor="t" bIns="91425" lIns="91425" spcFirstLastPara="1" rIns="91425" wrap="square" tIns="91425">
            <a:noAutofit/>
          </a:bodyPr>
          <a:lstStyle/>
          <a:p>
            <a:pPr indent="-361950" lvl="0" marL="457200" rtl="0" algn="just">
              <a:lnSpc>
                <a:spcPct val="115000"/>
              </a:lnSpc>
              <a:spcBef>
                <a:spcPts val="0"/>
              </a:spcBef>
              <a:spcAft>
                <a:spcPts val="0"/>
              </a:spcAft>
              <a:buSzPts val="2100"/>
              <a:buFont typeface="Montserrat"/>
              <a:buAutoNum type="arabicPeriod"/>
            </a:pPr>
            <a:r>
              <a:rPr b="1" lang="en" sz="2100">
                <a:latin typeface="Montserrat"/>
                <a:ea typeface="Montserrat"/>
                <a:cs typeface="Montserrat"/>
                <a:sym typeface="Montserrat"/>
              </a:rPr>
              <a:t>Referir los hitos más relevantes de la tramitación </a:t>
            </a:r>
            <a:r>
              <a:rPr lang="en" sz="2100">
                <a:latin typeface="Montserrat"/>
                <a:ea typeface="Montserrat"/>
                <a:cs typeface="Montserrat"/>
                <a:sym typeface="Montserrat"/>
              </a:rPr>
              <a:t>de la actual Ley N° 21.435 que </a:t>
            </a:r>
            <a:r>
              <a:rPr lang="en" sz="2100">
                <a:latin typeface="Montserrat"/>
                <a:ea typeface="Montserrat"/>
                <a:cs typeface="Montserrat"/>
                <a:sym typeface="Montserrat"/>
              </a:rPr>
              <a:t>reforma</a:t>
            </a:r>
            <a:r>
              <a:rPr lang="en" sz="2100">
                <a:latin typeface="Montserrat"/>
                <a:ea typeface="Montserrat"/>
                <a:cs typeface="Montserrat"/>
                <a:sym typeface="Montserrat"/>
              </a:rPr>
              <a:t> el Código de Aguas.</a:t>
            </a:r>
            <a:endParaRPr sz="2100">
              <a:latin typeface="Montserrat"/>
              <a:ea typeface="Montserrat"/>
              <a:cs typeface="Montserrat"/>
              <a:sym typeface="Montserrat"/>
            </a:endParaRPr>
          </a:p>
          <a:p>
            <a:pPr indent="-361950" lvl="0" marL="457200" rtl="0" algn="just">
              <a:lnSpc>
                <a:spcPct val="115000"/>
              </a:lnSpc>
              <a:spcBef>
                <a:spcPts val="0"/>
              </a:spcBef>
              <a:spcAft>
                <a:spcPts val="0"/>
              </a:spcAft>
              <a:buSzPts val="2100"/>
              <a:buFont typeface="Montserrat"/>
              <a:buAutoNum type="arabicPeriod"/>
            </a:pPr>
            <a:r>
              <a:rPr lang="en" sz="2100">
                <a:latin typeface="Montserrat"/>
                <a:ea typeface="Montserrat"/>
                <a:cs typeface="Montserrat"/>
                <a:sym typeface="Montserrat"/>
              </a:rPr>
              <a:t>Identificar los </a:t>
            </a:r>
            <a:r>
              <a:rPr b="1" lang="en" sz="2100">
                <a:latin typeface="Montserrat"/>
                <a:ea typeface="Montserrat"/>
                <a:cs typeface="Montserrat"/>
                <a:sym typeface="Montserrat"/>
              </a:rPr>
              <a:t>principales ejes temáticos modificados</a:t>
            </a:r>
            <a:r>
              <a:rPr lang="en" sz="2100">
                <a:latin typeface="Montserrat"/>
                <a:ea typeface="Montserrat"/>
                <a:cs typeface="Montserrat"/>
                <a:sym typeface="Montserrat"/>
              </a:rPr>
              <a:t>.</a:t>
            </a:r>
            <a:endParaRPr b="1" sz="2100">
              <a:latin typeface="Montserrat"/>
              <a:ea typeface="Montserrat"/>
              <a:cs typeface="Montserrat"/>
              <a:sym typeface="Montserrat"/>
            </a:endParaRPr>
          </a:p>
          <a:p>
            <a:pPr indent="-361950" lvl="0" marL="457200" rtl="0" algn="just">
              <a:lnSpc>
                <a:spcPct val="115000"/>
              </a:lnSpc>
              <a:spcBef>
                <a:spcPts val="0"/>
              </a:spcBef>
              <a:spcAft>
                <a:spcPts val="0"/>
              </a:spcAft>
              <a:buSzPts val="2100"/>
              <a:buFont typeface="Montserrat"/>
              <a:buAutoNum type="arabicPeriod"/>
            </a:pPr>
            <a:r>
              <a:rPr lang="en" sz="2100">
                <a:latin typeface="Montserrat"/>
                <a:ea typeface="Montserrat"/>
                <a:cs typeface="Montserrat"/>
                <a:sym typeface="Montserrat"/>
              </a:rPr>
              <a:t>Explicar las </a:t>
            </a:r>
            <a:r>
              <a:rPr b="1" lang="en" sz="2100">
                <a:latin typeface="Montserrat"/>
                <a:ea typeface="Montserrat"/>
                <a:cs typeface="Montserrat"/>
                <a:sym typeface="Montserrat"/>
              </a:rPr>
              <a:t>modificaciones más relevantes</a:t>
            </a:r>
            <a:r>
              <a:rPr lang="en" sz="2100">
                <a:latin typeface="Montserrat"/>
                <a:ea typeface="Montserrat"/>
                <a:cs typeface="Montserrat"/>
                <a:sym typeface="Montserrat"/>
              </a:rPr>
              <a:t>.</a:t>
            </a:r>
            <a:endParaRPr sz="2100">
              <a:latin typeface="Montserrat"/>
              <a:ea typeface="Montserrat"/>
              <a:cs typeface="Montserrat"/>
              <a:sym typeface="Montserrat"/>
            </a:endParaRPr>
          </a:p>
          <a:p>
            <a:pPr indent="-361950" lvl="0" marL="457200" rtl="0" algn="just">
              <a:lnSpc>
                <a:spcPct val="115000"/>
              </a:lnSpc>
              <a:spcBef>
                <a:spcPts val="0"/>
              </a:spcBef>
              <a:spcAft>
                <a:spcPts val="0"/>
              </a:spcAft>
              <a:buSzPts val="2100"/>
              <a:buFont typeface="Montserrat"/>
              <a:buAutoNum type="arabicPeriod"/>
            </a:pPr>
            <a:r>
              <a:rPr lang="en" sz="2100">
                <a:latin typeface="Montserrat"/>
                <a:ea typeface="Montserrat"/>
                <a:cs typeface="Montserrat"/>
                <a:sym typeface="Montserrat"/>
              </a:rPr>
              <a:t>Críticas.</a:t>
            </a:r>
            <a:endParaRPr sz="2100">
              <a:latin typeface="Montserrat"/>
              <a:ea typeface="Montserrat"/>
              <a:cs typeface="Montserrat"/>
              <a:sym typeface="Montserrat"/>
            </a:endParaRPr>
          </a:p>
          <a:p>
            <a:pPr indent="-361950" lvl="0" marL="457200" rtl="0" algn="just">
              <a:lnSpc>
                <a:spcPct val="115000"/>
              </a:lnSpc>
              <a:spcBef>
                <a:spcPts val="0"/>
              </a:spcBef>
              <a:spcAft>
                <a:spcPts val="0"/>
              </a:spcAft>
              <a:buSzPts val="2100"/>
              <a:buAutoNum type="arabicPeriod"/>
            </a:pPr>
            <a:r>
              <a:rPr lang="en" sz="2100">
                <a:latin typeface="Montserrat"/>
                <a:ea typeface="Montserrat"/>
                <a:cs typeface="Montserrat"/>
                <a:sym typeface="Montserrat"/>
              </a:rPr>
              <a:t>Responder </a:t>
            </a:r>
            <a:r>
              <a:rPr b="1" lang="en" sz="2100">
                <a:latin typeface="Montserrat"/>
                <a:ea typeface="Montserrat"/>
                <a:cs typeface="Montserrat"/>
                <a:sym typeface="Montserrat"/>
              </a:rPr>
              <a:t>dudas</a:t>
            </a:r>
            <a:r>
              <a:rPr lang="en" sz="2100">
                <a:latin typeface="Montserrat"/>
                <a:ea typeface="Montserrat"/>
                <a:cs typeface="Montserrat"/>
                <a:sym typeface="Montserrat"/>
              </a:rPr>
              <a:t> particulares.</a:t>
            </a:r>
            <a:endParaRPr sz="2100">
              <a:latin typeface="Montserrat"/>
              <a:ea typeface="Montserrat"/>
              <a:cs typeface="Montserrat"/>
              <a:sym typeface="Montserra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8" name="Shape 3748"/>
        <p:cNvGrpSpPr/>
        <p:nvPr/>
      </p:nvGrpSpPr>
      <p:grpSpPr>
        <a:xfrm>
          <a:off x="0" y="0"/>
          <a:ext cx="0" cy="0"/>
          <a:chOff x="0" y="0"/>
          <a:chExt cx="0" cy="0"/>
        </a:xfrm>
      </p:grpSpPr>
      <p:sp>
        <p:nvSpPr>
          <p:cNvPr id="3749" name="Google Shape;3749;p77"/>
          <p:cNvSpPr txBox="1"/>
          <p:nvPr>
            <p:ph idx="5" type="title"/>
          </p:nvPr>
        </p:nvSpPr>
        <p:spPr>
          <a:xfrm>
            <a:off x="628988" y="987150"/>
            <a:ext cx="4851000" cy="316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1) Ley N° 21.435</a:t>
            </a:r>
            <a:endParaRPr sz="3600"/>
          </a:p>
        </p:txBody>
      </p:sp>
      <p:grpSp>
        <p:nvGrpSpPr>
          <p:cNvPr id="3750" name="Google Shape;3750;p77"/>
          <p:cNvGrpSpPr/>
          <p:nvPr/>
        </p:nvGrpSpPr>
        <p:grpSpPr>
          <a:xfrm>
            <a:off x="6246538" y="1798229"/>
            <a:ext cx="1660672" cy="1547043"/>
            <a:chOff x="4856071" y="1482694"/>
            <a:chExt cx="1219200" cy="1219200"/>
          </a:xfrm>
        </p:grpSpPr>
        <p:sp>
          <p:nvSpPr>
            <p:cNvPr id="3751" name="Google Shape;3751;p77"/>
            <p:cNvSpPr/>
            <p:nvPr/>
          </p:nvSpPr>
          <p:spPr>
            <a:xfrm>
              <a:off x="4856071"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52" name="Google Shape;3752;p77"/>
            <p:cNvGrpSpPr/>
            <p:nvPr/>
          </p:nvGrpSpPr>
          <p:grpSpPr>
            <a:xfrm>
              <a:off x="5258032" y="1784625"/>
              <a:ext cx="415286" cy="618996"/>
              <a:chOff x="6676742" y="1384737"/>
              <a:chExt cx="308671" cy="451229"/>
            </a:xfrm>
          </p:grpSpPr>
          <p:sp>
            <p:nvSpPr>
              <p:cNvPr id="3753" name="Google Shape;3753;p77"/>
              <p:cNvSpPr/>
              <p:nvPr/>
            </p:nvSpPr>
            <p:spPr>
              <a:xfrm>
                <a:off x="6676742" y="1384737"/>
                <a:ext cx="308671" cy="45122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77"/>
              <p:cNvSpPr/>
              <p:nvPr/>
            </p:nvSpPr>
            <p:spPr>
              <a:xfrm>
                <a:off x="6799107" y="1554518"/>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8" name="Shape 3758"/>
        <p:cNvGrpSpPr/>
        <p:nvPr/>
      </p:nvGrpSpPr>
      <p:grpSpPr>
        <a:xfrm>
          <a:off x="0" y="0"/>
          <a:ext cx="0" cy="0"/>
          <a:chOff x="0" y="0"/>
          <a:chExt cx="0" cy="0"/>
        </a:xfrm>
      </p:grpSpPr>
      <p:sp>
        <p:nvSpPr>
          <p:cNvPr id="3759" name="Google Shape;3759;p78"/>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p>
            <a:pPr indent="-387350" lvl="0" marL="457200" rtl="0" algn="ctr">
              <a:spcBef>
                <a:spcPts val="0"/>
              </a:spcBef>
              <a:spcAft>
                <a:spcPts val="0"/>
              </a:spcAft>
              <a:buSzPts val="2500"/>
              <a:buAutoNum type="arabicParenR"/>
            </a:pPr>
            <a:r>
              <a:rPr lang="en"/>
              <a:t>Breve Historia de la Ley </a:t>
            </a:r>
            <a:r>
              <a:rPr lang="en"/>
              <a:t>N°</a:t>
            </a:r>
            <a:r>
              <a:rPr lang="en"/>
              <a:t> 21.435</a:t>
            </a:r>
            <a:endParaRPr/>
          </a:p>
        </p:txBody>
      </p:sp>
      <p:sp>
        <p:nvSpPr>
          <p:cNvPr id="3760" name="Google Shape;3760;p78"/>
          <p:cNvSpPr txBox="1"/>
          <p:nvPr/>
        </p:nvSpPr>
        <p:spPr>
          <a:xfrm>
            <a:off x="141450" y="2907111"/>
            <a:ext cx="1560600" cy="8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njari"/>
                <a:ea typeface="Manjari"/>
                <a:cs typeface="Manjari"/>
                <a:sym typeface="Manjari"/>
              </a:rPr>
              <a:t>Moción Parlamentaria</a:t>
            </a:r>
            <a:endParaRPr sz="1200">
              <a:solidFill>
                <a:schemeClr val="dk1"/>
              </a:solidFill>
              <a:latin typeface="Manjari"/>
              <a:ea typeface="Manjari"/>
              <a:cs typeface="Manjari"/>
              <a:sym typeface="Manjari"/>
            </a:endParaRPr>
          </a:p>
          <a:p>
            <a:pPr indent="0" lvl="0" marL="0" rtl="0" algn="ctr">
              <a:spcBef>
                <a:spcPts val="0"/>
              </a:spcBef>
              <a:spcAft>
                <a:spcPts val="0"/>
              </a:spcAft>
              <a:buNone/>
            </a:pPr>
            <a:r>
              <a:rPr lang="en" sz="1200">
                <a:solidFill>
                  <a:schemeClr val="dk1"/>
                </a:solidFill>
                <a:latin typeface="Manjari"/>
                <a:ea typeface="Manjari"/>
                <a:cs typeface="Manjari"/>
                <a:sym typeface="Manjari"/>
              </a:rPr>
              <a:t>Boletín </a:t>
            </a:r>
            <a:br>
              <a:rPr lang="en" sz="1200">
                <a:solidFill>
                  <a:schemeClr val="dk1"/>
                </a:solidFill>
                <a:latin typeface="Manjari"/>
                <a:ea typeface="Manjari"/>
                <a:cs typeface="Manjari"/>
                <a:sym typeface="Manjari"/>
              </a:rPr>
            </a:br>
            <a:r>
              <a:rPr lang="en" sz="1200">
                <a:solidFill>
                  <a:schemeClr val="dk1"/>
                </a:solidFill>
                <a:latin typeface="Manjari"/>
                <a:ea typeface="Manjari"/>
                <a:cs typeface="Manjari"/>
                <a:sym typeface="Manjari"/>
              </a:rPr>
              <a:t>N° 7543-12 </a:t>
            </a:r>
            <a:r>
              <a:rPr lang="en" sz="1200">
                <a:solidFill>
                  <a:schemeClr val="dk1"/>
                </a:solidFill>
                <a:latin typeface="Manjari"/>
                <a:ea typeface="Manjari"/>
                <a:cs typeface="Manjari"/>
                <a:sym typeface="Manjari"/>
              </a:rPr>
              <a:t> </a:t>
            </a:r>
            <a:endParaRPr sz="1200">
              <a:solidFill>
                <a:schemeClr val="dk1"/>
              </a:solidFill>
              <a:latin typeface="Manjari"/>
              <a:ea typeface="Manjari"/>
              <a:cs typeface="Manjari"/>
              <a:sym typeface="Manjari"/>
            </a:endParaRPr>
          </a:p>
        </p:txBody>
      </p:sp>
      <p:sp>
        <p:nvSpPr>
          <p:cNvPr id="3761" name="Google Shape;3761;p78"/>
          <p:cNvSpPr txBox="1"/>
          <p:nvPr/>
        </p:nvSpPr>
        <p:spPr>
          <a:xfrm>
            <a:off x="162750" y="1788219"/>
            <a:ext cx="1518000" cy="28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Marzo 2011</a:t>
            </a:r>
            <a:endParaRPr sz="1600">
              <a:solidFill>
                <a:schemeClr val="lt2"/>
              </a:solidFill>
              <a:latin typeface="Montserrat Black"/>
              <a:ea typeface="Montserrat Black"/>
              <a:cs typeface="Montserrat Black"/>
              <a:sym typeface="Montserrat Black"/>
            </a:endParaRPr>
          </a:p>
        </p:txBody>
      </p:sp>
      <p:sp>
        <p:nvSpPr>
          <p:cNvPr id="3762" name="Google Shape;3762;p78"/>
          <p:cNvSpPr txBox="1"/>
          <p:nvPr/>
        </p:nvSpPr>
        <p:spPr>
          <a:xfrm>
            <a:off x="1810125" y="3068375"/>
            <a:ext cx="2239500" cy="69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njari"/>
                <a:ea typeface="Manjari"/>
                <a:cs typeface="Manjari"/>
                <a:sym typeface="Manjari"/>
              </a:rPr>
              <a:t>Oficio Sustitutivo N° 459-362</a:t>
            </a:r>
            <a:br>
              <a:rPr lang="en" sz="1200">
                <a:solidFill>
                  <a:schemeClr val="dk1"/>
                </a:solidFill>
                <a:latin typeface="Manjari"/>
                <a:ea typeface="Manjari"/>
                <a:cs typeface="Manjari"/>
                <a:sym typeface="Manjari"/>
              </a:rPr>
            </a:br>
            <a:r>
              <a:rPr lang="en" sz="1200">
                <a:solidFill>
                  <a:schemeClr val="dk1"/>
                </a:solidFill>
                <a:latin typeface="Manjari"/>
                <a:ea typeface="Manjari"/>
                <a:cs typeface="Manjari"/>
                <a:sym typeface="Manjari"/>
              </a:rPr>
              <a:t>Presidenta </a:t>
            </a:r>
            <a:br>
              <a:rPr lang="en" sz="1200">
                <a:solidFill>
                  <a:schemeClr val="dk1"/>
                </a:solidFill>
                <a:latin typeface="Manjari"/>
                <a:ea typeface="Manjari"/>
                <a:cs typeface="Manjari"/>
                <a:sym typeface="Manjari"/>
              </a:rPr>
            </a:br>
            <a:r>
              <a:rPr lang="en" sz="1200">
                <a:solidFill>
                  <a:schemeClr val="dk1"/>
                </a:solidFill>
                <a:latin typeface="Manjari"/>
                <a:ea typeface="Manjari"/>
                <a:cs typeface="Manjari"/>
                <a:sym typeface="Manjari"/>
              </a:rPr>
              <a:t>Michelle Bachelet</a:t>
            </a:r>
            <a:endParaRPr sz="1200">
              <a:solidFill>
                <a:schemeClr val="dk1"/>
              </a:solidFill>
              <a:latin typeface="Manjari"/>
              <a:ea typeface="Manjari"/>
              <a:cs typeface="Manjari"/>
              <a:sym typeface="Manjari"/>
            </a:endParaRPr>
          </a:p>
        </p:txBody>
      </p:sp>
      <p:sp>
        <p:nvSpPr>
          <p:cNvPr id="3763" name="Google Shape;3763;p78"/>
          <p:cNvSpPr txBox="1"/>
          <p:nvPr/>
        </p:nvSpPr>
        <p:spPr>
          <a:xfrm>
            <a:off x="2170863" y="1850682"/>
            <a:ext cx="1518000" cy="28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Septiembre 2014</a:t>
            </a:r>
            <a:endParaRPr sz="1600">
              <a:solidFill>
                <a:schemeClr val="lt2"/>
              </a:solidFill>
              <a:latin typeface="Montserrat Black"/>
              <a:ea typeface="Montserrat Black"/>
              <a:cs typeface="Montserrat Black"/>
              <a:sym typeface="Montserrat Black"/>
            </a:endParaRPr>
          </a:p>
        </p:txBody>
      </p:sp>
      <p:sp>
        <p:nvSpPr>
          <p:cNvPr id="3764" name="Google Shape;3764;p78"/>
          <p:cNvSpPr txBox="1"/>
          <p:nvPr/>
        </p:nvSpPr>
        <p:spPr>
          <a:xfrm>
            <a:off x="7302750" y="2969550"/>
            <a:ext cx="1617000" cy="139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njari"/>
                <a:ea typeface="Manjari"/>
                <a:cs typeface="Manjari"/>
                <a:sym typeface="Manjari"/>
              </a:rPr>
              <a:t>Tribunal Constitucional realiza control de constitucionalidad. </a:t>
            </a:r>
            <a:br>
              <a:rPr lang="en" sz="1200">
                <a:solidFill>
                  <a:schemeClr val="dk1"/>
                </a:solidFill>
                <a:latin typeface="Manjari"/>
                <a:ea typeface="Manjari"/>
                <a:cs typeface="Manjari"/>
                <a:sym typeface="Manjari"/>
              </a:rPr>
            </a:br>
            <a:r>
              <a:rPr lang="en" sz="1200">
                <a:solidFill>
                  <a:schemeClr val="dk1"/>
                </a:solidFill>
                <a:latin typeface="Manjari"/>
                <a:ea typeface="Manjari"/>
                <a:cs typeface="Manjari"/>
                <a:sym typeface="Manjari"/>
              </a:rPr>
              <a:t>Proyecto es promulgado y publicado</a:t>
            </a:r>
            <a:endParaRPr b="1" sz="1200">
              <a:solidFill>
                <a:schemeClr val="dk1"/>
              </a:solidFill>
              <a:latin typeface="Manjari"/>
              <a:ea typeface="Manjari"/>
              <a:cs typeface="Manjari"/>
              <a:sym typeface="Manjari"/>
            </a:endParaRPr>
          </a:p>
        </p:txBody>
      </p:sp>
      <p:sp>
        <p:nvSpPr>
          <p:cNvPr id="3765" name="Google Shape;3765;p78"/>
          <p:cNvSpPr txBox="1"/>
          <p:nvPr/>
        </p:nvSpPr>
        <p:spPr>
          <a:xfrm>
            <a:off x="7246350" y="1876050"/>
            <a:ext cx="1673400" cy="28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Black"/>
                <a:ea typeface="Montserrat Black"/>
                <a:cs typeface="Montserrat Black"/>
                <a:sym typeface="Montserrat Black"/>
              </a:rPr>
              <a:t>Marzo - Abril </a:t>
            </a:r>
            <a:br>
              <a:rPr lang="en" sz="1600">
                <a:solidFill>
                  <a:schemeClr val="dk1"/>
                </a:solidFill>
                <a:latin typeface="Montserrat Black"/>
                <a:ea typeface="Montserrat Black"/>
                <a:cs typeface="Montserrat Black"/>
                <a:sym typeface="Montserrat Black"/>
              </a:rPr>
            </a:br>
            <a:r>
              <a:rPr lang="en" sz="1600">
                <a:solidFill>
                  <a:schemeClr val="dk1"/>
                </a:solidFill>
                <a:latin typeface="Montserrat Black"/>
                <a:ea typeface="Montserrat Black"/>
                <a:cs typeface="Montserrat Black"/>
                <a:sym typeface="Montserrat Black"/>
              </a:rPr>
              <a:t>2022</a:t>
            </a:r>
            <a:endParaRPr sz="1600">
              <a:solidFill>
                <a:schemeClr val="lt2"/>
              </a:solidFill>
              <a:latin typeface="Montserrat Black"/>
              <a:ea typeface="Montserrat Black"/>
              <a:cs typeface="Montserrat Black"/>
              <a:sym typeface="Montserrat Black"/>
            </a:endParaRPr>
          </a:p>
        </p:txBody>
      </p:sp>
      <p:sp>
        <p:nvSpPr>
          <p:cNvPr id="3766" name="Google Shape;3766;p78"/>
          <p:cNvSpPr/>
          <p:nvPr/>
        </p:nvSpPr>
        <p:spPr>
          <a:xfrm>
            <a:off x="0" y="2532150"/>
            <a:ext cx="9144000" cy="63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67" name="Google Shape;3767;p78"/>
          <p:cNvGrpSpPr/>
          <p:nvPr/>
        </p:nvGrpSpPr>
        <p:grpSpPr>
          <a:xfrm>
            <a:off x="738900" y="2318788"/>
            <a:ext cx="365700" cy="365700"/>
            <a:chOff x="2078550" y="4124325"/>
            <a:chExt cx="365700" cy="365700"/>
          </a:xfrm>
        </p:grpSpPr>
        <p:sp>
          <p:nvSpPr>
            <p:cNvPr id="3768" name="Google Shape;3768;p78"/>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78"/>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0" name="Google Shape;3770;p78"/>
          <p:cNvGrpSpPr/>
          <p:nvPr/>
        </p:nvGrpSpPr>
        <p:grpSpPr>
          <a:xfrm>
            <a:off x="2747013" y="2381250"/>
            <a:ext cx="365700" cy="365700"/>
            <a:chOff x="2078550" y="4124325"/>
            <a:chExt cx="365700" cy="365700"/>
          </a:xfrm>
        </p:grpSpPr>
        <p:sp>
          <p:nvSpPr>
            <p:cNvPr id="3771" name="Google Shape;3771;p78"/>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78"/>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3" name="Google Shape;3773;p78"/>
          <p:cNvGrpSpPr/>
          <p:nvPr/>
        </p:nvGrpSpPr>
        <p:grpSpPr>
          <a:xfrm>
            <a:off x="7900200" y="2381250"/>
            <a:ext cx="365700" cy="365700"/>
            <a:chOff x="2078550" y="4124325"/>
            <a:chExt cx="365700" cy="365700"/>
          </a:xfrm>
        </p:grpSpPr>
        <p:sp>
          <p:nvSpPr>
            <p:cNvPr id="3774" name="Google Shape;3774;p78"/>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78"/>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76" name="Google Shape;3776;p78"/>
          <p:cNvSpPr txBox="1"/>
          <p:nvPr/>
        </p:nvSpPr>
        <p:spPr>
          <a:xfrm>
            <a:off x="3920700" y="3068375"/>
            <a:ext cx="1302600" cy="8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Manjari"/>
                <a:ea typeface="Manjari"/>
                <a:cs typeface="Manjari"/>
                <a:sym typeface="Manjari"/>
              </a:rPr>
              <a:t>Proyecto se aprueba en</a:t>
            </a:r>
            <a:br>
              <a:rPr lang="en" sz="1000">
                <a:solidFill>
                  <a:schemeClr val="dk1"/>
                </a:solidFill>
                <a:latin typeface="Manjari"/>
                <a:ea typeface="Manjari"/>
                <a:cs typeface="Manjari"/>
                <a:sym typeface="Manjari"/>
              </a:rPr>
            </a:br>
            <a:r>
              <a:rPr lang="en" sz="1000">
                <a:solidFill>
                  <a:schemeClr val="dk1"/>
                </a:solidFill>
                <a:latin typeface="Manjari"/>
                <a:ea typeface="Manjari"/>
                <a:cs typeface="Manjari"/>
                <a:sym typeface="Manjari"/>
              </a:rPr>
              <a:t>la Cámara de Diputados</a:t>
            </a:r>
            <a:endParaRPr sz="1000">
              <a:solidFill>
                <a:schemeClr val="dk1"/>
              </a:solidFill>
              <a:latin typeface="Manjari"/>
              <a:ea typeface="Manjari"/>
              <a:cs typeface="Manjari"/>
              <a:sym typeface="Manjari"/>
            </a:endParaRPr>
          </a:p>
        </p:txBody>
      </p:sp>
      <p:sp>
        <p:nvSpPr>
          <p:cNvPr id="3777" name="Google Shape;3777;p78"/>
          <p:cNvSpPr txBox="1"/>
          <p:nvPr/>
        </p:nvSpPr>
        <p:spPr>
          <a:xfrm>
            <a:off x="3812988" y="1850682"/>
            <a:ext cx="1518000" cy="28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Montserrat Black"/>
                <a:ea typeface="Montserrat Black"/>
                <a:cs typeface="Montserrat Black"/>
                <a:sym typeface="Montserrat Black"/>
              </a:rPr>
              <a:t>Noviembre 2016</a:t>
            </a:r>
            <a:endParaRPr sz="1000">
              <a:solidFill>
                <a:schemeClr val="lt2"/>
              </a:solidFill>
              <a:latin typeface="Montserrat Black"/>
              <a:ea typeface="Montserrat Black"/>
              <a:cs typeface="Montserrat Black"/>
              <a:sym typeface="Montserrat Black"/>
            </a:endParaRPr>
          </a:p>
        </p:txBody>
      </p:sp>
      <p:grpSp>
        <p:nvGrpSpPr>
          <p:cNvPr id="3778" name="Google Shape;3778;p78"/>
          <p:cNvGrpSpPr/>
          <p:nvPr/>
        </p:nvGrpSpPr>
        <p:grpSpPr>
          <a:xfrm>
            <a:off x="4389150" y="2388900"/>
            <a:ext cx="365700" cy="365700"/>
            <a:chOff x="2078550" y="4124325"/>
            <a:chExt cx="365700" cy="365700"/>
          </a:xfrm>
        </p:grpSpPr>
        <p:sp>
          <p:nvSpPr>
            <p:cNvPr id="3779" name="Google Shape;3779;p78"/>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3780" name="Google Shape;3780;p78"/>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grpSp>
      <p:sp>
        <p:nvSpPr>
          <p:cNvPr id="3781" name="Google Shape;3781;p78"/>
          <p:cNvSpPr txBox="1"/>
          <p:nvPr/>
        </p:nvSpPr>
        <p:spPr>
          <a:xfrm>
            <a:off x="5220750" y="2994925"/>
            <a:ext cx="2239500" cy="11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Manjari"/>
                <a:ea typeface="Manjari"/>
                <a:cs typeface="Manjari"/>
                <a:sym typeface="Manjari"/>
              </a:rPr>
              <a:t>Senado aprueba el proyecto con enmiendas. Cámara de Diputados rechaza parcialmente.</a:t>
            </a:r>
            <a:br>
              <a:rPr lang="en" sz="1000">
                <a:solidFill>
                  <a:schemeClr val="dk1"/>
                </a:solidFill>
                <a:latin typeface="Manjari"/>
                <a:ea typeface="Manjari"/>
                <a:cs typeface="Manjari"/>
                <a:sym typeface="Manjari"/>
              </a:rPr>
            </a:br>
            <a:r>
              <a:rPr lang="en" sz="1000">
                <a:solidFill>
                  <a:schemeClr val="dk1"/>
                </a:solidFill>
                <a:latin typeface="Manjari"/>
                <a:ea typeface="Manjari"/>
                <a:cs typeface="Manjari"/>
                <a:sym typeface="Manjari"/>
              </a:rPr>
              <a:t>Se crea Comisión Mixta. </a:t>
            </a:r>
            <a:br>
              <a:rPr lang="en" sz="1000">
                <a:solidFill>
                  <a:schemeClr val="dk1"/>
                </a:solidFill>
                <a:latin typeface="Manjari"/>
                <a:ea typeface="Manjari"/>
                <a:cs typeface="Manjari"/>
                <a:sym typeface="Manjari"/>
              </a:rPr>
            </a:br>
            <a:r>
              <a:rPr lang="en" sz="1000">
                <a:solidFill>
                  <a:schemeClr val="dk1"/>
                </a:solidFill>
                <a:latin typeface="Manjari"/>
                <a:ea typeface="Manjari"/>
                <a:cs typeface="Manjari"/>
                <a:sym typeface="Manjari"/>
              </a:rPr>
              <a:t>Informe es aprobado por ambas cámaras</a:t>
            </a:r>
            <a:br>
              <a:rPr lang="en" sz="1000">
                <a:solidFill>
                  <a:schemeClr val="dk1"/>
                </a:solidFill>
                <a:latin typeface="Manjari"/>
                <a:ea typeface="Manjari"/>
                <a:cs typeface="Manjari"/>
                <a:sym typeface="Manjari"/>
              </a:rPr>
            </a:br>
            <a:r>
              <a:rPr lang="en" sz="1000">
                <a:solidFill>
                  <a:schemeClr val="dk1"/>
                </a:solidFill>
                <a:latin typeface="Manjari"/>
                <a:ea typeface="Manjari"/>
                <a:cs typeface="Manjari"/>
                <a:sym typeface="Manjari"/>
              </a:rPr>
              <a:t> </a:t>
            </a:r>
            <a:endParaRPr sz="1000">
              <a:solidFill>
                <a:schemeClr val="dk1"/>
              </a:solidFill>
              <a:latin typeface="Manjari"/>
              <a:ea typeface="Manjari"/>
              <a:cs typeface="Manjari"/>
              <a:sym typeface="Manjari"/>
            </a:endParaRPr>
          </a:p>
        </p:txBody>
      </p:sp>
      <p:sp>
        <p:nvSpPr>
          <p:cNvPr id="3782" name="Google Shape;3782;p78"/>
          <p:cNvSpPr txBox="1"/>
          <p:nvPr/>
        </p:nvSpPr>
        <p:spPr>
          <a:xfrm>
            <a:off x="5581500" y="1850682"/>
            <a:ext cx="1518000" cy="28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Montserrat Black"/>
                <a:ea typeface="Montserrat Black"/>
                <a:cs typeface="Montserrat Black"/>
                <a:sym typeface="Montserrat Black"/>
              </a:rPr>
              <a:t>Agosto 2021 - Enero 2022</a:t>
            </a:r>
            <a:endParaRPr sz="1000">
              <a:solidFill>
                <a:schemeClr val="lt2"/>
              </a:solidFill>
              <a:latin typeface="Montserrat Black"/>
              <a:ea typeface="Montserrat Black"/>
              <a:cs typeface="Montserrat Black"/>
              <a:sym typeface="Montserrat Black"/>
            </a:endParaRPr>
          </a:p>
        </p:txBody>
      </p:sp>
      <p:grpSp>
        <p:nvGrpSpPr>
          <p:cNvPr id="3783" name="Google Shape;3783;p78"/>
          <p:cNvGrpSpPr/>
          <p:nvPr/>
        </p:nvGrpSpPr>
        <p:grpSpPr>
          <a:xfrm>
            <a:off x="6157650" y="2381250"/>
            <a:ext cx="365700" cy="365700"/>
            <a:chOff x="2078550" y="4124325"/>
            <a:chExt cx="365700" cy="365700"/>
          </a:xfrm>
        </p:grpSpPr>
        <p:sp>
          <p:nvSpPr>
            <p:cNvPr id="3784" name="Google Shape;3784;p78"/>
            <p:cNvSpPr/>
            <p:nvPr/>
          </p:nvSpPr>
          <p:spPr>
            <a:xfrm>
              <a:off x="2078550" y="4124325"/>
              <a:ext cx="365700" cy="365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3785" name="Google Shape;3785;p78"/>
            <p:cNvSpPr/>
            <p:nvPr/>
          </p:nvSpPr>
          <p:spPr>
            <a:xfrm>
              <a:off x="2169900" y="4215675"/>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9" name="Shape 3789"/>
        <p:cNvGrpSpPr/>
        <p:nvPr/>
      </p:nvGrpSpPr>
      <p:grpSpPr>
        <a:xfrm>
          <a:off x="0" y="0"/>
          <a:ext cx="0" cy="0"/>
          <a:chOff x="0" y="0"/>
          <a:chExt cx="0" cy="0"/>
        </a:xfrm>
      </p:grpSpPr>
      <p:sp>
        <p:nvSpPr>
          <p:cNvPr id="3790" name="Google Shape;3790;p79"/>
          <p:cNvSpPr txBox="1"/>
          <p:nvPr>
            <p:ph idx="5" type="subTitle"/>
          </p:nvPr>
        </p:nvSpPr>
        <p:spPr>
          <a:xfrm>
            <a:off x="474150" y="1475150"/>
            <a:ext cx="5237400" cy="31005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Ingresada el </a:t>
            </a:r>
            <a:r>
              <a:rPr lang="en">
                <a:latin typeface="Montserrat"/>
                <a:ea typeface="Montserrat"/>
                <a:cs typeface="Montserrat"/>
                <a:sym typeface="Montserrat"/>
              </a:rPr>
              <a:t>17 de marzo de 2011.</a:t>
            </a: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Comenzó su tramitación a fines del 2012</a:t>
            </a:r>
            <a:br>
              <a:rPr lang="en">
                <a:latin typeface="Montserrat"/>
                <a:ea typeface="Montserrat"/>
                <a:cs typeface="Montserrat"/>
                <a:sym typeface="Montserrat"/>
              </a:rPr>
            </a:br>
            <a:endParaRPr>
              <a:latin typeface="Montserrat"/>
              <a:ea typeface="Montserrat"/>
              <a:cs typeface="Montserrat"/>
              <a:sym typeface="Montserrat"/>
            </a:endParaRPr>
          </a:p>
          <a:p>
            <a:pPr indent="0" lvl="0" marL="0" rtl="0" algn="just">
              <a:spcBef>
                <a:spcPts val="0"/>
              </a:spcBef>
              <a:spcAft>
                <a:spcPts val="0"/>
              </a:spcAft>
              <a:buNone/>
            </a:pPr>
            <a:r>
              <a:rPr lang="en" u="sng">
                <a:latin typeface="Montserrat"/>
                <a:ea typeface="Montserrat"/>
                <a:cs typeface="Montserrat"/>
                <a:sym typeface="Montserrat"/>
              </a:rPr>
              <a:t>Objetivos:</a:t>
            </a:r>
            <a:endParaRPr u="sng">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Refuerza</a:t>
            </a:r>
            <a:r>
              <a:rPr lang="en">
                <a:latin typeface="Montserrat"/>
                <a:ea typeface="Montserrat"/>
                <a:cs typeface="Montserrat"/>
                <a:sym typeface="Montserrat"/>
              </a:rPr>
              <a:t> el estatuto legal y constitucional de las aguas como bienes nacionales de uso público;</a:t>
            </a: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Busca generar mayor seguridad y equidad en el acceso al agua;</a:t>
            </a: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Establecer una nueva categoría de derecho: agua como derecho humano esencial.</a:t>
            </a:r>
            <a:endParaRPr>
              <a:latin typeface="Montserrat"/>
              <a:ea typeface="Montserrat"/>
              <a:cs typeface="Montserrat"/>
              <a:sym typeface="Montserrat"/>
            </a:endParaRPr>
          </a:p>
        </p:txBody>
      </p:sp>
      <p:sp>
        <p:nvSpPr>
          <p:cNvPr id="3791" name="Google Shape;3791;p79"/>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387350" lvl="0" marL="457200" rtl="0" algn="ctr">
              <a:spcBef>
                <a:spcPts val="0"/>
              </a:spcBef>
              <a:spcAft>
                <a:spcPts val="0"/>
              </a:spcAft>
              <a:buSzPts val="2500"/>
              <a:buAutoNum type="arabicPeriod"/>
            </a:pPr>
            <a:r>
              <a:rPr lang="en"/>
              <a:t>Moción Parlamentaria (2011)</a:t>
            </a:r>
            <a:endParaRPr/>
          </a:p>
        </p:txBody>
      </p:sp>
      <p:pic>
        <p:nvPicPr>
          <p:cNvPr id="3792" name="Google Shape;3792;p79"/>
          <p:cNvPicPr preferRelativeResize="0"/>
          <p:nvPr/>
        </p:nvPicPr>
        <p:blipFill>
          <a:blip r:embed="rId3">
            <a:alphaModFix/>
          </a:blip>
          <a:stretch>
            <a:fillRect/>
          </a:stretch>
        </p:blipFill>
        <p:spPr>
          <a:xfrm>
            <a:off x="5845200" y="1890225"/>
            <a:ext cx="3127651" cy="2064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2"/>
                                        </p:tgtEl>
                                        <p:attrNameLst>
                                          <p:attrName>style.visibility</p:attrName>
                                        </p:attrNameLst>
                                      </p:cBhvr>
                                      <p:to>
                                        <p:strVal val="visible"/>
                                      </p:to>
                                    </p:set>
                                    <p:animEffect filter="fade" transition="in">
                                      <p:cBhvr>
                                        <p:cTn dur="1000"/>
                                        <p:tgtEl>
                                          <p:spTgt spid="37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5" name="Shape 3125"/>
        <p:cNvGrpSpPr/>
        <p:nvPr/>
      </p:nvGrpSpPr>
      <p:grpSpPr>
        <a:xfrm>
          <a:off x="0" y="0"/>
          <a:ext cx="0" cy="0"/>
          <a:chOff x="0" y="0"/>
          <a:chExt cx="0" cy="0"/>
        </a:xfrm>
      </p:grpSpPr>
      <p:sp>
        <p:nvSpPr>
          <p:cNvPr id="3126" name="Google Shape;3126;p35"/>
          <p:cNvSpPr txBox="1"/>
          <p:nvPr>
            <p:ph type="title"/>
          </p:nvPr>
        </p:nvSpPr>
        <p:spPr>
          <a:xfrm>
            <a:off x="720000" y="215195"/>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Primero: </a:t>
            </a:r>
            <a:r>
              <a:rPr lang="en"/>
              <a:t>De las Aguas y del Derecho de Aprovechamiento</a:t>
            </a:r>
            <a:endParaRPr/>
          </a:p>
        </p:txBody>
      </p:sp>
      <p:graphicFrame>
        <p:nvGraphicFramePr>
          <p:cNvPr id="3127" name="Google Shape;3127;p35"/>
          <p:cNvGraphicFramePr/>
          <p:nvPr/>
        </p:nvGraphicFramePr>
        <p:xfrm>
          <a:off x="274300" y="1194966"/>
          <a:ext cx="3000000" cy="3000000"/>
        </p:xfrm>
        <a:graphic>
          <a:graphicData uri="http://schemas.openxmlformats.org/drawingml/2006/table">
            <a:tbl>
              <a:tblPr>
                <a:noFill/>
                <a:tableStyleId>{F748AA23-3492-470D-870D-72949ED4B2B8}</a:tableStyleId>
              </a:tblPr>
              <a:tblGrid>
                <a:gridCol w="3807400"/>
                <a:gridCol w="4788000"/>
              </a:tblGrid>
              <a:tr h="381000">
                <a:tc>
                  <a:txBody>
                    <a:bodyPr/>
                    <a:lstStyle/>
                    <a:p>
                      <a:pPr indent="0" lvl="0" marL="0" rtl="0" algn="ctr">
                        <a:spcBef>
                          <a:spcPts val="0"/>
                        </a:spcBef>
                        <a:spcAft>
                          <a:spcPts val="0"/>
                        </a:spcAft>
                        <a:buNone/>
                      </a:pPr>
                      <a:r>
                        <a:rPr b="1" lang="en" sz="1200">
                          <a:solidFill>
                            <a:srgbClr val="FFFFFF"/>
                          </a:solidFill>
                        </a:rPr>
                        <a:t>Título I: </a:t>
                      </a:r>
                      <a:endParaRPr b="1" sz="1200">
                        <a:solidFill>
                          <a:srgbClr val="FFFFFF"/>
                        </a:solidFill>
                      </a:endParaRPr>
                    </a:p>
                    <a:p>
                      <a:pPr indent="0" lvl="0" marL="0" rtl="0" algn="ctr">
                        <a:spcBef>
                          <a:spcPts val="0"/>
                        </a:spcBef>
                        <a:spcAft>
                          <a:spcPts val="0"/>
                        </a:spcAft>
                        <a:buNone/>
                      </a:pPr>
                      <a:r>
                        <a:rPr b="1" lang="en" sz="1200">
                          <a:solidFill>
                            <a:srgbClr val="FFFFFF"/>
                          </a:solidFill>
                        </a:rPr>
                        <a:t>Disposiciones</a:t>
                      </a:r>
                      <a:r>
                        <a:rPr b="1" lang="en" sz="1200">
                          <a:solidFill>
                            <a:srgbClr val="FFFFFF"/>
                          </a:solidFill>
                        </a:rPr>
                        <a:t> Generales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1 a 4.</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200">
                          <a:solidFill>
                            <a:srgbClr val="FFFFFF"/>
                          </a:solidFill>
                        </a:rPr>
                        <a:t>Título II: </a:t>
                      </a:r>
                      <a:endParaRPr b="1" sz="1200">
                        <a:solidFill>
                          <a:srgbClr val="FFFFFF"/>
                        </a:solidFill>
                      </a:endParaRPr>
                    </a:p>
                    <a:p>
                      <a:pPr indent="0" lvl="0" marL="0" rtl="0" algn="ctr">
                        <a:spcBef>
                          <a:spcPts val="0"/>
                        </a:spcBef>
                        <a:spcAft>
                          <a:spcPts val="0"/>
                        </a:spcAft>
                        <a:buNone/>
                      </a:pPr>
                      <a:r>
                        <a:rPr b="1" lang="en" sz="1200">
                          <a:solidFill>
                            <a:srgbClr val="FFFFFF"/>
                          </a:solidFill>
                        </a:rPr>
                        <a:t>Del Dominio y Aprovechamiento de las Aguas.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5 a 19.</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200">
                          <a:solidFill>
                            <a:srgbClr val="FFFFFF"/>
                          </a:solidFill>
                        </a:rPr>
                        <a:t>Título III: </a:t>
                      </a:r>
                      <a:endParaRPr b="1" sz="1200">
                        <a:solidFill>
                          <a:srgbClr val="FFFFFF"/>
                        </a:solidFill>
                      </a:endParaRPr>
                    </a:p>
                    <a:p>
                      <a:pPr indent="0" lvl="0" marL="0" rtl="0" algn="ctr">
                        <a:spcBef>
                          <a:spcPts val="0"/>
                        </a:spcBef>
                        <a:spcAft>
                          <a:spcPts val="0"/>
                        </a:spcAft>
                        <a:buNone/>
                      </a:pPr>
                      <a:r>
                        <a:rPr b="1" lang="en" sz="1200">
                          <a:solidFill>
                            <a:srgbClr val="FFFFFF"/>
                          </a:solidFill>
                        </a:rPr>
                        <a:t>De la Adquisición del Derecho de Aprovechamiento.</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20 a 29.</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200">
                          <a:solidFill>
                            <a:srgbClr val="FFFFFF"/>
                          </a:solidFill>
                        </a:rPr>
                        <a:t>Título IV: </a:t>
                      </a:r>
                      <a:endParaRPr sz="1200">
                        <a:solidFill>
                          <a:srgbClr val="FFFFFF"/>
                        </a:solidFill>
                      </a:endParaRPr>
                    </a:p>
                    <a:p>
                      <a:pPr indent="0" lvl="0" marL="0" rtl="0" algn="ctr">
                        <a:spcBef>
                          <a:spcPts val="0"/>
                        </a:spcBef>
                        <a:spcAft>
                          <a:spcPts val="0"/>
                        </a:spcAft>
                        <a:buNone/>
                      </a:pPr>
                      <a:r>
                        <a:rPr lang="en" sz="1200">
                          <a:solidFill>
                            <a:srgbClr val="FFFFFF"/>
                          </a:solidFill>
                        </a:rPr>
                        <a:t>De los cauces de las Aguas.</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De los</a:t>
                      </a:r>
                      <a:r>
                        <a:rPr lang="en" sz="1200">
                          <a:solidFill>
                            <a:srgbClr val="FFFFFF"/>
                          </a:solidFill>
                        </a:rPr>
                        <a:t> álveos o cauces naturales: Art. 30 a 34.</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los álveos de aguas detenidas: Art. 35. </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los cauces artificiales y de otras obras: Art. 36 a 38.</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 </a:t>
                      </a:r>
                      <a:r>
                        <a:rPr lang="en" sz="1200">
                          <a:solidFill>
                            <a:srgbClr val="FFFFFF"/>
                          </a:solidFill>
                        </a:rPr>
                        <a:t>concesión de cauces de </a:t>
                      </a:r>
                      <a:r>
                        <a:rPr lang="en" sz="1200">
                          <a:solidFill>
                            <a:srgbClr val="FFFFFF"/>
                          </a:solidFill>
                        </a:rPr>
                        <a:t>uso público</a:t>
                      </a:r>
                      <a:r>
                        <a:rPr lang="en" sz="1200">
                          <a:solidFill>
                            <a:srgbClr val="FFFFFF"/>
                          </a:solidFill>
                        </a:rPr>
                        <a:t> para conducir aguas de aprovechamiento particular: Art. 39 y 40.</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Disposiciones especiales: Art. 41 y 42. </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200">
                          <a:solidFill>
                            <a:srgbClr val="FFFFFF"/>
                          </a:solidFill>
                        </a:rPr>
                        <a:t>Título V: </a:t>
                      </a:r>
                      <a:endParaRPr sz="1200">
                        <a:solidFill>
                          <a:srgbClr val="FFFFFF"/>
                        </a:solidFill>
                      </a:endParaRPr>
                    </a:p>
                    <a:p>
                      <a:pPr indent="0" lvl="0" marL="0" rtl="0" algn="ctr">
                        <a:spcBef>
                          <a:spcPts val="0"/>
                        </a:spcBef>
                        <a:spcAft>
                          <a:spcPts val="0"/>
                        </a:spcAft>
                        <a:buNone/>
                      </a:pPr>
                      <a:r>
                        <a:rPr lang="en" sz="1200">
                          <a:solidFill>
                            <a:srgbClr val="FFFFFF"/>
                          </a:solidFill>
                        </a:rPr>
                        <a:t>De los Derrames y Drenajes de Agua</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De los </a:t>
                      </a:r>
                      <a:r>
                        <a:rPr lang="en" sz="1200">
                          <a:solidFill>
                            <a:srgbClr val="FFFFFF"/>
                          </a:solidFill>
                        </a:rPr>
                        <a:t>derrames: A</a:t>
                      </a:r>
                      <a:r>
                        <a:rPr lang="en" sz="1200">
                          <a:solidFill>
                            <a:srgbClr val="FFFFFF"/>
                          </a:solidFill>
                        </a:rPr>
                        <a:t>rt. 43 a 46.</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los drenajes: Art. 47 a 52.</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Normas generales: Art. 53 a 55.</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6" name="Shape 3796"/>
        <p:cNvGrpSpPr/>
        <p:nvPr/>
      </p:nvGrpSpPr>
      <p:grpSpPr>
        <a:xfrm>
          <a:off x="0" y="0"/>
          <a:ext cx="0" cy="0"/>
          <a:chOff x="0" y="0"/>
          <a:chExt cx="0" cy="0"/>
        </a:xfrm>
      </p:grpSpPr>
      <p:sp>
        <p:nvSpPr>
          <p:cNvPr id="3797" name="Google Shape;3797;p80"/>
          <p:cNvSpPr txBox="1"/>
          <p:nvPr>
            <p:ph idx="5" type="subTitle"/>
          </p:nvPr>
        </p:nvSpPr>
        <p:spPr>
          <a:xfrm>
            <a:off x="3589725" y="1571600"/>
            <a:ext cx="5454300" cy="33363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Durante la tramitación del proyecto, éste </a:t>
            </a:r>
            <a:r>
              <a:rPr lang="en">
                <a:latin typeface="Montserrat"/>
                <a:ea typeface="Montserrat"/>
                <a:cs typeface="Montserrat"/>
                <a:sym typeface="Montserrat"/>
              </a:rPr>
              <a:t>fue objeto</a:t>
            </a:r>
            <a:r>
              <a:rPr lang="en">
                <a:latin typeface="Montserrat"/>
                <a:ea typeface="Montserrat"/>
                <a:cs typeface="Montserrat"/>
                <a:sym typeface="Montserrat"/>
              </a:rPr>
              <a:t> de varias indicaciones por parte de los gobiernos de Michelle Bachelet y Sebastián Piñera.</a:t>
            </a:r>
            <a:endParaRPr>
              <a:latin typeface="Montserrat"/>
              <a:ea typeface="Montserrat"/>
              <a:cs typeface="Montserrat"/>
              <a:sym typeface="Montserrat"/>
            </a:endParaRPr>
          </a:p>
          <a:p>
            <a:pPr indent="0" lvl="0" marL="0" rtl="0" algn="just">
              <a:spcBef>
                <a:spcPts val="0"/>
              </a:spcBef>
              <a:spcAft>
                <a:spcPts val="0"/>
              </a:spcAft>
              <a:buNone/>
            </a:pPr>
            <a:br>
              <a:rPr lang="en">
                <a:latin typeface="Montserrat"/>
                <a:ea typeface="Montserrat"/>
                <a:cs typeface="Montserrat"/>
                <a:sym typeface="Montserrat"/>
              </a:rPr>
            </a:br>
            <a:r>
              <a:rPr lang="en">
                <a:latin typeface="Montserrat"/>
                <a:ea typeface="Montserrat"/>
                <a:cs typeface="Montserrat"/>
                <a:sym typeface="Montserrat"/>
              </a:rPr>
              <a:t>2014: Indicación sustitutiva del gobierno de Bachelet, es en gran medida una nueva reforma porque incluye 51 indicaciones, de distinto carácter. </a:t>
            </a:r>
            <a:br>
              <a:rPr lang="en">
                <a:latin typeface="Montserrat"/>
                <a:ea typeface="Montserrat"/>
                <a:cs typeface="Montserrat"/>
                <a:sym typeface="Montserrat"/>
              </a:rPr>
            </a:br>
            <a:endParaRPr>
              <a:latin typeface="Montserrat"/>
              <a:ea typeface="Montserrat"/>
              <a:cs typeface="Montserrat"/>
              <a:sym typeface="Montserrat"/>
            </a:endParaRPr>
          </a:p>
          <a:p>
            <a:pPr indent="0" lvl="0" marL="0" rtl="0" algn="just">
              <a:spcBef>
                <a:spcPts val="0"/>
              </a:spcBef>
              <a:spcAft>
                <a:spcPts val="0"/>
              </a:spcAft>
              <a:buClr>
                <a:schemeClr val="dk2"/>
              </a:buClr>
              <a:buSzPts val="1100"/>
              <a:buFont typeface="Arial"/>
              <a:buNone/>
            </a:pPr>
            <a:r>
              <a:rPr lang="en">
                <a:latin typeface="Montserrat"/>
                <a:ea typeface="Montserrat"/>
                <a:cs typeface="Montserrat"/>
                <a:sym typeface="Montserrat"/>
              </a:rPr>
              <a:t>2016: El proyecto se aprueba en general y en particular en su primer trámite en la Sala de Diputados del Congreso y pasa al Senado.</a:t>
            </a:r>
            <a:endParaRPr>
              <a:latin typeface="Montserrat"/>
              <a:ea typeface="Montserrat"/>
              <a:cs typeface="Montserrat"/>
              <a:sym typeface="Montserrat"/>
            </a:endParaRPr>
          </a:p>
          <a:p>
            <a:pPr indent="0" lvl="0" marL="0" rtl="0" algn="just">
              <a:spcBef>
                <a:spcPts val="0"/>
              </a:spcBef>
              <a:spcAft>
                <a:spcPts val="0"/>
              </a:spcAft>
              <a:buClr>
                <a:schemeClr val="dk2"/>
              </a:buClr>
              <a:buSzPts val="1100"/>
              <a:buFont typeface="Arial"/>
              <a:buNone/>
            </a:pPr>
            <a:r>
              <a:t/>
            </a:r>
            <a:endParaRPr>
              <a:latin typeface="Montserrat"/>
              <a:ea typeface="Montserrat"/>
              <a:cs typeface="Montserrat"/>
              <a:sym typeface="Montserrat"/>
            </a:endParaRPr>
          </a:p>
          <a:p>
            <a:pPr indent="0" lvl="0" marL="0" rtl="0" algn="just">
              <a:spcBef>
                <a:spcPts val="0"/>
              </a:spcBef>
              <a:spcAft>
                <a:spcPts val="0"/>
              </a:spcAft>
              <a:buClr>
                <a:schemeClr val="dk2"/>
              </a:buClr>
              <a:buSzPts val="1100"/>
              <a:buFont typeface="Arial"/>
              <a:buNone/>
            </a:pPr>
            <a:r>
              <a:t/>
            </a:r>
            <a:endParaRPr>
              <a:latin typeface="Montserrat"/>
              <a:ea typeface="Montserrat"/>
              <a:cs typeface="Montserrat"/>
              <a:sym typeface="Montserrat"/>
            </a:endParaRPr>
          </a:p>
        </p:txBody>
      </p:sp>
      <p:sp>
        <p:nvSpPr>
          <p:cNvPr id="3798" name="Google Shape;3798;p80"/>
          <p:cNvSpPr txBox="1"/>
          <p:nvPr>
            <p:ph type="title"/>
          </p:nvPr>
        </p:nvSpPr>
        <p:spPr>
          <a:xfrm>
            <a:off x="1701600" y="488025"/>
            <a:ext cx="5740800" cy="8652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a:t>2. Indicaciones del Poder Ejecutivo </a:t>
            </a:r>
            <a:br>
              <a:rPr lang="en"/>
            </a:br>
            <a:r>
              <a:rPr lang="en"/>
              <a:t>(2014 - 2021)</a:t>
            </a:r>
            <a:endParaRPr/>
          </a:p>
        </p:txBody>
      </p:sp>
      <p:pic>
        <p:nvPicPr>
          <p:cNvPr id="3799" name="Google Shape;3799;p80"/>
          <p:cNvPicPr preferRelativeResize="0"/>
          <p:nvPr/>
        </p:nvPicPr>
        <p:blipFill>
          <a:blip r:embed="rId3">
            <a:alphaModFix/>
          </a:blip>
          <a:stretch>
            <a:fillRect/>
          </a:stretch>
        </p:blipFill>
        <p:spPr>
          <a:xfrm>
            <a:off x="227675" y="1858075"/>
            <a:ext cx="3127650" cy="208672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3" name="Shape 3803"/>
        <p:cNvGrpSpPr/>
        <p:nvPr/>
      </p:nvGrpSpPr>
      <p:grpSpPr>
        <a:xfrm>
          <a:off x="0" y="0"/>
          <a:ext cx="0" cy="0"/>
          <a:chOff x="0" y="0"/>
          <a:chExt cx="0" cy="0"/>
        </a:xfrm>
      </p:grpSpPr>
      <p:sp>
        <p:nvSpPr>
          <p:cNvPr id="3804" name="Google Shape;3804;p81"/>
          <p:cNvSpPr txBox="1"/>
          <p:nvPr>
            <p:ph idx="5" type="subTitle"/>
          </p:nvPr>
        </p:nvSpPr>
        <p:spPr>
          <a:xfrm>
            <a:off x="4195975" y="1743550"/>
            <a:ext cx="4612200" cy="31005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2017: El gobierno de Bachelet presenta nuevas indicaciones.</a:t>
            </a:r>
            <a:endParaRPr>
              <a:latin typeface="Montserrat"/>
              <a:ea typeface="Montserrat"/>
              <a:cs typeface="Montserrat"/>
              <a:sym typeface="Montserrat"/>
            </a:endParaRPr>
          </a:p>
          <a:p>
            <a:pPr indent="-330200" lvl="0" marL="457200" rtl="0" algn="just">
              <a:spcBef>
                <a:spcPts val="1000"/>
              </a:spcBef>
              <a:spcAft>
                <a:spcPts val="0"/>
              </a:spcAft>
              <a:buSzPts val="1600"/>
              <a:buFont typeface="Montserrat"/>
              <a:buChar char="●"/>
            </a:pPr>
            <a:r>
              <a:rPr lang="en">
                <a:latin typeface="Montserrat"/>
                <a:ea typeface="Montserrat"/>
                <a:cs typeface="Montserrat"/>
                <a:sym typeface="Montserrat"/>
              </a:rPr>
              <a:t>2019 - 2020: El gobierno de Piñera presenta nuevas indicaciones.</a:t>
            </a:r>
            <a:endParaRPr>
              <a:latin typeface="Montserrat"/>
              <a:ea typeface="Montserrat"/>
              <a:cs typeface="Montserrat"/>
              <a:sym typeface="Montserrat"/>
            </a:endParaRPr>
          </a:p>
          <a:p>
            <a:pPr indent="-330200" lvl="0" marL="457200" rtl="0" algn="just">
              <a:spcBef>
                <a:spcPts val="1000"/>
              </a:spcBef>
              <a:spcAft>
                <a:spcPts val="0"/>
              </a:spcAft>
              <a:buSzPts val="1600"/>
              <a:buFont typeface="Montserrat"/>
              <a:buChar char="●"/>
            </a:pPr>
            <a:r>
              <a:rPr lang="en">
                <a:latin typeface="Montserrat"/>
                <a:ea typeface="Montserrat"/>
                <a:cs typeface="Montserrat"/>
                <a:sym typeface="Montserrat"/>
              </a:rPr>
              <a:t>2021: El Senado aprueba el proyecto y vuelve a la Cámara de Diputados, quien rechaza ciertas modificaciones. Se forma una </a:t>
            </a:r>
            <a:r>
              <a:rPr lang="en"/>
              <a:t>Comisión Mixta.</a:t>
            </a:r>
            <a:endParaRPr/>
          </a:p>
          <a:p>
            <a:pPr indent="0" lvl="0" marL="0" rtl="0" algn="just">
              <a:spcBef>
                <a:spcPts val="1000"/>
              </a:spcBef>
              <a:spcAft>
                <a:spcPts val="0"/>
              </a:spcAft>
              <a:buNone/>
            </a:pPr>
            <a:r>
              <a:t/>
            </a:r>
            <a:endParaRPr/>
          </a:p>
        </p:txBody>
      </p:sp>
      <p:sp>
        <p:nvSpPr>
          <p:cNvPr id="3805" name="Google Shape;3805;p81"/>
          <p:cNvSpPr txBox="1"/>
          <p:nvPr>
            <p:ph type="title"/>
          </p:nvPr>
        </p:nvSpPr>
        <p:spPr>
          <a:xfrm>
            <a:off x="1701600" y="443975"/>
            <a:ext cx="5740800" cy="8652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a:t>2. Indicaciones del Poder Ejecutivo </a:t>
            </a:r>
            <a:br>
              <a:rPr lang="en"/>
            </a:br>
            <a:r>
              <a:rPr lang="en"/>
              <a:t>(2014 - 2021)</a:t>
            </a:r>
            <a:endParaRPr/>
          </a:p>
        </p:txBody>
      </p:sp>
      <p:pic>
        <p:nvPicPr>
          <p:cNvPr id="3806" name="Google Shape;3806;p81"/>
          <p:cNvPicPr preferRelativeResize="0"/>
          <p:nvPr/>
        </p:nvPicPr>
        <p:blipFill>
          <a:blip r:embed="rId3">
            <a:alphaModFix/>
          </a:blip>
          <a:stretch>
            <a:fillRect/>
          </a:stretch>
        </p:blipFill>
        <p:spPr>
          <a:xfrm>
            <a:off x="366725" y="1818551"/>
            <a:ext cx="3743414" cy="24956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0" name="Shape 3810"/>
        <p:cNvGrpSpPr/>
        <p:nvPr/>
      </p:nvGrpSpPr>
      <p:grpSpPr>
        <a:xfrm>
          <a:off x="0" y="0"/>
          <a:ext cx="0" cy="0"/>
          <a:chOff x="0" y="0"/>
          <a:chExt cx="0" cy="0"/>
        </a:xfrm>
      </p:grpSpPr>
      <p:sp>
        <p:nvSpPr>
          <p:cNvPr id="3811" name="Google Shape;3811;p82"/>
          <p:cNvSpPr txBox="1"/>
          <p:nvPr>
            <p:ph idx="5" type="subTitle"/>
          </p:nvPr>
        </p:nvSpPr>
        <p:spPr>
          <a:xfrm>
            <a:off x="0" y="1378700"/>
            <a:ext cx="5845200" cy="36549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Enero 2022: Comisión mixta emite su informe. Es sometido a discusión y </a:t>
            </a:r>
            <a:r>
              <a:rPr lang="en">
                <a:latin typeface="Montserrat"/>
                <a:ea typeface="Montserrat"/>
                <a:cs typeface="Montserrat"/>
                <a:sym typeface="Montserrat"/>
              </a:rPr>
              <a:t>aprobado</a:t>
            </a:r>
            <a:r>
              <a:rPr lang="en">
                <a:latin typeface="Montserrat"/>
                <a:ea typeface="Montserrat"/>
                <a:cs typeface="Montserrat"/>
                <a:sym typeface="Montserrat"/>
              </a:rPr>
              <a:t> por la Cámara de Diputados y el Senado</a:t>
            </a:r>
            <a:br>
              <a:rPr lang="en">
                <a:latin typeface="Montserrat"/>
                <a:ea typeface="Montserrat"/>
                <a:cs typeface="Montserrat"/>
                <a:sym typeface="Montserrat"/>
              </a:rPr>
            </a:b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Enero - Marzo 2022: Tribunal Constitucional realiza control de constitucionalidad al proyecto. </a:t>
            </a:r>
            <a:r>
              <a:rPr lang="en"/>
              <a:t>Solo una norma fue declarada inconstitucional</a:t>
            </a:r>
            <a:br>
              <a:rPr lang="en">
                <a:latin typeface="Montserrat"/>
                <a:ea typeface="Montserrat"/>
                <a:cs typeface="Montserrat"/>
                <a:sym typeface="Montserrat"/>
              </a:rPr>
            </a:b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Marzo 2022: Presidente Gabriel Boric firma la reforma.</a:t>
            </a:r>
            <a:br>
              <a:rPr lang="en">
                <a:latin typeface="Montserrat"/>
                <a:ea typeface="Montserrat"/>
                <a:cs typeface="Montserrat"/>
                <a:sym typeface="Montserrat"/>
              </a:rPr>
            </a:b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Abril 2022: Reforma al Código de Aguas es publicada en el Diario Oficial. </a:t>
            </a:r>
            <a:r>
              <a:rPr lang="en"/>
              <a:t>Comienza su entrada en vigor</a:t>
            </a:r>
            <a:endParaRPr/>
          </a:p>
        </p:txBody>
      </p:sp>
      <p:sp>
        <p:nvSpPr>
          <p:cNvPr id="3812" name="Google Shape;3812;p82"/>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a:t>3. Término de tramitación (2022)</a:t>
            </a:r>
            <a:endParaRPr/>
          </a:p>
        </p:txBody>
      </p:sp>
      <p:pic>
        <p:nvPicPr>
          <p:cNvPr id="3813" name="Google Shape;3813;p82"/>
          <p:cNvPicPr preferRelativeResize="0"/>
          <p:nvPr/>
        </p:nvPicPr>
        <p:blipFill>
          <a:blip r:embed="rId3">
            <a:alphaModFix/>
          </a:blip>
          <a:stretch>
            <a:fillRect/>
          </a:stretch>
        </p:blipFill>
        <p:spPr>
          <a:xfrm>
            <a:off x="5909525" y="2050125"/>
            <a:ext cx="3127649" cy="175765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7" name="Shape 3817"/>
        <p:cNvGrpSpPr/>
        <p:nvPr/>
      </p:nvGrpSpPr>
      <p:grpSpPr>
        <a:xfrm>
          <a:off x="0" y="0"/>
          <a:ext cx="0" cy="0"/>
          <a:chOff x="0" y="0"/>
          <a:chExt cx="0" cy="0"/>
        </a:xfrm>
      </p:grpSpPr>
      <p:sp>
        <p:nvSpPr>
          <p:cNvPr id="3818" name="Google Shape;3818;p83"/>
          <p:cNvSpPr txBox="1"/>
          <p:nvPr>
            <p:ph idx="5" type="title"/>
          </p:nvPr>
        </p:nvSpPr>
        <p:spPr>
          <a:xfrm>
            <a:off x="628988" y="987150"/>
            <a:ext cx="4851000" cy="316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2) Principales reformas</a:t>
            </a:r>
            <a:endParaRPr sz="3600"/>
          </a:p>
        </p:txBody>
      </p:sp>
      <p:grpSp>
        <p:nvGrpSpPr>
          <p:cNvPr id="3819" name="Google Shape;3819;p83"/>
          <p:cNvGrpSpPr/>
          <p:nvPr/>
        </p:nvGrpSpPr>
        <p:grpSpPr>
          <a:xfrm>
            <a:off x="6246538" y="1798229"/>
            <a:ext cx="1660672" cy="1547043"/>
            <a:chOff x="4856071" y="1482694"/>
            <a:chExt cx="1219200" cy="1219200"/>
          </a:xfrm>
        </p:grpSpPr>
        <p:sp>
          <p:nvSpPr>
            <p:cNvPr id="3820" name="Google Shape;3820;p83"/>
            <p:cNvSpPr/>
            <p:nvPr/>
          </p:nvSpPr>
          <p:spPr>
            <a:xfrm>
              <a:off x="4856071"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21" name="Google Shape;3821;p83"/>
            <p:cNvGrpSpPr/>
            <p:nvPr/>
          </p:nvGrpSpPr>
          <p:grpSpPr>
            <a:xfrm>
              <a:off x="5258032" y="1784625"/>
              <a:ext cx="415286" cy="618996"/>
              <a:chOff x="6676742" y="1384737"/>
              <a:chExt cx="308671" cy="451229"/>
            </a:xfrm>
          </p:grpSpPr>
          <p:sp>
            <p:nvSpPr>
              <p:cNvPr id="3822" name="Google Shape;3822;p83"/>
              <p:cNvSpPr/>
              <p:nvPr/>
            </p:nvSpPr>
            <p:spPr>
              <a:xfrm>
                <a:off x="6676742" y="1384737"/>
                <a:ext cx="308671" cy="45122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83"/>
              <p:cNvSpPr/>
              <p:nvPr/>
            </p:nvSpPr>
            <p:spPr>
              <a:xfrm>
                <a:off x="6799107" y="1554518"/>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7" name="Shape 3827"/>
        <p:cNvGrpSpPr/>
        <p:nvPr/>
      </p:nvGrpSpPr>
      <p:grpSpPr>
        <a:xfrm>
          <a:off x="0" y="0"/>
          <a:ext cx="0" cy="0"/>
          <a:chOff x="0" y="0"/>
          <a:chExt cx="0" cy="0"/>
        </a:xfrm>
      </p:grpSpPr>
      <p:sp>
        <p:nvSpPr>
          <p:cNvPr id="3828" name="Google Shape;3828;p84"/>
          <p:cNvSpPr txBox="1"/>
          <p:nvPr>
            <p:ph idx="1" type="subTitle"/>
          </p:nvPr>
        </p:nvSpPr>
        <p:spPr>
          <a:xfrm>
            <a:off x="3510750" y="1881325"/>
            <a:ext cx="2122500" cy="59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2) Preservación ecosistémica</a:t>
            </a:r>
            <a:endParaRPr sz="1300"/>
          </a:p>
        </p:txBody>
      </p:sp>
      <p:sp>
        <p:nvSpPr>
          <p:cNvPr id="3829" name="Google Shape;3829;p84"/>
          <p:cNvSpPr txBox="1"/>
          <p:nvPr>
            <p:ph idx="3" type="subTitle"/>
          </p:nvPr>
        </p:nvSpPr>
        <p:spPr>
          <a:xfrm>
            <a:off x="6101075" y="1884100"/>
            <a:ext cx="1956600" cy="82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3) Derechos de Aprovechamiento de Aguas</a:t>
            </a:r>
            <a:endParaRPr sz="1300"/>
          </a:p>
        </p:txBody>
      </p:sp>
      <p:sp>
        <p:nvSpPr>
          <p:cNvPr id="3830" name="Google Shape;3830;p84"/>
          <p:cNvSpPr txBox="1"/>
          <p:nvPr>
            <p:ph idx="5" type="subTitle"/>
          </p:nvPr>
        </p:nvSpPr>
        <p:spPr>
          <a:xfrm>
            <a:off x="993225" y="1845550"/>
            <a:ext cx="1956600" cy="89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1) </a:t>
            </a:r>
            <a:r>
              <a:rPr lang="en" sz="1300"/>
              <a:t>Derecho Humano al Agua y al Saneamiento</a:t>
            </a:r>
            <a:endParaRPr sz="1300"/>
          </a:p>
        </p:txBody>
      </p:sp>
      <p:sp>
        <p:nvSpPr>
          <p:cNvPr id="3831" name="Google Shape;3831;p84"/>
          <p:cNvSpPr/>
          <p:nvPr/>
        </p:nvSpPr>
        <p:spPr>
          <a:xfrm>
            <a:off x="3962400" y="58902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84"/>
          <p:cNvSpPr/>
          <p:nvPr/>
        </p:nvSpPr>
        <p:spPr>
          <a:xfrm>
            <a:off x="6469775" y="589013"/>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84"/>
          <p:cNvSpPr txBox="1"/>
          <p:nvPr>
            <p:ph idx="1" type="subTitle"/>
          </p:nvPr>
        </p:nvSpPr>
        <p:spPr>
          <a:xfrm>
            <a:off x="2018800" y="4139725"/>
            <a:ext cx="2454600" cy="82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4) Acceso a la información</a:t>
            </a:r>
            <a:endParaRPr sz="1300"/>
          </a:p>
        </p:txBody>
      </p:sp>
      <p:sp>
        <p:nvSpPr>
          <p:cNvPr id="3834" name="Google Shape;3834;p84"/>
          <p:cNvSpPr/>
          <p:nvPr/>
        </p:nvSpPr>
        <p:spPr>
          <a:xfrm>
            <a:off x="2636500" y="292052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84"/>
          <p:cNvSpPr txBox="1"/>
          <p:nvPr>
            <p:ph idx="1" type="subTitle"/>
          </p:nvPr>
        </p:nvSpPr>
        <p:spPr>
          <a:xfrm>
            <a:off x="4773350" y="4139725"/>
            <a:ext cx="2183100" cy="59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5) Aguas Subterráneas</a:t>
            </a:r>
            <a:endParaRPr sz="1300"/>
          </a:p>
        </p:txBody>
      </p:sp>
      <p:sp>
        <p:nvSpPr>
          <p:cNvPr id="3836" name="Google Shape;3836;p84"/>
          <p:cNvSpPr/>
          <p:nvPr/>
        </p:nvSpPr>
        <p:spPr>
          <a:xfrm>
            <a:off x="5255300" y="2920525"/>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37" name="Google Shape;3837;p84"/>
          <p:cNvGrpSpPr/>
          <p:nvPr/>
        </p:nvGrpSpPr>
        <p:grpSpPr>
          <a:xfrm>
            <a:off x="1357625" y="590525"/>
            <a:ext cx="1216200" cy="1216200"/>
            <a:chOff x="3963900" y="1535675"/>
            <a:chExt cx="1216200" cy="1216200"/>
          </a:xfrm>
        </p:grpSpPr>
        <p:sp>
          <p:nvSpPr>
            <p:cNvPr id="3838" name="Google Shape;3838;p84"/>
            <p:cNvSpPr/>
            <p:nvPr/>
          </p:nvSpPr>
          <p:spPr>
            <a:xfrm>
              <a:off x="3963900" y="1535675"/>
              <a:ext cx="1216200" cy="1216200"/>
            </a:xfrm>
            <a:prstGeom prst="ellipse">
              <a:avLst/>
            </a:pr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39" name="Google Shape;3839;p84"/>
            <p:cNvGrpSpPr/>
            <p:nvPr/>
          </p:nvGrpSpPr>
          <p:grpSpPr>
            <a:xfrm>
              <a:off x="4161046" y="1844190"/>
              <a:ext cx="821908" cy="599170"/>
              <a:chOff x="4154118" y="3868888"/>
              <a:chExt cx="736411" cy="536939"/>
            </a:xfrm>
          </p:grpSpPr>
          <p:sp>
            <p:nvSpPr>
              <p:cNvPr id="3840" name="Google Shape;3840;p84"/>
              <p:cNvSpPr/>
              <p:nvPr/>
            </p:nvSpPr>
            <p:spPr>
              <a:xfrm>
                <a:off x="4154118" y="4006426"/>
                <a:ext cx="352087" cy="399400"/>
              </a:xfrm>
              <a:custGeom>
                <a:rect b="b" l="l" r="r" t="t"/>
                <a:pathLst>
                  <a:path extrusionOk="0" h="4263" w="3758">
                    <a:moveTo>
                      <a:pt x="142" y="0"/>
                    </a:moveTo>
                    <a:cubicBezTo>
                      <a:pt x="132" y="0"/>
                      <a:pt x="122" y="0"/>
                      <a:pt x="112" y="1"/>
                    </a:cubicBezTo>
                    <a:cubicBezTo>
                      <a:pt x="46" y="5"/>
                      <a:pt x="0" y="67"/>
                      <a:pt x="14" y="131"/>
                    </a:cubicBezTo>
                    <a:lnTo>
                      <a:pt x="522" y="2415"/>
                    </a:lnTo>
                    <a:cubicBezTo>
                      <a:pt x="569" y="2640"/>
                      <a:pt x="720" y="2828"/>
                      <a:pt x="927" y="2926"/>
                    </a:cubicBezTo>
                    <a:lnTo>
                      <a:pt x="1848" y="3360"/>
                    </a:lnTo>
                    <a:cubicBezTo>
                      <a:pt x="2040" y="3451"/>
                      <a:pt x="2163" y="3643"/>
                      <a:pt x="2163" y="3855"/>
                    </a:cubicBezTo>
                    <a:lnTo>
                      <a:pt x="2163" y="4263"/>
                    </a:lnTo>
                    <a:lnTo>
                      <a:pt x="3757" y="4263"/>
                    </a:lnTo>
                    <a:lnTo>
                      <a:pt x="3757" y="2526"/>
                    </a:lnTo>
                    <a:cubicBezTo>
                      <a:pt x="3757" y="2352"/>
                      <a:pt x="3677" y="2188"/>
                      <a:pt x="3538" y="2081"/>
                    </a:cubicBezTo>
                    <a:lnTo>
                      <a:pt x="2621" y="1373"/>
                    </a:lnTo>
                    <a:cubicBezTo>
                      <a:pt x="2569" y="1333"/>
                      <a:pt x="2510" y="1315"/>
                      <a:pt x="2451" y="1315"/>
                    </a:cubicBezTo>
                    <a:cubicBezTo>
                      <a:pt x="2330" y="1315"/>
                      <a:pt x="2213" y="1394"/>
                      <a:pt x="2178" y="1525"/>
                    </a:cubicBezTo>
                    <a:cubicBezTo>
                      <a:pt x="2150" y="1629"/>
                      <a:pt x="2186" y="1743"/>
                      <a:pt x="2268" y="1811"/>
                    </a:cubicBezTo>
                    <a:lnTo>
                      <a:pt x="2623" y="2109"/>
                    </a:lnTo>
                    <a:cubicBezTo>
                      <a:pt x="2682" y="2159"/>
                      <a:pt x="2717" y="2232"/>
                      <a:pt x="2717" y="2308"/>
                    </a:cubicBezTo>
                    <a:lnTo>
                      <a:pt x="2717" y="2709"/>
                    </a:lnTo>
                    <a:lnTo>
                      <a:pt x="1275" y="2065"/>
                    </a:lnTo>
                    <a:lnTo>
                      <a:pt x="609" y="321"/>
                    </a:lnTo>
                    <a:cubicBezTo>
                      <a:pt x="535" y="126"/>
                      <a:pt x="347" y="0"/>
                      <a:pt x="1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84"/>
              <p:cNvSpPr/>
              <p:nvPr/>
            </p:nvSpPr>
            <p:spPr>
              <a:xfrm>
                <a:off x="4538254" y="4006426"/>
                <a:ext cx="352274" cy="399400"/>
              </a:xfrm>
              <a:custGeom>
                <a:rect b="b" l="l" r="r" t="t"/>
                <a:pathLst>
                  <a:path extrusionOk="0" h="4263" w="3760">
                    <a:moveTo>
                      <a:pt x="3617" y="0"/>
                    </a:moveTo>
                    <a:cubicBezTo>
                      <a:pt x="3412" y="0"/>
                      <a:pt x="3224" y="126"/>
                      <a:pt x="3150" y="321"/>
                    </a:cubicBezTo>
                    <a:lnTo>
                      <a:pt x="2484" y="2065"/>
                    </a:lnTo>
                    <a:lnTo>
                      <a:pt x="1043" y="2709"/>
                    </a:lnTo>
                    <a:lnTo>
                      <a:pt x="1043" y="2308"/>
                    </a:lnTo>
                    <a:cubicBezTo>
                      <a:pt x="1043" y="2232"/>
                      <a:pt x="1077" y="2159"/>
                      <a:pt x="1136" y="2109"/>
                    </a:cubicBezTo>
                    <a:lnTo>
                      <a:pt x="1490" y="1811"/>
                    </a:lnTo>
                    <a:cubicBezTo>
                      <a:pt x="1574" y="1743"/>
                      <a:pt x="1609" y="1629"/>
                      <a:pt x="1581" y="1525"/>
                    </a:cubicBezTo>
                    <a:cubicBezTo>
                      <a:pt x="1546" y="1394"/>
                      <a:pt x="1430" y="1315"/>
                      <a:pt x="1308" y="1315"/>
                    </a:cubicBezTo>
                    <a:cubicBezTo>
                      <a:pt x="1250" y="1315"/>
                      <a:pt x="1190" y="1333"/>
                      <a:pt x="1138" y="1373"/>
                    </a:cubicBezTo>
                    <a:lnTo>
                      <a:pt x="220" y="2081"/>
                    </a:lnTo>
                    <a:cubicBezTo>
                      <a:pt x="82" y="2188"/>
                      <a:pt x="1" y="2352"/>
                      <a:pt x="1" y="2526"/>
                    </a:cubicBezTo>
                    <a:lnTo>
                      <a:pt x="1" y="4263"/>
                    </a:lnTo>
                    <a:lnTo>
                      <a:pt x="1596" y="4263"/>
                    </a:lnTo>
                    <a:lnTo>
                      <a:pt x="1596" y="3855"/>
                    </a:lnTo>
                    <a:cubicBezTo>
                      <a:pt x="1596" y="3643"/>
                      <a:pt x="1719" y="3451"/>
                      <a:pt x="1911" y="3360"/>
                    </a:cubicBezTo>
                    <a:lnTo>
                      <a:pt x="2832" y="2926"/>
                    </a:lnTo>
                    <a:cubicBezTo>
                      <a:pt x="3039" y="2828"/>
                      <a:pt x="3190" y="2640"/>
                      <a:pt x="3237" y="2415"/>
                    </a:cubicBezTo>
                    <a:lnTo>
                      <a:pt x="3745" y="131"/>
                    </a:lnTo>
                    <a:cubicBezTo>
                      <a:pt x="3759" y="67"/>
                      <a:pt x="3713" y="5"/>
                      <a:pt x="3648" y="1"/>
                    </a:cubicBezTo>
                    <a:cubicBezTo>
                      <a:pt x="3637" y="0"/>
                      <a:pt x="3627" y="0"/>
                      <a:pt x="36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84"/>
              <p:cNvSpPr/>
              <p:nvPr/>
            </p:nvSpPr>
            <p:spPr>
              <a:xfrm>
                <a:off x="4436599" y="3868888"/>
                <a:ext cx="171172" cy="249403"/>
              </a:xfrm>
              <a:custGeom>
                <a:rect b="b" l="l" r="r" t="t"/>
                <a:pathLst>
                  <a:path extrusionOk="0" h="2662" w="1827">
                    <a:moveTo>
                      <a:pt x="914" y="1"/>
                    </a:moveTo>
                    <a:cubicBezTo>
                      <a:pt x="914" y="1"/>
                      <a:pt x="0" y="599"/>
                      <a:pt x="0" y="1339"/>
                    </a:cubicBezTo>
                    <a:cubicBezTo>
                      <a:pt x="0" y="2009"/>
                      <a:pt x="337" y="2564"/>
                      <a:pt x="776" y="2661"/>
                    </a:cubicBezTo>
                    <a:cubicBezTo>
                      <a:pt x="724" y="2490"/>
                      <a:pt x="690" y="2225"/>
                      <a:pt x="690" y="1926"/>
                    </a:cubicBezTo>
                    <a:cubicBezTo>
                      <a:pt x="690" y="1411"/>
                      <a:pt x="913" y="991"/>
                      <a:pt x="913" y="991"/>
                    </a:cubicBezTo>
                    <a:cubicBezTo>
                      <a:pt x="913" y="991"/>
                      <a:pt x="1135" y="1410"/>
                      <a:pt x="1135" y="1926"/>
                    </a:cubicBezTo>
                    <a:cubicBezTo>
                      <a:pt x="1135" y="2224"/>
                      <a:pt x="1101" y="2490"/>
                      <a:pt x="1049" y="2661"/>
                    </a:cubicBezTo>
                    <a:cubicBezTo>
                      <a:pt x="1488" y="2564"/>
                      <a:pt x="1825" y="2009"/>
                      <a:pt x="1825" y="1339"/>
                    </a:cubicBezTo>
                    <a:cubicBezTo>
                      <a:pt x="1827" y="599"/>
                      <a:pt x="914" y="1"/>
                      <a:pt x="914" y="1"/>
                    </a:cubicBezTo>
                    <a:close/>
                  </a:path>
                </a:pathLst>
              </a:custGeom>
              <a:solidFill>
                <a:srgbClr val="429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43" name="Google Shape;3843;p84"/>
          <p:cNvGrpSpPr/>
          <p:nvPr/>
        </p:nvGrpSpPr>
        <p:grpSpPr>
          <a:xfrm>
            <a:off x="3009960" y="3135518"/>
            <a:ext cx="472290" cy="789226"/>
            <a:chOff x="2322935" y="3642655"/>
            <a:chExt cx="472290" cy="789226"/>
          </a:xfrm>
        </p:grpSpPr>
        <p:sp>
          <p:nvSpPr>
            <p:cNvPr id="3844" name="Google Shape;3844;p84"/>
            <p:cNvSpPr/>
            <p:nvPr/>
          </p:nvSpPr>
          <p:spPr>
            <a:xfrm>
              <a:off x="2429398" y="4209893"/>
              <a:ext cx="259248" cy="57721"/>
            </a:xfrm>
            <a:custGeom>
              <a:rect b="b" l="l" r="r" t="t"/>
              <a:pathLst>
                <a:path extrusionOk="0" h="3484" w="15648">
                  <a:moveTo>
                    <a:pt x="2169" y="1"/>
                  </a:moveTo>
                  <a:cubicBezTo>
                    <a:pt x="1011" y="1"/>
                    <a:pt x="0" y="775"/>
                    <a:pt x="0" y="1705"/>
                  </a:cubicBezTo>
                  <a:cubicBezTo>
                    <a:pt x="0" y="2709"/>
                    <a:pt x="1011" y="3483"/>
                    <a:pt x="2169" y="3483"/>
                  </a:cubicBezTo>
                  <a:lnTo>
                    <a:pt x="13479" y="3483"/>
                  </a:lnTo>
                  <a:cubicBezTo>
                    <a:pt x="14718" y="3483"/>
                    <a:pt x="15648" y="2709"/>
                    <a:pt x="15648" y="1705"/>
                  </a:cubicBezTo>
                  <a:cubicBezTo>
                    <a:pt x="15648" y="775"/>
                    <a:pt x="14718" y="1"/>
                    <a:pt x="13479" y="1"/>
                  </a:cubicBezTo>
                  <a:close/>
                </a:path>
              </a:pathLst>
            </a:custGeom>
            <a:solidFill>
              <a:srgbClr val="429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84"/>
            <p:cNvSpPr/>
            <p:nvPr/>
          </p:nvSpPr>
          <p:spPr>
            <a:xfrm>
              <a:off x="2429398" y="4292035"/>
              <a:ext cx="259248" cy="57705"/>
            </a:xfrm>
            <a:custGeom>
              <a:rect b="b" l="l" r="r" t="t"/>
              <a:pathLst>
                <a:path extrusionOk="0" h="3483" w="15648">
                  <a:moveTo>
                    <a:pt x="2169" y="0"/>
                  </a:moveTo>
                  <a:cubicBezTo>
                    <a:pt x="1011" y="0"/>
                    <a:pt x="0" y="775"/>
                    <a:pt x="0" y="1704"/>
                  </a:cubicBezTo>
                  <a:cubicBezTo>
                    <a:pt x="0" y="2634"/>
                    <a:pt x="1011" y="3483"/>
                    <a:pt x="2169" y="3483"/>
                  </a:cubicBezTo>
                  <a:lnTo>
                    <a:pt x="13479" y="3483"/>
                  </a:lnTo>
                  <a:cubicBezTo>
                    <a:pt x="14718" y="3483"/>
                    <a:pt x="15648" y="2634"/>
                    <a:pt x="15648" y="1704"/>
                  </a:cubicBezTo>
                  <a:cubicBezTo>
                    <a:pt x="15648" y="775"/>
                    <a:pt x="14718" y="0"/>
                    <a:pt x="13479" y="0"/>
                  </a:cubicBezTo>
                  <a:close/>
                </a:path>
              </a:pathLst>
            </a:custGeom>
            <a:solidFill>
              <a:srgbClr val="429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84"/>
            <p:cNvSpPr/>
            <p:nvPr/>
          </p:nvSpPr>
          <p:spPr>
            <a:xfrm>
              <a:off x="2456403" y="4375402"/>
              <a:ext cx="205354" cy="56479"/>
            </a:xfrm>
            <a:custGeom>
              <a:rect b="b" l="l" r="r" t="t"/>
              <a:pathLst>
                <a:path extrusionOk="0" h="3409" w="12395">
                  <a:moveTo>
                    <a:pt x="2169" y="0"/>
                  </a:moveTo>
                  <a:cubicBezTo>
                    <a:pt x="930" y="0"/>
                    <a:pt x="0" y="775"/>
                    <a:pt x="0" y="1704"/>
                  </a:cubicBezTo>
                  <a:cubicBezTo>
                    <a:pt x="0" y="2634"/>
                    <a:pt x="930" y="3408"/>
                    <a:pt x="2169" y="3408"/>
                  </a:cubicBezTo>
                  <a:lnTo>
                    <a:pt x="10300" y="3408"/>
                  </a:lnTo>
                  <a:cubicBezTo>
                    <a:pt x="11465" y="3408"/>
                    <a:pt x="12394" y="2634"/>
                    <a:pt x="12394" y="1704"/>
                  </a:cubicBezTo>
                  <a:cubicBezTo>
                    <a:pt x="12394" y="775"/>
                    <a:pt x="11465" y="0"/>
                    <a:pt x="10300" y="0"/>
                  </a:cubicBezTo>
                  <a:close/>
                </a:path>
              </a:pathLst>
            </a:custGeom>
            <a:solidFill>
              <a:srgbClr val="429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84"/>
            <p:cNvSpPr/>
            <p:nvPr/>
          </p:nvSpPr>
          <p:spPr>
            <a:xfrm>
              <a:off x="2322935" y="3642655"/>
              <a:ext cx="472290" cy="541592"/>
            </a:xfrm>
            <a:custGeom>
              <a:rect b="b" l="l" r="r" t="t"/>
              <a:pathLst>
                <a:path extrusionOk="0" h="32690" w="28507">
                  <a:moveTo>
                    <a:pt x="19848" y="8616"/>
                  </a:moveTo>
                  <a:cubicBezTo>
                    <a:pt x="20178" y="8616"/>
                    <a:pt x="20487" y="8636"/>
                    <a:pt x="20760" y="8676"/>
                  </a:cubicBezTo>
                  <a:cubicBezTo>
                    <a:pt x="21299" y="8750"/>
                    <a:pt x="21845" y="8905"/>
                    <a:pt x="22229" y="9060"/>
                  </a:cubicBezTo>
                  <a:cubicBezTo>
                    <a:pt x="22694" y="9141"/>
                    <a:pt x="23003" y="9296"/>
                    <a:pt x="23239" y="9370"/>
                  </a:cubicBezTo>
                  <a:cubicBezTo>
                    <a:pt x="23394" y="9525"/>
                    <a:pt x="23549" y="9605"/>
                    <a:pt x="23549" y="9605"/>
                  </a:cubicBezTo>
                  <a:cubicBezTo>
                    <a:pt x="23549" y="9605"/>
                    <a:pt x="23468" y="9680"/>
                    <a:pt x="23394" y="9990"/>
                  </a:cubicBezTo>
                  <a:cubicBezTo>
                    <a:pt x="23313" y="10145"/>
                    <a:pt x="23239" y="10535"/>
                    <a:pt x="23084" y="10919"/>
                  </a:cubicBezTo>
                  <a:cubicBezTo>
                    <a:pt x="23003" y="11310"/>
                    <a:pt x="22849" y="11694"/>
                    <a:pt x="22619" y="12239"/>
                  </a:cubicBezTo>
                  <a:cubicBezTo>
                    <a:pt x="22464" y="12704"/>
                    <a:pt x="22309" y="13169"/>
                    <a:pt x="22154" y="13708"/>
                  </a:cubicBezTo>
                  <a:cubicBezTo>
                    <a:pt x="21919" y="14173"/>
                    <a:pt x="21690" y="14718"/>
                    <a:pt x="21454" y="15257"/>
                  </a:cubicBezTo>
                  <a:cubicBezTo>
                    <a:pt x="21299" y="15722"/>
                    <a:pt x="20989" y="16267"/>
                    <a:pt x="20760" y="16732"/>
                  </a:cubicBezTo>
                  <a:cubicBezTo>
                    <a:pt x="20215" y="17736"/>
                    <a:pt x="19521" y="18746"/>
                    <a:pt x="18746" y="19595"/>
                  </a:cubicBezTo>
                  <a:cubicBezTo>
                    <a:pt x="18356" y="20060"/>
                    <a:pt x="17971" y="20450"/>
                    <a:pt x="17507" y="20915"/>
                  </a:cubicBezTo>
                  <a:cubicBezTo>
                    <a:pt x="17116" y="21299"/>
                    <a:pt x="16577" y="21690"/>
                    <a:pt x="16112" y="22074"/>
                  </a:cubicBezTo>
                  <a:cubicBezTo>
                    <a:pt x="15648" y="22384"/>
                    <a:pt x="15102" y="22774"/>
                    <a:pt x="14563" y="23084"/>
                  </a:cubicBezTo>
                  <a:cubicBezTo>
                    <a:pt x="14018" y="23394"/>
                    <a:pt x="13553" y="23704"/>
                    <a:pt x="13014" y="23933"/>
                  </a:cubicBezTo>
                  <a:cubicBezTo>
                    <a:pt x="12469" y="24168"/>
                    <a:pt x="11929" y="24398"/>
                    <a:pt x="11465" y="24553"/>
                  </a:cubicBezTo>
                  <a:cubicBezTo>
                    <a:pt x="11000" y="24788"/>
                    <a:pt x="10535" y="24943"/>
                    <a:pt x="10145" y="25017"/>
                  </a:cubicBezTo>
                  <a:cubicBezTo>
                    <a:pt x="9835" y="25172"/>
                    <a:pt x="9525" y="25172"/>
                    <a:pt x="9296" y="25253"/>
                  </a:cubicBezTo>
                  <a:cubicBezTo>
                    <a:pt x="9451" y="25017"/>
                    <a:pt x="9525" y="24708"/>
                    <a:pt x="9680" y="24323"/>
                  </a:cubicBezTo>
                  <a:cubicBezTo>
                    <a:pt x="10225" y="23084"/>
                    <a:pt x="10919" y="21454"/>
                    <a:pt x="11849" y="19905"/>
                  </a:cubicBezTo>
                  <a:cubicBezTo>
                    <a:pt x="12314" y="19130"/>
                    <a:pt x="12859" y="18356"/>
                    <a:pt x="13324" y="17662"/>
                  </a:cubicBezTo>
                  <a:cubicBezTo>
                    <a:pt x="13634" y="17352"/>
                    <a:pt x="13863" y="17042"/>
                    <a:pt x="14098" y="16732"/>
                  </a:cubicBezTo>
                  <a:lnTo>
                    <a:pt x="14873" y="15957"/>
                  </a:lnTo>
                  <a:cubicBezTo>
                    <a:pt x="15102" y="15722"/>
                    <a:pt x="15338" y="15493"/>
                    <a:pt x="15567" y="15338"/>
                  </a:cubicBezTo>
                  <a:cubicBezTo>
                    <a:pt x="15803" y="15102"/>
                    <a:pt x="16032" y="15028"/>
                    <a:pt x="16187" y="14873"/>
                  </a:cubicBezTo>
                  <a:cubicBezTo>
                    <a:pt x="16496" y="14638"/>
                    <a:pt x="16650" y="14564"/>
                    <a:pt x="16652" y="14563"/>
                  </a:cubicBezTo>
                  <a:lnTo>
                    <a:pt x="16652" y="14563"/>
                  </a:lnTo>
                  <a:cubicBezTo>
                    <a:pt x="16650" y="14564"/>
                    <a:pt x="16495" y="14638"/>
                    <a:pt x="16112" y="14873"/>
                  </a:cubicBezTo>
                  <a:cubicBezTo>
                    <a:pt x="15957" y="14947"/>
                    <a:pt x="15722" y="15028"/>
                    <a:pt x="15493" y="15257"/>
                  </a:cubicBezTo>
                  <a:cubicBezTo>
                    <a:pt x="15257" y="15412"/>
                    <a:pt x="15028" y="15567"/>
                    <a:pt x="14792" y="15802"/>
                  </a:cubicBezTo>
                  <a:cubicBezTo>
                    <a:pt x="14483" y="16032"/>
                    <a:pt x="14253" y="16267"/>
                    <a:pt x="13943" y="16577"/>
                  </a:cubicBezTo>
                  <a:cubicBezTo>
                    <a:pt x="13634" y="16806"/>
                    <a:pt x="13398" y="17116"/>
                    <a:pt x="13088" y="17426"/>
                  </a:cubicBezTo>
                  <a:cubicBezTo>
                    <a:pt x="12469" y="18126"/>
                    <a:pt x="11929" y="18820"/>
                    <a:pt x="11384" y="19595"/>
                  </a:cubicBezTo>
                  <a:cubicBezTo>
                    <a:pt x="10300" y="21070"/>
                    <a:pt x="9451" y="22694"/>
                    <a:pt x="8831" y="23933"/>
                  </a:cubicBezTo>
                  <a:cubicBezTo>
                    <a:pt x="8676" y="24168"/>
                    <a:pt x="8595" y="24398"/>
                    <a:pt x="8441" y="24633"/>
                  </a:cubicBezTo>
                  <a:cubicBezTo>
                    <a:pt x="8366" y="24478"/>
                    <a:pt x="8366" y="24243"/>
                    <a:pt x="8286" y="24088"/>
                  </a:cubicBezTo>
                  <a:cubicBezTo>
                    <a:pt x="8211" y="23704"/>
                    <a:pt x="8056" y="23158"/>
                    <a:pt x="7976" y="22619"/>
                  </a:cubicBezTo>
                  <a:cubicBezTo>
                    <a:pt x="7901" y="22074"/>
                    <a:pt x="7901" y="21454"/>
                    <a:pt x="7901" y="20834"/>
                  </a:cubicBezTo>
                  <a:cubicBezTo>
                    <a:pt x="7901" y="19595"/>
                    <a:pt x="8131" y="18126"/>
                    <a:pt x="8595" y="16806"/>
                  </a:cubicBezTo>
                  <a:cubicBezTo>
                    <a:pt x="8831" y="16112"/>
                    <a:pt x="9215" y="15412"/>
                    <a:pt x="9606" y="14718"/>
                  </a:cubicBezTo>
                  <a:cubicBezTo>
                    <a:pt x="9915" y="14098"/>
                    <a:pt x="10455" y="13398"/>
                    <a:pt x="10919" y="12859"/>
                  </a:cubicBezTo>
                  <a:cubicBezTo>
                    <a:pt x="11465" y="12239"/>
                    <a:pt x="12004" y="11694"/>
                    <a:pt x="12623" y="11155"/>
                  </a:cubicBezTo>
                  <a:cubicBezTo>
                    <a:pt x="13243" y="10690"/>
                    <a:pt x="13943" y="10225"/>
                    <a:pt x="14638" y="9915"/>
                  </a:cubicBezTo>
                  <a:cubicBezTo>
                    <a:pt x="15338" y="9525"/>
                    <a:pt x="16032" y="9215"/>
                    <a:pt x="16732" y="9060"/>
                  </a:cubicBezTo>
                  <a:cubicBezTo>
                    <a:pt x="17507" y="8831"/>
                    <a:pt x="18201" y="8676"/>
                    <a:pt x="18820" y="8676"/>
                  </a:cubicBezTo>
                  <a:cubicBezTo>
                    <a:pt x="19171" y="8636"/>
                    <a:pt x="19519" y="8616"/>
                    <a:pt x="19848" y="8616"/>
                  </a:cubicBezTo>
                  <a:close/>
                  <a:moveTo>
                    <a:pt x="14253" y="0"/>
                  </a:moveTo>
                  <a:cubicBezTo>
                    <a:pt x="6426" y="0"/>
                    <a:pt x="0" y="6426"/>
                    <a:pt x="0" y="14253"/>
                  </a:cubicBezTo>
                  <a:cubicBezTo>
                    <a:pt x="0" y="18201"/>
                    <a:pt x="1240" y="20370"/>
                    <a:pt x="2553" y="22694"/>
                  </a:cubicBezTo>
                  <a:cubicBezTo>
                    <a:pt x="3793" y="24862"/>
                    <a:pt x="5032" y="27112"/>
                    <a:pt x="5497" y="31059"/>
                  </a:cubicBezTo>
                  <a:cubicBezTo>
                    <a:pt x="5497" y="31989"/>
                    <a:pt x="6197" y="32689"/>
                    <a:pt x="7127" y="32689"/>
                  </a:cubicBezTo>
                  <a:lnTo>
                    <a:pt x="21454" y="32689"/>
                  </a:lnTo>
                  <a:cubicBezTo>
                    <a:pt x="22000" y="32689"/>
                    <a:pt x="22539" y="32379"/>
                    <a:pt x="22849" y="31915"/>
                  </a:cubicBezTo>
                  <a:cubicBezTo>
                    <a:pt x="23003" y="31605"/>
                    <a:pt x="23084" y="31059"/>
                    <a:pt x="23084" y="30675"/>
                  </a:cubicBezTo>
                  <a:cubicBezTo>
                    <a:pt x="23158" y="30520"/>
                    <a:pt x="23158" y="30440"/>
                    <a:pt x="23158" y="30365"/>
                  </a:cubicBezTo>
                  <a:cubicBezTo>
                    <a:pt x="23623" y="26802"/>
                    <a:pt x="24788" y="24708"/>
                    <a:pt x="25947" y="22694"/>
                  </a:cubicBezTo>
                  <a:cubicBezTo>
                    <a:pt x="27267" y="20370"/>
                    <a:pt x="28506" y="18201"/>
                    <a:pt x="28506" y="14253"/>
                  </a:cubicBezTo>
                  <a:cubicBezTo>
                    <a:pt x="28506" y="6426"/>
                    <a:pt x="22154" y="0"/>
                    <a:pt x="14253" y="0"/>
                  </a:cubicBezTo>
                  <a:close/>
                </a:path>
              </a:pathLst>
            </a:custGeom>
            <a:solidFill>
              <a:srgbClr val="2664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8" name="Google Shape;3848;p84"/>
          <p:cNvGrpSpPr/>
          <p:nvPr/>
        </p:nvGrpSpPr>
        <p:grpSpPr>
          <a:xfrm>
            <a:off x="5522338" y="3157489"/>
            <a:ext cx="685116" cy="745283"/>
            <a:chOff x="5257800" y="1828800"/>
            <a:chExt cx="609425" cy="738050"/>
          </a:xfrm>
        </p:grpSpPr>
        <p:sp>
          <p:nvSpPr>
            <p:cNvPr id="3849" name="Google Shape;3849;p84"/>
            <p:cNvSpPr/>
            <p:nvPr/>
          </p:nvSpPr>
          <p:spPr>
            <a:xfrm>
              <a:off x="5257800" y="2331150"/>
              <a:ext cx="609425" cy="235700"/>
            </a:xfrm>
            <a:custGeom>
              <a:rect b="b" l="l" r="r" t="t"/>
              <a:pathLst>
                <a:path extrusionOk="0" h="9428" w="24377">
                  <a:moveTo>
                    <a:pt x="12221" y="1"/>
                  </a:moveTo>
                  <a:cubicBezTo>
                    <a:pt x="11601" y="1"/>
                    <a:pt x="11040" y="60"/>
                    <a:pt x="10484" y="184"/>
                  </a:cubicBezTo>
                  <a:cubicBezTo>
                    <a:pt x="3662" y="1365"/>
                    <a:pt x="1" y="9428"/>
                    <a:pt x="1" y="9428"/>
                  </a:cubicBezTo>
                  <a:lnTo>
                    <a:pt x="24377" y="9428"/>
                  </a:lnTo>
                  <a:cubicBezTo>
                    <a:pt x="24377" y="9428"/>
                    <a:pt x="20283" y="373"/>
                    <a:pt x="12593" y="1"/>
                  </a:cubicBezTo>
                  <a:close/>
                </a:path>
              </a:pathLst>
            </a:custGeom>
            <a:solidFill>
              <a:srgbClr val="2664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84"/>
            <p:cNvSpPr/>
            <p:nvPr/>
          </p:nvSpPr>
          <p:spPr>
            <a:xfrm>
              <a:off x="5293525" y="1964275"/>
              <a:ext cx="229500" cy="206425"/>
            </a:xfrm>
            <a:custGeom>
              <a:rect b="b" l="l" r="r" t="t"/>
              <a:pathLst>
                <a:path extrusionOk="0" h="8257" w="9180">
                  <a:moveTo>
                    <a:pt x="1727" y="0"/>
                  </a:moveTo>
                  <a:cubicBezTo>
                    <a:pt x="1021" y="0"/>
                    <a:pt x="556" y="39"/>
                    <a:pt x="556" y="39"/>
                  </a:cubicBezTo>
                  <a:cubicBezTo>
                    <a:pt x="556" y="39"/>
                    <a:pt x="1" y="5184"/>
                    <a:pt x="1985" y="7233"/>
                  </a:cubicBezTo>
                  <a:cubicBezTo>
                    <a:pt x="2735" y="8014"/>
                    <a:pt x="3776" y="8256"/>
                    <a:pt x="4777" y="8256"/>
                  </a:cubicBezTo>
                  <a:cubicBezTo>
                    <a:pt x="5845" y="8256"/>
                    <a:pt x="6867" y="7981"/>
                    <a:pt x="7443" y="7789"/>
                  </a:cubicBezTo>
                  <a:cubicBezTo>
                    <a:pt x="6947" y="6861"/>
                    <a:pt x="6327" y="5929"/>
                    <a:pt x="5518" y="5125"/>
                  </a:cubicBezTo>
                  <a:lnTo>
                    <a:pt x="5518" y="5125"/>
                  </a:lnTo>
                  <a:cubicBezTo>
                    <a:pt x="5518" y="5125"/>
                    <a:pt x="7006" y="5621"/>
                    <a:pt x="8247" y="6861"/>
                  </a:cubicBezTo>
                  <a:cubicBezTo>
                    <a:pt x="8619" y="5621"/>
                    <a:pt x="9179" y="3140"/>
                    <a:pt x="7750" y="1652"/>
                  </a:cubicBezTo>
                  <a:cubicBezTo>
                    <a:pt x="6359" y="215"/>
                    <a:pt x="3382" y="0"/>
                    <a:pt x="1727" y="0"/>
                  </a:cubicBezTo>
                  <a:close/>
                </a:path>
              </a:pathLst>
            </a:custGeom>
            <a:solidFill>
              <a:srgbClr val="429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84"/>
            <p:cNvSpPr/>
            <p:nvPr/>
          </p:nvSpPr>
          <p:spPr>
            <a:xfrm>
              <a:off x="5535400" y="1828800"/>
              <a:ext cx="319425" cy="290900"/>
            </a:xfrm>
            <a:custGeom>
              <a:rect b="b" l="l" r="r" t="t"/>
              <a:pathLst>
                <a:path extrusionOk="0" h="11636" w="12777">
                  <a:moveTo>
                    <a:pt x="11376" y="0"/>
                  </a:moveTo>
                  <a:cubicBezTo>
                    <a:pt x="10833" y="0"/>
                    <a:pt x="4239" y="60"/>
                    <a:pt x="1861" y="2913"/>
                  </a:cubicBezTo>
                  <a:cubicBezTo>
                    <a:pt x="1" y="5146"/>
                    <a:pt x="1052" y="8495"/>
                    <a:pt x="1737" y="10107"/>
                  </a:cubicBezTo>
                  <a:cubicBezTo>
                    <a:pt x="2789" y="8123"/>
                    <a:pt x="4277" y="6014"/>
                    <a:pt x="6327" y="5582"/>
                  </a:cubicBezTo>
                  <a:lnTo>
                    <a:pt x="6327" y="5582"/>
                  </a:lnTo>
                  <a:cubicBezTo>
                    <a:pt x="6326" y="5582"/>
                    <a:pt x="4218" y="7626"/>
                    <a:pt x="2789" y="11224"/>
                  </a:cubicBezTo>
                  <a:cubicBezTo>
                    <a:pt x="3461" y="11392"/>
                    <a:pt x="4639" y="11635"/>
                    <a:pt x="5912" y="11635"/>
                  </a:cubicBezTo>
                  <a:cubicBezTo>
                    <a:pt x="7457" y="11635"/>
                    <a:pt x="9143" y="11276"/>
                    <a:pt x="10231" y="9983"/>
                  </a:cubicBezTo>
                  <a:cubicBezTo>
                    <a:pt x="12776" y="7006"/>
                    <a:pt x="11412" y="1"/>
                    <a:pt x="11412" y="1"/>
                  </a:cubicBezTo>
                  <a:cubicBezTo>
                    <a:pt x="11412" y="1"/>
                    <a:pt x="11400" y="0"/>
                    <a:pt x="11376" y="0"/>
                  </a:cubicBezTo>
                  <a:close/>
                </a:path>
              </a:pathLst>
            </a:custGeom>
            <a:solidFill>
              <a:srgbClr val="429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84"/>
            <p:cNvSpPr/>
            <p:nvPr/>
          </p:nvSpPr>
          <p:spPr>
            <a:xfrm>
              <a:off x="5431450" y="1968350"/>
              <a:ext cx="262125" cy="367425"/>
            </a:xfrm>
            <a:custGeom>
              <a:rect b="b" l="l" r="r" t="t"/>
              <a:pathLst>
                <a:path extrusionOk="0" h="14697" w="10485">
                  <a:moveTo>
                    <a:pt x="10485" y="0"/>
                  </a:moveTo>
                  <a:lnTo>
                    <a:pt x="10485" y="0"/>
                  </a:lnTo>
                  <a:cubicBezTo>
                    <a:pt x="8435" y="432"/>
                    <a:pt x="6947" y="2541"/>
                    <a:pt x="5895" y="4525"/>
                  </a:cubicBezTo>
                  <a:cubicBezTo>
                    <a:pt x="4714" y="6882"/>
                    <a:pt x="4159" y="9179"/>
                    <a:pt x="4159" y="9179"/>
                  </a:cubicBezTo>
                  <a:cubicBezTo>
                    <a:pt x="3846" y="8122"/>
                    <a:pt x="3350" y="7318"/>
                    <a:pt x="2730" y="6698"/>
                  </a:cubicBezTo>
                  <a:cubicBezTo>
                    <a:pt x="1489" y="5458"/>
                    <a:pt x="1" y="4962"/>
                    <a:pt x="1" y="4962"/>
                  </a:cubicBezTo>
                  <a:lnTo>
                    <a:pt x="1" y="4962"/>
                  </a:lnTo>
                  <a:cubicBezTo>
                    <a:pt x="810" y="5766"/>
                    <a:pt x="1430" y="6698"/>
                    <a:pt x="1926" y="7626"/>
                  </a:cubicBezTo>
                  <a:cubicBezTo>
                    <a:pt x="3166" y="10047"/>
                    <a:pt x="3538" y="12652"/>
                    <a:pt x="3538" y="14696"/>
                  </a:cubicBezTo>
                  <a:cubicBezTo>
                    <a:pt x="4094" y="14572"/>
                    <a:pt x="4655" y="14513"/>
                    <a:pt x="5275" y="14513"/>
                  </a:cubicBezTo>
                  <a:lnTo>
                    <a:pt x="5647" y="14513"/>
                  </a:lnTo>
                  <a:cubicBezTo>
                    <a:pt x="5334" y="10975"/>
                    <a:pt x="6019" y="7998"/>
                    <a:pt x="6947" y="5642"/>
                  </a:cubicBezTo>
                  <a:cubicBezTo>
                    <a:pt x="8376" y="2044"/>
                    <a:pt x="10484" y="0"/>
                    <a:pt x="10485" y="0"/>
                  </a:cubicBezTo>
                  <a:close/>
                </a:path>
              </a:pathLst>
            </a:custGeom>
            <a:solidFill>
              <a:srgbClr val="2664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3" name="Google Shape;3853;p84"/>
          <p:cNvGrpSpPr/>
          <p:nvPr/>
        </p:nvGrpSpPr>
        <p:grpSpPr>
          <a:xfrm>
            <a:off x="4176714" y="964421"/>
            <a:ext cx="790568" cy="468396"/>
            <a:chOff x="3495914" y="3968621"/>
            <a:chExt cx="790568" cy="468396"/>
          </a:xfrm>
        </p:grpSpPr>
        <p:sp>
          <p:nvSpPr>
            <p:cNvPr id="3854" name="Google Shape;3854;p84"/>
            <p:cNvSpPr/>
            <p:nvPr/>
          </p:nvSpPr>
          <p:spPr>
            <a:xfrm>
              <a:off x="3852695" y="3975430"/>
              <a:ext cx="433787" cy="461587"/>
            </a:xfrm>
            <a:custGeom>
              <a:rect b="b" l="l" r="r" t="t"/>
              <a:pathLst>
                <a:path extrusionOk="0" h="27861" w="26183">
                  <a:moveTo>
                    <a:pt x="19773" y="1"/>
                  </a:moveTo>
                  <a:cubicBezTo>
                    <a:pt x="19318" y="1"/>
                    <a:pt x="18844" y="21"/>
                    <a:pt x="18356" y="54"/>
                  </a:cubicBezTo>
                  <a:cubicBezTo>
                    <a:pt x="17197" y="129"/>
                    <a:pt x="16032" y="364"/>
                    <a:pt x="14793" y="674"/>
                  </a:cubicBezTo>
                  <a:cubicBezTo>
                    <a:pt x="13634" y="984"/>
                    <a:pt x="12469" y="1523"/>
                    <a:pt x="11230" y="2143"/>
                  </a:cubicBezTo>
                  <a:cubicBezTo>
                    <a:pt x="10071" y="2688"/>
                    <a:pt x="8986" y="3463"/>
                    <a:pt x="7976" y="4312"/>
                  </a:cubicBezTo>
                  <a:cubicBezTo>
                    <a:pt x="6892" y="5086"/>
                    <a:pt x="5962" y="6016"/>
                    <a:pt x="5113" y="7026"/>
                  </a:cubicBezTo>
                  <a:cubicBezTo>
                    <a:pt x="4258" y="8030"/>
                    <a:pt x="3483" y="9114"/>
                    <a:pt x="2789" y="10199"/>
                  </a:cubicBezTo>
                  <a:cubicBezTo>
                    <a:pt x="2169" y="11364"/>
                    <a:pt x="1624" y="12448"/>
                    <a:pt x="1240" y="13607"/>
                  </a:cubicBezTo>
                  <a:cubicBezTo>
                    <a:pt x="310" y="15931"/>
                    <a:pt x="1" y="18335"/>
                    <a:pt x="1" y="20424"/>
                  </a:cubicBezTo>
                  <a:cubicBezTo>
                    <a:pt x="1" y="21508"/>
                    <a:pt x="1" y="22518"/>
                    <a:pt x="155" y="23448"/>
                  </a:cubicBezTo>
                  <a:cubicBezTo>
                    <a:pt x="310" y="24378"/>
                    <a:pt x="540" y="25227"/>
                    <a:pt x="695" y="25846"/>
                  </a:cubicBezTo>
                  <a:lnTo>
                    <a:pt x="930" y="26776"/>
                  </a:lnTo>
                  <a:cubicBezTo>
                    <a:pt x="1159" y="26392"/>
                    <a:pt x="1314" y="26001"/>
                    <a:pt x="1550" y="25617"/>
                  </a:cubicBezTo>
                  <a:cubicBezTo>
                    <a:pt x="2554" y="23522"/>
                    <a:pt x="4103" y="20814"/>
                    <a:pt x="5888" y="18335"/>
                  </a:cubicBezTo>
                  <a:cubicBezTo>
                    <a:pt x="6737" y="17016"/>
                    <a:pt x="7747" y="15857"/>
                    <a:pt x="8676" y="14772"/>
                  </a:cubicBezTo>
                  <a:cubicBezTo>
                    <a:pt x="9141" y="14227"/>
                    <a:pt x="9680" y="13762"/>
                    <a:pt x="10145" y="13297"/>
                  </a:cubicBezTo>
                  <a:cubicBezTo>
                    <a:pt x="10610" y="12833"/>
                    <a:pt x="11075" y="12368"/>
                    <a:pt x="11539" y="11984"/>
                  </a:cubicBezTo>
                  <a:cubicBezTo>
                    <a:pt x="11930" y="11674"/>
                    <a:pt x="12395" y="11364"/>
                    <a:pt x="12779" y="11054"/>
                  </a:cubicBezTo>
                  <a:cubicBezTo>
                    <a:pt x="13089" y="10744"/>
                    <a:pt x="13479" y="10589"/>
                    <a:pt x="13789" y="10434"/>
                  </a:cubicBezTo>
                  <a:cubicBezTo>
                    <a:pt x="14328" y="10044"/>
                    <a:pt x="14718" y="9889"/>
                    <a:pt x="14718" y="9889"/>
                  </a:cubicBezTo>
                  <a:lnTo>
                    <a:pt x="14718" y="9889"/>
                  </a:lnTo>
                  <a:cubicBezTo>
                    <a:pt x="14718" y="9889"/>
                    <a:pt x="14328" y="10125"/>
                    <a:pt x="13789" y="10509"/>
                  </a:cubicBezTo>
                  <a:cubicBezTo>
                    <a:pt x="13553" y="10664"/>
                    <a:pt x="13169" y="10899"/>
                    <a:pt x="12859" y="11209"/>
                  </a:cubicBezTo>
                  <a:cubicBezTo>
                    <a:pt x="12549" y="11519"/>
                    <a:pt x="12159" y="11829"/>
                    <a:pt x="11694" y="12213"/>
                  </a:cubicBezTo>
                  <a:cubicBezTo>
                    <a:pt x="11310" y="12678"/>
                    <a:pt x="10920" y="13068"/>
                    <a:pt x="10455" y="13533"/>
                  </a:cubicBezTo>
                  <a:cubicBezTo>
                    <a:pt x="9990" y="14072"/>
                    <a:pt x="9606" y="14617"/>
                    <a:pt x="9141" y="15156"/>
                  </a:cubicBezTo>
                  <a:cubicBezTo>
                    <a:pt x="8286" y="16321"/>
                    <a:pt x="7437" y="17561"/>
                    <a:pt x="6662" y="18875"/>
                  </a:cubicBezTo>
                  <a:cubicBezTo>
                    <a:pt x="5113" y="21434"/>
                    <a:pt x="3874" y="24223"/>
                    <a:pt x="3018" y="26311"/>
                  </a:cubicBezTo>
                  <a:cubicBezTo>
                    <a:pt x="2789" y="26856"/>
                    <a:pt x="2554" y="27395"/>
                    <a:pt x="2399" y="27860"/>
                  </a:cubicBezTo>
                  <a:cubicBezTo>
                    <a:pt x="2789" y="27786"/>
                    <a:pt x="3254" y="27631"/>
                    <a:pt x="3719" y="27476"/>
                  </a:cubicBezTo>
                  <a:cubicBezTo>
                    <a:pt x="4338" y="27241"/>
                    <a:pt x="5187" y="27011"/>
                    <a:pt x="5962" y="26701"/>
                  </a:cubicBezTo>
                  <a:cubicBezTo>
                    <a:pt x="6817" y="26392"/>
                    <a:pt x="7666" y="26001"/>
                    <a:pt x="8521" y="25617"/>
                  </a:cubicBezTo>
                  <a:cubicBezTo>
                    <a:pt x="9451" y="25152"/>
                    <a:pt x="10300" y="24687"/>
                    <a:pt x="11230" y="24142"/>
                  </a:cubicBezTo>
                  <a:cubicBezTo>
                    <a:pt x="12085" y="23677"/>
                    <a:pt x="12934" y="23058"/>
                    <a:pt x="13789" y="22518"/>
                  </a:cubicBezTo>
                  <a:cubicBezTo>
                    <a:pt x="14563" y="21899"/>
                    <a:pt x="15412" y="21198"/>
                    <a:pt x="16113" y="20504"/>
                  </a:cubicBezTo>
                  <a:cubicBezTo>
                    <a:pt x="16807" y="19804"/>
                    <a:pt x="17581" y="19184"/>
                    <a:pt x="18201" y="18410"/>
                  </a:cubicBezTo>
                  <a:cubicBezTo>
                    <a:pt x="19521" y="16861"/>
                    <a:pt x="20606" y="15311"/>
                    <a:pt x="21535" y="13607"/>
                  </a:cubicBezTo>
                  <a:cubicBezTo>
                    <a:pt x="22000" y="12833"/>
                    <a:pt x="22384" y="11903"/>
                    <a:pt x="22775" y="11054"/>
                  </a:cubicBezTo>
                  <a:cubicBezTo>
                    <a:pt x="23159" y="10279"/>
                    <a:pt x="23469" y="9350"/>
                    <a:pt x="23778" y="8495"/>
                  </a:cubicBezTo>
                  <a:cubicBezTo>
                    <a:pt x="24088" y="7646"/>
                    <a:pt x="24398" y="6790"/>
                    <a:pt x="24708" y="6016"/>
                  </a:cubicBezTo>
                  <a:cubicBezTo>
                    <a:pt x="25018" y="5167"/>
                    <a:pt x="25253" y="4467"/>
                    <a:pt x="25483" y="3847"/>
                  </a:cubicBezTo>
                  <a:cubicBezTo>
                    <a:pt x="25718" y="3227"/>
                    <a:pt x="25873" y="2608"/>
                    <a:pt x="26028" y="2223"/>
                  </a:cubicBezTo>
                  <a:cubicBezTo>
                    <a:pt x="26102" y="1833"/>
                    <a:pt x="26183" y="1604"/>
                    <a:pt x="26183" y="1604"/>
                  </a:cubicBezTo>
                  <a:cubicBezTo>
                    <a:pt x="26183" y="1604"/>
                    <a:pt x="26028" y="1523"/>
                    <a:pt x="25638" y="1294"/>
                  </a:cubicBezTo>
                  <a:cubicBezTo>
                    <a:pt x="25253" y="1213"/>
                    <a:pt x="24708" y="903"/>
                    <a:pt x="24014" y="674"/>
                  </a:cubicBezTo>
                  <a:cubicBezTo>
                    <a:pt x="23394" y="519"/>
                    <a:pt x="22465" y="209"/>
                    <a:pt x="21535" y="129"/>
                  </a:cubicBezTo>
                  <a:cubicBezTo>
                    <a:pt x="20995" y="39"/>
                    <a:pt x="20403" y="1"/>
                    <a:pt x="19773" y="1"/>
                  </a:cubicBezTo>
                  <a:close/>
                </a:path>
              </a:pathLst>
            </a:custGeom>
            <a:solidFill>
              <a:srgbClr val="429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84"/>
            <p:cNvSpPr/>
            <p:nvPr/>
          </p:nvSpPr>
          <p:spPr>
            <a:xfrm>
              <a:off x="3495914" y="3968621"/>
              <a:ext cx="368296" cy="435029"/>
            </a:xfrm>
            <a:custGeom>
              <a:rect b="b" l="l" r="r" t="t"/>
              <a:pathLst>
                <a:path extrusionOk="0" h="26258" w="22230">
                  <a:moveTo>
                    <a:pt x="1625" y="1"/>
                  </a:moveTo>
                  <a:cubicBezTo>
                    <a:pt x="1625" y="1"/>
                    <a:pt x="1550" y="230"/>
                    <a:pt x="1395" y="540"/>
                  </a:cubicBezTo>
                  <a:cubicBezTo>
                    <a:pt x="1240" y="930"/>
                    <a:pt x="931" y="1469"/>
                    <a:pt x="776" y="2170"/>
                  </a:cubicBezTo>
                  <a:cubicBezTo>
                    <a:pt x="540" y="2864"/>
                    <a:pt x="230" y="3793"/>
                    <a:pt x="156" y="4723"/>
                  </a:cubicBezTo>
                  <a:cubicBezTo>
                    <a:pt x="75" y="5652"/>
                    <a:pt x="1" y="6662"/>
                    <a:pt x="75" y="7821"/>
                  </a:cubicBezTo>
                  <a:cubicBezTo>
                    <a:pt x="156" y="8986"/>
                    <a:pt x="385" y="10145"/>
                    <a:pt x="776" y="11384"/>
                  </a:cubicBezTo>
                  <a:cubicBezTo>
                    <a:pt x="1085" y="12624"/>
                    <a:pt x="1625" y="13708"/>
                    <a:pt x="2170" y="14948"/>
                  </a:cubicBezTo>
                  <a:cubicBezTo>
                    <a:pt x="2790" y="16113"/>
                    <a:pt x="3484" y="17197"/>
                    <a:pt x="4339" y="18282"/>
                  </a:cubicBezTo>
                  <a:cubicBezTo>
                    <a:pt x="5188" y="19286"/>
                    <a:pt x="6117" y="20215"/>
                    <a:pt x="7128" y="21145"/>
                  </a:cubicBezTo>
                  <a:cubicBezTo>
                    <a:pt x="8131" y="21919"/>
                    <a:pt x="9142" y="22775"/>
                    <a:pt x="10300" y="23394"/>
                  </a:cubicBezTo>
                  <a:cubicBezTo>
                    <a:pt x="11385" y="24014"/>
                    <a:pt x="12550" y="24634"/>
                    <a:pt x="13709" y="25018"/>
                  </a:cubicBezTo>
                  <a:cubicBezTo>
                    <a:pt x="16033" y="25873"/>
                    <a:pt x="18356" y="26183"/>
                    <a:pt x="20525" y="26257"/>
                  </a:cubicBezTo>
                  <a:lnTo>
                    <a:pt x="20761" y="26257"/>
                  </a:lnTo>
                  <a:cubicBezTo>
                    <a:pt x="20525" y="24789"/>
                    <a:pt x="20451" y="23239"/>
                    <a:pt x="20451" y="21690"/>
                  </a:cubicBezTo>
                  <a:cubicBezTo>
                    <a:pt x="19751" y="21300"/>
                    <a:pt x="19057" y="20835"/>
                    <a:pt x="18356" y="20370"/>
                  </a:cubicBezTo>
                  <a:cubicBezTo>
                    <a:pt x="17117" y="19441"/>
                    <a:pt x="15878" y="18511"/>
                    <a:pt x="14793" y="17507"/>
                  </a:cubicBezTo>
                  <a:cubicBezTo>
                    <a:pt x="14254" y="17042"/>
                    <a:pt x="13789" y="16578"/>
                    <a:pt x="13325" y="16113"/>
                  </a:cubicBezTo>
                  <a:cubicBezTo>
                    <a:pt x="12860" y="15567"/>
                    <a:pt x="12469" y="15103"/>
                    <a:pt x="12085" y="14718"/>
                  </a:cubicBezTo>
                  <a:cubicBezTo>
                    <a:pt x="11695" y="14254"/>
                    <a:pt x="11385" y="13789"/>
                    <a:pt x="11156" y="13479"/>
                  </a:cubicBezTo>
                  <a:cubicBezTo>
                    <a:pt x="10846" y="13089"/>
                    <a:pt x="10610" y="12704"/>
                    <a:pt x="10455" y="12395"/>
                  </a:cubicBezTo>
                  <a:cubicBezTo>
                    <a:pt x="10147" y="11852"/>
                    <a:pt x="9918" y="11542"/>
                    <a:pt x="9916" y="11539"/>
                  </a:cubicBezTo>
                  <a:lnTo>
                    <a:pt x="9916" y="11539"/>
                  </a:lnTo>
                  <a:cubicBezTo>
                    <a:pt x="9918" y="11542"/>
                    <a:pt x="10147" y="11852"/>
                    <a:pt x="10536" y="12395"/>
                  </a:cubicBezTo>
                  <a:cubicBezTo>
                    <a:pt x="10765" y="12624"/>
                    <a:pt x="10920" y="13014"/>
                    <a:pt x="11230" y="13324"/>
                  </a:cubicBezTo>
                  <a:cubicBezTo>
                    <a:pt x="11540" y="13708"/>
                    <a:pt x="11930" y="14099"/>
                    <a:pt x="12314" y="14483"/>
                  </a:cubicBezTo>
                  <a:lnTo>
                    <a:pt x="13634" y="15803"/>
                  </a:lnTo>
                  <a:cubicBezTo>
                    <a:pt x="14099" y="16187"/>
                    <a:pt x="14638" y="16578"/>
                    <a:pt x="15184" y="17042"/>
                  </a:cubicBezTo>
                  <a:cubicBezTo>
                    <a:pt x="16342" y="17891"/>
                    <a:pt x="17582" y="18746"/>
                    <a:pt x="18902" y="19521"/>
                  </a:cubicBezTo>
                  <a:lnTo>
                    <a:pt x="20525" y="20451"/>
                  </a:lnTo>
                  <a:cubicBezTo>
                    <a:pt x="20680" y="17507"/>
                    <a:pt x="21300" y="14638"/>
                    <a:pt x="22230" y="12004"/>
                  </a:cubicBezTo>
                  <a:cubicBezTo>
                    <a:pt x="21690" y="11310"/>
                    <a:pt x="21145" y="10690"/>
                    <a:pt x="20606" y="10071"/>
                  </a:cubicBezTo>
                  <a:cubicBezTo>
                    <a:pt x="19906" y="9370"/>
                    <a:pt x="19212" y="8596"/>
                    <a:pt x="18437" y="7976"/>
                  </a:cubicBezTo>
                  <a:cubicBezTo>
                    <a:pt x="16962" y="6737"/>
                    <a:pt x="15339" y="5578"/>
                    <a:pt x="13634" y="4723"/>
                  </a:cubicBezTo>
                  <a:cubicBezTo>
                    <a:pt x="12860" y="4258"/>
                    <a:pt x="11930" y="3793"/>
                    <a:pt x="11156" y="3483"/>
                  </a:cubicBezTo>
                  <a:cubicBezTo>
                    <a:pt x="10300" y="3099"/>
                    <a:pt x="9371" y="2709"/>
                    <a:pt x="8522" y="2399"/>
                  </a:cubicBezTo>
                  <a:cubicBezTo>
                    <a:pt x="7747" y="2089"/>
                    <a:pt x="6892" y="1779"/>
                    <a:pt x="6043" y="1469"/>
                  </a:cubicBezTo>
                  <a:cubicBezTo>
                    <a:pt x="5188" y="1240"/>
                    <a:pt x="4494" y="930"/>
                    <a:pt x="3874" y="775"/>
                  </a:cubicBezTo>
                  <a:cubicBezTo>
                    <a:pt x="3254" y="465"/>
                    <a:pt x="2635" y="310"/>
                    <a:pt x="2325" y="230"/>
                  </a:cubicBezTo>
                  <a:lnTo>
                    <a:pt x="1625" y="1"/>
                  </a:lnTo>
                  <a:close/>
                </a:path>
              </a:pathLst>
            </a:custGeom>
            <a:solidFill>
              <a:srgbClr val="2664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6" name="Google Shape;3856;p84"/>
          <p:cNvSpPr/>
          <p:nvPr/>
        </p:nvSpPr>
        <p:spPr>
          <a:xfrm>
            <a:off x="6832490" y="832138"/>
            <a:ext cx="493761" cy="732963"/>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0" name="Shape 3860"/>
        <p:cNvGrpSpPr/>
        <p:nvPr/>
      </p:nvGrpSpPr>
      <p:grpSpPr>
        <a:xfrm>
          <a:off x="0" y="0"/>
          <a:ext cx="0" cy="0"/>
          <a:chOff x="0" y="0"/>
          <a:chExt cx="0" cy="0"/>
        </a:xfrm>
      </p:grpSpPr>
      <p:sp>
        <p:nvSpPr>
          <p:cNvPr id="3861" name="Google Shape;3861;p85"/>
          <p:cNvSpPr txBox="1"/>
          <p:nvPr>
            <p:ph idx="5" type="title"/>
          </p:nvPr>
        </p:nvSpPr>
        <p:spPr>
          <a:xfrm>
            <a:off x="331550" y="682625"/>
            <a:ext cx="5705100" cy="316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Principales reformas:</a:t>
            </a:r>
            <a:endParaRPr sz="3600"/>
          </a:p>
          <a:p>
            <a:pPr indent="0" lvl="0" marL="0" rtl="0" algn="ctr">
              <a:spcBef>
                <a:spcPts val="0"/>
              </a:spcBef>
              <a:spcAft>
                <a:spcPts val="0"/>
              </a:spcAft>
              <a:buNone/>
            </a:pPr>
            <a:r>
              <a:rPr lang="en" sz="3600"/>
              <a:t>2.1) Derecho Humano al Agua y al Saneamiento </a:t>
            </a:r>
            <a:endParaRPr sz="3600"/>
          </a:p>
        </p:txBody>
      </p:sp>
      <p:grpSp>
        <p:nvGrpSpPr>
          <p:cNvPr id="3862" name="Google Shape;3862;p85"/>
          <p:cNvGrpSpPr/>
          <p:nvPr/>
        </p:nvGrpSpPr>
        <p:grpSpPr>
          <a:xfrm>
            <a:off x="6246538" y="1798229"/>
            <a:ext cx="1660672" cy="1547043"/>
            <a:chOff x="4856071" y="1482694"/>
            <a:chExt cx="1219200" cy="1219200"/>
          </a:xfrm>
        </p:grpSpPr>
        <p:sp>
          <p:nvSpPr>
            <p:cNvPr id="3863" name="Google Shape;3863;p85"/>
            <p:cNvSpPr/>
            <p:nvPr/>
          </p:nvSpPr>
          <p:spPr>
            <a:xfrm>
              <a:off x="4856071"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64" name="Google Shape;3864;p85"/>
            <p:cNvGrpSpPr/>
            <p:nvPr/>
          </p:nvGrpSpPr>
          <p:grpSpPr>
            <a:xfrm>
              <a:off x="5258032" y="1784625"/>
              <a:ext cx="415286" cy="618996"/>
              <a:chOff x="6676742" y="1384737"/>
              <a:chExt cx="308671" cy="451229"/>
            </a:xfrm>
          </p:grpSpPr>
          <p:sp>
            <p:nvSpPr>
              <p:cNvPr id="3865" name="Google Shape;3865;p85"/>
              <p:cNvSpPr/>
              <p:nvPr/>
            </p:nvSpPr>
            <p:spPr>
              <a:xfrm>
                <a:off x="6676742" y="1384737"/>
                <a:ext cx="308671" cy="45122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85"/>
              <p:cNvSpPr/>
              <p:nvPr/>
            </p:nvSpPr>
            <p:spPr>
              <a:xfrm>
                <a:off x="6799107" y="1554518"/>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0" name="Shape 3870"/>
        <p:cNvGrpSpPr/>
        <p:nvPr/>
      </p:nvGrpSpPr>
      <p:grpSpPr>
        <a:xfrm>
          <a:off x="0" y="0"/>
          <a:ext cx="0" cy="0"/>
          <a:chOff x="0" y="0"/>
          <a:chExt cx="0" cy="0"/>
        </a:xfrm>
      </p:grpSpPr>
      <p:sp>
        <p:nvSpPr>
          <p:cNvPr id="3871" name="Google Shape;3871;p86"/>
          <p:cNvSpPr txBox="1"/>
          <p:nvPr>
            <p:ph idx="5" type="subTitle"/>
          </p:nvPr>
        </p:nvSpPr>
        <p:spPr>
          <a:xfrm>
            <a:off x="866100" y="1349300"/>
            <a:ext cx="7185600" cy="3460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Reconocimiento expreso </a:t>
            </a:r>
            <a:r>
              <a:rPr lang="en">
                <a:latin typeface="Montserrat"/>
                <a:ea typeface="Montserrat"/>
                <a:cs typeface="Montserrat"/>
                <a:sym typeface="Montserrat"/>
              </a:rPr>
              <a:t>(art. 5).</a:t>
            </a:r>
            <a:endParaRPr>
              <a:latin typeface="Montserrat"/>
              <a:ea typeface="Montserrat"/>
              <a:cs typeface="Montserrat"/>
              <a:sym typeface="Montserrat"/>
            </a:endParaRPr>
          </a:p>
          <a:p>
            <a:pPr indent="-330200" lvl="0" marL="457200" rtl="0" algn="l">
              <a:spcBef>
                <a:spcPts val="1000"/>
              </a:spcBef>
              <a:spcAft>
                <a:spcPts val="0"/>
              </a:spcAft>
              <a:buSzPts val="1600"/>
              <a:buFont typeface="Montserrat"/>
              <a:buChar char="●"/>
            </a:pPr>
            <a:r>
              <a:rPr lang="en">
                <a:latin typeface="Montserrat"/>
                <a:ea typeface="Montserrat"/>
                <a:cs typeface="Montserrat"/>
                <a:sym typeface="Montserrat"/>
              </a:rPr>
              <a:t>Reconocimiento de diversas funciones</a:t>
            </a:r>
            <a:r>
              <a:rPr lang="en"/>
              <a:t> de las aguas </a:t>
            </a:r>
            <a:r>
              <a:rPr lang="en">
                <a:latin typeface="Montserrat"/>
                <a:ea typeface="Montserrat"/>
                <a:cs typeface="Montserrat"/>
                <a:sym typeface="Montserrat"/>
              </a:rPr>
              <a:t>y establecimiento de </a:t>
            </a:r>
            <a:r>
              <a:rPr lang="en"/>
              <a:t>priorización de </a:t>
            </a:r>
            <a:r>
              <a:rPr lang="en">
                <a:latin typeface="Montserrat"/>
                <a:ea typeface="Montserrat"/>
                <a:cs typeface="Montserrat"/>
                <a:sym typeface="Montserrat"/>
              </a:rPr>
              <a:t>(art. 5 bis):</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t>Consumo humano.</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t>Uso doméstico de subsistencia.</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t>Saneamiento.</a:t>
            </a:r>
            <a:r>
              <a:rPr lang="en">
                <a:latin typeface="Montserrat"/>
                <a:ea typeface="Montserrat"/>
                <a:cs typeface="Montserrat"/>
                <a:sym typeface="Montserrat"/>
              </a:rPr>
              <a:t> </a:t>
            </a:r>
            <a:endParaRPr>
              <a:latin typeface="Montserrat"/>
              <a:ea typeface="Montserrat"/>
              <a:cs typeface="Montserrat"/>
              <a:sym typeface="Montserrat"/>
            </a:endParaRPr>
          </a:p>
          <a:p>
            <a:pPr indent="-330200" lvl="0" marL="457200" rtl="0" algn="just">
              <a:spcBef>
                <a:spcPts val="1000"/>
              </a:spcBef>
              <a:spcAft>
                <a:spcPts val="0"/>
              </a:spcAft>
              <a:buSzPts val="1600"/>
              <a:buFont typeface="Montserrat"/>
              <a:buChar char="●"/>
            </a:pPr>
            <a:r>
              <a:rPr lang="en"/>
              <a:t>Reserva de Aguas </a:t>
            </a:r>
            <a:r>
              <a:rPr lang="en">
                <a:latin typeface="Montserrat"/>
                <a:ea typeface="Montserrat"/>
                <a:cs typeface="Montserrat"/>
                <a:sym typeface="Montserrat"/>
              </a:rPr>
              <a:t>disponibles (art. 5 ter y 147 bis): </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Interés público.</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Para funciones de subsistencia y preservación ecosistémica.</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Superficiales o subterráneas.</a:t>
            </a:r>
            <a:endParaRPr>
              <a:latin typeface="Montserrat"/>
              <a:ea typeface="Montserrat"/>
              <a:cs typeface="Montserrat"/>
              <a:sym typeface="Montserrat"/>
            </a:endParaRPr>
          </a:p>
        </p:txBody>
      </p:sp>
      <p:sp>
        <p:nvSpPr>
          <p:cNvPr id="3872" name="Google Shape;3872;p86"/>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2.1 Derecho Humano al Agua y al Saneamiento</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6" name="Shape 3876"/>
        <p:cNvGrpSpPr/>
        <p:nvPr/>
      </p:nvGrpSpPr>
      <p:grpSpPr>
        <a:xfrm>
          <a:off x="0" y="0"/>
          <a:ext cx="0" cy="0"/>
          <a:chOff x="0" y="0"/>
          <a:chExt cx="0" cy="0"/>
        </a:xfrm>
      </p:grpSpPr>
      <p:sp>
        <p:nvSpPr>
          <p:cNvPr id="3877" name="Google Shape;3877;p87"/>
          <p:cNvSpPr txBox="1"/>
          <p:nvPr>
            <p:ph idx="5" type="subTitle"/>
          </p:nvPr>
        </p:nvSpPr>
        <p:spPr>
          <a:xfrm>
            <a:off x="904350" y="1499675"/>
            <a:ext cx="7335300" cy="3014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a:t>C</a:t>
            </a:r>
            <a:r>
              <a:rPr lang="en"/>
              <a:t>onstituir derechos de aprovechamiento aún cuando no exista disponibilidad y sin el procedimiento de constitución </a:t>
            </a:r>
            <a:r>
              <a:rPr lang="en">
                <a:latin typeface="Montserrat"/>
                <a:ea typeface="Montserrat"/>
                <a:cs typeface="Montserrat"/>
                <a:sym typeface="Montserrat"/>
              </a:rPr>
              <a:t>(artículos 147 quáter y 148).</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Presidente de la República.</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Informe previo y favorable DGA.</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Última ratio.</a:t>
            </a:r>
            <a:endParaRPr>
              <a:latin typeface="Montserrat"/>
              <a:ea typeface="Montserrat"/>
              <a:cs typeface="Montserrat"/>
              <a:sym typeface="Montserrat"/>
            </a:endParaRPr>
          </a:p>
          <a:p>
            <a:pPr indent="-330200" lvl="0" marL="457200" rtl="0" algn="l">
              <a:spcBef>
                <a:spcPts val="1000"/>
              </a:spcBef>
              <a:spcAft>
                <a:spcPts val="0"/>
              </a:spcAft>
              <a:buSzPts val="1600"/>
              <a:buFont typeface="Montserrat"/>
              <a:buChar char="●"/>
            </a:pPr>
            <a:r>
              <a:rPr lang="en"/>
              <a:t>Priorización en redistribución en zona de escasez hídrica y autorización de uso sin DAA </a:t>
            </a:r>
            <a:r>
              <a:rPr lang="en">
                <a:latin typeface="Montserrat"/>
                <a:ea typeface="Montserrat"/>
                <a:cs typeface="Montserrat"/>
                <a:sym typeface="Montserrat"/>
              </a:rPr>
              <a:t>(art. 314).</a:t>
            </a:r>
            <a:endParaRPr>
              <a:latin typeface="Montserrat"/>
              <a:ea typeface="Montserrat"/>
              <a:cs typeface="Montserrat"/>
              <a:sym typeface="Montserrat"/>
            </a:endParaRPr>
          </a:p>
          <a:p>
            <a:pPr indent="-330200" lvl="0" marL="457200" rtl="0" algn="l">
              <a:spcBef>
                <a:spcPts val="1000"/>
              </a:spcBef>
              <a:spcAft>
                <a:spcPts val="0"/>
              </a:spcAft>
              <a:buSzPts val="1600"/>
              <a:buChar char="●"/>
            </a:pPr>
            <a:r>
              <a:rPr lang="en"/>
              <a:t>Limitación a la expropiación de DAA </a:t>
            </a:r>
            <a:r>
              <a:rPr lang="en">
                <a:latin typeface="Montserrat"/>
                <a:ea typeface="Montserrat"/>
                <a:cs typeface="Montserrat"/>
                <a:sym typeface="Montserrat"/>
              </a:rPr>
              <a:t>(art. 27): </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El expropiado debe quedar con agua para subsistencia. </a:t>
            </a:r>
            <a:endParaRPr>
              <a:latin typeface="Montserrat"/>
              <a:ea typeface="Montserrat"/>
              <a:cs typeface="Montserrat"/>
              <a:sym typeface="Montserrat"/>
            </a:endParaRPr>
          </a:p>
        </p:txBody>
      </p:sp>
      <p:sp>
        <p:nvSpPr>
          <p:cNvPr id="3878" name="Google Shape;3878;p87"/>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2.1 Derecho Humano al Agua y al Saneamiento</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2" name="Shape 3882"/>
        <p:cNvGrpSpPr/>
        <p:nvPr/>
      </p:nvGrpSpPr>
      <p:grpSpPr>
        <a:xfrm>
          <a:off x="0" y="0"/>
          <a:ext cx="0" cy="0"/>
          <a:chOff x="0" y="0"/>
          <a:chExt cx="0" cy="0"/>
        </a:xfrm>
      </p:grpSpPr>
      <p:sp>
        <p:nvSpPr>
          <p:cNvPr id="3883" name="Google Shape;3883;p88"/>
          <p:cNvSpPr txBox="1"/>
          <p:nvPr>
            <p:ph idx="5" type="subTitle"/>
          </p:nvPr>
        </p:nvSpPr>
        <p:spPr>
          <a:xfrm>
            <a:off x="1266750" y="1352525"/>
            <a:ext cx="6610500" cy="3448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Servicios Sanitarios Rurales (SSR):</a:t>
            </a:r>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Creación de DAA transitorios (art. 5 bis).</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Extensión del derecho a cavar pozos (art. 56).</a:t>
            </a:r>
            <a:endParaRPr>
              <a:latin typeface="Montserrat"/>
              <a:ea typeface="Montserrat"/>
              <a:cs typeface="Montserrat"/>
              <a:sym typeface="Montserrat"/>
            </a:endParaRPr>
          </a:p>
          <a:p>
            <a:pPr indent="-330200" lvl="0" marL="457200" rtl="0" algn="l">
              <a:spcBef>
                <a:spcPts val="1000"/>
              </a:spcBef>
              <a:spcAft>
                <a:spcPts val="0"/>
              </a:spcAft>
              <a:buSzPts val="1600"/>
              <a:buFont typeface="Montserrat"/>
              <a:buChar char="●"/>
            </a:pPr>
            <a:r>
              <a:rPr lang="en">
                <a:latin typeface="Montserrat"/>
                <a:ea typeface="Montserrat"/>
                <a:cs typeface="Montserrat"/>
                <a:sym typeface="Montserrat"/>
              </a:rPr>
              <a:t>Ampliación </a:t>
            </a:r>
            <a:r>
              <a:rPr lang="en"/>
              <a:t>uso de las aguas de vertientes o afloramientos </a:t>
            </a:r>
            <a:r>
              <a:rPr lang="en">
                <a:latin typeface="Montserrat"/>
                <a:ea typeface="Montserrat"/>
                <a:cs typeface="Montserrat"/>
                <a:sym typeface="Montserrat"/>
              </a:rPr>
              <a:t>por el ministerio de la ley (art. 20). </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S</a:t>
            </a:r>
            <a:r>
              <a:rPr lang="en">
                <a:latin typeface="Montserrat"/>
                <a:ea typeface="Montserrat"/>
                <a:cs typeface="Montserrat"/>
                <a:sym typeface="Montserrat"/>
              </a:rPr>
              <a:t>atisfacer las necesidades humanas de bebida y los usos domésticos de subsistencia.</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Sin reportar utilidad económica alguna. </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No exista un sistema de agua potable concesionada o rural u otra red.</a:t>
            </a:r>
            <a:endParaRPr>
              <a:latin typeface="Montserrat"/>
              <a:ea typeface="Montserrat"/>
              <a:cs typeface="Montserrat"/>
              <a:sym typeface="Montserrat"/>
            </a:endParaRPr>
          </a:p>
          <a:p>
            <a:pPr indent="-330200" lvl="0" marL="457200" rtl="0" algn="l">
              <a:spcBef>
                <a:spcPts val="1000"/>
              </a:spcBef>
              <a:spcAft>
                <a:spcPts val="1000"/>
              </a:spcAft>
              <a:buSzPts val="1600"/>
              <a:buFont typeface="Montserrat"/>
              <a:buChar char="●"/>
            </a:pPr>
            <a:r>
              <a:rPr lang="en">
                <a:latin typeface="Montserrat"/>
                <a:ea typeface="Montserrat"/>
                <a:cs typeface="Montserrat"/>
                <a:sym typeface="Montserrat"/>
              </a:rPr>
              <a:t>Consideración en </a:t>
            </a:r>
            <a:r>
              <a:rPr lang="en"/>
              <a:t>Planes Estratégicos de Recursos Hídricos en Cuencas</a:t>
            </a:r>
            <a:r>
              <a:rPr lang="en">
                <a:latin typeface="Montserrat"/>
                <a:ea typeface="Montserrat"/>
                <a:cs typeface="Montserrat"/>
                <a:sym typeface="Montserrat"/>
              </a:rPr>
              <a:t> (art. 293 bis). </a:t>
            </a:r>
            <a:endParaRPr>
              <a:latin typeface="Montserrat"/>
              <a:ea typeface="Montserrat"/>
              <a:cs typeface="Montserrat"/>
              <a:sym typeface="Montserrat"/>
            </a:endParaRPr>
          </a:p>
        </p:txBody>
      </p:sp>
      <p:sp>
        <p:nvSpPr>
          <p:cNvPr id="3884" name="Google Shape;3884;p88"/>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2.1 Derecho Humano al Agua y al Saneamiento</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8" name="Shape 3888"/>
        <p:cNvGrpSpPr/>
        <p:nvPr/>
      </p:nvGrpSpPr>
      <p:grpSpPr>
        <a:xfrm>
          <a:off x="0" y="0"/>
          <a:ext cx="0" cy="0"/>
          <a:chOff x="0" y="0"/>
          <a:chExt cx="0" cy="0"/>
        </a:xfrm>
      </p:grpSpPr>
      <p:sp>
        <p:nvSpPr>
          <p:cNvPr id="3889" name="Google Shape;3889;p89"/>
          <p:cNvSpPr txBox="1"/>
          <p:nvPr>
            <p:ph idx="5" type="title"/>
          </p:nvPr>
        </p:nvSpPr>
        <p:spPr>
          <a:xfrm>
            <a:off x="340500" y="825925"/>
            <a:ext cx="5705100" cy="316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Principales reformas:</a:t>
            </a:r>
            <a:endParaRPr sz="3600"/>
          </a:p>
          <a:p>
            <a:pPr indent="0" lvl="0" marL="0" rtl="0" algn="ctr">
              <a:spcBef>
                <a:spcPts val="0"/>
              </a:spcBef>
              <a:spcAft>
                <a:spcPts val="0"/>
              </a:spcAft>
              <a:buNone/>
            </a:pPr>
            <a:r>
              <a:rPr lang="en" sz="3600"/>
              <a:t>2.2) Preservación Ecosistémica </a:t>
            </a:r>
            <a:endParaRPr sz="3600"/>
          </a:p>
        </p:txBody>
      </p:sp>
      <p:grpSp>
        <p:nvGrpSpPr>
          <p:cNvPr id="3890" name="Google Shape;3890;p89"/>
          <p:cNvGrpSpPr/>
          <p:nvPr/>
        </p:nvGrpSpPr>
        <p:grpSpPr>
          <a:xfrm>
            <a:off x="6246538" y="1798229"/>
            <a:ext cx="1660672" cy="1547043"/>
            <a:chOff x="4856071" y="1482694"/>
            <a:chExt cx="1219200" cy="1219200"/>
          </a:xfrm>
        </p:grpSpPr>
        <p:sp>
          <p:nvSpPr>
            <p:cNvPr id="3891" name="Google Shape;3891;p89"/>
            <p:cNvSpPr/>
            <p:nvPr/>
          </p:nvSpPr>
          <p:spPr>
            <a:xfrm>
              <a:off x="4856071"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92" name="Google Shape;3892;p89"/>
            <p:cNvGrpSpPr/>
            <p:nvPr/>
          </p:nvGrpSpPr>
          <p:grpSpPr>
            <a:xfrm>
              <a:off x="5258032" y="1784625"/>
              <a:ext cx="415286" cy="618996"/>
              <a:chOff x="6676742" y="1384737"/>
              <a:chExt cx="308671" cy="451229"/>
            </a:xfrm>
          </p:grpSpPr>
          <p:sp>
            <p:nvSpPr>
              <p:cNvPr id="3893" name="Google Shape;3893;p89"/>
              <p:cNvSpPr/>
              <p:nvPr/>
            </p:nvSpPr>
            <p:spPr>
              <a:xfrm>
                <a:off x="6676742" y="1384737"/>
                <a:ext cx="308671" cy="45122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89"/>
              <p:cNvSpPr/>
              <p:nvPr/>
            </p:nvSpPr>
            <p:spPr>
              <a:xfrm>
                <a:off x="6799107" y="1554518"/>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1" name="Shape 3131"/>
        <p:cNvGrpSpPr/>
        <p:nvPr/>
      </p:nvGrpSpPr>
      <p:grpSpPr>
        <a:xfrm>
          <a:off x="0" y="0"/>
          <a:ext cx="0" cy="0"/>
          <a:chOff x="0" y="0"/>
          <a:chExt cx="0" cy="0"/>
        </a:xfrm>
      </p:grpSpPr>
      <p:sp>
        <p:nvSpPr>
          <p:cNvPr id="3132" name="Google Shape;3132;p36"/>
          <p:cNvSpPr txBox="1"/>
          <p:nvPr>
            <p:ph type="title"/>
          </p:nvPr>
        </p:nvSpPr>
        <p:spPr>
          <a:xfrm>
            <a:off x="720000" y="355470"/>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Primero: De las Aguas y del Derecho de Aprovechamiento</a:t>
            </a:r>
            <a:endParaRPr/>
          </a:p>
        </p:txBody>
      </p:sp>
      <p:graphicFrame>
        <p:nvGraphicFramePr>
          <p:cNvPr id="3133" name="Google Shape;3133;p36"/>
          <p:cNvGraphicFramePr/>
          <p:nvPr/>
        </p:nvGraphicFramePr>
        <p:xfrm>
          <a:off x="836253" y="1406578"/>
          <a:ext cx="3000000" cy="3000000"/>
        </p:xfrm>
        <a:graphic>
          <a:graphicData uri="http://schemas.openxmlformats.org/drawingml/2006/table">
            <a:tbl>
              <a:tblPr>
                <a:noFill/>
                <a:tableStyleId>{F748AA23-3492-470D-870D-72949ED4B2B8}</a:tableStyleId>
              </a:tblPr>
              <a:tblGrid>
                <a:gridCol w="2293825"/>
                <a:gridCol w="5177675"/>
              </a:tblGrid>
              <a:tr h="381000">
                <a:tc>
                  <a:txBody>
                    <a:bodyPr/>
                    <a:lstStyle/>
                    <a:p>
                      <a:pPr indent="0" lvl="0" marL="0" rtl="0" algn="ctr">
                        <a:spcBef>
                          <a:spcPts val="0"/>
                        </a:spcBef>
                        <a:spcAft>
                          <a:spcPts val="0"/>
                        </a:spcAft>
                        <a:buNone/>
                      </a:pPr>
                      <a:r>
                        <a:rPr b="1" lang="en" sz="1200">
                          <a:solidFill>
                            <a:srgbClr val="FFFFFF"/>
                          </a:solidFill>
                        </a:rPr>
                        <a:t>Título VI:</a:t>
                      </a:r>
                      <a:endParaRPr b="1" sz="1200">
                        <a:solidFill>
                          <a:srgbClr val="FFFFFF"/>
                        </a:solidFill>
                      </a:endParaRPr>
                    </a:p>
                    <a:p>
                      <a:pPr indent="0" lvl="0" marL="0" rtl="0" algn="ctr">
                        <a:spcBef>
                          <a:spcPts val="0"/>
                        </a:spcBef>
                        <a:spcAft>
                          <a:spcPts val="0"/>
                        </a:spcAft>
                        <a:buNone/>
                      </a:pPr>
                      <a:r>
                        <a:rPr b="1" lang="en" sz="1200">
                          <a:solidFill>
                            <a:srgbClr val="FFFFFF"/>
                          </a:solidFill>
                        </a:rPr>
                        <a:t>De las Aguas Subterráneas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Normas generales: Art. 56 y 57.</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 </a:t>
                      </a:r>
                      <a:r>
                        <a:rPr b="1" lang="en" sz="1200">
                          <a:solidFill>
                            <a:srgbClr val="FFFFFF"/>
                          </a:solidFill>
                        </a:rPr>
                        <a:t>exploración</a:t>
                      </a:r>
                      <a:r>
                        <a:rPr lang="en" sz="1200">
                          <a:solidFill>
                            <a:srgbClr val="FFFFFF"/>
                          </a:solidFill>
                        </a:rPr>
                        <a:t> de las aguas </a:t>
                      </a:r>
                      <a:r>
                        <a:rPr lang="en" sz="1200">
                          <a:solidFill>
                            <a:srgbClr val="FFFFFF"/>
                          </a:solidFill>
                        </a:rPr>
                        <a:t>subterráneas: Art 58 y 58 bis. </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 </a:t>
                      </a:r>
                      <a:r>
                        <a:rPr b="1" lang="en" sz="1200">
                          <a:solidFill>
                            <a:srgbClr val="FFFFFF"/>
                          </a:solidFill>
                        </a:rPr>
                        <a:t>explotación</a:t>
                      </a:r>
                      <a:r>
                        <a:rPr lang="en" sz="1200">
                          <a:solidFill>
                            <a:srgbClr val="FFFFFF"/>
                          </a:solidFill>
                        </a:rPr>
                        <a:t> de aguas subterráneas: Art. 59 a 68.</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200">
                          <a:solidFill>
                            <a:srgbClr val="FFFFFF"/>
                          </a:solidFill>
                        </a:rPr>
                        <a:t>Título VII: </a:t>
                      </a:r>
                      <a:endParaRPr sz="1200">
                        <a:solidFill>
                          <a:srgbClr val="FFFFFF"/>
                        </a:solidFill>
                      </a:endParaRPr>
                    </a:p>
                    <a:p>
                      <a:pPr indent="0" lvl="0" marL="0" rtl="0" algn="ctr">
                        <a:spcBef>
                          <a:spcPts val="0"/>
                        </a:spcBef>
                        <a:spcAft>
                          <a:spcPts val="0"/>
                        </a:spcAft>
                        <a:buNone/>
                      </a:pPr>
                      <a:r>
                        <a:rPr lang="en" sz="1200">
                          <a:solidFill>
                            <a:srgbClr val="FFFFFF"/>
                          </a:solidFill>
                        </a:rPr>
                        <a:t>De las Servidumbres e Hipotecas</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De las Servidumbres:</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Disposiciones generales: Art. 69 a 72.</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servidumbre natural de escurrimiento: Art. 73 a 75.</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servidumbre de acueducto: Art. 76 a 93.</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las servidumbres de derrames y de drenaje: Art. 94 y 95.</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otras servidumbres necesarias para ejercer el derecho de aprovechamiento: Art. 96 a 98. </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Servidumbre de abravadero: Art. 99 a 102.</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Servidumbre de camino de sirga: Art. 103 a 106.</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a servidumbre para investigar: Art. 107.</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las servidumbres voluntarias: Art. 10</a:t>
                      </a:r>
                      <a:r>
                        <a:rPr lang="en" sz="1200">
                          <a:solidFill>
                            <a:srgbClr val="FFFFFF"/>
                          </a:solidFill>
                        </a:rPr>
                        <a:t>8</a:t>
                      </a:r>
                      <a:r>
                        <a:rPr lang="en" sz="1200">
                          <a:solidFill>
                            <a:srgbClr val="FFFFFF"/>
                          </a:solidFill>
                        </a:rPr>
                        <a:t>.</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extinción de las servidumbres: Art. 109.</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 hipoteca del Derecho de Aprovechamiento: Art. 110 y 111.</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8" name="Shape 3898"/>
        <p:cNvGrpSpPr/>
        <p:nvPr/>
      </p:nvGrpSpPr>
      <p:grpSpPr>
        <a:xfrm>
          <a:off x="0" y="0"/>
          <a:ext cx="0" cy="0"/>
          <a:chOff x="0" y="0"/>
          <a:chExt cx="0" cy="0"/>
        </a:xfrm>
      </p:grpSpPr>
      <p:sp>
        <p:nvSpPr>
          <p:cNvPr id="3899" name="Google Shape;3899;p90"/>
          <p:cNvSpPr txBox="1"/>
          <p:nvPr>
            <p:ph idx="5" type="subTitle"/>
          </p:nvPr>
        </p:nvSpPr>
        <p:spPr>
          <a:xfrm>
            <a:off x="902775" y="1678750"/>
            <a:ext cx="7530000" cy="3071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a:latin typeface="Montserrat"/>
                <a:ea typeface="Montserrat"/>
                <a:cs typeface="Montserrat"/>
                <a:sym typeface="Montserrat"/>
              </a:rPr>
              <a:t>La </a:t>
            </a:r>
            <a:r>
              <a:rPr lang="en"/>
              <a:t>función</a:t>
            </a:r>
            <a:r>
              <a:rPr lang="en"/>
              <a:t> de interés público de los DAA </a:t>
            </a:r>
            <a:r>
              <a:rPr lang="en">
                <a:latin typeface="Montserrat"/>
                <a:ea typeface="Montserrat"/>
                <a:cs typeface="Montserrat"/>
                <a:sym typeface="Montserrat"/>
              </a:rPr>
              <a:t>incluye la preservación ecosistémica y sustentabilidad acuífera (art. 5).</a:t>
            </a:r>
            <a:endParaRPr>
              <a:latin typeface="Montserrat"/>
              <a:ea typeface="Montserrat"/>
              <a:cs typeface="Montserrat"/>
              <a:sym typeface="Montserrat"/>
            </a:endParaRPr>
          </a:p>
          <a:p>
            <a:pPr indent="-330200" lvl="0" marL="457200" rtl="0" algn="l">
              <a:spcBef>
                <a:spcPts val="1000"/>
              </a:spcBef>
              <a:spcAft>
                <a:spcPts val="0"/>
              </a:spcAft>
              <a:buSzPts val="1600"/>
              <a:buFont typeface="Montserrat"/>
              <a:buChar char="●"/>
            </a:pPr>
            <a:r>
              <a:rPr lang="en">
                <a:latin typeface="Montserrat"/>
                <a:ea typeface="Montserrat"/>
                <a:cs typeface="Montserrat"/>
                <a:sym typeface="Montserrat"/>
              </a:rPr>
              <a:t>Fortalecimiento </a:t>
            </a:r>
            <a:r>
              <a:rPr lang="en"/>
              <a:t>caudal ecológico mínimo (retroactivo):</a:t>
            </a:r>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Áreas bajo protección oficial de la biodiversidad. </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En nuevo punto de extracción.</a:t>
            </a:r>
            <a:endParaRPr>
              <a:latin typeface="Montserrat"/>
              <a:ea typeface="Montserrat"/>
              <a:cs typeface="Montserrat"/>
              <a:sym typeface="Montserrat"/>
            </a:endParaRPr>
          </a:p>
          <a:p>
            <a:pPr indent="-330200" lvl="0" marL="457200" rtl="0" algn="l">
              <a:spcBef>
                <a:spcPts val="1000"/>
              </a:spcBef>
              <a:spcAft>
                <a:spcPts val="0"/>
              </a:spcAft>
              <a:buSzPts val="1600"/>
              <a:buFont typeface="Montserrat"/>
              <a:buChar char="●"/>
            </a:pPr>
            <a:r>
              <a:rPr lang="en">
                <a:latin typeface="Montserrat"/>
                <a:ea typeface="Montserrat"/>
                <a:cs typeface="Montserrat"/>
                <a:sym typeface="Montserrat"/>
              </a:rPr>
              <a:t>Creación de </a:t>
            </a:r>
            <a:r>
              <a:rPr lang="en"/>
              <a:t>derechos de aprovechamiento in situ o no extractivos </a:t>
            </a:r>
            <a:r>
              <a:rPr lang="en">
                <a:latin typeface="Montserrat"/>
                <a:ea typeface="Montserrat"/>
                <a:cs typeface="Montserrat"/>
                <a:sym typeface="Montserrat"/>
              </a:rPr>
              <a:t>(art. 129 bis 1 A).</a:t>
            </a:r>
            <a:endParaRPr>
              <a:latin typeface="Montserrat"/>
              <a:ea typeface="Montserrat"/>
              <a:cs typeface="Montserrat"/>
              <a:sym typeface="Montserrat"/>
            </a:endParaRPr>
          </a:p>
          <a:p>
            <a:pPr indent="-330200" lvl="1" marL="914400" rtl="0" algn="l">
              <a:spcBef>
                <a:spcPts val="1000"/>
              </a:spcBef>
              <a:spcAft>
                <a:spcPts val="0"/>
              </a:spcAft>
              <a:buSzPts val="1600"/>
              <a:buFont typeface="Montserrat"/>
              <a:buChar char="○"/>
            </a:pPr>
            <a:r>
              <a:t/>
            </a:r>
            <a:endParaRPr>
              <a:latin typeface="Montserrat"/>
              <a:ea typeface="Montserrat"/>
              <a:cs typeface="Montserrat"/>
              <a:sym typeface="Montserrat"/>
            </a:endParaRPr>
          </a:p>
        </p:txBody>
      </p:sp>
      <p:sp>
        <p:nvSpPr>
          <p:cNvPr id="3900" name="Google Shape;3900;p90"/>
          <p:cNvSpPr txBox="1"/>
          <p:nvPr>
            <p:ph type="title"/>
          </p:nvPr>
        </p:nvSpPr>
        <p:spPr>
          <a:xfrm>
            <a:off x="720000" y="326125"/>
            <a:ext cx="61515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2.2 Preservación Ecosistémica</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4" name="Shape 3904"/>
        <p:cNvGrpSpPr/>
        <p:nvPr/>
      </p:nvGrpSpPr>
      <p:grpSpPr>
        <a:xfrm>
          <a:off x="0" y="0"/>
          <a:ext cx="0" cy="0"/>
          <a:chOff x="0" y="0"/>
          <a:chExt cx="0" cy="0"/>
        </a:xfrm>
      </p:grpSpPr>
      <p:sp>
        <p:nvSpPr>
          <p:cNvPr id="3905" name="Google Shape;3905;p91"/>
          <p:cNvSpPr txBox="1"/>
          <p:nvPr>
            <p:ph idx="5" type="subTitle"/>
          </p:nvPr>
        </p:nvSpPr>
        <p:spPr>
          <a:xfrm>
            <a:off x="902775" y="1678750"/>
            <a:ext cx="7530000" cy="3071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a:t>Prohibición de nuevos DAA en: </a:t>
            </a:r>
            <a:endParaRPr/>
          </a:p>
          <a:p>
            <a:pPr indent="-330200" lvl="1" marL="914400" rtl="0" algn="l">
              <a:spcBef>
                <a:spcPts val="0"/>
              </a:spcBef>
              <a:spcAft>
                <a:spcPts val="0"/>
              </a:spcAft>
              <a:buSzPts val="1600"/>
              <a:buFont typeface="Montserrat"/>
              <a:buChar char="○"/>
            </a:pPr>
            <a:r>
              <a:rPr lang="en"/>
              <a:t>Glaciares</a:t>
            </a:r>
            <a:r>
              <a:rPr lang="en">
                <a:latin typeface="Montserrat"/>
                <a:ea typeface="Montserrat"/>
                <a:cs typeface="Montserrat"/>
                <a:sym typeface="Montserrat"/>
              </a:rPr>
              <a:t> (artículo 5). </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t>Áreas declaradas bajo protección oficial para la biodiversidad</a:t>
            </a:r>
            <a:r>
              <a:rPr lang="en">
                <a:latin typeface="Montserrat"/>
                <a:ea typeface="Montserrat"/>
                <a:cs typeface="Montserrat"/>
                <a:sym typeface="Montserrat"/>
              </a:rPr>
              <a:t>, salvo se trate de actividades compatibles (artículo 129 bis 2). </a:t>
            </a:r>
            <a:endParaRPr>
              <a:latin typeface="Montserrat"/>
              <a:ea typeface="Montserrat"/>
              <a:cs typeface="Montserrat"/>
              <a:sym typeface="Montserrat"/>
            </a:endParaRPr>
          </a:p>
          <a:p>
            <a:pPr indent="-330200" lvl="0" marL="457200" rtl="0" algn="l">
              <a:spcBef>
                <a:spcPts val="1000"/>
              </a:spcBef>
              <a:spcAft>
                <a:spcPts val="1000"/>
              </a:spcAft>
              <a:buSzPts val="1600"/>
              <a:buFont typeface="Montserrat"/>
              <a:buChar char="●"/>
            </a:pPr>
            <a:r>
              <a:rPr lang="en">
                <a:latin typeface="Montserrat"/>
                <a:ea typeface="Montserrat"/>
                <a:cs typeface="Montserrat"/>
                <a:sym typeface="Montserrat"/>
              </a:rPr>
              <a:t>DAA vigentes en </a:t>
            </a:r>
            <a:r>
              <a:rPr lang="en"/>
              <a:t>á</a:t>
            </a:r>
            <a:r>
              <a:rPr lang="en"/>
              <a:t>reas declaradas bajo protección oficial para la biodiversidad</a:t>
            </a:r>
            <a:r>
              <a:rPr lang="en">
                <a:latin typeface="Montserrat"/>
                <a:ea typeface="Montserrat"/>
                <a:cs typeface="Montserrat"/>
                <a:sym typeface="Montserrat"/>
              </a:rPr>
              <a:t> “sólo podrán ejercerse en la medida que ello sea compatible con la actividad y fines de conservación de éstas” (</a:t>
            </a:r>
            <a:r>
              <a:rPr lang="en"/>
              <a:t>retroactividad</a:t>
            </a:r>
            <a:r>
              <a:rPr lang="en">
                <a:latin typeface="Montserrat"/>
                <a:ea typeface="Montserrat"/>
                <a:cs typeface="Montserrat"/>
                <a:sym typeface="Montserrat"/>
              </a:rPr>
              <a:t>).</a:t>
            </a:r>
            <a:endParaRPr>
              <a:latin typeface="Montserrat"/>
              <a:ea typeface="Montserrat"/>
              <a:cs typeface="Montserrat"/>
              <a:sym typeface="Montserrat"/>
            </a:endParaRPr>
          </a:p>
        </p:txBody>
      </p:sp>
      <p:sp>
        <p:nvSpPr>
          <p:cNvPr id="3906" name="Google Shape;3906;p91"/>
          <p:cNvSpPr txBox="1"/>
          <p:nvPr>
            <p:ph type="title"/>
          </p:nvPr>
        </p:nvSpPr>
        <p:spPr>
          <a:xfrm>
            <a:off x="720000" y="326125"/>
            <a:ext cx="61515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2.2 Preservación Ecosistémica</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0" name="Shape 3910"/>
        <p:cNvGrpSpPr/>
        <p:nvPr/>
      </p:nvGrpSpPr>
      <p:grpSpPr>
        <a:xfrm>
          <a:off x="0" y="0"/>
          <a:ext cx="0" cy="0"/>
          <a:chOff x="0" y="0"/>
          <a:chExt cx="0" cy="0"/>
        </a:xfrm>
      </p:grpSpPr>
      <p:sp>
        <p:nvSpPr>
          <p:cNvPr id="3911" name="Google Shape;3911;p92"/>
          <p:cNvSpPr txBox="1"/>
          <p:nvPr>
            <p:ph idx="5" type="subTitle"/>
          </p:nvPr>
        </p:nvSpPr>
        <p:spPr>
          <a:xfrm>
            <a:off x="824400" y="1191325"/>
            <a:ext cx="7495200" cy="3501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a:t>Protección de turberas </a:t>
            </a:r>
            <a:r>
              <a:rPr lang="en">
                <a:latin typeface="Montserrat"/>
                <a:ea typeface="Montserrat"/>
                <a:cs typeface="Montserrat"/>
                <a:sym typeface="Montserrat"/>
              </a:rPr>
              <a:t>(art. 47):</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Prohibición de drenaje.</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Zo</a:t>
            </a:r>
            <a:r>
              <a:rPr lang="en">
                <a:latin typeface="Montserrat"/>
                <a:ea typeface="Montserrat"/>
                <a:cs typeface="Montserrat"/>
                <a:sym typeface="Montserrat"/>
              </a:rPr>
              <a:t>nas identificadas por el MMA (Inventario Nacional de Humedales).</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En la provincia de Chiloé, en las regiones de Aysén del General Carlos Ibáñez del Campo y de Magallanes, y en la Antártica Chilena.</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DGA delimitará el área de prohibición.</a:t>
            </a:r>
            <a:endParaRPr>
              <a:latin typeface="Montserrat"/>
              <a:ea typeface="Montserrat"/>
              <a:cs typeface="Montserrat"/>
              <a:sym typeface="Montserrat"/>
            </a:endParaRPr>
          </a:p>
          <a:p>
            <a:pPr indent="-330200" lvl="0" marL="457200" rtl="0" algn="l">
              <a:spcBef>
                <a:spcPts val="1000"/>
              </a:spcBef>
              <a:spcAft>
                <a:spcPts val="0"/>
              </a:spcAft>
              <a:buSzPts val="1600"/>
              <a:buFont typeface="Montserrat"/>
              <a:buChar char="●"/>
            </a:pPr>
            <a:r>
              <a:rPr lang="en"/>
              <a:t>Expropiación</a:t>
            </a:r>
            <a:r>
              <a:rPr lang="en">
                <a:latin typeface="Montserrat"/>
                <a:ea typeface="Montserrat"/>
                <a:cs typeface="Montserrat"/>
                <a:sym typeface="Montserrat"/>
              </a:rPr>
              <a:t> para la conservación de los recursos hídricos (art. 27).</a:t>
            </a:r>
            <a:endParaRPr/>
          </a:p>
          <a:p>
            <a:pPr indent="-330200" lvl="0" marL="457200" rtl="0" algn="just">
              <a:spcBef>
                <a:spcPts val="1000"/>
              </a:spcBef>
              <a:spcAft>
                <a:spcPts val="0"/>
              </a:spcAft>
              <a:buSzPts val="1600"/>
              <a:buChar char="●"/>
            </a:pPr>
            <a:r>
              <a:rPr lang="en"/>
              <a:t>Reserva de Aguas </a:t>
            </a:r>
            <a:r>
              <a:rPr lang="en">
                <a:latin typeface="Montserrat"/>
                <a:ea typeface="Montserrat"/>
                <a:cs typeface="Montserrat"/>
                <a:sym typeface="Montserrat"/>
              </a:rPr>
              <a:t>(art. 5 ter y 147 bis).</a:t>
            </a:r>
            <a:endParaRPr>
              <a:latin typeface="Montserrat"/>
              <a:ea typeface="Montserrat"/>
              <a:cs typeface="Montserrat"/>
              <a:sym typeface="Montserrat"/>
            </a:endParaRPr>
          </a:p>
          <a:p>
            <a:pPr indent="-330200" lvl="0" marL="457200" rtl="0" algn="just">
              <a:spcBef>
                <a:spcPts val="1000"/>
              </a:spcBef>
              <a:spcAft>
                <a:spcPts val="0"/>
              </a:spcAft>
              <a:buSzPts val="1600"/>
              <a:buChar char="●"/>
            </a:pPr>
            <a:r>
              <a:rPr lang="en"/>
              <a:t>Sustentabilidad de acuíferos</a:t>
            </a:r>
            <a:r>
              <a:rPr lang="en"/>
              <a:t> y profundización de regulación </a:t>
            </a:r>
            <a:r>
              <a:rPr lang="en">
                <a:latin typeface="Montserrat"/>
                <a:ea typeface="Montserrat"/>
                <a:cs typeface="Montserrat"/>
                <a:sym typeface="Montserrat"/>
              </a:rPr>
              <a:t>(art. 55 bis a art. 68).</a:t>
            </a:r>
            <a:endParaRPr>
              <a:latin typeface="Montserrat"/>
              <a:ea typeface="Montserrat"/>
              <a:cs typeface="Montserrat"/>
              <a:sym typeface="Montserrat"/>
            </a:endParaRPr>
          </a:p>
        </p:txBody>
      </p:sp>
      <p:sp>
        <p:nvSpPr>
          <p:cNvPr id="3912" name="Google Shape;3912;p92"/>
          <p:cNvSpPr txBox="1"/>
          <p:nvPr>
            <p:ph type="title"/>
          </p:nvPr>
        </p:nvSpPr>
        <p:spPr>
          <a:xfrm>
            <a:off x="720000" y="326125"/>
            <a:ext cx="61515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2.2 Preservación Ecosistémica</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6" name="Shape 3916"/>
        <p:cNvGrpSpPr/>
        <p:nvPr/>
      </p:nvGrpSpPr>
      <p:grpSpPr>
        <a:xfrm>
          <a:off x="0" y="0"/>
          <a:ext cx="0" cy="0"/>
          <a:chOff x="0" y="0"/>
          <a:chExt cx="0" cy="0"/>
        </a:xfrm>
      </p:grpSpPr>
      <p:sp>
        <p:nvSpPr>
          <p:cNvPr id="3917" name="Google Shape;3917;p93"/>
          <p:cNvSpPr txBox="1"/>
          <p:nvPr>
            <p:ph idx="5" type="title"/>
          </p:nvPr>
        </p:nvSpPr>
        <p:spPr>
          <a:xfrm>
            <a:off x="340500" y="825925"/>
            <a:ext cx="5705100" cy="316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Principales reformas:</a:t>
            </a:r>
            <a:endParaRPr sz="3600"/>
          </a:p>
          <a:p>
            <a:pPr indent="0" lvl="0" marL="0" rtl="0" algn="ctr">
              <a:spcBef>
                <a:spcPts val="0"/>
              </a:spcBef>
              <a:spcAft>
                <a:spcPts val="0"/>
              </a:spcAft>
              <a:buNone/>
            </a:pPr>
            <a:r>
              <a:rPr lang="en" sz="3600"/>
              <a:t>2.3) Derechos de Aprovechamiento de Aguas </a:t>
            </a:r>
            <a:endParaRPr sz="3600"/>
          </a:p>
        </p:txBody>
      </p:sp>
      <p:grpSp>
        <p:nvGrpSpPr>
          <p:cNvPr id="3918" name="Google Shape;3918;p93"/>
          <p:cNvGrpSpPr/>
          <p:nvPr/>
        </p:nvGrpSpPr>
        <p:grpSpPr>
          <a:xfrm>
            <a:off x="6246538" y="1798229"/>
            <a:ext cx="1660672" cy="1547043"/>
            <a:chOff x="4856071" y="1482694"/>
            <a:chExt cx="1219200" cy="1219200"/>
          </a:xfrm>
        </p:grpSpPr>
        <p:sp>
          <p:nvSpPr>
            <p:cNvPr id="3919" name="Google Shape;3919;p93"/>
            <p:cNvSpPr/>
            <p:nvPr/>
          </p:nvSpPr>
          <p:spPr>
            <a:xfrm>
              <a:off x="4856071"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20" name="Google Shape;3920;p93"/>
            <p:cNvGrpSpPr/>
            <p:nvPr/>
          </p:nvGrpSpPr>
          <p:grpSpPr>
            <a:xfrm>
              <a:off x="5258032" y="1784625"/>
              <a:ext cx="415286" cy="618996"/>
              <a:chOff x="6676742" y="1384737"/>
              <a:chExt cx="308671" cy="451229"/>
            </a:xfrm>
          </p:grpSpPr>
          <p:sp>
            <p:nvSpPr>
              <p:cNvPr id="3921" name="Google Shape;3921;p93"/>
              <p:cNvSpPr/>
              <p:nvPr/>
            </p:nvSpPr>
            <p:spPr>
              <a:xfrm>
                <a:off x="6676742" y="1384737"/>
                <a:ext cx="308671" cy="45122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93"/>
              <p:cNvSpPr/>
              <p:nvPr/>
            </p:nvSpPr>
            <p:spPr>
              <a:xfrm>
                <a:off x="6799107" y="1554518"/>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6" name="Shape 3926"/>
        <p:cNvGrpSpPr/>
        <p:nvPr/>
      </p:nvGrpSpPr>
      <p:grpSpPr>
        <a:xfrm>
          <a:off x="0" y="0"/>
          <a:ext cx="0" cy="0"/>
          <a:chOff x="0" y="0"/>
          <a:chExt cx="0" cy="0"/>
        </a:xfrm>
      </p:grpSpPr>
      <p:sp>
        <p:nvSpPr>
          <p:cNvPr id="3927" name="Google Shape;3927;p94"/>
          <p:cNvSpPr txBox="1"/>
          <p:nvPr>
            <p:ph idx="5" type="subTitle"/>
          </p:nvPr>
        </p:nvSpPr>
        <p:spPr>
          <a:xfrm>
            <a:off x="171450" y="1363550"/>
            <a:ext cx="5886600" cy="34458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Se constituyen en función del </a:t>
            </a:r>
            <a:r>
              <a:rPr lang="en"/>
              <a:t>interés público </a:t>
            </a:r>
            <a:r>
              <a:rPr lang="en">
                <a:latin typeface="Montserrat"/>
                <a:ea typeface="Montserrat"/>
                <a:cs typeface="Montserrat"/>
                <a:sym typeface="Montserrat"/>
              </a:rPr>
              <a:t>y podrán ser limitados en su ejercicio (Artículo 5).</a:t>
            </a: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N</a:t>
            </a:r>
            <a:r>
              <a:rPr lang="en">
                <a:latin typeface="Montserrat"/>
                <a:ea typeface="Montserrat"/>
                <a:cs typeface="Montserrat"/>
                <a:sym typeface="Montserrat"/>
              </a:rPr>
              <a:t>aturaleza, características, origen y duración (Artículo 6)</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Naturaleza: derecho real;</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Características: uso y goce temporal.</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Origen: concesión o el ministerio de la ley;</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t>Duración</a:t>
            </a:r>
            <a:r>
              <a:rPr lang="en">
                <a:latin typeface="Montserrat"/>
                <a:ea typeface="Montserrat"/>
                <a:cs typeface="Montserrat"/>
                <a:sym typeface="Montserrat"/>
              </a:rPr>
              <a:t>: 30 años, prorrogable por el solo ministerio de la ley.</a:t>
            </a:r>
            <a:endParaRPr>
              <a:latin typeface="Montserrat"/>
              <a:ea typeface="Montserrat"/>
              <a:cs typeface="Montserrat"/>
              <a:sym typeface="Montserrat"/>
            </a:endParaRPr>
          </a:p>
          <a:p>
            <a:pPr indent="-330200" lvl="2" marL="1371600" rtl="0" algn="just">
              <a:spcBef>
                <a:spcPts val="0"/>
              </a:spcBef>
              <a:spcAft>
                <a:spcPts val="0"/>
              </a:spcAft>
              <a:buSzPts val="1600"/>
              <a:buChar char="■"/>
            </a:pPr>
            <a:r>
              <a:rPr lang="en">
                <a:latin typeface="Montserrat"/>
                <a:ea typeface="Montserrat"/>
                <a:cs typeface="Montserrat"/>
                <a:sym typeface="Montserrat"/>
              </a:rPr>
              <a:t>Plazos menores por resolución fundada;</a:t>
            </a:r>
            <a:endParaRPr>
              <a:latin typeface="Montserrat"/>
              <a:ea typeface="Montserrat"/>
              <a:cs typeface="Montserrat"/>
              <a:sym typeface="Montserrat"/>
            </a:endParaRPr>
          </a:p>
          <a:p>
            <a:pPr indent="-330200" lvl="2" marL="1371600" rtl="0" algn="just">
              <a:spcBef>
                <a:spcPts val="0"/>
              </a:spcBef>
              <a:spcAft>
                <a:spcPts val="0"/>
              </a:spcAft>
              <a:buSzPts val="1600"/>
              <a:buFont typeface="Montserrat"/>
              <a:buChar char="■"/>
            </a:pPr>
            <a:r>
              <a:rPr lang="en">
                <a:latin typeface="Montserrat"/>
                <a:ea typeface="Montserrat"/>
                <a:cs typeface="Montserrat"/>
                <a:sym typeface="Montserrat"/>
              </a:rPr>
              <a:t>Titular puede pedir prórroga anticipada (10 años previos al vencimiento).</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t>Criterio para concesión</a:t>
            </a:r>
            <a:r>
              <a:rPr lang="en">
                <a:latin typeface="Montserrat"/>
                <a:ea typeface="Montserrat"/>
                <a:cs typeface="Montserrat"/>
                <a:sym typeface="Montserrat"/>
              </a:rPr>
              <a:t>: disponibilidad fuente o sustentabilidad.</a:t>
            </a:r>
            <a:endParaRPr>
              <a:latin typeface="Montserrat"/>
              <a:ea typeface="Montserrat"/>
              <a:cs typeface="Montserrat"/>
              <a:sym typeface="Montserrat"/>
            </a:endParaRPr>
          </a:p>
          <a:p>
            <a:pPr indent="0" lvl="0" marL="0" rtl="0" algn="just">
              <a:spcBef>
                <a:spcPts val="0"/>
              </a:spcBef>
              <a:spcAft>
                <a:spcPts val="0"/>
              </a:spcAft>
              <a:buNone/>
            </a:pPr>
            <a:r>
              <a:t/>
            </a:r>
            <a:endParaRPr>
              <a:latin typeface="Montserrat"/>
              <a:ea typeface="Montserrat"/>
              <a:cs typeface="Montserrat"/>
              <a:sym typeface="Montserrat"/>
            </a:endParaRPr>
          </a:p>
        </p:txBody>
      </p:sp>
      <p:sp>
        <p:nvSpPr>
          <p:cNvPr id="3928" name="Google Shape;3928;p94"/>
          <p:cNvSpPr txBox="1"/>
          <p:nvPr>
            <p:ph type="title"/>
          </p:nvPr>
        </p:nvSpPr>
        <p:spPr>
          <a:xfrm>
            <a:off x="720000" y="326125"/>
            <a:ext cx="61515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2.3 Derechos de </a:t>
            </a:r>
            <a:br>
              <a:rPr lang="en"/>
            </a:br>
            <a:r>
              <a:rPr lang="en"/>
              <a:t>Aprovechamiento de Aguas</a:t>
            </a:r>
            <a:endParaRPr/>
          </a:p>
        </p:txBody>
      </p:sp>
      <p:pic>
        <p:nvPicPr>
          <p:cNvPr id="3929" name="Google Shape;3929;p94"/>
          <p:cNvPicPr preferRelativeResize="0"/>
          <p:nvPr/>
        </p:nvPicPr>
        <p:blipFill rotWithShape="1">
          <a:blip r:embed="rId3">
            <a:alphaModFix/>
          </a:blip>
          <a:srcRect b="0" l="25403" r="18998" t="0"/>
          <a:stretch/>
        </p:blipFill>
        <p:spPr>
          <a:xfrm>
            <a:off x="6255325" y="1569025"/>
            <a:ext cx="2587350" cy="31172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3" name="Shape 3933"/>
        <p:cNvGrpSpPr/>
        <p:nvPr/>
      </p:nvGrpSpPr>
      <p:grpSpPr>
        <a:xfrm>
          <a:off x="0" y="0"/>
          <a:ext cx="0" cy="0"/>
          <a:chOff x="0" y="0"/>
          <a:chExt cx="0" cy="0"/>
        </a:xfrm>
      </p:grpSpPr>
      <p:sp>
        <p:nvSpPr>
          <p:cNvPr id="3934" name="Google Shape;3934;p95"/>
          <p:cNvSpPr txBox="1"/>
          <p:nvPr>
            <p:ph idx="5" type="subTitle"/>
          </p:nvPr>
        </p:nvSpPr>
        <p:spPr>
          <a:xfrm>
            <a:off x="502725" y="1602550"/>
            <a:ext cx="7936500" cy="30714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t>Extinción</a:t>
            </a:r>
            <a:endParaRPr/>
          </a:p>
          <a:p>
            <a:pPr indent="0" lvl="0" marL="457200" rtl="0" algn="just">
              <a:spcBef>
                <a:spcPts val="0"/>
              </a:spcBef>
              <a:spcAft>
                <a:spcPts val="0"/>
              </a:spcAft>
              <a:buNone/>
            </a:pPr>
            <a:r>
              <a:rPr lang="en">
                <a:latin typeface="Montserrat"/>
                <a:ea typeface="Montserrat"/>
                <a:cs typeface="Montserrat"/>
                <a:sym typeface="Montserrat"/>
              </a:rPr>
              <a:t>Se produce por su no uso efectivo (Artículo 6 bis y 129 bis 9°).</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Plazos de extinción:</a:t>
            </a:r>
            <a:endParaRPr>
              <a:latin typeface="Montserrat"/>
              <a:ea typeface="Montserrat"/>
              <a:cs typeface="Montserrat"/>
              <a:sym typeface="Montserrat"/>
            </a:endParaRPr>
          </a:p>
          <a:p>
            <a:pPr indent="-330200" lvl="2" marL="1371600" rtl="0" algn="just">
              <a:spcBef>
                <a:spcPts val="0"/>
              </a:spcBef>
              <a:spcAft>
                <a:spcPts val="0"/>
              </a:spcAft>
              <a:buSzPts val="1600"/>
              <a:buFont typeface="Montserrat"/>
              <a:buChar char="■"/>
            </a:pPr>
            <a:r>
              <a:rPr lang="en">
                <a:latin typeface="Montserrat"/>
                <a:ea typeface="Montserrat"/>
                <a:cs typeface="Montserrat"/>
                <a:sym typeface="Montserrat"/>
              </a:rPr>
              <a:t>Consuntivos → 5 años</a:t>
            </a:r>
            <a:endParaRPr>
              <a:latin typeface="Montserrat"/>
              <a:ea typeface="Montserrat"/>
              <a:cs typeface="Montserrat"/>
              <a:sym typeface="Montserrat"/>
            </a:endParaRPr>
          </a:p>
          <a:p>
            <a:pPr indent="-330200" lvl="2" marL="1371600" rtl="0" algn="just">
              <a:spcBef>
                <a:spcPts val="0"/>
              </a:spcBef>
              <a:spcAft>
                <a:spcPts val="0"/>
              </a:spcAft>
              <a:buSzPts val="1600"/>
              <a:buFont typeface="Montserrat"/>
              <a:buChar char="■"/>
            </a:pPr>
            <a:r>
              <a:rPr lang="en">
                <a:latin typeface="Montserrat"/>
                <a:ea typeface="Montserrat"/>
                <a:cs typeface="Montserrat"/>
                <a:sym typeface="Montserrat"/>
              </a:rPr>
              <a:t>No consuntivos → 10 años</a:t>
            </a:r>
            <a:br>
              <a:rPr lang="en">
                <a:latin typeface="Montserrat"/>
                <a:ea typeface="Montserrat"/>
                <a:cs typeface="Montserrat"/>
                <a:sym typeface="Montserrat"/>
              </a:rPr>
            </a:b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Todo </a:t>
            </a:r>
            <a:r>
              <a:rPr lang="en"/>
              <a:t>cambio de uso</a:t>
            </a:r>
            <a:r>
              <a:rPr lang="en">
                <a:latin typeface="Montserrat"/>
                <a:ea typeface="Montserrat"/>
                <a:cs typeface="Montserrat"/>
                <a:sym typeface="Montserrat"/>
              </a:rPr>
              <a:t> de un derecho de aprovechamiento deberá ser informado a la Dirección General de Aguas (Artículo 6 bis).</a:t>
            </a:r>
            <a:br>
              <a:rPr lang="en">
                <a:latin typeface="Montserrat"/>
                <a:ea typeface="Montserrat"/>
                <a:cs typeface="Montserrat"/>
                <a:sym typeface="Montserrat"/>
              </a:rPr>
            </a:b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Resolución que declare extinguido un derecho de aprovechamiento de agua podrá ser objeto de un recurso de reconsideración (Artículo 6 bis).</a:t>
            </a:r>
            <a:endParaRPr>
              <a:latin typeface="Montserrat"/>
              <a:ea typeface="Montserrat"/>
              <a:cs typeface="Montserrat"/>
              <a:sym typeface="Montserrat"/>
            </a:endParaRPr>
          </a:p>
        </p:txBody>
      </p:sp>
      <p:sp>
        <p:nvSpPr>
          <p:cNvPr id="3935" name="Google Shape;3935;p95"/>
          <p:cNvSpPr txBox="1"/>
          <p:nvPr>
            <p:ph type="title"/>
          </p:nvPr>
        </p:nvSpPr>
        <p:spPr>
          <a:xfrm>
            <a:off x="720000" y="326125"/>
            <a:ext cx="61515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2.3 Derechos de </a:t>
            </a:r>
            <a:br>
              <a:rPr lang="en"/>
            </a:br>
            <a:r>
              <a:rPr lang="en"/>
              <a:t>Aprovechamiento de Aguas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9" name="Shape 3939"/>
        <p:cNvGrpSpPr/>
        <p:nvPr/>
      </p:nvGrpSpPr>
      <p:grpSpPr>
        <a:xfrm>
          <a:off x="0" y="0"/>
          <a:ext cx="0" cy="0"/>
          <a:chOff x="0" y="0"/>
          <a:chExt cx="0" cy="0"/>
        </a:xfrm>
      </p:grpSpPr>
      <p:sp>
        <p:nvSpPr>
          <p:cNvPr id="3940" name="Google Shape;3940;p96"/>
          <p:cNvSpPr txBox="1"/>
          <p:nvPr>
            <p:ph idx="5" type="subTitle"/>
          </p:nvPr>
        </p:nvSpPr>
        <p:spPr>
          <a:xfrm>
            <a:off x="484400" y="1450200"/>
            <a:ext cx="7936500" cy="36933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Plazo de los derechos de aprovechamiento antiguos (artículos 129 bis 4 d) y 5 d) y artículo séptimo transitorio de la Ley N° 21.435).</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Derechos de aprovechamiento no consuntivos → 10 años contados desde que el derecho sea incluido en la nómina de patentes elaborada en diciembre de 2022 y publicada en enero de 2023.</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D</a:t>
            </a:r>
            <a:r>
              <a:rPr lang="en">
                <a:latin typeface="Montserrat"/>
                <a:ea typeface="Montserrat"/>
                <a:cs typeface="Montserrat"/>
                <a:sym typeface="Montserrat"/>
              </a:rPr>
              <a:t>erechos de aprovechamiento consuntivos → 5 años contados desde que el derecho sea incluido en la nómina de patentes elaborada en diciembre de 2022 y publicada en enero de 2023.</a:t>
            </a:r>
            <a:br>
              <a:rPr lang="en">
                <a:latin typeface="Montserrat"/>
                <a:ea typeface="Montserrat"/>
                <a:cs typeface="Montserrat"/>
                <a:sym typeface="Montserrat"/>
              </a:rPr>
            </a:b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Suspensión del plazo para la extinción (Artículos 6 bis y 129 bis 4 y 5).</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Durante la tramitación de permisos administrativos para construir obras necesarias para el uso del agua;</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Tramitación de otros permisos administrativos, litigios pendientes.</a:t>
            </a:r>
            <a:endParaRPr>
              <a:latin typeface="Montserrat"/>
              <a:ea typeface="Montserrat"/>
              <a:cs typeface="Montserrat"/>
              <a:sym typeface="Montserrat"/>
            </a:endParaRPr>
          </a:p>
          <a:p>
            <a:pPr indent="0" lvl="0" marL="0" rtl="0" algn="just">
              <a:spcBef>
                <a:spcPts val="0"/>
              </a:spcBef>
              <a:spcAft>
                <a:spcPts val="0"/>
              </a:spcAft>
              <a:buNone/>
            </a:pPr>
            <a:r>
              <a:t/>
            </a:r>
            <a:endParaRPr>
              <a:latin typeface="Montserrat"/>
              <a:ea typeface="Montserrat"/>
              <a:cs typeface="Montserrat"/>
              <a:sym typeface="Montserrat"/>
            </a:endParaRPr>
          </a:p>
        </p:txBody>
      </p:sp>
      <p:sp>
        <p:nvSpPr>
          <p:cNvPr id="3941" name="Google Shape;3941;p96"/>
          <p:cNvSpPr txBox="1"/>
          <p:nvPr>
            <p:ph type="title"/>
          </p:nvPr>
        </p:nvSpPr>
        <p:spPr>
          <a:xfrm>
            <a:off x="720000" y="326125"/>
            <a:ext cx="61515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2.3 Derechos de </a:t>
            </a:r>
            <a:br>
              <a:rPr lang="en"/>
            </a:br>
            <a:r>
              <a:rPr lang="en"/>
              <a:t>Aprovechamiento de Aguas</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5" name="Shape 3945"/>
        <p:cNvGrpSpPr/>
        <p:nvPr/>
      </p:nvGrpSpPr>
      <p:grpSpPr>
        <a:xfrm>
          <a:off x="0" y="0"/>
          <a:ext cx="0" cy="0"/>
          <a:chOff x="0" y="0"/>
          <a:chExt cx="0" cy="0"/>
        </a:xfrm>
      </p:grpSpPr>
      <p:sp>
        <p:nvSpPr>
          <p:cNvPr id="3946" name="Google Shape;3946;p97"/>
          <p:cNvSpPr txBox="1"/>
          <p:nvPr>
            <p:ph idx="5" type="subTitle"/>
          </p:nvPr>
        </p:nvSpPr>
        <p:spPr>
          <a:xfrm>
            <a:off x="636150" y="1602550"/>
            <a:ext cx="7871700" cy="31251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t>Caducidad (Artículos 150, 1 transitorio y 2 transitorio)</a:t>
            </a:r>
            <a:endParaRPr/>
          </a:p>
          <a:p>
            <a:pPr indent="0" lvl="0" marL="457200" rtl="0" algn="just">
              <a:spcBef>
                <a:spcPts val="0"/>
              </a:spcBef>
              <a:spcAft>
                <a:spcPts val="0"/>
              </a:spcAft>
              <a:buNone/>
            </a:pPr>
            <a:r>
              <a:rPr lang="en">
                <a:latin typeface="Montserrat"/>
                <a:ea typeface="Montserrat"/>
                <a:cs typeface="Montserrat"/>
                <a:sym typeface="Montserrat"/>
              </a:rPr>
              <a:t>Se producirán si no se inscriben en el Conservador de Bienes Raíces y en el Catastro Público de Aguas que tiene a su cargo la Dirección General de Aguas (MOP).</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Derechos nuevos → Previo a constituirlos, la Dirección General de Aguas los inscribirá en el Registro del Conservador de Bienes Raíces respectivo y en el </a:t>
            </a:r>
            <a:r>
              <a:rPr lang="en">
                <a:latin typeface="Montserrat"/>
                <a:ea typeface="Montserrat"/>
                <a:cs typeface="Montserrat"/>
                <a:sym typeface="Montserrat"/>
              </a:rPr>
              <a:t>Catastro</a:t>
            </a:r>
            <a:r>
              <a:rPr lang="en">
                <a:latin typeface="Montserrat"/>
                <a:ea typeface="Montserrat"/>
                <a:cs typeface="Montserrat"/>
                <a:sym typeface="Montserrat"/>
              </a:rPr>
              <a:t> Público de Aguas.</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Derechos preexistentes → Plazo de 18 meses para ser inscritos en el Conservador de Bienes Raíces respectivo y registrados en el Catastro Público de Aguas.</a:t>
            </a:r>
            <a:endParaRPr>
              <a:latin typeface="Montserrat"/>
              <a:ea typeface="Montserrat"/>
              <a:cs typeface="Montserrat"/>
              <a:sym typeface="Montserrat"/>
            </a:endParaRPr>
          </a:p>
        </p:txBody>
      </p:sp>
      <p:sp>
        <p:nvSpPr>
          <p:cNvPr id="3947" name="Google Shape;3947;p97"/>
          <p:cNvSpPr txBox="1"/>
          <p:nvPr>
            <p:ph type="title"/>
          </p:nvPr>
        </p:nvSpPr>
        <p:spPr>
          <a:xfrm>
            <a:off x="720000" y="326125"/>
            <a:ext cx="61515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2.3 Derechos de </a:t>
            </a:r>
            <a:br>
              <a:rPr lang="en"/>
            </a:br>
            <a:r>
              <a:rPr lang="en"/>
              <a:t>Aprovechamiento de Aguas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1" name="Shape 3951"/>
        <p:cNvGrpSpPr/>
        <p:nvPr/>
      </p:nvGrpSpPr>
      <p:grpSpPr>
        <a:xfrm>
          <a:off x="0" y="0"/>
          <a:ext cx="0" cy="0"/>
          <a:chOff x="0" y="0"/>
          <a:chExt cx="0" cy="0"/>
        </a:xfrm>
      </p:grpSpPr>
      <p:sp>
        <p:nvSpPr>
          <p:cNvPr id="3952" name="Google Shape;3952;p98"/>
          <p:cNvSpPr txBox="1"/>
          <p:nvPr>
            <p:ph idx="5" type="subTitle"/>
          </p:nvPr>
        </p:nvSpPr>
        <p:spPr>
          <a:xfrm>
            <a:off x="636150" y="1602550"/>
            <a:ext cx="7871700" cy="31251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t>Caducidad (Artículos 150, 1 transitorio y 2 transitorio)</a:t>
            </a:r>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Ampliación de plazo → 5 años cuando titulares son pequeños productores agrícolas.</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Exenciones:</a:t>
            </a:r>
            <a:endParaRPr>
              <a:latin typeface="Montserrat"/>
              <a:ea typeface="Montserrat"/>
              <a:cs typeface="Montserrat"/>
              <a:sym typeface="Montserrat"/>
            </a:endParaRPr>
          </a:p>
          <a:p>
            <a:pPr indent="-330200" lvl="2" marL="1371600" rtl="0" algn="just">
              <a:spcBef>
                <a:spcPts val="0"/>
              </a:spcBef>
              <a:spcAft>
                <a:spcPts val="0"/>
              </a:spcAft>
              <a:buSzPts val="1600"/>
              <a:buFont typeface="Montserrat"/>
              <a:buChar char="■"/>
            </a:pPr>
            <a:r>
              <a:rPr lang="en">
                <a:latin typeface="Montserrat"/>
                <a:ea typeface="Montserrat"/>
                <a:cs typeface="Montserrat"/>
                <a:sym typeface="Montserrat"/>
              </a:rPr>
              <a:t>Servicios Sanitarios Rurales</a:t>
            </a:r>
            <a:endParaRPr>
              <a:latin typeface="Montserrat"/>
              <a:ea typeface="Montserrat"/>
              <a:cs typeface="Montserrat"/>
              <a:sym typeface="Montserrat"/>
            </a:endParaRPr>
          </a:p>
          <a:p>
            <a:pPr indent="-330200" lvl="2" marL="1371600" rtl="0" algn="just">
              <a:spcBef>
                <a:spcPts val="0"/>
              </a:spcBef>
              <a:spcAft>
                <a:spcPts val="0"/>
              </a:spcAft>
              <a:buSzPts val="1600"/>
              <a:buFont typeface="Montserrat"/>
              <a:buChar char="■"/>
            </a:pPr>
            <a:r>
              <a:rPr lang="en">
                <a:latin typeface="Montserrat"/>
                <a:ea typeface="Montserrat"/>
                <a:cs typeface="Montserrat"/>
                <a:sym typeface="Montserrat"/>
              </a:rPr>
              <a:t>Comunidades agrícolas definidas en el artículo 1 DFL N° 5 de 1967, del MINAGRI</a:t>
            </a:r>
            <a:endParaRPr>
              <a:latin typeface="Montserrat"/>
              <a:ea typeface="Montserrat"/>
              <a:cs typeface="Montserrat"/>
              <a:sym typeface="Montserrat"/>
            </a:endParaRPr>
          </a:p>
          <a:p>
            <a:pPr indent="-330200" lvl="2" marL="1371600" rtl="0" algn="just">
              <a:spcBef>
                <a:spcPts val="0"/>
              </a:spcBef>
              <a:spcAft>
                <a:spcPts val="0"/>
              </a:spcAft>
              <a:buSzPts val="1600"/>
              <a:buFont typeface="Montserrat"/>
              <a:buChar char="■"/>
            </a:pPr>
            <a:r>
              <a:rPr lang="en">
                <a:latin typeface="Montserrat"/>
                <a:ea typeface="Montserrat"/>
                <a:cs typeface="Montserrat"/>
                <a:sym typeface="Montserrat"/>
              </a:rPr>
              <a:t>Propietarios de áreas protegidas que no utilicen los derechos de aprovechamiento</a:t>
            </a:r>
            <a:endParaRPr>
              <a:latin typeface="Montserrat"/>
              <a:ea typeface="Montserrat"/>
              <a:cs typeface="Montserrat"/>
              <a:sym typeface="Montserrat"/>
            </a:endParaRPr>
          </a:p>
          <a:p>
            <a:pPr indent="-330200" lvl="2" marL="1371600" rtl="0" algn="just">
              <a:spcBef>
                <a:spcPts val="0"/>
              </a:spcBef>
              <a:spcAft>
                <a:spcPts val="0"/>
              </a:spcAft>
              <a:buSzPts val="1600"/>
              <a:buFont typeface="Montserrat"/>
              <a:buChar char="■"/>
            </a:pPr>
            <a:r>
              <a:rPr lang="en">
                <a:latin typeface="Montserrat"/>
                <a:ea typeface="Montserrat"/>
                <a:cs typeface="Montserrat"/>
                <a:sym typeface="Montserrat"/>
              </a:rPr>
              <a:t>Indígenas o comunidades indígenas.</a:t>
            </a:r>
            <a:endParaRPr>
              <a:latin typeface="Montserrat"/>
              <a:ea typeface="Montserrat"/>
              <a:cs typeface="Montserrat"/>
              <a:sym typeface="Montserrat"/>
            </a:endParaRPr>
          </a:p>
        </p:txBody>
      </p:sp>
      <p:sp>
        <p:nvSpPr>
          <p:cNvPr id="3953" name="Google Shape;3953;p98"/>
          <p:cNvSpPr txBox="1"/>
          <p:nvPr>
            <p:ph type="title"/>
          </p:nvPr>
        </p:nvSpPr>
        <p:spPr>
          <a:xfrm>
            <a:off x="720000" y="326125"/>
            <a:ext cx="61515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2.3 Derechos de </a:t>
            </a:r>
            <a:br>
              <a:rPr lang="en"/>
            </a:br>
            <a:r>
              <a:rPr lang="en"/>
              <a:t>Aprovechamiento de Aguas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7" name="Shape 3957"/>
        <p:cNvGrpSpPr/>
        <p:nvPr/>
      </p:nvGrpSpPr>
      <p:grpSpPr>
        <a:xfrm>
          <a:off x="0" y="0"/>
          <a:ext cx="0" cy="0"/>
          <a:chOff x="0" y="0"/>
          <a:chExt cx="0" cy="0"/>
        </a:xfrm>
      </p:grpSpPr>
      <p:sp>
        <p:nvSpPr>
          <p:cNvPr id="3958" name="Google Shape;3958;p99"/>
          <p:cNvSpPr txBox="1"/>
          <p:nvPr>
            <p:ph idx="5" type="subTitle"/>
          </p:nvPr>
        </p:nvSpPr>
        <p:spPr>
          <a:xfrm>
            <a:off x="502725" y="1602550"/>
            <a:ext cx="7936500" cy="30714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Dirección General de Aguas tendrá la facultad para redistribuir aguas superficiales cuando la extracción de algunos usuarios afectan los derechos de otros usuarios (Artículo 17).</a:t>
            </a:r>
            <a:br>
              <a:rPr lang="en">
                <a:latin typeface="Montserrat"/>
                <a:ea typeface="Montserrat"/>
                <a:cs typeface="Montserrat"/>
                <a:sym typeface="Montserrat"/>
              </a:rPr>
            </a:b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En fuentes subterráneas, cuando la explotación de aguas por algunos usuarios ocasionare perjuicios a los otros titulares de derechos, la Dirección General de Aguas podrá, de oficio o a petición de parte, establecer la reducción temporal del ejercicio de los derechos de aprovechamiento (Artículo 62).</a:t>
            </a:r>
            <a:endParaRPr>
              <a:latin typeface="Montserrat"/>
              <a:ea typeface="Montserrat"/>
              <a:cs typeface="Montserrat"/>
              <a:sym typeface="Montserrat"/>
            </a:endParaRPr>
          </a:p>
        </p:txBody>
      </p:sp>
      <p:sp>
        <p:nvSpPr>
          <p:cNvPr id="3959" name="Google Shape;3959;p99"/>
          <p:cNvSpPr txBox="1"/>
          <p:nvPr>
            <p:ph type="title"/>
          </p:nvPr>
        </p:nvSpPr>
        <p:spPr>
          <a:xfrm>
            <a:off x="720000" y="326125"/>
            <a:ext cx="61515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2.3 Derechos de </a:t>
            </a:r>
            <a:br>
              <a:rPr lang="en"/>
            </a:br>
            <a:r>
              <a:rPr lang="en"/>
              <a:t>Aprovechamiento de Aguas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7" name="Shape 3137"/>
        <p:cNvGrpSpPr/>
        <p:nvPr/>
      </p:nvGrpSpPr>
      <p:grpSpPr>
        <a:xfrm>
          <a:off x="0" y="0"/>
          <a:ext cx="0" cy="0"/>
          <a:chOff x="0" y="0"/>
          <a:chExt cx="0" cy="0"/>
        </a:xfrm>
      </p:grpSpPr>
      <p:sp>
        <p:nvSpPr>
          <p:cNvPr id="3138" name="Google Shape;3138;p37"/>
          <p:cNvSpPr txBox="1"/>
          <p:nvPr>
            <p:ph type="title"/>
          </p:nvPr>
        </p:nvSpPr>
        <p:spPr>
          <a:xfrm>
            <a:off x="780161" y="803920"/>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Primero: De las Aguas y del Derecho de Aprovechamiento</a:t>
            </a:r>
            <a:endParaRPr/>
          </a:p>
        </p:txBody>
      </p:sp>
      <p:graphicFrame>
        <p:nvGraphicFramePr>
          <p:cNvPr id="3139" name="Google Shape;3139;p37"/>
          <p:cNvGraphicFramePr/>
          <p:nvPr/>
        </p:nvGraphicFramePr>
        <p:xfrm>
          <a:off x="780161" y="1878946"/>
          <a:ext cx="3000000" cy="3000000"/>
        </p:xfrm>
        <a:graphic>
          <a:graphicData uri="http://schemas.openxmlformats.org/drawingml/2006/table">
            <a:tbl>
              <a:tblPr>
                <a:noFill/>
                <a:tableStyleId>{F748AA23-3492-470D-870D-72949ED4B2B8}</a:tableStyleId>
              </a:tblPr>
              <a:tblGrid>
                <a:gridCol w="3831375"/>
                <a:gridCol w="3872625"/>
              </a:tblGrid>
              <a:tr h="782325">
                <a:tc>
                  <a:txBody>
                    <a:bodyPr/>
                    <a:lstStyle/>
                    <a:p>
                      <a:pPr indent="0" lvl="0" marL="0" rtl="0" algn="ctr">
                        <a:spcBef>
                          <a:spcPts val="0"/>
                        </a:spcBef>
                        <a:spcAft>
                          <a:spcPts val="0"/>
                        </a:spcAft>
                        <a:buNone/>
                      </a:pPr>
                      <a:r>
                        <a:rPr b="1" lang="en" sz="1200">
                          <a:solidFill>
                            <a:srgbClr val="FFFFFF"/>
                          </a:solidFill>
                        </a:rPr>
                        <a:t>Título VIII: </a:t>
                      </a:r>
                      <a:endParaRPr b="1" sz="1200">
                        <a:solidFill>
                          <a:srgbClr val="FFFFFF"/>
                        </a:solidFill>
                      </a:endParaRPr>
                    </a:p>
                    <a:p>
                      <a:pPr indent="0" lvl="0" marL="0" rtl="0" algn="ctr">
                        <a:spcBef>
                          <a:spcPts val="0"/>
                        </a:spcBef>
                        <a:spcAft>
                          <a:spcPts val="0"/>
                        </a:spcAft>
                        <a:buNone/>
                      </a:pPr>
                      <a:r>
                        <a:rPr b="1" lang="en" sz="1200">
                          <a:solidFill>
                            <a:srgbClr val="FFFFFF"/>
                          </a:solidFill>
                        </a:rPr>
                        <a:t>Del Registro de Aguas, de la Inscripción de los Derechos de Aprovechamiento y del Inventario del </a:t>
                      </a:r>
                      <a:r>
                        <a:rPr b="1" lang="en" sz="1200">
                          <a:solidFill>
                            <a:srgbClr val="FFFFFF"/>
                          </a:solidFill>
                        </a:rPr>
                        <a:t>Recurso</a:t>
                      </a:r>
                      <a:endParaRPr b="1"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112 a 122 bis.</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587250">
                <a:tc>
                  <a:txBody>
                    <a:bodyPr/>
                    <a:lstStyle/>
                    <a:p>
                      <a:pPr indent="0" lvl="0" marL="0" rtl="0" algn="ctr">
                        <a:spcBef>
                          <a:spcPts val="0"/>
                        </a:spcBef>
                        <a:spcAft>
                          <a:spcPts val="0"/>
                        </a:spcAft>
                        <a:buNone/>
                      </a:pPr>
                      <a:r>
                        <a:rPr lang="en" sz="1200">
                          <a:solidFill>
                            <a:srgbClr val="FFFFFF"/>
                          </a:solidFill>
                        </a:rPr>
                        <a:t>Título IX: </a:t>
                      </a:r>
                      <a:endParaRPr sz="1200">
                        <a:solidFill>
                          <a:srgbClr val="FFFFFF"/>
                        </a:solidFill>
                      </a:endParaRPr>
                    </a:p>
                    <a:p>
                      <a:pPr indent="0" lvl="0" marL="0" rtl="0" algn="ctr">
                        <a:spcBef>
                          <a:spcPts val="0"/>
                        </a:spcBef>
                        <a:spcAft>
                          <a:spcPts val="0"/>
                        </a:spcAft>
                        <a:buNone/>
                      </a:pPr>
                      <a:r>
                        <a:rPr lang="en" sz="1200">
                          <a:solidFill>
                            <a:srgbClr val="FFFFFF"/>
                          </a:solidFill>
                        </a:rPr>
                        <a:t>De las Acciones Posesorias sobre Aguas y de la </a:t>
                      </a:r>
                      <a:r>
                        <a:rPr lang="en" sz="1200">
                          <a:solidFill>
                            <a:srgbClr val="FFFFFF"/>
                          </a:solidFill>
                        </a:rPr>
                        <a:t>Extinción del Derecho de Aprovechamiento</a:t>
                      </a:r>
                      <a:r>
                        <a:rPr lang="en" sz="1200">
                          <a:solidFill>
                            <a:srgbClr val="FFFFFF"/>
                          </a:solidFill>
                        </a:rPr>
                        <a:t> </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123 a 129.</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587250">
                <a:tc>
                  <a:txBody>
                    <a:bodyPr/>
                    <a:lstStyle/>
                    <a:p>
                      <a:pPr indent="0" lvl="0" marL="0" rtl="0" algn="ctr">
                        <a:spcBef>
                          <a:spcPts val="0"/>
                        </a:spcBef>
                        <a:spcAft>
                          <a:spcPts val="0"/>
                        </a:spcAft>
                        <a:buNone/>
                      </a:pPr>
                      <a:r>
                        <a:rPr b="1" lang="en" sz="1200">
                          <a:solidFill>
                            <a:srgbClr val="FFFFFF"/>
                          </a:solidFill>
                        </a:rPr>
                        <a:t>Título X: </a:t>
                      </a:r>
                      <a:endParaRPr b="1" sz="1200">
                        <a:solidFill>
                          <a:srgbClr val="FFFFFF"/>
                        </a:solidFill>
                      </a:endParaRPr>
                    </a:p>
                    <a:p>
                      <a:pPr indent="0" lvl="0" marL="0" rtl="0" algn="ctr">
                        <a:spcBef>
                          <a:spcPts val="0"/>
                        </a:spcBef>
                        <a:spcAft>
                          <a:spcPts val="0"/>
                        </a:spcAft>
                        <a:buNone/>
                      </a:pPr>
                      <a:r>
                        <a:rPr b="1" lang="en" sz="1200">
                          <a:solidFill>
                            <a:srgbClr val="FFFFFF"/>
                          </a:solidFill>
                        </a:rPr>
                        <a:t>De la Protección de las Aguas y Cauces</a:t>
                      </a:r>
                      <a:endParaRPr b="1"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129 bis a 129 bis 3º.</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587250">
                <a:tc>
                  <a:txBody>
                    <a:bodyPr/>
                    <a:lstStyle/>
                    <a:p>
                      <a:pPr indent="0" lvl="0" marL="0" rtl="0" algn="ctr">
                        <a:spcBef>
                          <a:spcPts val="0"/>
                        </a:spcBef>
                        <a:spcAft>
                          <a:spcPts val="0"/>
                        </a:spcAft>
                        <a:buNone/>
                      </a:pPr>
                      <a:r>
                        <a:rPr b="1" lang="en" sz="1200">
                          <a:solidFill>
                            <a:srgbClr val="FFFFFF"/>
                          </a:solidFill>
                        </a:rPr>
                        <a:t>Título XI: </a:t>
                      </a:r>
                      <a:endParaRPr b="1" sz="1200">
                        <a:solidFill>
                          <a:srgbClr val="FFFFFF"/>
                        </a:solidFill>
                      </a:endParaRPr>
                    </a:p>
                    <a:p>
                      <a:pPr indent="0" lvl="0" marL="0" rtl="0" algn="ctr">
                        <a:spcBef>
                          <a:spcPts val="0"/>
                        </a:spcBef>
                        <a:spcAft>
                          <a:spcPts val="0"/>
                        </a:spcAft>
                        <a:buNone/>
                      </a:pPr>
                      <a:r>
                        <a:rPr b="1" lang="en" sz="1200">
                          <a:solidFill>
                            <a:srgbClr val="FFFFFF"/>
                          </a:solidFill>
                        </a:rPr>
                        <a:t>Del Pago de una Patente por la No Utilización de las Aguas</a:t>
                      </a:r>
                      <a:endParaRPr b="1"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Art. 129 bis 4 a 129 bis 21º.</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3" name="Shape 3963"/>
        <p:cNvGrpSpPr/>
        <p:nvPr/>
      </p:nvGrpSpPr>
      <p:grpSpPr>
        <a:xfrm>
          <a:off x="0" y="0"/>
          <a:ext cx="0" cy="0"/>
          <a:chOff x="0" y="0"/>
          <a:chExt cx="0" cy="0"/>
        </a:xfrm>
      </p:grpSpPr>
      <p:sp>
        <p:nvSpPr>
          <p:cNvPr id="3964" name="Google Shape;3964;p100"/>
          <p:cNvSpPr txBox="1"/>
          <p:nvPr>
            <p:ph idx="5" type="subTitle"/>
          </p:nvPr>
        </p:nvSpPr>
        <p:spPr>
          <a:xfrm>
            <a:off x="636075" y="1678750"/>
            <a:ext cx="7530000" cy="30714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Por circunstancias excepcionales y de interés nacional, Presidencia de la República podrá disponer la denegación parcial o total de solicitudes de derechos de aprovechamiento  (Artículo 147 bis)</a:t>
            </a:r>
            <a:br>
              <a:rPr lang="en">
                <a:latin typeface="Montserrat"/>
                <a:ea typeface="Montserrat"/>
                <a:cs typeface="Montserrat"/>
                <a:sym typeface="Montserrat"/>
              </a:rPr>
            </a:b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Si no hay disponibilidad para otorgar los derechos de aprovechamiento en la forma solicitada, el Director General de Aguas podrá hacerlo en cantidad o con caracteristicas diferentes, e incluso </a:t>
            </a:r>
            <a:r>
              <a:rPr lang="en"/>
              <a:t>podrá denegar total o parcialmente las solicitudes </a:t>
            </a:r>
            <a:r>
              <a:rPr lang="en">
                <a:latin typeface="Montserrat"/>
                <a:ea typeface="Montserrat"/>
                <a:cs typeface="Montserrat"/>
                <a:sym typeface="Montserrat"/>
              </a:rPr>
              <a:t>(Artículo 147 bis)</a:t>
            </a:r>
            <a:endParaRPr>
              <a:latin typeface="Montserrat"/>
              <a:ea typeface="Montserrat"/>
              <a:cs typeface="Montserrat"/>
              <a:sym typeface="Montserrat"/>
            </a:endParaRPr>
          </a:p>
        </p:txBody>
      </p:sp>
      <p:sp>
        <p:nvSpPr>
          <p:cNvPr id="3965" name="Google Shape;3965;p100"/>
          <p:cNvSpPr txBox="1"/>
          <p:nvPr>
            <p:ph type="title"/>
          </p:nvPr>
        </p:nvSpPr>
        <p:spPr>
          <a:xfrm>
            <a:off x="720000" y="326125"/>
            <a:ext cx="61515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2.3 Derechos de </a:t>
            </a:r>
            <a:br>
              <a:rPr lang="en"/>
            </a:br>
            <a:r>
              <a:rPr lang="en"/>
              <a:t>Aprovechamiento de Aguas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9" name="Shape 3969"/>
        <p:cNvGrpSpPr/>
        <p:nvPr/>
      </p:nvGrpSpPr>
      <p:grpSpPr>
        <a:xfrm>
          <a:off x="0" y="0"/>
          <a:ext cx="0" cy="0"/>
          <a:chOff x="0" y="0"/>
          <a:chExt cx="0" cy="0"/>
        </a:xfrm>
      </p:grpSpPr>
      <p:sp>
        <p:nvSpPr>
          <p:cNvPr id="3970" name="Google Shape;3970;p101"/>
          <p:cNvSpPr txBox="1"/>
          <p:nvPr>
            <p:ph idx="5" type="title"/>
          </p:nvPr>
        </p:nvSpPr>
        <p:spPr>
          <a:xfrm>
            <a:off x="340500" y="825925"/>
            <a:ext cx="5705100" cy="316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Principales reformas:</a:t>
            </a:r>
            <a:endParaRPr sz="3600"/>
          </a:p>
          <a:p>
            <a:pPr indent="0" lvl="0" marL="0" rtl="0" algn="ctr">
              <a:spcBef>
                <a:spcPts val="0"/>
              </a:spcBef>
              <a:spcAft>
                <a:spcPts val="0"/>
              </a:spcAft>
              <a:buNone/>
            </a:pPr>
            <a:r>
              <a:rPr lang="en" sz="3600"/>
              <a:t>2.4) Acceso a la Información</a:t>
            </a:r>
            <a:endParaRPr sz="3600"/>
          </a:p>
        </p:txBody>
      </p:sp>
      <p:grpSp>
        <p:nvGrpSpPr>
          <p:cNvPr id="3971" name="Google Shape;3971;p101"/>
          <p:cNvGrpSpPr/>
          <p:nvPr/>
        </p:nvGrpSpPr>
        <p:grpSpPr>
          <a:xfrm>
            <a:off x="6246538" y="1798229"/>
            <a:ext cx="1660672" cy="1547043"/>
            <a:chOff x="4856071" y="1482694"/>
            <a:chExt cx="1219200" cy="1219200"/>
          </a:xfrm>
        </p:grpSpPr>
        <p:sp>
          <p:nvSpPr>
            <p:cNvPr id="3972" name="Google Shape;3972;p101"/>
            <p:cNvSpPr/>
            <p:nvPr/>
          </p:nvSpPr>
          <p:spPr>
            <a:xfrm>
              <a:off x="4856071"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73" name="Google Shape;3973;p101"/>
            <p:cNvGrpSpPr/>
            <p:nvPr/>
          </p:nvGrpSpPr>
          <p:grpSpPr>
            <a:xfrm>
              <a:off x="5258032" y="1784625"/>
              <a:ext cx="415286" cy="618996"/>
              <a:chOff x="6676742" y="1384737"/>
              <a:chExt cx="308671" cy="451229"/>
            </a:xfrm>
          </p:grpSpPr>
          <p:sp>
            <p:nvSpPr>
              <p:cNvPr id="3974" name="Google Shape;3974;p101"/>
              <p:cNvSpPr/>
              <p:nvPr/>
            </p:nvSpPr>
            <p:spPr>
              <a:xfrm>
                <a:off x="6676742" y="1384737"/>
                <a:ext cx="308671" cy="45122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101"/>
              <p:cNvSpPr/>
              <p:nvPr/>
            </p:nvSpPr>
            <p:spPr>
              <a:xfrm>
                <a:off x="6799107" y="1554518"/>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9" name="Shape 3979"/>
        <p:cNvGrpSpPr/>
        <p:nvPr/>
      </p:nvGrpSpPr>
      <p:grpSpPr>
        <a:xfrm>
          <a:off x="0" y="0"/>
          <a:ext cx="0" cy="0"/>
          <a:chOff x="0" y="0"/>
          <a:chExt cx="0" cy="0"/>
        </a:xfrm>
      </p:grpSpPr>
      <p:sp>
        <p:nvSpPr>
          <p:cNvPr id="3980" name="Google Shape;3980;p102"/>
          <p:cNvSpPr txBox="1"/>
          <p:nvPr>
            <p:ph idx="5" type="subTitle"/>
          </p:nvPr>
        </p:nvSpPr>
        <p:spPr>
          <a:xfrm>
            <a:off x="164925" y="1191325"/>
            <a:ext cx="7000200" cy="3638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Montserrat"/>
                <a:ea typeface="Montserrat"/>
                <a:cs typeface="Montserrat"/>
                <a:sym typeface="Montserrat"/>
              </a:rPr>
              <a:t>Se establecen distintas medidas para asegurar el carácter público de la información:</a:t>
            </a:r>
            <a:endParaRPr>
              <a:latin typeface="Montserrat"/>
              <a:ea typeface="Montserrat"/>
              <a:cs typeface="Montserrat"/>
              <a:sym typeface="Montserrat"/>
            </a:endParaRPr>
          </a:p>
          <a:p>
            <a:pPr indent="-330200" lvl="0" marL="457200" rtl="0" algn="just">
              <a:spcBef>
                <a:spcPts val="1000"/>
              </a:spcBef>
              <a:spcAft>
                <a:spcPts val="0"/>
              </a:spcAft>
              <a:buSzPts val="1600"/>
              <a:buFont typeface="Montserrat"/>
              <a:buChar char="●"/>
            </a:pPr>
            <a:r>
              <a:rPr lang="en">
                <a:latin typeface="Montserrat"/>
                <a:ea typeface="Montserrat"/>
                <a:cs typeface="Montserrat"/>
                <a:sym typeface="Montserrat"/>
              </a:rPr>
              <a:t>Dirección General de Aguas tiene el </a:t>
            </a:r>
            <a:r>
              <a:rPr lang="en"/>
              <a:t>deber de publicar </a:t>
            </a:r>
            <a:r>
              <a:rPr lang="en"/>
              <a:t>periódicamente</a:t>
            </a:r>
            <a:r>
              <a:rPr lang="en"/>
              <a:t> la información que recabe </a:t>
            </a:r>
            <a:r>
              <a:rPr lang="en">
                <a:latin typeface="Montserrat"/>
                <a:ea typeface="Montserrat"/>
                <a:cs typeface="Montserrat"/>
                <a:sym typeface="Montserrat"/>
              </a:rPr>
              <a:t>(Artículo 299 quáter).</a:t>
            </a: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Información relacionada con las  zonas de prohibición será pública (Artículos 63 y 67 bis)</a:t>
            </a: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Dirección General de Aguas deberá publicar en el sitio web institucional</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Información del Catastro Público de Aguas (Artículo 122)</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Información de Red de Estaciones de Control de calidad, cantidad y niveles de las aguas (Artículo 129 bis 3°).</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Listado de derechos sujetos al pago de patentes (Artículo 129 bis 7°).</a:t>
            </a:r>
            <a:endParaRPr>
              <a:latin typeface="Montserrat"/>
              <a:ea typeface="Montserrat"/>
              <a:cs typeface="Montserrat"/>
              <a:sym typeface="Montserrat"/>
            </a:endParaRPr>
          </a:p>
          <a:p>
            <a:pPr indent="0" lvl="0" marL="0" rtl="0" algn="just">
              <a:spcBef>
                <a:spcPts val="1000"/>
              </a:spcBef>
              <a:spcAft>
                <a:spcPts val="0"/>
              </a:spcAft>
              <a:buNone/>
            </a:pPr>
            <a:r>
              <a:t/>
            </a:r>
            <a:endParaRPr>
              <a:latin typeface="Montserrat"/>
              <a:ea typeface="Montserrat"/>
              <a:cs typeface="Montserrat"/>
              <a:sym typeface="Montserrat"/>
            </a:endParaRPr>
          </a:p>
        </p:txBody>
      </p:sp>
      <p:sp>
        <p:nvSpPr>
          <p:cNvPr id="3981" name="Google Shape;3981;p102"/>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2.4. Acceso a la Información</a:t>
            </a:r>
            <a:endParaRPr/>
          </a:p>
        </p:txBody>
      </p:sp>
      <p:pic>
        <p:nvPicPr>
          <p:cNvPr id="3982" name="Google Shape;3982;p102"/>
          <p:cNvPicPr preferRelativeResize="0"/>
          <p:nvPr/>
        </p:nvPicPr>
        <p:blipFill>
          <a:blip r:embed="rId3">
            <a:alphaModFix/>
          </a:blip>
          <a:stretch>
            <a:fillRect/>
          </a:stretch>
        </p:blipFill>
        <p:spPr>
          <a:xfrm>
            <a:off x="7256625" y="2193001"/>
            <a:ext cx="1795700" cy="16350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6" name="Shape 3986"/>
        <p:cNvGrpSpPr/>
        <p:nvPr/>
      </p:nvGrpSpPr>
      <p:grpSpPr>
        <a:xfrm>
          <a:off x="0" y="0"/>
          <a:ext cx="0" cy="0"/>
          <a:chOff x="0" y="0"/>
          <a:chExt cx="0" cy="0"/>
        </a:xfrm>
      </p:grpSpPr>
      <p:sp>
        <p:nvSpPr>
          <p:cNvPr id="3987" name="Google Shape;3987;p103"/>
          <p:cNvSpPr txBox="1"/>
          <p:nvPr>
            <p:ph idx="5" type="subTitle"/>
          </p:nvPr>
        </p:nvSpPr>
        <p:spPr>
          <a:xfrm>
            <a:off x="623050" y="1191325"/>
            <a:ext cx="8282700" cy="36384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Char char="●"/>
            </a:pPr>
            <a:r>
              <a:rPr lang="en">
                <a:latin typeface="Montserrat"/>
                <a:ea typeface="Montserrat"/>
                <a:cs typeface="Montserrat"/>
                <a:sym typeface="Montserrat"/>
              </a:rPr>
              <a:t>Establece la creación de </a:t>
            </a:r>
            <a:r>
              <a:rPr lang="en"/>
              <a:t>Planes Estratégicos de Recursos Hídricos (PERH) </a:t>
            </a:r>
            <a:r>
              <a:rPr lang="en">
                <a:latin typeface="Montserrat"/>
                <a:ea typeface="Montserrat"/>
                <a:cs typeface="Montserrat"/>
                <a:sym typeface="Montserrat"/>
              </a:rPr>
              <a:t>de carácter </a:t>
            </a:r>
            <a:r>
              <a:rPr lang="en"/>
              <a:t>público. </a:t>
            </a:r>
            <a:r>
              <a:rPr lang="en">
                <a:latin typeface="Montserrat"/>
                <a:ea typeface="Montserrat"/>
                <a:cs typeface="Montserrat"/>
                <a:sym typeface="Montserrat"/>
              </a:rPr>
              <a:t>Ello deben considerar el cambio climático, la disponibilidad hídrica y las necesidades que surjan en cada cuenca (Artículo 293 bis).</a:t>
            </a:r>
            <a:endParaRPr/>
          </a:p>
          <a:p>
            <a:pPr indent="-330200" lvl="0" marL="457200" rtl="0" algn="just">
              <a:spcBef>
                <a:spcPts val="1000"/>
              </a:spcBef>
              <a:spcAft>
                <a:spcPts val="0"/>
              </a:spcAft>
              <a:buSzPts val="1600"/>
              <a:buChar char="●"/>
            </a:pPr>
            <a:r>
              <a:rPr lang="en"/>
              <a:t>Crea un Fondo para la Investigación, Innovación y Educación en Recursos Hídricos</a:t>
            </a:r>
            <a:r>
              <a:rPr lang="en">
                <a:latin typeface="Montserrat"/>
                <a:ea typeface="Montserrat"/>
                <a:cs typeface="Montserrat"/>
                <a:sym typeface="Montserrat"/>
              </a:rPr>
              <a:t> destinado a financiar las investigaciones necesarias para la adopción de medidas para la gestión de recursos hídricos e implementar los Planes Estratégicos de Recursos Hídricos (PERH) (Artículo 293 ter).</a:t>
            </a:r>
            <a:endParaRPr>
              <a:latin typeface="Montserrat"/>
              <a:ea typeface="Montserrat"/>
              <a:cs typeface="Montserrat"/>
              <a:sym typeface="Montserrat"/>
            </a:endParaRPr>
          </a:p>
          <a:p>
            <a:pPr indent="-330200" lvl="0" marL="457200" rtl="0" algn="just">
              <a:spcBef>
                <a:spcPts val="1000"/>
              </a:spcBef>
              <a:spcAft>
                <a:spcPts val="0"/>
              </a:spcAft>
              <a:buSzPts val="1600"/>
              <a:buFont typeface="Montserrat"/>
              <a:buChar char="●"/>
            </a:pPr>
            <a:r>
              <a:rPr lang="en">
                <a:latin typeface="Montserrat"/>
                <a:ea typeface="Montserrat"/>
                <a:cs typeface="Montserrat"/>
                <a:sym typeface="Montserrat"/>
              </a:rPr>
              <a:t>Dirección General de Aguas deberá mantener y operar el servicio hidrométrico nacional, que incluye mediciones de cantidad y calidad el agua. Así como la red de monitoreo e inventario de glaciares y nieves  (Artículo 299 b) 1).</a:t>
            </a:r>
            <a:endParaRPr>
              <a:latin typeface="Montserrat"/>
              <a:ea typeface="Montserrat"/>
              <a:cs typeface="Montserrat"/>
              <a:sym typeface="Montserrat"/>
            </a:endParaRPr>
          </a:p>
          <a:p>
            <a:pPr indent="0" lvl="0" marL="0" rtl="0" algn="just">
              <a:spcBef>
                <a:spcPts val="1000"/>
              </a:spcBef>
              <a:spcAft>
                <a:spcPts val="0"/>
              </a:spcAft>
              <a:buNone/>
            </a:pPr>
            <a:r>
              <a:t/>
            </a:r>
            <a:endParaRPr>
              <a:latin typeface="Montserrat"/>
              <a:ea typeface="Montserrat"/>
              <a:cs typeface="Montserrat"/>
              <a:sym typeface="Montserrat"/>
            </a:endParaRPr>
          </a:p>
        </p:txBody>
      </p:sp>
      <p:sp>
        <p:nvSpPr>
          <p:cNvPr id="3988" name="Google Shape;3988;p103"/>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2.4. Acceso a la Información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2" name="Shape 3992"/>
        <p:cNvGrpSpPr/>
        <p:nvPr/>
      </p:nvGrpSpPr>
      <p:grpSpPr>
        <a:xfrm>
          <a:off x="0" y="0"/>
          <a:ext cx="0" cy="0"/>
          <a:chOff x="0" y="0"/>
          <a:chExt cx="0" cy="0"/>
        </a:xfrm>
      </p:grpSpPr>
      <p:sp>
        <p:nvSpPr>
          <p:cNvPr id="3993" name="Google Shape;3993;p104"/>
          <p:cNvSpPr txBox="1"/>
          <p:nvPr>
            <p:ph idx="5" type="subTitle"/>
          </p:nvPr>
        </p:nvSpPr>
        <p:spPr>
          <a:xfrm>
            <a:off x="917850" y="1191325"/>
            <a:ext cx="7308300" cy="3638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Montserrat"/>
                <a:ea typeface="Montserrat"/>
                <a:cs typeface="Montserrat"/>
                <a:sym typeface="Montserrat"/>
              </a:rPr>
              <a:t>Mejora la disponibilidad de la información y establece deber de titulares de </a:t>
            </a:r>
            <a:r>
              <a:rPr lang="en">
                <a:latin typeface="Montserrat"/>
                <a:ea typeface="Montserrat"/>
                <a:cs typeface="Montserrat"/>
                <a:sym typeface="Montserrat"/>
              </a:rPr>
              <a:t>informar</a:t>
            </a:r>
            <a:r>
              <a:rPr lang="en">
                <a:latin typeface="Montserrat"/>
                <a:ea typeface="Montserrat"/>
                <a:cs typeface="Montserrat"/>
                <a:sym typeface="Montserrat"/>
              </a:rPr>
              <a:t> a la Dirección General de Aguas en distintas situaciones:</a:t>
            </a:r>
            <a:endParaRPr>
              <a:latin typeface="Montserrat"/>
              <a:ea typeface="Montserrat"/>
              <a:cs typeface="Montserrat"/>
              <a:sym typeface="Montserrat"/>
            </a:endParaRPr>
          </a:p>
          <a:p>
            <a:pPr indent="-330200" lvl="0" marL="457200" rtl="0" algn="just">
              <a:spcBef>
                <a:spcPts val="1000"/>
              </a:spcBef>
              <a:spcAft>
                <a:spcPts val="0"/>
              </a:spcAft>
              <a:buSzPts val="1600"/>
              <a:buFont typeface="Montserrat"/>
              <a:buChar char="●"/>
            </a:pPr>
            <a:r>
              <a:rPr lang="en">
                <a:latin typeface="Montserrat"/>
                <a:ea typeface="Montserrat"/>
                <a:cs typeface="Montserrat"/>
                <a:sym typeface="Montserrat"/>
              </a:rPr>
              <a:t>Todo cambio de uso de un derecho de aprovechamiento (Artículo 6 bis)</a:t>
            </a: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Beneficiarios del sistema de drenaje deberán informar </a:t>
            </a:r>
            <a:r>
              <a:rPr lang="en">
                <a:latin typeface="Montserrat"/>
                <a:ea typeface="Montserrat"/>
                <a:cs typeface="Montserrat"/>
                <a:sym typeface="Montserrat"/>
              </a:rPr>
              <a:t>características</a:t>
            </a:r>
            <a:r>
              <a:rPr lang="en">
                <a:latin typeface="Montserrat"/>
                <a:ea typeface="Montserrat"/>
                <a:cs typeface="Montserrat"/>
                <a:sym typeface="Montserrat"/>
              </a:rPr>
              <a:t> de los sistemas utilizados (Artículo 48).</a:t>
            </a: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Servicios Sanitarios rurales que caven pozos para fines de consumo humano deberán informar de dichas obras (Artículo 56).</a:t>
            </a: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Aguas del Minero halladas deben ser informadas (Artículo 56 bis)</a:t>
            </a:r>
            <a:endParaRPr>
              <a:latin typeface="Montserrat"/>
              <a:ea typeface="Montserrat"/>
              <a:cs typeface="Montserrat"/>
              <a:sym typeface="Montserrat"/>
            </a:endParaRPr>
          </a:p>
          <a:p>
            <a:pPr indent="-330200" lvl="0" marL="457200" rtl="0" algn="just">
              <a:spcBef>
                <a:spcPts val="0"/>
              </a:spcBef>
              <a:spcAft>
                <a:spcPts val="0"/>
              </a:spcAft>
              <a:buSzPts val="1600"/>
              <a:buFont typeface="Montserrat"/>
              <a:buChar char="●"/>
            </a:pPr>
            <a:r>
              <a:rPr lang="en">
                <a:latin typeface="Montserrat"/>
                <a:ea typeface="Montserrat"/>
                <a:cs typeface="Montserrat"/>
                <a:sym typeface="Montserrat"/>
              </a:rPr>
              <a:t>Comunidades de Aguas subterráneas deberán transmitir información que obtengan de los sistemas de medición en zonas de prohibición y áreas de restricción (Artículo 67).</a:t>
            </a:r>
            <a:endParaRPr>
              <a:latin typeface="Montserrat"/>
              <a:ea typeface="Montserrat"/>
              <a:cs typeface="Montserrat"/>
              <a:sym typeface="Montserrat"/>
            </a:endParaRPr>
          </a:p>
        </p:txBody>
      </p:sp>
      <p:sp>
        <p:nvSpPr>
          <p:cNvPr id="3994" name="Google Shape;3994;p104"/>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2.4. Acceso a la Información</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8" name="Shape 3998"/>
        <p:cNvGrpSpPr/>
        <p:nvPr/>
      </p:nvGrpSpPr>
      <p:grpSpPr>
        <a:xfrm>
          <a:off x="0" y="0"/>
          <a:ext cx="0" cy="0"/>
          <a:chOff x="0" y="0"/>
          <a:chExt cx="0" cy="0"/>
        </a:xfrm>
      </p:grpSpPr>
      <p:sp>
        <p:nvSpPr>
          <p:cNvPr id="3999" name="Google Shape;3999;p105"/>
          <p:cNvSpPr txBox="1"/>
          <p:nvPr>
            <p:ph idx="5" type="subTitle"/>
          </p:nvPr>
        </p:nvSpPr>
        <p:spPr>
          <a:xfrm>
            <a:off x="226800" y="1262500"/>
            <a:ext cx="5618400" cy="32184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Char char="●"/>
            </a:pPr>
            <a:r>
              <a:rPr lang="en"/>
              <a:t>Organizaciones de Usuarios de Aguas (OUA)</a:t>
            </a:r>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DGA debe brindar asesoría técnica y legal para su constitución y operación (Artículo 299 letra e)).</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Plazo de un año para la formación de Comunidades de Aguas Subterráneas en Zonas de Prohibición y Áreas de Restricción de acuerdo a las reglas señaladas para dichas organizaciones (Artículo 63).</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latin typeface="Montserrat"/>
                <a:ea typeface="Montserrat"/>
                <a:cs typeface="Montserrat"/>
                <a:sym typeface="Montserrat"/>
              </a:rPr>
              <a:t>Fortalecimiento de las atribuciones de la DGA respecto al acuerdo para la distribución y redistribución de las aguas presentada  por la o las juntas de vigilancias (Artículo 314).</a:t>
            </a:r>
            <a:endParaRPr>
              <a:latin typeface="Montserrat"/>
              <a:ea typeface="Montserrat"/>
              <a:cs typeface="Montserrat"/>
              <a:sym typeface="Montserrat"/>
            </a:endParaRPr>
          </a:p>
        </p:txBody>
      </p:sp>
      <p:sp>
        <p:nvSpPr>
          <p:cNvPr id="4000" name="Google Shape;4000;p105"/>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2.4. Acceso a la Información</a:t>
            </a:r>
            <a:endParaRPr/>
          </a:p>
        </p:txBody>
      </p:sp>
      <p:pic>
        <p:nvPicPr>
          <p:cNvPr id="4001" name="Google Shape;4001;p105"/>
          <p:cNvPicPr preferRelativeResize="0"/>
          <p:nvPr/>
        </p:nvPicPr>
        <p:blipFill>
          <a:blip r:embed="rId3">
            <a:alphaModFix/>
          </a:blip>
          <a:stretch>
            <a:fillRect/>
          </a:stretch>
        </p:blipFill>
        <p:spPr>
          <a:xfrm>
            <a:off x="6026675" y="1898412"/>
            <a:ext cx="2919874" cy="1946576"/>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5" name="Shape 4005"/>
        <p:cNvGrpSpPr/>
        <p:nvPr/>
      </p:nvGrpSpPr>
      <p:grpSpPr>
        <a:xfrm>
          <a:off x="0" y="0"/>
          <a:ext cx="0" cy="0"/>
          <a:chOff x="0" y="0"/>
          <a:chExt cx="0" cy="0"/>
        </a:xfrm>
      </p:grpSpPr>
      <p:sp>
        <p:nvSpPr>
          <p:cNvPr id="4006" name="Google Shape;4006;p106"/>
          <p:cNvSpPr txBox="1"/>
          <p:nvPr>
            <p:ph idx="5" type="title"/>
          </p:nvPr>
        </p:nvSpPr>
        <p:spPr>
          <a:xfrm>
            <a:off x="340500" y="825925"/>
            <a:ext cx="5705100" cy="316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Principales reformas:</a:t>
            </a:r>
            <a:endParaRPr sz="3600"/>
          </a:p>
          <a:p>
            <a:pPr indent="0" lvl="0" marL="0" rtl="0" algn="ctr">
              <a:spcBef>
                <a:spcPts val="0"/>
              </a:spcBef>
              <a:spcAft>
                <a:spcPts val="0"/>
              </a:spcAft>
              <a:buNone/>
            </a:pPr>
            <a:r>
              <a:rPr lang="en" sz="3600"/>
              <a:t>2.5) Aguas Subterráneas</a:t>
            </a:r>
            <a:endParaRPr sz="3600"/>
          </a:p>
        </p:txBody>
      </p:sp>
      <p:grpSp>
        <p:nvGrpSpPr>
          <p:cNvPr id="4007" name="Google Shape;4007;p106"/>
          <p:cNvGrpSpPr/>
          <p:nvPr/>
        </p:nvGrpSpPr>
        <p:grpSpPr>
          <a:xfrm>
            <a:off x="6246538" y="1798229"/>
            <a:ext cx="1660672" cy="1547043"/>
            <a:chOff x="4856071" y="1482694"/>
            <a:chExt cx="1219200" cy="1219200"/>
          </a:xfrm>
        </p:grpSpPr>
        <p:sp>
          <p:nvSpPr>
            <p:cNvPr id="4008" name="Google Shape;4008;p106"/>
            <p:cNvSpPr/>
            <p:nvPr/>
          </p:nvSpPr>
          <p:spPr>
            <a:xfrm>
              <a:off x="4856071" y="1482694"/>
              <a:ext cx="1219200" cy="1219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09" name="Google Shape;4009;p106"/>
            <p:cNvGrpSpPr/>
            <p:nvPr/>
          </p:nvGrpSpPr>
          <p:grpSpPr>
            <a:xfrm>
              <a:off x="5258032" y="1784625"/>
              <a:ext cx="415286" cy="618996"/>
              <a:chOff x="6676742" y="1384737"/>
              <a:chExt cx="308671" cy="451229"/>
            </a:xfrm>
          </p:grpSpPr>
          <p:sp>
            <p:nvSpPr>
              <p:cNvPr id="4010" name="Google Shape;4010;p106"/>
              <p:cNvSpPr/>
              <p:nvPr/>
            </p:nvSpPr>
            <p:spPr>
              <a:xfrm>
                <a:off x="6676742" y="1384737"/>
                <a:ext cx="308671" cy="451229"/>
              </a:xfrm>
              <a:custGeom>
                <a:rect b="b" l="l" r="r" t="t"/>
                <a:pathLst>
                  <a:path extrusionOk="0" h="27493" w="18696">
                    <a:moveTo>
                      <a:pt x="9348" y="0"/>
                    </a:moveTo>
                    <a:cubicBezTo>
                      <a:pt x="9348" y="0"/>
                      <a:pt x="0" y="12647"/>
                      <a:pt x="0" y="18145"/>
                    </a:cubicBezTo>
                    <a:cubicBezTo>
                      <a:pt x="0" y="23380"/>
                      <a:pt x="4113" y="27493"/>
                      <a:pt x="9348" y="27493"/>
                    </a:cubicBezTo>
                    <a:cubicBezTo>
                      <a:pt x="14560" y="27493"/>
                      <a:pt x="18695" y="23380"/>
                      <a:pt x="18695" y="18145"/>
                    </a:cubicBezTo>
                    <a:cubicBezTo>
                      <a:pt x="18695" y="12647"/>
                      <a:pt x="9348" y="0"/>
                      <a:pt x="93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106"/>
              <p:cNvSpPr/>
              <p:nvPr/>
            </p:nvSpPr>
            <p:spPr>
              <a:xfrm>
                <a:off x="6799107" y="1554518"/>
                <a:ext cx="186299" cy="281446"/>
              </a:xfrm>
              <a:custGeom>
                <a:rect b="b" l="l" r="r" t="t"/>
                <a:pathLst>
                  <a:path extrusionOk="0" h="17047" w="11284">
                    <a:moveTo>
                      <a:pt x="6599" y="1"/>
                    </a:moveTo>
                    <a:lnTo>
                      <a:pt x="6599" y="1"/>
                    </a:lnTo>
                    <a:cubicBezTo>
                      <a:pt x="8534" y="3850"/>
                      <a:pt x="8248" y="5499"/>
                      <a:pt x="8248" y="8534"/>
                    </a:cubicBezTo>
                    <a:cubicBezTo>
                      <a:pt x="8248" y="12933"/>
                      <a:pt x="4685" y="16496"/>
                      <a:pt x="1" y="16496"/>
                    </a:cubicBezTo>
                    <a:cubicBezTo>
                      <a:pt x="1100" y="16782"/>
                      <a:pt x="1936" y="17046"/>
                      <a:pt x="3036" y="17046"/>
                    </a:cubicBezTo>
                    <a:cubicBezTo>
                      <a:pt x="7984" y="17046"/>
                      <a:pt x="11284" y="14033"/>
                      <a:pt x="11284" y="9634"/>
                    </a:cubicBezTo>
                    <a:cubicBezTo>
                      <a:pt x="11284" y="5499"/>
                      <a:pt x="7435" y="1100"/>
                      <a:pt x="65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5" name="Shape 4015"/>
        <p:cNvGrpSpPr/>
        <p:nvPr/>
      </p:nvGrpSpPr>
      <p:grpSpPr>
        <a:xfrm>
          <a:off x="0" y="0"/>
          <a:ext cx="0" cy="0"/>
          <a:chOff x="0" y="0"/>
          <a:chExt cx="0" cy="0"/>
        </a:xfrm>
      </p:grpSpPr>
      <p:pic>
        <p:nvPicPr>
          <p:cNvPr id="4016" name="Google Shape;4016;p107"/>
          <p:cNvPicPr preferRelativeResize="0"/>
          <p:nvPr/>
        </p:nvPicPr>
        <p:blipFill rotWithShape="1">
          <a:blip r:embed="rId3">
            <a:alphaModFix/>
          </a:blip>
          <a:srcRect b="0" l="0" r="0" t="1293"/>
          <a:stretch/>
        </p:blipFill>
        <p:spPr>
          <a:xfrm>
            <a:off x="1248088" y="417850"/>
            <a:ext cx="6647826" cy="43078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0" name="Shape 4020"/>
        <p:cNvGrpSpPr/>
        <p:nvPr/>
      </p:nvGrpSpPr>
      <p:grpSpPr>
        <a:xfrm>
          <a:off x="0" y="0"/>
          <a:ext cx="0" cy="0"/>
          <a:chOff x="0" y="0"/>
          <a:chExt cx="0" cy="0"/>
        </a:xfrm>
      </p:grpSpPr>
      <p:sp>
        <p:nvSpPr>
          <p:cNvPr id="4021" name="Google Shape;4021;p108"/>
          <p:cNvSpPr txBox="1"/>
          <p:nvPr>
            <p:ph idx="5" type="subTitle"/>
          </p:nvPr>
        </p:nvSpPr>
        <p:spPr>
          <a:xfrm>
            <a:off x="312525" y="1386250"/>
            <a:ext cx="8410800" cy="34893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Montserrat"/>
              <a:buChar char="●"/>
            </a:pPr>
            <a:r>
              <a:rPr lang="en"/>
              <a:t>Función de interés público de los DAA </a:t>
            </a:r>
            <a:r>
              <a:rPr lang="en">
                <a:latin typeface="Montserrat"/>
                <a:ea typeface="Montserrat"/>
                <a:cs typeface="Montserrat"/>
                <a:sym typeface="Montserrat"/>
              </a:rPr>
              <a:t>(art. 5).</a:t>
            </a:r>
            <a:endParaRPr>
              <a:latin typeface="Montserrat"/>
              <a:ea typeface="Montserrat"/>
              <a:cs typeface="Montserrat"/>
              <a:sym typeface="Montserrat"/>
            </a:endParaRPr>
          </a:p>
          <a:p>
            <a:pPr indent="-330200" lvl="1" marL="914400" rtl="0" algn="just">
              <a:spcBef>
                <a:spcPts val="0"/>
              </a:spcBef>
              <a:spcAft>
                <a:spcPts val="0"/>
              </a:spcAft>
              <a:buSzPts val="1600"/>
              <a:buFont typeface="Montserrat"/>
              <a:buChar char="○"/>
            </a:pPr>
            <a:r>
              <a:rPr lang="en"/>
              <a:t>Incluye la sustentabilidad acuífera. </a:t>
            </a:r>
            <a:endParaRPr/>
          </a:p>
          <a:p>
            <a:pPr indent="-330200" lvl="0" marL="457200" rtl="0" algn="l">
              <a:spcBef>
                <a:spcPts val="1000"/>
              </a:spcBef>
              <a:spcAft>
                <a:spcPts val="0"/>
              </a:spcAft>
              <a:buSzPts val="1600"/>
              <a:buChar char="●"/>
            </a:pPr>
            <a:r>
              <a:rPr lang="en"/>
              <a:t>Definición de acuífero </a:t>
            </a:r>
            <a:r>
              <a:rPr lang="en">
                <a:latin typeface="Montserrat"/>
                <a:ea typeface="Montserrat"/>
                <a:cs typeface="Montserrat"/>
                <a:sym typeface="Montserrat"/>
              </a:rPr>
              <a:t>(art. 55 bis)</a:t>
            </a:r>
            <a:r>
              <a:rPr lang="en"/>
              <a:t> y su sustentabilidad </a:t>
            </a:r>
            <a:r>
              <a:rPr lang="en">
                <a:latin typeface="Montserrat"/>
                <a:ea typeface="Montserrat"/>
                <a:cs typeface="Montserrat"/>
                <a:sym typeface="Montserrat"/>
              </a:rPr>
              <a:t>(art. 62).</a:t>
            </a:r>
            <a:endParaRPr>
              <a:latin typeface="Montserrat"/>
              <a:ea typeface="Montserrat"/>
              <a:cs typeface="Montserrat"/>
              <a:sym typeface="Montserrat"/>
            </a:endParaRPr>
          </a:p>
          <a:p>
            <a:pPr indent="-330200" lvl="0" marL="457200" rtl="0" algn="l">
              <a:spcBef>
                <a:spcPts val="1000"/>
              </a:spcBef>
              <a:spcAft>
                <a:spcPts val="0"/>
              </a:spcAft>
              <a:buSzPts val="1600"/>
              <a:buChar char="●"/>
            </a:pPr>
            <a:r>
              <a:rPr lang="en"/>
              <a:t>Explotación debe lograr un a</a:t>
            </a:r>
            <a:r>
              <a:rPr lang="en"/>
              <a:t>provechamiento sustentable </a:t>
            </a:r>
            <a:r>
              <a:rPr lang="en">
                <a:latin typeface="Montserrat"/>
                <a:ea typeface="Montserrat"/>
                <a:cs typeface="Montserrat"/>
                <a:sym typeface="Montserrat"/>
              </a:rPr>
              <a:t>(art. 59).</a:t>
            </a:r>
            <a:endParaRPr>
              <a:latin typeface="Montserrat"/>
              <a:ea typeface="Montserrat"/>
              <a:cs typeface="Montserrat"/>
              <a:sym typeface="Montserrat"/>
            </a:endParaRPr>
          </a:p>
          <a:p>
            <a:pPr indent="-330200" lvl="1" marL="914400" rtl="0" algn="l">
              <a:spcBef>
                <a:spcPts val="0"/>
              </a:spcBef>
              <a:spcAft>
                <a:spcPts val="0"/>
              </a:spcAft>
              <a:buSzPts val="1600"/>
              <a:buChar char="○"/>
            </a:pPr>
            <a:r>
              <a:rPr lang="en"/>
              <a:t>Deber de la DGA de limitar DAA</a:t>
            </a:r>
            <a:r>
              <a:rPr lang="en">
                <a:latin typeface="Montserrat"/>
                <a:ea typeface="Montserrat"/>
                <a:cs typeface="Montserrat"/>
                <a:sym typeface="Montserrat"/>
              </a:rPr>
              <a:t> a prorrata cuando s</a:t>
            </a:r>
            <a:r>
              <a:rPr lang="en">
                <a:latin typeface="Montserrat"/>
                <a:ea typeface="Montserrat"/>
                <a:cs typeface="Montserrat"/>
                <a:sym typeface="Montserrat"/>
              </a:rPr>
              <a:t>e afecta (art. 62):</a:t>
            </a:r>
            <a:endParaRPr>
              <a:latin typeface="Montserrat"/>
              <a:ea typeface="Montserrat"/>
              <a:cs typeface="Montserrat"/>
              <a:sym typeface="Montserrat"/>
            </a:endParaRPr>
          </a:p>
          <a:p>
            <a:pPr indent="-330200" lvl="2" marL="1371600" rtl="0" algn="l">
              <a:spcBef>
                <a:spcPts val="0"/>
              </a:spcBef>
              <a:spcAft>
                <a:spcPts val="0"/>
              </a:spcAft>
              <a:buSzPts val="1600"/>
              <a:buFont typeface="Montserrat"/>
              <a:buChar char="■"/>
            </a:pPr>
            <a:r>
              <a:rPr lang="en">
                <a:latin typeface="Montserrat"/>
                <a:ea typeface="Montserrat"/>
                <a:cs typeface="Montserrat"/>
                <a:sym typeface="Montserrat"/>
              </a:rPr>
              <a:t>Requiere constatación de la DGA, de oficio o a petición. </a:t>
            </a:r>
            <a:endParaRPr>
              <a:latin typeface="Montserrat"/>
              <a:ea typeface="Montserrat"/>
              <a:cs typeface="Montserrat"/>
              <a:sym typeface="Montserrat"/>
            </a:endParaRPr>
          </a:p>
          <a:p>
            <a:pPr indent="-330200" lvl="0" marL="457200" rtl="0" algn="l">
              <a:spcBef>
                <a:spcPts val="1000"/>
              </a:spcBef>
              <a:spcAft>
                <a:spcPts val="0"/>
              </a:spcAft>
              <a:buSzPts val="1600"/>
              <a:buFont typeface="Montserrat"/>
              <a:buChar char="●"/>
            </a:pPr>
            <a:r>
              <a:rPr lang="en">
                <a:latin typeface="Montserrat"/>
                <a:ea typeface="Montserrat"/>
                <a:cs typeface="Montserrat"/>
                <a:sym typeface="Montserrat"/>
              </a:rPr>
              <a:t>Legalización de materias reglamentarias</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t>Á</a:t>
            </a:r>
            <a:r>
              <a:rPr lang="en"/>
              <a:t>rea de protección</a:t>
            </a:r>
            <a:r>
              <a:rPr lang="en">
                <a:latin typeface="Montserrat"/>
                <a:ea typeface="Montserrat"/>
                <a:cs typeface="Montserrat"/>
                <a:sym typeface="Montserrat"/>
              </a:rPr>
              <a:t> (art. 61)</a:t>
            </a:r>
            <a:endParaRPr>
              <a:latin typeface="Montserrat"/>
              <a:ea typeface="Montserrat"/>
              <a:cs typeface="Montserrat"/>
              <a:sym typeface="Montserrat"/>
            </a:endParaRPr>
          </a:p>
          <a:p>
            <a:pPr indent="-330200" lvl="2" marL="1371600" rtl="0" algn="l">
              <a:spcBef>
                <a:spcPts val="0"/>
              </a:spcBef>
              <a:spcAft>
                <a:spcPts val="0"/>
              </a:spcAft>
              <a:buSzPts val="1600"/>
              <a:buFont typeface="Montserrat"/>
              <a:buChar char="■"/>
            </a:pPr>
            <a:r>
              <a:rPr lang="en">
                <a:latin typeface="Montserrat"/>
                <a:ea typeface="Montserrat"/>
                <a:cs typeface="Montserrat"/>
                <a:sym typeface="Montserrat"/>
              </a:rPr>
              <a:t>200 metros desde la captación subterránea. </a:t>
            </a:r>
            <a:endParaRPr>
              <a:latin typeface="Montserrat"/>
              <a:ea typeface="Montserrat"/>
              <a:cs typeface="Montserrat"/>
              <a:sym typeface="Montserrat"/>
            </a:endParaRPr>
          </a:p>
          <a:p>
            <a:pPr indent="-330200" lvl="2" marL="1371600" rtl="0" algn="l">
              <a:spcBef>
                <a:spcPts val="0"/>
              </a:spcBef>
              <a:spcAft>
                <a:spcPts val="1000"/>
              </a:spcAft>
              <a:buSzPts val="1600"/>
              <a:buFont typeface="Montserrat"/>
              <a:buChar char="■"/>
            </a:pPr>
            <a:r>
              <a:rPr lang="en">
                <a:latin typeface="Montserrat"/>
                <a:ea typeface="Montserrat"/>
                <a:cs typeface="Montserrat"/>
                <a:sym typeface="Montserrat"/>
              </a:rPr>
              <a:t>Posibilidad de radios superiores.</a:t>
            </a:r>
            <a:endParaRPr>
              <a:latin typeface="Montserrat"/>
              <a:ea typeface="Montserrat"/>
              <a:cs typeface="Montserrat"/>
              <a:sym typeface="Montserrat"/>
            </a:endParaRPr>
          </a:p>
        </p:txBody>
      </p:sp>
      <p:sp>
        <p:nvSpPr>
          <p:cNvPr id="4022" name="Google Shape;4022;p108"/>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2.5 Aguas Subterráneas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6" name="Shape 4026"/>
        <p:cNvGrpSpPr/>
        <p:nvPr/>
      </p:nvGrpSpPr>
      <p:grpSpPr>
        <a:xfrm>
          <a:off x="0" y="0"/>
          <a:ext cx="0" cy="0"/>
          <a:chOff x="0" y="0"/>
          <a:chExt cx="0" cy="0"/>
        </a:xfrm>
      </p:grpSpPr>
      <p:sp>
        <p:nvSpPr>
          <p:cNvPr id="4027" name="Google Shape;4027;p109"/>
          <p:cNvSpPr txBox="1"/>
          <p:nvPr>
            <p:ph idx="5" type="subTitle"/>
          </p:nvPr>
        </p:nvSpPr>
        <p:spPr>
          <a:xfrm>
            <a:off x="719250" y="1481875"/>
            <a:ext cx="7705500" cy="2895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a:t>Ampliación exigencia de autorización de </a:t>
            </a:r>
            <a:r>
              <a:rPr lang="en" u="sng"/>
              <a:t>exploración</a:t>
            </a:r>
            <a:r>
              <a:rPr lang="en"/>
              <a:t> (art. 58): </a:t>
            </a:r>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Pajonales.</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Región de Arica y Parinacota, de Atacama y de Coquimbo. </a:t>
            </a:r>
            <a:endParaRPr>
              <a:latin typeface="Montserrat"/>
              <a:ea typeface="Montserrat"/>
              <a:cs typeface="Montserrat"/>
              <a:sym typeface="Montserrat"/>
            </a:endParaRPr>
          </a:p>
          <a:p>
            <a:pPr indent="-330200" lvl="1" marL="914400" rtl="0" algn="l">
              <a:spcBef>
                <a:spcPts val="0"/>
              </a:spcBef>
              <a:spcAft>
                <a:spcPts val="0"/>
              </a:spcAft>
              <a:buSzPts val="1600"/>
              <a:buChar char="○"/>
            </a:pPr>
            <a:r>
              <a:rPr lang="en"/>
              <a:t>A</a:t>
            </a:r>
            <a:r>
              <a:rPr lang="en"/>
              <a:t>limenten humedales declarados como ecosistemas amenazados, degradados o sitios prioritarios* (MMA).</a:t>
            </a:r>
            <a:endParaRPr/>
          </a:p>
          <a:p>
            <a:pPr indent="-330200" lvl="0" marL="457200" rtl="0" algn="l">
              <a:spcBef>
                <a:spcPts val="1000"/>
              </a:spcBef>
              <a:spcAft>
                <a:spcPts val="0"/>
              </a:spcAft>
              <a:buSzPts val="1600"/>
              <a:buChar char="●"/>
            </a:pPr>
            <a:r>
              <a:rPr lang="en"/>
              <a:t>Ampliación </a:t>
            </a:r>
            <a:r>
              <a:rPr lang="en"/>
              <a:t>zonas</a:t>
            </a:r>
            <a:r>
              <a:rPr lang="en"/>
              <a:t> de </a:t>
            </a:r>
            <a:r>
              <a:rPr lang="en"/>
              <a:t>prohibición de </a:t>
            </a:r>
            <a:r>
              <a:rPr lang="en" u="sng"/>
              <a:t>explotación</a:t>
            </a:r>
            <a:r>
              <a:rPr lang="en"/>
              <a:t> “permanentes”  (art. 63):</a:t>
            </a:r>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Sin necesidad de declaración expresa.</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Para extracciones mayores como para nuevas.</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Ampliación de zonas.</a:t>
            </a:r>
            <a:endParaRPr>
              <a:latin typeface="Montserrat"/>
              <a:ea typeface="Montserrat"/>
              <a:cs typeface="Montserrat"/>
              <a:sym typeface="Montserrat"/>
            </a:endParaRPr>
          </a:p>
        </p:txBody>
      </p:sp>
      <p:sp>
        <p:nvSpPr>
          <p:cNvPr id="4028" name="Google Shape;4028;p109"/>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2.5 Aguas Subterráneas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3" name="Shape 3143"/>
        <p:cNvGrpSpPr/>
        <p:nvPr/>
      </p:nvGrpSpPr>
      <p:grpSpPr>
        <a:xfrm>
          <a:off x="0" y="0"/>
          <a:ext cx="0" cy="0"/>
          <a:chOff x="0" y="0"/>
          <a:chExt cx="0" cy="0"/>
        </a:xfrm>
      </p:grpSpPr>
      <p:sp>
        <p:nvSpPr>
          <p:cNvPr id="3144" name="Google Shape;3144;p38"/>
          <p:cNvSpPr txBox="1"/>
          <p:nvPr>
            <p:ph idx="15" type="title"/>
          </p:nvPr>
        </p:nvSpPr>
        <p:spPr>
          <a:xfrm>
            <a:off x="720011" y="546881"/>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a:t>
            </a:r>
            <a:r>
              <a:rPr lang="en"/>
              <a:t>Segundo: De los Procedimientos</a:t>
            </a:r>
            <a:endParaRPr/>
          </a:p>
        </p:txBody>
      </p:sp>
      <p:graphicFrame>
        <p:nvGraphicFramePr>
          <p:cNvPr id="3145" name="Google Shape;3145;p38"/>
          <p:cNvGraphicFramePr/>
          <p:nvPr/>
        </p:nvGraphicFramePr>
        <p:xfrm>
          <a:off x="720011" y="1793896"/>
          <a:ext cx="3000000" cy="3000000"/>
        </p:xfrm>
        <a:graphic>
          <a:graphicData uri="http://schemas.openxmlformats.org/drawingml/2006/table">
            <a:tbl>
              <a:tblPr>
                <a:noFill/>
                <a:tableStyleId>{F748AA23-3492-470D-870D-72949ED4B2B8}</a:tableStyleId>
              </a:tblPr>
              <a:tblGrid>
                <a:gridCol w="1441475"/>
                <a:gridCol w="6262525"/>
              </a:tblGrid>
              <a:tr h="782325">
                <a:tc>
                  <a:txBody>
                    <a:bodyPr/>
                    <a:lstStyle/>
                    <a:p>
                      <a:pPr indent="0" lvl="0" marL="0" rtl="0" algn="ctr">
                        <a:spcBef>
                          <a:spcPts val="0"/>
                        </a:spcBef>
                        <a:spcAft>
                          <a:spcPts val="0"/>
                        </a:spcAft>
                        <a:buNone/>
                      </a:pPr>
                      <a:r>
                        <a:rPr lang="en" sz="1200">
                          <a:solidFill>
                            <a:srgbClr val="FFFFFF"/>
                          </a:solidFill>
                        </a:rPr>
                        <a:t>Título I: </a:t>
                      </a:r>
                      <a:endParaRPr sz="1200">
                        <a:solidFill>
                          <a:srgbClr val="FFFFFF"/>
                        </a:solidFill>
                      </a:endParaRPr>
                    </a:p>
                    <a:p>
                      <a:pPr indent="0" lvl="0" marL="0" rtl="0" algn="ctr">
                        <a:spcBef>
                          <a:spcPts val="0"/>
                        </a:spcBef>
                        <a:spcAft>
                          <a:spcPts val="0"/>
                        </a:spcAft>
                        <a:buNone/>
                      </a:pPr>
                      <a:r>
                        <a:rPr lang="en" sz="1200">
                          <a:solidFill>
                            <a:srgbClr val="FFFFFF"/>
                          </a:solidFill>
                        </a:rPr>
                        <a:t>De los Procedimientos Administrativos</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Normas comunes: Art. 130 a 139.</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Normas especiales: </a:t>
                      </a:r>
                      <a:endParaRPr sz="1200">
                        <a:solidFill>
                          <a:srgbClr val="FFFFFF"/>
                        </a:solidFill>
                      </a:endParaRPr>
                    </a:p>
                    <a:p>
                      <a:pPr indent="-304800" lvl="1" marL="914400" rtl="0" algn="l">
                        <a:spcBef>
                          <a:spcPts val="0"/>
                        </a:spcBef>
                        <a:spcAft>
                          <a:spcPts val="0"/>
                        </a:spcAft>
                        <a:buClr>
                          <a:srgbClr val="FFFFFF"/>
                        </a:buClr>
                        <a:buSzPts val="1200"/>
                        <a:buAutoNum type="alphaLcPeriod"/>
                      </a:pPr>
                      <a:r>
                        <a:rPr b="1" lang="en" sz="1200">
                          <a:solidFill>
                            <a:srgbClr val="FFFFFF"/>
                          </a:solidFill>
                        </a:rPr>
                        <a:t>De la Constitución del Derecho de Aprovechamiento: Art. 140 a 150.</a:t>
                      </a:r>
                      <a:endParaRPr b="1"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Construcción, Modificación, Cambio y Unificación de Bocotomas: Art. 151 a 157.</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Del cambio de fuente de abastecimiento: Art. 158 a 162.</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Del </a:t>
                      </a:r>
                      <a:r>
                        <a:rPr b="1" lang="en" sz="1200">
                          <a:solidFill>
                            <a:srgbClr val="FFFFFF"/>
                          </a:solidFill>
                        </a:rPr>
                        <a:t>traslado</a:t>
                      </a:r>
                      <a:r>
                        <a:rPr lang="en" sz="1200">
                          <a:solidFill>
                            <a:srgbClr val="FFFFFF"/>
                          </a:solidFill>
                        </a:rPr>
                        <a:t> del ejercicio de los derechos de aprovechamiento: Art. 163</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formación de roles provisionales de usuarios por la Dirección General de Aguas: Art. 164 a 170.</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las modificaciones en cauces naturales o artificiales: Art. 171 a 172.</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sz="1200">
                          <a:solidFill>
                            <a:srgbClr val="FFFFFF"/>
                          </a:solidFill>
                        </a:rPr>
                        <a:t>De la fiscalización: Art. 172 bis a 172 sexies.</a:t>
                      </a:r>
                      <a:endParaRPr sz="1200">
                        <a:solidFill>
                          <a:srgbClr val="FFFFFF"/>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 las Sanciones: Art 173 a 176.</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2" name="Shape 4032"/>
        <p:cNvGrpSpPr/>
        <p:nvPr/>
      </p:nvGrpSpPr>
      <p:grpSpPr>
        <a:xfrm>
          <a:off x="0" y="0"/>
          <a:ext cx="0" cy="0"/>
          <a:chOff x="0" y="0"/>
          <a:chExt cx="0" cy="0"/>
        </a:xfrm>
      </p:grpSpPr>
      <p:graphicFrame>
        <p:nvGraphicFramePr>
          <p:cNvPr descr="Slidesgo" id="4033" name="Google Shape;4033;p110" title="Table"/>
          <p:cNvGraphicFramePr/>
          <p:nvPr/>
        </p:nvGraphicFramePr>
        <p:xfrm>
          <a:off x="604625" y="96347"/>
          <a:ext cx="3000000" cy="3000000"/>
        </p:xfrm>
        <a:graphic>
          <a:graphicData uri="http://schemas.openxmlformats.org/drawingml/2006/table">
            <a:tbl>
              <a:tblPr>
                <a:noFill/>
                <a:tableStyleId>{F748AA23-3492-470D-870D-72949ED4B2B8}</a:tableStyleId>
              </a:tblPr>
              <a:tblGrid>
                <a:gridCol w="1485575"/>
                <a:gridCol w="1485575"/>
                <a:gridCol w="1654525"/>
                <a:gridCol w="1654525"/>
                <a:gridCol w="1654525"/>
              </a:tblGrid>
              <a:tr h="657075">
                <a:tc>
                  <a:txBody>
                    <a:bodyPr/>
                    <a:lstStyle/>
                    <a:p>
                      <a:pPr indent="0" lvl="0" marL="0" rtl="0" algn="l">
                        <a:spcBef>
                          <a:spcPts val="0"/>
                        </a:spcBef>
                        <a:spcAft>
                          <a:spcPts val="0"/>
                        </a:spcAft>
                        <a:buNone/>
                      </a:pPr>
                      <a:r>
                        <a:t/>
                      </a:r>
                      <a:endParaRPr sz="1600">
                        <a:solidFill>
                          <a:schemeClr val="lt1"/>
                        </a:solidFill>
                        <a:latin typeface="Montserrat Black"/>
                        <a:ea typeface="Montserrat Black"/>
                        <a:cs typeface="Montserrat Black"/>
                        <a:sym typeface="Montserrat Black"/>
                      </a:endParaRPr>
                    </a:p>
                  </a:txBody>
                  <a:tcPr marT="91425" marB="91425" marR="91425" marL="91425">
                    <a:lnL cap="flat" cmpd="sng" w="19050">
                      <a:solidFill>
                        <a:schemeClr val="lt2">
                          <a:alpha val="0"/>
                        </a:schemeClr>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19050">
                      <a:solidFill>
                        <a:schemeClr val="lt2">
                          <a:alpha val="0"/>
                        </a:schemeClr>
                      </a:solidFill>
                      <a:prstDash val="solid"/>
                      <a:round/>
                      <a:headEnd len="sm" w="sm" type="none"/>
                      <a:tailEnd len="sm" w="sm" type="none"/>
                    </a:lnT>
                    <a:lnB cap="flat" cmpd="sng" w="28575">
                      <a:solidFill>
                        <a:schemeClr val="accent5">
                          <a:alpha val="0"/>
                        </a:schemeClr>
                      </a:solidFill>
                      <a:prstDash val="solid"/>
                      <a:round/>
                      <a:headEnd len="sm" w="sm" type="none"/>
                      <a:tailEnd len="sm" w="sm" type="none"/>
                    </a:lnB>
                  </a:tcPr>
                </a:tc>
                <a:tc gridSpan="2">
                  <a:txBody>
                    <a:bodyPr/>
                    <a:lstStyle/>
                    <a:p>
                      <a:pPr indent="0" lvl="0" marL="0" rtl="0" algn="ctr">
                        <a:spcBef>
                          <a:spcPts val="0"/>
                        </a:spcBef>
                        <a:spcAft>
                          <a:spcPts val="0"/>
                        </a:spcAft>
                        <a:buNone/>
                      </a:pPr>
                      <a:r>
                        <a:rPr lang="en">
                          <a:solidFill>
                            <a:schemeClr val="dk1"/>
                          </a:solidFill>
                          <a:latin typeface="Montserrat Black"/>
                          <a:ea typeface="Montserrat Black"/>
                          <a:cs typeface="Montserrat Black"/>
                          <a:sym typeface="Montserrat Black"/>
                        </a:rPr>
                        <a:t>Exigencia de autorización fundada DGA para explorar (art. 58)</a:t>
                      </a:r>
                      <a:endParaRPr>
                        <a:solidFill>
                          <a:schemeClr val="dk1"/>
                        </a:solidFill>
                        <a:latin typeface="Montserrat Black"/>
                        <a:ea typeface="Montserrat Black"/>
                        <a:cs typeface="Montserrat Black"/>
                        <a:sym typeface="Montserrat Black"/>
                      </a:endParaRPr>
                    </a:p>
                  </a:txBody>
                  <a:tcPr marT="91425" marB="91425" marR="91425" marL="91425"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c hMerge="1"/>
                <a:tc gridSpan="2">
                  <a:txBody>
                    <a:bodyPr/>
                    <a:lstStyle/>
                    <a:p>
                      <a:pPr indent="0" lvl="0" marL="0" rtl="0" algn="ctr">
                        <a:spcBef>
                          <a:spcPts val="0"/>
                        </a:spcBef>
                        <a:spcAft>
                          <a:spcPts val="0"/>
                        </a:spcAft>
                        <a:buNone/>
                      </a:pPr>
                      <a:r>
                        <a:rPr lang="en">
                          <a:solidFill>
                            <a:schemeClr val="dk1"/>
                          </a:solidFill>
                          <a:latin typeface="Montserrat Black"/>
                          <a:ea typeface="Montserrat Black"/>
                          <a:cs typeface="Montserrat Black"/>
                          <a:sym typeface="Montserrat Black"/>
                        </a:rPr>
                        <a:t>Zona de prohibición “permanente” (art. 63)</a:t>
                      </a:r>
                      <a:endParaRPr>
                        <a:solidFill>
                          <a:schemeClr val="dk1"/>
                        </a:solidFill>
                        <a:latin typeface="Montserrat Black"/>
                        <a:ea typeface="Montserrat Black"/>
                        <a:cs typeface="Montserrat Black"/>
                        <a:sym typeface="Montserrat Black"/>
                      </a:endParaRPr>
                    </a:p>
                  </a:txBody>
                  <a:tcPr marT="91425" marB="91425" marR="91425" marL="91425"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c hMerge="1"/>
              </a:tr>
              <a:tr h="657075">
                <a:tc>
                  <a:txBody>
                    <a:bodyPr/>
                    <a:lstStyle/>
                    <a:p>
                      <a:pPr indent="0" lvl="0" marL="0" rtl="0" algn="l">
                        <a:spcBef>
                          <a:spcPts val="0"/>
                        </a:spcBef>
                        <a:spcAft>
                          <a:spcPts val="0"/>
                        </a:spcAft>
                        <a:buNone/>
                      </a:pPr>
                      <a:r>
                        <a:rPr lang="en" sz="1600">
                          <a:solidFill>
                            <a:schemeClr val="lt1"/>
                          </a:solidFill>
                          <a:latin typeface="Montserrat Black"/>
                          <a:ea typeface="Montserrat Black"/>
                          <a:cs typeface="Montserrat Black"/>
                          <a:sym typeface="Montserrat Black"/>
                        </a:rPr>
                        <a:t>-</a:t>
                      </a:r>
                      <a:endParaRPr sz="1600">
                        <a:solidFill>
                          <a:schemeClr val="lt1"/>
                        </a:solidFill>
                        <a:latin typeface="Montserrat Black"/>
                        <a:ea typeface="Montserrat Black"/>
                        <a:cs typeface="Montserrat Black"/>
                        <a:sym typeface="Montserrat Black"/>
                      </a:endParaRPr>
                    </a:p>
                  </a:txBody>
                  <a:tcPr marT="91425" marB="91425" marR="91425" marL="91425">
                    <a:lnL cap="flat" cmpd="sng" w="19050">
                      <a:solidFill>
                        <a:schemeClr val="lt2">
                          <a:alpha val="0"/>
                        </a:schemeClr>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alpha val="0"/>
                        </a:schemeClr>
                      </a:solidFill>
                      <a:prstDash val="solid"/>
                      <a:round/>
                      <a:headEnd len="sm" w="sm" type="none"/>
                      <a:tailEnd len="sm" w="sm" type="none"/>
                    </a:lnT>
                    <a:lnB cap="flat" cmpd="sng" w="2857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Montserrat Black"/>
                          <a:ea typeface="Montserrat Black"/>
                          <a:cs typeface="Montserrat Black"/>
                          <a:sym typeface="Montserrat Black"/>
                        </a:rPr>
                        <a:t>Pre reforma</a:t>
                      </a:r>
                      <a:endParaRPr>
                        <a:latin typeface="Montserrat Black"/>
                        <a:ea typeface="Montserrat Black"/>
                        <a:cs typeface="Montserrat Black"/>
                        <a:sym typeface="Montserrat Black"/>
                      </a:endParaRPr>
                    </a:p>
                  </a:txBody>
                  <a:tcPr marT="91425" marB="91425" marR="91425" marL="91425" anchor="ctr">
                    <a:lnL cap="flat" cmpd="sng" w="28575">
                      <a:solidFill>
                        <a:schemeClr val="accent5"/>
                      </a:solidFill>
                      <a:prstDash val="solid"/>
                      <a:round/>
                      <a:headEnd len="sm" w="sm" type="none"/>
                      <a:tailEnd len="sm" w="sm" type="none"/>
                    </a:lnL>
                    <a:lnR cap="flat" cmpd="sng" w="19050">
                      <a:solidFill>
                        <a:schemeClr val="lt2">
                          <a:alpha val="0"/>
                        </a:schemeClr>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Montserrat Black"/>
                          <a:ea typeface="Montserrat Black"/>
                          <a:cs typeface="Montserrat Black"/>
                          <a:sym typeface="Montserrat Black"/>
                        </a:rPr>
                        <a:t>Post Reforma</a:t>
                      </a:r>
                      <a:endParaRPr>
                        <a:latin typeface="Montserrat Black"/>
                        <a:ea typeface="Montserrat Black"/>
                        <a:cs typeface="Montserrat Black"/>
                        <a:sym typeface="Montserrat Black"/>
                      </a:endParaRPr>
                    </a:p>
                  </a:txBody>
                  <a:tcPr marT="91425" marB="91425" marR="91425" marL="91425" anchor="ctr">
                    <a:lnL cap="flat" cmpd="sng" w="19050">
                      <a:solidFill>
                        <a:schemeClr val="lt2">
                          <a:alpha val="0"/>
                        </a:schemeClr>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Montserrat Black"/>
                          <a:ea typeface="Montserrat Black"/>
                          <a:cs typeface="Montserrat Black"/>
                          <a:sym typeface="Montserrat Black"/>
                        </a:rPr>
                        <a:t>Pre reforma</a:t>
                      </a:r>
                      <a:endParaRPr>
                        <a:solidFill>
                          <a:schemeClr val="dk1"/>
                        </a:solidFill>
                        <a:latin typeface="Montserrat Black"/>
                        <a:ea typeface="Montserrat Black"/>
                        <a:cs typeface="Montserrat Black"/>
                        <a:sym typeface="Montserrat Black"/>
                      </a:endParaRPr>
                    </a:p>
                  </a:txBody>
                  <a:tcPr marT="91425" marB="91425" marR="91425" marL="91425" anchor="ctr">
                    <a:lnL cap="flat" cmpd="sng" w="28575">
                      <a:solidFill>
                        <a:schemeClr val="accent5"/>
                      </a:solidFill>
                      <a:prstDash val="solid"/>
                      <a:round/>
                      <a:headEnd len="sm" w="sm" type="none"/>
                      <a:tailEnd len="sm" w="sm" type="none"/>
                    </a:lnL>
                    <a:lnR cap="flat" cmpd="sng" w="19050">
                      <a:solidFill>
                        <a:schemeClr val="lt2">
                          <a:alpha val="0"/>
                        </a:schemeClr>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Montserrat Black"/>
                          <a:ea typeface="Montserrat Black"/>
                          <a:cs typeface="Montserrat Black"/>
                          <a:sym typeface="Montserrat Black"/>
                        </a:rPr>
                        <a:t>Post Reforma</a:t>
                      </a:r>
                      <a:endParaRPr>
                        <a:solidFill>
                          <a:schemeClr val="dk1"/>
                        </a:solidFill>
                        <a:latin typeface="Montserrat Black"/>
                        <a:ea typeface="Montserrat Black"/>
                        <a:cs typeface="Montserrat Black"/>
                        <a:sym typeface="Montserrat Black"/>
                      </a:endParaRPr>
                    </a:p>
                  </a:txBody>
                  <a:tcPr marT="91425" marB="91425" marR="91425" marL="91425" anchor="ctr">
                    <a:lnL cap="flat" cmpd="sng" w="19050">
                      <a:solidFill>
                        <a:schemeClr val="lt2">
                          <a:alpha val="0"/>
                        </a:schemeClr>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r>
              <a:tr h="613650">
                <a:tc>
                  <a:txBody>
                    <a:bodyPr/>
                    <a:lstStyle/>
                    <a:p>
                      <a:pPr indent="0" lvl="0" marL="0" rtl="0" algn="ctr">
                        <a:spcBef>
                          <a:spcPts val="0"/>
                        </a:spcBef>
                        <a:spcAft>
                          <a:spcPts val="0"/>
                        </a:spcAft>
                        <a:buNone/>
                      </a:pPr>
                      <a:r>
                        <a:rPr lang="en">
                          <a:solidFill>
                            <a:schemeClr val="dk1"/>
                          </a:solidFill>
                          <a:latin typeface="Montserrat Black"/>
                          <a:ea typeface="Montserrat Black"/>
                          <a:cs typeface="Montserrat Black"/>
                          <a:sym typeface="Montserrat Black"/>
                        </a:rPr>
                        <a:t>Acuíferos que alimenten:</a:t>
                      </a:r>
                      <a:endParaRPr>
                        <a:latin typeface="Montserrat Black"/>
                        <a:ea typeface="Montserrat Black"/>
                        <a:cs typeface="Montserrat Black"/>
                        <a:sym typeface="Montserrat Black"/>
                      </a:endParaRPr>
                    </a:p>
                  </a:txBody>
                  <a:tcPr marT="91425" marB="91425" marR="91425" marL="91425"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Clr>
                          <a:schemeClr val="dk2"/>
                        </a:buClr>
                        <a:buSzPts val="1100"/>
                        <a:buFont typeface="Arial"/>
                        <a:buNone/>
                      </a:pPr>
                      <a:r>
                        <a:rPr lang="en">
                          <a:solidFill>
                            <a:schemeClr val="dk1"/>
                          </a:solidFill>
                          <a:latin typeface="Manjari"/>
                          <a:ea typeface="Manjari"/>
                          <a:cs typeface="Manjari"/>
                          <a:sym typeface="Manjari"/>
                        </a:rPr>
                        <a:t>Vegas y bofedales.</a:t>
                      </a:r>
                      <a:endParaRPr>
                        <a:solidFill>
                          <a:schemeClr val="dk1"/>
                        </a:solidFill>
                        <a:latin typeface="Montserrat Black"/>
                        <a:ea typeface="Montserrat Black"/>
                        <a:cs typeface="Montserrat Black"/>
                        <a:sym typeface="Montserrat Black"/>
                      </a:endParaRPr>
                    </a:p>
                  </a:txBody>
                  <a:tcPr marT="91425" marB="91425" marR="91425" marL="91425" anchor="ctr">
                    <a:lnL cap="flat" cmpd="sng" w="28575">
                      <a:solidFill>
                        <a:schemeClr val="accent5"/>
                      </a:solidFill>
                      <a:prstDash val="solid"/>
                      <a:round/>
                      <a:headEnd len="sm" w="sm" type="none"/>
                      <a:tailEnd len="sm" w="sm" type="none"/>
                    </a:lnL>
                    <a:lnR cap="flat" cmpd="sng" w="19050">
                      <a:solidFill>
                        <a:schemeClr val="lt2">
                          <a:alpha val="0"/>
                        </a:schemeClr>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Clr>
                          <a:schemeClr val="dk2"/>
                        </a:buClr>
                        <a:buSzPts val="1100"/>
                        <a:buFont typeface="Arial"/>
                        <a:buNone/>
                      </a:pPr>
                      <a:r>
                        <a:rPr lang="en">
                          <a:solidFill>
                            <a:schemeClr val="dk1"/>
                          </a:solidFill>
                          <a:latin typeface="Manjari"/>
                          <a:ea typeface="Manjari"/>
                          <a:cs typeface="Manjari"/>
                          <a:sym typeface="Manjari"/>
                        </a:rPr>
                        <a:t>Vegas, pajonales y bofedales.</a:t>
                      </a:r>
                      <a:endParaRPr>
                        <a:solidFill>
                          <a:schemeClr val="dk1"/>
                        </a:solidFill>
                        <a:latin typeface="Manjari"/>
                        <a:ea typeface="Manjari"/>
                        <a:cs typeface="Manjari"/>
                        <a:sym typeface="Manjari"/>
                      </a:endParaRPr>
                    </a:p>
                  </a:txBody>
                  <a:tcPr marT="91425" marB="91425" marR="91425" marL="91425" anchor="ctr">
                    <a:lnL cap="flat" cmpd="sng" w="19050">
                      <a:solidFill>
                        <a:schemeClr val="lt2">
                          <a:alpha val="0"/>
                        </a:schemeClr>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dk1"/>
                          </a:solidFill>
                          <a:latin typeface="Manjari"/>
                          <a:ea typeface="Manjari"/>
                          <a:cs typeface="Manjari"/>
                          <a:sym typeface="Manjari"/>
                        </a:rPr>
                        <a:t>Vegas y bofedales.</a:t>
                      </a:r>
                      <a:endParaRPr>
                        <a:solidFill>
                          <a:schemeClr val="dk1"/>
                        </a:solidFill>
                        <a:latin typeface="Manjari"/>
                        <a:ea typeface="Manjari"/>
                        <a:cs typeface="Manjari"/>
                        <a:sym typeface="Manjari"/>
                      </a:endParaRPr>
                    </a:p>
                  </a:txBody>
                  <a:tcPr marT="91425" marB="91425" marR="91425" marL="91425" anchor="ctr">
                    <a:lnL cap="flat" cmpd="sng" w="28575">
                      <a:solidFill>
                        <a:schemeClr val="accent5"/>
                      </a:solidFill>
                      <a:prstDash val="solid"/>
                      <a:round/>
                      <a:headEnd len="sm" w="sm" type="none"/>
                      <a:tailEnd len="sm" w="sm" type="none"/>
                    </a:lnL>
                    <a:lnR cap="flat" cmpd="sng" w="19050">
                      <a:solidFill>
                        <a:schemeClr val="lt2">
                          <a:alpha val="0"/>
                        </a:schemeClr>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dk1"/>
                          </a:solidFill>
                          <a:latin typeface="Manjari"/>
                          <a:ea typeface="Manjari"/>
                          <a:cs typeface="Manjari"/>
                          <a:sym typeface="Manjari"/>
                        </a:rPr>
                        <a:t>Vegas, pajonales y bofedales.</a:t>
                      </a:r>
                      <a:endParaRPr>
                        <a:solidFill>
                          <a:schemeClr val="dk1"/>
                        </a:solidFill>
                        <a:latin typeface="Manjari"/>
                        <a:ea typeface="Manjari"/>
                        <a:cs typeface="Manjari"/>
                        <a:sym typeface="Manjari"/>
                      </a:endParaRPr>
                    </a:p>
                  </a:txBody>
                  <a:tcPr marT="91425" marB="91425" marR="91425" marL="91425" anchor="ctr">
                    <a:lnL cap="flat" cmpd="sng" w="19050">
                      <a:solidFill>
                        <a:schemeClr val="lt2">
                          <a:alpha val="0"/>
                        </a:schemeClr>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lt2"/>
                    </a:solidFill>
                  </a:tcPr>
                </a:tc>
              </a:tr>
              <a:tr h="613650">
                <a:tc>
                  <a:txBody>
                    <a:bodyPr/>
                    <a:lstStyle/>
                    <a:p>
                      <a:pPr indent="0" lvl="0" marL="0" rtl="0" algn="ctr">
                        <a:spcBef>
                          <a:spcPts val="0"/>
                        </a:spcBef>
                        <a:spcAft>
                          <a:spcPts val="0"/>
                        </a:spcAft>
                        <a:buNone/>
                      </a:pPr>
                      <a:r>
                        <a:rPr lang="en">
                          <a:solidFill>
                            <a:schemeClr val="dk1"/>
                          </a:solidFill>
                          <a:latin typeface="Montserrat Black"/>
                          <a:ea typeface="Montserrat Black"/>
                          <a:cs typeface="Montserrat Black"/>
                          <a:sym typeface="Montserrat Black"/>
                        </a:rPr>
                        <a:t>Regiones:</a:t>
                      </a:r>
                      <a:endParaRPr>
                        <a:solidFill>
                          <a:schemeClr val="dk1"/>
                        </a:solidFill>
                        <a:latin typeface="Montserrat Black"/>
                        <a:ea typeface="Montserrat Black"/>
                        <a:cs typeface="Montserrat Black"/>
                        <a:sym typeface="Montserrat Black"/>
                      </a:endParaRPr>
                    </a:p>
                  </a:txBody>
                  <a:tcPr marT="91425" marB="91425" marR="91425" marL="91425"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Manjari"/>
                          <a:ea typeface="Manjari"/>
                          <a:cs typeface="Manjari"/>
                          <a:sym typeface="Manjari"/>
                        </a:rPr>
                        <a:t>1) Tarapacá</a:t>
                      </a:r>
                      <a:endParaRPr>
                        <a:solidFill>
                          <a:schemeClr val="dk1"/>
                        </a:solidFill>
                        <a:latin typeface="Manjari"/>
                        <a:ea typeface="Manjari"/>
                        <a:cs typeface="Manjari"/>
                        <a:sym typeface="Manjari"/>
                      </a:endParaRPr>
                    </a:p>
                    <a:p>
                      <a:pPr indent="0" lvl="0" marL="0" rtl="0" algn="l">
                        <a:spcBef>
                          <a:spcPts val="0"/>
                        </a:spcBef>
                        <a:spcAft>
                          <a:spcPts val="0"/>
                        </a:spcAft>
                        <a:buNone/>
                      </a:pPr>
                      <a:r>
                        <a:rPr lang="en">
                          <a:solidFill>
                            <a:schemeClr val="dk1"/>
                          </a:solidFill>
                          <a:latin typeface="Manjari"/>
                          <a:ea typeface="Manjari"/>
                          <a:cs typeface="Manjari"/>
                          <a:sym typeface="Manjari"/>
                        </a:rPr>
                        <a:t>2) Antofagasta</a:t>
                      </a:r>
                      <a:endParaRPr>
                        <a:solidFill>
                          <a:schemeClr val="dk1"/>
                        </a:solidFill>
                        <a:latin typeface="Manjari"/>
                        <a:ea typeface="Manjari"/>
                        <a:cs typeface="Manjari"/>
                        <a:sym typeface="Manjari"/>
                      </a:endParaRPr>
                    </a:p>
                  </a:txBody>
                  <a:tcPr marT="91425" marB="91425" marR="91425" marL="91425" anchor="ctr">
                    <a:lnL cap="flat" cmpd="sng" w="28575">
                      <a:solidFill>
                        <a:schemeClr val="accent5"/>
                      </a:solidFill>
                      <a:prstDash val="solid"/>
                      <a:round/>
                      <a:headEnd len="sm" w="sm" type="none"/>
                      <a:tailEnd len="sm" w="sm" type="none"/>
                    </a:lnL>
                    <a:lnR cap="flat" cmpd="sng" w="19050">
                      <a:solidFill>
                        <a:schemeClr val="lt2">
                          <a:alpha val="0"/>
                        </a:schemeClr>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Manjari"/>
                          <a:ea typeface="Manjari"/>
                          <a:cs typeface="Manjari"/>
                          <a:sym typeface="Manjari"/>
                        </a:rPr>
                        <a:t>---</a:t>
                      </a:r>
                      <a:r>
                        <a:rPr lang="en">
                          <a:solidFill>
                            <a:schemeClr val="dk1"/>
                          </a:solidFill>
                          <a:latin typeface="Manjari"/>
                          <a:ea typeface="Manjari"/>
                          <a:cs typeface="Manjari"/>
                          <a:sym typeface="Manjari"/>
                        </a:rPr>
                        <a:t>1) Arica y Parinacota.</a:t>
                      </a:r>
                      <a:endParaRPr>
                        <a:solidFill>
                          <a:schemeClr val="dk1"/>
                        </a:solidFill>
                        <a:latin typeface="Manjari"/>
                        <a:ea typeface="Manjari"/>
                        <a:cs typeface="Manjari"/>
                        <a:sym typeface="Manjari"/>
                      </a:endParaRPr>
                    </a:p>
                    <a:p>
                      <a:pPr indent="0" lvl="0" marL="0" rtl="0" algn="ctr">
                        <a:spcBef>
                          <a:spcPts val="0"/>
                        </a:spcBef>
                        <a:spcAft>
                          <a:spcPts val="0"/>
                        </a:spcAft>
                        <a:buNone/>
                      </a:pPr>
                      <a:r>
                        <a:rPr lang="en">
                          <a:solidFill>
                            <a:schemeClr val="dk1"/>
                          </a:solidFill>
                          <a:latin typeface="Manjari"/>
                          <a:ea typeface="Manjari"/>
                          <a:cs typeface="Manjari"/>
                          <a:sym typeface="Manjari"/>
                        </a:rPr>
                        <a:t>2) Tarapacá.</a:t>
                      </a:r>
                      <a:endParaRPr>
                        <a:solidFill>
                          <a:schemeClr val="dk1"/>
                        </a:solidFill>
                        <a:latin typeface="Manjari"/>
                        <a:ea typeface="Manjari"/>
                        <a:cs typeface="Manjari"/>
                        <a:sym typeface="Manjari"/>
                      </a:endParaRPr>
                    </a:p>
                    <a:p>
                      <a:pPr indent="0" lvl="0" marL="0" rtl="0" algn="ctr">
                        <a:spcBef>
                          <a:spcPts val="0"/>
                        </a:spcBef>
                        <a:spcAft>
                          <a:spcPts val="0"/>
                        </a:spcAft>
                        <a:buNone/>
                      </a:pPr>
                      <a:r>
                        <a:rPr lang="en">
                          <a:solidFill>
                            <a:schemeClr val="dk1"/>
                          </a:solidFill>
                          <a:latin typeface="Manjari"/>
                          <a:ea typeface="Manjari"/>
                          <a:cs typeface="Manjari"/>
                          <a:sym typeface="Manjari"/>
                        </a:rPr>
                        <a:t>3) Antofagasta. </a:t>
                      </a:r>
                      <a:endParaRPr>
                        <a:solidFill>
                          <a:schemeClr val="dk1"/>
                        </a:solidFill>
                        <a:latin typeface="Manjari"/>
                        <a:ea typeface="Manjari"/>
                        <a:cs typeface="Manjari"/>
                        <a:sym typeface="Manjari"/>
                      </a:endParaRPr>
                    </a:p>
                    <a:p>
                      <a:pPr indent="0" lvl="0" marL="0" rtl="0" algn="ctr">
                        <a:spcBef>
                          <a:spcPts val="0"/>
                        </a:spcBef>
                        <a:spcAft>
                          <a:spcPts val="0"/>
                        </a:spcAft>
                        <a:buNone/>
                      </a:pPr>
                      <a:r>
                        <a:rPr lang="en">
                          <a:solidFill>
                            <a:schemeClr val="dk1"/>
                          </a:solidFill>
                          <a:latin typeface="Manjari"/>
                          <a:ea typeface="Manjari"/>
                          <a:cs typeface="Manjari"/>
                          <a:sym typeface="Manjari"/>
                        </a:rPr>
                        <a:t>4) Atacama. </a:t>
                      </a:r>
                      <a:endParaRPr>
                        <a:solidFill>
                          <a:schemeClr val="dk1"/>
                        </a:solidFill>
                        <a:latin typeface="Manjari"/>
                        <a:ea typeface="Manjari"/>
                        <a:cs typeface="Manjari"/>
                        <a:sym typeface="Manjari"/>
                      </a:endParaRPr>
                    </a:p>
                    <a:p>
                      <a:pPr indent="0" lvl="0" marL="0" rtl="0" algn="ctr">
                        <a:spcBef>
                          <a:spcPts val="0"/>
                        </a:spcBef>
                        <a:spcAft>
                          <a:spcPts val="0"/>
                        </a:spcAft>
                        <a:buNone/>
                      </a:pPr>
                      <a:r>
                        <a:rPr lang="en">
                          <a:solidFill>
                            <a:schemeClr val="dk1"/>
                          </a:solidFill>
                          <a:latin typeface="Manjari"/>
                          <a:ea typeface="Manjari"/>
                          <a:cs typeface="Manjari"/>
                          <a:sym typeface="Manjari"/>
                        </a:rPr>
                        <a:t>5) Coquimbo. </a:t>
                      </a:r>
                      <a:endParaRPr>
                        <a:solidFill>
                          <a:schemeClr val="dk1"/>
                        </a:solidFill>
                        <a:latin typeface="Manjari"/>
                        <a:ea typeface="Manjari"/>
                        <a:cs typeface="Manjari"/>
                        <a:sym typeface="Manjari"/>
                      </a:endParaRPr>
                    </a:p>
                  </a:txBody>
                  <a:tcPr marT="91425" marB="91425" marR="91425" marL="91425" anchor="ctr">
                    <a:lnL cap="flat" cmpd="sng" w="19050">
                      <a:solidFill>
                        <a:schemeClr val="lt2">
                          <a:alpha val="0"/>
                        </a:schemeClr>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Manjari"/>
                          <a:ea typeface="Manjari"/>
                          <a:cs typeface="Manjari"/>
                          <a:sym typeface="Manjari"/>
                        </a:rPr>
                        <a:t>1) Tarapacá</a:t>
                      </a:r>
                      <a:endParaRPr>
                        <a:solidFill>
                          <a:schemeClr val="dk1"/>
                        </a:solidFill>
                        <a:latin typeface="Manjari"/>
                        <a:ea typeface="Manjari"/>
                        <a:cs typeface="Manjari"/>
                        <a:sym typeface="Manjari"/>
                      </a:endParaRPr>
                    </a:p>
                    <a:p>
                      <a:pPr indent="0" lvl="0" marL="0" rtl="0" algn="l">
                        <a:spcBef>
                          <a:spcPts val="0"/>
                        </a:spcBef>
                        <a:spcAft>
                          <a:spcPts val="0"/>
                        </a:spcAft>
                        <a:buNone/>
                      </a:pPr>
                      <a:r>
                        <a:rPr lang="en">
                          <a:solidFill>
                            <a:schemeClr val="dk1"/>
                          </a:solidFill>
                          <a:latin typeface="Manjari"/>
                          <a:ea typeface="Manjari"/>
                          <a:cs typeface="Manjari"/>
                          <a:sym typeface="Manjari"/>
                        </a:rPr>
                        <a:t>2) Antofagasta</a:t>
                      </a:r>
                      <a:endParaRPr>
                        <a:solidFill>
                          <a:schemeClr val="dk1"/>
                        </a:solidFill>
                        <a:latin typeface="Manjari"/>
                        <a:ea typeface="Manjari"/>
                        <a:cs typeface="Manjari"/>
                        <a:sym typeface="Manjari"/>
                      </a:endParaRPr>
                    </a:p>
                    <a:p>
                      <a:pPr indent="0" lvl="0" marL="0" rtl="0" algn="ctr">
                        <a:spcBef>
                          <a:spcPts val="0"/>
                        </a:spcBef>
                        <a:spcAft>
                          <a:spcPts val="0"/>
                        </a:spcAft>
                        <a:buNone/>
                      </a:pPr>
                      <a:r>
                        <a:t/>
                      </a:r>
                      <a:endParaRPr>
                        <a:solidFill>
                          <a:schemeClr val="lt1"/>
                        </a:solidFill>
                        <a:latin typeface="Manjari"/>
                        <a:ea typeface="Manjari"/>
                        <a:cs typeface="Manjari"/>
                        <a:sym typeface="Manjari"/>
                      </a:endParaRPr>
                    </a:p>
                  </a:txBody>
                  <a:tcPr marT="91425" marB="91425" marR="91425" marL="91425" anchor="ctr">
                    <a:lnL cap="flat" cmpd="sng" w="28575">
                      <a:solidFill>
                        <a:schemeClr val="accent5"/>
                      </a:solidFill>
                      <a:prstDash val="solid"/>
                      <a:round/>
                      <a:headEnd len="sm" w="sm" type="none"/>
                      <a:tailEnd len="sm" w="sm" type="none"/>
                    </a:lnL>
                    <a:lnR cap="flat" cmpd="sng" w="19050">
                      <a:solidFill>
                        <a:schemeClr val="lt2">
                          <a:alpha val="0"/>
                        </a:schemeClr>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Manjari"/>
                          <a:ea typeface="Manjari"/>
                          <a:cs typeface="Manjari"/>
                          <a:sym typeface="Manjari"/>
                        </a:rPr>
                        <a:t>1) Arica y Parinacota.</a:t>
                      </a:r>
                      <a:endParaRPr>
                        <a:solidFill>
                          <a:schemeClr val="dk1"/>
                        </a:solidFill>
                        <a:latin typeface="Manjari"/>
                        <a:ea typeface="Manjari"/>
                        <a:cs typeface="Manjari"/>
                        <a:sym typeface="Manjari"/>
                      </a:endParaRPr>
                    </a:p>
                    <a:p>
                      <a:pPr indent="0" lvl="0" marL="0" rtl="0" algn="ctr">
                        <a:spcBef>
                          <a:spcPts val="0"/>
                        </a:spcBef>
                        <a:spcAft>
                          <a:spcPts val="0"/>
                        </a:spcAft>
                        <a:buNone/>
                      </a:pPr>
                      <a:r>
                        <a:rPr lang="en">
                          <a:solidFill>
                            <a:schemeClr val="dk1"/>
                          </a:solidFill>
                          <a:latin typeface="Manjari"/>
                          <a:ea typeface="Manjari"/>
                          <a:cs typeface="Manjari"/>
                          <a:sym typeface="Manjari"/>
                        </a:rPr>
                        <a:t>2) Tarapacá.</a:t>
                      </a:r>
                      <a:endParaRPr>
                        <a:solidFill>
                          <a:schemeClr val="dk1"/>
                        </a:solidFill>
                        <a:latin typeface="Manjari"/>
                        <a:ea typeface="Manjari"/>
                        <a:cs typeface="Manjari"/>
                        <a:sym typeface="Manjari"/>
                      </a:endParaRPr>
                    </a:p>
                    <a:p>
                      <a:pPr indent="0" lvl="0" marL="0" rtl="0" algn="ctr">
                        <a:spcBef>
                          <a:spcPts val="0"/>
                        </a:spcBef>
                        <a:spcAft>
                          <a:spcPts val="0"/>
                        </a:spcAft>
                        <a:buNone/>
                      </a:pPr>
                      <a:r>
                        <a:rPr lang="en">
                          <a:solidFill>
                            <a:schemeClr val="dk1"/>
                          </a:solidFill>
                          <a:latin typeface="Manjari"/>
                          <a:ea typeface="Manjari"/>
                          <a:cs typeface="Manjari"/>
                          <a:sym typeface="Manjari"/>
                        </a:rPr>
                        <a:t>3) Antofagasta. </a:t>
                      </a:r>
                      <a:endParaRPr>
                        <a:solidFill>
                          <a:schemeClr val="dk1"/>
                        </a:solidFill>
                        <a:latin typeface="Manjari"/>
                        <a:ea typeface="Manjari"/>
                        <a:cs typeface="Manjari"/>
                        <a:sym typeface="Manjari"/>
                      </a:endParaRPr>
                    </a:p>
                    <a:p>
                      <a:pPr indent="0" lvl="0" marL="0" rtl="0" algn="ctr">
                        <a:spcBef>
                          <a:spcPts val="0"/>
                        </a:spcBef>
                        <a:spcAft>
                          <a:spcPts val="0"/>
                        </a:spcAft>
                        <a:buNone/>
                      </a:pPr>
                      <a:r>
                        <a:rPr lang="en">
                          <a:solidFill>
                            <a:schemeClr val="dk1"/>
                          </a:solidFill>
                          <a:latin typeface="Manjari"/>
                          <a:ea typeface="Manjari"/>
                          <a:cs typeface="Manjari"/>
                          <a:sym typeface="Manjari"/>
                        </a:rPr>
                        <a:t>4) Atacama. </a:t>
                      </a:r>
                      <a:endParaRPr>
                        <a:solidFill>
                          <a:schemeClr val="dk1"/>
                        </a:solidFill>
                        <a:latin typeface="Manjari"/>
                        <a:ea typeface="Manjari"/>
                        <a:cs typeface="Manjari"/>
                        <a:sym typeface="Manjari"/>
                      </a:endParaRPr>
                    </a:p>
                    <a:p>
                      <a:pPr indent="0" lvl="0" marL="0" rtl="0" algn="ctr">
                        <a:spcBef>
                          <a:spcPts val="0"/>
                        </a:spcBef>
                        <a:spcAft>
                          <a:spcPts val="0"/>
                        </a:spcAft>
                        <a:buNone/>
                      </a:pPr>
                      <a:r>
                        <a:rPr lang="en">
                          <a:solidFill>
                            <a:schemeClr val="dk1"/>
                          </a:solidFill>
                          <a:latin typeface="Manjari"/>
                          <a:ea typeface="Manjari"/>
                          <a:cs typeface="Manjari"/>
                          <a:sym typeface="Manjari"/>
                        </a:rPr>
                        <a:t>5) Coquimbo. </a:t>
                      </a:r>
                      <a:endParaRPr>
                        <a:solidFill>
                          <a:schemeClr val="dk1"/>
                        </a:solidFill>
                        <a:latin typeface="Manjari"/>
                        <a:ea typeface="Manjari"/>
                        <a:cs typeface="Manjari"/>
                        <a:sym typeface="Manjari"/>
                      </a:endParaRPr>
                    </a:p>
                  </a:txBody>
                  <a:tcPr marT="91425" marB="91425" marR="91425" marL="91425" anchor="ctr">
                    <a:lnL cap="flat" cmpd="sng" w="19050">
                      <a:solidFill>
                        <a:schemeClr val="lt2">
                          <a:alpha val="0"/>
                        </a:schemeClr>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r>
              <a:tr h="613650">
                <a:tc>
                  <a:txBody>
                    <a:bodyPr/>
                    <a:lstStyle/>
                    <a:p>
                      <a:pPr indent="0" lvl="0" marL="0" rtl="0" algn="ctr">
                        <a:spcBef>
                          <a:spcPts val="0"/>
                        </a:spcBef>
                        <a:spcAft>
                          <a:spcPts val="0"/>
                        </a:spcAft>
                        <a:buNone/>
                      </a:pPr>
                      <a:r>
                        <a:rPr lang="en">
                          <a:solidFill>
                            <a:schemeClr val="dk1"/>
                          </a:solidFill>
                          <a:latin typeface="Montserrat Black"/>
                          <a:ea typeface="Montserrat Black"/>
                          <a:cs typeface="Montserrat Black"/>
                          <a:sym typeface="Montserrat Black"/>
                        </a:rPr>
                        <a:t>A nivel nacional:</a:t>
                      </a:r>
                      <a:endParaRPr>
                        <a:solidFill>
                          <a:schemeClr val="dk1"/>
                        </a:solidFill>
                        <a:latin typeface="Montserrat Black"/>
                        <a:ea typeface="Montserrat Black"/>
                        <a:cs typeface="Montserrat Black"/>
                        <a:sym typeface="Montserrat Black"/>
                      </a:endParaRPr>
                    </a:p>
                  </a:txBody>
                  <a:tcPr marT="91425" marB="91425" marR="91425" marL="91425"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X</a:t>
                      </a:r>
                      <a:endParaRPr>
                        <a:solidFill>
                          <a:schemeClr val="dk1"/>
                        </a:solidFill>
                        <a:latin typeface="Manjari"/>
                        <a:ea typeface="Manjari"/>
                        <a:cs typeface="Manjari"/>
                        <a:sym typeface="Manjari"/>
                      </a:endParaRPr>
                    </a:p>
                  </a:txBody>
                  <a:tcPr marT="91425" marB="91425" marR="91425" marL="91425" anchor="ctr">
                    <a:lnL cap="flat" cmpd="sng" w="28575">
                      <a:solidFill>
                        <a:schemeClr val="accent5"/>
                      </a:solidFill>
                      <a:prstDash val="solid"/>
                      <a:round/>
                      <a:headEnd len="sm" w="sm" type="none"/>
                      <a:tailEnd len="sm" w="sm" type="none"/>
                    </a:lnL>
                    <a:lnR cap="flat" cmpd="sng" w="19050">
                      <a:solidFill>
                        <a:schemeClr val="lt2">
                          <a:alpha val="0"/>
                        </a:schemeClr>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Clr>
                          <a:schemeClr val="dk2"/>
                        </a:buClr>
                        <a:buSzPts val="1100"/>
                        <a:buFont typeface="Arial"/>
                        <a:buNone/>
                      </a:pPr>
                      <a:r>
                        <a:rPr lang="en">
                          <a:solidFill>
                            <a:schemeClr val="dk1"/>
                          </a:solidFill>
                          <a:latin typeface="Manjari"/>
                          <a:ea typeface="Manjari"/>
                          <a:cs typeface="Manjari"/>
                          <a:sym typeface="Manjari"/>
                        </a:rPr>
                        <a:t>Humedales amenazados, prioritarios o degradados*.</a:t>
                      </a:r>
                      <a:endParaRPr>
                        <a:solidFill>
                          <a:schemeClr val="accent5"/>
                        </a:solidFill>
                        <a:latin typeface="Manjari"/>
                        <a:ea typeface="Manjari"/>
                        <a:cs typeface="Manjari"/>
                        <a:sym typeface="Manjari"/>
                      </a:endParaRPr>
                    </a:p>
                  </a:txBody>
                  <a:tcPr marT="91425" marB="91425" marR="91425" marL="91425" anchor="ctr">
                    <a:lnL cap="flat" cmpd="sng" w="19050">
                      <a:solidFill>
                        <a:schemeClr val="lt2">
                          <a:alpha val="0"/>
                        </a:schemeClr>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X</a:t>
                      </a:r>
                      <a:endParaRPr>
                        <a:solidFill>
                          <a:schemeClr val="dk1"/>
                        </a:solidFill>
                        <a:latin typeface="Montserrat Black"/>
                        <a:ea typeface="Montserrat Black"/>
                        <a:cs typeface="Montserrat Black"/>
                        <a:sym typeface="Montserrat Black"/>
                      </a:endParaRPr>
                    </a:p>
                  </a:txBody>
                  <a:tcPr marT="91425" marB="91425" marR="91425" marL="91425" anchor="ctr">
                    <a:lnL cap="flat" cmpd="sng" w="28575">
                      <a:solidFill>
                        <a:schemeClr val="accent5"/>
                      </a:solidFill>
                      <a:prstDash val="solid"/>
                      <a:round/>
                      <a:headEnd len="sm" w="sm" type="none"/>
                      <a:tailEnd len="sm" w="sm" type="none"/>
                    </a:lnL>
                    <a:lnR cap="flat" cmpd="sng" w="19050">
                      <a:solidFill>
                        <a:schemeClr val="lt2">
                          <a:alpha val="0"/>
                        </a:schemeClr>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dk1"/>
                          </a:solidFill>
                          <a:latin typeface="Manjari"/>
                          <a:ea typeface="Manjari"/>
                          <a:cs typeface="Manjari"/>
                          <a:sym typeface="Manjari"/>
                        </a:rPr>
                        <a:t>Humedales amenazados, prioritarios, degradados o urbanos*.</a:t>
                      </a:r>
                      <a:endParaRPr>
                        <a:solidFill>
                          <a:schemeClr val="dk1"/>
                        </a:solidFill>
                        <a:latin typeface="Montserrat Black"/>
                        <a:ea typeface="Montserrat Black"/>
                        <a:cs typeface="Montserrat Black"/>
                        <a:sym typeface="Montserrat Black"/>
                      </a:endParaRPr>
                    </a:p>
                  </a:txBody>
                  <a:tcPr marT="91425" marB="91425" marR="91425" marL="91425" anchor="ctr">
                    <a:lnL cap="flat" cmpd="sng" w="19050">
                      <a:solidFill>
                        <a:schemeClr val="lt2">
                          <a:alpha val="0"/>
                        </a:schemeClr>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7" name="Shape 4037"/>
        <p:cNvGrpSpPr/>
        <p:nvPr/>
      </p:nvGrpSpPr>
      <p:grpSpPr>
        <a:xfrm>
          <a:off x="0" y="0"/>
          <a:ext cx="0" cy="0"/>
          <a:chOff x="0" y="0"/>
          <a:chExt cx="0" cy="0"/>
        </a:xfrm>
      </p:grpSpPr>
      <p:sp>
        <p:nvSpPr>
          <p:cNvPr id="4038" name="Google Shape;4038;p111"/>
          <p:cNvSpPr txBox="1"/>
          <p:nvPr>
            <p:ph idx="1" type="subTitle"/>
          </p:nvPr>
        </p:nvSpPr>
        <p:spPr>
          <a:xfrm>
            <a:off x="3689250" y="1293225"/>
            <a:ext cx="1765500" cy="44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Vega</a:t>
            </a:r>
            <a:endParaRPr/>
          </a:p>
        </p:txBody>
      </p:sp>
      <p:sp>
        <p:nvSpPr>
          <p:cNvPr id="4039" name="Google Shape;4039;p111"/>
          <p:cNvSpPr txBox="1"/>
          <p:nvPr>
            <p:ph idx="3" type="subTitle"/>
          </p:nvPr>
        </p:nvSpPr>
        <p:spPr>
          <a:xfrm>
            <a:off x="6355375" y="1293225"/>
            <a:ext cx="1765500" cy="44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Pajonal</a:t>
            </a:r>
            <a:endParaRPr/>
          </a:p>
        </p:txBody>
      </p:sp>
      <p:sp>
        <p:nvSpPr>
          <p:cNvPr id="4040" name="Google Shape;4040;p111"/>
          <p:cNvSpPr txBox="1"/>
          <p:nvPr>
            <p:ph idx="5" type="subTitle"/>
          </p:nvPr>
        </p:nvSpPr>
        <p:spPr>
          <a:xfrm>
            <a:off x="775938" y="1293225"/>
            <a:ext cx="1765500" cy="44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Bofedal</a:t>
            </a:r>
            <a:endParaRPr/>
          </a:p>
        </p:txBody>
      </p:sp>
      <p:pic>
        <p:nvPicPr>
          <p:cNvPr descr="Archivo:Pajonal con la Laguna Verde al fondo (Potosí - Bolivia).jpg -  Wikipedia, la enciclopedia libre" id="4041" name="Google Shape;4041;p111"/>
          <p:cNvPicPr preferRelativeResize="0"/>
          <p:nvPr/>
        </p:nvPicPr>
        <p:blipFill>
          <a:blip r:embed="rId3">
            <a:alphaModFix/>
          </a:blip>
          <a:stretch>
            <a:fillRect/>
          </a:stretch>
        </p:blipFill>
        <p:spPr>
          <a:xfrm>
            <a:off x="6168013" y="1844526"/>
            <a:ext cx="2530075" cy="1897550"/>
          </a:xfrm>
          <a:prstGeom prst="rect">
            <a:avLst/>
          </a:prstGeom>
          <a:noFill/>
          <a:ln cap="flat" cmpd="sng" w="19050">
            <a:solidFill>
              <a:srgbClr val="000000"/>
            </a:solidFill>
            <a:prstDash val="solid"/>
            <a:round/>
            <a:headEnd len="sm" w="sm" type="none"/>
            <a:tailEnd len="sm" w="sm" type="none"/>
          </a:ln>
        </p:spPr>
      </p:pic>
      <p:pic>
        <p:nvPicPr>
          <p:cNvPr id="4042" name="Google Shape;4042;p111"/>
          <p:cNvPicPr preferRelativeResize="0"/>
          <p:nvPr/>
        </p:nvPicPr>
        <p:blipFill>
          <a:blip r:embed="rId4">
            <a:alphaModFix/>
          </a:blip>
          <a:stretch>
            <a:fillRect/>
          </a:stretch>
        </p:blipFill>
        <p:spPr>
          <a:xfrm>
            <a:off x="393650" y="1844525"/>
            <a:ext cx="2530074" cy="1897555"/>
          </a:xfrm>
          <a:prstGeom prst="rect">
            <a:avLst/>
          </a:prstGeom>
          <a:noFill/>
          <a:ln cap="flat" cmpd="sng" w="19050">
            <a:solidFill>
              <a:schemeClr val="dk2"/>
            </a:solidFill>
            <a:prstDash val="solid"/>
            <a:round/>
            <a:headEnd len="sm" w="sm" type="none"/>
            <a:tailEnd len="sm" w="sm" type="none"/>
          </a:ln>
        </p:spPr>
      </p:pic>
      <p:pic>
        <p:nvPicPr>
          <p:cNvPr descr="HUMEDALES | Humedales Chile" id="4043" name="Google Shape;4043;p111"/>
          <p:cNvPicPr preferRelativeResize="0"/>
          <p:nvPr/>
        </p:nvPicPr>
        <p:blipFill>
          <a:blip r:embed="rId5">
            <a:alphaModFix/>
          </a:blip>
          <a:stretch>
            <a:fillRect/>
          </a:stretch>
        </p:blipFill>
        <p:spPr>
          <a:xfrm>
            <a:off x="3306962" y="1844526"/>
            <a:ext cx="2530075" cy="1897549"/>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7" name="Shape 4047"/>
        <p:cNvGrpSpPr/>
        <p:nvPr/>
      </p:nvGrpSpPr>
      <p:grpSpPr>
        <a:xfrm>
          <a:off x="0" y="0"/>
          <a:ext cx="0" cy="0"/>
          <a:chOff x="0" y="0"/>
          <a:chExt cx="0" cy="0"/>
        </a:xfrm>
      </p:grpSpPr>
      <p:sp>
        <p:nvSpPr>
          <p:cNvPr id="4048" name="Google Shape;4048;p112"/>
          <p:cNvSpPr txBox="1"/>
          <p:nvPr>
            <p:ph idx="5" type="subTitle"/>
          </p:nvPr>
        </p:nvSpPr>
        <p:spPr>
          <a:xfrm>
            <a:off x="717600" y="1191325"/>
            <a:ext cx="7708800" cy="3570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Fortalecimiento de Comunidad de Aguas Subterráneas (art. 63)</a:t>
            </a:r>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En declaración zona de prohibición.</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No se podrá promover cuestión sobre su existencia.</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Si luego de 1 año no suman, la DGA no podrá autorizarles cambios en el punto de captación.</a:t>
            </a:r>
            <a:endParaRPr>
              <a:latin typeface="Montserrat"/>
              <a:ea typeface="Montserrat"/>
              <a:cs typeface="Montserrat"/>
              <a:sym typeface="Montserrat"/>
            </a:endParaRPr>
          </a:p>
          <a:p>
            <a:pPr indent="-330200" lvl="0" marL="457200" rtl="0" algn="l">
              <a:spcBef>
                <a:spcPts val="1000"/>
              </a:spcBef>
              <a:spcAft>
                <a:spcPts val="0"/>
              </a:spcAft>
              <a:buSzPts val="1600"/>
              <a:buChar char="●"/>
            </a:pPr>
            <a:r>
              <a:rPr lang="en"/>
              <a:t>Ampliación facultades de policía y vigilancia (art. 55 ter):</a:t>
            </a:r>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Actos u obras en el suelo o subsuelo. </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Posibilidad de menoscabar disponibilidad o calidad.</a:t>
            </a:r>
            <a:endParaRPr>
              <a:latin typeface="Montserrat"/>
              <a:ea typeface="Montserrat"/>
              <a:cs typeface="Montserrat"/>
              <a:sym typeface="Montserrat"/>
            </a:endParaRPr>
          </a:p>
          <a:p>
            <a:pPr indent="-330200" lvl="0" marL="457200" rtl="0" algn="l">
              <a:spcBef>
                <a:spcPts val="1000"/>
              </a:spcBef>
              <a:spcAft>
                <a:spcPts val="0"/>
              </a:spcAft>
              <a:buSzPts val="1600"/>
              <a:buChar char="●"/>
            </a:pPr>
            <a:r>
              <a:rPr lang="en"/>
              <a:t>Deber de Declarar Zona de Prohibición (art. 67)</a:t>
            </a:r>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Cuando los efectos sobre la sustentabilidad obedezcan no a razones ocasionales, sino a una situación permanente.</a:t>
            </a:r>
            <a:endParaRPr>
              <a:latin typeface="Montserrat"/>
              <a:ea typeface="Montserrat"/>
              <a:cs typeface="Montserrat"/>
              <a:sym typeface="Montserrat"/>
            </a:endParaRPr>
          </a:p>
        </p:txBody>
      </p:sp>
      <p:sp>
        <p:nvSpPr>
          <p:cNvPr id="4049" name="Google Shape;4049;p112"/>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2.5 Aguas Subterráneas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3" name="Shape 4053"/>
        <p:cNvGrpSpPr/>
        <p:nvPr/>
      </p:nvGrpSpPr>
      <p:grpSpPr>
        <a:xfrm>
          <a:off x="0" y="0"/>
          <a:ext cx="0" cy="0"/>
          <a:chOff x="0" y="0"/>
          <a:chExt cx="0" cy="0"/>
        </a:xfrm>
      </p:grpSpPr>
      <p:sp>
        <p:nvSpPr>
          <p:cNvPr id="4054" name="Google Shape;4054;p113"/>
          <p:cNvSpPr txBox="1"/>
          <p:nvPr>
            <p:ph idx="5" type="subTitle"/>
          </p:nvPr>
        </p:nvSpPr>
        <p:spPr>
          <a:xfrm>
            <a:off x="354000" y="1326150"/>
            <a:ext cx="8364900" cy="3157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Área de restricción (art. 65, 66 y 67): </a:t>
            </a:r>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No se podrán otorgar DAA definitivos. </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Excepcionalmente DAA provisionales:</a:t>
            </a:r>
            <a:endParaRPr>
              <a:latin typeface="Montserrat"/>
              <a:ea typeface="Montserrat"/>
              <a:cs typeface="Montserrat"/>
              <a:sym typeface="Montserrat"/>
            </a:endParaRPr>
          </a:p>
          <a:p>
            <a:pPr indent="-330200" lvl="2" marL="1371600" rtl="0" algn="l">
              <a:spcBef>
                <a:spcPts val="0"/>
              </a:spcBef>
              <a:spcAft>
                <a:spcPts val="0"/>
              </a:spcAft>
              <a:buSzPts val="1600"/>
              <a:buFont typeface="Montserrat"/>
              <a:buChar char="■"/>
            </a:pPr>
            <a:r>
              <a:rPr lang="en">
                <a:latin typeface="Montserrat"/>
                <a:ea typeface="Montserrat"/>
                <a:cs typeface="Montserrat"/>
                <a:sym typeface="Montserrat"/>
              </a:rPr>
              <a:t>Previo informe técnico.</a:t>
            </a:r>
            <a:endParaRPr>
              <a:latin typeface="Montserrat"/>
              <a:ea typeface="Montserrat"/>
              <a:cs typeface="Montserrat"/>
              <a:sym typeface="Montserrat"/>
            </a:endParaRPr>
          </a:p>
          <a:p>
            <a:pPr indent="-330200" lvl="2" marL="1371600" rtl="0" algn="l">
              <a:spcBef>
                <a:spcPts val="0"/>
              </a:spcBef>
              <a:spcAft>
                <a:spcPts val="0"/>
              </a:spcAft>
              <a:buSzPts val="1600"/>
              <a:buFont typeface="Montserrat"/>
              <a:buChar char="■"/>
            </a:pPr>
            <a:r>
              <a:rPr lang="en">
                <a:latin typeface="Montserrat"/>
                <a:ea typeface="Montserrat"/>
                <a:cs typeface="Montserrat"/>
                <a:sym typeface="Montserrat"/>
              </a:rPr>
              <a:t>No afecten derechos preexistentes y/o sustentabilidad del acuífero.</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DAA definitivos + provisionales = 0 disponibilidad →  Zona de </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Reevaluación obligatoria cada 5 años.</a:t>
            </a:r>
            <a:endParaRPr>
              <a:latin typeface="Montserrat"/>
              <a:ea typeface="Montserrat"/>
              <a:cs typeface="Montserrat"/>
              <a:sym typeface="Montserrat"/>
            </a:endParaRPr>
          </a:p>
          <a:p>
            <a:pPr indent="-330200" lvl="0" marL="457200" rtl="0" algn="l">
              <a:spcBef>
                <a:spcPts val="1000"/>
              </a:spcBef>
              <a:spcAft>
                <a:spcPts val="0"/>
              </a:spcAft>
              <a:buSzPts val="1600"/>
              <a:buFont typeface="Montserrat"/>
              <a:buChar char="●"/>
            </a:pPr>
            <a:r>
              <a:rPr lang="en"/>
              <a:t>Profundización de la recarga de acuíferos </a:t>
            </a:r>
            <a:r>
              <a:rPr lang="en">
                <a:latin typeface="Montserrat"/>
                <a:ea typeface="Montserrat"/>
                <a:cs typeface="Montserrat"/>
                <a:sym typeface="Montserrat"/>
              </a:rPr>
              <a:t>(</a:t>
            </a:r>
            <a:r>
              <a:rPr lang="en">
                <a:latin typeface="Montserrat"/>
                <a:ea typeface="Montserrat"/>
                <a:cs typeface="Montserrat"/>
                <a:sym typeface="Montserrat"/>
              </a:rPr>
              <a:t>art. 66 bis)</a:t>
            </a:r>
            <a:r>
              <a:rPr lang="en">
                <a:latin typeface="Montserrat"/>
                <a:ea typeface="Montserrat"/>
                <a:cs typeface="Montserrat"/>
                <a:sym typeface="Montserrat"/>
              </a:rPr>
              <a:t>: </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Definición recarga natural y </a:t>
            </a:r>
            <a:r>
              <a:rPr lang="en">
                <a:latin typeface="Montserrat"/>
                <a:ea typeface="Montserrat"/>
                <a:cs typeface="Montserrat"/>
                <a:sym typeface="Montserrat"/>
              </a:rPr>
              <a:t>artificial.</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Fines de la </a:t>
            </a:r>
            <a:r>
              <a:rPr lang="en">
                <a:latin typeface="Montserrat"/>
                <a:ea typeface="Montserrat"/>
                <a:cs typeface="Montserrat"/>
                <a:sym typeface="Montserrat"/>
              </a:rPr>
              <a:t>recarga artificial. </a:t>
            </a:r>
            <a:endParaRPr>
              <a:latin typeface="Montserrat"/>
              <a:ea typeface="Montserrat"/>
              <a:cs typeface="Montserrat"/>
              <a:sym typeface="Montserrat"/>
            </a:endParaRPr>
          </a:p>
          <a:p>
            <a:pPr indent="-330200" lvl="1" marL="914400" rtl="0" algn="l">
              <a:spcBef>
                <a:spcPts val="0"/>
              </a:spcBef>
              <a:spcAft>
                <a:spcPts val="1000"/>
              </a:spcAft>
              <a:buSzPts val="1600"/>
              <a:buFont typeface="Montserrat"/>
              <a:buChar char="○"/>
            </a:pPr>
            <a:r>
              <a:rPr lang="en">
                <a:latin typeface="Montserrat"/>
                <a:ea typeface="Montserrat"/>
                <a:cs typeface="Montserrat"/>
                <a:sym typeface="Montserrat"/>
              </a:rPr>
              <a:t>El límite</a:t>
            </a:r>
            <a:r>
              <a:rPr lang="en">
                <a:latin typeface="Montserrat"/>
                <a:ea typeface="Montserrat"/>
                <a:cs typeface="Montserrat"/>
                <a:sym typeface="Montserrat"/>
              </a:rPr>
              <a:t> es el perjuicio de terceros. </a:t>
            </a:r>
            <a:endParaRPr>
              <a:latin typeface="Montserrat"/>
              <a:ea typeface="Montserrat"/>
              <a:cs typeface="Montserrat"/>
              <a:sym typeface="Montserrat"/>
            </a:endParaRPr>
          </a:p>
        </p:txBody>
      </p:sp>
      <p:sp>
        <p:nvSpPr>
          <p:cNvPr id="4055" name="Google Shape;4055;p113"/>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2.5 Aguas Subterráneas</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9" name="Shape 4059"/>
        <p:cNvGrpSpPr/>
        <p:nvPr/>
      </p:nvGrpSpPr>
      <p:grpSpPr>
        <a:xfrm>
          <a:off x="0" y="0"/>
          <a:ext cx="0" cy="0"/>
          <a:chOff x="0" y="0"/>
          <a:chExt cx="0" cy="0"/>
        </a:xfrm>
      </p:grpSpPr>
      <p:sp>
        <p:nvSpPr>
          <p:cNvPr id="4060" name="Google Shape;4060;p114"/>
          <p:cNvSpPr txBox="1"/>
          <p:nvPr>
            <p:ph idx="5" type="subTitle"/>
          </p:nvPr>
        </p:nvSpPr>
        <p:spPr>
          <a:xfrm>
            <a:off x="1236600" y="1634600"/>
            <a:ext cx="6670800" cy="2376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a:t>Control y limitación de “Aguas del Minero”</a:t>
            </a:r>
            <a:r>
              <a:rPr lang="en">
                <a:latin typeface="Montserrat"/>
                <a:ea typeface="Montserrat"/>
                <a:cs typeface="Montserrat"/>
                <a:sym typeface="Montserrat"/>
              </a:rPr>
              <a:t> (art. 56 bis):</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Deber de informar hallazgo en 90 días corridos. </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“No podrá poner en peligro la sustentabilidad de los acuíferos”.</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Informe técnico de la DGA en 90 días corridos.</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DGA debe limitar uso en caso de verificarse “grave afectación de los acuíferos o a los derechos de terceros”.</a:t>
            </a:r>
            <a:endParaRPr>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a:latin typeface="Montserrat"/>
                <a:ea typeface="Montserrat"/>
                <a:cs typeface="Montserrat"/>
                <a:sym typeface="Montserrat"/>
              </a:rPr>
              <a:t>Art. octavo transitorio: 15 meses.</a:t>
            </a:r>
            <a:endParaRPr>
              <a:latin typeface="Montserrat"/>
              <a:ea typeface="Montserrat"/>
              <a:cs typeface="Montserrat"/>
              <a:sym typeface="Montserrat"/>
            </a:endParaRPr>
          </a:p>
        </p:txBody>
      </p:sp>
      <p:sp>
        <p:nvSpPr>
          <p:cNvPr id="4061" name="Google Shape;4061;p114"/>
          <p:cNvSpPr txBox="1"/>
          <p:nvPr>
            <p:ph type="title"/>
          </p:nvPr>
        </p:nvSpPr>
        <p:spPr>
          <a:xfrm>
            <a:off x="720000" y="326125"/>
            <a:ext cx="5125200" cy="8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2.5 Aguas Subterráneas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5" name="Shape 4065"/>
        <p:cNvGrpSpPr/>
        <p:nvPr/>
      </p:nvGrpSpPr>
      <p:grpSpPr>
        <a:xfrm>
          <a:off x="0" y="0"/>
          <a:ext cx="0" cy="0"/>
          <a:chOff x="0" y="0"/>
          <a:chExt cx="0" cy="0"/>
        </a:xfrm>
      </p:grpSpPr>
      <p:sp>
        <p:nvSpPr>
          <p:cNvPr id="4066" name="Google Shape;4066;p115"/>
          <p:cNvSpPr txBox="1"/>
          <p:nvPr>
            <p:ph type="title"/>
          </p:nvPr>
        </p:nvSpPr>
        <p:spPr>
          <a:xfrm>
            <a:off x="720000" y="688950"/>
            <a:ext cx="7704000" cy="40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Conclusiones</a:t>
            </a:r>
            <a:endParaRPr/>
          </a:p>
        </p:txBody>
      </p:sp>
      <p:sp>
        <p:nvSpPr>
          <p:cNvPr id="4067" name="Google Shape;4067;p115"/>
          <p:cNvSpPr txBox="1"/>
          <p:nvPr>
            <p:ph type="title"/>
          </p:nvPr>
        </p:nvSpPr>
        <p:spPr>
          <a:xfrm>
            <a:off x="720000" y="1098750"/>
            <a:ext cx="7704000" cy="32505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Montserrat"/>
              <a:buChar char="●"/>
            </a:pPr>
            <a:r>
              <a:rPr lang="en" sz="1800">
                <a:latin typeface="Montserrat"/>
                <a:ea typeface="Montserrat"/>
                <a:cs typeface="Montserrat"/>
                <a:sym typeface="Montserrat"/>
              </a:rPr>
              <a:t>Fortalecimiento</a:t>
            </a:r>
            <a:r>
              <a:rPr lang="en" sz="1800">
                <a:latin typeface="Montserrat"/>
                <a:ea typeface="Montserrat"/>
                <a:cs typeface="Montserrat"/>
                <a:sym typeface="Montserrat"/>
              </a:rPr>
              <a:t> de calidad de bien nacional de uso público.</a:t>
            </a:r>
            <a:endParaRPr sz="1800">
              <a:latin typeface="Montserrat"/>
              <a:ea typeface="Montserrat"/>
              <a:cs typeface="Montserrat"/>
              <a:sym typeface="Montserrat"/>
            </a:endParaRPr>
          </a:p>
          <a:p>
            <a:pPr indent="-342900" lvl="0" marL="457200" rtl="0" algn="l">
              <a:spcBef>
                <a:spcPts val="1000"/>
              </a:spcBef>
              <a:spcAft>
                <a:spcPts val="0"/>
              </a:spcAft>
              <a:buSzPts val="1800"/>
              <a:buChar char="●"/>
            </a:pPr>
            <a:r>
              <a:rPr lang="en" sz="1800">
                <a:latin typeface="Montserrat"/>
                <a:ea typeface="Montserrat"/>
                <a:cs typeface="Montserrat"/>
                <a:sym typeface="Montserrat"/>
              </a:rPr>
              <a:t>Rompe frontera antropocéntrica (preservación ecosistémica).</a:t>
            </a:r>
            <a:r>
              <a:rPr lang="en" sz="1800"/>
              <a:t> </a:t>
            </a:r>
            <a:endParaRPr sz="1800"/>
          </a:p>
          <a:p>
            <a:pPr indent="-342900" lvl="0" marL="457200" rtl="0" algn="l">
              <a:spcBef>
                <a:spcPts val="1000"/>
              </a:spcBef>
              <a:spcAft>
                <a:spcPts val="0"/>
              </a:spcAft>
              <a:buSzPts val="1800"/>
              <a:buFont typeface="Montserrat"/>
              <a:buChar char="●"/>
            </a:pPr>
            <a:r>
              <a:rPr lang="en" sz="1800">
                <a:latin typeface="Montserrat"/>
                <a:ea typeface="Montserrat"/>
                <a:cs typeface="Montserrat"/>
                <a:sym typeface="Montserrat"/>
              </a:rPr>
              <a:t>¿Reforma del Código o Nuevo Código de Aguas?</a:t>
            </a:r>
            <a:endParaRPr sz="1800">
              <a:latin typeface="Montserrat"/>
              <a:ea typeface="Montserrat"/>
              <a:cs typeface="Montserrat"/>
              <a:sym typeface="Montserrat"/>
            </a:endParaRPr>
          </a:p>
          <a:p>
            <a:pPr indent="-342900" lvl="0" marL="457200" rtl="0" algn="l">
              <a:spcBef>
                <a:spcPts val="1000"/>
              </a:spcBef>
              <a:spcAft>
                <a:spcPts val="0"/>
              </a:spcAft>
              <a:buSzPts val="1800"/>
              <a:buFont typeface="Montserrat"/>
              <a:buChar char="●"/>
            </a:pPr>
            <a:r>
              <a:rPr lang="en" sz="1800">
                <a:latin typeface="Montserrat"/>
                <a:ea typeface="Montserrat"/>
                <a:cs typeface="Montserrat"/>
                <a:sym typeface="Montserrat"/>
              </a:rPr>
              <a:t>Implementación: Adecuaciones normativas y reglamentarias.</a:t>
            </a:r>
            <a:endParaRPr sz="1800">
              <a:latin typeface="Montserrat"/>
              <a:ea typeface="Montserrat"/>
              <a:cs typeface="Montserrat"/>
              <a:sym typeface="Montserrat"/>
            </a:endParaRPr>
          </a:p>
          <a:p>
            <a:pPr indent="-342900" lvl="0" marL="457200" rtl="0" algn="l">
              <a:spcBef>
                <a:spcPts val="1000"/>
              </a:spcBef>
              <a:spcAft>
                <a:spcPts val="1000"/>
              </a:spcAft>
              <a:buSzPts val="1800"/>
              <a:buFont typeface="Montserrat"/>
              <a:buChar char="●"/>
            </a:pPr>
            <a:r>
              <a:rPr lang="en" sz="1800">
                <a:latin typeface="Montserrat"/>
                <a:ea typeface="Montserrat"/>
                <a:cs typeface="Montserrat"/>
                <a:sym typeface="Montserrat"/>
              </a:rPr>
              <a:t>Pendiente: Gobernanza de las Aguas → Consejos de Cuenca.</a:t>
            </a:r>
            <a:endParaRPr sz="18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1" name="Shape 4071"/>
        <p:cNvGrpSpPr/>
        <p:nvPr/>
      </p:nvGrpSpPr>
      <p:grpSpPr>
        <a:xfrm>
          <a:off x="0" y="0"/>
          <a:ext cx="0" cy="0"/>
          <a:chOff x="0" y="0"/>
          <a:chExt cx="0" cy="0"/>
        </a:xfrm>
      </p:grpSpPr>
      <p:sp>
        <p:nvSpPr>
          <p:cNvPr id="4072" name="Google Shape;4072;p116"/>
          <p:cNvSpPr txBox="1"/>
          <p:nvPr>
            <p:ph type="title"/>
          </p:nvPr>
        </p:nvSpPr>
        <p:spPr>
          <a:xfrm>
            <a:off x="1827300" y="723225"/>
            <a:ext cx="5489400" cy="144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Gracias y Mucha Suerte</a:t>
            </a:r>
            <a:endParaRPr/>
          </a:p>
        </p:txBody>
      </p:sp>
      <p:sp>
        <p:nvSpPr>
          <p:cNvPr id="4073" name="Google Shape;4073;p116"/>
          <p:cNvSpPr txBox="1"/>
          <p:nvPr>
            <p:ph idx="2" type="subTitle"/>
          </p:nvPr>
        </p:nvSpPr>
        <p:spPr>
          <a:xfrm>
            <a:off x="713250" y="2377825"/>
            <a:ext cx="7717500" cy="84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felipe.contardo@derecho.uchile.cl</a:t>
            </a:r>
            <a:endParaRPr/>
          </a:p>
          <a:p>
            <a:pPr indent="0" lvl="0" marL="0" rtl="0" algn="ctr">
              <a:spcBef>
                <a:spcPts val="0"/>
              </a:spcBef>
              <a:spcAft>
                <a:spcPts val="0"/>
              </a:spcAft>
              <a:buNone/>
            </a:pPr>
            <a:r>
              <a:rPr lang="en"/>
              <a:t> </a:t>
            </a:r>
            <a:r>
              <a:rPr lang="en" u="sng">
                <a:solidFill>
                  <a:schemeClr val="hlink"/>
                </a:solidFill>
                <a:hlinkClick r:id="rId4"/>
              </a:rPr>
              <a:t>vicente.diaz@derecho.uchile.cl</a:t>
            </a: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9" name="Shape 3149"/>
        <p:cNvGrpSpPr/>
        <p:nvPr/>
      </p:nvGrpSpPr>
      <p:grpSpPr>
        <a:xfrm>
          <a:off x="0" y="0"/>
          <a:ext cx="0" cy="0"/>
          <a:chOff x="0" y="0"/>
          <a:chExt cx="0" cy="0"/>
        </a:xfrm>
      </p:grpSpPr>
      <p:sp>
        <p:nvSpPr>
          <p:cNvPr id="3150" name="Google Shape;3150;p39"/>
          <p:cNvSpPr txBox="1"/>
          <p:nvPr>
            <p:ph idx="15" type="title"/>
          </p:nvPr>
        </p:nvSpPr>
        <p:spPr>
          <a:xfrm>
            <a:off x="720011" y="546881"/>
            <a:ext cx="77040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Libro Segundo: De los Procedimientos</a:t>
            </a:r>
            <a:endParaRPr/>
          </a:p>
        </p:txBody>
      </p:sp>
      <p:graphicFrame>
        <p:nvGraphicFramePr>
          <p:cNvPr id="3151" name="Google Shape;3151;p39"/>
          <p:cNvGraphicFramePr/>
          <p:nvPr/>
        </p:nvGraphicFramePr>
        <p:xfrm>
          <a:off x="720011" y="2083747"/>
          <a:ext cx="3000000" cy="3000000"/>
        </p:xfrm>
        <a:graphic>
          <a:graphicData uri="http://schemas.openxmlformats.org/drawingml/2006/table">
            <a:tbl>
              <a:tblPr>
                <a:noFill/>
                <a:tableStyleId>{F748AA23-3492-470D-870D-72949ED4B2B8}</a:tableStyleId>
              </a:tblPr>
              <a:tblGrid>
                <a:gridCol w="2989175"/>
                <a:gridCol w="4714825"/>
              </a:tblGrid>
              <a:tr h="782325">
                <a:tc>
                  <a:txBody>
                    <a:bodyPr/>
                    <a:lstStyle/>
                    <a:p>
                      <a:pPr indent="0" lvl="0" marL="0" rtl="0" algn="ctr">
                        <a:spcBef>
                          <a:spcPts val="0"/>
                        </a:spcBef>
                        <a:spcAft>
                          <a:spcPts val="0"/>
                        </a:spcAft>
                        <a:buNone/>
                      </a:pPr>
                      <a:r>
                        <a:rPr lang="en" sz="1200">
                          <a:solidFill>
                            <a:srgbClr val="FFFFFF"/>
                          </a:solidFill>
                        </a:rPr>
                        <a:t>Título II: </a:t>
                      </a:r>
                      <a:endParaRPr sz="1200">
                        <a:solidFill>
                          <a:srgbClr val="FFFFFF"/>
                        </a:solidFill>
                      </a:endParaRPr>
                    </a:p>
                    <a:p>
                      <a:pPr indent="0" lvl="0" marL="0" rtl="0" algn="ctr">
                        <a:spcBef>
                          <a:spcPts val="0"/>
                        </a:spcBef>
                        <a:spcAft>
                          <a:spcPts val="0"/>
                        </a:spcAft>
                        <a:buNone/>
                      </a:pPr>
                      <a:r>
                        <a:rPr lang="en" sz="1200">
                          <a:solidFill>
                            <a:srgbClr val="FFFFFF"/>
                          </a:solidFill>
                        </a:rPr>
                        <a:t>De los Procedimientos Judiciales en los Juicios sobre Aguas en General</a:t>
                      </a:r>
                      <a:endParaRPr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Normas generales: Art. 177 a 179.</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Del </a:t>
                      </a:r>
                      <a:r>
                        <a:rPr b="1" lang="en" sz="1200">
                          <a:solidFill>
                            <a:srgbClr val="FFFFFF"/>
                          </a:solidFill>
                        </a:rPr>
                        <a:t>amparo</a:t>
                      </a:r>
                      <a:r>
                        <a:rPr lang="en" sz="1200">
                          <a:solidFill>
                            <a:srgbClr val="FFFFFF"/>
                          </a:solidFill>
                        </a:rPr>
                        <a:t> </a:t>
                      </a:r>
                      <a:r>
                        <a:rPr b="1" lang="en" sz="1200">
                          <a:solidFill>
                            <a:srgbClr val="FFFFFF"/>
                          </a:solidFill>
                        </a:rPr>
                        <a:t>judicial</a:t>
                      </a:r>
                      <a:r>
                        <a:rPr lang="en" sz="1200">
                          <a:solidFill>
                            <a:srgbClr val="FFFFFF"/>
                          </a:solidFill>
                        </a:rPr>
                        <a:t>: Art. 181 a 185.</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Del arbitraje: Art. 185 bis.</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782325">
                <a:tc>
                  <a:txBody>
                    <a:bodyPr/>
                    <a:lstStyle/>
                    <a:p>
                      <a:pPr indent="0" lvl="0" marL="0" rtl="0" algn="ctr">
                        <a:spcBef>
                          <a:spcPts val="0"/>
                        </a:spcBef>
                        <a:spcAft>
                          <a:spcPts val="0"/>
                        </a:spcAft>
                        <a:buNone/>
                      </a:pPr>
                      <a:r>
                        <a:rPr b="1" lang="en" sz="1200">
                          <a:solidFill>
                            <a:srgbClr val="FFFFFF"/>
                          </a:solidFill>
                        </a:rPr>
                        <a:t>Título III: </a:t>
                      </a:r>
                      <a:endParaRPr b="1" sz="1200">
                        <a:solidFill>
                          <a:srgbClr val="FFFFFF"/>
                        </a:solidFill>
                      </a:endParaRPr>
                    </a:p>
                    <a:p>
                      <a:pPr indent="0" lvl="0" marL="0" rtl="0" algn="ctr">
                        <a:spcBef>
                          <a:spcPts val="0"/>
                        </a:spcBef>
                        <a:spcAft>
                          <a:spcPts val="0"/>
                        </a:spcAft>
                        <a:buNone/>
                      </a:pPr>
                      <a:r>
                        <a:rPr b="1" lang="en" sz="1200">
                          <a:solidFill>
                            <a:srgbClr val="FFFFFF"/>
                          </a:solidFill>
                        </a:rPr>
                        <a:t>De las Organizaciones de Usuarios</a:t>
                      </a:r>
                      <a:endParaRPr b="1" sz="1200">
                        <a:solidFill>
                          <a:srgbClr val="FFFFFF"/>
                        </a:solidFill>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AutoNum type="arabicPeriod"/>
                      </a:pPr>
                      <a:r>
                        <a:rPr lang="en" sz="1200">
                          <a:solidFill>
                            <a:srgbClr val="FFFFFF"/>
                          </a:solidFill>
                        </a:rPr>
                        <a:t>De las Comunidades de Aguas: Art. 187 a 251.</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 Comunidades de Obras de Drenaje: Art. 252 a 256.</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las Asociaciones de Canalistas y otras Organizaciones de Usuarios: Art. 257 a 262.</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De las Juntas de Vigilancia: Art. 263 a 282.</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Normas Comunes para las Organizaciones: Art. 283 a 293.</a:t>
                      </a:r>
                      <a:endParaRPr sz="12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Water Thesis by Slidesgo">
  <a:themeElements>
    <a:clrScheme name="Simple Light">
      <a:dk1>
        <a:srgbClr val="FFFFFF"/>
      </a:dk1>
      <a:lt1>
        <a:srgbClr val="3EB6D8"/>
      </a:lt1>
      <a:dk2>
        <a:srgbClr val="000000"/>
      </a:dk2>
      <a:lt2>
        <a:srgbClr val="51BFDF"/>
      </a:lt2>
      <a:accent1>
        <a:srgbClr val="35B1D6"/>
      </a:accent1>
      <a:accent2>
        <a:srgbClr val="3BAECF"/>
      </a:accent2>
      <a:accent3>
        <a:srgbClr val="70CBE6"/>
      </a:accent3>
      <a:accent4>
        <a:srgbClr val="78D7F1"/>
      </a:accent4>
      <a:accent5>
        <a:srgbClr val="4298B8"/>
      </a:accent5>
      <a:accent6>
        <a:srgbClr val="26647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