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Google Shape;131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4" name="Google Shape;131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" name="Google Shape;1373;gc33250489b_0_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4" name="Google Shape;1374;gc33250489b_0_2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gc72ba98ae8_1_4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9" name="Google Shape;1379;gc72ba98ae8_1_4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gc72ba98ae8_1_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5" name="Google Shape;1385;gc72ba98ae8_1_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gc72ba98ae8_1_6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1" name="Google Shape;1391;gc72ba98ae8_1_6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gc72ba98ae8_1_7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9" name="Google Shape;1399;gc72ba98ae8_1_7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Google Shape;1321;gc6a01074ef_0_17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2" name="Google Shape;1322;gc6a01074ef_0_17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7" name="Google Shape;1327;gc6a01074ef_0_179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8" name="Google Shape;1328;gc6a01074ef_0_179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4" name="Google Shape;1334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g11f49b812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1" name="Google Shape;1341;g11f49b8125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" name="Google Shape;1346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7" name="Google Shape;1347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5" name="Google Shape;1355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1" name="Google Shape;1361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" name="Google Shape;1367;gc6a01074ef_0_21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8" name="Google Shape;1368;gc6a01074ef_0_21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/>
          <p:nvPr/>
        </p:nvSpPr>
        <p:spPr>
          <a:xfrm rot="-3415034" flipH="1">
            <a:off x="5360216" y="729047"/>
            <a:ext cx="4814608" cy="409530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1"/>
          <p:cNvSpPr/>
          <p:nvPr/>
        </p:nvSpPr>
        <p:spPr>
          <a:xfrm rot="5400000">
            <a:off x="-1253772" y="2378259"/>
            <a:ext cx="4906632" cy="319691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0" name="Google Shape;170;p11"/>
          <p:cNvGrpSpPr/>
          <p:nvPr/>
        </p:nvGrpSpPr>
        <p:grpSpPr>
          <a:xfrm rot="10800000" flipH="1">
            <a:off x="-135159" y="-547193"/>
            <a:ext cx="1696762" cy="1688828"/>
            <a:chOff x="2414491" y="671177"/>
            <a:chExt cx="1830972" cy="1822411"/>
          </a:xfrm>
        </p:grpSpPr>
        <p:sp>
          <p:nvSpPr>
            <p:cNvPr id="171" name="Google Shape;171;p11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1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1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1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1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1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1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1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1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1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1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1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1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1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1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1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1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1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1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1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1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1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1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1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5" name="Google Shape;205;p11"/>
          <p:cNvSpPr/>
          <p:nvPr/>
        </p:nvSpPr>
        <p:spPr>
          <a:xfrm>
            <a:off x="1661788" y="1441452"/>
            <a:ext cx="1434654" cy="1265482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1"/>
          <p:cNvSpPr txBox="1">
            <a:spLocks noGrp="1"/>
          </p:cNvSpPr>
          <p:nvPr>
            <p:ph type="title" hasCustomPrompt="1"/>
          </p:nvPr>
        </p:nvSpPr>
        <p:spPr>
          <a:xfrm>
            <a:off x="2967200" y="1441438"/>
            <a:ext cx="5142900" cy="178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07" name="Google Shape;207;p11"/>
          <p:cNvSpPr txBox="1">
            <a:spLocks noGrp="1"/>
          </p:cNvSpPr>
          <p:nvPr>
            <p:ph type="body" idx="1"/>
          </p:nvPr>
        </p:nvSpPr>
        <p:spPr>
          <a:xfrm>
            <a:off x="2967200" y="3236713"/>
            <a:ext cx="51429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solidFill>
                  <a:schemeClr val="lt2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7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/>
          <p:nvPr/>
        </p:nvSpPr>
        <p:spPr>
          <a:xfrm>
            <a:off x="7233675" y="-730075"/>
            <a:ext cx="3030078" cy="3486687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3"/>
          <p:cNvSpPr/>
          <p:nvPr/>
        </p:nvSpPr>
        <p:spPr>
          <a:xfrm rot="2540379">
            <a:off x="-721411" y="3502530"/>
            <a:ext cx="2268525" cy="1945325"/>
          </a:xfrm>
          <a:custGeom>
            <a:avLst/>
            <a:gdLst/>
            <a:ahLst/>
            <a:cxnLst/>
            <a:rect l="l" t="t" r="r" b="b"/>
            <a:pathLst>
              <a:path w="40029" h="34326" extrusionOk="0">
                <a:moveTo>
                  <a:pt x="7939" y="1669"/>
                </a:moveTo>
                <a:cubicBezTo>
                  <a:pt x="12943" y="3370"/>
                  <a:pt x="11275" y="10875"/>
                  <a:pt x="18780" y="8040"/>
                </a:cubicBezTo>
                <a:cubicBezTo>
                  <a:pt x="26286" y="5238"/>
                  <a:pt x="30722" y="3770"/>
                  <a:pt x="35392" y="8040"/>
                </a:cubicBezTo>
                <a:cubicBezTo>
                  <a:pt x="40029" y="12343"/>
                  <a:pt x="29621" y="14411"/>
                  <a:pt x="33991" y="20682"/>
                </a:cubicBezTo>
                <a:cubicBezTo>
                  <a:pt x="38361" y="26920"/>
                  <a:pt x="27520" y="34325"/>
                  <a:pt x="19814" y="30523"/>
                </a:cubicBezTo>
                <a:cubicBezTo>
                  <a:pt x="12109" y="26720"/>
                  <a:pt x="4937" y="23851"/>
                  <a:pt x="2502" y="16613"/>
                </a:cubicBezTo>
                <a:cubicBezTo>
                  <a:pt x="0" y="9207"/>
                  <a:pt x="2936" y="1"/>
                  <a:pt x="7939" y="16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ubTitle" idx="1"/>
          </p:nvPr>
        </p:nvSpPr>
        <p:spPr>
          <a:xfrm>
            <a:off x="39057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subTitle" idx="2"/>
          </p:nvPr>
        </p:nvSpPr>
        <p:spPr>
          <a:xfrm>
            <a:off x="13911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5" name="Google Shape;215;p13">
            <a:hlinkClick r:id="rId2" action="ppaction://hlinksldjump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6" name="Google Shape;216;p1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7" name="Google Shape;217;p13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8" name="Google Shape;218;p13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9" name="Google Shape;219;p13"/>
          <p:cNvSpPr txBox="1">
            <a:spLocks noGrp="1"/>
          </p:cNvSpPr>
          <p:nvPr>
            <p:ph type="subTitle" idx="7"/>
          </p:nvPr>
        </p:nvSpPr>
        <p:spPr>
          <a:xfrm>
            <a:off x="13911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8"/>
          </p:nvPr>
        </p:nvSpPr>
        <p:spPr>
          <a:xfrm>
            <a:off x="39057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3">
            <a:hlinkClick r:id="rId2" action="ppaction://hlinksldjump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79217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2" name="Google Shape;222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3" name="Google Shape;223;p13">
            <a:hlinkClick r:id="" action="ppaction://noaction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79217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4" name="Google Shape;224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subTitle" idx="16"/>
          </p:nvPr>
        </p:nvSpPr>
        <p:spPr>
          <a:xfrm>
            <a:off x="6428225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13">
            <a:hlinkClick r:id="" action="ppaction://noaction"/>
          </p:cNvPr>
          <p:cNvSpPr txBox="1">
            <a:spLocks noGrp="1"/>
          </p:cNvSpPr>
          <p:nvPr>
            <p:ph type="subTitle" idx="17"/>
          </p:nvPr>
        </p:nvSpPr>
        <p:spPr>
          <a:xfrm>
            <a:off x="6428225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7" name="Google Shape;227;p13">
            <a:hlinkClick r:id="" action="ppaction://noaction"/>
          </p:cNvPr>
          <p:cNvSpPr txBox="1">
            <a:spLocks noGrp="1"/>
          </p:cNvSpPr>
          <p:nvPr>
            <p:ph type="subTitle" idx="18"/>
          </p:nvPr>
        </p:nvSpPr>
        <p:spPr>
          <a:xfrm>
            <a:off x="6428225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8" name="Google Shape;228;p13"/>
          <p:cNvSpPr txBox="1">
            <a:spLocks noGrp="1"/>
          </p:cNvSpPr>
          <p:nvPr>
            <p:ph type="subTitle" idx="19"/>
          </p:nvPr>
        </p:nvSpPr>
        <p:spPr>
          <a:xfrm>
            <a:off x="6428225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3">
            <a:hlinkClick r:id="" action="ppaction://noaction"/>
          </p:cNvPr>
          <p:cNvSpPr txBox="1">
            <a:spLocks noGrp="1"/>
          </p:cNvSpPr>
          <p:nvPr>
            <p:ph type="title" idx="20" hasCustomPrompt="1"/>
          </p:nvPr>
        </p:nvSpPr>
        <p:spPr>
          <a:xfrm>
            <a:off x="583722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30" name="Google Shape;230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583722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6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4"/>
          <p:cNvSpPr txBox="1">
            <a:spLocks noGrp="1"/>
          </p:cNvSpPr>
          <p:nvPr>
            <p:ph type="title"/>
          </p:nvPr>
        </p:nvSpPr>
        <p:spPr>
          <a:xfrm flipH="1">
            <a:off x="3275625" y="2841950"/>
            <a:ext cx="457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33" name="Google Shape;233;p14"/>
          <p:cNvSpPr txBox="1">
            <a:spLocks noGrp="1"/>
          </p:cNvSpPr>
          <p:nvPr>
            <p:ph type="subTitle" idx="1"/>
          </p:nvPr>
        </p:nvSpPr>
        <p:spPr>
          <a:xfrm flipH="1">
            <a:off x="3275625" y="1728850"/>
            <a:ext cx="4575000" cy="110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14"/>
          <p:cNvSpPr/>
          <p:nvPr/>
        </p:nvSpPr>
        <p:spPr>
          <a:xfrm rot="-3415034" flipH="1">
            <a:off x="6361616" y="308997"/>
            <a:ext cx="4814608" cy="409530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4"/>
          <p:cNvSpPr/>
          <p:nvPr/>
        </p:nvSpPr>
        <p:spPr>
          <a:xfrm rot="1848056">
            <a:off x="2372175" y="2639561"/>
            <a:ext cx="1938888" cy="3305698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6" name="Google Shape;236;p14"/>
          <p:cNvGrpSpPr/>
          <p:nvPr/>
        </p:nvGrpSpPr>
        <p:grpSpPr>
          <a:xfrm>
            <a:off x="-228595" y="-80449"/>
            <a:ext cx="2277317" cy="5304377"/>
            <a:chOff x="224725" y="566950"/>
            <a:chExt cx="1850875" cy="4311100"/>
          </a:xfrm>
        </p:grpSpPr>
        <p:sp>
          <p:nvSpPr>
            <p:cNvPr id="237" name="Google Shape;237;p14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1" name="Google Shape;261;p14"/>
          <p:cNvSpPr/>
          <p:nvPr/>
        </p:nvSpPr>
        <p:spPr>
          <a:xfrm rot="-7977677">
            <a:off x="1649745" y="498156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4"/>
          <p:cNvSpPr/>
          <p:nvPr/>
        </p:nvSpPr>
        <p:spPr>
          <a:xfrm>
            <a:off x="7092213" y="3598577"/>
            <a:ext cx="1434654" cy="1265482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24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5"/>
          <p:cNvSpPr/>
          <p:nvPr/>
        </p:nvSpPr>
        <p:spPr>
          <a:xfrm rot="2465585" flipH="1">
            <a:off x="-2193957" y="2702195"/>
            <a:ext cx="4267802" cy="2625668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5"/>
          <p:cNvSpPr/>
          <p:nvPr/>
        </p:nvSpPr>
        <p:spPr>
          <a:xfrm rot="-6430284" flipH="1">
            <a:off x="6992855" y="-1008460"/>
            <a:ext cx="3967958" cy="3604468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5"/>
          <p:cNvSpPr/>
          <p:nvPr/>
        </p:nvSpPr>
        <p:spPr>
          <a:xfrm>
            <a:off x="-458900" y="-740250"/>
            <a:ext cx="2037008" cy="2154203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"/>
          <p:cNvSpPr txBox="1">
            <a:spLocks noGrp="1"/>
          </p:cNvSpPr>
          <p:nvPr>
            <p:ph type="subTitle" idx="1"/>
          </p:nvPr>
        </p:nvSpPr>
        <p:spPr>
          <a:xfrm>
            <a:off x="628701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5"/>
          <p:cNvSpPr txBox="1">
            <a:spLocks noGrp="1"/>
          </p:cNvSpPr>
          <p:nvPr>
            <p:ph type="subTitle" idx="2"/>
          </p:nvPr>
        </p:nvSpPr>
        <p:spPr>
          <a:xfrm>
            <a:off x="3488100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15"/>
          <p:cNvSpPr txBox="1">
            <a:spLocks noGrp="1"/>
          </p:cNvSpPr>
          <p:nvPr>
            <p:ph type="subTitle" idx="3"/>
          </p:nvPr>
        </p:nvSpPr>
        <p:spPr>
          <a:xfrm>
            <a:off x="628700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4"/>
          </p:nvPr>
        </p:nvSpPr>
        <p:spPr>
          <a:xfrm>
            <a:off x="3488100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hasCustomPrompt="1"/>
          </p:nvPr>
        </p:nvSpPr>
        <p:spPr>
          <a:xfrm>
            <a:off x="628699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2" name="Google Shape;272;p15"/>
          <p:cNvSpPr txBox="1">
            <a:spLocks noGrp="1"/>
          </p:cNvSpPr>
          <p:nvPr>
            <p:ph type="title" idx="5" hasCustomPrompt="1"/>
          </p:nvPr>
        </p:nvSpPr>
        <p:spPr>
          <a:xfrm>
            <a:off x="3456213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3" name="Google Shape;273;p15"/>
          <p:cNvSpPr txBox="1">
            <a:spLocks noGrp="1"/>
          </p:cNvSpPr>
          <p:nvPr>
            <p:ph type="subTitle" idx="6"/>
          </p:nvPr>
        </p:nvSpPr>
        <p:spPr>
          <a:xfrm>
            <a:off x="6347500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5"/>
          <p:cNvSpPr txBox="1">
            <a:spLocks noGrp="1"/>
          </p:cNvSpPr>
          <p:nvPr>
            <p:ph type="subTitle" idx="7"/>
          </p:nvPr>
        </p:nvSpPr>
        <p:spPr>
          <a:xfrm>
            <a:off x="6347488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8" hasCustomPrompt="1"/>
          </p:nvPr>
        </p:nvSpPr>
        <p:spPr>
          <a:xfrm>
            <a:off x="6347501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9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25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6"/>
          <p:cNvSpPr/>
          <p:nvPr/>
        </p:nvSpPr>
        <p:spPr>
          <a:xfrm rot="672094">
            <a:off x="5584289" y="562638"/>
            <a:ext cx="4680680" cy="4251900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6"/>
          <p:cNvSpPr/>
          <p:nvPr/>
        </p:nvSpPr>
        <p:spPr>
          <a:xfrm rot="3414914">
            <a:off x="-1520563" y="790995"/>
            <a:ext cx="3987256" cy="3391668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16"/>
          <p:cNvGrpSpPr/>
          <p:nvPr/>
        </p:nvGrpSpPr>
        <p:grpSpPr>
          <a:xfrm rot="10800000" flipH="1">
            <a:off x="430416" y="1844182"/>
            <a:ext cx="1696762" cy="1688828"/>
            <a:chOff x="2414491" y="671177"/>
            <a:chExt cx="1830972" cy="1822411"/>
          </a:xfrm>
        </p:grpSpPr>
        <p:sp>
          <p:nvSpPr>
            <p:cNvPr id="281" name="Google Shape;281;p16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6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6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6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6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6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6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6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6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6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6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6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6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6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6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6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6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6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6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6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6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6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6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6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6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5" name="Google Shape;315;p16"/>
          <p:cNvSpPr/>
          <p:nvPr/>
        </p:nvSpPr>
        <p:spPr>
          <a:xfrm rot="1095657">
            <a:off x="1778030" y="3865579"/>
            <a:ext cx="1021004" cy="1333445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16"/>
          <p:cNvSpPr txBox="1">
            <a:spLocks noGrp="1"/>
          </p:cNvSpPr>
          <p:nvPr>
            <p:ph type="subTitle" idx="1"/>
          </p:nvPr>
        </p:nvSpPr>
        <p:spPr>
          <a:xfrm>
            <a:off x="2718750" y="1540138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6"/>
          <p:cNvSpPr txBox="1">
            <a:spLocks noGrp="1"/>
          </p:cNvSpPr>
          <p:nvPr>
            <p:ph type="title" hasCustomPrompt="1"/>
          </p:nvPr>
        </p:nvSpPr>
        <p:spPr>
          <a:xfrm>
            <a:off x="2718750" y="967438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6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318" name="Google Shape;318;p16"/>
          <p:cNvSpPr txBox="1">
            <a:spLocks noGrp="1"/>
          </p:cNvSpPr>
          <p:nvPr>
            <p:ph type="subTitle" idx="2"/>
          </p:nvPr>
        </p:nvSpPr>
        <p:spPr>
          <a:xfrm>
            <a:off x="2718750" y="2673663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16"/>
          <p:cNvSpPr txBox="1">
            <a:spLocks noGrp="1"/>
          </p:cNvSpPr>
          <p:nvPr>
            <p:ph type="title" idx="3" hasCustomPrompt="1"/>
          </p:nvPr>
        </p:nvSpPr>
        <p:spPr>
          <a:xfrm>
            <a:off x="2718750" y="2100933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6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320" name="Google Shape;320;p16"/>
          <p:cNvSpPr txBox="1">
            <a:spLocks noGrp="1"/>
          </p:cNvSpPr>
          <p:nvPr>
            <p:ph type="subTitle" idx="4"/>
          </p:nvPr>
        </p:nvSpPr>
        <p:spPr>
          <a:xfrm>
            <a:off x="2718750" y="3807163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16"/>
          <p:cNvSpPr txBox="1">
            <a:spLocks noGrp="1"/>
          </p:cNvSpPr>
          <p:nvPr>
            <p:ph type="title" idx="5" hasCustomPrompt="1"/>
          </p:nvPr>
        </p:nvSpPr>
        <p:spPr>
          <a:xfrm>
            <a:off x="2718750" y="3234463"/>
            <a:ext cx="3706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46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ist">
  <p:cSld name="CUSTOM_22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7"/>
          <p:cNvSpPr/>
          <p:nvPr/>
        </p:nvSpPr>
        <p:spPr>
          <a:xfrm rot="-1781954">
            <a:off x="6294084" y="45611"/>
            <a:ext cx="4658414" cy="476516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17"/>
          <p:cNvSpPr/>
          <p:nvPr/>
        </p:nvSpPr>
        <p:spPr>
          <a:xfrm>
            <a:off x="6619750" y="1260100"/>
            <a:ext cx="1269687" cy="1658228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7"/>
          <p:cNvSpPr/>
          <p:nvPr/>
        </p:nvSpPr>
        <p:spPr>
          <a:xfrm rot="1145765" flipH="1">
            <a:off x="-1426013" y="-803761"/>
            <a:ext cx="3397353" cy="3383266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7" name="Google Shape;327;p17"/>
          <p:cNvSpPr txBox="1">
            <a:spLocks noGrp="1"/>
          </p:cNvSpPr>
          <p:nvPr>
            <p:ph type="subTitle" idx="1"/>
          </p:nvPr>
        </p:nvSpPr>
        <p:spPr>
          <a:xfrm>
            <a:off x="897675" y="1577850"/>
            <a:ext cx="4809300" cy="24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8C353C"/>
              </a:buClr>
              <a:buSzPts val="1600"/>
              <a:buFont typeface="Nunito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  <p:grpSp>
        <p:nvGrpSpPr>
          <p:cNvPr id="328" name="Google Shape;328;p17"/>
          <p:cNvGrpSpPr/>
          <p:nvPr/>
        </p:nvGrpSpPr>
        <p:grpSpPr>
          <a:xfrm rot="10800000" flipH="1">
            <a:off x="4776891" y="3572332"/>
            <a:ext cx="1696762" cy="1688828"/>
            <a:chOff x="2414491" y="671177"/>
            <a:chExt cx="1830972" cy="1822411"/>
          </a:xfrm>
        </p:grpSpPr>
        <p:sp>
          <p:nvSpPr>
            <p:cNvPr id="329" name="Google Shape;329;p1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CUSTOM_32_1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8"/>
          <p:cNvSpPr/>
          <p:nvPr/>
        </p:nvSpPr>
        <p:spPr>
          <a:xfrm rot="-1690000">
            <a:off x="4770052" y="3432202"/>
            <a:ext cx="4311133" cy="2652327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8"/>
          <p:cNvSpPr/>
          <p:nvPr/>
        </p:nvSpPr>
        <p:spPr>
          <a:xfrm rot="-8976185">
            <a:off x="-892229" y="695729"/>
            <a:ext cx="3210901" cy="3197587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" name="Google Shape;366;p18"/>
          <p:cNvGrpSpPr/>
          <p:nvPr/>
        </p:nvGrpSpPr>
        <p:grpSpPr>
          <a:xfrm>
            <a:off x="5420243" y="-954594"/>
            <a:ext cx="2270935" cy="2260334"/>
            <a:chOff x="6762468" y="1386456"/>
            <a:chExt cx="2270935" cy="2260334"/>
          </a:xfrm>
        </p:grpSpPr>
        <p:sp>
          <p:nvSpPr>
            <p:cNvPr id="367" name="Google Shape;367;p18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8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8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8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8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8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8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8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8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8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8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8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8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8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8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8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8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8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8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8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8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8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8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8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8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8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8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8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8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8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8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8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0" name="Google Shape;400;p18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1" name="Google Shape;401;p18"/>
          <p:cNvSpPr txBox="1">
            <a:spLocks noGrp="1"/>
          </p:cNvSpPr>
          <p:nvPr>
            <p:ph type="subTitle" idx="1"/>
          </p:nvPr>
        </p:nvSpPr>
        <p:spPr>
          <a:xfrm>
            <a:off x="1569450" y="2756350"/>
            <a:ext cx="60051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CUSTOM_24_1"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9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4" name="Google Shape;404;p19"/>
          <p:cNvSpPr txBox="1">
            <a:spLocks noGrp="1"/>
          </p:cNvSpPr>
          <p:nvPr>
            <p:ph type="subTitle" idx="1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AutoNum type="alphaLcPeriod"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05" name="Google Shape;405;p19"/>
          <p:cNvSpPr/>
          <p:nvPr/>
        </p:nvSpPr>
        <p:spPr>
          <a:xfrm>
            <a:off x="-598400" y="3985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9"/>
          <p:cNvSpPr/>
          <p:nvPr/>
        </p:nvSpPr>
        <p:spPr>
          <a:xfrm rot="7619243">
            <a:off x="7150868" y="2766901"/>
            <a:ext cx="3210914" cy="3197601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7" name="Google Shape;407;p19"/>
          <p:cNvGrpSpPr/>
          <p:nvPr/>
        </p:nvGrpSpPr>
        <p:grpSpPr>
          <a:xfrm>
            <a:off x="7295305" y="-672969"/>
            <a:ext cx="2270935" cy="2260334"/>
            <a:chOff x="6762468" y="1386456"/>
            <a:chExt cx="2270935" cy="2260334"/>
          </a:xfrm>
        </p:grpSpPr>
        <p:sp>
          <p:nvSpPr>
            <p:cNvPr id="408" name="Google Shape;408;p19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9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9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9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9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9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9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9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9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9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9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9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9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9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9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9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9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9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9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9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9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9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9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9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9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9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9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9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9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9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9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9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9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3">
  <p:cSld name="CUSTOM_23"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0"/>
          <p:cNvSpPr txBox="1">
            <a:spLocks noGrp="1"/>
          </p:cNvSpPr>
          <p:nvPr>
            <p:ph type="title"/>
          </p:nvPr>
        </p:nvSpPr>
        <p:spPr>
          <a:xfrm>
            <a:off x="713225" y="1505738"/>
            <a:ext cx="44508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43" name="Google Shape;443;p20"/>
          <p:cNvSpPr txBox="1">
            <a:spLocks noGrp="1"/>
          </p:cNvSpPr>
          <p:nvPr>
            <p:ph type="subTitle" idx="1"/>
          </p:nvPr>
        </p:nvSpPr>
        <p:spPr>
          <a:xfrm>
            <a:off x="713225" y="2725763"/>
            <a:ext cx="32316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8C353C"/>
              </a:buClr>
              <a:buSzPts val="1600"/>
              <a:buFont typeface="Nunito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  <p:grpSp>
        <p:nvGrpSpPr>
          <p:cNvPr id="444" name="Google Shape;444;p20"/>
          <p:cNvGrpSpPr/>
          <p:nvPr/>
        </p:nvGrpSpPr>
        <p:grpSpPr>
          <a:xfrm flipH="1">
            <a:off x="5418880" y="1"/>
            <a:ext cx="2277317" cy="5304377"/>
            <a:chOff x="224725" y="566950"/>
            <a:chExt cx="1850875" cy="4311100"/>
          </a:xfrm>
        </p:grpSpPr>
        <p:sp>
          <p:nvSpPr>
            <p:cNvPr id="445" name="Google Shape;445;p20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0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0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0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0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0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0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0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0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0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0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0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0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0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0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0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0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0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0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0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0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0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0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0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9" name="Google Shape;469;p20"/>
          <p:cNvSpPr/>
          <p:nvPr/>
        </p:nvSpPr>
        <p:spPr>
          <a:xfrm rot="-5035031" flipH="1">
            <a:off x="4206940" y="751857"/>
            <a:ext cx="7221377" cy="444298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0"/>
          <p:cNvSpPr/>
          <p:nvPr/>
        </p:nvSpPr>
        <p:spPr>
          <a:xfrm rot="5400000">
            <a:off x="-2021747" y="2268334"/>
            <a:ext cx="4906632" cy="319691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0"/>
          <p:cNvSpPr/>
          <p:nvPr/>
        </p:nvSpPr>
        <p:spPr>
          <a:xfrm>
            <a:off x="1280800" y="-652650"/>
            <a:ext cx="1871779" cy="1796023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>
            <a:off x="6710333" y="1328994"/>
            <a:ext cx="2375400" cy="237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p3"/>
          <p:cNvGrpSpPr/>
          <p:nvPr/>
        </p:nvGrpSpPr>
        <p:grpSpPr>
          <a:xfrm>
            <a:off x="6352643" y="607781"/>
            <a:ext cx="2270935" cy="2260334"/>
            <a:chOff x="6762468" y="1386456"/>
            <a:chExt cx="2270935" cy="2260334"/>
          </a:xfrm>
        </p:grpSpPr>
        <p:sp>
          <p:nvSpPr>
            <p:cNvPr id="54" name="Google Shape;54;p3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3"/>
          <p:cNvSpPr/>
          <p:nvPr/>
        </p:nvSpPr>
        <p:spPr>
          <a:xfrm rot="8100000">
            <a:off x="402124" y="-935267"/>
            <a:ext cx="1938844" cy="3305623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3"/>
          <p:cNvSpPr/>
          <p:nvPr/>
        </p:nvSpPr>
        <p:spPr>
          <a:xfrm>
            <a:off x="641525" y="2945026"/>
            <a:ext cx="1460036" cy="1906827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3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0" name="Google Shape;90;p3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USTOM_27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1"/>
          <p:cNvSpPr/>
          <p:nvPr/>
        </p:nvSpPr>
        <p:spPr>
          <a:xfrm rot="-1408952">
            <a:off x="7039333" y="962822"/>
            <a:ext cx="3561578" cy="4437854"/>
          </a:xfrm>
          <a:custGeom>
            <a:avLst/>
            <a:gdLst/>
            <a:ahLst/>
            <a:cxnLst/>
            <a:rect l="l" t="t" r="r" b="b"/>
            <a:pathLst>
              <a:path w="15146" h="21250" extrusionOk="0">
                <a:moveTo>
                  <a:pt x="2903" y="12143"/>
                </a:moveTo>
                <a:cubicBezTo>
                  <a:pt x="1936" y="10308"/>
                  <a:pt x="234" y="9174"/>
                  <a:pt x="201" y="6972"/>
                </a:cubicBezTo>
                <a:cubicBezTo>
                  <a:pt x="1" y="1"/>
                  <a:pt x="7773" y="1769"/>
                  <a:pt x="11209" y="4637"/>
                </a:cubicBezTo>
                <a:cubicBezTo>
                  <a:pt x="13877" y="6839"/>
                  <a:pt x="15145" y="10208"/>
                  <a:pt x="14178" y="13544"/>
                </a:cubicBezTo>
                <a:cubicBezTo>
                  <a:pt x="13310" y="16379"/>
                  <a:pt x="10141" y="21249"/>
                  <a:pt x="6472" y="20349"/>
                </a:cubicBezTo>
                <a:cubicBezTo>
                  <a:pt x="3203" y="19581"/>
                  <a:pt x="4070" y="14811"/>
                  <a:pt x="3070" y="12476"/>
                </a:cubicBezTo>
                <a:cubicBezTo>
                  <a:pt x="3036" y="12343"/>
                  <a:pt x="2970" y="12243"/>
                  <a:pt x="2903" y="1214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21"/>
          <p:cNvSpPr/>
          <p:nvPr/>
        </p:nvSpPr>
        <p:spPr>
          <a:xfrm rot="5400000" flipH="1">
            <a:off x="-1331519" y="-591459"/>
            <a:ext cx="5570538" cy="3629454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1"/>
          <p:cNvSpPr/>
          <p:nvPr/>
        </p:nvSpPr>
        <p:spPr>
          <a:xfrm rot="-7977677">
            <a:off x="1465320" y="345459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6" name="Google Shape;476;p21"/>
          <p:cNvGrpSpPr/>
          <p:nvPr/>
        </p:nvGrpSpPr>
        <p:grpSpPr>
          <a:xfrm>
            <a:off x="5084307" y="-1054185"/>
            <a:ext cx="2304462" cy="2293869"/>
            <a:chOff x="2414491" y="671177"/>
            <a:chExt cx="1830972" cy="1822411"/>
          </a:xfrm>
        </p:grpSpPr>
        <p:sp>
          <p:nvSpPr>
            <p:cNvPr id="477" name="Google Shape;477;p21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1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1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1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1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1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1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1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1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1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1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1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1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1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1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1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1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1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1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1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1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1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1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1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1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1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1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1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1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1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1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1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1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1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1" name="Google Shape;511;p21"/>
          <p:cNvSpPr txBox="1">
            <a:spLocks noGrp="1"/>
          </p:cNvSpPr>
          <p:nvPr>
            <p:ph type="title"/>
          </p:nvPr>
        </p:nvSpPr>
        <p:spPr>
          <a:xfrm>
            <a:off x="2690725" y="1505725"/>
            <a:ext cx="3858900" cy="11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85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2" name="Google Shape;512;p21"/>
          <p:cNvSpPr txBox="1">
            <a:spLocks noGrp="1"/>
          </p:cNvSpPr>
          <p:nvPr>
            <p:ph type="subTitle" idx="1"/>
          </p:nvPr>
        </p:nvSpPr>
        <p:spPr>
          <a:xfrm>
            <a:off x="2690725" y="2725750"/>
            <a:ext cx="38589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C353C"/>
              </a:buClr>
              <a:buSzPts val="1600"/>
              <a:buFont typeface="Nunito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33"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22"/>
          <p:cNvSpPr/>
          <p:nvPr/>
        </p:nvSpPr>
        <p:spPr>
          <a:xfrm rot="-5620610">
            <a:off x="7759237" y="345401"/>
            <a:ext cx="3242370" cy="3111144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2"/>
          <p:cNvSpPr/>
          <p:nvPr/>
        </p:nvSpPr>
        <p:spPr>
          <a:xfrm rot="-5400000" flipH="1">
            <a:off x="-700258" y="2716121"/>
            <a:ext cx="3397312" cy="3383225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2"/>
          <p:cNvSpPr/>
          <p:nvPr/>
        </p:nvSpPr>
        <p:spPr>
          <a:xfrm rot="1891771" flipH="1">
            <a:off x="3633391" y="3134640"/>
            <a:ext cx="2182046" cy="3720269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2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8" name="Google Shape;518;p22"/>
          <p:cNvSpPr txBox="1">
            <a:spLocks noGrp="1"/>
          </p:cNvSpPr>
          <p:nvPr>
            <p:ph type="subTitle" idx="1"/>
          </p:nvPr>
        </p:nvSpPr>
        <p:spPr>
          <a:xfrm>
            <a:off x="5403875" y="133352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22"/>
          <p:cNvSpPr txBox="1">
            <a:spLocks noGrp="1"/>
          </p:cNvSpPr>
          <p:nvPr>
            <p:ph type="subTitle" idx="2"/>
          </p:nvPr>
        </p:nvSpPr>
        <p:spPr>
          <a:xfrm>
            <a:off x="5403875" y="2852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0" name="Google Shape;520;p22"/>
          <p:cNvSpPr txBox="1">
            <a:spLocks noGrp="1"/>
          </p:cNvSpPr>
          <p:nvPr>
            <p:ph type="subTitle" idx="3"/>
          </p:nvPr>
        </p:nvSpPr>
        <p:spPr>
          <a:xfrm>
            <a:off x="5403875" y="1839280"/>
            <a:ext cx="2167800" cy="8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1" name="Google Shape;521;p22"/>
          <p:cNvSpPr txBox="1">
            <a:spLocks noGrp="1"/>
          </p:cNvSpPr>
          <p:nvPr>
            <p:ph type="subTitle" idx="4"/>
          </p:nvPr>
        </p:nvSpPr>
        <p:spPr>
          <a:xfrm>
            <a:off x="5403875" y="3358730"/>
            <a:ext cx="2167800" cy="8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8"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23"/>
          <p:cNvSpPr/>
          <p:nvPr/>
        </p:nvSpPr>
        <p:spPr>
          <a:xfrm rot="5035045">
            <a:off x="-2322768" y="2876704"/>
            <a:ext cx="5262855" cy="323795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4" name="Google Shape;524;p23"/>
          <p:cNvGrpSpPr/>
          <p:nvPr/>
        </p:nvGrpSpPr>
        <p:grpSpPr>
          <a:xfrm>
            <a:off x="-107118" y="-842535"/>
            <a:ext cx="2304462" cy="2293869"/>
            <a:chOff x="2414491" y="671177"/>
            <a:chExt cx="1830972" cy="1822411"/>
          </a:xfrm>
        </p:grpSpPr>
        <p:sp>
          <p:nvSpPr>
            <p:cNvPr id="525" name="Google Shape;525;p23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3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3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3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3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3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3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3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3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3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3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3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3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3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3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3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3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3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3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3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3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3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3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3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3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9" name="Google Shape;559;p23"/>
          <p:cNvSpPr/>
          <p:nvPr/>
        </p:nvSpPr>
        <p:spPr>
          <a:xfrm rot="-4280482">
            <a:off x="6793782" y="-1466885"/>
            <a:ext cx="3375483" cy="5024332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23"/>
          <p:cNvSpPr/>
          <p:nvPr/>
        </p:nvSpPr>
        <p:spPr>
          <a:xfrm rot="-7977677">
            <a:off x="5123145" y="405614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2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62" name="Google Shape;562;p23"/>
          <p:cNvSpPr txBox="1">
            <a:spLocks noGrp="1"/>
          </p:cNvSpPr>
          <p:nvPr>
            <p:ph type="subTitle" idx="1"/>
          </p:nvPr>
        </p:nvSpPr>
        <p:spPr>
          <a:xfrm>
            <a:off x="713250" y="266112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23"/>
          <p:cNvSpPr txBox="1">
            <a:spLocks noGrp="1"/>
          </p:cNvSpPr>
          <p:nvPr>
            <p:ph type="subTitle" idx="2"/>
          </p:nvPr>
        </p:nvSpPr>
        <p:spPr>
          <a:xfrm>
            <a:off x="3488100" y="266112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4" name="Google Shape;564;p23"/>
          <p:cNvSpPr txBox="1">
            <a:spLocks noGrp="1"/>
          </p:cNvSpPr>
          <p:nvPr>
            <p:ph type="subTitle" idx="3"/>
          </p:nvPr>
        </p:nvSpPr>
        <p:spPr>
          <a:xfrm>
            <a:off x="713250" y="312886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23"/>
          <p:cNvSpPr txBox="1">
            <a:spLocks noGrp="1"/>
          </p:cNvSpPr>
          <p:nvPr>
            <p:ph type="subTitle" idx="4"/>
          </p:nvPr>
        </p:nvSpPr>
        <p:spPr>
          <a:xfrm>
            <a:off x="3488100" y="312886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23"/>
          <p:cNvSpPr txBox="1">
            <a:spLocks noGrp="1"/>
          </p:cNvSpPr>
          <p:nvPr>
            <p:ph type="subTitle" idx="5"/>
          </p:nvPr>
        </p:nvSpPr>
        <p:spPr>
          <a:xfrm>
            <a:off x="6262950" y="266112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7" name="Google Shape;567;p23"/>
          <p:cNvSpPr txBox="1">
            <a:spLocks noGrp="1"/>
          </p:cNvSpPr>
          <p:nvPr>
            <p:ph type="subTitle" idx="6"/>
          </p:nvPr>
        </p:nvSpPr>
        <p:spPr>
          <a:xfrm>
            <a:off x="6262950" y="312886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30"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24"/>
          <p:cNvSpPr/>
          <p:nvPr/>
        </p:nvSpPr>
        <p:spPr>
          <a:xfrm rot="-7977680">
            <a:off x="2936026" y="3869950"/>
            <a:ext cx="2430109" cy="2331757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0" name="Google Shape;570;p24"/>
          <p:cNvGrpSpPr/>
          <p:nvPr/>
        </p:nvGrpSpPr>
        <p:grpSpPr>
          <a:xfrm rot="10800000" flipH="1">
            <a:off x="205659" y="2003797"/>
            <a:ext cx="1888282" cy="1879453"/>
            <a:chOff x="2414491" y="671177"/>
            <a:chExt cx="1830972" cy="1822411"/>
          </a:xfrm>
        </p:grpSpPr>
        <p:sp>
          <p:nvSpPr>
            <p:cNvPr id="571" name="Google Shape;571;p24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4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4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4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4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4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4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4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4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4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4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4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4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4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4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4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5" name="Google Shape;605;p24"/>
          <p:cNvSpPr/>
          <p:nvPr/>
        </p:nvSpPr>
        <p:spPr>
          <a:xfrm rot="135969" flipH="1">
            <a:off x="-993079" y="-957313"/>
            <a:ext cx="3397316" cy="3383229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2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07" name="Google Shape;607;p24"/>
          <p:cNvSpPr txBox="1">
            <a:spLocks noGrp="1"/>
          </p:cNvSpPr>
          <p:nvPr>
            <p:ph type="subTitle" idx="1"/>
          </p:nvPr>
        </p:nvSpPr>
        <p:spPr>
          <a:xfrm>
            <a:off x="2214975" y="1767075"/>
            <a:ext cx="2167800" cy="36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8" name="Google Shape;608;p24"/>
          <p:cNvSpPr txBox="1">
            <a:spLocks noGrp="1"/>
          </p:cNvSpPr>
          <p:nvPr>
            <p:ph type="subTitle" idx="2"/>
          </p:nvPr>
        </p:nvSpPr>
        <p:spPr>
          <a:xfrm>
            <a:off x="4761225" y="1767075"/>
            <a:ext cx="2167800" cy="36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9" name="Google Shape;609;p24"/>
          <p:cNvSpPr txBox="1">
            <a:spLocks noGrp="1"/>
          </p:cNvSpPr>
          <p:nvPr>
            <p:ph type="subTitle" idx="3"/>
          </p:nvPr>
        </p:nvSpPr>
        <p:spPr>
          <a:xfrm>
            <a:off x="2214975" y="214186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0" name="Google Shape;610;p24"/>
          <p:cNvSpPr txBox="1">
            <a:spLocks noGrp="1"/>
          </p:cNvSpPr>
          <p:nvPr>
            <p:ph type="subTitle" idx="4"/>
          </p:nvPr>
        </p:nvSpPr>
        <p:spPr>
          <a:xfrm>
            <a:off x="4761225" y="214186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1" name="Google Shape;611;p24"/>
          <p:cNvSpPr txBox="1">
            <a:spLocks noGrp="1"/>
          </p:cNvSpPr>
          <p:nvPr>
            <p:ph type="subTitle" idx="5"/>
          </p:nvPr>
        </p:nvSpPr>
        <p:spPr>
          <a:xfrm>
            <a:off x="2214975" y="3065375"/>
            <a:ext cx="2167800" cy="36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2" name="Google Shape;612;p24"/>
          <p:cNvSpPr txBox="1">
            <a:spLocks noGrp="1"/>
          </p:cNvSpPr>
          <p:nvPr>
            <p:ph type="subTitle" idx="6"/>
          </p:nvPr>
        </p:nvSpPr>
        <p:spPr>
          <a:xfrm>
            <a:off x="4761225" y="3065375"/>
            <a:ext cx="2167800" cy="36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24"/>
          <p:cNvSpPr txBox="1">
            <a:spLocks noGrp="1"/>
          </p:cNvSpPr>
          <p:nvPr>
            <p:ph type="subTitle" idx="7"/>
          </p:nvPr>
        </p:nvSpPr>
        <p:spPr>
          <a:xfrm>
            <a:off x="2214975" y="34401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4" name="Google Shape;614;p24"/>
          <p:cNvSpPr txBox="1">
            <a:spLocks noGrp="1"/>
          </p:cNvSpPr>
          <p:nvPr>
            <p:ph type="subTitle" idx="8"/>
          </p:nvPr>
        </p:nvSpPr>
        <p:spPr>
          <a:xfrm>
            <a:off x="4761225" y="34401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5" name="Google Shape;615;p24"/>
          <p:cNvSpPr/>
          <p:nvPr/>
        </p:nvSpPr>
        <p:spPr>
          <a:xfrm rot="-5035048" flipH="1">
            <a:off x="5373790" y="594172"/>
            <a:ext cx="6829100" cy="4201641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9"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5"/>
          <p:cNvSpPr/>
          <p:nvPr/>
        </p:nvSpPr>
        <p:spPr>
          <a:xfrm>
            <a:off x="4487750" y="727477"/>
            <a:ext cx="6559985" cy="5236281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5"/>
          <p:cNvSpPr/>
          <p:nvPr/>
        </p:nvSpPr>
        <p:spPr>
          <a:xfrm rot="5400000">
            <a:off x="-2563625" y="1125983"/>
            <a:ext cx="4913539" cy="302294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25"/>
          <p:cNvSpPr/>
          <p:nvPr/>
        </p:nvSpPr>
        <p:spPr>
          <a:xfrm rot="-7977677">
            <a:off x="635395" y="-298381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2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21" name="Google Shape;621;p25"/>
          <p:cNvSpPr txBox="1">
            <a:spLocks noGrp="1"/>
          </p:cNvSpPr>
          <p:nvPr>
            <p:ph type="subTitle" idx="1"/>
          </p:nvPr>
        </p:nvSpPr>
        <p:spPr>
          <a:xfrm>
            <a:off x="1094250" y="1652438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2" name="Google Shape;622;p25"/>
          <p:cNvSpPr txBox="1">
            <a:spLocks noGrp="1"/>
          </p:cNvSpPr>
          <p:nvPr>
            <p:ph type="subTitle" idx="2"/>
          </p:nvPr>
        </p:nvSpPr>
        <p:spPr>
          <a:xfrm>
            <a:off x="3488100" y="1652438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3" name="Google Shape;623;p25"/>
          <p:cNvSpPr txBox="1">
            <a:spLocks noGrp="1"/>
          </p:cNvSpPr>
          <p:nvPr>
            <p:ph type="subTitle" idx="3"/>
          </p:nvPr>
        </p:nvSpPr>
        <p:spPr>
          <a:xfrm>
            <a:off x="1094250" y="204385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4" name="Google Shape;624;p25"/>
          <p:cNvSpPr txBox="1">
            <a:spLocks noGrp="1"/>
          </p:cNvSpPr>
          <p:nvPr>
            <p:ph type="subTitle" idx="4"/>
          </p:nvPr>
        </p:nvSpPr>
        <p:spPr>
          <a:xfrm>
            <a:off x="3488100" y="204385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5" name="Google Shape;625;p25"/>
          <p:cNvSpPr txBox="1">
            <a:spLocks noGrp="1"/>
          </p:cNvSpPr>
          <p:nvPr>
            <p:ph type="subTitle" idx="5"/>
          </p:nvPr>
        </p:nvSpPr>
        <p:spPr>
          <a:xfrm>
            <a:off x="5881950" y="1652438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6" name="Google Shape;626;p25"/>
          <p:cNvSpPr txBox="1">
            <a:spLocks noGrp="1"/>
          </p:cNvSpPr>
          <p:nvPr>
            <p:ph type="subTitle" idx="6"/>
          </p:nvPr>
        </p:nvSpPr>
        <p:spPr>
          <a:xfrm>
            <a:off x="5881950" y="204385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7" name="Google Shape;627;p25"/>
          <p:cNvSpPr txBox="1">
            <a:spLocks noGrp="1"/>
          </p:cNvSpPr>
          <p:nvPr>
            <p:ph type="subTitle" idx="7"/>
          </p:nvPr>
        </p:nvSpPr>
        <p:spPr>
          <a:xfrm>
            <a:off x="1094250" y="2989363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8" name="Google Shape;628;p25"/>
          <p:cNvSpPr txBox="1">
            <a:spLocks noGrp="1"/>
          </p:cNvSpPr>
          <p:nvPr>
            <p:ph type="subTitle" idx="8"/>
          </p:nvPr>
        </p:nvSpPr>
        <p:spPr>
          <a:xfrm>
            <a:off x="3488100" y="2989363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25"/>
          <p:cNvSpPr txBox="1">
            <a:spLocks noGrp="1"/>
          </p:cNvSpPr>
          <p:nvPr>
            <p:ph type="subTitle" idx="9"/>
          </p:nvPr>
        </p:nvSpPr>
        <p:spPr>
          <a:xfrm>
            <a:off x="1094250" y="338090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0" name="Google Shape;630;p25"/>
          <p:cNvSpPr txBox="1">
            <a:spLocks noGrp="1"/>
          </p:cNvSpPr>
          <p:nvPr>
            <p:ph type="subTitle" idx="13"/>
          </p:nvPr>
        </p:nvSpPr>
        <p:spPr>
          <a:xfrm>
            <a:off x="3488100" y="338090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1" name="Google Shape;631;p25"/>
          <p:cNvSpPr txBox="1">
            <a:spLocks noGrp="1"/>
          </p:cNvSpPr>
          <p:nvPr>
            <p:ph type="subTitle" idx="14"/>
          </p:nvPr>
        </p:nvSpPr>
        <p:spPr>
          <a:xfrm>
            <a:off x="5881950" y="2989363"/>
            <a:ext cx="2167800" cy="3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2" name="Google Shape;632;p25"/>
          <p:cNvSpPr txBox="1">
            <a:spLocks noGrp="1"/>
          </p:cNvSpPr>
          <p:nvPr>
            <p:ph type="subTitle" idx="15"/>
          </p:nvPr>
        </p:nvSpPr>
        <p:spPr>
          <a:xfrm>
            <a:off x="5881950" y="3380900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1"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26"/>
          <p:cNvSpPr/>
          <p:nvPr/>
        </p:nvSpPr>
        <p:spPr>
          <a:xfrm rot="-8234214" flipH="1">
            <a:off x="6462164" y="-167221"/>
            <a:ext cx="4162685" cy="2560997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26"/>
          <p:cNvSpPr/>
          <p:nvPr/>
        </p:nvSpPr>
        <p:spPr>
          <a:xfrm rot="672094">
            <a:off x="-1833836" y="1849763"/>
            <a:ext cx="4680680" cy="4251900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6"/>
          <p:cNvSpPr/>
          <p:nvPr/>
        </p:nvSpPr>
        <p:spPr>
          <a:xfrm>
            <a:off x="8042975" y="3533675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2"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7"/>
          <p:cNvSpPr/>
          <p:nvPr/>
        </p:nvSpPr>
        <p:spPr>
          <a:xfrm rot="-2505069" flipH="1">
            <a:off x="6267646" y="1159768"/>
            <a:ext cx="4436783" cy="371422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27"/>
          <p:cNvSpPr/>
          <p:nvPr/>
        </p:nvSpPr>
        <p:spPr>
          <a:xfrm rot="3781174">
            <a:off x="-1644519" y="1806437"/>
            <a:ext cx="4267951" cy="262576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1" name="Google Shape;641;p27"/>
          <p:cNvGrpSpPr/>
          <p:nvPr/>
        </p:nvGrpSpPr>
        <p:grpSpPr>
          <a:xfrm rot="10800000" flipH="1">
            <a:off x="566191" y="1712532"/>
            <a:ext cx="1696762" cy="1688828"/>
            <a:chOff x="2414491" y="671177"/>
            <a:chExt cx="1830972" cy="1822411"/>
          </a:xfrm>
        </p:grpSpPr>
        <p:sp>
          <p:nvSpPr>
            <p:cNvPr id="642" name="Google Shape;642;p2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6" name="Google Shape;676;p2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4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/>
          <p:nvPr/>
        </p:nvSpPr>
        <p:spPr>
          <a:xfrm rot="5400000">
            <a:off x="-897085" y="455393"/>
            <a:ext cx="4906632" cy="4469596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28"/>
          <p:cNvSpPr/>
          <p:nvPr/>
        </p:nvSpPr>
        <p:spPr>
          <a:xfrm rot="4271990">
            <a:off x="6861805" y="3034227"/>
            <a:ext cx="3403945" cy="3389831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28"/>
          <p:cNvSpPr/>
          <p:nvPr/>
        </p:nvSpPr>
        <p:spPr>
          <a:xfrm>
            <a:off x="7014776" y="357427"/>
            <a:ext cx="801658" cy="707098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28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5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 rot="8100090">
            <a:off x="-1277624" y="-498533"/>
            <a:ext cx="4047120" cy="248996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29"/>
          <p:cNvSpPr/>
          <p:nvPr/>
        </p:nvSpPr>
        <p:spPr>
          <a:xfrm rot="-2262480" flipH="1">
            <a:off x="5470609" y="3669962"/>
            <a:ext cx="4913469" cy="302290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29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86" name="Google Shape;686;p29"/>
          <p:cNvSpPr/>
          <p:nvPr/>
        </p:nvSpPr>
        <p:spPr>
          <a:xfrm rot="-7977666">
            <a:off x="7581866" y="924182"/>
            <a:ext cx="1233331" cy="1183416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6"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30"/>
          <p:cNvSpPr/>
          <p:nvPr/>
        </p:nvSpPr>
        <p:spPr>
          <a:xfrm rot="5575585">
            <a:off x="-1934287" y="-969252"/>
            <a:ext cx="4436755" cy="371424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30"/>
          <p:cNvSpPr/>
          <p:nvPr/>
        </p:nvSpPr>
        <p:spPr>
          <a:xfrm>
            <a:off x="4971452" y="887873"/>
            <a:ext cx="5492180" cy="3689245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30"/>
          <p:cNvSpPr/>
          <p:nvPr/>
        </p:nvSpPr>
        <p:spPr>
          <a:xfrm rot="-7977666">
            <a:off x="3954029" y="4656032"/>
            <a:ext cx="1233331" cy="1183416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30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18"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31"/>
          <p:cNvSpPr/>
          <p:nvPr/>
        </p:nvSpPr>
        <p:spPr>
          <a:xfrm rot="912733" flipH="1">
            <a:off x="-1572654" y="597947"/>
            <a:ext cx="3253667" cy="548082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31"/>
          <p:cNvSpPr/>
          <p:nvPr/>
        </p:nvSpPr>
        <p:spPr>
          <a:xfrm rot="-482288">
            <a:off x="6784912" y="-733687"/>
            <a:ext cx="3654738" cy="3639584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31"/>
          <p:cNvSpPr/>
          <p:nvPr/>
        </p:nvSpPr>
        <p:spPr>
          <a:xfrm rot="3320924">
            <a:off x="8443534" y="3822428"/>
            <a:ext cx="1269688" cy="1658230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31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20"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32"/>
          <p:cNvSpPr/>
          <p:nvPr/>
        </p:nvSpPr>
        <p:spPr>
          <a:xfrm rot="-5620610">
            <a:off x="8235762" y="2503251"/>
            <a:ext cx="3242370" cy="3111144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32"/>
          <p:cNvSpPr/>
          <p:nvPr/>
        </p:nvSpPr>
        <p:spPr>
          <a:xfrm rot="-595142" flipH="1">
            <a:off x="-1233073" y="-485172"/>
            <a:ext cx="3397327" cy="3383240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32"/>
          <p:cNvSpPr/>
          <p:nvPr/>
        </p:nvSpPr>
        <p:spPr>
          <a:xfrm rot="-7977683">
            <a:off x="6409699" y="-292300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32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8">
  <p:cSld name="CUSTOM_21"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33"/>
          <p:cNvSpPr/>
          <p:nvPr/>
        </p:nvSpPr>
        <p:spPr>
          <a:xfrm rot="-5400000" flipH="1">
            <a:off x="5697375" y="631183"/>
            <a:ext cx="4913539" cy="302294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3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grpSp>
        <p:nvGrpSpPr>
          <p:cNvPr id="705" name="Google Shape;705;p33"/>
          <p:cNvGrpSpPr/>
          <p:nvPr/>
        </p:nvGrpSpPr>
        <p:grpSpPr>
          <a:xfrm rot="10800000" flipH="1">
            <a:off x="-776141" y="2015093"/>
            <a:ext cx="2087674" cy="2077913"/>
            <a:chOff x="2414491" y="671177"/>
            <a:chExt cx="1830972" cy="1822411"/>
          </a:xfrm>
        </p:grpSpPr>
        <p:sp>
          <p:nvSpPr>
            <p:cNvPr id="706" name="Google Shape;706;p33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3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3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3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3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3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3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3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3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3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3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3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3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3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3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3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3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3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3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3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3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3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3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3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3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3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3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3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3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3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3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3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3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3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6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4"/>
          <p:cNvSpPr/>
          <p:nvPr/>
        </p:nvSpPr>
        <p:spPr>
          <a:xfrm rot="-2187687">
            <a:off x="6997415" y="2824325"/>
            <a:ext cx="1938838" cy="3305612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34"/>
          <p:cNvSpPr/>
          <p:nvPr/>
        </p:nvSpPr>
        <p:spPr>
          <a:xfrm rot="1855510">
            <a:off x="2523490" y="193756"/>
            <a:ext cx="4979106" cy="4104445"/>
          </a:xfrm>
          <a:custGeom>
            <a:avLst/>
            <a:gdLst/>
            <a:ahLst/>
            <a:cxnLst/>
            <a:rect l="l" t="t" r="r" b="b"/>
            <a:pathLst>
              <a:path w="59243" h="48836" extrusionOk="0">
                <a:moveTo>
                  <a:pt x="27153" y="9007"/>
                </a:moveTo>
                <a:cubicBezTo>
                  <a:pt x="33591" y="9007"/>
                  <a:pt x="31990" y="9240"/>
                  <a:pt x="38094" y="5071"/>
                </a:cubicBezTo>
                <a:cubicBezTo>
                  <a:pt x="44232" y="901"/>
                  <a:pt x="51737" y="0"/>
                  <a:pt x="55473" y="5071"/>
                </a:cubicBezTo>
                <a:cubicBezTo>
                  <a:pt x="59243" y="10108"/>
                  <a:pt x="46800" y="16346"/>
                  <a:pt x="46767" y="22483"/>
                </a:cubicBezTo>
                <a:cubicBezTo>
                  <a:pt x="46734" y="28621"/>
                  <a:pt x="48768" y="48835"/>
                  <a:pt x="28354" y="48835"/>
                </a:cubicBezTo>
                <a:cubicBezTo>
                  <a:pt x="7939" y="48835"/>
                  <a:pt x="0" y="22583"/>
                  <a:pt x="8973" y="14011"/>
                </a:cubicBezTo>
                <a:cubicBezTo>
                  <a:pt x="17946" y="5471"/>
                  <a:pt x="20715" y="9007"/>
                  <a:pt x="27153" y="90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34"/>
          <p:cNvSpPr/>
          <p:nvPr/>
        </p:nvSpPr>
        <p:spPr>
          <a:xfrm rot="10800000" flipH="1">
            <a:off x="242450" y="2888462"/>
            <a:ext cx="1774800" cy="1774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4" name="Google Shape;744;p34"/>
          <p:cNvGrpSpPr/>
          <p:nvPr/>
        </p:nvGrpSpPr>
        <p:grpSpPr>
          <a:xfrm rot="10800000" flipH="1">
            <a:off x="955516" y="2266845"/>
            <a:ext cx="1696762" cy="1688828"/>
            <a:chOff x="2414491" y="671177"/>
            <a:chExt cx="1830972" cy="1822411"/>
          </a:xfrm>
        </p:grpSpPr>
        <p:sp>
          <p:nvSpPr>
            <p:cNvPr id="745" name="Google Shape;745;p34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4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4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4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4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4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4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4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4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4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4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4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4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4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4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4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4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4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4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4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4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4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4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4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4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4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4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4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4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4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4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4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4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4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9" name="Google Shape;779;p34"/>
          <p:cNvSpPr/>
          <p:nvPr/>
        </p:nvSpPr>
        <p:spPr>
          <a:xfrm rot="-7977683">
            <a:off x="6033949" y="548625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34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1" name="Google Shape;781;p34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8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5"/>
          <p:cNvSpPr/>
          <p:nvPr/>
        </p:nvSpPr>
        <p:spPr>
          <a:xfrm rot="-7977683">
            <a:off x="1484724" y="1516400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35"/>
          <p:cNvSpPr/>
          <p:nvPr/>
        </p:nvSpPr>
        <p:spPr>
          <a:xfrm rot="288619" flipH="1">
            <a:off x="-1415244" y="1158707"/>
            <a:ext cx="4829256" cy="4940052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35"/>
          <p:cNvSpPr/>
          <p:nvPr/>
        </p:nvSpPr>
        <p:spPr>
          <a:xfrm rot="-8533595">
            <a:off x="7105388" y="-706575"/>
            <a:ext cx="1938828" cy="3305595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35"/>
          <p:cNvSpPr/>
          <p:nvPr/>
        </p:nvSpPr>
        <p:spPr>
          <a:xfrm>
            <a:off x="6970750" y="2154714"/>
            <a:ext cx="1460036" cy="1906827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7" name="Google Shape;787;p35"/>
          <p:cNvGrpSpPr/>
          <p:nvPr/>
        </p:nvGrpSpPr>
        <p:grpSpPr>
          <a:xfrm>
            <a:off x="6247704" y="2777002"/>
            <a:ext cx="1830972" cy="1822411"/>
            <a:chOff x="2414491" y="671177"/>
            <a:chExt cx="1830972" cy="1822411"/>
          </a:xfrm>
        </p:grpSpPr>
        <p:sp>
          <p:nvSpPr>
            <p:cNvPr id="788" name="Google Shape;788;p35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5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5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5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2" name="Google Shape;822;p35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3" name="Google Shape;823;p35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13"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6"/>
          <p:cNvSpPr/>
          <p:nvPr/>
        </p:nvSpPr>
        <p:spPr>
          <a:xfrm rot="-5716269">
            <a:off x="3090772" y="121523"/>
            <a:ext cx="3242308" cy="5108995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6" name="Google Shape;826;p36"/>
          <p:cNvGrpSpPr/>
          <p:nvPr/>
        </p:nvGrpSpPr>
        <p:grpSpPr>
          <a:xfrm flipH="1">
            <a:off x="6918862" y="-84862"/>
            <a:ext cx="2277317" cy="5304377"/>
            <a:chOff x="224725" y="566950"/>
            <a:chExt cx="1850875" cy="4311100"/>
          </a:xfrm>
        </p:grpSpPr>
        <p:sp>
          <p:nvSpPr>
            <p:cNvPr id="827" name="Google Shape;827;p36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6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6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6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6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6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6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6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6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6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6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6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6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6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6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6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6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6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6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6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6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6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6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6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1" name="Google Shape;851;p36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52" name="Google Shape;852;p36"/>
          <p:cNvSpPr txBox="1">
            <a:spLocks noGrp="1"/>
          </p:cNvSpPr>
          <p:nvPr>
            <p:ph type="title" idx="2" hasCustomPrompt="1"/>
          </p:nvPr>
        </p:nvSpPr>
        <p:spPr>
          <a:xfrm>
            <a:off x="2020824" y="91845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3" name="Google Shape;853;p36"/>
          <p:cNvSpPr/>
          <p:nvPr/>
        </p:nvSpPr>
        <p:spPr>
          <a:xfrm flipH="1">
            <a:off x="6154471" y="760963"/>
            <a:ext cx="1269687" cy="1658228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36"/>
          <p:cNvSpPr/>
          <p:nvPr/>
        </p:nvSpPr>
        <p:spPr>
          <a:xfrm flipH="1">
            <a:off x="736534" y="1655532"/>
            <a:ext cx="1774800" cy="1774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5" name="Google Shape;855;p36"/>
          <p:cNvGrpSpPr/>
          <p:nvPr/>
        </p:nvGrpSpPr>
        <p:grpSpPr>
          <a:xfrm flipH="1">
            <a:off x="101505" y="2363121"/>
            <a:ext cx="1696762" cy="1688828"/>
            <a:chOff x="2414491" y="671177"/>
            <a:chExt cx="1830972" cy="1822411"/>
          </a:xfrm>
        </p:grpSpPr>
        <p:sp>
          <p:nvSpPr>
            <p:cNvPr id="856" name="Google Shape;856;p36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CUSTOM_17"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37"/>
          <p:cNvSpPr/>
          <p:nvPr/>
        </p:nvSpPr>
        <p:spPr>
          <a:xfrm>
            <a:off x="6379125" y="3295174"/>
            <a:ext cx="1436700" cy="1436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2" name="Google Shape;892;p37"/>
          <p:cNvSpPr/>
          <p:nvPr/>
        </p:nvSpPr>
        <p:spPr>
          <a:xfrm rot="3781224">
            <a:off x="-1829431" y="2502688"/>
            <a:ext cx="6147391" cy="3782042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37"/>
          <p:cNvSpPr/>
          <p:nvPr/>
        </p:nvSpPr>
        <p:spPr>
          <a:xfrm rot="-1693254" flipH="1">
            <a:off x="7048898" y="1570932"/>
            <a:ext cx="2436429" cy="4153979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37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95" name="Google Shape;895;p37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896" name="Google Shape;896;p37"/>
          <p:cNvGrpSpPr/>
          <p:nvPr/>
        </p:nvGrpSpPr>
        <p:grpSpPr>
          <a:xfrm rot="10800000" flipH="1">
            <a:off x="815666" y="1235970"/>
            <a:ext cx="1696762" cy="1688828"/>
            <a:chOff x="2414491" y="671177"/>
            <a:chExt cx="1830972" cy="1822411"/>
          </a:xfrm>
        </p:grpSpPr>
        <p:sp>
          <p:nvSpPr>
            <p:cNvPr id="897" name="Google Shape;897;p3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5">
  <p:cSld name="CUSTOM_19"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38"/>
          <p:cNvSpPr/>
          <p:nvPr/>
        </p:nvSpPr>
        <p:spPr>
          <a:xfrm rot="199611" flipH="1">
            <a:off x="-1222385" y="1111794"/>
            <a:ext cx="4658395" cy="476529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3" name="Google Shape;933;p38"/>
          <p:cNvSpPr/>
          <p:nvPr/>
        </p:nvSpPr>
        <p:spPr>
          <a:xfrm rot="-5035045" flipH="1">
            <a:off x="5862077" y="-226971"/>
            <a:ext cx="5262855" cy="323795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4" name="Google Shape;934;p38"/>
          <p:cNvSpPr/>
          <p:nvPr/>
        </p:nvSpPr>
        <p:spPr>
          <a:xfrm rot="10800000">
            <a:off x="6276915" y="2875987"/>
            <a:ext cx="1774800" cy="1774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8"/>
          <p:cNvGrpSpPr/>
          <p:nvPr/>
        </p:nvGrpSpPr>
        <p:grpSpPr>
          <a:xfrm rot="10800000">
            <a:off x="1381161" y="1333007"/>
            <a:ext cx="1696762" cy="1688828"/>
            <a:chOff x="2414491" y="671177"/>
            <a:chExt cx="1830972" cy="1822411"/>
          </a:xfrm>
        </p:grpSpPr>
        <p:sp>
          <p:nvSpPr>
            <p:cNvPr id="936" name="Google Shape;936;p38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8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8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8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8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8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8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8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8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8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8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8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8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8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8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8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8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8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8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8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8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8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8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8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8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8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8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8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8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8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8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8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8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8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0" name="Google Shape;970;p38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71" name="Google Shape;971;p38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32_2"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39"/>
          <p:cNvSpPr/>
          <p:nvPr/>
        </p:nvSpPr>
        <p:spPr>
          <a:xfrm rot="672094">
            <a:off x="-3534661" y="414138"/>
            <a:ext cx="4680680" cy="4251900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4" name="Google Shape;974;p39"/>
          <p:cNvSpPr/>
          <p:nvPr/>
        </p:nvSpPr>
        <p:spPr>
          <a:xfrm>
            <a:off x="8264550" y="465501"/>
            <a:ext cx="1460036" cy="1906827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5" name="Google Shape;975;p39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6" name="Google Shape;976;p39"/>
          <p:cNvSpPr txBox="1">
            <a:spLocks noGrp="1"/>
          </p:cNvSpPr>
          <p:nvPr>
            <p:ph type="subTitle" idx="1"/>
          </p:nvPr>
        </p:nvSpPr>
        <p:spPr>
          <a:xfrm>
            <a:off x="713250" y="112610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Ubuntu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_1"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40"/>
          <p:cNvSpPr/>
          <p:nvPr/>
        </p:nvSpPr>
        <p:spPr>
          <a:xfrm rot="-5620636">
            <a:off x="7260268" y="484121"/>
            <a:ext cx="2991681" cy="287060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40"/>
          <p:cNvSpPr/>
          <p:nvPr/>
        </p:nvSpPr>
        <p:spPr>
          <a:xfrm rot="135969" flipH="1">
            <a:off x="-1259479" y="-732013"/>
            <a:ext cx="3397316" cy="3383229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40"/>
          <p:cNvSpPr/>
          <p:nvPr/>
        </p:nvSpPr>
        <p:spPr>
          <a:xfrm rot="10800000">
            <a:off x="7259653" y="3925437"/>
            <a:ext cx="1774800" cy="1774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1" name="Google Shape;981;p40"/>
          <p:cNvGrpSpPr/>
          <p:nvPr/>
        </p:nvGrpSpPr>
        <p:grpSpPr>
          <a:xfrm rot="10800000">
            <a:off x="6624625" y="3303820"/>
            <a:ext cx="1696762" cy="1688828"/>
            <a:chOff x="2414491" y="671177"/>
            <a:chExt cx="1830972" cy="1822411"/>
          </a:xfrm>
        </p:grpSpPr>
        <p:sp>
          <p:nvSpPr>
            <p:cNvPr id="982" name="Google Shape;982;p40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0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0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0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0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0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0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0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0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0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0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0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0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0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0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0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0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0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0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0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0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0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0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0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0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0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0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0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0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0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0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6" name="Google Shape;1016;p40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17" name="Google Shape;1017;p40"/>
          <p:cNvSpPr txBox="1">
            <a:spLocks noGrp="1"/>
          </p:cNvSpPr>
          <p:nvPr>
            <p:ph type="subTitle" idx="1"/>
          </p:nvPr>
        </p:nvSpPr>
        <p:spPr>
          <a:xfrm>
            <a:off x="713225" y="1168075"/>
            <a:ext cx="6028800" cy="3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/>
          <p:nvPr/>
        </p:nvSpPr>
        <p:spPr>
          <a:xfrm flipH="1">
            <a:off x="75" y="1620000"/>
            <a:ext cx="9143837" cy="2281200"/>
          </a:xfrm>
          <a:custGeom>
            <a:avLst/>
            <a:gdLst/>
            <a:ahLst/>
            <a:cxnLst/>
            <a:rect l="l" t="t" r="r" b="b"/>
            <a:pathLst>
              <a:path w="305584" h="121664" extrusionOk="0">
                <a:moveTo>
                  <a:pt x="219307" y="0"/>
                </a:moveTo>
                <a:cubicBezTo>
                  <a:pt x="203338" y="0"/>
                  <a:pt x="187335" y="4914"/>
                  <a:pt x="174406" y="14271"/>
                </a:cubicBezTo>
                <a:cubicBezTo>
                  <a:pt x="167072" y="19544"/>
                  <a:pt x="160755" y="26102"/>
                  <a:pt x="153475" y="31428"/>
                </a:cubicBezTo>
                <a:cubicBezTo>
                  <a:pt x="146652" y="36401"/>
                  <a:pt x="138616" y="40348"/>
                  <a:pt x="130237" y="40348"/>
                </a:cubicBezTo>
                <a:cubicBezTo>
                  <a:pt x="129643" y="40348"/>
                  <a:pt x="129047" y="40328"/>
                  <a:pt x="128449" y="40287"/>
                </a:cubicBezTo>
                <a:cubicBezTo>
                  <a:pt x="122935" y="39913"/>
                  <a:pt x="117662" y="37771"/>
                  <a:pt x="112175" y="37076"/>
                </a:cubicBezTo>
                <a:cubicBezTo>
                  <a:pt x="110880" y="36911"/>
                  <a:pt x="109574" y="36830"/>
                  <a:pt x="108268" y="36830"/>
                </a:cubicBezTo>
                <a:cubicBezTo>
                  <a:pt x="102130" y="36830"/>
                  <a:pt x="95990" y="38624"/>
                  <a:pt x="90870" y="42000"/>
                </a:cubicBezTo>
                <a:cubicBezTo>
                  <a:pt x="84982" y="45881"/>
                  <a:pt x="80351" y="51743"/>
                  <a:pt x="73794" y="54339"/>
                </a:cubicBezTo>
                <a:cubicBezTo>
                  <a:pt x="70523" y="55637"/>
                  <a:pt x="67081" y="56009"/>
                  <a:pt x="63565" y="56009"/>
                </a:cubicBezTo>
                <a:cubicBezTo>
                  <a:pt x="58850" y="56009"/>
                  <a:pt x="54001" y="55340"/>
                  <a:pt x="49253" y="55340"/>
                </a:cubicBezTo>
                <a:cubicBezTo>
                  <a:pt x="46444" y="55340"/>
                  <a:pt x="43669" y="55575"/>
                  <a:pt x="40979" y="56320"/>
                </a:cubicBezTo>
                <a:cubicBezTo>
                  <a:pt x="25348" y="60629"/>
                  <a:pt x="16515" y="80811"/>
                  <a:pt x="322" y="81212"/>
                </a:cubicBezTo>
                <a:lnTo>
                  <a:pt x="1" y="105140"/>
                </a:lnTo>
                <a:cubicBezTo>
                  <a:pt x="1" y="105140"/>
                  <a:pt x="15474" y="110471"/>
                  <a:pt x="34154" y="110471"/>
                </a:cubicBezTo>
                <a:cubicBezTo>
                  <a:pt x="45744" y="110471"/>
                  <a:pt x="58569" y="108419"/>
                  <a:pt x="69698" y="101768"/>
                </a:cubicBezTo>
                <a:cubicBezTo>
                  <a:pt x="77727" y="96977"/>
                  <a:pt x="84000" y="95050"/>
                  <a:pt x="89631" y="95050"/>
                </a:cubicBezTo>
                <a:cubicBezTo>
                  <a:pt x="104388" y="95050"/>
                  <a:pt x="114744" y="108287"/>
                  <a:pt x="140761" y="117934"/>
                </a:cubicBezTo>
                <a:cubicBezTo>
                  <a:pt x="147990" y="120617"/>
                  <a:pt x="154305" y="121664"/>
                  <a:pt x="160177" y="121664"/>
                </a:cubicBezTo>
                <a:cubicBezTo>
                  <a:pt x="181037" y="121664"/>
                  <a:pt x="196328" y="108460"/>
                  <a:pt x="227278" y="108460"/>
                </a:cubicBezTo>
                <a:cubicBezTo>
                  <a:pt x="230911" y="108460"/>
                  <a:pt x="234759" y="108642"/>
                  <a:pt x="238857" y="109048"/>
                </a:cubicBezTo>
                <a:cubicBezTo>
                  <a:pt x="240758" y="109237"/>
                  <a:pt x="242612" y="109327"/>
                  <a:pt x="244420" y="109327"/>
                </a:cubicBezTo>
                <a:cubicBezTo>
                  <a:pt x="289069" y="109327"/>
                  <a:pt x="305584" y="54072"/>
                  <a:pt x="305584" y="54072"/>
                </a:cubicBezTo>
                <a:lnTo>
                  <a:pt x="305584" y="33917"/>
                </a:lnTo>
                <a:cubicBezTo>
                  <a:pt x="282994" y="28243"/>
                  <a:pt x="264927" y="11033"/>
                  <a:pt x="242792" y="3726"/>
                </a:cubicBezTo>
                <a:cubicBezTo>
                  <a:pt x="235229" y="1223"/>
                  <a:pt x="227273" y="0"/>
                  <a:pt x="21930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5"/>
          <p:cNvSpPr/>
          <p:nvPr/>
        </p:nvSpPr>
        <p:spPr>
          <a:xfrm rot="5400000">
            <a:off x="-1596150" y="-854219"/>
            <a:ext cx="3561783" cy="302965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5"/>
          <p:cNvSpPr/>
          <p:nvPr/>
        </p:nvSpPr>
        <p:spPr>
          <a:xfrm>
            <a:off x="7699300" y="2874875"/>
            <a:ext cx="1176089" cy="1535988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"/>
          <p:cNvSpPr txBox="1">
            <a:spLocks noGrp="1"/>
          </p:cNvSpPr>
          <p:nvPr>
            <p:ph type="body" idx="1"/>
          </p:nvPr>
        </p:nvSpPr>
        <p:spPr>
          <a:xfrm>
            <a:off x="1101975" y="2260925"/>
            <a:ext cx="2954400" cy="15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6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9pPr>
          </a:lstStyle>
          <a:p>
            <a:endParaRPr/>
          </a:p>
        </p:txBody>
      </p:sp>
      <p:sp>
        <p:nvSpPr>
          <p:cNvPr id="101" name="Google Shape;101;p5"/>
          <p:cNvSpPr txBox="1">
            <a:spLocks noGrp="1"/>
          </p:cNvSpPr>
          <p:nvPr>
            <p:ph type="body" idx="2"/>
          </p:nvPr>
        </p:nvSpPr>
        <p:spPr>
          <a:xfrm>
            <a:off x="5071000" y="2260925"/>
            <a:ext cx="2954400" cy="15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6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/>
            </a:lvl9pPr>
          </a:lstStyle>
          <a:p>
            <a:endParaRPr/>
          </a:p>
        </p:txBody>
      </p:sp>
      <p:sp>
        <p:nvSpPr>
          <p:cNvPr id="102" name="Google Shape;102;p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5"/>
          <p:cNvSpPr txBox="1">
            <a:spLocks noGrp="1"/>
          </p:cNvSpPr>
          <p:nvPr>
            <p:ph type="subTitle" idx="3"/>
          </p:nvPr>
        </p:nvSpPr>
        <p:spPr>
          <a:xfrm>
            <a:off x="1118600" y="1666100"/>
            <a:ext cx="2954400" cy="4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Hammersmith On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5"/>
          <p:cNvSpPr txBox="1">
            <a:spLocks noGrp="1"/>
          </p:cNvSpPr>
          <p:nvPr>
            <p:ph type="subTitle" idx="4"/>
          </p:nvPr>
        </p:nvSpPr>
        <p:spPr>
          <a:xfrm>
            <a:off x="5071000" y="1666100"/>
            <a:ext cx="2954400" cy="4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Hammersmith On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5"/>
          <p:cNvSpPr/>
          <p:nvPr/>
        </p:nvSpPr>
        <p:spPr>
          <a:xfrm rot="-1390808" flipH="1">
            <a:off x="4052075" y="2819900"/>
            <a:ext cx="1938821" cy="3305584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32"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41"/>
          <p:cNvSpPr/>
          <p:nvPr/>
        </p:nvSpPr>
        <p:spPr>
          <a:xfrm rot="-455554">
            <a:off x="6637849" y="-126684"/>
            <a:ext cx="3253668" cy="548076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41"/>
          <p:cNvSpPr/>
          <p:nvPr/>
        </p:nvSpPr>
        <p:spPr>
          <a:xfrm rot="-7977677">
            <a:off x="5635995" y="150939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41"/>
          <p:cNvSpPr/>
          <p:nvPr/>
        </p:nvSpPr>
        <p:spPr>
          <a:xfrm rot="8880872">
            <a:off x="-2066784" y="-214836"/>
            <a:ext cx="4047011" cy="2490084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41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3" name="Google Shape;1023;p41"/>
          <p:cNvSpPr txBox="1">
            <a:spLocks noGrp="1"/>
          </p:cNvSpPr>
          <p:nvPr>
            <p:ph type="subTitle" idx="1"/>
          </p:nvPr>
        </p:nvSpPr>
        <p:spPr>
          <a:xfrm>
            <a:off x="713225" y="1168075"/>
            <a:ext cx="4989900" cy="3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34"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2"/>
          <p:cNvSpPr/>
          <p:nvPr/>
        </p:nvSpPr>
        <p:spPr>
          <a:xfrm rot="-4971949">
            <a:off x="-1978224" y="-993266"/>
            <a:ext cx="4547689" cy="4131091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6" name="Google Shape;1026;p42"/>
          <p:cNvGrpSpPr/>
          <p:nvPr/>
        </p:nvGrpSpPr>
        <p:grpSpPr>
          <a:xfrm flipH="1">
            <a:off x="6866680" y="-80437"/>
            <a:ext cx="2277317" cy="5304377"/>
            <a:chOff x="224725" y="566950"/>
            <a:chExt cx="1850875" cy="4311100"/>
          </a:xfrm>
        </p:grpSpPr>
        <p:sp>
          <p:nvSpPr>
            <p:cNvPr id="1027" name="Google Shape;1027;p42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2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2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2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2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2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2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2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2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2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2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2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2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2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2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2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2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2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2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2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2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2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2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2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1" name="Google Shape;1051;p42"/>
          <p:cNvSpPr/>
          <p:nvPr/>
        </p:nvSpPr>
        <p:spPr>
          <a:xfrm rot="250550" flipH="1">
            <a:off x="838717" y="3110207"/>
            <a:ext cx="5950574" cy="366106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p42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3" name="Google Shape;1053;p42"/>
          <p:cNvSpPr txBox="1">
            <a:spLocks noGrp="1"/>
          </p:cNvSpPr>
          <p:nvPr>
            <p:ph type="subTitle" idx="1"/>
          </p:nvPr>
        </p:nvSpPr>
        <p:spPr>
          <a:xfrm>
            <a:off x="713225" y="2027400"/>
            <a:ext cx="3402600" cy="108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35"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" name="Google Shape;1055;p43"/>
          <p:cNvGrpSpPr/>
          <p:nvPr/>
        </p:nvGrpSpPr>
        <p:grpSpPr>
          <a:xfrm>
            <a:off x="4789682" y="3273165"/>
            <a:ext cx="2304462" cy="2293869"/>
            <a:chOff x="2414491" y="671177"/>
            <a:chExt cx="1830972" cy="1822411"/>
          </a:xfrm>
        </p:grpSpPr>
        <p:sp>
          <p:nvSpPr>
            <p:cNvPr id="1056" name="Google Shape;1056;p43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3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3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3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3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3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3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3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3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3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3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3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3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3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3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3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3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3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3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3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3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3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3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3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3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3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3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3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3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3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3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3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3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3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0" name="Google Shape;1090;p43"/>
          <p:cNvSpPr/>
          <p:nvPr/>
        </p:nvSpPr>
        <p:spPr>
          <a:xfrm rot="-919010">
            <a:off x="6732142" y="-371518"/>
            <a:ext cx="3397275" cy="3383189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1" name="Google Shape;1091;p43"/>
          <p:cNvSpPr/>
          <p:nvPr/>
        </p:nvSpPr>
        <p:spPr>
          <a:xfrm rot="-5620636">
            <a:off x="-1100482" y="1591409"/>
            <a:ext cx="2991681" cy="287060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2" name="Google Shape;1092;p43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3" name="Google Shape;1093;p43"/>
          <p:cNvSpPr txBox="1">
            <a:spLocks noGrp="1"/>
          </p:cNvSpPr>
          <p:nvPr>
            <p:ph type="subTitle" idx="1"/>
          </p:nvPr>
        </p:nvSpPr>
        <p:spPr>
          <a:xfrm>
            <a:off x="5028175" y="2027400"/>
            <a:ext cx="3402600" cy="108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36"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44"/>
          <p:cNvSpPr/>
          <p:nvPr/>
        </p:nvSpPr>
        <p:spPr>
          <a:xfrm>
            <a:off x="4260425" y="1957095"/>
            <a:ext cx="1774800" cy="1774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6" name="Google Shape;1096;p44"/>
          <p:cNvSpPr/>
          <p:nvPr/>
        </p:nvSpPr>
        <p:spPr>
          <a:xfrm rot="-4971949">
            <a:off x="6653151" y="1865359"/>
            <a:ext cx="4547689" cy="4131091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7" name="Google Shape;1097;p44"/>
          <p:cNvSpPr/>
          <p:nvPr/>
        </p:nvSpPr>
        <p:spPr>
          <a:xfrm rot="7019959" flipH="1">
            <a:off x="-962151" y="-1327476"/>
            <a:ext cx="4047102" cy="2490011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p44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9" name="Google Shape;1099;p44"/>
          <p:cNvSpPr txBox="1">
            <a:spLocks noGrp="1"/>
          </p:cNvSpPr>
          <p:nvPr>
            <p:ph type="subTitle" idx="1"/>
          </p:nvPr>
        </p:nvSpPr>
        <p:spPr>
          <a:xfrm>
            <a:off x="713225" y="2027400"/>
            <a:ext cx="3402600" cy="108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CUSTOM_37_1"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45"/>
          <p:cNvSpPr/>
          <p:nvPr/>
        </p:nvSpPr>
        <p:spPr>
          <a:xfrm rot="-4971949">
            <a:off x="6499451" y="687059"/>
            <a:ext cx="4547689" cy="4131091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2" name="Google Shape;1102;p45"/>
          <p:cNvSpPr/>
          <p:nvPr/>
        </p:nvSpPr>
        <p:spPr>
          <a:xfrm rot="9475593">
            <a:off x="-1974698" y="-446077"/>
            <a:ext cx="4047145" cy="2489949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3" name="Google Shape;1103;p45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04" name="Google Shape;1104;p45"/>
          <p:cNvSpPr txBox="1">
            <a:spLocks noGrp="1"/>
          </p:cNvSpPr>
          <p:nvPr>
            <p:ph type="subTitle" idx="1"/>
          </p:nvPr>
        </p:nvSpPr>
        <p:spPr>
          <a:xfrm>
            <a:off x="713225" y="1168075"/>
            <a:ext cx="6264300" cy="3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CUSTOM_37"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p46"/>
          <p:cNvSpPr/>
          <p:nvPr/>
        </p:nvSpPr>
        <p:spPr>
          <a:xfrm rot="-5400000" flipH="1">
            <a:off x="6051628" y="1691784"/>
            <a:ext cx="4906632" cy="319691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7" name="Google Shape;1107;p46"/>
          <p:cNvSpPr/>
          <p:nvPr/>
        </p:nvSpPr>
        <p:spPr>
          <a:xfrm>
            <a:off x="-749900" y="3073920"/>
            <a:ext cx="1774800" cy="1774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8" name="Google Shape;1108;p46"/>
          <p:cNvGrpSpPr/>
          <p:nvPr/>
        </p:nvGrpSpPr>
        <p:grpSpPr>
          <a:xfrm rot="10800000">
            <a:off x="6204525" y="1244395"/>
            <a:ext cx="1696762" cy="1688828"/>
            <a:chOff x="2414491" y="671177"/>
            <a:chExt cx="1830972" cy="1822411"/>
          </a:xfrm>
        </p:grpSpPr>
        <p:sp>
          <p:nvSpPr>
            <p:cNvPr id="1109" name="Google Shape;1109;p46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6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6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6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6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6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6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6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6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6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6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6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6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6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6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6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6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6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6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6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6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6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6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6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6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6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6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6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6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6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6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6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46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4" name="Google Shape;1144;p46"/>
          <p:cNvSpPr txBox="1">
            <a:spLocks noGrp="1"/>
          </p:cNvSpPr>
          <p:nvPr>
            <p:ph type="subTitle" idx="1"/>
          </p:nvPr>
        </p:nvSpPr>
        <p:spPr>
          <a:xfrm>
            <a:off x="713225" y="1168075"/>
            <a:ext cx="6028800" cy="3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1"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47"/>
          <p:cNvSpPr/>
          <p:nvPr/>
        </p:nvSpPr>
        <p:spPr>
          <a:xfrm rot="5716307" flipH="1">
            <a:off x="3128709" y="-17350"/>
            <a:ext cx="3009510" cy="5911593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47"/>
          <p:cNvSpPr/>
          <p:nvPr/>
        </p:nvSpPr>
        <p:spPr>
          <a:xfrm rot="-1408952">
            <a:off x="7059833" y="-1532053"/>
            <a:ext cx="3561578" cy="4437854"/>
          </a:xfrm>
          <a:custGeom>
            <a:avLst/>
            <a:gdLst/>
            <a:ahLst/>
            <a:cxnLst/>
            <a:rect l="l" t="t" r="r" b="b"/>
            <a:pathLst>
              <a:path w="15146" h="21250" extrusionOk="0">
                <a:moveTo>
                  <a:pt x="2903" y="12143"/>
                </a:moveTo>
                <a:cubicBezTo>
                  <a:pt x="1936" y="10308"/>
                  <a:pt x="234" y="9174"/>
                  <a:pt x="201" y="6972"/>
                </a:cubicBezTo>
                <a:cubicBezTo>
                  <a:pt x="1" y="1"/>
                  <a:pt x="7773" y="1769"/>
                  <a:pt x="11209" y="4637"/>
                </a:cubicBezTo>
                <a:cubicBezTo>
                  <a:pt x="13877" y="6839"/>
                  <a:pt x="15145" y="10208"/>
                  <a:pt x="14178" y="13544"/>
                </a:cubicBezTo>
                <a:cubicBezTo>
                  <a:pt x="13310" y="16379"/>
                  <a:pt x="10141" y="21249"/>
                  <a:pt x="6472" y="20349"/>
                </a:cubicBezTo>
                <a:cubicBezTo>
                  <a:pt x="3203" y="19581"/>
                  <a:pt x="4070" y="14811"/>
                  <a:pt x="3070" y="12476"/>
                </a:cubicBezTo>
                <a:cubicBezTo>
                  <a:pt x="3036" y="12343"/>
                  <a:pt x="2970" y="12243"/>
                  <a:pt x="2903" y="121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47"/>
          <p:cNvSpPr/>
          <p:nvPr/>
        </p:nvSpPr>
        <p:spPr>
          <a:xfrm rot="10800000">
            <a:off x="797253" y="2885987"/>
            <a:ext cx="1774800" cy="1774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9" name="Google Shape;1149;p47"/>
          <p:cNvGrpSpPr/>
          <p:nvPr/>
        </p:nvGrpSpPr>
        <p:grpSpPr>
          <a:xfrm rot="10800000">
            <a:off x="162225" y="2264370"/>
            <a:ext cx="1696762" cy="1688828"/>
            <a:chOff x="2414491" y="671177"/>
            <a:chExt cx="1830972" cy="1822411"/>
          </a:xfrm>
        </p:grpSpPr>
        <p:sp>
          <p:nvSpPr>
            <p:cNvPr id="1150" name="Google Shape;1150;p4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4" name="Google Shape;1184;p47"/>
          <p:cNvSpPr/>
          <p:nvPr/>
        </p:nvSpPr>
        <p:spPr>
          <a:xfrm rot="8100000">
            <a:off x="371399" y="-1150417"/>
            <a:ext cx="1938844" cy="3305623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5" name="Google Shape;1185;p47"/>
          <p:cNvSpPr txBox="1">
            <a:spLocks noGrp="1"/>
          </p:cNvSpPr>
          <p:nvPr>
            <p:ph type="title"/>
          </p:nvPr>
        </p:nvSpPr>
        <p:spPr>
          <a:xfrm>
            <a:off x="2572050" y="539888"/>
            <a:ext cx="3999900" cy="10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77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86" name="Google Shape;1186;p47"/>
          <p:cNvSpPr txBox="1">
            <a:spLocks noGrp="1"/>
          </p:cNvSpPr>
          <p:nvPr>
            <p:ph type="subTitle" idx="1"/>
          </p:nvPr>
        </p:nvSpPr>
        <p:spPr>
          <a:xfrm>
            <a:off x="2572050" y="1652263"/>
            <a:ext cx="3999900" cy="8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naheim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  <p:sp>
        <p:nvSpPr>
          <p:cNvPr id="1187" name="Google Shape;1187;p47"/>
          <p:cNvSpPr txBox="1"/>
          <p:nvPr/>
        </p:nvSpPr>
        <p:spPr>
          <a:xfrm>
            <a:off x="2720550" y="3431613"/>
            <a:ext cx="3702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CREDITS: This presentation template was created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including icons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infographics &amp; images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endParaRPr sz="1200">
              <a:solidFill>
                <a:schemeClr val="accent2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48"/>
          <p:cNvSpPr/>
          <p:nvPr/>
        </p:nvSpPr>
        <p:spPr>
          <a:xfrm rot="288678" flipH="1">
            <a:off x="-1270417" y="553336"/>
            <a:ext cx="4658411" cy="476518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0" name="Google Shape;1190;p48"/>
          <p:cNvSpPr/>
          <p:nvPr/>
        </p:nvSpPr>
        <p:spPr>
          <a:xfrm>
            <a:off x="1334050" y="1127073"/>
            <a:ext cx="1522302" cy="1342795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1" name="Google Shape;1191;p48"/>
          <p:cNvGrpSpPr/>
          <p:nvPr/>
        </p:nvGrpSpPr>
        <p:grpSpPr>
          <a:xfrm>
            <a:off x="5119018" y="713081"/>
            <a:ext cx="2270935" cy="2260334"/>
            <a:chOff x="6762468" y="1386456"/>
            <a:chExt cx="2270935" cy="2260334"/>
          </a:xfrm>
        </p:grpSpPr>
        <p:sp>
          <p:nvSpPr>
            <p:cNvPr id="1192" name="Google Shape;1192;p48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8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8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8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8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8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8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8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8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8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8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8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8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8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8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8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8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48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48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8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8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8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8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48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8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8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8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8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8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8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8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8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8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5" name="Google Shape;1225;p48"/>
          <p:cNvSpPr/>
          <p:nvPr/>
        </p:nvSpPr>
        <p:spPr>
          <a:xfrm rot="-1848056" flipH="1">
            <a:off x="7756025" y="2517986"/>
            <a:ext cx="1938888" cy="3305698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"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7" name="Google Shape;1227;p49"/>
          <p:cNvGrpSpPr/>
          <p:nvPr/>
        </p:nvGrpSpPr>
        <p:grpSpPr>
          <a:xfrm>
            <a:off x="5" y="-80449"/>
            <a:ext cx="2277317" cy="5304377"/>
            <a:chOff x="224725" y="566950"/>
            <a:chExt cx="1850875" cy="4311100"/>
          </a:xfrm>
        </p:grpSpPr>
        <p:sp>
          <p:nvSpPr>
            <p:cNvPr id="1228" name="Google Shape;1228;p49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49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49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49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49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49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49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9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49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49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49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49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49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49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49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9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9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9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9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9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9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9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9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9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2" name="Google Shape;1252;p49"/>
          <p:cNvSpPr/>
          <p:nvPr/>
        </p:nvSpPr>
        <p:spPr>
          <a:xfrm rot="-3415034" flipH="1">
            <a:off x="5349941" y="647072"/>
            <a:ext cx="4814608" cy="409530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49"/>
          <p:cNvSpPr/>
          <p:nvPr/>
        </p:nvSpPr>
        <p:spPr>
          <a:xfrm rot="1379372">
            <a:off x="5149944" y="2281365"/>
            <a:ext cx="1343009" cy="1754062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49"/>
          <p:cNvSpPr/>
          <p:nvPr/>
        </p:nvSpPr>
        <p:spPr>
          <a:xfrm>
            <a:off x="-767475" y="502200"/>
            <a:ext cx="2264661" cy="1997587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4"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6" name="Google Shape;1256;p50"/>
          <p:cNvGrpSpPr/>
          <p:nvPr/>
        </p:nvGrpSpPr>
        <p:grpSpPr>
          <a:xfrm rot="-4412986">
            <a:off x="6233427" y="1978854"/>
            <a:ext cx="2523466" cy="2406919"/>
            <a:chOff x="616550" y="744600"/>
            <a:chExt cx="936200" cy="893025"/>
          </a:xfrm>
        </p:grpSpPr>
        <p:sp>
          <p:nvSpPr>
            <p:cNvPr id="1257" name="Google Shape;1257;p50"/>
            <p:cNvSpPr/>
            <p:nvPr/>
          </p:nvSpPr>
          <p:spPr>
            <a:xfrm>
              <a:off x="616550" y="744600"/>
              <a:ext cx="936200" cy="893025"/>
            </a:xfrm>
            <a:custGeom>
              <a:avLst/>
              <a:gdLst/>
              <a:ahLst/>
              <a:cxnLst/>
              <a:rect l="l" t="t" r="r" b="b"/>
              <a:pathLst>
                <a:path w="37448" h="35721" extrusionOk="0">
                  <a:moveTo>
                    <a:pt x="21003" y="1"/>
                  </a:moveTo>
                  <a:cubicBezTo>
                    <a:pt x="20950" y="1"/>
                    <a:pt x="20897" y="16"/>
                    <a:pt x="20852" y="46"/>
                  </a:cubicBezTo>
                  <a:lnTo>
                    <a:pt x="18177" y="2356"/>
                  </a:lnTo>
                  <a:cubicBezTo>
                    <a:pt x="18177" y="2356"/>
                    <a:pt x="18146" y="2387"/>
                    <a:pt x="18146" y="2387"/>
                  </a:cubicBezTo>
                  <a:lnTo>
                    <a:pt x="91" y="26946"/>
                  </a:lnTo>
                  <a:cubicBezTo>
                    <a:pt x="0" y="27068"/>
                    <a:pt x="61" y="27220"/>
                    <a:pt x="182" y="27281"/>
                  </a:cubicBezTo>
                  <a:lnTo>
                    <a:pt x="2523" y="28436"/>
                  </a:lnTo>
                  <a:lnTo>
                    <a:pt x="15654" y="35700"/>
                  </a:lnTo>
                  <a:cubicBezTo>
                    <a:pt x="15692" y="35713"/>
                    <a:pt x="15735" y="35720"/>
                    <a:pt x="15776" y="35720"/>
                  </a:cubicBezTo>
                  <a:cubicBezTo>
                    <a:pt x="15835" y="35720"/>
                    <a:pt x="15892" y="35705"/>
                    <a:pt x="15927" y="35670"/>
                  </a:cubicBezTo>
                  <a:cubicBezTo>
                    <a:pt x="16657" y="35092"/>
                    <a:pt x="20274" y="32083"/>
                    <a:pt x="25320" y="27433"/>
                  </a:cubicBezTo>
                  <a:cubicBezTo>
                    <a:pt x="30730" y="22417"/>
                    <a:pt x="37204" y="14666"/>
                    <a:pt x="37204" y="14666"/>
                  </a:cubicBezTo>
                  <a:cubicBezTo>
                    <a:pt x="37448" y="14454"/>
                    <a:pt x="37448" y="14089"/>
                    <a:pt x="37204" y="13876"/>
                  </a:cubicBezTo>
                  <a:cubicBezTo>
                    <a:pt x="36779" y="13451"/>
                    <a:pt x="35867" y="12600"/>
                    <a:pt x="34286" y="11171"/>
                  </a:cubicBezTo>
                  <a:cubicBezTo>
                    <a:pt x="31824" y="9013"/>
                    <a:pt x="22493" y="1171"/>
                    <a:pt x="21155" y="46"/>
                  </a:cubicBezTo>
                  <a:cubicBezTo>
                    <a:pt x="21110" y="16"/>
                    <a:pt x="21057" y="1"/>
                    <a:pt x="210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0"/>
            <p:cNvSpPr/>
            <p:nvPr/>
          </p:nvSpPr>
          <p:spPr>
            <a:xfrm>
              <a:off x="1118825" y="951075"/>
              <a:ext cx="191525" cy="163425"/>
            </a:xfrm>
            <a:custGeom>
              <a:avLst/>
              <a:gdLst/>
              <a:ahLst/>
              <a:cxnLst/>
              <a:rect l="l" t="t" r="r" b="b"/>
              <a:pathLst>
                <a:path w="7661" h="6537" extrusionOk="0">
                  <a:moveTo>
                    <a:pt x="426" y="0"/>
                  </a:moveTo>
                  <a:cubicBezTo>
                    <a:pt x="317" y="0"/>
                    <a:pt x="206" y="46"/>
                    <a:pt x="122" y="146"/>
                  </a:cubicBezTo>
                  <a:cubicBezTo>
                    <a:pt x="1" y="298"/>
                    <a:pt x="31" y="541"/>
                    <a:pt x="183" y="663"/>
                  </a:cubicBezTo>
                  <a:lnTo>
                    <a:pt x="6992" y="6468"/>
                  </a:lnTo>
                  <a:cubicBezTo>
                    <a:pt x="7052" y="6499"/>
                    <a:pt x="7144" y="6529"/>
                    <a:pt x="7235" y="6529"/>
                  </a:cubicBezTo>
                  <a:cubicBezTo>
                    <a:pt x="7251" y="6534"/>
                    <a:pt x="7268" y="6537"/>
                    <a:pt x="7286" y="6537"/>
                  </a:cubicBezTo>
                  <a:cubicBezTo>
                    <a:pt x="7368" y="6537"/>
                    <a:pt x="7464" y="6483"/>
                    <a:pt x="7539" y="6407"/>
                  </a:cubicBezTo>
                  <a:cubicBezTo>
                    <a:pt x="7660" y="6255"/>
                    <a:pt x="7630" y="6012"/>
                    <a:pt x="7478" y="5860"/>
                  </a:cubicBezTo>
                  <a:lnTo>
                    <a:pt x="669" y="85"/>
                  </a:lnTo>
                  <a:cubicBezTo>
                    <a:pt x="601" y="31"/>
                    <a:pt x="514" y="0"/>
                    <a:pt x="4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0"/>
            <p:cNvSpPr/>
            <p:nvPr/>
          </p:nvSpPr>
          <p:spPr>
            <a:xfrm>
              <a:off x="1078550" y="994400"/>
              <a:ext cx="190750" cy="164750"/>
            </a:xfrm>
            <a:custGeom>
              <a:avLst/>
              <a:gdLst/>
              <a:ahLst/>
              <a:cxnLst/>
              <a:rect l="l" t="t" r="r" b="b"/>
              <a:pathLst>
                <a:path w="7630" h="6590" extrusionOk="0">
                  <a:moveTo>
                    <a:pt x="413" y="0"/>
                  </a:moveTo>
                  <a:cubicBezTo>
                    <a:pt x="308" y="0"/>
                    <a:pt x="206" y="45"/>
                    <a:pt x="122" y="146"/>
                  </a:cubicBezTo>
                  <a:cubicBezTo>
                    <a:pt x="1" y="298"/>
                    <a:pt x="1" y="541"/>
                    <a:pt x="153" y="662"/>
                  </a:cubicBezTo>
                  <a:lnTo>
                    <a:pt x="6931" y="6498"/>
                  </a:lnTo>
                  <a:cubicBezTo>
                    <a:pt x="7022" y="6559"/>
                    <a:pt x="7113" y="6589"/>
                    <a:pt x="7174" y="6589"/>
                  </a:cubicBezTo>
                  <a:cubicBezTo>
                    <a:pt x="7296" y="6589"/>
                    <a:pt x="7417" y="6529"/>
                    <a:pt x="7478" y="6437"/>
                  </a:cubicBezTo>
                  <a:cubicBezTo>
                    <a:pt x="7630" y="6285"/>
                    <a:pt x="7600" y="6042"/>
                    <a:pt x="7448" y="5921"/>
                  </a:cubicBezTo>
                  <a:lnTo>
                    <a:pt x="669" y="85"/>
                  </a:lnTo>
                  <a:cubicBezTo>
                    <a:pt x="587" y="30"/>
                    <a:pt x="499" y="0"/>
                    <a:pt x="4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0"/>
            <p:cNvSpPr/>
            <p:nvPr/>
          </p:nvSpPr>
          <p:spPr>
            <a:xfrm>
              <a:off x="1041325" y="1033375"/>
              <a:ext cx="196075" cy="159975"/>
            </a:xfrm>
            <a:custGeom>
              <a:avLst/>
              <a:gdLst/>
              <a:ahLst/>
              <a:cxnLst/>
              <a:rect l="l" t="t" r="r" b="b"/>
              <a:pathLst>
                <a:path w="7843" h="6399" extrusionOk="0">
                  <a:moveTo>
                    <a:pt x="446" y="1"/>
                  </a:moveTo>
                  <a:cubicBezTo>
                    <a:pt x="335" y="1"/>
                    <a:pt x="223" y="48"/>
                    <a:pt x="152" y="137"/>
                  </a:cubicBezTo>
                  <a:cubicBezTo>
                    <a:pt x="0" y="319"/>
                    <a:pt x="31" y="532"/>
                    <a:pt x="213" y="684"/>
                  </a:cubicBezTo>
                  <a:lnTo>
                    <a:pt x="7174" y="6307"/>
                  </a:lnTo>
                  <a:cubicBezTo>
                    <a:pt x="7234" y="6368"/>
                    <a:pt x="7326" y="6398"/>
                    <a:pt x="7386" y="6398"/>
                  </a:cubicBezTo>
                  <a:cubicBezTo>
                    <a:pt x="7508" y="6398"/>
                    <a:pt x="7630" y="6337"/>
                    <a:pt x="7690" y="6246"/>
                  </a:cubicBezTo>
                  <a:cubicBezTo>
                    <a:pt x="7842" y="6094"/>
                    <a:pt x="7812" y="5851"/>
                    <a:pt x="7630" y="5729"/>
                  </a:cubicBezTo>
                  <a:lnTo>
                    <a:pt x="669" y="76"/>
                  </a:lnTo>
                  <a:cubicBezTo>
                    <a:pt x="606" y="25"/>
                    <a:pt x="526" y="1"/>
                    <a:pt x="4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0"/>
            <p:cNvSpPr/>
            <p:nvPr/>
          </p:nvSpPr>
          <p:spPr>
            <a:xfrm>
              <a:off x="1007125" y="1070750"/>
              <a:ext cx="186950" cy="159825"/>
            </a:xfrm>
            <a:custGeom>
              <a:avLst/>
              <a:gdLst/>
              <a:ahLst/>
              <a:cxnLst/>
              <a:rect l="l" t="t" r="r" b="b"/>
              <a:pathLst>
                <a:path w="7478" h="6393" extrusionOk="0">
                  <a:moveTo>
                    <a:pt x="413" y="1"/>
                  </a:moveTo>
                  <a:cubicBezTo>
                    <a:pt x="307" y="1"/>
                    <a:pt x="206" y="48"/>
                    <a:pt x="122" y="131"/>
                  </a:cubicBezTo>
                  <a:cubicBezTo>
                    <a:pt x="0" y="283"/>
                    <a:pt x="0" y="526"/>
                    <a:pt x="183" y="678"/>
                  </a:cubicBezTo>
                  <a:lnTo>
                    <a:pt x="6809" y="6301"/>
                  </a:lnTo>
                  <a:cubicBezTo>
                    <a:pt x="6870" y="6362"/>
                    <a:pt x="6961" y="6393"/>
                    <a:pt x="7022" y="6393"/>
                  </a:cubicBezTo>
                  <a:cubicBezTo>
                    <a:pt x="7143" y="6393"/>
                    <a:pt x="7265" y="6362"/>
                    <a:pt x="7326" y="6271"/>
                  </a:cubicBezTo>
                  <a:cubicBezTo>
                    <a:pt x="7478" y="6119"/>
                    <a:pt x="7447" y="5876"/>
                    <a:pt x="7295" y="5724"/>
                  </a:cubicBezTo>
                  <a:lnTo>
                    <a:pt x="669" y="101"/>
                  </a:lnTo>
                  <a:cubicBezTo>
                    <a:pt x="587" y="32"/>
                    <a:pt x="499" y="1"/>
                    <a:pt x="4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2" name="Google Shape;1262;p50"/>
          <p:cNvGrpSpPr/>
          <p:nvPr/>
        </p:nvGrpSpPr>
        <p:grpSpPr>
          <a:xfrm>
            <a:off x="1326404" y="500540"/>
            <a:ext cx="1830972" cy="1822411"/>
            <a:chOff x="2414491" y="671177"/>
            <a:chExt cx="1830972" cy="1822411"/>
          </a:xfrm>
        </p:grpSpPr>
        <p:sp>
          <p:nvSpPr>
            <p:cNvPr id="1263" name="Google Shape;1263;p50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0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0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0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0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0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0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0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0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0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0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0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0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0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0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0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0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0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0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0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0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0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0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0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0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0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0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0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0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0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0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0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0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0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7" name="Google Shape;1297;p50"/>
          <p:cNvGrpSpPr/>
          <p:nvPr/>
        </p:nvGrpSpPr>
        <p:grpSpPr>
          <a:xfrm rot="-969610">
            <a:off x="6880585" y="2461943"/>
            <a:ext cx="2217391" cy="2896369"/>
            <a:chOff x="6078061" y="1684347"/>
            <a:chExt cx="1743860" cy="2277840"/>
          </a:xfrm>
        </p:grpSpPr>
        <p:sp>
          <p:nvSpPr>
            <p:cNvPr id="1298" name="Google Shape;1298;p50"/>
            <p:cNvSpPr/>
            <p:nvPr/>
          </p:nvSpPr>
          <p:spPr>
            <a:xfrm>
              <a:off x="7384410" y="1684347"/>
              <a:ext cx="437511" cy="516459"/>
            </a:xfrm>
            <a:custGeom>
              <a:avLst/>
              <a:gdLst/>
              <a:ahLst/>
              <a:cxnLst/>
              <a:rect l="l" t="t" r="r" b="b"/>
              <a:pathLst>
                <a:path w="8490" h="10022" extrusionOk="0">
                  <a:moveTo>
                    <a:pt x="8405" y="0"/>
                  </a:moveTo>
                  <a:cubicBezTo>
                    <a:pt x="8396" y="0"/>
                    <a:pt x="8390" y="41"/>
                    <a:pt x="8390" y="41"/>
                  </a:cubicBezTo>
                  <a:cubicBezTo>
                    <a:pt x="8390" y="41"/>
                    <a:pt x="6535" y="1439"/>
                    <a:pt x="4043" y="1986"/>
                  </a:cubicBezTo>
                  <a:cubicBezTo>
                    <a:pt x="1551" y="2563"/>
                    <a:pt x="0" y="6636"/>
                    <a:pt x="487" y="8430"/>
                  </a:cubicBezTo>
                  <a:cubicBezTo>
                    <a:pt x="895" y="9870"/>
                    <a:pt x="1871" y="10021"/>
                    <a:pt x="2264" y="10021"/>
                  </a:cubicBezTo>
                  <a:cubicBezTo>
                    <a:pt x="2369" y="10021"/>
                    <a:pt x="2432" y="10010"/>
                    <a:pt x="2432" y="10010"/>
                  </a:cubicBezTo>
                  <a:cubicBezTo>
                    <a:pt x="2432" y="10010"/>
                    <a:pt x="8298" y="8794"/>
                    <a:pt x="8420" y="4053"/>
                  </a:cubicBezTo>
                  <a:cubicBezTo>
                    <a:pt x="8490" y="427"/>
                    <a:pt x="8435" y="0"/>
                    <a:pt x="84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0"/>
            <p:cNvSpPr/>
            <p:nvPr/>
          </p:nvSpPr>
          <p:spPr>
            <a:xfrm>
              <a:off x="6078061" y="2151644"/>
              <a:ext cx="1448939" cy="1810543"/>
            </a:xfrm>
            <a:custGeom>
              <a:avLst/>
              <a:gdLst/>
              <a:ahLst/>
              <a:cxnLst/>
              <a:rect l="l" t="t" r="r" b="b"/>
              <a:pathLst>
                <a:path w="28117" h="35134" extrusionOk="0">
                  <a:moveTo>
                    <a:pt x="26110" y="0"/>
                  </a:moveTo>
                  <a:cubicBezTo>
                    <a:pt x="26110" y="0"/>
                    <a:pt x="21247" y="3587"/>
                    <a:pt x="16353" y="10213"/>
                  </a:cubicBezTo>
                  <a:cubicBezTo>
                    <a:pt x="11429" y="16839"/>
                    <a:pt x="0" y="34256"/>
                    <a:pt x="1186" y="35107"/>
                  </a:cubicBezTo>
                  <a:cubicBezTo>
                    <a:pt x="1210" y="35125"/>
                    <a:pt x="1241" y="35134"/>
                    <a:pt x="1279" y="35134"/>
                  </a:cubicBezTo>
                  <a:cubicBezTo>
                    <a:pt x="3097" y="35134"/>
                    <a:pt x="20354" y="14791"/>
                    <a:pt x="24195" y="8420"/>
                  </a:cubicBezTo>
                  <a:cubicBezTo>
                    <a:pt x="28116" y="1915"/>
                    <a:pt x="27782" y="942"/>
                    <a:pt x="27782" y="942"/>
                  </a:cubicBezTo>
                  <a:lnTo>
                    <a:pt x="261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0" name="Google Shape;1300;p50"/>
          <p:cNvSpPr/>
          <p:nvPr/>
        </p:nvSpPr>
        <p:spPr>
          <a:xfrm rot="5400000">
            <a:off x="-1836150" y="1175258"/>
            <a:ext cx="4913539" cy="302294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50"/>
          <p:cNvSpPr/>
          <p:nvPr/>
        </p:nvSpPr>
        <p:spPr>
          <a:xfrm rot="-7977683">
            <a:off x="2160949" y="3164250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50"/>
          <p:cNvSpPr/>
          <p:nvPr/>
        </p:nvSpPr>
        <p:spPr>
          <a:xfrm rot="4742319" flipH="1">
            <a:off x="6790763" y="-645967"/>
            <a:ext cx="3210858" cy="3197544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"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Google Shape;1304;p51"/>
          <p:cNvSpPr/>
          <p:nvPr/>
        </p:nvSpPr>
        <p:spPr>
          <a:xfrm rot="288619" flipH="1">
            <a:off x="-1653681" y="1325314"/>
            <a:ext cx="4829256" cy="4097619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51"/>
          <p:cNvSpPr/>
          <p:nvPr/>
        </p:nvSpPr>
        <p:spPr>
          <a:xfrm>
            <a:off x="7777725" y="671438"/>
            <a:ext cx="2264661" cy="1997587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51"/>
          <p:cNvSpPr/>
          <p:nvPr/>
        </p:nvSpPr>
        <p:spPr>
          <a:xfrm rot="8226410">
            <a:off x="757957" y="-908700"/>
            <a:ext cx="1938898" cy="3305715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7" name="Google Shape;1307;p51"/>
          <p:cNvGrpSpPr/>
          <p:nvPr/>
        </p:nvGrpSpPr>
        <p:grpSpPr>
          <a:xfrm rot="-3861937">
            <a:off x="6523183" y="1380139"/>
            <a:ext cx="2023570" cy="3313878"/>
            <a:chOff x="5754175" y="3922575"/>
            <a:chExt cx="682400" cy="1117525"/>
          </a:xfrm>
        </p:grpSpPr>
        <p:sp>
          <p:nvSpPr>
            <p:cNvPr id="1308" name="Google Shape;1308;p51"/>
            <p:cNvSpPr/>
            <p:nvPr/>
          </p:nvSpPr>
          <p:spPr>
            <a:xfrm>
              <a:off x="5754175" y="4953250"/>
              <a:ext cx="70700" cy="86850"/>
            </a:xfrm>
            <a:custGeom>
              <a:avLst/>
              <a:gdLst/>
              <a:ahLst/>
              <a:cxnLst/>
              <a:rect l="l" t="t" r="r" b="b"/>
              <a:pathLst>
                <a:path w="2828" h="3474" extrusionOk="0">
                  <a:moveTo>
                    <a:pt x="1855" y="1"/>
                  </a:moveTo>
                  <a:cubicBezTo>
                    <a:pt x="1855" y="1"/>
                    <a:pt x="0" y="3283"/>
                    <a:pt x="973" y="3466"/>
                  </a:cubicBezTo>
                  <a:cubicBezTo>
                    <a:pt x="1000" y="3471"/>
                    <a:pt x="1027" y="3473"/>
                    <a:pt x="1054" y="3473"/>
                  </a:cubicBezTo>
                  <a:cubicBezTo>
                    <a:pt x="1994" y="3473"/>
                    <a:pt x="2827" y="456"/>
                    <a:pt x="2827" y="456"/>
                  </a:cubicBezTo>
                  <a:lnTo>
                    <a:pt x="1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51"/>
            <p:cNvSpPr/>
            <p:nvPr/>
          </p:nvSpPr>
          <p:spPr>
            <a:xfrm>
              <a:off x="5768600" y="4780750"/>
              <a:ext cx="193050" cy="209925"/>
            </a:xfrm>
            <a:custGeom>
              <a:avLst/>
              <a:gdLst/>
              <a:ahLst/>
              <a:cxnLst/>
              <a:rect l="l" t="t" r="r" b="b"/>
              <a:pathLst>
                <a:path w="7722" h="8397" extrusionOk="0">
                  <a:moveTo>
                    <a:pt x="1065" y="1"/>
                  </a:moveTo>
                  <a:cubicBezTo>
                    <a:pt x="1065" y="1"/>
                    <a:pt x="1" y="7812"/>
                    <a:pt x="1156" y="8359"/>
                  </a:cubicBezTo>
                  <a:cubicBezTo>
                    <a:pt x="1208" y="8384"/>
                    <a:pt x="1269" y="8396"/>
                    <a:pt x="1338" y="8396"/>
                  </a:cubicBezTo>
                  <a:cubicBezTo>
                    <a:pt x="2789" y="8396"/>
                    <a:pt x="7721" y="3131"/>
                    <a:pt x="7721" y="3131"/>
                  </a:cubicBezTo>
                  <a:lnTo>
                    <a:pt x="10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51"/>
            <p:cNvSpPr/>
            <p:nvPr/>
          </p:nvSpPr>
          <p:spPr>
            <a:xfrm>
              <a:off x="5795200" y="4343050"/>
              <a:ext cx="389100" cy="516000"/>
            </a:xfrm>
            <a:custGeom>
              <a:avLst/>
              <a:gdLst/>
              <a:ahLst/>
              <a:cxnLst/>
              <a:rect l="l" t="t" r="r" b="b"/>
              <a:pathLst>
                <a:path w="15564" h="20640" extrusionOk="0">
                  <a:moveTo>
                    <a:pt x="8329" y="1"/>
                  </a:moveTo>
                  <a:cubicBezTo>
                    <a:pt x="8329" y="1"/>
                    <a:pt x="7296" y="1399"/>
                    <a:pt x="5715" y="5047"/>
                  </a:cubicBezTo>
                  <a:cubicBezTo>
                    <a:pt x="4104" y="8694"/>
                    <a:pt x="1" y="17509"/>
                    <a:pt x="1" y="17509"/>
                  </a:cubicBezTo>
                  <a:lnTo>
                    <a:pt x="6657" y="20639"/>
                  </a:lnTo>
                  <a:cubicBezTo>
                    <a:pt x="6657" y="20639"/>
                    <a:pt x="7387" y="19728"/>
                    <a:pt x="9636" y="15381"/>
                  </a:cubicBezTo>
                  <a:cubicBezTo>
                    <a:pt x="12281" y="10305"/>
                    <a:pt x="15563" y="3010"/>
                    <a:pt x="15563" y="3010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51"/>
            <p:cNvSpPr/>
            <p:nvPr/>
          </p:nvSpPr>
          <p:spPr>
            <a:xfrm>
              <a:off x="6003425" y="3922575"/>
              <a:ext cx="433150" cy="579525"/>
            </a:xfrm>
            <a:custGeom>
              <a:avLst/>
              <a:gdLst/>
              <a:ahLst/>
              <a:cxnLst/>
              <a:rect l="l" t="t" r="r" b="b"/>
              <a:pathLst>
                <a:path w="17326" h="23181" extrusionOk="0">
                  <a:moveTo>
                    <a:pt x="11816" y="1"/>
                  </a:moveTo>
                  <a:cubicBezTo>
                    <a:pt x="10345" y="1"/>
                    <a:pt x="8903" y="821"/>
                    <a:pt x="8085" y="2200"/>
                  </a:cubicBezTo>
                  <a:cubicBezTo>
                    <a:pt x="6535" y="4814"/>
                    <a:pt x="0" y="16820"/>
                    <a:pt x="0" y="16820"/>
                  </a:cubicBezTo>
                  <a:lnTo>
                    <a:pt x="7234" y="19829"/>
                  </a:lnTo>
                  <a:cubicBezTo>
                    <a:pt x="7234" y="19829"/>
                    <a:pt x="13515" y="6181"/>
                    <a:pt x="13978" y="6181"/>
                  </a:cubicBezTo>
                  <a:cubicBezTo>
                    <a:pt x="13979" y="6181"/>
                    <a:pt x="13981" y="6181"/>
                    <a:pt x="13982" y="6181"/>
                  </a:cubicBezTo>
                  <a:cubicBezTo>
                    <a:pt x="14469" y="6273"/>
                    <a:pt x="8237" y="17276"/>
                    <a:pt x="8481" y="20619"/>
                  </a:cubicBezTo>
                  <a:cubicBezTo>
                    <a:pt x="8589" y="22468"/>
                    <a:pt x="9616" y="23180"/>
                    <a:pt x="10214" y="23180"/>
                  </a:cubicBezTo>
                  <a:cubicBezTo>
                    <a:pt x="10451" y="23180"/>
                    <a:pt x="10621" y="23068"/>
                    <a:pt x="10639" y="22869"/>
                  </a:cubicBezTo>
                  <a:cubicBezTo>
                    <a:pt x="10730" y="22109"/>
                    <a:pt x="8845" y="21835"/>
                    <a:pt x="9757" y="19130"/>
                  </a:cubicBezTo>
                  <a:cubicBezTo>
                    <a:pt x="12493" y="10802"/>
                    <a:pt x="17326" y="5300"/>
                    <a:pt x="15411" y="2169"/>
                  </a:cubicBezTo>
                  <a:cubicBezTo>
                    <a:pt x="14477" y="660"/>
                    <a:pt x="13135" y="1"/>
                    <a:pt x="118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  <p:grpSp>
        <p:nvGrpSpPr>
          <p:cNvPr id="111" name="Google Shape;111;p7"/>
          <p:cNvGrpSpPr/>
          <p:nvPr/>
        </p:nvGrpSpPr>
        <p:grpSpPr>
          <a:xfrm>
            <a:off x="8039875" y="1772525"/>
            <a:ext cx="2052600" cy="2052600"/>
            <a:chOff x="-1185375" y="1414000"/>
            <a:chExt cx="2052600" cy="2052600"/>
          </a:xfrm>
        </p:grpSpPr>
        <p:sp>
          <p:nvSpPr>
            <p:cNvPr id="112" name="Google Shape;112;p7"/>
            <p:cNvSpPr/>
            <p:nvPr/>
          </p:nvSpPr>
          <p:spPr>
            <a:xfrm>
              <a:off x="-1185375" y="1414000"/>
              <a:ext cx="2052600" cy="20526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-1140322" y="1463656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-730833" y="1637371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-620381" y="1470575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-212008" y="1463656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197481" y="1576386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348160" y="1599422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-1074782" y="2080254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-924060" y="1822561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-1010358" y="1944488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-821687" y="1731707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-413315" y="1731707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-3825" y="1731707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04547" y="1766218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-1136884" y="2350540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-1028753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-620381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-212008" y="2094050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97481" y="2092890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605853" y="2092890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-1131125" y="2435678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-82168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-413315" y="243567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-3825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40454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-1028753" y="2801503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-6203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-212008" y="28015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1974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605853" y="2886598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-636497" y="3228269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7"/>
            <p:cNvSpPr/>
            <p:nvPr/>
          </p:nvSpPr>
          <p:spPr>
            <a:xfrm>
              <a:off x="-671008" y="3143131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7"/>
            <p:cNvSpPr/>
            <p:nvPr/>
          </p:nvSpPr>
          <p:spPr>
            <a:xfrm>
              <a:off x="-413315" y="3143131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-3825" y="3143131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404547" y="3228269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7"/>
          <p:cNvSpPr/>
          <p:nvPr/>
        </p:nvSpPr>
        <p:spPr>
          <a:xfrm flipH="1">
            <a:off x="-817503" y="2575150"/>
            <a:ext cx="2540578" cy="378149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/>
          <p:nvPr/>
        </p:nvSpPr>
        <p:spPr>
          <a:xfrm rot="-1855510" flipH="1">
            <a:off x="2277590" y="326956"/>
            <a:ext cx="4979106" cy="4104445"/>
          </a:xfrm>
          <a:custGeom>
            <a:avLst/>
            <a:gdLst/>
            <a:ahLst/>
            <a:cxnLst/>
            <a:rect l="l" t="t" r="r" b="b"/>
            <a:pathLst>
              <a:path w="59243" h="48836" extrusionOk="0">
                <a:moveTo>
                  <a:pt x="27153" y="9007"/>
                </a:moveTo>
                <a:cubicBezTo>
                  <a:pt x="33591" y="9007"/>
                  <a:pt x="31990" y="9240"/>
                  <a:pt x="38094" y="5071"/>
                </a:cubicBezTo>
                <a:cubicBezTo>
                  <a:pt x="44232" y="901"/>
                  <a:pt x="51737" y="0"/>
                  <a:pt x="55473" y="5071"/>
                </a:cubicBezTo>
                <a:cubicBezTo>
                  <a:pt x="59243" y="10108"/>
                  <a:pt x="46800" y="16346"/>
                  <a:pt x="46767" y="22483"/>
                </a:cubicBezTo>
                <a:cubicBezTo>
                  <a:pt x="46734" y="28621"/>
                  <a:pt x="48768" y="48835"/>
                  <a:pt x="28354" y="48835"/>
                </a:cubicBezTo>
                <a:cubicBezTo>
                  <a:pt x="7939" y="48835"/>
                  <a:pt x="0" y="22583"/>
                  <a:pt x="8973" y="14011"/>
                </a:cubicBezTo>
                <a:cubicBezTo>
                  <a:pt x="17946" y="5471"/>
                  <a:pt x="20715" y="9007"/>
                  <a:pt x="27153" y="90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8"/>
          <p:cNvSpPr/>
          <p:nvPr/>
        </p:nvSpPr>
        <p:spPr>
          <a:xfrm rot="-458900">
            <a:off x="-1050010" y="1201201"/>
            <a:ext cx="3369322" cy="3877052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8"/>
          <p:cNvSpPr/>
          <p:nvPr/>
        </p:nvSpPr>
        <p:spPr>
          <a:xfrm rot="-5776221" flipH="1">
            <a:off x="5743624" y="-1186688"/>
            <a:ext cx="4752751" cy="4346457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8"/>
          <p:cNvSpPr/>
          <p:nvPr/>
        </p:nvSpPr>
        <p:spPr>
          <a:xfrm rot="8329862" flipH="1">
            <a:off x="3226188" y="-1327516"/>
            <a:ext cx="2044712" cy="3486061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8"/>
          <p:cNvSpPr/>
          <p:nvPr/>
        </p:nvSpPr>
        <p:spPr>
          <a:xfrm>
            <a:off x="7018450" y="3331851"/>
            <a:ext cx="1020984" cy="1333420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8"/>
          <p:cNvSpPr txBox="1">
            <a:spLocks noGrp="1"/>
          </p:cNvSpPr>
          <p:nvPr>
            <p:ph type="title"/>
          </p:nvPr>
        </p:nvSpPr>
        <p:spPr>
          <a:xfrm>
            <a:off x="1388100" y="1557450"/>
            <a:ext cx="6367800" cy="20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/>
          <p:nvPr/>
        </p:nvSpPr>
        <p:spPr>
          <a:xfrm>
            <a:off x="763275" y="799200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9"/>
          <p:cNvSpPr/>
          <p:nvPr/>
        </p:nvSpPr>
        <p:spPr>
          <a:xfrm>
            <a:off x="6926300" y="-86950"/>
            <a:ext cx="4030804" cy="5999550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9"/>
          <p:cNvSpPr/>
          <p:nvPr/>
        </p:nvSpPr>
        <p:spPr>
          <a:xfrm>
            <a:off x="112700" y="3113038"/>
            <a:ext cx="1938817" cy="3305577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0" name="Google Shape;160;p9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A0A299">
              <a:alpha val="553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0"/>
          <p:cNvSpPr txBox="1">
            <a:spLocks noGrp="1"/>
          </p:cNvSpPr>
          <p:nvPr>
            <p:ph type="title"/>
          </p:nvPr>
        </p:nvSpPr>
        <p:spPr>
          <a:xfrm>
            <a:off x="4184875" y="1473300"/>
            <a:ext cx="4245900" cy="21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  <p:sp>
        <p:nvSpPr>
          <p:cNvPr id="164" name="Google Shape;164;p10"/>
          <p:cNvSpPr/>
          <p:nvPr/>
        </p:nvSpPr>
        <p:spPr>
          <a:xfrm rot="7018826" flipH="1">
            <a:off x="2857318" y="-764238"/>
            <a:ext cx="4267951" cy="262576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0"/>
          <p:cNvSpPr/>
          <p:nvPr/>
        </p:nvSpPr>
        <p:spPr>
          <a:xfrm rot="-8259636" flipH="1">
            <a:off x="4411264" y="3000624"/>
            <a:ext cx="3210911" cy="3197598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0"/>
          <p:cNvSpPr/>
          <p:nvPr/>
        </p:nvSpPr>
        <p:spPr>
          <a:xfrm>
            <a:off x="2285225" y="3225607"/>
            <a:ext cx="1419128" cy="1251787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p52"/>
          <p:cNvSpPr txBox="1">
            <a:spLocks noGrp="1"/>
          </p:cNvSpPr>
          <p:nvPr>
            <p:ph type="ctrTitle"/>
          </p:nvPr>
        </p:nvSpPr>
        <p:spPr>
          <a:xfrm>
            <a:off x="1283094" y="484275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Modelos Económicos 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317" name="Google Shape;1317;p52"/>
          <p:cNvSpPr txBox="1">
            <a:spLocks noGrp="1"/>
          </p:cNvSpPr>
          <p:nvPr>
            <p:ph type="subTitle" idx="1"/>
          </p:nvPr>
        </p:nvSpPr>
        <p:spPr>
          <a:xfrm>
            <a:off x="1283100" y="253687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 dirty="0">
                <a:latin typeface="+mn-lt"/>
              </a:rPr>
              <a:t>Diagrama de Flujo CIrcular y Frontera de las Posibilidades de Producción</a:t>
            </a:r>
            <a:endParaRPr sz="2100" dirty="0">
              <a:latin typeface="+mn-lt"/>
            </a:endParaRPr>
          </a:p>
        </p:txBody>
      </p:sp>
      <p:sp>
        <p:nvSpPr>
          <p:cNvPr id="1318" name="Google Shape;1318;p52"/>
          <p:cNvSpPr txBox="1"/>
          <p:nvPr/>
        </p:nvSpPr>
        <p:spPr>
          <a:xfrm>
            <a:off x="2236044" y="3664325"/>
            <a:ext cx="4671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  <a:ea typeface="Manjari"/>
                <a:cs typeface="Manjari"/>
                <a:sym typeface="Manjari"/>
              </a:rPr>
              <a:t>Clemente Morales</a:t>
            </a:r>
            <a:endParaRPr sz="1200" dirty="0">
              <a:latin typeface="+mn-lt"/>
              <a:ea typeface="Manjari"/>
              <a:cs typeface="Manjari"/>
              <a:sym typeface="Manjari"/>
            </a:endParaRPr>
          </a:p>
        </p:txBody>
      </p:sp>
      <p:sp>
        <p:nvSpPr>
          <p:cNvPr id="1319" name="Google Shape;1319;p52"/>
          <p:cNvSpPr txBox="1"/>
          <p:nvPr/>
        </p:nvSpPr>
        <p:spPr>
          <a:xfrm>
            <a:off x="2236050" y="3279425"/>
            <a:ext cx="46719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+mn-lt"/>
                <a:ea typeface="Manjari"/>
                <a:cs typeface="Manjari"/>
                <a:sym typeface="Manjari"/>
              </a:rPr>
              <a:t>Introducción a la Economía 1er Semestre 2022</a:t>
            </a:r>
            <a:endParaRPr sz="1200" dirty="0">
              <a:latin typeface="+mn-lt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6" name="Google Shape;1376;p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6200" y="152400"/>
            <a:ext cx="6451601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62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Ejercicios</a:t>
            </a:r>
            <a:endParaRPr/>
          </a:p>
        </p:txBody>
      </p:sp>
      <p:pic>
        <p:nvPicPr>
          <p:cNvPr id="1382" name="Google Shape;1382;p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1988" y="1207125"/>
            <a:ext cx="3740026" cy="326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p6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Ejercicios</a:t>
            </a:r>
            <a:endParaRPr/>
          </a:p>
        </p:txBody>
      </p:sp>
      <p:sp>
        <p:nvSpPr>
          <p:cNvPr id="1388" name="Google Shape;1388;p63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Ejercicio N°1: </a:t>
            </a: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Si la facultad me estaría pagando por hacer estar ayudantía, ¿En qué posición del flujo circular me encontraría?, y si ¿ustedes me estarían pagando por hacerles clase?</a:t>
            </a: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Ejercicio N°2:</a:t>
            </a: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>
                <a:latin typeface="+mn-lt"/>
              </a:rPr>
              <a:t>¿Qué mercado está presente en un mall?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Google Shape;1393;p6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Ejercicios</a:t>
            </a:r>
            <a:endParaRPr dirty="0"/>
          </a:p>
        </p:txBody>
      </p:sp>
      <p:sp>
        <p:nvSpPr>
          <p:cNvPr id="1394" name="Google Shape;1394;p64"/>
          <p:cNvSpPr txBox="1">
            <a:spLocks noGrp="1"/>
          </p:cNvSpPr>
          <p:nvPr>
            <p:ph type="subTitle" idx="1"/>
          </p:nvPr>
        </p:nvSpPr>
        <p:spPr>
          <a:xfrm>
            <a:off x="713250" y="1123450"/>
            <a:ext cx="7717500" cy="135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Ejercicio N°3:</a:t>
            </a: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¿Qué pasaría en el gráfico si un invento tecnológico nos permite hacer computadores más fácilmente?</a:t>
            </a: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1395" name="Google Shape;1395;p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1625" y="2224750"/>
            <a:ext cx="3552374" cy="2918749"/>
          </a:xfrm>
          <a:prstGeom prst="rect">
            <a:avLst/>
          </a:prstGeom>
          <a:noFill/>
          <a:ln>
            <a:noFill/>
          </a:ln>
        </p:spPr>
      </p:pic>
      <p:sp>
        <p:nvSpPr>
          <p:cNvPr id="1396" name="Google Shape;1396;p64"/>
          <p:cNvSpPr txBox="1"/>
          <p:nvPr/>
        </p:nvSpPr>
        <p:spPr>
          <a:xfrm>
            <a:off x="713250" y="2737325"/>
            <a:ext cx="48069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2"/>
                </a:solidFill>
                <a:latin typeface="+mn-lt"/>
                <a:ea typeface="Manjari"/>
                <a:cs typeface="Manjari"/>
                <a:sym typeface="Manjari"/>
              </a:rPr>
              <a:t>Ejercicio N°4:</a:t>
            </a:r>
            <a:endParaRPr sz="1600" dirty="0">
              <a:solidFill>
                <a:schemeClr val="accent2"/>
              </a:solidFill>
              <a:latin typeface="+mn-lt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2"/>
                </a:solidFill>
                <a:latin typeface="+mn-lt"/>
                <a:ea typeface="Manjari"/>
                <a:cs typeface="Manjari"/>
                <a:sym typeface="Manjari"/>
              </a:rPr>
              <a:t>¿Cuál es el costo de oportunidad de pasar del punto D al punto C?</a:t>
            </a:r>
            <a:endParaRPr sz="1600" dirty="0">
              <a:solidFill>
                <a:schemeClr val="accent2"/>
              </a:solidFill>
              <a:latin typeface="+mn-lt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Google Shape;1401;p6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Dudas, Preguntas, Consultas, Sugerencias, Comentarios, Reclamos, Etc?</a:t>
            </a:r>
            <a:endParaRPr dirty="0"/>
          </a:p>
        </p:txBody>
      </p:sp>
      <p:pic>
        <p:nvPicPr>
          <p:cNvPr id="1402" name="Google Shape;1402;p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5888" y="1104775"/>
            <a:ext cx="5032233" cy="377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p53"/>
          <p:cNvSpPr txBox="1">
            <a:spLocks noGrp="1"/>
          </p:cNvSpPr>
          <p:nvPr>
            <p:ph type="subTitle" idx="4294967295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+mn-lt"/>
              </a:rPr>
              <a:t>Los modelos económicos se usan para facilitar el aprendizaje y entendimiento de diversos aspectos de la economía.</a:t>
            </a:r>
            <a:endParaRPr sz="2000" dirty="0"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+mn-lt"/>
              </a:rPr>
              <a:t>Aquí veremos el Diagrama de Flujo Circular el cual es un diagrama que busca explicar cómo se organiza la economía y cómo los diferentes actores de esta interactúan entre ellas.</a:t>
            </a:r>
            <a:endParaRPr sz="2000" dirty="0"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+mn-lt"/>
              </a:rPr>
              <a:t>El segundo será la Frontera de Posibilidades de Producción, este modelo intenta demostrar las opciones de producción que se tiene entre dos bienes.</a:t>
            </a:r>
            <a:endParaRPr sz="2000" dirty="0">
              <a:latin typeface="+mn-lt"/>
            </a:endParaRPr>
          </a:p>
        </p:txBody>
      </p:sp>
      <p:sp>
        <p:nvSpPr>
          <p:cNvPr id="1325" name="Google Shape;1325;p5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Modelos Económicos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Google Shape;1330;p5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Diagrama de Flujo Circular</a:t>
            </a:r>
            <a:endParaRPr dirty="0"/>
          </a:p>
        </p:txBody>
      </p:sp>
      <p:sp>
        <p:nvSpPr>
          <p:cNvPr id="1331" name="Google Shape;1331;p54"/>
          <p:cNvSpPr txBox="1"/>
          <p:nvPr/>
        </p:nvSpPr>
        <p:spPr>
          <a:xfrm>
            <a:off x="1140575" y="2094450"/>
            <a:ext cx="70194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Dentro de una economía actúan diversos actores entre sí, en este diagrama se incluye a las: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Manjari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Empresas: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anjari"/>
              <a:buChar char="●"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Producen y venden bienes y servicios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anjari"/>
              <a:buChar char="●"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Contratan y utilizan los factores de la producción.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Familias: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anjari"/>
              <a:buChar char="●"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Compran y consumen bienes y servicios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anjari"/>
              <a:buChar char="●"/>
            </a:pPr>
            <a:r>
              <a:rPr lang="en" sz="1800" dirty="0">
                <a:latin typeface="+mn-lt"/>
                <a:ea typeface="Manjari"/>
                <a:cs typeface="Manjari"/>
                <a:sym typeface="Manjari"/>
              </a:rPr>
              <a:t>Son las propietarias y vendedoras de los factores de producción</a:t>
            </a:r>
            <a:endParaRPr sz="1800" dirty="0">
              <a:latin typeface="+mn-lt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5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Diagrama de Flujo Circular</a:t>
            </a:r>
            <a:endParaRPr/>
          </a:p>
        </p:txBody>
      </p:sp>
      <p:sp>
        <p:nvSpPr>
          <p:cNvPr id="1337" name="Google Shape;1337;p55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accent2"/>
                </a:solidFill>
                <a:latin typeface="+mn-lt"/>
              </a:rPr>
              <a:t>Estos dos actores interactúan en dos tipos de mercados:</a:t>
            </a:r>
            <a:endParaRPr sz="1800" dirty="0">
              <a:solidFill>
                <a:schemeClr val="accent2"/>
              </a:solidFill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accent2"/>
                </a:solidFill>
                <a:latin typeface="+mn-lt"/>
              </a:rPr>
              <a:t>Mercado de Bienes y Servicios:</a:t>
            </a:r>
            <a:endParaRPr sz="1800" b="1" dirty="0">
              <a:solidFill>
                <a:schemeClr val="accent2"/>
              </a:solidFill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accent2"/>
                </a:solidFill>
                <a:latin typeface="+mn-lt"/>
              </a:rPr>
              <a:t>	</a:t>
            </a:r>
            <a:r>
              <a:rPr lang="en" sz="1800" dirty="0">
                <a:solidFill>
                  <a:schemeClr val="accent2"/>
                </a:solidFill>
                <a:latin typeface="+mn-lt"/>
              </a:rPr>
              <a:t>Las familias son los compradores y las empresas los vendedores, aquí las familias compran lo que las empresas producen.</a:t>
            </a:r>
            <a:endParaRPr sz="1800" dirty="0">
              <a:solidFill>
                <a:schemeClr val="accent2"/>
              </a:solidFill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accent2"/>
                </a:solidFill>
                <a:latin typeface="+mn-lt"/>
              </a:rPr>
              <a:t>Mercado de Factores de Producción:</a:t>
            </a:r>
            <a:endParaRPr sz="1800" b="1" dirty="0">
              <a:solidFill>
                <a:schemeClr val="accent2"/>
              </a:solidFill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800" b="1" dirty="0">
                <a:solidFill>
                  <a:schemeClr val="accent2"/>
                </a:solidFill>
                <a:latin typeface="+mn-lt"/>
              </a:rPr>
              <a:t>	</a:t>
            </a:r>
            <a:r>
              <a:rPr lang="en" sz="1800" dirty="0">
                <a:solidFill>
                  <a:schemeClr val="accent2"/>
                </a:solidFill>
                <a:latin typeface="+mn-lt"/>
              </a:rPr>
              <a:t>Las familias son los vendedores y las empresas los compradores, las empresas contratan y utilizan los factores de producción de las familias.</a:t>
            </a:r>
            <a:endParaRPr sz="1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38" name="Google Shape;1338;p55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p5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Diagrama de Flujo Circular</a:t>
            </a:r>
            <a:endParaRPr/>
          </a:p>
        </p:txBody>
      </p:sp>
      <p:sp>
        <p:nvSpPr>
          <p:cNvPr id="1344" name="Google Shape;1344;p56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2"/>
                </a:solidFill>
                <a:latin typeface="+mn-lt"/>
              </a:rPr>
              <a:t>Factores de Producción:</a:t>
            </a:r>
            <a:endParaRPr b="1" dirty="0">
              <a:solidFill>
                <a:schemeClr val="accent2"/>
              </a:solidFill>
              <a:latin typeface="+mn-lt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●"/>
            </a:pPr>
            <a:r>
              <a:rPr lang="en" dirty="0">
                <a:solidFill>
                  <a:schemeClr val="accent2"/>
                </a:solidFill>
                <a:latin typeface="+mn-lt"/>
              </a:rPr>
              <a:t>Los factores de producción son los medios utilizados por las empresas para producir bienes y servicios.</a:t>
            </a:r>
            <a:endParaRPr dirty="0">
              <a:solidFill>
                <a:schemeClr val="accent2"/>
              </a:solidFill>
              <a:latin typeface="+mn-lt"/>
            </a:endParaRPr>
          </a:p>
          <a:p>
            <a:pPr marL="0" lvl="0" indent="45720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  <a:latin typeface="+mn-lt"/>
              </a:rPr>
              <a:t>Estos son:</a:t>
            </a:r>
            <a:endParaRPr dirty="0">
              <a:solidFill>
                <a:schemeClr val="accent2"/>
              </a:solidFill>
              <a:latin typeface="+mn-lt"/>
            </a:endParaRPr>
          </a:p>
          <a:p>
            <a:pPr marL="914400" lvl="1" indent="-317500" algn="l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</a:pPr>
            <a:r>
              <a:rPr lang="en" dirty="0">
                <a:latin typeface="+mn-lt"/>
              </a:rPr>
              <a:t>Tierra</a:t>
            </a:r>
            <a:endParaRPr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>
                <a:latin typeface="+mn-lt"/>
              </a:rPr>
              <a:t>Trabajo</a:t>
            </a:r>
            <a:endParaRPr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>
                <a:latin typeface="+mn-lt"/>
              </a:rPr>
              <a:t>Capital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Google Shape;1349;p57"/>
          <p:cNvSpPr txBox="1">
            <a:spLocks noGrp="1"/>
          </p:cNvSpPr>
          <p:nvPr>
            <p:ph type="title" idx="4294967295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0" name="Google Shape;1350;p57"/>
          <p:cNvSpPr txBox="1">
            <a:spLocks noGrp="1"/>
          </p:cNvSpPr>
          <p:nvPr>
            <p:ph type="subTitle" idx="4294967295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latin typeface="+mj-lt"/>
            </a:endParaRPr>
          </a:p>
        </p:txBody>
      </p:sp>
      <p:sp>
        <p:nvSpPr>
          <p:cNvPr id="1351" name="Google Shape;1351;p57"/>
          <p:cNvSpPr/>
          <p:nvPr/>
        </p:nvSpPr>
        <p:spPr>
          <a:xfrm>
            <a:off x="3881688" y="3991450"/>
            <a:ext cx="1380619" cy="52850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DBE0403E-E3FE-4323-A7CA-A84CABFB2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6740" y="0"/>
            <a:ext cx="5918292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" name="Google Shape;1357;p58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Frontera de Posibilidades de Producción</a:t>
            </a:r>
            <a:endParaRPr/>
          </a:p>
        </p:txBody>
      </p:sp>
      <p:sp>
        <p:nvSpPr>
          <p:cNvPr id="1358" name="Google Shape;1358;p58"/>
          <p:cNvSpPr txBox="1">
            <a:spLocks noGrp="1"/>
          </p:cNvSpPr>
          <p:nvPr>
            <p:ph type="subTitle" idx="4294967295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+mn-lt"/>
              </a:rPr>
              <a:t>La Frontera de Posibilidades de Producción es un gráfico que muestra las diferentes combinaciones de producción que la economía en cuestión puede producir dado los factores de producción y la producción existente.</a:t>
            </a:r>
            <a:endParaRPr dirty="0">
              <a:latin typeface="+mn-lt"/>
            </a:endParaRPr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+mn-lt"/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+mn-lt"/>
              </a:rPr>
              <a:t>Ej: Si tengo 1 litro de agua hirviendo puede decidir si hacer 5 tazas de té, 5 tazas de café o cualquier combinación entre medio (4:1, 3:2).</a:t>
            </a:r>
            <a:endParaRPr dirty="0">
              <a:latin typeface="+mn-lt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+mn-lt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p59"/>
          <p:cNvSpPr txBox="1">
            <a:spLocks noGrp="1"/>
          </p:cNvSpPr>
          <p:nvPr>
            <p:ph type="title" idx="4294967295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Frontera de Posibilidades de Producción</a:t>
            </a:r>
            <a:endParaRPr/>
          </a:p>
        </p:txBody>
      </p:sp>
      <p:pic>
        <p:nvPicPr>
          <p:cNvPr id="1364" name="Google Shape;1364;p59"/>
          <p:cNvPicPr preferRelativeResize="0"/>
          <p:nvPr/>
        </p:nvPicPr>
        <p:blipFill rotWithShape="1">
          <a:blip r:embed="rId3">
            <a:alphaModFix/>
          </a:blip>
          <a:srcRect r="980" b="25705"/>
          <a:stretch/>
        </p:blipFill>
        <p:spPr>
          <a:xfrm>
            <a:off x="4304525" y="1678025"/>
            <a:ext cx="4119301" cy="255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5" name="Google Shape;1365;p5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7300" y="1633125"/>
            <a:ext cx="3576887" cy="25501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Google Shape;1370;p60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Frontera de Posibilidades de Producción</a:t>
            </a:r>
            <a:endParaRPr/>
          </a:p>
        </p:txBody>
      </p:sp>
      <p:sp>
        <p:nvSpPr>
          <p:cNvPr id="1371" name="Google Shape;1371;p60"/>
          <p:cNvSpPr txBox="1">
            <a:spLocks noGrp="1"/>
          </p:cNvSpPr>
          <p:nvPr>
            <p:ph type="subTitle" idx="1"/>
          </p:nvPr>
        </p:nvSpPr>
        <p:spPr>
          <a:xfrm>
            <a:off x="713250" y="112610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La FPP nos demuestra diversos conceptos relevantes</a:t>
            </a:r>
            <a:endParaRPr dirty="0">
              <a:latin typeface="+mn-lt"/>
            </a:endParaRPr>
          </a:p>
          <a:p>
            <a:pPr marL="457200" lvl="0" indent="-282575" algn="l" rtl="0">
              <a:spcBef>
                <a:spcPts val="0"/>
              </a:spcBef>
              <a:spcAft>
                <a:spcPts val="0"/>
              </a:spcAft>
              <a:buSzPts val="850"/>
              <a:buChar char="●"/>
            </a:pPr>
            <a:r>
              <a:rPr lang="en" sz="1400" dirty="0">
                <a:latin typeface="+mn-lt"/>
              </a:rPr>
              <a:t>Escasez</a:t>
            </a:r>
            <a:endParaRPr sz="1400" dirty="0">
              <a:latin typeface="+mn-lt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en" sz="1400" dirty="0">
                <a:latin typeface="+mn-lt"/>
              </a:rPr>
              <a:t>Falta de recursos para satisfacer necesidades.</a:t>
            </a:r>
            <a:endParaRPr sz="1400" dirty="0">
              <a:latin typeface="+mn-lt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endParaRPr sz="1400" dirty="0">
              <a:latin typeface="+mn-lt"/>
            </a:endParaRPr>
          </a:p>
          <a:p>
            <a:pPr marL="457200" lvl="0" indent="-282575" algn="l" rtl="0">
              <a:spcBef>
                <a:spcPts val="0"/>
              </a:spcBef>
              <a:spcAft>
                <a:spcPts val="0"/>
              </a:spcAft>
              <a:buSzPts val="850"/>
              <a:buChar char="●"/>
            </a:pPr>
            <a:r>
              <a:rPr lang="en" sz="1400" dirty="0">
                <a:latin typeface="+mn-lt"/>
              </a:rPr>
              <a:t>Eficiencia</a:t>
            </a:r>
            <a:endParaRPr sz="1400" dirty="0">
              <a:latin typeface="+mn-lt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en" sz="1400" dirty="0">
                <a:latin typeface="+mn-lt"/>
              </a:rPr>
              <a:t>Que tan bien el sistema utiliza los recursos a fin de satisfacer necesidades.</a:t>
            </a:r>
            <a:endParaRPr sz="1400" dirty="0">
              <a:latin typeface="+mn-lt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endParaRPr sz="1400" dirty="0">
              <a:latin typeface="+mn-lt"/>
            </a:endParaRPr>
          </a:p>
          <a:p>
            <a:pPr marL="457200" lvl="0" indent="-282575" algn="l" rtl="0">
              <a:spcBef>
                <a:spcPts val="0"/>
              </a:spcBef>
              <a:spcAft>
                <a:spcPts val="0"/>
              </a:spcAft>
              <a:buSzPts val="850"/>
              <a:buChar char="●"/>
            </a:pPr>
            <a:r>
              <a:rPr lang="en" sz="1400" dirty="0">
                <a:latin typeface="+mn-lt"/>
              </a:rPr>
              <a:t>Disyuntivas</a:t>
            </a:r>
            <a:endParaRPr sz="1400" dirty="0">
              <a:latin typeface="+mn-lt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en" sz="1400" dirty="0">
                <a:latin typeface="+mn-lt"/>
              </a:rPr>
              <a:t>Es el valor de aquello a lo que se renuncia al hacer una elección</a:t>
            </a:r>
            <a:endParaRPr sz="1400"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endParaRPr sz="1400" dirty="0">
              <a:latin typeface="+mn-lt"/>
            </a:endParaRPr>
          </a:p>
          <a:p>
            <a:pPr marL="457200" lvl="0" indent="-282575" algn="l" rtl="0">
              <a:spcBef>
                <a:spcPts val="0"/>
              </a:spcBef>
              <a:spcAft>
                <a:spcPts val="0"/>
              </a:spcAft>
              <a:buSzPts val="850"/>
              <a:buChar char="●"/>
            </a:pPr>
            <a:r>
              <a:rPr lang="en" sz="1400" dirty="0">
                <a:latin typeface="+mn-lt"/>
              </a:rPr>
              <a:t>Costo de Oportunidad</a:t>
            </a:r>
            <a:endParaRPr sz="1400"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400" dirty="0">
                <a:latin typeface="+mn-lt"/>
              </a:rPr>
              <a:t>El costo de la alternativa a la renunciamos cuando tomamos una decisión.</a:t>
            </a:r>
            <a:endParaRPr sz="1400"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endParaRPr sz="1400" dirty="0">
              <a:latin typeface="+mn-lt"/>
            </a:endParaRPr>
          </a:p>
          <a:p>
            <a:pPr marL="457200" lvl="0" indent="-282575" algn="l" rtl="0">
              <a:spcBef>
                <a:spcPts val="0"/>
              </a:spcBef>
              <a:spcAft>
                <a:spcPts val="0"/>
              </a:spcAft>
              <a:buSzPts val="850"/>
              <a:buChar char="●"/>
            </a:pPr>
            <a:r>
              <a:rPr lang="en" sz="1400" dirty="0">
                <a:latin typeface="+mn-lt"/>
              </a:rPr>
              <a:t>Crecimiento Económico</a:t>
            </a:r>
            <a:endParaRPr sz="1400" dirty="0">
              <a:latin typeface="+mn-lt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400" dirty="0">
                <a:latin typeface="+mn-lt"/>
              </a:rPr>
              <a:t>Incremento en producción de bienes</a:t>
            </a:r>
            <a:endParaRPr sz="140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519</Words>
  <Application>Microsoft Office PowerPoint</Application>
  <PresentationFormat>On-screen Show (16:9)</PresentationFormat>
  <Paragraphs>66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Roboto Condensed Light</vt:lpstr>
      <vt:lpstr>Anaheim</vt:lpstr>
      <vt:lpstr>Hammersmith One</vt:lpstr>
      <vt:lpstr>Ubuntu</vt:lpstr>
      <vt:lpstr>Manjari</vt:lpstr>
      <vt:lpstr>Arial</vt:lpstr>
      <vt:lpstr>Nunito</vt:lpstr>
      <vt:lpstr>Elegant Education Pack for Students by Slidesgo</vt:lpstr>
      <vt:lpstr>Modelos Económicos </vt:lpstr>
      <vt:lpstr>Modelos Económicos</vt:lpstr>
      <vt:lpstr>Diagrama de Flujo Circular</vt:lpstr>
      <vt:lpstr>Diagrama de Flujo Circular</vt:lpstr>
      <vt:lpstr>Diagrama de Flujo Circular</vt:lpstr>
      <vt:lpstr>PowerPoint Presentation</vt:lpstr>
      <vt:lpstr> Frontera de Posibilidades de Producción</vt:lpstr>
      <vt:lpstr>Frontera de Posibilidades de Producción</vt:lpstr>
      <vt:lpstr>Frontera de Posibilidades de Producción</vt:lpstr>
      <vt:lpstr>PowerPoint Presentation</vt:lpstr>
      <vt:lpstr>Ejercicios</vt:lpstr>
      <vt:lpstr>Ejercicios</vt:lpstr>
      <vt:lpstr>Ejercicios</vt:lpstr>
      <vt:lpstr>Dudas, Preguntas, Consultas, Sugerencias, Comentarios, Reclamos, Etc?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Económicos </dc:title>
  <cp:lastModifiedBy>Clemente Morales</cp:lastModifiedBy>
  <cp:revision>3</cp:revision>
  <dcterms:modified xsi:type="dcterms:W3CDTF">2022-03-28T22:39:02Z</dcterms:modified>
</cp:coreProperties>
</file>