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9" autoAdjust="0"/>
    <p:restoredTop sz="94667" autoAdjust="0"/>
  </p:normalViewPr>
  <p:slideViewPr>
    <p:cSldViewPr>
      <p:cViewPr varScale="1">
        <p:scale>
          <a:sx n="84" d="100"/>
          <a:sy n="84" d="100"/>
        </p:scale>
        <p:origin x="22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0F6135-A201-40E7-A95E-22883F6E1C6D}" type="datetimeFigureOut">
              <a:rPr lang="es-MX" smtClean="0"/>
              <a:t>14/03/22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916833"/>
            <a:ext cx="8064896" cy="1440159"/>
          </a:xfrm>
        </p:spPr>
        <p:txBody>
          <a:bodyPr>
            <a:normAutofit/>
          </a:bodyPr>
          <a:lstStyle/>
          <a:p>
            <a:r>
              <a:rPr lang="es-MX" sz="3600" dirty="0"/>
              <a:t>Introducción a la Educación y Salud vocal.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976664" cy="1824608"/>
          </a:xfrm>
        </p:spPr>
        <p:txBody>
          <a:bodyPr>
            <a:normAutofit lnSpcReduction="10000"/>
          </a:bodyPr>
          <a:lstStyle/>
          <a:p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Docente Pamela Díaz Gallegos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Electivo Salud y Educación Vocal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Facultad de Derecho Universidad de Chile P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Primer Semestre 2022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6240"/>
            <a:ext cx="2520279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Muchas Gracias ! </a:t>
            </a: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32856"/>
            <a:ext cx="3551128" cy="3960440"/>
          </a:xfrm>
        </p:spPr>
      </p:pic>
    </p:spTree>
    <p:extLst>
      <p:ext uri="{BB962C8B-B14F-4D97-AF65-F5344CB8AC3E}">
        <p14:creationId xmlns:p14="http://schemas.microsoft.com/office/powerpoint/2010/main" val="13438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     </a:t>
            </a:r>
            <a:r>
              <a:rPr lang="es-MX" sz="4000" dirty="0"/>
              <a:t>Planificación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r>
              <a:rPr lang="es-MX" dirty="0"/>
              <a:t>Clases comienzan lunes  de marzo 14  y terminan el día </a:t>
            </a:r>
          </a:p>
          <a:p>
            <a:pPr marL="114300" indent="0">
              <a:buNone/>
            </a:pPr>
            <a:r>
              <a:rPr lang="es-MX" dirty="0"/>
              <a:t>    25 de junio . </a:t>
            </a:r>
          </a:p>
          <a:p>
            <a:endParaRPr lang="es-MX" dirty="0"/>
          </a:p>
          <a:p>
            <a:r>
              <a:rPr lang="es-MX" dirty="0"/>
              <a:t>Las clases son presenciales y en solo unos casos seran remotas. </a:t>
            </a:r>
          </a:p>
          <a:p>
            <a:endParaRPr lang="es-MX" dirty="0"/>
          </a:p>
          <a:p>
            <a:r>
              <a:rPr lang="es-MX" dirty="0"/>
              <a:t>Esta programado un receso académico </a:t>
            </a:r>
          </a:p>
          <a:p>
            <a:pPr marL="114300" indent="0">
              <a:buNone/>
            </a:pPr>
            <a:r>
              <a:rPr lang="es-MX" dirty="0"/>
              <a:t>    (Fecha a definir).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34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</a:t>
            </a:r>
            <a:r>
              <a:rPr lang="es-MX" sz="4000" dirty="0"/>
              <a:t>Programa del Curso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/>
              <a:t>     </a:t>
            </a:r>
          </a:p>
          <a:p>
            <a:r>
              <a:rPr lang="es-MX" dirty="0"/>
              <a:t>El curso tiene una asistencia del 80%  </a:t>
            </a:r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   La asistencia se solicitara al comienzo  y a mitad de la clase</a:t>
            </a:r>
          </a:p>
          <a:p>
            <a:pPr marL="114300" indent="0">
              <a:buNone/>
            </a:pPr>
            <a:r>
              <a:rPr lang="es-MX" dirty="0"/>
              <a:t>    deberá escribir su nombre en el chat de la aplicación Zoom . </a:t>
            </a:r>
          </a:p>
          <a:p>
            <a:pPr marL="114300" indent="0">
              <a:buNone/>
            </a:pPr>
            <a:r>
              <a:rPr lang="es-MX" dirty="0"/>
              <a:t>   </a:t>
            </a:r>
          </a:p>
          <a:p>
            <a:r>
              <a:rPr lang="es-MX" dirty="0"/>
              <a:t> Se sugiere mantener la cámara encendida al momento </a:t>
            </a:r>
          </a:p>
          <a:p>
            <a:pPr marL="114300" indent="0">
              <a:buNone/>
            </a:pPr>
            <a:r>
              <a:rPr lang="es-MX" dirty="0"/>
              <a:t>     de la clase de tener algún problema , se solicita enviar</a:t>
            </a:r>
          </a:p>
          <a:p>
            <a:pPr marL="114300" indent="0">
              <a:buNone/>
            </a:pPr>
            <a:r>
              <a:rPr lang="es-MX" dirty="0"/>
              <a:t>    un reporte a la  profesora  explicando la situación .     </a:t>
            </a:r>
          </a:p>
        </p:txBody>
      </p:sp>
    </p:spTree>
    <p:extLst>
      <p:ext uri="{BB962C8B-B14F-4D97-AF65-F5344CB8AC3E}">
        <p14:creationId xmlns:p14="http://schemas.microsoft.com/office/powerpoint/2010/main" val="38883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Cronograma del Curso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1. Introducción a la educación y salud vocal </a:t>
            </a:r>
          </a:p>
          <a:p>
            <a:r>
              <a:rPr lang="es-MX" dirty="0"/>
              <a:t>2. Definición y estructuras que conforman la voz </a:t>
            </a:r>
          </a:p>
          <a:p>
            <a:r>
              <a:rPr lang="es-MX" dirty="0"/>
              <a:t>3. Parámetros locutivos de la voz </a:t>
            </a:r>
          </a:p>
          <a:p>
            <a:r>
              <a:rPr lang="es-MX" dirty="0"/>
              <a:t>4. Parámetros no locutivos  de la voz </a:t>
            </a:r>
          </a:p>
          <a:p>
            <a:r>
              <a:rPr lang="es-MX" dirty="0"/>
              <a:t>5.  Conductas de uso y mal uso vocal </a:t>
            </a:r>
          </a:p>
          <a:p>
            <a:r>
              <a:rPr lang="es-MX" dirty="0"/>
              <a:t>6.  Patologías Vocales </a:t>
            </a:r>
          </a:p>
          <a:p>
            <a:r>
              <a:rPr lang="es-MX" dirty="0"/>
              <a:t>7.  Pauta de la voz hablada </a:t>
            </a:r>
          </a:p>
          <a:p>
            <a:r>
              <a:rPr lang="es-MX" dirty="0"/>
              <a:t>8.  Pauta de la voz hablada </a:t>
            </a:r>
          </a:p>
          <a:p>
            <a:pPr marL="114300" indent="0">
              <a:buNone/>
            </a:pPr>
            <a:r>
              <a:rPr lang="es-MX" dirty="0"/>
              <a:t> 10.  Pauta de la Voz hablada </a:t>
            </a:r>
          </a:p>
          <a:p>
            <a:pPr marL="114300" indent="0">
              <a:buNone/>
            </a:pPr>
            <a:r>
              <a:rPr lang="es-MX" dirty="0"/>
              <a:t> 11. Pauta de la voz  hablada </a:t>
            </a:r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191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Cronograma del Curso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12. Respiración y Pranayama </a:t>
            </a:r>
          </a:p>
          <a:p>
            <a:r>
              <a:rPr lang="es-MX" dirty="0"/>
              <a:t>13. Postura / Tonicidad </a:t>
            </a:r>
          </a:p>
          <a:p>
            <a:r>
              <a:rPr lang="es-MX" dirty="0"/>
              <a:t>14. Meditación /  Yoga </a:t>
            </a:r>
          </a:p>
          <a:p>
            <a:r>
              <a:rPr lang="es-MX" dirty="0"/>
              <a:t>15. Yoga </a:t>
            </a:r>
          </a:p>
          <a:p>
            <a:r>
              <a:rPr lang="es-MX" dirty="0"/>
              <a:t>16. Ejercicios que restauran la función vocal I 	</a:t>
            </a:r>
          </a:p>
          <a:p>
            <a:r>
              <a:rPr lang="es-MX" dirty="0"/>
              <a:t>17. Ejercicios que restauran la función Vocal II </a:t>
            </a:r>
          </a:p>
          <a:p>
            <a:r>
              <a:rPr lang="es-MX" dirty="0"/>
              <a:t>18. Manejo de la Oratoria </a:t>
            </a:r>
          </a:p>
          <a:p>
            <a:r>
              <a:rPr lang="es-MX" dirty="0"/>
              <a:t>19.  Oratoria II </a:t>
            </a:r>
          </a:p>
          <a:p>
            <a:r>
              <a:rPr lang="es-MX" dirty="0"/>
              <a:t>20. Oratoria III </a:t>
            </a:r>
          </a:p>
          <a:p>
            <a:r>
              <a:rPr lang="es-MX" dirty="0"/>
              <a:t>21. Programa vocal </a:t>
            </a:r>
          </a:p>
          <a:p>
            <a:r>
              <a:rPr lang="es-MX" dirty="0"/>
              <a:t>22. Programa Vocal /Entrega de pautas a cada alumno . </a:t>
            </a:r>
          </a:p>
        </p:txBody>
      </p:sp>
    </p:spTree>
    <p:extLst>
      <p:ext uri="{BB962C8B-B14F-4D97-AF65-F5344CB8AC3E}">
        <p14:creationId xmlns:p14="http://schemas.microsoft.com/office/powerpoint/2010/main" val="17358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Presentación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 Electivo para estudiantes y futuros profesionales de la voz .</a:t>
            </a:r>
          </a:p>
          <a:p>
            <a:endParaRPr lang="es-MX" dirty="0"/>
          </a:p>
          <a:p>
            <a:r>
              <a:rPr lang="es-MX" dirty="0"/>
              <a:t>Con un enfoque en la prevención y concientización del    estudiante para el cuidado de su voz . </a:t>
            </a:r>
          </a:p>
          <a:p>
            <a:endParaRPr lang="es-MX" dirty="0"/>
          </a:p>
          <a:p>
            <a:r>
              <a:rPr lang="es-MX" dirty="0"/>
              <a:t>El estudiante tendrá conocimiento sobre su propia voz y  estructuras  que conforman la voz  y su uso correcto a través   de ejercicios apropiados  y a adaptados  para cada alumno .  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pPr marL="114300" indent="0">
              <a:buNone/>
            </a:pPr>
            <a:r>
              <a:rPr lang="es-MX" dirty="0"/>
              <a:t> 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215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Que es la Voz 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 es el medio por el cual nuestras palabras y nuestros pensamientos pueden transmitirse.</a:t>
            </a:r>
          </a:p>
          <a:p>
            <a:r>
              <a:rPr lang="es-MX" dirty="0"/>
              <a:t> Esta transmisión no se realiza siempre de igual forma esto  varia de momento a momento , la voz es un sistema dinámico. . </a:t>
            </a:r>
          </a:p>
          <a:p>
            <a:r>
              <a:rPr lang="es-MX" dirty="0"/>
              <a:t>La voz es el sonido que  se  produce en la laringe siendo modificado  a través de las cavidades  de resonancia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es un acto voluntario , en el que interviene el sistema nervioso central , la audición , los órganos fonadores  y nuestro estado en general .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143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  La voz es el resultado de la vibración de las moléculas</a:t>
            </a:r>
          </a:p>
          <a:p>
            <a:pPr marL="114300" indent="0">
              <a:buNone/>
            </a:pPr>
            <a:r>
              <a:rPr lang="es-MX" dirty="0"/>
              <a:t>      de aire  provocadas por el movimiento  de las  cuerdas  o  </a:t>
            </a:r>
          </a:p>
          <a:p>
            <a:pPr marL="114300" indent="0">
              <a:buNone/>
            </a:pPr>
            <a:r>
              <a:rPr lang="es-MX" dirty="0"/>
              <a:t>      pliegues vocales  cuando la corriente de aire  procede de  </a:t>
            </a:r>
          </a:p>
          <a:p>
            <a:pPr marL="114300" indent="0">
              <a:buNone/>
            </a:pPr>
            <a:r>
              <a:rPr lang="es-MX" dirty="0"/>
              <a:t>      los pulmones pasa  través de la glotis .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   La voz es el instrumento básico y canal por excelencia de </a:t>
            </a:r>
          </a:p>
          <a:p>
            <a:pPr marL="114300" indent="0">
              <a:buNone/>
            </a:pPr>
            <a:r>
              <a:rPr lang="es-MX" dirty="0"/>
              <a:t>       la comunicación  humana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   Es el vehículo de nuestras emociones , estados de animo , </a:t>
            </a:r>
          </a:p>
          <a:p>
            <a:pPr marL="114300" indent="0">
              <a:buNone/>
            </a:pPr>
            <a:r>
              <a:rPr lang="es-MX" dirty="0"/>
              <a:t>       indicador  de nuestra salud física ,  mental e identidad . </a:t>
            </a:r>
          </a:p>
          <a:p>
            <a:pPr marL="114300" indent="0">
              <a:buNone/>
            </a:pPr>
            <a:r>
              <a:rPr lang="es-MX" dirty="0"/>
              <a:t>       Es el instrumento de trabajo de los profesionales de la voz . </a:t>
            </a:r>
          </a:p>
          <a:p>
            <a:pPr marL="114300" indent="0">
              <a:buNone/>
            </a:pPr>
            <a:r>
              <a:rPr lang="es-MX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973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MX" dirty="0"/>
              <a:t>  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Que nota le pondrías a tu voz ?  </a:t>
            </a:r>
          </a:p>
          <a:p>
            <a:pPr marL="114300" indent="0">
              <a:buNone/>
            </a:pPr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Y porque ? </a:t>
            </a:r>
          </a:p>
        </p:txBody>
      </p:sp>
    </p:spTree>
    <p:extLst>
      <p:ext uri="{BB962C8B-B14F-4D97-AF65-F5344CB8AC3E}">
        <p14:creationId xmlns:p14="http://schemas.microsoft.com/office/powerpoint/2010/main" val="2482754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1117</TotalTime>
  <Words>563</Words>
  <Application>Microsoft Macintosh PowerPoint</Application>
  <PresentationFormat>Presentación en pantalla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Adyacencia</vt:lpstr>
      <vt:lpstr>Introducción a la Educación y Salud vocal. </vt:lpstr>
      <vt:lpstr>                   Planificación </vt:lpstr>
      <vt:lpstr>        Programa del Curso </vt:lpstr>
      <vt:lpstr>    Cronograma del Curso </vt:lpstr>
      <vt:lpstr>     Cronograma del Curso </vt:lpstr>
      <vt:lpstr>              Presentación </vt:lpstr>
      <vt:lpstr>    Que es la Voz ?</vt:lpstr>
      <vt:lpstr>  </vt:lpstr>
      <vt:lpstr>Presentación de PowerPoint</vt:lpstr>
      <vt:lpstr>              Muchas Gracias 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Educación y Salud vocal</dc:title>
  <dc:creator>Toshiba</dc:creator>
  <cp:lastModifiedBy>13676</cp:lastModifiedBy>
  <cp:revision>21</cp:revision>
  <dcterms:created xsi:type="dcterms:W3CDTF">2021-03-23T11:42:37Z</dcterms:created>
  <dcterms:modified xsi:type="dcterms:W3CDTF">2022-03-15T14:11:08Z</dcterms:modified>
</cp:coreProperties>
</file>