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10" r:id="rId6"/>
    <p:sldId id="290" r:id="rId7"/>
    <p:sldId id="378" r:id="rId8"/>
    <p:sldId id="383" r:id="rId9"/>
    <p:sldId id="381" r:id="rId10"/>
    <p:sldId id="379" r:id="rId11"/>
    <p:sldId id="384" r:id="rId12"/>
    <p:sldId id="376" r:id="rId13"/>
    <p:sldId id="375" r:id="rId14"/>
    <p:sldId id="380" r:id="rId15"/>
    <p:sldId id="382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26" autoAdjust="0"/>
  </p:normalViewPr>
  <p:slideViewPr>
    <p:cSldViewPr snapToGrid="0">
      <p:cViewPr>
        <p:scale>
          <a:sx n="60" d="100"/>
          <a:sy n="60" d="100"/>
        </p:scale>
        <p:origin x="1140" y="336"/>
      </p:cViewPr>
      <p:guideLst/>
    </p:cSldViewPr>
  </p:slideViewPr>
  <p:outlineViewPr>
    <p:cViewPr>
      <p:scale>
        <a:sx n="33" d="100"/>
        <a:sy n="33" d="100"/>
      </p:scale>
      <p:origin x="0" y="-54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DD35D-9765-4E5F-95CE-DA45F3637BF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25E771E7-8CF7-4491-9507-55BFE693DC7B}">
      <dgm:prSet phldrT="[Text]" custT="1"/>
      <dgm:spPr>
        <a:solidFill>
          <a:schemeClr val="accent1"/>
        </a:solidFill>
        <a:ln w="19050">
          <a:noFill/>
        </a:ln>
      </dgm:spPr>
      <dgm:t>
        <a:bodyPr rtlCol="0"/>
        <a:lstStyle/>
        <a:p>
          <a:pPr rtl="0"/>
          <a:r>
            <a:rPr lang="es-ES" sz="2000" b="1" dirty="0">
              <a:solidFill>
                <a:schemeClr val="tx1"/>
              </a:solidFill>
              <a:latin typeface="+mj-lt"/>
            </a:rPr>
            <a:t>Planificación</a:t>
          </a:r>
        </a:p>
      </dgm:t>
    </dgm:pt>
    <dgm:pt modelId="{D34FC0B2-1D9D-47C1-B680-27EF2E97D428}" type="parTrans" cxnId="{E01FE584-0925-4BC0-9383-A1E85DE458FD}">
      <dgm:prSet/>
      <dgm:spPr/>
      <dgm:t>
        <a:bodyPr rtlCol="0"/>
        <a:lstStyle/>
        <a:p>
          <a:pPr rtl="0"/>
          <a:endParaRPr lang="es-ES" dirty="0"/>
        </a:p>
      </dgm:t>
    </dgm:pt>
    <dgm:pt modelId="{B3CFB133-9C4F-4A0A-888D-0CEC78FFDFFC}" type="sibTrans" cxnId="{E01FE584-0925-4BC0-9383-A1E85DE458FD}">
      <dgm:prSet/>
      <dgm:spPr/>
      <dgm:t>
        <a:bodyPr rtlCol="0"/>
        <a:lstStyle/>
        <a:p>
          <a:pPr rtl="0"/>
          <a:endParaRPr lang="es-ES" dirty="0"/>
        </a:p>
      </dgm:t>
    </dgm:pt>
    <dgm:pt modelId="{EB81D1D4-3A06-49A6-9CBB-2A11D66B1783}">
      <dgm:prSet phldrT="[Text]"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r>
            <a:rPr lang="es-ES" sz="1600" b="0" i="0" dirty="0"/>
            <a:t>Salir de la zona de confort del docente.</a:t>
          </a:r>
          <a:endParaRPr lang="es-ES" sz="1600" dirty="0"/>
        </a:p>
      </dgm:t>
    </dgm:pt>
    <dgm:pt modelId="{721F31C1-C769-40A8-9C34-A74470BAB532}" type="parTrans" cxnId="{5E008CC8-B8C6-4B46-94B0-C60406121E38}">
      <dgm:prSet/>
      <dgm:spPr/>
      <dgm:t>
        <a:bodyPr rtlCol="0"/>
        <a:lstStyle/>
        <a:p>
          <a:pPr rtl="0"/>
          <a:endParaRPr lang="es-ES" dirty="0"/>
        </a:p>
      </dgm:t>
    </dgm:pt>
    <dgm:pt modelId="{0519A5BA-BBEC-4C39-9FFD-05D4C020199E}" type="sibTrans" cxnId="{5E008CC8-B8C6-4B46-94B0-C60406121E38}">
      <dgm:prSet/>
      <dgm:spPr/>
      <dgm:t>
        <a:bodyPr rtlCol="0"/>
        <a:lstStyle/>
        <a:p>
          <a:pPr rtl="0"/>
          <a:endParaRPr lang="es-ES" dirty="0"/>
        </a:p>
      </dgm:t>
    </dgm:pt>
    <dgm:pt modelId="{D76BB3CF-DF5A-41FB-B6A4-25743CF1642F}">
      <dgm:prSet phldrT="[Text]" custT="1"/>
      <dgm:spPr>
        <a:solidFill>
          <a:schemeClr val="accent1">
            <a:alpha val="20000"/>
          </a:schemeClr>
        </a:solidFill>
        <a:ln w="19050">
          <a:noFill/>
        </a:ln>
      </dgm:spPr>
      <dgm:t>
        <a:bodyPr rtlCol="0"/>
        <a:lstStyle/>
        <a:p>
          <a:pPr rtl="0"/>
          <a:r>
            <a:rPr lang="es-ES" sz="2000" b="1" dirty="0">
              <a:solidFill>
                <a:schemeClr val="tx1"/>
              </a:solidFill>
              <a:latin typeface="+mj-lt"/>
            </a:rPr>
            <a:t>Compromiso</a:t>
          </a:r>
        </a:p>
      </dgm:t>
    </dgm:pt>
    <dgm:pt modelId="{5DD1E055-F36A-4363-9BA1-453D18F6AA18}" type="parTrans" cxnId="{8422E397-A2A7-4656-BDD0-A5DEE35EA0FC}">
      <dgm:prSet/>
      <dgm:spPr/>
      <dgm:t>
        <a:bodyPr rtlCol="0"/>
        <a:lstStyle/>
        <a:p>
          <a:pPr rtl="0"/>
          <a:endParaRPr lang="es-ES" dirty="0"/>
        </a:p>
      </dgm:t>
    </dgm:pt>
    <dgm:pt modelId="{24234FDB-132A-43EF-B90D-1D285BFF51D4}" type="sibTrans" cxnId="{8422E397-A2A7-4656-BDD0-A5DEE35EA0FC}">
      <dgm:prSet/>
      <dgm:spPr/>
      <dgm:t>
        <a:bodyPr rtlCol="0"/>
        <a:lstStyle/>
        <a:p>
          <a:pPr rtl="0"/>
          <a:endParaRPr lang="es-ES" dirty="0"/>
        </a:p>
      </dgm:t>
    </dgm:pt>
    <dgm:pt modelId="{3F378E98-4217-47A9-8134-DE6C3ABFE041}">
      <dgm:prSet phldrT="[Text]"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r>
            <a:rPr lang="es-ES" sz="1600" noProof="1">
              <a:solidFill>
                <a:schemeClr val="tx1"/>
              </a:solidFill>
            </a:rPr>
            <a:t>Sacar de la zona de confort a los estudiantes.</a:t>
          </a:r>
        </a:p>
      </dgm:t>
    </dgm:pt>
    <dgm:pt modelId="{48653CFB-283F-4824-B87B-943F5C5E7841}" type="parTrans" cxnId="{E2F6ED9C-E6CA-4E7F-B747-37A284E29D24}">
      <dgm:prSet/>
      <dgm:spPr/>
      <dgm:t>
        <a:bodyPr rtlCol="0"/>
        <a:lstStyle/>
        <a:p>
          <a:pPr rtl="0"/>
          <a:endParaRPr lang="es-ES" dirty="0"/>
        </a:p>
      </dgm:t>
    </dgm:pt>
    <dgm:pt modelId="{0638CE31-017E-4421-AF9D-A58647C395DF}" type="sibTrans" cxnId="{E2F6ED9C-E6CA-4E7F-B747-37A284E29D24}">
      <dgm:prSet/>
      <dgm:spPr/>
      <dgm:t>
        <a:bodyPr rtlCol="0"/>
        <a:lstStyle/>
        <a:p>
          <a:pPr rtl="0"/>
          <a:endParaRPr lang="es-ES" dirty="0"/>
        </a:p>
      </dgm:t>
    </dgm:pt>
    <dgm:pt modelId="{8F3B4B19-33F4-47AC-BE4E-B66181ED98B4}">
      <dgm:prSet phldrT="[Text]" custT="1"/>
      <dgm:spPr>
        <a:solidFill>
          <a:schemeClr val="accent3"/>
        </a:solidFill>
        <a:ln w="19050">
          <a:noFill/>
        </a:ln>
      </dgm:spPr>
      <dgm:t>
        <a:bodyPr rtlCol="0"/>
        <a:lstStyle/>
        <a:p>
          <a:pPr rtl="0"/>
          <a:r>
            <a:rPr lang="es-ES" sz="2000" b="1" dirty="0">
              <a:solidFill>
                <a:schemeClr val="tx1"/>
              </a:solidFill>
              <a:latin typeface="+mj-lt"/>
            </a:rPr>
            <a:t>A. A.</a:t>
          </a:r>
        </a:p>
      </dgm:t>
    </dgm:pt>
    <dgm:pt modelId="{D56FE0BA-AE10-413D-B7E3-CD20C3731D50}" type="parTrans" cxnId="{E9FED118-8FC1-46A3-BD00-F94098ECD6A4}">
      <dgm:prSet/>
      <dgm:spPr/>
      <dgm:t>
        <a:bodyPr rtlCol="0"/>
        <a:lstStyle/>
        <a:p>
          <a:pPr rtl="0"/>
          <a:endParaRPr lang="es-ES" dirty="0"/>
        </a:p>
      </dgm:t>
    </dgm:pt>
    <dgm:pt modelId="{2C34AF2B-9D07-4B75-9E74-1C680AB14CF6}" type="sibTrans" cxnId="{E9FED118-8FC1-46A3-BD00-F94098ECD6A4}">
      <dgm:prSet/>
      <dgm:spPr/>
      <dgm:t>
        <a:bodyPr rtlCol="0"/>
        <a:lstStyle/>
        <a:p>
          <a:pPr rtl="0"/>
          <a:endParaRPr lang="es-ES" dirty="0"/>
        </a:p>
      </dgm:t>
    </dgm:pt>
    <dgm:pt modelId="{0AFF4C1B-302C-42EF-B59F-97CDC2799D17}">
      <dgm:prSet phldrT="[Text]" custT="1"/>
      <dgm:spPr/>
      <dgm:t>
        <a:bodyPr rtlCol="0"/>
        <a:lstStyle/>
        <a:p>
          <a:pPr marL="0" algn="l" rtl="0">
            <a:lnSpc>
              <a:spcPct val="100000"/>
            </a:lnSpc>
            <a:buFont typeface="Arial" panose="020B0604020202020204" pitchFamily="34" charset="0"/>
            <a:buNone/>
          </a:pPr>
          <a:r>
            <a:rPr lang="es-ES" sz="1600" noProof="1"/>
            <a:t>Aprendizaje indispensable para asistir al aula presencial, en niveles de complejidad más bajos.</a:t>
          </a:r>
        </a:p>
      </dgm:t>
    </dgm:pt>
    <dgm:pt modelId="{0EBE8459-BB53-4FEB-9003-4D3795F4559C}" type="parTrans" cxnId="{C23B5F60-F074-45B8-BB09-18AD4152539D}">
      <dgm:prSet/>
      <dgm:spPr/>
      <dgm:t>
        <a:bodyPr rtlCol="0"/>
        <a:lstStyle/>
        <a:p>
          <a:pPr rtl="0"/>
          <a:endParaRPr lang="es-ES" dirty="0"/>
        </a:p>
      </dgm:t>
    </dgm:pt>
    <dgm:pt modelId="{6755B5A7-26F9-4D2F-8EA9-DCC4A05B07D9}" type="sibTrans" cxnId="{C23B5F60-F074-45B8-BB09-18AD4152539D}">
      <dgm:prSet/>
      <dgm:spPr/>
      <dgm:t>
        <a:bodyPr rtlCol="0"/>
        <a:lstStyle/>
        <a:p>
          <a:pPr rtl="0"/>
          <a:endParaRPr lang="es-ES" dirty="0"/>
        </a:p>
      </dgm:t>
    </dgm:pt>
    <dgm:pt modelId="{80CB43E4-C30F-4DCA-A3E9-D12FA78CE0FB}">
      <dgm:prSet custT="1"/>
      <dgm:spPr>
        <a:solidFill>
          <a:schemeClr val="accent3">
            <a:alpha val="20000"/>
          </a:schemeClr>
        </a:solidFill>
        <a:ln w="19050">
          <a:noFill/>
        </a:ln>
      </dgm:spPr>
      <dgm:t>
        <a:bodyPr rtlCol="0"/>
        <a:lstStyle/>
        <a:p>
          <a:pPr rtl="0"/>
          <a:r>
            <a:rPr lang="es-ES" sz="2000" b="1" dirty="0">
              <a:solidFill>
                <a:schemeClr val="tx1"/>
              </a:solidFill>
              <a:latin typeface="+mj-lt"/>
            </a:rPr>
            <a:t>A. P.</a:t>
          </a:r>
        </a:p>
      </dgm:t>
    </dgm:pt>
    <dgm:pt modelId="{22BA2624-35EA-49E9-BC2A-8019555F56F6}" type="sibTrans" cxnId="{E3C761DA-B59A-4658-B3C8-B73D008958C7}">
      <dgm:prSet/>
      <dgm:spPr/>
      <dgm:t>
        <a:bodyPr rtlCol="0"/>
        <a:lstStyle/>
        <a:p>
          <a:pPr rtl="0"/>
          <a:endParaRPr lang="es-ES" dirty="0"/>
        </a:p>
      </dgm:t>
    </dgm:pt>
    <dgm:pt modelId="{662CF9D0-9536-4AC8-90CC-1A9C062F4327}" type="parTrans" cxnId="{E3C761DA-B59A-4658-B3C8-B73D008958C7}">
      <dgm:prSet/>
      <dgm:spPr/>
      <dgm:t>
        <a:bodyPr rtlCol="0"/>
        <a:lstStyle/>
        <a:p>
          <a:pPr rtl="0"/>
          <a:endParaRPr lang="es-ES" dirty="0"/>
        </a:p>
      </dgm:t>
    </dgm:pt>
    <dgm:pt modelId="{6C230327-1904-47CB-BB1D-FD9D9F4A90BF}">
      <dgm:prSet custT="1"/>
      <dgm:spPr>
        <a:solidFill>
          <a:schemeClr val="bg1">
            <a:lumMod val="85000"/>
          </a:schemeClr>
        </a:solidFill>
        <a:ln w="19050">
          <a:noFill/>
        </a:ln>
      </dgm:spPr>
      <dgm:t>
        <a:bodyPr rtlCol="0"/>
        <a:lstStyle/>
        <a:p>
          <a:pPr rtl="0"/>
          <a:r>
            <a:rPr lang="es-ES" sz="2000" b="1" dirty="0">
              <a:solidFill>
                <a:schemeClr val="tx1"/>
              </a:solidFill>
              <a:latin typeface="+mj-lt"/>
            </a:rPr>
            <a:t>Evaluación</a:t>
          </a:r>
        </a:p>
      </dgm:t>
    </dgm:pt>
    <dgm:pt modelId="{383C96B1-5630-4111-BDC2-DC9415E1D3B9}" type="sibTrans" cxnId="{DF2D3747-AF1D-43CC-ACD2-1C81B945A006}">
      <dgm:prSet/>
      <dgm:spPr/>
      <dgm:t>
        <a:bodyPr rtlCol="0"/>
        <a:lstStyle/>
        <a:p>
          <a:pPr rtl="0"/>
          <a:endParaRPr lang="es-ES" dirty="0"/>
        </a:p>
      </dgm:t>
    </dgm:pt>
    <dgm:pt modelId="{F5865BF2-099D-45F3-9F9F-E9048C52D1A9}" type="parTrans" cxnId="{DF2D3747-AF1D-43CC-ACD2-1C81B945A006}">
      <dgm:prSet/>
      <dgm:spPr/>
      <dgm:t>
        <a:bodyPr rtlCol="0"/>
        <a:lstStyle/>
        <a:p>
          <a:pPr rtl="0"/>
          <a:endParaRPr lang="es-ES" dirty="0"/>
        </a:p>
      </dgm:t>
    </dgm:pt>
    <dgm:pt modelId="{E7DB8C28-3728-493B-A3D7-1FE9EFE7E4C2}">
      <dgm:prSet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r>
            <a:rPr lang="es-ES" sz="1600" dirty="0">
              <a:solidFill>
                <a:schemeClr val="tx1"/>
              </a:solidFill>
            </a:rPr>
            <a:t>Aprendizaje colectivo dentro del aula, en niveles de complejidad más altos.</a:t>
          </a:r>
        </a:p>
      </dgm:t>
    </dgm:pt>
    <dgm:pt modelId="{86C82348-62AC-47C0-A4F1-60BF58B70325}" type="parTrans" cxnId="{5D5F46B2-925E-4A4E-A867-A220894EC4FD}">
      <dgm:prSet/>
      <dgm:spPr/>
      <dgm:t>
        <a:bodyPr rtlCol="0"/>
        <a:lstStyle/>
        <a:p>
          <a:pPr rtl="0"/>
          <a:endParaRPr lang="es-ES" dirty="0"/>
        </a:p>
      </dgm:t>
    </dgm:pt>
    <dgm:pt modelId="{5399BFCE-FDB4-4666-81C7-DC36EB3DA553}" type="sibTrans" cxnId="{5D5F46B2-925E-4A4E-A867-A220894EC4FD}">
      <dgm:prSet/>
      <dgm:spPr/>
      <dgm:t>
        <a:bodyPr rtlCol="0"/>
        <a:lstStyle/>
        <a:p>
          <a:pPr rtl="0"/>
          <a:endParaRPr lang="es-ES" dirty="0"/>
        </a:p>
      </dgm:t>
    </dgm:pt>
    <dgm:pt modelId="{3AA5C518-6101-47DE-A504-F7F8D31BAC0F}">
      <dgm:prSet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r>
            <a:rPr lang="es-ES" sz="1600" dirty="0">
              <a:solidFill>
                <a:schemeClr val="tx1"/>
              </a:solidFill>
            </a:rPr>
            <a:t>Valorar trabajo autónomo y presencial. </a:t>
          </a:r>
        </a:p>
      </dgm:t>
    </dgm:pt>
    <dgm:pt modelId="{C33DEA67-DC41-4FD7-BAF1-1EBBE63C3B81}" type="parTrans" cxnId="{3A57B4D5-27C4-4372-954B-03F42D8D5B74}">
      <dgm:prSet/>
      <dgm:spPr/>
      <dgm:t>
        <a:bodyPr rtlCol="0"/>
        <a:lstStyle/>
        <a:p>
          <a:pPr rtl="0"/>
          <a:endParaRPr lang="es-ES" dirty="0"/>
        </a:p>
      </dgm:t>
    </dgm:pt>
    <dgm:pt modelId="{84ADADB6-F501-44B3-B426-011C7C46A020}" type="sibTrans" cxnId="{3A57B4D5-27C4-4372-954B-03F42D8D5B74}">
      <dgm:prSet/>
      <dgm:spPr/>
      <dgm:t>
        <a:bodyPr rtlCol="0"/>
        <a:lstStyle/>
        <a:p>
          <a:pPr rtl="0"/>
          <a:endParaRPr lang="es-ES" dirty="0"/>
        </a:p>
      </dgm:t>
    </dgm:pt>
    <dgm:pt modelId="{5C2F0C84-6DF1-422D-BBB3-8F032E858577}">
      <dgm:prSet phldrT="[Text]"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r>
            <a:rPr lang="es-ES" sz="1600" b="0" i="0" dirty="0"/>
            <a:t>Adquisición de competencias para invertir el aula.</a:t>
          </a:r>
          <a:endParaRPr lang="es-ES" sz="1600" dirty="0"/>
        </a:p>
      </dgm:t>
    </dgm:pt>
    <dgm:pt modelId="{2D6B4980-FBDD-47EF-91DF-2AB8FC709AA9}" type="parTrans" cxnId="{CDB8A9F1-9FFB-42A0-A10B-686B43736397}">
      <dgm:prSet/>
      <dgm:spPr/>
      <dgm:t>
        <a:bodyPr/>
        <a:lstStyle/>
        <a:p>
          <a:endParaRPr lang="es-CL"/>
        </a:p>
      </dgm:t>
    </dgm:pt>
    <dgm:pt modelId="{BF5AEE18-805C-48C5-824B-21E3E4BD1A64}" type="sibTrans" cxnId="{CDB8A9F1-9FFB-42A0-A10B-686B43736397}">
      <dgm:prSet/>
      <dgm:spPr/>
      <dgm:t>
        <a:bodyPr/>
        <a:lstStyle/>
        <a:p>
          <a:endParaRPr lang="es-CL"/>
        </a:p>
      </dgm:t>
    </dgm:pt>
    <dgm:pt modelId="{9A96B022-67D3-4B2B-B520-8181A2A2A20A}">
      <dgm:prSet phldrT="[Text]"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endParaRPr lang="es-ES" sz="1600" dirty="0"/>
        </a:p>
      </dgm:t>
    </dgm:pt>
    <dgm:pt modelId="{ACE04B7D-A918-4AF6-8534-4DCDF5F61066}" type="parTrans" cxnId="{27C9AF68-DD93-4FD8-8AA8-E0DEA9BC8EB7}">
      <dgm:prSet/>
      <dgm:spPr/>
      <dgm:t>
        <a:bodyPr/>
        <a:lstStyle/>
        <a:p>
          <a:endParaRPr lang="es-CL"/>
        </a:p>
      </dgm:t>
    </dgm:pt>
    <dgm:pt modelId="{8AB23319-4679-4347-BB14-857383EAF177}" type="sibTrans" cxnId="{27C9AF68-DD93-4FD8-8AA8-E0DEA9BC8EB7}">
      <dgm:prSet/>
      <dgm:spPr/>
      <dgm:t>
        <a:bodyPr/>
        <a:lstStyle/>
        <a:p>
          <a:endParaRPr lang="es-CL"/>
        </a:p>
      </dgm:t>
    </dgm:pt>
    <dgm:pt modelId="{CA68D76C-AD72-4BEF-A221-F9961492D20A}">
      <dgm:prSet phldrT="[Text]"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r>
            <a:rPr lang="es-ES" sz="1600" b="0" i="0" dirty="0"/>
            <a:t>Programación clase a clase. </a:t>
          </a:r>
          <a:endParaRPr lang="es-ES" sz="1600" dirty="0"/>
        </a:p>
      </dgm:t>
    </dgm:pt>
    <dgm:pt modelId="{5F1D9C06-6D57-4A5D-8519-5FA613F7F093}" type="parTrans" cxnId="{EA6FE66A-6FED-45A3-9474-4D94E34EB3DE}">
      <dgm:prSet/>
      <dgm:spPr/>
      <dgm:t>
        <a:bodyPr/>
        <a:lstStyle/>
        <a:p>
          <a:endParaRPr lang="es-CL"/>
        </a:p>
      </dgm:t>
    </dgm:pt>
    <dgm:pt modelId="{025E1CFA-00E1-4921-86D4-5F7B39F7B741}" type="sibTrans" cxnId="{EA6FE66A-6FED-45A3-9474-4D94E34EB3DE}">
      <dgm:prSet/>
      <dgm:spPr/>
      <dgm:t>
        <a:bodyPr/>
        <a:lstStyle/>
        <a:p>
          <a:endParaRPr lang="es-CL"/>
        </a:p>
      </dgm:t>
    </dgm:pt>
    <dgm:pt modelId="{423921E0-0B8A-4ADB-B275-9DB26544438A}">
      <dgm:prSet phldrT="[Text]"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endParaRPr lang="es-ES" sz="1600" dirty="0"/>
        </a:p>
      </dgm:t>
    </dgm:pt>
    <dgm:pt modelId="{375190DF-9D15-471D-BE6A-DF857A03DB9B}" type="parTrans" cxnId="{5456B361-6D56-43F1-965D-5E9066600566}">
      <dgm:prSet/>
      <dgm:spPr/>
      <dgm:t>
        <a:bodyPr/>
        <a:lstStyle/>
        <a:p>
          <a:endParaRPr lang="es-CL"/>
        </a:p>
      </dgm:t>
    </dgm:pt>
    <dgm:pt modelId="{A47013D9-58BA-44D3-B04D-D6B7A6199919}" type="sibTrans" cxnId="{5456B361-6D56-43F1-965D-5E9066600566}">
      <dgm:prSet/>
      <dgm:spPr/>
      <dgm:t>
        <a:bodyPr/>
        <a:lstStyle/>
        <a:p>
          <a:endParaRPr lang="es-CL"/>
        </a:p>
      </dgm:t>
    </dgm:pt>
    <dgm:pt modelId="{78084B71-5921-4450-89E3-07B237A45159}">
      <dgm:prSet phldrT="[Text]"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endParaRPr lang="es-ES" sz="1600" noProof="1">
            <a:solidFill>
              <a:schemeClr val="tx1"/>
            </a:solidFill>
          </a:endParaRPr>
        </a:p>
      </dgm:t>
    </dgm:pt>
    <dgm:pt modelId="{89C19C7C-FE8F-4C19-9FDA-8AC6BDDC4520}" type="parTrans" cxnId="{51653D2A-CE62-4801-B4E3-CFC77B8850C9}">
      <dgm:prSet/>
      <dgm:spPr/>
      <dgm:t>
        <a:bodyPr/>
        <a:lstStyle/>
        <a:p>
          <a:endParaRPr lang="es-CL"/>
        </a:p>
      </dgm:t>
    </dgm:pt>
    <dgm:pt modelId="{BF9170DE-1BD9-4CBF-85A5-A0A8305BB103}" type="sibTrans" cxnId="{51653D2A-CE62-4801-B4E3-CFC77B8850C9}">
      <dgm:prSet/>
      <dgm:spPr/>
      <dgm:t>
        <a:bodyPr/>
        <a:lstStyle/>
        <a:p>
          <a:endParaRPr lang="es-CL"/>
        </a:p>
      </dgm:t>
    </dgm:pt>
    <dgm:pt modelId="{0C4497C3-C474-42F5-8BDD-6E6C789BBFAE}">
      <dgm:prSet phldrT="[Text]"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endParaRPr lang="es-ES" sz="1600" noProof="1">
            <a:solidFill>
              <a:schemeClr val="tx1"/>
            </a:solidFill>
          </a:endParaRPr>
        </a:p>
      </dgm:t>
    </dgm:pt>
    <dgm:pt modelId="{C3C52B74-ABB8-4BB9-A819-2A5FA0F2CE95}" type="parTrans" cxnId="{B8DC39AA-3780-46C9-A882-73DC203314AA}">
      <dgm:prSet/>
      <dgm:spPr/>
      <dgm:t>
        <a:bodyPr/>
        <a:lstStyle/>
        <a:p>
          <a:endParaRPr lang="es-CL"/>
        </a:p>
      </dgm:t>
    </dgm:pt>
    <dgm:pt modelId="{9A1A6FF2-B94E-407F-B282-65D46195540D}" type="sibTrans" cxnId="{B8DC39AA-3780-46C9-A882-73DC203314AA}">
      <dgm:prSet/>
      <dgm:spPr/>
      <dgm:t>
        <a:bodyPr/>
        <a:lstStyle/>
        <a:p>
          <a:endParaRPr lang="es-CL"/>
        </a:p>
      </dgm:t>
    </dgm:pt>
    <dgm:pt modelId="{507049B4-BB59-470F-82E4-B02401109E08}">
      <dgm:prSet phldrT="[Text]"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r>
            <a:rPr lang="es-ES" sz="1600" noProof="1">
              <a:solidFill>
                <a:schemeClr val="tx1"/>
              </a:solidFill>
            </a:rPr>
            <a:t>Generar compromiso a través del sentido.</a:t>
          </a:r>
        </a:p>
      </dgm:t>
    </dgm:pt>
    <dgm:pt modelId="{D359A940-FC8E-4C44-A474-D321E63B5449}" type="parTrans" cxnId="{C2BDF8F2-2530-4A31-9553-311EE26E67E8}">
      <dgm:prSet/>
      <dgm:spPr/>
      <dgm:t>
        <a:bodyPr/>
        <a:lstStyle/>
        <a:p>
          <a:endParaRPr lang="es-CL"/>
        </a:p>
      </dgm:t>
    </dgm:pt>
    <dgm:pt modelId="{D7BFDD99-9E6B-487D-A2D5-92FC43317322}" type="sibTrans" cxnId="{C2BDF8F2-2530-4A31-9553-311EE26E67E8}">
      <dgm:prSet/>
      <dgm:spPr/>
      <dgm:t>
        <a:bodyPr/>
        <a:lstStyle/>
        <a:p>
          <a:endParaRPr lang="es-CL"/>
        </a:p>
      </dgm:t>
    </dgm:pt>
    <dgm:pt modelId="{B74099FD-0650-4900-ADF8-B0F09827F984}">
      <dgm:prSet phldrT="[Text]"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endParaRPr lang="es-ES" sz="1600" noProof="1">
            <a:solidFill>
              <a:schemeClr val="tx1"/>
            </a:solidFill>
          </a:endParaRPr>
        </a:p>
      </dgm:t>
    </dgm:pt>
    <dgm:pt modelId="{B75D1541-1710-441D-A592-B141FD61E24C}" type="parTrans" cxnId="{4A6C8C10-23C1-408F-8076-BF333FD22F3D}">
      <dgm:prSet/>
      <dgm:spPr/>
      <dgm:t>
        <a:bodyPr/>
        <a:lstStyle/>
        <a:p>
          <a:endParaRPr lang="es-CL"/>
        </a:p>
      </dgm:t>
    </dgm:pt>
    <dgm:pt modelId="{130A2CD4-655E-4BAF-916C-62DB9858E309}" type="sibTrans" cxnId="{4A6C8C10-23C1-408F-8076-BF333FD22F3D}">
      <dgm:prSet/>
      <dgm:spPr/>
      <dgm:t>
        <a:bodyPr/>
        <a:lstStyle/>
        <a:p>
          <a:endParaRPr lang="es-CL"/>
        </a:p>
      </dgm:t>
    </dgm:pt>
    <dgm:pt modelId="{2FF30294-3B29-4770-AB1E-0A88235CEE4D}">
      <dgm:prSet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r>
            <a:rPr lang="es-ES" sz="1600" dirty="0">
              <a:solidFill>
                <a:schemeClr val="tx1"/>
              </a:solidFill>
            </a:rPr>
            <a:t>Aplicar pruebas estandarizadas.</a:t>
          </a:r>
        </a:p>
      </dgm:t>
    </dgm:pt>
    <dgm:pt modelId="{6D38E20B-1FF7-46DF-AD44-26727AB0218E}" type="parTrans" cxnId="{58FDC1B9-CF50-40B3-84DC-B19BD3DDE1BE}">
      <dgm:prSet/>
      <dgm:spPr/>
      <dgm:t>
        <a:bodyPr/>
        <a:lstStyle/>
        <a:p>
          <a:endParaRPr lang="es-CL"/>
        </a:p>
      </dgm:t>
    </dgm:pt>
    <dgm:pt modelId="{922A386B-6AA7-4BFC-BA83-26484909FD10}" type="sibTrans" cxnId="{58FDC1B9-CF50-40B3-84DC-B19BD3DDE1BE}">
      <dgm:prSet/>
      <dgm:spPr/>
      <dgm:t>
        <a:bodyPr/>
        <a:lstStyle/>
        <a:p>
          <a:endParaRPr lang="es-CL"/>
        </a:p>
      </dgm:t>
    </dgm:pt>
    <dgm:pt modelId="{2DAA40CE-F67A-4444-8825-50D85BB1C2BA}">
      <dgm:prSet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endParaRPr lang="es-ES" sz="1600" dirty="0">
            <a:solidFill>
              <a:schemeClr val="tx1"/>
            </a:solidFill>
          </a:endParaRPr>
        </a:p>
      </dgm:t>
    </dgm:pt>
    <dgm:pt modelId="{C77332F0-26BA-412D-BE81-DE56547E1450}" type="parTrans" cxnId="{86D71510-B502-410F-B90F-50DBCE8FC06C}">
      <dgm:prSet/>
      <dgm:spPr/>
      <dgm:t>
        <a:bodyPr/>
        <a:lstStyle/>
        <a:p>
          <a:endParaRPr lang="es-CL"/>
        </a:p>
      </dgm:t>
    </dgm:pt>
    <dgm:pt modelId="{BC44C63B-E1FA-4F2D-83AE-283BE7D6E951}" type="sibTrans" cxnId="{86D71510-B502-410F-B90F-50DBCE8FC06C}">
      <dgm:prSet/>
      <dgm:spPr/>
      <dgm:t>
        <a:bodyPr/>
        <a:lstStyle/>
        <a:p>
          <a:endParaRPr lang="es-CL"/>
        </a:p>
      </dgm:t>
    </dgm:pt>
    <dgm:pt modelId="{41CE9A2F-9E1F-43A7-9342-34A0799FB3CC}">
      <dgm:prSet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r>
            <a:rPr lang="es-ES" sz="1600" dirty="0">
              <a:solidFill>
                <a:schemeClr val="tx1"/>
              </a:solidFill>
            </a:rPr>
            <a:t>Retroalimentación para el estudiante.</a:t>
          </a:r>
        </a:p>
      </dgm:t>
    </dgm:pt>
    <dgm:pt modelId="{56C3D13C-57BF-4659-B676-EB341218FEB1}" type="parTrans" cxnId="{201FB171-BE60-4C18-9D54-2BA1AFAFE5CB}">
      <dgm:prSet/>
      <dgm:spPr/>
      <dgm:t>
        <a:bodyPr/>
        <a:lstStyle/>
        <a:p>
          <a:endParaRPr lang="es-CL"/>
        </a:p>
      </dgm:t>
    </dgm:pt>
    <dgm:pt modelId="{7CD640BA-EB62-42EF-92F5-B46609D10F7E}" type="sibTrans" cxnId="{201FB171-BE60-4C18-9D54-2BA1AFAFE5CB}">
      <dgm:prSet/>
      <dgm:spPr/>
      <dgm:t>
        <a:bodyPr/>
        <a:lstStyle/>
        <a:p>
          <a:endParaRPr lang="es-CL"/>
        </a:p>
      </dgm:t>
    </dgm:pt>
    <dgm:pt modelId="{57AC3FE3-DAC6-4C50-868D-A99EF8002C13}">
      <dgm:prSet custT="1"/>
      <dgm:spPr/>
      <dgm:t>
        <a:bodyPr rtlCol="0"/>
        <a:lstStyle/>
        <a:p>
          <a:pPr marL="0" rtl="0">
            <a:lnSpc>
              <a:spcPct val="100000"/>
            </a:lnSpc>
            <a:buFont typeface="Arial" panose="020B0604020202020204" pitchFamily="34" charset="0"/>
            <a:buNone/>
          </a:pPr>
          <a:endParaRPr lang="es-ES" sz="1600" dirty="0">
            <a:solidFill>
              <a:schemeClr val="tx1"/>
            </a:solidFill>
          </a:endParaRPr>
        </a:p>
      </dgm:t>
    </dgm:pt>
    <dgm:pt modelId="{1A634C45-B39B-4231-9C0D-DE04BC876899}" type="parTrans" cxnId="{2A4C7F90-AF12-4330-B439-A2C5EFD47734}">
      <dgm:prSet/>
      <dgm:spPr/>
      <dgm:t>
        <a:bodyPr/>
        <a:lstStyle/>
        <a:p>
          <a:endParaRPr lang="es-CL"/>
        </a:p>
      </dgm:t>
    </dgm:pt>
    <dgm:pt modelId="{D74891A3-9F1B-420B-89C6-A4440BA82AC3}" type="sibTrans" cxnId="{2A4C7F90-AF12-4330-B439-A2C5EFD47734}">
      <dgm:prSet/>
      <dgm:spPr/>
      <dgm:t>
        <a:bodyPr/>
        <a:lstStyle/>
        <a:p>
          <a:endParaRPr lang="es-CL"/>
        </a:p>
      </dgm:t>
    </dgm:pt>
    <dgm:pt modelId="{C8FC339E-39F6-4A89-A23A-68C3243C6B19}" type="pres">
      <dgm:prSet presAssocID="{013DD35D-9765-4E5F-95CE-DA45F3637BF5}" presName="Name0" presStyleCnt="0">
        <dgm:presLayoutVars>
          <dgm:dir/>
          <dgm:animLvl val="lvl"/>
          <dgm:resizeHandles val="exact"/>
        </dgm:presLayoutVars>
      </dgm:prSet>
      <dgm:spPr/>
    </dgm:pt>
    <dgm:pt modelId="{6D880849-3CF4-4B9A-AA3D-2012E655E86C}" type="pres">
      <dgm:prSet presAssocID="{25E771E7-8CF7-4491-9507-55BFE693DC7B}" presName="composite" presStyleCnt="0"/>
      <dgm:spPr/>
    </dgm:pt>
    <dgm:pt modelId="{53A970A0-87A4-4055-8444-4B32FD55679F}" type="pres">
      <dgm:prSet presAssocID="{25E771E7-8CF7-4491-9507-55BFE693DC7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30479C4D-92A7-4148-A954-1F753DC42CF3}" type="pres">
      <dgm:prSet presAssocID="{25E771E7-8CF7-4491-9507-55BFE693DC7B}" presName="desTx" presStyleLbl="alignAccFollowNode1" presStyleIdx="0" presStyleCnt="5">
        <dgm:presLayoutVars>
          <dgm:bulletEnabled val="1"/>
        </dgm:presLayoutVars>
      </dgm:prSet>
      <dgm:spPr/>
    </dgm:pt>
    <dgm:pt modelId="{D69D8654-40D9-4F98-997A-46F1A786D984}" type="pres">
      <dgm:prSet presAssocID="{B3CFB133-9C4F-4A0A-888D-0CEC78FFDFFC}" presName="space" presStyleCnt="0"/>
      <dgm:spPr/>
    </dgm:pt>
    <dgm:pt modelId="{37880899-2C43-4D97-BF52-758832B5C284}" type="pres">
      <dgm:prSet presAssocID="{D76BB3CF-DF5A-41FB-B6A4-25743CF1642F}" presName="composite" presStyleCnt="0"/>
      <dgm:spPr/>
    </dgm:pt>
    <dgm:pt modelId="{6DDDB16E-5E89-49FF-9D69-F27857F51C56}" type="pres">
      <dgm:prSet presAssocID="{D76BB3CF-DF5A-41FB-B6A4-25743CF1642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073A826-7D3A-44DE-9A23-19A6213A5DC9}" type="pres">
      <dgm:prSet presAssocID="{D76BB3CF-DF5A-41FB-B6A4-25743CF1642F}" presName="desTx" presStyleLbl="alignAccFollowNode1" presStyleIdx="1" presStyleCnt="5">
        <dgm:presLayoutVars>
          <dgm:bulletEnabled val="1"/>
        </dgm:presLayoutVars>
      </dgm:prSet>
      <dgm:spPr/>
    </dgm:pt>
    <dgm:pt modelId="{7D6432E3-067A-4AC1-AB22-F0D44880ECB6}" type="pres">
      <dgm:prSet presAssocID="{24234FDB-132A-43EF-B90D-1D285BFF51D4}" presName="space" presStyleCnt="0"/>
      <dgm:spPr/>
    </dgm:pt>
    <dgm:pt modelId="{EBFEB845-6A67-41B7-8C99-698054EAA819}" type="pres">
      <dgm:prSet presAssocID="{8F3B4B19-33F4-47AC-BE4E-B66181ED98B4}" presName="composite" presStyleCnt="0"/>
      <dgm:spPr/>
    </dgm:pt>
    <dgm:pt modelId="{5ACDDD2E-A6DA-4B3F-B366-D8D165C71718}" type="pres">
      <dgm:prSet presAssocID="{8F3B4B19-33F4-47AC-BE4E-B66181ED98B4}" presName="parTx" presStyleLbl="alignNode1" presStyleIdx="2" presStyleCnt="5" custLinFactNeighborX="79" custLinFactNeighborY="758">
        <dgm:presLayoutVars>
          <dgm:chMax val="0"/>
          <dgm:chPref val="0"/>
          <dgm:bulletEnabled val="1"/>
        </dgm:presLayoutVars>
      </dgm:prSet>
      <dgm:spPr/>
    </dgm:pt>
    <dgm:pt modelId="{3232D775-33ED-44BE-9665-D5F655F5DD13}" type="pres">
      <dgm:prSet presAssocID="{8F3B4B19-33F4-47AC-BE4E-B66181ED98B4}" presName="desTx" presStyleLbl="alignAccFollowNode1" presStyleIdx="2" presStyleCnt="5" custLinFactNeighborX="79">
        <dgm:presLayoutVars>
          <dgm:bulletEnabled val="1"/>
        </dgm:presLayoutVars>
      </dgm:prSet>
      <dgm:spPr/>
    </dgm:pt>
    <dgm:pt modelId="{8FAD4832-6588-48D1-A537-95C2839EA1B3}" type="pres">
      <dgm:prSet presAssocID="{2C34AF2B-9D07-4B75-9E74-1C680AB14CF6}" presName="space" presStyleCnt="0"/>
      <dgm:spPr/>
    </dgm:pt>
    <dgm:pt modelId="{673787B6-A61C-416D-8E62-B73B5E97C444}" type="pres">
      <dgm:prSet presAssocID="{80CB43E4-C30F-4DCA-A3E9-D12FA78CE0FB}" presName="composite" presStyleCnt="0"/>
      <dgm:spPr/>
    </dgm:pt>
    <dgm:pt modelId="{C524BBDC-4A12-4957-832D-D660CECEAC53}" type="pres">
      <dgm:prSet presAssocID="{80CB43E4-C30F-4DCA-A3E9-D12FA78CE0FB}" presName="parTx" presStyleLbl="alignNode1" presStyleIdx="3" presStyleCnt="5" custLinFactNeighborY="758">
        <dgm:presLayoutVars>
          <dgm:chMax val="0"/>
          <dgm:chPref val="0"/>
          <dgm:bulletEnabled val="1"/>
        </dgm:presLayoutVars>
      </dgm:prSet>
      <dgm:spPr/>
    </dgm:pt>
    <dgm:pt modelId="{70A49A4C-6D17-4FCB-9C29-21F025026F9E}" type="pres">
      <dgm:prSet presAssocID="{80CB43E4-C30F-4DCA-A3E9-D12FA78CE0FB}" presName="desTx" presStyleLbl="alignAccFollowNode1" presStyleIdx="3" presStyleCnt="5">
        <dgm:presLayoutVars>
          <dgm:bulletEnabled val="1"/>
        </dgm:presLayoutVars>
      </dgm:prSet>
      <dgm:spPr/>
    </dgm:pt>
    <dgm:pt modelId="{383AD359-E24C-4F68-B934-2F2C992494D2}" type="pres">
      <dgm:prSet presAssocID="{22BA2624-35EA-49E9-BC2A-8019555F56F6}" presName="space" presStyleCnt="0"/>
      <dgm:spPr/>
    </dgm:pt>
    <dgm:pt modelId="{61D1CB56-CE53-4431-BAD9-0789E09DFD6B}" type="pres">
      <dgm:prSet presAssocID="{6C230327-1904-47CB-BB1D-FD9D9F4A90BF}" presName="composite" presStyleCnt="0"/>
      <dgm:spPr/>
    </dgm:pt>
    <dgm:pt modelId="{31A34E95-FDDE-4764-A7A2-F2CDEEADC6D2}" type="pres">
      <dgm:prSet presAssocID="{6C230327-1904-47CB-BB1D-FD9D9F4A90B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16F636B-AE5E-4CCE-8FA9-24DFA1E64615}" type="pres">
      <dgm:prSet presAssocID="{6C230327-1904-47CB-BB1D-FD9D9F4A90B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7E176200-EA30-4DA5-8998-0D0B665F1D13}" type="presOf" srcId="{2DAA40CE-F67A-4444-8825-50D85BB1C2BA}" destId="{B16F636B-AE5E-4CCE-8FA9-24DFA1E64615}" srcOrd="0" destOrd="1" presId="urn:microsoft.com/office/officeart/2005/8/layout/hList1"/>
    <dgm:cxn modelId="{843DC009-565E-4885-901C-D886E9837BFD}" type="presOf" srcId="{EB81D1D4-3A06-49A6-9CBB-2A11D66B1783}" destId="{30479C4D-92A7-4148-A954-1F753DC42CF3}" srcOrd="0" destOrd="0" presId="urn:microsoft.com/office/officeart/2005/8/layout/hList1"/>
    <dgm:cxn modelId="{86D71510-B502-410F-B90F-50DBCE8FC06C}" srcId="{6C230327-1904-47CB-BB1D-FD9D9F4A90BF}" destId="{2DAA40CE-F67A-4444-8825-50D85BB1C2BA}" srcOrd="1" destOrd="0" parTransId="{C77332F0-26BA-412D-BE81-DE56547E1450}" sibTransId="{BC44C63B-E1FA-4F2D-83AE-283BE7D6E951}"/>
    <dgm:cxn modelId="{4A6C8C10-23C1-408F-8076-BF333FD22F3D}" srcId="{D76BB3CF-DF5A-41FB-B6A4-25743CF1642F}" destId="{B74099FD-0650-4900-ADF8-B0F09827F984}" srcOrd="1" destOrd="0" parTransId="{B75D1541-1710-441D-A592-B141FD61E24C}" sibTransId="{130A2CD4-655E-4BAF-916C-62DB9858E309}"/>
    <dgm:cxn modelId="{C72C3914-84FE-45BF-884F-D09CF362AA65}" type="presOf" srcId="{423921E0-0B8A-4ADB-B275-9DB26544438A}" destId="{30479C4D-92A7-4148-A954-1F753DC42CF3}" srcOrd="0" destOrd="3" presId="urn:microsoft.com/office/officeart/2005/8/layout/hList1"/>
    <dgm:cxn modelId="{E9FED118-8FC1-46A3-BD00-F94098ECD6A4}" srcId="{013DD35D-9765-4E5F-95CE-DA45F3637BF5}" destId="{8F3B4B19-33F4-47AC-BE4E-B66181ED98B4}" srcOrd="2" destOrd="0" parTransId="{D56FE0BA-AE10-413D-B7E3-CD20C3731D50}" sibTransId="{2C34AF2B-9D07-4B75-9E74-1C680AB14CF6}"/>
    <dgm:cxn modelId="{9D215225-F96D-4063-9D39-2337B246C5AC}" type="presOf" srcId="{013DD35D-9765-4E5F-95CE-DA45F3637BF5}" destId="{C8FC339E-39F6-4A89-A23A-68C3243C6B19}" srcOrd="0" destOrd="0" presId="urn:microsoft.com/office/officeart/2005/8/layout/hList1"/>
    <dgm:cxn modelId="{51653D2A-CE62-4801-B4E3-CFC77B8850C9}" srcId="{D76BB3CF-DF5A-41FB-B6A4-25743CF1642F}" destId="{78084B71-5921-4450-89E3-07B237A45159}" srcOrd="4" destOrd="0" parTransId="{89C19C7C-FE8F-4C19-9FDA-8AC6BDDC4520}" sibTransId="{BF9170DE-1BD9-4CBF-85A5-A0A8305BB103}"/>
    <dgm:cxn modelId="{4C2BF434-6D31-4BCB-A694-B6E3795770A2}" type="presOf" srcId="{E7DB8C28-3728-493B-A3D7-1FE9EFE7E4C2}" destId="{70A49A4C-6D17-4FCB-9C29-21F025026F9E}" srcOrd="0" destOrd="0" presId="urn:microsoft.com/office/officeart/2005/8/layout/hList1"/>
    <dgm:cxn modelId="{4688253A-F90F-4F32-98D6-592110551094}" type="presOf" srcId="{0AFF4C1B-302C-42EF-B59F-97CDC2799D17}" destId="{3232D775-33ED-44BE-9665-D5F655F5DD13}" srcOrd="0" destOrd="0" presId="urn:microsoft.com/office/officeart/2005/8/layout/hList1"/>
    <dgm:cxn modelId="{44796B5C-1759-445C-BF47-3C5DEDECBF79}" type="presOf" srcId="{57AC3FE3-DAC6-4C50-868D-A99EF8002C13}" destId="{B16F636B-AE5E-4CCE-8FA9-24DFA1E64615}" srcOrd="0" destOrd="3" presId="urn:microsoft.com/office/officeart/2005/8/layout/hList1"/>
    <dgm:cxn modelId="{C23B5F60-F074-45B8-BB09-18AD4152539D}" srcId="{8F3B4B19-33F4-47AC-BE4E-B66181ED98B4}" destId="{0AFF4C1B-302C-42EF-B59F-97CDC2799D17}" srcOrd="0" destOrd="0" parTransId="{0EBE8459-BB53-4FEB-9003-4D3795F4559C}" sibTransId="{6755B5A7-26F9-4D2F-8EA9-DCC4A05B07D9}"/>
    <dgm:cxn modelId="{4B168561-6052-405D-8384-BAE490ACB578}" type="presOf" srcId="{B74099FD-0650-4900-ADF8-B0F09827F984}" destId="{E073A826-7D3A-44DE-9A23-19A6213A5DC9}" srcOrd="0" destOrd="1" presId="urn:microsoft.com/office/officeart/2005/8/layout/hList1"/>
    <dgm:cxn modelId="{5456B361-6D56-43F1-965D-5E9066600566}" srcId="{25E771E7-8CF7-4491-9507-55BFE693DC7B}" destId="{423921E0-0B8A-4ADB-B275-9DB26544438A}" srcOrd="3" destOrd="0" parTransId="{375190DF-9D15-471D-BE6A-DF857A03DB9B}" sibTransId="{A47013D9-58BA-44D3-B04D-D6B7A6199919}"/>
    <dgm:cxn modelId="{DF2D3747-AF1D-43CC-ACD2-1C81B945A006}" srcId="{013DD35D-9765-4E5F-95CE-DA45F3637BF5}" destId="{6C230327-1904-47CB-BB1D-FD9D9F4A90BF}" srcOrd="4" destOrd="0" parTransId="{F5865BF2-099D-45F3-9F9F-E9048C52D1A9}" sibTransId="{383C96B1-5630-4111-BDC2-DC9415E1D3B9}"/>
    <dgm:cxn modelId="{27C9AF68-DD93-4FD8-8AA8-E0DEA9BC8EB7}" srcId="{25E771E7-8CF7-4491-9507-55BFE693DC7B}" destId="{9A96B022-67D3-4B2B-B520-8181A2A2A20A}" srcOrd="1" destOrd="0" parTransId="{ACE04B7D-A918-4AF6-8534-4DCDF5F61066}" sibTransId="{8AB23319-4679-4347-BB14-857383EAF177}"/>
    <dgm:cxn modelId="{EA6FE66A-6FED-45A3-9474-4D94E34EB3DE}" srcId="{25E771E7-8CF7-4491-9507-55BFE693DC7B}" destId="{CA68D76C-AD72-4BEF-A221-F9961492D20A}" srcOrd="4" destOrd="0" parTransId="{5F1D9C06-6D57-4A5D-8519-5FA613F7F093}" sibTransId="{025E1CFA-00E1-4921-86D4-5F7B39F7B741}"/>
    <dgm:cxn modelId="{201FB171-BE60-4C18-9D54-2BA1AFAFE5CB}" srcId="{6C230327-1904-47CB-BB1D-FD9D9F4A90BF}" destId="{41CE9A2F-9E1F-43A7-9342-34A0799FB3CC}" srcOrd="4" destOrd="0" parTransId="{56C3D13C-57BF-4659-B676-EB341218FEB1}" sibTransId="{7CD640BA-EB62-42EF-92F5-B46609D10F7E}"/>
    <dgm:cxn modelId="{E5319772-D5FF-44B2-BA46-EB728454903E}" type="presOf" srcId="{0C4497C3-C474-42F5-8BDD-6E6C789BBFAE}" destId="{E073A826-7D3A-44DE-9A23-19A6213A5DC9}" srcOrd="0" destOrd="3" presId="urn:microsoft.com/office/officeart/2005/8/layout/hList1"/>
    <dgm:cxn modelId="{3556B375-4267-4980-9580-6A6923810F9D}" type="presOf" srcId="{25E771E7-8CF7-4491-9507-55BFE693DC7B}" destId="{53A970A0-87A4-4055-8444-4B32FD55679F}" srcOrd="0" destOrd="0" presId="urn:microsoft.com/office/officeart/2005/8/layout/hList1"/>
    <dgm:cxn modelId="{E2A7687A-526F-4212-8827-74E2D1AFDF17}" type="presOf" srcId="{3AA5C518-6101-47DE-A504-F7F8D31BAC0F}" destId="{B16F636B-AE5E-4CCE-8FA9-24DFA1E64615}" srcOrd="0" destOrd="0" presId="urn:microsoft.com/office/officeart/2005/8/layout/hList1"/>
    <dgm:cxn modelId="{E01FE584-0925-4BC0-9383-A1E85DE458FD}" srcId="{013DD35D-9765-4E5F-95CE-DA45F3637BF5}" destId="{25E771E7-8CF7-4491-9507-55BFE693DC7B}" srcOrd="0" destOrd="0" parTransId="{D34FC0B2-1D9D-47C1-B680-27EF2E97D428}" sibTransId="{B3CFB133-9C4F-4A0A-888D-0CEC78FFDFFC}"/>
    <dgm:cxn modelId="{6D9C1E8D-E0A4-48E5-8F3F-DB39E0C564FE}" type="presOf" srcId="{5C2F0C84-6DF1-422D-BBB3-8F032E858577}" destId="{30479C4D-92A7-4148-A954-1F753DC42CF3}" srcOrd="0" destOrd="2" presId="urn:microsoft.com/office/officeart/2005/8/layout/hList1"/>
    <dgm:cxn modelId="{2A4C7F90-AF12-4330-B439-A2C5EFD47734}" srcId="{6C230327-1904-47CB-BB1D-FD9D9F4A90BF}" destId="{57AC3FE3-DAC6-4C50-868D-A99EF8002C13}" srcOrd="3" destOrd="0" parTransId="{1A634C45-B39B-4231-9C0D-DE04BC876899}" sibTransId="{D74891A3-9F1B-420B-89C6-A4440BA82AC3}"/>
    <dgm:cxn modelId="{8422E397-A2A7-4656-BDD0-A5DEE35EA0FC}" srcId="{013DD35D-9765-4E5F-95CE-DA45F3637BF5}" destId="{D76BB3CF-DF5A-41FB-B6A4-25743CF1642F}" srcOrd="1" destOrd="0" parTransId="{5DD1E055-F36A-4363-9BA1-453D18F6AA18}" sibTransId="{24234FDB-132A-43EF-B90D-1D285BFF51D4}"/>
    <dgm:cxn modelId="{54FB2B9B-3E95-44F9-8497-686C0BF29265}" type="presOf" srcId="{2FF30294-3B29-4770-AB1E-0A88235CEE4D}" destId="{B16F636B-AE5E-4CCE-8FA9-24DFA1E64615}" srcOrd="0" destOrd="2" presId="urn:microsoft.com/office/officeart/2005/8/layout/hList1"/>
    <dgm:cxn modelId="{E2F6ED9C-E6CA-4E7F-B747-37A284E29D24}" srcId="{D76BB3CF-DF5A-41FB-B6A4-25743CF1642F}" destId="{3F378E98-4217-47A9-8134-DE6C3ABFE041}" srcOrd="0" destOrd="0" parTransId="{48653CFB-283F-4824-B87B-943F5C5E7841}" sibTransId="{0638CE31-017E-4421-AF9D-A58647C395DF}"/>
    <dgm:cxn modelId="{35E5079F-5083-444F-AB81-20E3CA3E9BD6}" type="presOf" srcId="{D76BB3CF-DF5A-41FB-B6A4-25743CF1642F}" destId="{6DDDB16E-5E89-49FF-9D69-F27857F51C56}" srcOrd="0" destOrd="0" presId="urn:microsoft.com/office/officeart/2005/8/layout/hList1"/>
    <dgm:cxn modelId="{24B833A3-F1A5-4AF1-8328-525ABC870CC7}" type="presOf" srcId="{6C230327-1904-47CB-BB1D-FD9D9F4A90BF}" destId="{31A34E95-FDDE-4764-A7A2-F2CDEEADC6D2}" srcOrd="0" destOrd="0" presId="urn:microsoft.com/office/officeart/2005/8/layout/hList1"/>
    <dgm:cxn modelId="{B8DC39AA-3780-46C9-A882-73DC203314AA}" srcId="{D76BB3CF-DF5A-41FB-B6A4-25743CF1642F}" destId="{0C4497C3-C474-42F5-8BDD-6E6C789BBFAE}" srcOrd="3" destOrd="0" parTransId="{C3C52B74-ABB8-4BB9-A819-2A5FA0F2CE95}" sibTransId="{9A1A6FF2-B94E-407F-B282-65D46195540D}"/>
    <dgm:cxn modelId="{8F41A8AC-1133-4B77-AB8F-1BA82485CE60}" type="presOf" srcId="{8F3B4B19-33F4-47AC-BE4E-B66181ED98B4}" destId="{5ACDDD2E-A6DA-4B3F-B366-D8D165C71718}" srcOrd="0" destOrd="0" presId="urn:microsoft.com/office/officeart/2005/8/layout/hList1"/>
    <dgm:cxn modelId="{5D5F46B2-925E-4A4E-A867-A220894EC4FD}" srcId="{80CB43E4-C30F-4DCA-A3E9-D12FA78CE0FB}" destId="{E7DB8C28-3728-493B-A3D7-1FE9EFE7E4C2}" srcOrd="0" destOrd="0" parTransId="{86C82348-62AC-47C0-A4F1-60BF58B70325}" sibTransId="{5399BFCE-FDB4-4666-81C7-DC36EB3DA553}"/>
    <dgm:cxn modelId="{58FDC1B9-CF50-40B3-84DC-B19BD3DDE1BE}" srcId="{6C230327-1904-47CB-BB1D-FD9D9F4A90BF}" destId="{2FF30294-3B29-4770-AB1E-0A88235CEE4D}" srcOrd="2" destOrd="0" parTransId="{6D38E20B-1FF7-46DF-AD44-26727AB0218E}" sibTransId="{922A386B-6AA7-4BFC-BA83-26484909FD10}"/>
    <dgm:cxn modelId="{24D670C2-471D-48B1-8C6B-273C5DC5BDE6}" type="presOf" srcId="{78084B71-5921-4450-89E3-07B237A45159}" destId="{E073A826-7D3A-44DE-9A23-19A6213A5DC9}" srcOrd="0" destOrd="4" presId="urn:microsoft.com/office/officeart/2005/8/layout/hList1"/>
    <dgm:cxn modelId="{7926B4C4-A502-49E6-B12D-81AAFC1A6C96}" type="presOf" srcId="{80CB43E4-C30F-4DCA-A3E9-D12FA78CE0FB}" destId="{C524BBDC-4A12-4957-832D-D660CECEAC53}" srcOrd="0" destOrd="0" presId="urn:microsoft.com/office/officeart/2005/8/layout/hList1"/>
    <dgm:cxn modelId="{5E008CC8-B8C6-4B46-94B0-C60406121E38}" srcId="{25E771E7-8CF7-4491-9507-55BFE693DC7B}" destId="{EB81D1D4-3A06-49A6-9CBB-2A11D66B1783}" srcOrd="0" destOrd="0" parTransId="{721F31C1-C769-40A8-9C34-A74470BAB532}" sibTransId="{0519A5BA-BBEC-4C39-9FFD-05D4C020199E}"/>
    <dgm:cxn modelId="{0EC3BED2-2CDB-4066-9714-E1C9ED6087DA}" type="presOf" srcId="{9A96B022-67D3-4B2B-B520-8181A2A2A20A}" destId="{30479C4D-92A7-4148-A954-1F753DC42CF3}" srcOrd="0" destOrd="1" presId="urn:microsoft.com/office/officeart/2005/8/layout/hList1"/>
    <dgm:cxn modelId="{3A57B4D5-27C4-4372-954B-03F42D8D5B74}" srcId="{6C230327-1904-47CB-BB1D-FD9D9F4A90BF}" destId="{3AA5C518-6101-47DE-A504-F7F8D31BAC0F}" srcOrd="0" destOrd="0" parTransId="{C33DEA67-DC41-4FD7-BAF1-1EBBE63C3B81}" sibTransId="{84ADADB6-F501-44B3-B426-011C7C46A020}"/>
    <dgm:cxn modelId="{E3C761DA-B59A-4658-B3C8-B73D008958C7}" srcId="{013DD35D-9765-4E5F-95CE-DA45F3637BF5}" destId="{80CB43E4-C30F-4DCA-A3E9-D12FA78CE0FB}" srcOrd="3" destOrd="0" parTransId="{662CF9D0-9536-4AC8-90CC-1A9C062F4327}" sibTransId="{22BA2624-35EA-49E9-BC2A-8019555F56F6}"/>
    <dgm:cxn modelId="{C1AAF5EF-350B-4E7B-99D6-F75223311900}" type="presOf" srcId="{507049B4-BB59-470F-82E4-B02401109E08}" destId="{E073A826-7D3A-44DE-9A23-19A6213A5DC9}" srcOrd="0" destOrd="2" presId="urn:microsoft.com/office/officeart/2005/8/layout/hList1"/>
    <dgm:cxn modelId="{CDB8A9F1-9FFB-42A0-A10B-686B43736397}" srcId="{25E771E7-8CF7-4491-9507-55BFE693DC7B}" destId="{5C2F0C84-6DF1-422D-BBB3-8F032E858577}" srcOrd="2" destOrd="0" parTransId="{2D6B4980-FBDD-47EF-91DF-2AB8FC709AA9}" sibTransId="{BF5AEE18-805C-48C5-824B-21E3E4BD1A64}"/>
    <dgm:cxn modelId="{C2BDF8F2-2530-4A31-9553-311EE26E67E8}" srcId="{D76BB3CF-DF5A-41FB-B6A4-25743CF1642F}" destId="{507049B4-BB59-470F-82E4-B02401109E08}" srcOrd="2" destOrd="0" parTransId="{D359A940-FC8E-4C44-A474-D321E63B5449}" sibTransId="{D7BFDD99-9E6B-487D-A2D5-92FC43317322}"/>
    <dgm:cxn modelId="{4F0C60FA-0DE5-4CC3-8810-48BD608FB63E}" type="presOf" srcId="{CA68D76C-AD72-4BEF-A221-F9961492D20A}" destId="{30479C4D-92A7-4148-A954-1F753DC42CF3}" srcOrd="0" destOrd="4" presId="urn:microsoft.com/office/officeart/2005/8/layout/hList1"/>
    <dgm:cxn modelId="{EF6FA5FE-B64A-41E1-A4D9-FE7C3E149BE3}" type="presOf" srcId="{41CE9A2F-9E1F-43A7-9342-34A0799FB3CC}" destId="{B16F636B-AE5E-4CCE-8FA9-24DFA1E64615}" srcOrd="0" destOrd="4" presId="urn:microsoft.com/office/officeart/2005/8/layout/hList1"/>
    <dgm:cxn modelId="{1CADD0FF-5729-4229-8B56-BD1FE8199BD8}" type="presOf" srcId="{3F378E98-4217-47A9-8134-DE6C3ABFE041}" destId="{E073A826-7D3A-44DE-9A23-19A6213A5DC9}" srcOrd="0" destOrd="0" presId="urn:microsoft.com/office/officeart/2005/8/layout/hList1"/>
    <dgm:cxn modelId="{B9BD7136-F8E2-46D4-86A3-9F39AC0978AC}" type="presParOf" srcId="{C8FC339E-39F6-4A89-A23A-68C3243C6B19}" destId="{6D880849-3CF4-4B9A-AA3D-2012E655E86C}" srcOrd="0" destOrd="0" presId="urn:microsoft.com/office/officeart/2005/8/layout/hList1"/>
    <dgm:cxn modelId="{46B3147F-0F6E-4763-9B43-31D8426B8310}" type="presParOf" srcId="{6D880849-3CF4-4B9A-AA3D-2012E655E86C}" destId="{53A970A0-87A4-4055-8444-4B32FD55679F}" srcOrd="0" destOrd="0" presId="urn:microsoft.com/office/officeart/2005/8/layout/hList1"/>
    <dgm:cxn modelId="{E5FB3A68-8993-4B23-A453-CE3C306B6D1B}" type="presParOf" srcId="{6D880849-3CF4-4B9A-AA3D-2012E655E86C}" destId="{30479C4D-92A7-4148-A954-1F753DC42CF3}" srcOrd="1" destOrd="0" presId="urn:microsoft.com/office/officeart/2005/8/layout/hList1"/>
    <dgm:cxn modelId="{6B12D234-3FA8-48D6-8C4F-6FCCA1B66DB5}" type="presParOf" srcId="{C8FC339E-39F6-4A89-A23A-68C3243C6B19}" destId="{D69D8654-40D9-4F98-997A-46F1A786D984}" srcOrd="1" destOrd="0" presId="urn:microsoft.com/office/officeart/2005/8/layout/hList1"/>
    <dgm:cxn modelId="{875F7273-CD20-46BF-8AB7-789D52A4E0CB}" type="presParOf" srcId="{C8FC339E-39F6-4A89-A23A-68C3243C6B19}" destId="{37880899-2C43-4D97-BF52-758832B5C284}" srcOrd="2" destOrd="0" presId="urn:microsoft.com/office/officeart/2005/8/layout/hList1"/>
    <dgm:cxn modelId="{F3147B62-A2AE-4922-9FDB-162A1A757E07}" type="presParOf" srcId="{37880899-2C43-4D97-BF52-758832B5C284}" destId="{6DDDB16E-5E89-49FF-9D69-F27857F51C56}" srcOrd="0" destOrd="0" presId="urn:microsoft.com/office/officeart/2005/8/layout/hList1"/>
    <dgm:cxn modelId="{69F575BD-F97D-43D2-AB49-073551D9FE2A}" type="presParOf" srcId="{37880899-2C43-4D97-BF52-758832B5C284}" destId="{E073A826-7D3A-44DE-9A23-19A6213A5DC9}" srcOrd="1" destOrd="0" presId="urn:microsoft.com/office/officeart/2005/8/layout/hList1"/>
    <dgm:cxn modelId="{6F8F1119-2D5B-4301-A6CB-B58A5D7DD02E}" type="presParOf" srcId="{C8FC339E-39F6-4A89-A23A-68C3243C6B19}" destId="{7D6432E3-067A-4AC1-AB22-F0D44880ECB6}" srcOrd="3" destOrd="0" presId="urn:microsoft.com/office/officeart/2005/8/layout/hList1"/>
    <dgm:cxn modelId="{A19C6767-22D5-47D7-A387-4EBF49DD50DF}" type="presParOf" srcId="{C8FC339E-39F6-4A89-A23A-68C3243C6B19}" destId="{EBFEB845-6A67-41B7-8C99-698054EAA819}" srcOrd="4" destOrd="0" presId="urn:microsoft.com/office/officeart/2005/8/layout/hList1"/>
    <dgm:cxn modelId="{F17E0319-B992-4707-AE32-C31D4D79CA95}" type="presParOf" srcId="{EBFEB845-6A67-41B7-8C99-698054EAA819}" destId="{5ACDDD2E-A6DA-4B3F-B366-D8D165C71718}" srcOrd="0" destOrd="0" presId="urn:microsoft.com/office/officeart/2005/8/layout/hList1"/>
    <dgm:cxn modelId="{B65C01C1-1E26-41CF-B840-55EEBC838000}" type="presParOf" srcId="{EBFEB845-6A67-41B7-8C99-698054EAA819}" destId="{3232D775-33ED-44BE-9665-D5F655F5DD13}" srcOrd="1" destOrd="0" presId="urn:microsoft.com/office/officeart/2005/8/layout/hList1"/>
    <dgm:cxn modelId="{E7382133-8AB5-4D9D-B179-25ABD530669C}" type="presParOf" srcId="{C8FC339E-39F6-4A89-A23A-68C3243C6B19}" destId="{8FAD4832-6588-48D1-A537-95C2839EA1B3}" srcOrd="5" destOrd="0" presId="urn:microsoft.com/office/officeart/2005/8/layout/hList1"/>
    <dgm:cxn modelId="{72B4F15A-A0DA-4C56-9CE0-916D94F681AA}" type="presParOf" srcId="{C8FC339E-39F6-4A89-A23A-68C3243C6B19}" destId="{673787B6-A61C-416D-8E62-B73B5E97C444}" srcOrd="6" destOrd="0" presId="urn:microsoft.com/office/officeart/2005/8/layout/hList1"/>
    <dgm:cxn modelId="{813EA12F-2B1B-4DF4-BA61-D498348DB32E}" type="presParOf" srcId="{673787B6-A61C-416D-8E62-B73B5E97C444}" destId="{C524BBDC-4A12-4957-832D-D660CECEAC53}" srcOrd="0" destOrd="0" presId="urn:microsoft.com/office/officeart/2005/8/layout/hList1"/>
    <dgm:cxn modelId="{591C69AD-94F5-401B-B648-1D0755177D77}" type="presParOf" srcId="{673787B6-A61C-416D-8E62-B73B5E97C444}" destId="{70A49A4C-6D17-4FCB-9C29-21F025026F9E}" srcOrd="1" destOrd="0" presId="urn:microsoft.com/office/officeart/2005/8/layout/hList1"/>
    <dgm:cxn modelId="{52299F82-BC98-48AF-A747-CD966906C9A8}" type="presParOf" srcId="{C8FC339E-39F6-4A89-A23A-68C3243C6B19}" destId="{383AD359-E24C-4F68-B934-2F2C992494D2}" srcOrd="7" destOrd="0" presId="urn:microsoft.com/office/officeart/2005/8/layout/hList1"/>
    <dgm:cxn modelId="{62DB8F84-1303-4659-9AF1-8DCD622BFC3A}" type="presParOf" srcId="{C8FC339E-39F6-4A89-A23A-68C3243C6B19}" destId="{61D1CB56-CE53-4431-BAD9-0789E09DFD6B}" srcOrd="8" destOrd="0" presId="urn:microsoft.com/office/officeart/2005/8/layout/hList1"/>
    <dgm:cxn modelId="{19635CC3-E362-40BE-831B-068DA468B058}" type="presParOf" srcId="{61D1CB56-CE53-4431-BAD9-0789E09DFD6B}" destId="{31A34E95-FDDE-4764-A7A2-F2CDEEADC6D2}" srcOrd="0" destOrd="0" presId="urn:microsoft.com/office/officeart/2005/8/layout/hList1"/>
    <dgm:cxn modelId="{97FEA316-B612-4138-B7FD-B54FACA131D0}" type="presParOf" srcId="{61D1CB56-CE53-4431-BAD9-0789E09DFD6B}" destId="{B16F636B-AE5E-4CCE-8FA9-24DFA1E646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970A0-87A4-4055-8444-4B32FD55679F}">
      <dsp:nvSpPr>
        <dsp:cNvPr id="0" name=""/>
        <dsp:cNvSpPr/>
      </dsp:nvSpPr>
      <dsp:spPr>
        <a:xfrm>
          <a:off x="5229" y="59978"/>
          <a:ext cx="2004764" cy="801905"/>
        </a:xfrm>
        <a:prstGeom prst="rect">
          <a:avLst/>
        </a:prstGeom>
        <a:solidFill>
          <a:schemeClr val="accent1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+mj-lt"/>
            </a:rPr>
            <a:t>Planificación</a:t>
          </a:r>
        </a:p>
      </dsp:txBody>
      <dsp:txXfrm>
        <a:off x="5229" y="59978"/>
        <a:ext cx="2004764" cy="801905"/>
      </dsp:txXfrm>
    </dsp:sp>
    <dsp:sp modelId="{30479C4D-92A7-4148-A954-1F753DC42CF3}">
      <dsp:nvSpPr>
        <dsp:cNvPr id="0" name=""/>
        <dsp:cNvSpPr/>
      </dsp:nvSpPr>
      <dsp:spPr>
        <a:xfrm>
          <a:off x="5229" y="861883"/>
          <a:ext cx="2004764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rtlCol="0" anchor="t" anchorCtr="0">
          <a:noAutofit/>
        </a:bodyPr>
        <a:lstStyle/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1600" b="0" i="0" kern="1200" dirty="0"/>
            <a:t>Salir de la zona de confort del docente.</a:t>
          </a:r>
          <a:endParaRPr lang="es-ES" sz="1600" kern="1200" dirty="0"/>
        </a:p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ES" sz="1600" kern="1200" dirty="0"/>
        </a:p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1600" b="0" i="0" kern="1200" dirty="0"/>
            <a:t>Adquisición de competencias para invertir el aula.</a:t>
          </a:r>
          <a:endParaRPr lang="es-ES" sz="1600" kern="1200" dirty="0"/>
        </a:p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ES" sz="1600" kern="1200" dirty="0"/>
        </a:p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1600" b="0" i="0" kern="1200" dirty="0"/>
            <a:t>Programación clase a clase. </a:t>
          </a:r>
          <a:endParaRPr lang="es-ES" sz="1600" kern="1200" dirty="0"/>
        </a:p>
      </dsp:txBody>
      <dsp:txXfrm>
        <a:off x="5229" y="861883"/>
        <a:ext cx="2004764" cy="2854800"/>
      </dsp:txXfrm>
    </dsp:sp>
    <dsp:sp modelId="{6DDDB16E-5E89-49FF-9D69-F27857F51C56}">
      <dsp:nvSpPr>
        <dsp:cNvPr id="0" name=""/>
        <dsp:cNvSpPr/>
      </dsp:nvSpPr>
      <dsp:spPr>
        <a:xfrm>
          <a:off x="2290661" y="59978"/>
          <a:ext cx="2004764" cy="801905"/>
        </a:xfrm>
        <a:prstGeom prst="rect">
          <a:avLst/>
        </a:prstGeom>
        <a:solidFill>
          <a:schemeClr val="accent1">
            <a:alpha val="2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+mj-lt"/>
            </a:rPr>
            <a:t>Compromiso</a:t>
          </a:r>
        </a:p>
      </dsp:txBody>
      <dsp:txXfrm>
        <a:off x="2290661" y="59978"/>
        <a:ext cx="2004764" cy="801905"/>
      </dsp:txXfrm>
    </dsp:sp>
    <dsp:sp modelId="{E073A826-7D3A-44DE-9A23-19A6213A5DC9}">
      <dsp:nvSpPr>
        <dsp:cNvPr id="0" name=""/>
        <dsp:cNvSpPr/>
      </dsp:nvSpPr>
      <dsp:spPr>
        <a:xfrm>
          <a:off x="2290661" y="861883"/>
          <a:ext cx="2004764" cy="2854800"/>
        </a:xfrm>
        <a:prstGeom prst="rect">
          <a:avLst/>
        </a:prstGeom>
        <a:solidFill>
          <a:schemeClr val="accent5">
            <a:tint val="40000"/>
            <a:alpha val="90000"/>
            <a:hueOff val="-1268733"/>
            <a:satOff val="-15196"/>
            <a:lumOff val="-142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268733"/>
              <a:satOff val="-15196"/>
              <a:lumOff val="-14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rtlCol="0" anchor="t" anchorCtr="0">
          <a:noAutofit/>
        </a:bodyPr>
        <a:lstStyle/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1600" kern="1200" noProof="1">
              <a:solidFill>
                <a:schemeClr val="tx1"/>
              </a:solidFill>
            </a:rPr>
            <a:t>Sacar de la zona de confort a los estudiantes.</a:t>
          </a:r>
        </a:p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ES" sz="1600" kern="1200" noProof="1">
            <a:solidFill>
              <a:schemeClr val="tx1"/>
            </a:solidFill>
          </a:endParaRPr>
        </a:p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1600" kern="1200" noProof="1">
              <a:solidFill>
                <a:schemeClr val="tx1"/>
              </a:solidFill>
            </a:rPr>
            <a:t>Generar compromiso a través del sentido.</a:t>
          </a:r>
        </a:p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ES" sz="1600" kern="1200" noProof="1">
            <a:solidFill>
              <a:schemeClr val="tx1"/>
            </a:solidFill>
          </a:endParaRPr>
        </a:p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ES" sz="1600" kern="1200" noProof="1">
            <a:solidFill>
              <a:schemeClr val="tx1"/>
            </a:solidFill>
          </a:endParaRPr>
        </a:p>
      </dsp:txBody>
      <dsp:txXfrm>
        <a:off x="2290661" y="861883"/>
        <a:ext cx="2004764" cy="2854800"/>
      </dsp:txXfrm>
    </dsp:sp>
    <dsp:sp modelId="{5ACDDD2E-A6DA-4B3F-B366-D8D165C71718}">
      <dsp:nvSpPr>
        <dsp:cNvPr id="0" name=""/>
        <dsp:cNvSpPr/>
      </dsp:nvSpPr>
      <dsp:spPr>
        <a:xfrm>
          <a:off x="4577676" y="66056"/>
          <a:ext cx="2004764" cy="801905"/>
        </a:xfrm>
        <a:prstGeom prst="rect">
          <a:avLst/>
        </a:prstGeom>
        <a:solidFill>
          <a:schemeClr val="accent3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+mj-lt"/>
            </a:rPr>
            <a:t>A. A.</a:t>
          </a:r>
        </a:p>
      </dsp:txBody>
      <dsp:txXfrm>
        <a:off x="4577676" y="66056"/>
        <a:ext cx="2004764" cy="801905"/>
      </dsp:txXfrm>
    </dsp:sp>
    <dsp:sp modelId="{3232D775-33ED-44BE-9665-D5F655F5DD13}">
      <dsp:nvSpPr>
        <dsp:cNvPr id="0" name=""/>
        <dsp:cNvSpPr/>
      </dsp:nvSpPr>
      <dsp:spPr>
        <a:xfrm>
          <a:off x="4577676" y="861883"/>
          <a:ext cx="2004764" cy="2854800"/>
        </a:xfrm>
        <a:prstGeom prst="rect">
          <a:avLst/>
        </a:prstGeom>
        <a:solidFill>
          <a:schemeClr val="accent5">
            <a:tint val="40000"/>
            <a:alpha val="90000"/>
            <a:hueOff val="-2537466"/>
            <a:satOff val="-30391"/>
            <a:lumOff val="-28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537466"/>
              <a:satOff val="-30391"/>
              <a:lumOff val="-28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rtlCol="0" anchor="t" anchorCtr="0">
          <a:noAutofit/>
        </a:bodyPr>
        <a:lstStyle/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1600" kern="1200" noProof="1"/>
            <a:t>Aprendizaje indispensable para asistir al aula presencial, en niveles de complejidad más bajos.</a:t>
          </a:r>
        </a:p>
      </dsp:txBody>
      <dsp:txXfrm>
        <a:off x="4577676" y="861883"/>
        <a:ext cx="2004764" cy="2854800"/>
      </dsp:txXfrm>
    </dsp:sp>
    <dsp:sp modelId="{C524BBDC-4A12-4957-832D-D660CECEAC53}">
      <dsp:nvSpPr>
        <dsp:cNvPr id="0" name=""/>
        <dsp:cNvSpPr/>
      </dsp:nvSpPr>
      <dsp:spPr>
        <a:xfrm>
          <a:off x="6861524" y="66056"/>
          <a:ext cx="2004764" cy="801905"/>
        </a:xfrm>
        <a:prstGeom prst="rect">
          <a:avLst/>
        </a:prstGeom>
        <a:solidFill>
          <a:schemeClr val="accent3">
            <a:alpha val="2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+mj-lt"/>
            </a:rPr>
            <a:t>A. P.</a:t>
          </a:r>
        </a:p>
      </dsp:txBody>
      <dsp:txXfrm>
        <a:off x="6861524" y="66056"/>
        <a:ext cx="2004764" cy="801905"/>
      </dsp:txXfrm>
    </dsp:sp>
    <dsp:sp modelId="{70A49A4C-6D17-4FCB-9C29-21F025026F9E}">
      <dsp:nvSpPr>
        <dsp:cNvPr id="0" name=""/>
        <dsp:cNvSpPr/>
      </dsp:nvSpPr>
      <dsp:spPr>
        <a:xfrm>
          <a:off x="6861524" y="861883"/>
          <a:ext cx="2004764" cy="2854800"/>
        </a:xfrm>
        <a:prstGeom prst="rect">
          <a:avLst/>
        </a:prstGeom>
        <a:solidFill>
          <a:schemeClr val="accent5">
            <a:tint val="40000"/>
            <a:alpha val="90000"/>
            <a:hueOff val="-3806200"/>
            <a:satOff val="-45587"/>
            <a:lumOff val="-428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806200"/>
              <a:satOff val="-45587"/>
              <a:lumOff val="-42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rtlCol="0" anchor="t" anchorCtr="0">
          <a:noAutofit/>
        </a:bodyPr>
        <a:lstStyle/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1600" kern="1200" dirty="0">
              <a:solidFill>
                <a:schemeClr val="tx1"/>
              </a:solidFill>
            </a:rPr>
            <a:t>Aprendizaje colectivo dentro del aula, en niveles de complejidad más altos.</a:t>
          </a:r>
        </a:p>
      </dsp:txBody>
      <dsp:txXfrm>
        <a:off x="6861524" y="861883"/>
        <a:ext cx="2004764" cy="2854800"/>
      </dsp:txXfrm>
    </dsp:sp>
    <dsp:sp modelId="{31A34E95-FDDE-4764-A7A2-F2CDEEADC6D2}">
      <dsp:nvSpPr>
        <dsp:cNvPr id="0" name=""/>
        <dsp:cNvSpPr/>
      </dsp:nvSpPr>
      <dsp:spPr>
        <a:xfrm>
          <a:off x="9146955" y="59978"/>
          <a:ext cx="2004764" cy="801905"/>
        </a:xfrm>
        <a:prstGeom prst="rect">
          <a:avLst/>
        </a:prstGeom>
        <a:solidFill>
          <a:schemeClr val="bg1">
            <a:lumMod val="8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latin typeface="+mj-lt"/>
            </a:rPr>
            <a:t>Evaluación</a:t>
          </a:r>
        </a:p>
      </dsp:txBody>
      <dsp:txXfrm>
        <a:off x="9146955" y="59978"/>
        <a:ext cx="2004764" cy="801905"/>
      </dsp:txXfrm>
    </dsp:sp>
    <dsp:sp modelId="{B16F636B-AE5E-4CCE-8FA9-24DFA1E64615}">
      <dsp:nvSpPr>
        <dsp:cNvPr id="0" name=""/>
        <dsp:cNvSpPr/>
      </dsp:nvSpPr>
      <dsp:spPr>
        <a:xfrm>
          <a:off x="9146955" y="861883"/>
          <a:ext cx="2004764" cy="2854800"/>
        </a:xfrm>
        <a:prstGeom prst="rect">
          <a:avLst/>
        </a:prstGeom>
        <a:solidFill>
          <a:schemeClr val="accent5">
            <a:tint val="40000"/>
            <a:alpha val="90000"/>
            <a:hueOff val="-5074933"/>
            <a:satOff val="-60782"/>
            <a:lumOff val="-57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74933"/>
              <a:satOff val="-60782"/>
              <a:lumOff val="-5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rtlCol="0" anchor="t" anchorCtr="0">
          <a:noAutofit/>
        </a:bodyPr>
        <a:lstStyle/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1600" kern="1200" dirty="0">
              <a:solidFill>
                <a:schemeClr val="tx1"/>
              </a:solidFill>
            </a:rPr>
            <a:t>Valorar trabajo autónomo y presencial. </a:t>
          </a:r>
        </a:p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ES" sz="1600" kern="1200" dirty="0">
            <a:solidFill>
              <a:schemeClr val="tx1"/>
            </a:solidFill>
          </a:endParaRPr>
        </a:p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1600" kern="1200" dirty="0">
              <a:solidFill>
                <a:schemeClr val="tx1"/>
              </a:solidFill>
            </a:rPr>
            <a:t>Aplicar pruebas estandarizadas.</a:t>
          </a:r>
        </a:p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ES" sz="1600" kern="1200" dirty="0">
            <a:solidFill>
              <a:schemeClr val="tx1"/>
            </a:solidFill>
          </a:endParaRPr>
        </a:p>
        <a:p>
          <a:pPr marL="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1600" kern="1200" dirty="0">
              <a:solidFill>
                <a:schemeClr val="tx1"/>
              </a:solidFill>
            </a:rPr>
            <a:t>Retroalimentación para el estudiante.</a:t>
          </a:r>
        </a:p>
      </dsp:txBody>
      <dsp:txXfrm>
        <a:off x="9146955" y="861883"/>
        <a:ext cx="2004764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5F37830-0032-42FE-BB7D-4D0AEAE76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D4F4FE-5BC5-49AA-86B9-F831689708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05BAE6-238D-4309-833D-AC68A5A22E67}" type="datetime1">
              <a:rPr lang="es-ES" noProof="1" smtClean="0"/>
              <a:t>03/09/2021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6F02CC-5414-4BB2-A7DD-9EF9BB13A4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891B5D-A255-454F-9ABC-4D3310921B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B3D83-8D1A-4DFC-A85C-775CC8A19941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110777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6AD337-619F-4484-9ADC-954427F192AE}" type="datetime1">
              <a:rPr lang="es-ES" noProof="1" smtClean="0"/>
              <a:t>03/09/2021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6702109-9DB5-4930-9529-97D0F7F71D9D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404545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6702109-9DB5-4930-9529-97D0F7F71D9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79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DA29696-2BE8-442F-AE32-06B5202A784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980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510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6702109-9DB5-4930-9529-97D0F7F71D9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874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51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36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8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41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DA29696-2BE8-442F-AE32-06B5202A784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28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549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370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6702109-9DB5-4930-9529-97D0F7F71D9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7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D1C27E24-5B5B-4605-9165-13141795F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72869"/>
            <a:ext cx="12191998" cy="3200134"/>
          </a:xfrm>
          <a:custGeom>
            <a:avLst/>
            <a:gdLst>
              <a:gd name="connsiteX0" fmla="*/ 0 w 12191998"/>
              <a:gd name="connsiteY0" fmla="*/ 0 h 2476346"/>
              <a:gd name="connsiteX1" fmla="*/ 12191998 w 12191998"/>
              <a:gd name="connsiteY1" fmla="*/ 0 h 2476346"/>
              <a:gd name="connsiteX2" fmla="*/ 12191998 w 12191998"/>
              <a:gd name="connsiteY2" fmla="*/ 2476346 h 2476346"/>
              <a:gd name="connsiteX3" fmla="*/ 0 w 12191998"/>
              <a:gd name="connsiteY3" fmla="*/ 2476346 h 2476346"/>
              <a:gd name="connsiteX4" fmla="*/ 0 w 12191998"/>
              <a:gd name="connsiteY4" fmla="*/ 0 h 2476346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36125 h 2757568"/>
              <a:gd name="connsiteX1" fmla="*/ 12191998 w 12191998"/>
              <a:gd name="connsiteY1" fmla="*/ 281222 h 2757568"/>
              <a:gd name="connsiteX2" fmla="*/ 12191998 w 12191998"/>
              <a:gd name="connsiteY2" fmla="*/ 2757568 h 2757568"/>
              <a:gd name="connsiteX3" fmla="*/ 0 w 12191998"/>
              <a:gd name="connsiteY3" fmla="*/ 2757568 h 2757568"/>
              <a:gd name="connsiteX4" fmla="*/ 0 w 12191998"/>
              <a:gd name="connsiteY4" fmla="*/ 36125 h 2757568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403170 h 3124613"/>
              <a:gd name="connsiteX1" fmla="*/ 6591300 w 12191998"/>
              <a:gd name="connsiteY1" fmla="*/ 15890 h 3124613"/>
              <a:gd name="connsiteX2" fmla="*/ 12191998 w 12191998"/>
              <a:gd name="connsiteY2" fmla="*/ 648267 h 3124613"/>
              <a:gd name="connsiteX3" fmla="*/ 12191998 w 12191998"/>
              <a:gd name="connsiteY3" fmla="*/ 3124613 h 3124613"/>
              <a:gd name="connsiteX4" fmla="*/ 0 w 12191998"/>
              <a:gd name="connsiteY4" fmla="*/ 3124613 h 3124613"/>
              <a:gd name="connsiteX5" fmla="*/ 0 w 12191998"/>
              <a:gd name="connsiteY5" fmla="*/ 403170 h 312461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530729 h 3252172"/>
              <a:gd name="connsiteX1" fmla="*/ 6591300 w 12191998"/>
              <a:gd name="connsiteY1" fmla="*/ 143449 h 3252172"/>
              <a:gd name="connsiteX2" fmla="*/ 12191998 w 12191998"/>
              <a:gd name="connsiteY2" fmla="*/ 189086 h 3252172"/>
              <a:gd name="connsiteX3" fmla="*/ 12191998 w 12191998"/>
              <a:gd name="connsiteY3" fmla="*/ 3252172 h 3252172"/>
              <a:gd name="connsiteX4" fmla="*/ 0 w 12191998"/>
              <a:gd name="connsiteY4" fmla="*/ 3252172 h 3252172"/>
              <a:gd name="connsiteX5" fmla="*/ 0 w 12191998"/>
              <a:gd name="connsiteY5" fmla="*/ 530729 h 3252172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4563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405622 h 3127065"/>
              <a:gd name="connsiteX1" fmla="*/ 6591300 w 12191998"/>
              <a:gd name="connsiteY1" fmla="*/ 18342 h 3127065"/>
              <a:gd name="connsiteX2" fmla="*/ 12191998 w 12191998"/>
              <a:gd name="connsiteY2" fmla="*/ 63979 h 3127065"/>
              <a:gd name="connsiteX3" fmla="*/ 12191998 w 12191998"/>
              <a:gd name="connsiteY3" fmla="*/ 3127065 h 3127065"/>
              <a:gd name="connsiteX4" fmla="*/ 0 w 12191998"/>
              <a:gd name="connsiteY4" fmla="*/ 3127065 h 3127065"/>
              <a:gd name="connsiteX5" fmla="*/ 0 w 12191998"/>
              <a:gd name="connsiteY5" fmla="*/ 405622 h 3127065"/>
              <a:gd name="connsiteX0" fmla="*/ 0 w 12191998"/>
              <a:gd name="connsiteY0" fmla="*/ 478691 h 3200134"/>
              <a:gd name="connsiteX1" fmla="*/ 6591300 w 12191998"/>
              <a:gd name="connsiteY1" fmla="*/ 91411 h 3200134"/>
              <a:gd name="connsiteX2" fmla="*/ 12191998 w 12191998"/>
              <a:gd name="connsiteY2" fmla="*/ 137048 h 3200134"/>
              <a:gd name="connsiteX3" fmla="*/ 12191998 w 12191998"/>
              <a:gd name="connsiteY3" fmla="*/ 3200134 h 3200134"/>
              <a:gd name="connsiteX4" fmla="*/ 0 w 12191998"/>
              <a:gd name="connsiteY4" fmla="*/ 3200134 h 3200134"/>
              <a:gd name="connsiteX5" fmla="*/ 0 w 12191998"/>
              <a:gd name="connsiteY5" fmla="*/ 478691 h 320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3200134">
                <a:moveTo>
                  <a:pt x="0" y="478691"/>
                </a:moveTo>
                <a:cubicBezTo>
                  <a:pt x="1786890" y="448251"/>
                  <a:pt x="2044700" y="530622"/>
                  <a:pt x="6591300" y="91411"/>
                </a:cubicBezTo>
                <a:cubicBezTo>
                  <a:pt x="8577580" y="-65860"/>
                  <a:pt x="10438128" y="-72"/>
                  <a:pt x="12191998" y="137048"/>
                </a:cubicBezTo>
                <a:lnTo>
                  <a:pt x="12191998" y="3200134"/>
                </a:lnTo>
                <a:lnTo>
                  <a:pt x="0" y="3200134"/>
                </a:lnTo>
                <a:lnTo>
                  <a:pt x="0" y="478691"/>
                </a:lnTo>
                <a:close/>
              </a:path>
            </a:pathLst>
          </a:custGeom>
          <a:solidFill>
            <a:schemeClr val="accent5"/>
          </a:solidFill>
          <a:ln w="22225">
            <a:noFill/>
          </a:ln>
        </p:spPr>
        <p:txBody>
          <a:bodyPr lIns="182880" tIns="0" rtlCol="0" anchor="ctr"/>
          <a:lstStyle>
            <a:lvl1pPr marL="731520" algn="l">
              <a:lnSpc>
                <a:spcPct val="100000"/>
              </a:lnSpc>
              <a:spcBef>
                <a:spcPts val="800"/>
              </a:spcBef>
              <a:defRPr sz="5400"/>
            </a:lvl1pPr>
          </a:lstStyle>
          <a:p>
            <a:pPr rtl="0"/>
            <a:r>
              <a:rPr lang="es-ES" noProof="0"/>
              <a:t>Haga clic en el título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B290432B-E439-40FF-A9AA-F20D8672B1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8" cy="4151560"/>
          </a:xfrm>
          <a:custGeom>
            <a:avLst/>
            <a:gdLst>
              <a:gd name="connsiteX0" fmla="*/ 0 w 12191998"/>
              <a:gd name="connsiteY0" fmla="*/ 0 h 4151560"/>
              <a:gd name="connsiteX1" fmla="*/ 12191998 w 12191998"/>
              <a:gd name="connsiteY1" fmla="*/ 0 h 4151560"/>
              <a:gd name="connsiteX2" fmla="*/ 12191998 w 12191998"/>
              <a:gd name="connsiteY2" fmla="*/ 3809917 h 4151560"/>
              <a:gd name="connsiteX3" fmla="*/ 6591300 w 12191998"/>
              <a:gd name="connsiteY3" fmla="*/ 3764280 h 4151560"/>
              <a:gd name="connsiteX4" fmla="*/ 0 w 12191998"/>
              <a:gd name="connsiteY4" fmla="*/ 4151560 h 41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8" h="4151560">
                <a:moveTo>
                  <a:pt x="0" y="0"/>
                </a:moveTo>
                <a:lnTo>
                  <a:pt x="12191998" y="0"/>
                </a:lnTo>
                <a:lnTo>
                  <a:pt x="12191998" y="3809917"/>
                </a:lnTo>
                <a:cubicBezTo>
                  <a:pt x="10438128" y="3672797"/>
                  <a:pt x="8577580" y="3607009"/>
                  <a:pt x="6591300" y="3764280"/>
                </a:cubicBezTo>
                <a:cubicBezTo>
                  <a:pt x="2044700" y="4203491"/>
                  <a:pt x="1786890" y="4121120"/>
                  <a:pt x="0" y="415156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 noProof="0"/>
              <a:t>Inserte la foto aquí</a:t>
            </a: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5FD77643-24B8-4D2F-9CCC-3BCE807F7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4800" y="4246790"/>
            <a:ext cx="3581400" cy="2081213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</p:spTree>
    <p:extLst>
      <p:ext uri="{BB962C8B-B14F-4D97-AF65-F5344CB8AC3E}">
        <p14:creationId xmlns:p14="http://schemas.microsoft.com/office/powerpoint/2010/main" val="388626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ángulo 41">
            <a:extLst>
              <a:ext uri="{FF2B5EF4-FFF2-40B4-BE49-F238E27FC236}">
                <a16:creationId xmlns:a16="http://schemas.microsoft.com/office/drawing/2014/main" id="{6F70B09C-1A53-4C73-9FD8-708C7D958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grpSp>
        <p:nvGrpSpPr>
          <p:cNvPr id="90" name="Grupo 89">
            <a:extLst>
              <a:ext uri="{FF2B5EF4-FFF2-40B4-BE49-F238E27FC236}">
                <a16:creationId xmlns:a16="http://schemas.microsoft.com/office/drawing/2014/main" id="{D14DE831-4B4E-4AF3-B187-9206DACDB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514" y="-1"/>
            <a:ext cx="12214827" cy="6858000"/>
            <a:chOff x="-6214" y="-1"/>
            <a:chExt cx="12214827" cy="6858000"/>
          </a:xfrm>
        </p:grpSpPr>
        <p:cxnSp>
          <p:nvCxnSpPr>
            <p:cNvPr id="91" name="Conector recto 90">
              <a:extLst>
                <a:ext uri="{FF2B5EF4-FFF2-40B4-BE49-F238E27FC236}">
                  <a16:creationId xmlns:a16="http://schemas.microsoft.com/office/drawing/2014/main" id="{D771390A-8381-4353-8D62-C0DD79BC28F6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232E81AB-5D89-4A83-948B-6072C2DEE62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92">
              <a:extLst>
                <a:ext uri="{FF2B5EF4-FFF2-40B4-BE49-F238E27FC236}">
                  <a16:creationId xmlns:a16="http://schemas.microsoft.com/office/drawing/2014/main" id="{0FCC4A04-2321-4CD3-92B2-027B2CBD29B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93">
              <a:extLst>
                <a:ext uri="{FF2B5EF4-FFF2-40B4-BE49-F238E27FC236}">
                  <a16:creationId xmlns:a16="http://schemas.microsoft.com/office/drawing/2014/main" id="{BA7BC130-410F-4CC7-B9FD-E7C4C01F0C0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cto 94">
              <a:extLst>
                <a:ext uri="{FF2B5EF4-FFF2-40B4-BE49-F238E27FC236}">
                  <a16:creationId xmlns:a16="http://schemas.microsoft.com/office/drawing/2014/main" id="{2E0CFD6B-8DE1-46B9-8FE3-AB225A6719F3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>
              <a:extLst>
                <a:ext uri="{FF2B5EF4-FFF2-40B4-BE49-F238E27FC236}">
                  <a16:creationId xmlns:a16="http://schemas.microsoft.com/office/drawing/2014/main" id="{00DD451B-8273-4E41-830F-75FD094A2C59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>
              <a:extLst>
                <a:ext uri="{FF2B5EF4-FFF2-40B4-BE49-F238E27FC236}">
                  <a16:creationId xmlns:a16="http://schemas.microsoft.com/office/drawing/2014/main" id="{02381626-BACB-4F9A-B456-31C696CBF2DA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id="{26BD6855-6DB8-463B-9145-BA9CF824252B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71628876-83EE-4DC7-8869-F56C4D143E48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id="{35031072-625B-4FC2-A7AF-A25668B28834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id="{F929441C-AEB2-42CA-8577-3203F43FEB0E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>
              <a:extLst>
                <a:ext uri="{FF2B5EF4-FFF2-40B4-BE49-F238E27FC236}">
                  <a16:creationId xmlns:a16="http://schemas.microsoft.com/office/drawing/2014/main" id="{19CA70B7-031F-4092-B4FA-4A90532B5036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>
              <a:extLst>
                <a:ext uri="{FF2B5EF4-FFF2-40B4-BE49-F238E27FC236}">
                  <a16:creationId xmlns:a16="http://schemas.microsoft.com/office/drawing/2014/main" id="{9E85C53C-39CA-4C00-B01E-8C5674BAF03D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A28812B8-C920-4FEC-AB94-4B5D8B478A67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98A158BC-BDC0-4D6B-8006-BBDF7041EDD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9EB0F122-2776-4058-B989-F3BAFDA95F5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id="{0F9018F4-E93E-4825-B7D6-94648C22CEE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D4F7E653-1B6A-4AEE-998A-D7B535D02D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5A1439AF-AC90-41E1-885A-7E869844D4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E0A50FF0-A246-4674-BCF4-476255BEC1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id="{E1885235-40A5-43E7-B9FA-DD4B5D22E2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0C816EA7-5943-42BE-858C-AF2089001A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709DD2EF-AD5F-4463-BAFC-E7F6F3402C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CFB6B983-6B14-43E0-9CE4-22E97309D8F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9AAB25A3-8A3B-4279-AACD-37DD3FCAAF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63B2619E-3696-48DC-80B3-6E827F432F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99B75BCC-DBCB-4C72-A90A-E950FDF7D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8070D7F8-AC6B-4E63-9681-742BE98272A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E11D8428-90D3-4548-AA28-A6F9C1B9218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600C71E3-446B-4C21-B7C7-B8872FBB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7" name="Triángulo rectángulo 76">
            <a:extLst>
              <a:ext uri="{FF2B5EF4-FFF2-40B4-BE49-F238E27FC236}">
                <a16:creationId xmlns:a16="http://schemas.microsoft.com/office/drawing/2014/main" id="{4E3D1D5C-A81E-44CF-B721-6FBE69359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85F7FBB-B77A-47E6-9B07-5B0A0E9B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814" y="456532"/>
            <a:ext cx="10656372" cy="1126426"/>
          </a:xfrm>
          <a:prstGeom prst="rect">
            <a:avLst/>
          </a:prstGeom>
        </p:spPr>
        <p:txBody>
          <a:bodyPr rtlCol="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82" name="Marcador de texto 81">
            <a:extLst>
              <a:ext uri="{FF2B5EF4-FFF2-40B4-BE49-F238E27FC236}">
                <a16:creationId xmlns:a16="http://schemas.microsoft.com/office/drawing/2014/main" id="{8D29AE11-25A6-4A91-94C1-6A26AB6CA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390" y="1816398"/>
            <a:ext cx="5164137" cy="7729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Inserte el subtítulo aquí</a:t>
            </a:r>
          </a:p>
        </p:txBody>
      </p:sp>
      <p:sp>
        <p:nvSpPr>
          <p:cNvPr id="85" name="Marcador de texto 84">
            <a:extLst>
              <a:ext uri="{FF2B5EF4-FFF2-40B4-BE49-F238E27FC236}">
                <a16:creationId xmlns:a16="http://schemas.microsoft.com/office/drawing/2014/main" id="{8BC29F00-8301-4CEE-BA06-1D534F4970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913" y="2597976"/>
            <a:ext cx="5164137" cy="3119437"/>
          </a:xfrm>
          <a:prstGeom prst="rect">
            <a:avLst/>
          </a:prstGeom>
        </p:spPr>
        <p:txBody>
          <a:bodyPr rtlCol="0"/>
          <a:lstStyle>
            <a:lvl1pPr marL="457200" indent="-457200">
              <a:lnSpc>
                <a:spcPct val="100000"/>
              </a:lnSpc>
              <a:buClrTx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Insertar texto aquí</a:t>
            </a:r>
          </a:p>
        </p:txBody>
      </p:sp>
      <p:sp>
        <p:nvSpPr>
          <p:cNvPr id="83" name="Marcador de texto 81">
            <a:extLst>
              <a:ext uri="{FF2B5EF4-FFF2-40B4-BE49-F238E27FC236}">
                <a16:creationId xmlns:a16="http://schemas.microsoft.com/office/drawing/2014/main" id="{348078F7-442A-4846-A477-54C056EEA0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156" y="1816398"/>
            <a:ext cx="5164137" cy="7729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Inserte el subtítulo aquí</a:t>
            </a:r>
          </a:p>
        </p:txBody>
      </p:sp>
      <p:sp>
        <p:nvSpPr>
          <p:cNvPr id="86" name="Marcador de texto 84">
            <a:extLst>
              <a:ext uri="{FF2B5EF4-FFF2-40B4-BE49-F238E27FC236}">
                <a16:creationId xmlns:a16="http://schemas.microsoft.com/office/drawing/2014/main" id="{20846AFB-4D65-421E-BDFC-A127A1D588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9156" y="2597976"/>
            <a:ext cx="5164137" cy="3119437"/>
          </a:xfrm>
          <a:prstGeom prst="rect">
            <a:avLst/>
          </a:prstGeom>
        </p:spPr>
        <p:txBody>
          <a:bodyPr rtlCol="0"/>
          <a:lstStyle>
            <a:lvl1pPr marL="457200" indent="-457200">
              <a:lnSpc>
                <a:spcPct val="100000"/>
              </a:lnSpc>
              <a:buClrTx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Insertar texto aquí</a:t>
            </a:r>
          </a:p>
        </p:txBody>
      </p:sp>
      <p:sp>
        <p:nvSpPr>
          <p:cNvPr id="87" name="Marcador de fecha 3">
            <a:extLst>
              <a:ext uri="{FF2B5EF4-FFF2-40B4-BE49-F238E27FC236}">
                <a16:creationId xmlns:a16="http://schemas.microsoft.com/office/drawing/2014/main" id="{4E14FBED-7310-4E87-BFA7-050A91D1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2/2/20XX</a:t>
            </a:r>
          </a:p>
        </p:txBody>
      </p:sp>
      <p:sp>
        <p:nvSpPr>
          <p:cNvPr id="88" name="Marcador de pie de página 4">
            <a:extLst>
              <a:ext uri="{FF2B5EF4-FFF2-40B4-BE49-F238E27FC236}">
                <a16:creationId xmlns:a16="http://schemas.microsoft.com/office/drawing/2014/main" id="{9D4E6D47-8B2E-4566-8B9E-294FAA0E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89" name="Marcador de número de diapositiva 5">
            <a:extLst>
              <a:ext uri="{FF2B5EF4-FFF2-40B4-BE49-F238E27FC236}">
                <a16:creationId xmlns:a16="http://schemas.microsoft.com/office/drawing/2014/main" id="{100CAC88-3775-4C14-ABE2-A6DBB513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fld id="{11A71338-8BA2-4C79-A6C5-5A8E30081D0C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9181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ángulo 85">
            <a:extLst>
              <a:ext uri="{FF2B5EF4-FFF2-40B4-BE49-F238E27FC236}">
                <a16:creationId xmlns:a16="http://schemas.microsoft.com/office/drawing/2014/main" id="{91CF620B-CA95-44EA-ABB7-3C0D7277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25C8A854-6AD5-4EA8-ADB0-B4224410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id="{3A155F89-2CC8-4507-9CAF-52B9C04F1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514" y="-1"/>
            <a:ext cx="12214827" cy="6858000"/>
            <a:chOff x="-6214" y="-1"/>
            <a:chExt cx="12214827" cy="6858000"/>
          </a:xfrm>
        </p:grpSpPr>
        <p:cxnSp>
          <p:nvCxnSpPr>
            <p:cNvPr id="88" name="Conector recto 87">
              <a:extLst>
                <a:ext uri="{FF2B5EF4-FFF2-40B4-BE49-F238E27FC236}">
                  <a16:creationId xmlns:a16="http://schemas.microsoft.com/office/drawing/2014/main" id="{8BD4B67D-F11A-42B5-AD36-64E83998332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88">
              <a:extLst>
                <a:ext uri="{FF2B5EF4-FFF2-40B4-BE49-F238E27FC236}">
                  <a16:creationId xmlns:a16="http://schemas.microsoft.com/office/drawing/2014/main" id="{D6D992C2-C73A-4020-AB80-910ABD8B66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89">
              <a:extLst>
                <a:ext uri="{FF2B5EF4-FFF2-40B4-BE49-F238E27FC236}">
                  <a16:creationId xmlns:a16="http://schemas.microsoft.com/office/drawing/2014/main" id="{CFE2C1AC-3C9C-4E6F-AB7D-796BB42A793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90">
              <a:extLst>
                <a:ext uri="{FF2B5EF4-FFF2-40B4-BE49-F238E27FC236}">
                  <a16:creationId xmlns:a16="http://schemas.microsoft.com/office/drawing/2014/main" id="{274DEF58-5490-4294-BAB9-82EDB4B685B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36C22FA6-2BFF-4A17-A8A3-6D0DF06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92">
              <a:extLst>
                <a:ext uri="{FF2B5EF4-FFF2-40B4-BE49-F238E27FC236}">
                  <a16:creationId xmlns:a16="http://schemas.microsoft.com/office/drawing/2014/main" id="{F6D8CA74-FFC2-4419-A69D-5FA13927B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93">
              <a:extLst>
                <a:ext uri="{FF2B5EF4-FFF2-40B4-BE49-F238E27FC236}">
                  <a16:creationId xmlns:a16="http://schemas.microsoft.com/office/drawing/2014/main" id="{A324DD6D-F6AE-4E1F-898D-939DCF98FC63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cto 94">
              <a:extLst>
                <a:ext uri="{FF2B5EF4-FFF2-40B4-BE49-F238E27FC236}">
                  <a16:creationId xmlns:a16="http://schemas.microsoft.com/office/drawing/2014/main" id="{0E0F22C7-C523-4F27-A682-25E22C10A4B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>
              <a:extLst>
                <a:ext uri="{FF2B5EF4-FFF2-40B4-BE49-F238E27FC236}">
                  <a16:creationId xmlns:a16="http://schemas.microsoft.com/office/drawing/2014/main" id="{D8C830C3-0BFC-4AA7-872B-FF1C785DBB5E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>
              <a:extLst>
                <a:ext uri="{FF2B5EF4-FFF2-40B4-BE49-F238E27FC236}">
                  <a16:creationId xmlns:a16="http://schemas.microsoft.com/office/drawing/2014/main" id="{C33F1ADE-8ECD-4FC1-8B6A-DE1C1675B95C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id="{13D25F39-5E7A-43D1-B675-629B3393384A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F9FBA4B2-FB49-4B68-ABBB-19B47CCAF2EC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id="{631B16C3-0946-4E2F-9275-87F95C25C0E6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id="{6160A9E2-9353-4FC1-9099-E56AEFE6C02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>
              <a:extLst>
                <a:ext uri="{FF2B5EF4-FFF2-40B4-BE49-F238E27FC236}">
                  <a16:creationId xmlns:a16="http://schemas.microsoft.com/office/drawing/2014/main" id="{501D6BDE-C806-4832-BFE5-B43692D4EC5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>
              <a:extLst>
                <a:ext uri="{FF2B5EF4-FFF2-40B4-BE49-F238E27FC236}">
                  <a16:creationId xmlns:a16="http://schemas.microsoft.com/office/drawing/2014/main" id="{C13E0E13-B29D-4A6F-BD03-B4B74E5C9F8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99062266-EA73-40C1-B2BA-84A5B170C4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98CA1C91-AC4A-4ECC-ABBE-F95A0D71639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D9ED7D18-4C21-4EC7-A69E-F217BB037F4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id="{3DE6646E-0507-49D1-BC5A-96FDF97E8D4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880A6265-73D5-4AFE-B003-E79690762B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C5FF6B8A-5930-4909-A84D-9D86FAAEA4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0BE97C02-B5E8-4E85-AB2D-1B144728C6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id="{9E0D9532-E4F7-4181-B732-B402D7E9293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E0FED504-48F9-42AE-8C1D-18ABEA360C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761B5F04-4827-493D-8CDB-8FC1F21F86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A4D02F9F-A9FF-4569-B1CF-3D5B0B8A58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EE699586-9F40-4AEA-B070-FBBD1775335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4D4BD64C-0BF9-4084-8C20-90D20EA6B6D7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C3AD463-404C-4576-AC21-F25582953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0" name="Triángulo rectángulo 119">
            <a:extLst>
              <a:ext uri="{FF2B5EF4-FFF2-40B4-BE49-F238E27FC236}">
                <a16:creationId xmlns:a16="http://schemas.microsoft.com/office/drawing/2014/main" id="{2A73DFF6-076E-4BBC-9CDB-E1B24D9B6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DE89C6-E571-4739-8BA7-D97BDCD1D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268" y="441042"/>
            <a:ext cx="9323464" cy="1162258"/>
          </a:xfrm>
          <a:prstGeom prst="rect">
            <a:avLst/>
          </a:prstGeom>
        </p:spPr>
        <p:txBody>
          <a:bodyPr rtlCol="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121" name="Marcador de texto 81">
            <a:extLst>
              <a:ext uri="{FF2B5EF4-FFF2-40B4-BE49-F238E27FC236}">
                <a16:creationId xmlns:a16="http://schemas.microsoft.com/office/drawing/2014/main" id="{24221B82-BDC2-43E4-9DC3-109392FCB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757" y="1816398"/>
            <a:ext cx="3661357" cy="7729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Inserte el subtítulo aquí</a:t>
            </a:r>
          </a:p>
        </p:txBody>
      </p:sp>
      <p:sp>
        <p:nvSpPr>
          <p:cNvPr id="123" name="Marcador de texto 84">
            <a:extLst>
              <a:ext uri="{FF2B5EF4-FFF2-40B4-BE49-F238E27FC236}">
                <a16:creationId xmlns:a16="http://schemas.microsoft.com/office/drawing/2014/main" id="{F064B050-C9E2-4CBD-8063-8F72369DE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280" y="2595913"/>
            <a:ext cx="3661357" cy="3119437"/>
          </a:xfrm>
          <a:prstGeom prst="rect">
            <a:avLst/>
          </a:prstGeom>
        </p:spPr>
        <p:txBody>
          <a:bodyPr rtlCol="0"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Insertar texto aquí</a:t>
            </a:r>
          </a:p>
        </p:txBody>
      </p:sp>
      <p:sp>
        <p:nvSpPr>
          <p:cNvPr id="132" name="Marcador de texto 81">
            <a:extLst>
              <a:ext uri="{FF2B5EF4-FFF2-40B4-BE49-F238E27FC236}">
                <a16:creationId xmlns:a16="http://schemas.microsoft.com/office/drawing/2014/main" id="{AB4DD233-B719-42EE-AE0F-930CABD5A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1938" y="1822941"/>
            <a:ext cx="3661357" cy="7729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Inserte el subtítulo aquí</a:t>
            </a:r>
          </a:p>
        </p:txBody>
      </p:sp>
      <p:sp>
        <p:nvSpPr>
          <p:cNvPr id="133" name="Marcador de texto 84">
            <a:extLst>
              <a:ext uri="{FF2B5EF4-FFF2-40B4-BE49-F238E27FC236}">
                <a16:creationId xmlns:a16="http://schemas.microsoft.com/office/drawing/2014/main" id="{E2F4A9D6-F113-40C1-B3C8-A9BDB28772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1461" y="2602456"/>
            <a:ext cx="3661357" cy="3119437"/>
          </a:xfrm>
          <a:prstGeom prst="rect">
            <a:avLst/>
          </a:prstGeom>
        </p:spPr>
        <p:txBody>
          <a:bodyPr rtlCol="0"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Insertar texto aquí</a:t>
            </a:r>
          </a:p>
        </p:txBody>
      </p:sp>
      <p:sp>
        <p:nvSpPr>
          <p:cNvPr id="134" name="Marcador de texto 81">
            <a:extLst>
              <a:ext uri="{FF2B5EF4-FFF2-40B4-BE49-F238E27FC236}">
                <a16:creationId xmlns:a16="http://schemas.microsoft.com/office/drawing/2014/main" id="{B5E6D4D3-9E8F-4D92-B05A-7E9BBD7594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642" y="1822661"/>
            <a:ext cx="3661357" cy="7729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Inserte el subtítulo aquí</a:t>
            </a:r>
          </a:p>
        </p:txBody>
      </p:sp>
      <p:sp>
        <p:nvSpPr>
          <p:cNvPr id="135" name="Marcador de texto 84">
            <a:extLst>
              <a:ext uri="{FF2B5EF4-FFF2-40B4-BE49-F238E27FC236}">
                <a16:creationId xmlns:a16="http://schemas.microsoft.com/office/drawing/2014/main" id="{9C80C61E-A8B2-4011-AE18-0294FFF889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165" y="2602176"/>
            <a:ext cx="3661357" cy="3119437"/>
          </a:xfrm>
          <a:prstGeom prst="rect">
            <a:avLst/>
          </a:prstGeom>
        </p:spPr>
        <p:txBody>
          <a:bodyPr rtlCol="0"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Insertar texto aquí</a:t>
            </a:r>
          </a:p>
        </p:txBody>
      </p:sp>
      <p:sp>
        <p:nvSpPr>
          <p:cNvPr id="125" name="Marcador de fecha 3">
            <a:extLst>
              <a:ext uri="{FF2B5EF4-FFF2-40B4-BE49-F238E27FC236}">
                <a16:creationId xmlns:a16="http://schemas.microsoft.com/office/drawing/2014/main" id="{DEB76336-3978-4E04-820F-CCD4115F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2/2/20XX</a:t>
            </a:r>
          </a:p>
        </p:txBody>
      </p:sp>
      <p:sp>
        <p:nvSpPr>
          <p:cNvPr id="126" name="Marcador de pie de página 4">
            <a:extLst>
              <a:ext uri="{FF2B5EF4-FFF2-40B4-BE49-F238E27FC236}">
                <a16:creationId xmlns:a16="http://schemas.microsoft.com/office/drawing/2014/main" id="{296D1F50-7662-4B72-8D59-73594E51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127" name="Marcador de número de diapositiva 5">
            <a:extLst>
              <a:ext uri="{FF2B5EF4-FFF2-40B4-BE49-F238E27FC236}">
                <a16:creationId xmlns:a16="http://schemas.microsoft.com/office/drawing/2014/main" id="{DEDEAF7E-D577-4B93-BAE4-358F8963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fld id="{11A71338-8BA2-4C79-A6C5-5A8E30081D0C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1164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ángulo 50">
            <a:extLst>
              <a:ext uri="{FF2B5EF4-FFF2-40B4-BE49-F238E27FC236}">
                <a16:creationId xmlns:a16="http://schemas.microsoft.com/office/drawing/2014/main" id="{4987528D-293D-419F-B6B1-A104443B2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AA467263-FC60-4269-BE10-A00F3AE96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53" name="Triángulo rectángulo 52">
            <a:extLst>
              <a:ext uri="{FF2B5EF4-FFF2-40B4-BE49-F238E27FC236}">
                <a16:creationId xmlns:a16="http://schemas.microsoft.com/office/drawing/2014/main" id="{0A2143FD-5B7E-4844-9056-07C72D17C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4" name="Diagrama de flujo: Documento 53">
            <a:extLst>
              <a:ext uri="{FF2B5EF4-FFF2-40B4-BE49-F238E27FC236}">
                <a16:creationId xmlns:a16="http://schemas.microsoft.com/office/drawing/2014/main" id="{FD193356-2BA7-4BBE-A881-735188BBD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BABB6A4E-AAF5-46BC-AF70-EFB826898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5098CE0A-07AF-475D-847B-BC2C09B11257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0FAF8888-5C58-4210-9B6C-8453116F89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E55DA967-527D-4EF5-BC5B-C9A4D0AE670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AD4B90F1-FA63-44F8-AFBD-EAA664F2668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779BC52E-5A86-4380-BDBD-4A8C8F79F3DA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7518DD47-B72F-4572-8652-594CB38C7C77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6BB75A49-D451-4D82-A22C-FF0946E6DED9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0BCB1FB9-CC9B-48F2-90C3-821F3F616C17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A6D00A7D-DC23-4315-9EC0-B669EB491DB1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3E76C2DE-1D31-4289-AE7D-6C34B9BEE7E0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B62E9492-F409-482D-B645-10FF6AC41AF9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62DC565F-0CA2-4501-8213-735FFE3DF6B3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7E5A3D38-7FDD-4709-88C6-590F3E5AEA78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3F34FB10-A2A2-42BE-89D3-59CDCDF82CE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A0EB0B65-231B-4586-AB6F-5AB3DE9FAADA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519DB94B-4BD3-4672-BD6B-3994D5B9CE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6806E7D0-A3FD-43BC-B099-D9AD77116FD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F9D3F4C0-B895-47F1-B38A-1D86C2396A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52FA5DF4-DE8F-4EF8-BC50-0BDA1ED6BA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741CF04F-8C94-4781-839F-DCABB2D7BC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id="{508DF419-049D-4C31-BE0A-E5F9FADA51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9619C9CF-0817-4920-8D58-4983252BD9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>
              <a:extLst>
                <a:ext uri="{FF2B5EF4-FFF2-40B4-BE49-F238E27FC236}">
                  <a16:creationId xmlns:a16="http://schemas.microsoft.com/office/drawing/2014/main" id="{7A5B031B-FA3D-4738-BB48-5143A29B80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>
              <a:extLst>
                <a:ext uri="{FF2B5EF4-FFF2-40B4-BE49-F238E27FC236}">
                  <a16:creationId xmlns:a16="http://schemas.microsoft.com/office/drawing/2014/main" id="{94D8098E-5CEA-4903-A146-23D553F698E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>
              <a:extLst>
                <a:ext uri="{FF2B5EF4-FFF2-40B4-BE49-F238E27FC236}">
                  <a16:creationId xmlns:a16="http://schemas.microsoft.com/office/drawing/2014/main" id="{DA900A38-58AC-40D4-896C-5B66E97123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53E623E7-180E-4DB5-91B3-48CE8414D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:a16="http://schemas.microsoft.com/office/drawing/2014/main" id="{6C3F2957-4A6D-4C53-A2BC-0ED300AE530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29A34577-91E4-43A1-965D-0E340D1398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id="{2C7E108E-58D2-4FB5-AFA0-27A86DA9630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8B22350-AB76-4020-9872-4E63DFBF9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04" y="689389"/>
            <a:ext cx="5465225" cy="2637455"/>
          </a:xfrm>
          <a:prstGeom prst="rect">
            <a:avLst/>
          </a:prstGeom>
        </p:spPr>
        <p:txBody>
          <a:bodyPr rtlCol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86" name="Subtítulo 2">
            <a:extLst>
              <a:ext uri="{FF2B5EF4-FFF2-40B4-BE49-F238E27FC236}">
                <a16:creationId xmlns:a16="http://schemas.microsoft.com/office/drawing/2014/main" id="{89A872D6-4D76-4CD1-9873-C29D72DFD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algn="l" rtl="0">
              <a:lnSpc>
                <a:spcPct val="110000"/>
              </a:lnSpc>
            </a:pPr>
            <a:r>
              <a:rPr lang="es-ES" noProof="0">
                <a:solidFill>
                  <a:schemeClr val="tx2">
                    <a:alpha val="80000"/>
                  </a:schemeClr>
                </a:solidFill>
              </a:rPr>
              <a:t>Haga clic para modificar el estilo de subtítulo del patrón</a:t>
            </a:r>
          </a:p>
        </p:txBody>
      </p:sp>
      <p:sp>
        <p:nvSpPr>
          <p:cNvPr id="91" name="Marcador de fecha 3">
            <a:extLst>
              <a:ext uri="{FF2B5EF4-FFF2-40B4-BE49-F238E27FC236}">
                <a16:creationId xmlns:a16="http://schemas.microsoft.com/office/drawing/2014/main" id="{4986AE78-551F-477B-AF47-E26167A6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2/2/20XX</a:t>
            </a:r>
          </a:p>
        </p:txBody>
      </p:sp>
      <p:sp>
        <p:nvSpPr>
          <p:cNvPr id="47" name="Marcador de posición de imagen 4">
            <a:extLst>
              <a:ext uri="{FF2B5EF4-FFF2-40B4-BE49-F238E27FC236}">
                <a16:creationId xmlns:a16="http://schemas.microsoft.com/office/drawing/2014/main" id="{5C9DFB21-140A-4BCA-8D67-8581312FE9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6630" y="443884"/>
            <a:ext cx="5909831" cy="5879389"/>
          </a:xfrm>
          <a:prstGeom prst="ellipse">
            <a:avLst/>
          </a:prstGeom>
        </p:spPr>
        <p:txBody>
          <a:bodyPr rtlCol="0"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92" name="Marcador de pie de página 4">
            <a:extLst>
              <a:ext uri="{FF2B5EF4-FFF2-40B4-BE49-F238E27FC236}">
                <a16:creationId xmlns:a16="http://schemas.microsoft.com/office/drawing/2014/main" id="{19C3F2E1-5471-4835-8A24-5F00674F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3" name="Marcador de número de diapositiva 5">
            <a:extLst>
              <a:ext uri="{FF2B5EF4-FFF2-40B4-BE49-F238E27FC236}">
                <a16:creationId xmlns:a16="http://schemas.microsoft.com/office/drawing/2014/main" id="{24B165E2-B012-4272-BBB2-66D70B29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fld id="{11A71338-8BA2-4C79-A6C5-5A8E30081D0C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006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ángulo 1">
            <a:extLst>
              <a:ext uri="{FF2B5EF4-FFF2-40B4-BE49-F238E27FC236}">
                <a16:creationId xmlns:a16="http://schemas.microsoft.com/office/drawing/2014/main" id="{0F25F0BC-3414-4A4E-82FD-7DE1761A5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136E80E-F44A-4A08-AD5C-C4E6E83A7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C4F02106-B95B-4137-ABA0-DE89F9345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3107" y="-6055"/>
            <a:ext cx="12185786" cy="2656696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86F50E1B-B981-4FF3-B7D0-ED31A0707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66903" y="3535448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0AE35541-C201-4A8C-8E97-2CF46579A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73" y="5198354"/>
            <a:ext cx="2602925" cy="1671572"/>
          </a:xfrm>
          <a:custGeom>
            <a:avLst/>
            <a:gdLst>
              <a:gd name="connsiteX0" fmla="*/ 281723 w 2602925"/>
              <a:gd name="connsiteY0" fmla="*/ 0 h 1671572"/>
              <a:gd name="connsiteX1" fmla="*/ 2538665 w 2602925"/>
              <a:gd name="connsiteY1" fmla="*/ 1496001 h 1671572"/>
              <a:gd name="connsiteX2" fmla="*/ 2602925 w 2602925"/>
              <a:gd name="connsiteY2" fmla="*/ 1671572 h 1671572"/>
              <a:gd name="connsiteX3" fmla="*/ 1714953 w 2602925"/>
              <a:gd name="connsiteY3" fmla="*/ 1671572 h 1671572"/>
              <a:gd name="connsiteX4" fmla="*/ 1633707 w 2602925"/>
              <a:gd name="connsiteY4" fmla="*/ 1537837 h 1671572"/>
              <a:gd name="connsiteX5" fmla="*/ 281722 w 2602925"/>
              <a:gd name="connsiteY5" fmla="*/ 818992 h 1671572"/>
              <a:gd name="connsiteX6" fmla="*/ 115019 w 2602925"/>
              <a:gd name="connsiteY6" fmla="*/ 827410 h 1671572"/>
              <a:gd name="connsiteX7" fmla="*/ 0 w 2602925"/>
              <a:gd name="connsiteY7" fmla="*/ 844964 h 1671572"/>
              <a:gd name="connsiteX8" fmla="*/ 0 w 2602925"/>
              <a:gd name="connsiteY8" fmla="*/ 17421 h 1671572"/>
              <a:gd name="connsiteX9" fmla="*/ 31283 w 2602925"/>
              <a:gd name="connsiteY9" fmla="*/ 12646 h 1671572"/>
              <a:gd name="connsiteX10" fmla="*/ 281723 w 2602925"/>
              <a:gd name="connsiteY10" fmla="*/ 0 h 167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2925" h="1671572">
                <a:moveTo>
                  <a:pt x="281723" y="0"/>
                </a:moveTo>
                <a:cubicBezTo>
                  <a:pt x="1296311" y="0"/>
                  <a:pt x="2166821" y="616864"/>
                  <a:pt x="2538665" y="1496001"/>
                </a:cubicBezTo>
                <a:lnTo>
                  <a:pt x="2602925" y="1671572"/>
                </a:lnTo>
                <a:lnTo>
                  <a:pt x="1714953" y="1671572"/>
                </a:lnTo>
                <a:lnTo>
                  <a:pt x="1633707" y="1537837"/>
                </a:lnTo>
                <a:cubicBezTo>
                  <a:pt x="1340706" y="1104138"/>
                  <a:pt x="844514" y="818992"/>
                  <a:pt x="281722" y="818992"/>
                </a:cubicBezTo>
                <a:cubicBezTo>
                  <a:pt x="225443" y="818992"/>
                  <a:pt x="169830" y="821844"/>
                  <a:pt x="115019" y="827410"/>
                </a:cubicBezTo>
                <a:lnTo>
                  <a:pt x="0" y="844964"/>
                </a:lnTo>
                <a:lnTo>
                  <a:pt x="0" y="17421"/>
                </a:lnTo>
                <a:lnTo>
                  <a:pt x="31283" y="12646"/>
                </a:lnTo>
                <a:cubicBezTo>
                  <a:pt x="113626" y="4284"/>
                  <a:pt x="197174" y="0"/>
                  <a:pt x="2817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D77D8A9-52A9-426B-A7FA-8F0D57A0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9FBA36D2-108E-4BCE-B00B-7AADE262EBA8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87CCA430-E045-49A4-BBFA-58E62DB70C1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0A8F23F5-C38C-4F4D-AC9D-53EE5C805B3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E9F8BEAE-4D02-4E92-BF07-2B52C1DC6AAC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1CECE1E3-E88F-4BF4-91A1-21CE42A919ED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CF3597D0-8C2B-4DF1-A82D-B7AED489FAA9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988A03C0-2CF4-4311-BFE9-050460F9B2B4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29DD4F0C-1AB6-4919-A06A-C33148C95772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4F9DCDAB-1034-49DC-B20D-5B3AC4DDA949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E03569C8-7E1D-4D32-880E-03A713BC8EC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D787C248-294D-4430-9163-A18DB7A0E58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B4E8BBE7-F812-4E02-8220-479D4B2E9DB2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2AA42D07-05F3-4BE3-81BF-B5F84474EF1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2E1C5E67-B32B-49DC-BF5E-D25C7CF20873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16B1788E-1754-47A2-853A-6FE39EEB1E0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57682792-A763-4918-B362-26D487DE471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CD52BF25-0CAE-4903-A7E6-8A7768DD1F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6A14A49A-F4B0-444F-8BA5-9DC89AC760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7D09471A-4DE2-47CD-AED8-27D5B1050B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74C0A412-5D4A-44E9-9738-BD17D84887C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32F41B69-68CE-41EF-BBED-1CD4FF7A9F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53B5DECC-07DB-431C-88EC-3AEE965EC1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66CE55D3-190F-47D1-98A6-D7281E51E0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A0324378-6046-45CC-A273-AE16EFF671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0190AD03-D044-4A15-879F-BC87B702ABE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59B3C48A-196D-4BE2-A7CD-848178CCFC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F4F5DF92-38A4-42C0-8492-7C34DBFEF3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AC093942-8F5E-4520-8571-946A6E5CEB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A648E900-15FD-4793-A783-15BD86852618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ítulo 1">
            <a:extLst>
              <a:ext uri="{FF2B5EF4-FFF2-40B4-BE49-F238E27FC236}">
                <a16:creationId xmlns:a16="http://schemas.microsoft.com/office/drawing/2014/main" id="{5DF337DA-C179-4649-9021-51ECBB84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0914"/>
            <a:ext cx="5552414" cy="272748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10000"/>
              </a:lnSpc>
            </a:pPr>
            <a:r>
              <a:rPr lang="es-ES" noProof="0">
                <a:solidFill>
                  <a:schemeClr val="tx2"/>
                </a:solidFill>
                <a:cs typeface="Posterama" panose="020B0504020200020000" pitchFamily="34" charset="0"/>
              </a:rPr>
              <a:t>Haga clic para modificar el estilo de título del patrón</a:t>
            </a:r>
          </a:p>
        </p:txBody>
      </p:sp>
      <p:sp>
        <p:nvSpPr>
          <p:cNvPr id="50" name="Marcador de posición de imagen 44">
            <a:extLst>
              <a:ext uri="{FF2B5EF4-FFF2-40B4-BE49-F238E27FC236}">
                <a16:creationId xmlns:a16="http://schemas.microsoft.com/office/drawing/2014/main" id="{CDAEDC08-93B5-4CC2-A77F-91F47AD1D7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0500" y="195263"/>
            <a:ext cx="5837238" cy="296068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Inserte la foto aquí</a:t>
            </a:r>
          </a:p>
        </p:txBody>
      </p:sp>
      <p:sp>
        <p:nvSpPr>
          <p:cNvPr id="51" name="Marcador de posición de imagen 48">
            <a:extLst>
              <a:ext uri="{FF2B5EF4-FFF2-40B4-BE49-F238E27FC236}">
                <a16:creationId xmlns:a16="http://schemas.microsoft.com/office/drawing/2014/main" id="{C34DF4FD-6356-4CA5-9E6F-749666E2D4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4265" y="184840"/>
            <a:ext cx="5841996" cy="298719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Inserte la foto aquí</a:t>
            </a:r>
          </a:p>
        </p:txBody>
      </p:sp>
      <p:sp>
        <p:nvSpPr>
          <p:cNvPr id="39" name="Marcador de contenido 38">
            <a:extLst>
              <a:ext uri="{FF2B5EF4-FFF2-40B4-BE49-F238E27FC236}">
                <a16:creationId xmlns:a16="http://schemas.microsoft.com/office/drawing/2014/main" id="{9C696AEE-49AB-4D07-90D6-AD190251723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9663" y="3525611"/>
            <a:ext cx="5816600" cy="27209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52" name="Marcador de fecha 3">
            <a:extLst>
              <a:ext uri="{FF2B5EF4-FFF2-40B4-BE49-F238E27FC236}">
                <a16:creationId xmlns:a16="http://schemas.microsoft.com/office/drawing/2014/main" id="{CEABCB88-BA9F-47D3-A787-DF88895F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2/2/20XX</a:t>
            </a:r>
          </a:p>
        </p:txBody>
      </p:sp>
      <p:sp>
        <p:nvSpPr>
          <p:cNvPr id="53" name="Marcador de pie de página 4">
            <a:extLst>
              <a:ext uri="{FF2B5EF4-FFF2-40B4-BE49-F238E27FC236}">
                <a16:creationId xmlns:a16="http://schemas.microsoft.com/office/drawing/2014/main" id="{6244155B-5D28-4D19-90C2-1FBB57AA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54" name="Marcador de número de diapositiva 5">
            <a:extLst>
              <a:ext uri="{FF2B5EF4-FFF2-40B4-BE49-F238E27FC236}">
                <a16:creationId xmlns:a16="http://schemas.microsoft.com/office/drawing/2014/main" id="{E2F1D5A7-A160-4678-8595-C5E21729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fld id="{11A71338-8BA2-4C79-A6C5-5A8E30081D0C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3882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ángulo 1">
            <a:extLst>
              <a:ext uri="{FF2B5EF4-FFF2-40B4-BE49-F238E27FC236}">
                <a16:creationId xmlns:a16="http://schemas.microsoft.com/office/drawing/2014/main" id="{88878880-76F2-45B5-916B-36E7EE2B1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B75C3C8-6E32-4269-9316-DC942E00A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247C2144-3704-461F-AEA4-5AD7F2A4B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1559143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Diagrama de flujo: Documento 4">
            <a:extLst>
              <a:ext uri="{FF2B5EF4-FFF2-40B4-BE49-F238E27FC236}">
                <a16:creationId xmlns:a16="http://schemas.microsoft.com/office/drawing/2014/main" id="{5C2F4A0D-E022-45C1-A4F2-BDD40ECBB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B95DAD1-C9F8-42EA-938C-AD799D0D1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CE106CB0-0456-42D2-9064-D8307EE2EE6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B6564272-B469-4B76-89B3-EAE1C5EA557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9C812937-53FC-4F40-9E1F-62BD5DC5C8E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D5C30D30-0592-4A8D-9BFB-E39327DEB08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B5EF5218-294E-41E0-B835-6CD21C0AB503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64EAD817-B289-4780-AF71-3A814DA1517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015FE1B7-342F-44E3-9A5F-4320F4B56F12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8F304BD3-68AC-49BC-8B74-71637404CEEC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B0859D2C-72C4-411A-BD82-8368DDC03513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7B22EA31-AED9-4314-8509-4087F82F111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74E3D353-A425-4930-AC93-9A9F93EC07E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E75827C0-9081-4304-98D0-28375902854E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7FBC916B-3AAC-4825-8D0F-923D60C0DA4E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13085D6A-11B7-416E-9A80-085550712976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F1619986-89C6-4164-BD69-5117CB5E3D0D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3D63A74F-F1A7-4546-BCB1-3C49033B344A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348BEE97-AC71-4466-82E9-05302D19D2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BFB7EA87-48DE-40EC-97C4-1119D6E0BC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6709E735-55F1-46BE-964B-17589798C4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0AE224F2-AB69-40F3-83FC-5A1C2985F11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10841DFB-48FF-4E4C-BD80-FAEDD9869C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3F2079C-0840-41A3-B649-BFA2657D7F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624F5B96-0C46-4542-959C-A0AB18C7DAE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87E7EDBA-8F85-4F7A-A17D-6B49A51D412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043D3094-2C9C-4299-9065-669FFD8F5D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DE307EDA-19A4-4312-920D-EC02D2A70C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62953220-FAE3-4A55-B3C5-632C82C456A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72B2B007-553A-4A33-B077-9CA9D0313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CE213DEB-4CFC-46B3-8DB4-77581E46552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ítulo 1">
            <a:extLst>
              <a:ext uri="{FF2B5EF4-FFF2-40B4-BE49-F238E27FC236}">
                <a16:creationId xmlns:a16="http://schemas.microsoft.com/office/drawing/2014/main" id="{EBBBF2BB-36BE-45E7-A35B-260E76E7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7"/>
            <a:ext cx="5410197" cy="198217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>
              <a:lnSpc>
                <a:spcPct val="110000"/>
              </a:lnSpc>
            </a:pPr>
            <a:r>
              <a:rPr lang="es-ES" noProof="0">
                <a:solidFill>
                  <a:srgbClr val="FFFFFF"/>
                </a:solidFill>
                <a:cs typeface="Posterama" panose="020B0504020200020000" pitchFamily="34" charset="0"/>
              </a:rPr>
              <a:t>Haga clic para modificar el estilo de título del patrón</a:t>
            </a:r>
          </a:p>
        </p:txBody>
      </p:sp>
      <p:sp>
        <p:nvSpPr>
          <p:cNvPr id="42" name="Marcador de contenido 38">
            <a:extLst>
              <a:ext uri="{FF2B5EF4-FFF2-40B4-BE49-F238E27FC236}">
                <a16:creationId xmlns:a16="http://schemas.microsoft.com/office/drawing/2014/main" id="{03257FF4-6F58-4A1E-866D-198569F917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3104" y="2957665"/>
            <a:ext cx="5543524" cy="335873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44" name="Marcador de posición de imagen 42">
            <a:extLst>
              <a:ext uri="{FF2B5EF4-FFF2-40B4-BE49-F238E27FC236}">
                <a16:creationId xmlns:a16="http://schemas.microsoft.com/office/drawing/2014/main" id="{32195099-4E20-48F3-8272-F12592AD44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19875" y="725487"/>
            <a:ext cx="5388490" cy="551946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Inserte la foto aquí</a:t>
            </a:r>
          </a:p>
        </p:txBody>
      </p:sp>
      <p:sp>
        <p:nvSpPr>
          <p:cNvPr id="39" name="Marcador de fecha 3">
            <a:extLst>
              <a:ext uri="{FF2B5EF4-FFF2-40B4-BE49-F238E27FC236}">
                <a16:creationId xmlns:a16="http://schemas.microsoft.com/office/drawing/2014/main" id="{CFCED92E-6EA8-410D-90AD-DF0B229B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2/2/20XX</a:t>
            </a:r>
          </a:p>
        </p:txBody>
      </p:sp>
      <p:sp>
        <p:nvSpPr>
          <p:cNvPr id="40" name="Marcador de pie de página 4">
            <a:extLst>
              <a:ext uri="{FF2B5EF4-FFF2-40B4-BE49-F238E27FC236}">
                <a16:creationId xmlns:a16="http://schemas.microsoft.com/office/drawing/2014/main" id="{FC6D7D3E-FCD8-42CA-A1BB-9112B553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1" name="Marcador de número de diapositiva 5">
            <a:extLst>
              <a:ext uri="{FF2B5EF4-FFF2-40B4-BE49-F238E27FC236}">
                <a16:creationId xmlns:a16="http://schemas.microsoft.com/office/drawing/2014/main" id="{A49CA3E6-DD23-4395-AE34-560EA112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pPr rtl="0"/>
            <a:fld id="{11A71338-8BA2-4C79-A6C5-5A8E30081D0C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4811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ítulo 1">
            <a:extLst>
              <a:ext uri="{FF2B5EF4-FFF2-40B4-BE49-F238E27FC236}">
                <a16:creationId xmlns:a16="http://schemas.microsoft.com/office/drawing/2014/main" id="{0B54C968-9162-4E94-9F00-9921A433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90" y="1"/>
            <a:ext cx="6168182" cy="6858000"/>
          </a:xfrm>
          <a:custGeom>
            <a:avLst/>
            <a:gdLst>
              <a:gd name="connsiteX0" fmla="*/ 0 w 5115291"/>
              <a:gd name="connsiteY0" fmla="*/ 0 h 6857989"/>
              <a:gd name="connsiteX1" fmla="*/ 5115291 w 5115291"/>
              <a:gd name="connsiteY1" fmla="*/ 0 h 6857989"/>
              <a:gd name="connsiteX2" fmla="*/ 5115291 w 5115291"/>
              <a:gd name="connsiteY2" fmla="*/ 6857989 h 6857989"/>
              <a:gd name="connsiteX3" fmla="*/ 0 w 5115291"/>
              <a:gd name="connsiteY3" fmla="*/ 6857989 h 6857989"/>
              <a:gd name="connsiteX4" fmla="*/ 0 w 5115291"/>
              <a:gd name="connsiteY4" fmla="*/ 0 h 6857989"/>
              <a:gd name="connsiteX0" fmla="*/ 0 w 5115291"/>
              <a:gd name="connsiteY0" fmla="*/ 8467 h 6866456"/>
              <a:gd name="connsiteX1" fmla="*/ 5022158 w 5115291"/>
              <a:gd name="connsiteY1" fmla="*/ 0 h 6866456"/>
              <a:gd name="connsiteX2" fmla="*/ 5115291 w 5115291"/>
              <a:gd name="connsiteY2" fmla="*/ 6866456 h 6866456"/>
              <a:gd name="connsiteX3" fmla="*/ 0 w 5115291"/>
              <a:gd name="connsiteY3" fmla="*/ 6866456 h 6866456"/>
              <a:gd name="connsiteX4" fmla="*/ 0 w 5115291"/>
              <a:gd name="connsiteY4" fmla="*/ 8467 h 6866456"/>
              <a:gd name="connsiteX0" fmla="*/ 0 w 5115291"/>
              <a:gd name="connsiteY0" fmla="*/ 0 h 6857989"/>
              <a:gd name="connsiteX1" fmla="*/ 5013692 w 5115291"/>
              <a:gd name="connsiteY1" fmla="*/ 0 h 6857989"/>
              <a:gd name="connsiteX2" fmla="*/ 5115291 w 5115291"/>
              <a:gd name="connsiteY2" fmla="*/ 6857989 h 6857989"/>
              <a:gd name="connsiteX3" fmla="*/ 0 w 5115291"/>
              <a:gd name="connsiteY3" fmla="*/ 6857989 h 6857989"/>
              <a:gd name="connsiteX4" fmla="*/ 0 w 5115291"/>
              <a:gd name="connsiteY4" fmla="*/ 0 h 6857989"/>
              <a:gd name="connsiteX0" fmla="*/ 0 w 5691024"/>
              <a:gd name="connsiteY0" fmla="*/ 0 h 6857989"/>
              <a:gd name="connsiteX1" fmla="*/ 5013692 w 5691024"/>
              <a:gd name="connsiteY1" fmla="*/ 0 h 6857989"/>
              <a:gd name="connsiteX2" fmla="*/ 5691024 w 5691024"/>
              <a:gd name="connsiteY2" fmla="*/ 3098800 h 6857989"/>
              <a:gd name="connsiteX3" fmla="*/ 5115291 w 5691024"/>
              <a:gd name="connsiteY3" fmla="*/ 6857989 h 6857989"/>
              <a:gd name="connsiteX4" fmla="*/ 0 w 5691024"/>
              <a:gd name="connsiteY4" fmla="*/ 6857989 h 6857989"/>
              <a:gd name="connsiteX5" fmla="*/ 0 w 5691024"/>
              <a:gd name="connsiteY5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75182"/>
              <a:gd name="connsiteY0" fmla="*/ 0 h 6857989"/>
              <a:gd name="connsiteX1" fmla="*/ 5013692 w 6175182"/>
              <a:gd name="connsiteY1" fmla="*/ 0 h 6857989"/>
              <a:gd name="connsiteX2" fmla="*/ 5691024 w 6175182"/>
              <a:gd name="connsiteY2" fmla="*/ 3098800 h 6857989"/>
              <a:gd name="connsiteX3" fmla="*/ 6131290 w 6175182"/>
              <a:gd name="connsiteY3" fmla="*/ 5672667 h 6857989"/>
              <a:gd name="connsiteX4" fmla="*/ 5115291 w 6175182"/>
              <a:gd name="connsiteY4" fmla="*/ 6857989 h 6857989"/>
              <a:gd name="connsiteX5" fmla="*/ 0 w 6175182"/>
              <a:gd name="connsiteY5" fmla="*/ 6857989 h 6857989"/>
              <a:gd name="connsiteX6" fmla="*/ 0 w 6175182"/>
              <a:gd name="connsiteY6" fmla="*/ 0 h 6857989"/>
              <a:gd name="connsiteX0" fmla="*/ 0 w 6175182"/>
              <a:gd name="connsiteY0" fmla="*/ 0 h 6857989"/>
              <a:gd name="connsiteX1" fmla="*/ 5013692 w 6175182"/>
              <a:gd name="connsiteY1" fmla="*/ 0 h 6857989"/>
              <a:gd name="connsiteX2" fmla="*/ 5691024 w 6175182"/>
              <a:gd name="connsiteY2" fmla="*/ 3098800 h 6857989"/>
              <a:gd name="connsiteX3" fmla="*/ 6131290 w 6175182"/>
              <a:gd name="connsiteY3" fmla="*/ 5672667 h 6857989"/>
              <a:gd name="connsiteX4" fmla="*/ 5115291 w 6175182"/>
              <a:gd name="connsiteY4" fmla="*/ 6857989 h 6857989"/>
              <a:gd name="connsiteX5" fmla="*/ 0 w 6175182"/>
              <a:gd name="connsiteY5" fmla="*/ 6857989 h 6857989"/>
              <a:gd name="connsiteX6" fmla="*/ 0 w 6175182"/>
              <a:gd name="connsiteY6" fmla="*/ 0 h 6857989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68182"/>
              <a:gd name="connsiteY0" fmla="*/ 0 h 6866456"/>
              <a:gd name="connsiteX1" fmla="*/ 5013692 w 6168182"/>
              <a:gd name="connsiteY1" fmla="*/ 0 h 6866456"/>
              <a:gd name="connsiteX2" fmla="*/ 5691024 w 6168182"/>
              <a:gd name="connsiteY2" fmla="*/ 3098800 h 6866456"/>
              <a:gd name="connsiteX3" fmla="*/ 6131290 w 6168182"/>
              <a:gd name="connsiteY3" fmla="*/ 5672667 h 6866456"/>
              <a:gd name="connsiteX4" fmla="*/ 5843424 w 6168182"/>
              <a:gd name="connsiteY4" fmla="*/ 6866456 h 6866456"/>
              <a:gd name="connsiteX5" fmla="*/ 0 w 6168182"/>
              <a:gd name="connsiteY5" fmla="*/ 6857989 h 6866456"/>
              <a:gd name="connsiteX6" fmla="*/ 0 w 6168182"/>
              <a:gd name="connsiteY6" fmla="*/ 0 h 68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182" h="6866456">
                <a:moveTo>
                  <a:pt x="0" y="0"/>
                </a:moveTo>
                <a:lnTo>
                  <a:pt x="5013692" y="0"/>
                </a:lnTo>
                <a:cubicBezTo>
                  <a:pt x="5041915" y="2113844"/>
                  <a:pt x="5392928" y="2241197"/>
                  <a:pt x="5691024" y="3098800"/>
                </a:cubicBezTo>
                <a:cubicBezTo>
                  <a:pt x="6145754" y="4111625"/>
                  <a:pt x="6230068" y="5012267"/>
                  <a:pt x="6131290" y="5672667"/>
                </a:cubicBezTo>
                <a:cubicBezTo>
                  <a:pt x="6035335" y="6070597"/>
                  <a:pt x="5973246" y="6468526"/>
                  <a:pt x="5843424" y="6866456"/>
                </a:cubicBezTo>
                <a:lnTo>
                  <a:pt x="0" y="68579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640080" tIns="777240" rtlCol="0"/>
          <a:lstStyle/>
          <a:p>
            <a:pPr algn="l" rtl="0"/>
            <a:r>
              <a:rPr lang="es-ES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 clic para modificar el estilo de título del patrón</a:t>
            </a:r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BA990E7A-F299-4210-97ED-B2240FAF8D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0"/>
            <a:ext cx="7534275" cy="6857999"/>
          </a:xfrm>
          <a:custGeom>
            <a:avLst/>
            <a:gdLst>
              <a:gd name="connsiteX0" fmla="*/ 0 w 7432675"/>
              <a:gd name="connsiteY0" fmla="*/ 6856431 h 6857999"/>
              <a:gd name="connsiteX1" fmla="*/ 1083393 w 7432675"/>
              <a:gd name="connsiteY1" fmla="*/ 6857999 h 6857999"/>
              <a:gd name="connsiteX2" fmla="*/ 0 w 7432675"/>
              <a:gd name="connsiteY2" fmla="*/ 6857999 h 6857999"/>
              <a:gd name="connsiteX3" fmla="*/ 254367 w 7432675"/>
              <a:gd name="connsiteY3" fmla="*/ 0 h 6857999"/>
              <a:gd name="connsiteX4" fmla="*/ 7432675 w 7432675"/>
              <a:gd name="connsiteY4" fmla="*/ 0 h 6857999"/>
              <a:gd name="connsiteX5" fmla="*/ 7432675 w 7432675"/>
              <a:gd name="connsiteY5" fmla="*/ 6857999 h 6857999"/>
              <a:gd name="connsiteX6" fmla="*/ 1084100 w 7432675"/>
              <a:gd name="connsiteY6" fmla="*/ 6857999 h 6857999"/>
              <a:gd name="connsiteX7" fmla="*/ 1170353 w 7432675"/>
              <a:gd name="connsiteY7" fmla="*/ 6559920 h 6857999"/>
              <a:gd name="connsiteX8" fmla="*/ 1371965 w 7432675"/>
              <a:gd name="connsiteY8" fmla="*/ 5665681 h 6857999"/>
              <a:gd name="connsiteX9" fmla="*/ 931699 w 7432675"/>
              <a:gd name="connsiteY9" fmla="*/ 3094984 h 6857999"/>
              <a:gd name="connsiteX10" fmla="*/ 254367 w 7432675"/>
              <a:gd name="connsiteY1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2675" h="6857999">
                <a:moveTo>
                  <a:pt x="0" y="6856431"/>
                </a:moveTo>
                <a:lnTo>
                  <a:pt x="1083393" y="6857999"/>
                </a:lnTo>
                <a:lnTo>
                  <a:pt x="0" y="6857999"/>
                </a:lnTo>
                <a:close/>
                <a:moveTo>
                  <a:pt x="254367" y="0"/>
                </a:moveTo>
                <a:lnTo>
                  <a:pt x="7432675" y="0"/>
                </a:lnTo>
                <a:lnTo>
                  <a:pt x="7432675" y="6857999"/>
                </a:lnTo>
                <a:lnTo>
                  <a:pt x="1084100" y="6857999"/>
                </a:lnTo>
                <a:lnTo>
                  <a:pt x="1170353" y="6559920"/>
                </a:lnTo>
                <a:cubicBezTo>
                  <a:pt x="1247083" y="6261841"/>
                  <a:pt x="1299999" y="5963761"/>
                  <a:pt x="1371965" y="5665681"/>
                </a:cubicBezTo>
                <a:cubicBezTo>
                  <a:pt x="1470743" y="5006095"/>
                  <a:pt x="1386429" y="4106562"/>
                  <a:pt x="931699" y="3094984"/>
                </a:cubicBezTo>
                <a:cubicBezTo>
                  <a:pt x="633604" y="2238437"/>
                  <a:pt x="282590" y="2111241"/>
                  <a:pt x="254367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Inserte la foto aquí</a:t>
            </a: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74108930-733F-4442-A067-3D79F6C096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410" y="4072044"/>
            <a:ext cx="4567990" cy="149537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 rtl="0">
              <a:lnSpc>
                <a:spcPct val="110000"/>
              </a:lnSpc>
              <a:tabLst>
                <a:tab pos="4686300" algn="l"/>
              </a:tabLst>
            </a:pPr>
            <a:r>
              <a:rPr lang="es-ES" sz="2200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 clic para agregar un subtítulo</a:t>
            </a:r>
          </a:p>
        </p:txBody>
      </p:sp>
    </p:spTree>
    <p:extLst>
      <p:ext uri="{BB962C8B-B14F-4D97-AF65-F5344CB8AC3E}">
        <p14:creationId xmlns:p14="http://schemas.microsoft.com/office/powerpoint/2010/main" val="182612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ángulo 1">
            <a:extLst>
              <a:ext uri="{FF2B5EF4-FFF2-40B4-BE49-F238E27FC236}">
                <a16:creationId xmlns:a16="http://schemas.microsoft.com/office/drawing/2014/main" id="{1BA840BD-172F-4ADB-A4C1-EA3FB3A68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0D03E71-B54E-4A6E-A4F8-B60561824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2"/>
              </a:solidFill>
            </a:endParaRPr>
          </a:p>
        </p:txBody>
      </p:sp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DD6F5FA1-46FA-4429-A549-1D06D0D7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71BDD7C-B416-481F-A16C-3B14FBB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BCB31C5D-A43A-4C38-B74E-9234A84B02E9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C6244DD8-1D8F-4AA3-A5F5-4298E404A2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4CE3EBC0-4667-4BC6-A9CC-DA103BD5F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BFF8C9D8-06A6-4057-AF4A-E68C2FF52192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1698C5D6-0CD8-4B0A-9018-E4E8AB06B165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E5FA1E06-A7E0-4387-B888-01CD139E36C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67D7FF7A-6DED-49BA-B18D-C07C47CAC127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50FB5490-621E-4776-8805-17DC2DEB2B2A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4EFD8034-FE34-446D-BB83-87D71E740780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F8094A7D-9F32-4BC1-807A-99DF2F31074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57259383-E3EA-4FD9-8ED8-83404582FD54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A077C54-7103-434A-AC1C-7F8C94E7DE4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F6FEA7A7-36E0-418B-B34C-E78BF293A96C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BC33DAE9-7530-473F-B552-AEFA8FB2777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EE5A9F99-D683-48ED-A296-1FFD3F21F3A1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2D183D34-AB5D-4F46-8E22-B01A42D6AC6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84D26E20-E8AB-4CF7-B688-5BFDFA98C9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2D5CACA9-37C6-4659-BECC-9BE9266107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D43037EA-282B-48DA-A0BF-8B91F2AB9F1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C77A6A28-098B-407A-831E-D7948FE5E2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2BF6BC88-7C7A-46D2-ADA4-C76A9305F4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E47B60D5-0F4B-420A-AB1D-D0294AC71C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33834F93-1811-4CFD-83C0-27A8A4B7C3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90F437B9-26C4-4229-BB1F-5642B6DFAA0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A167DE33-C7E4-48D4-9D60-DDC9998505F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3313C28F-6328-443A-8D90-A5449D98ACB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F98F2146-C0F1-40F0-8F15-8C43677357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A7712F40-2F4A-4840-9A39-5A5D70CF6F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0515D50-4076-4227-A8A6-1EB1AFD0ED3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6B10FFBE-9594-45E8-A55B-2C29EC499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6A6EAAA1-04E1-4507-BB68-77740F2960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>
              <a:defRPr sz="44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ctr" rtl="0">
              <a:lnSpc>
                <a:spcPct val="110000"/>
              </a:lnSpc>
            </a:pPr>
            <a:r>
              <a:rPr lang="es-ES" noProof="0">
                <a:solidFill>
                  <a:schemeClr val="tx2">
                    <a:alpha val="80000"/>
                  </a:schemeClr>
                </a:solidFill>
                <a:cs typeface="Posterama" panose="020B0504020200020000" pitchFamily="34" charset="0"/>
              </a:rPr>
              <a:t>Haga clic para modificar el estilo de título del patrón</a:t>
            </a:r>
          </a:p>
        </p:txBody>
      </p:sp>
      <p:sp>
        <p:nvSpPr>
          <p:cNvPr id="38" name="Marcador de contenido 37">
            <a:extLst>
              <a:ext uri="{FF2B5EF4-FFF2-40B4-BE49-F238E27FC236}">
                <a16:creationId xmlns:a16="http://schemas.microsoft.com/office/drawing/2014/main" id="{A3DF4F51-7BE0-4413-AE23-6453933363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9788" y="2124075"/>
            <a:ext cx="10512425" cy="39068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40" name="Marcador de fecha 3">
            <a:extLst>
              <a:ext uri="{FF2B5EF4-FFF2-40B4-BE49-F238E27FC236}">
                <a16:creationId xmlns:a16="http://schemas.microsoft.com/office/drawing/2014/main" id="{523D1252-F7F4-4FB8-950F-8E4B712E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2/2/20XX</a:t>
            </a:r>
          </a:p>
        </p:txBody>
      </p:sp>
      <p:sp>
        <p:nvSpPr>
          <p:cNvPr id="41" name="Marcador de pie de página 4">
            <a:extLst>
              <a:ext uri="{FF2B5EF4-FFF2-40B4-BE49-F238E27FC236}">
                <a16:creationId xmlns:a16="http://schemas.microsoft.com/office/drawing/2014/main" id="{F83A4E74-05AF-4A1F-A4D9-6EF4B285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2" name="Marcador de número de diapositiva 5">
            <a:extLst>
              <a:ext uri="{FF2B5EF4-FFF2-40B4-BE49-F238E27FC236}">
                <a16:creationId xmlns:a16="http://schemas.microsoft.com/office/drawing/2014/main" id="{0E42BF9C-AE51-478A-B770-1FB2E083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fld id="{11A71338-8BA2-4C79-A6C5-5A8E30081D0C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08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ángulo 1">
            <a:extLst>
              <a:ext uri="{FF2B5EF4-FFF2-40B4-BE49-F238E27FC236}">
                <a16:creationId xmlns:a16="http://schemas.microsoft.com/office/drawing/2014/main" id="{14214285-E69B-44FA-8F37-3B82B332A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8A3C966-52CB-4916-B4BA-FF672A064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CB4C4AFF-B140-4B74-98E9-8E0DBC2D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E8265C3-9975-474C-9EC6-1865EDA8B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430252D8-1C62-46C0-BAAF-2D16620E3F2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3FDBCA84-EA87-46AE-8031-A5D0D41767C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3D233BD8-AAA6-4B1E-997F-C2EDAB752A52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447343BE-C40B-42DF-9412-19CFE586E63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8FB20094-175C-4954-AC21-B3DF7A29FD9B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CB5AAC6-CAF7-49AB-868B-96216F48F522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9B4F6A36-B3CB-477C-8DC4-27974A6E6AB0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74710AA7-7038-4AA1-BF59-5F70CD51DC85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FB32F850-461E-4AFE-8859-EF590175A8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358594BA-77A7-4C7A-89BB-094E0EEC907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6144C66B-6345-41CE-87F1-9835625D215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476F4275-9BB8-482F-B133-0A4409246900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CF48B500-CA83-4484-AD8A-B2D2D070AC2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60090DED-C809-419C-B282-4CF2C023C03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07812DB4-DFE4-4544-B138-17181A0765E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BB7C4281-5CEE-4DDC-A1C3-643D462CF979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967C4728-2C62-4235-A5E5-C1BC3E3A7D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5A6AFA3C-432C-422E-8648-0294B214BD4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B3AB0C1E-8902-4F27-9C8B-4EAD269CB0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514D8F3C-E2CF-4B21-8A75-F7E2C93419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973221B9-91B2-4BEA-A3AE-41740B0ED3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C378359E-9B9D-46E3-8C5F-50F2DDC78B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0C909D46-962B-42D0-B061-0E7496E67E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EBA859C6-92B5-4DD3-A147-73B1350FF3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1926E7FA-BD78-40EC-BD71-DD58D0410E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0CC56267-308A-47A2-9533-FA19C9ECCD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AB57300A-1BE1-4257-AB52-6BBDA69F19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9722AA96-3A9B-4BE2-B7A3-D4B32EF3D4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6BD30F02-803D-4FDF-AA50-E6144C01D805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E5E795C-10D5-4BFA-AFD1-F1128D94F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4CBDD123-7FC3-4DB0-9740-BA9F7A8BF0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>
              <a:defRPr sz="44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ctr" rtl="0">
              <a:lnSpc>
                <a:spcPct val="110000"/>
              </a:lnSpc>
            </a:pPr>
            <a:r>
              <a:rPr lang="es-ES" noProof="0">
                <a:solidFill>
                  <a:schemeClr val="tx2">
                    <a:alpha val="80000"/>
                  </a:schemeClr>
                </a:solidFill>
                <a:cs typeface="Posterama" panose="020B0504020200020000" pitchFamily="34" charset="0"/>
              </a:rPr>
              <a:t>Haga clic para modificar el estilo de título del patrón</a:t>
            </a:r>
          </a:p>
        </p:txBody>
      </p:sp>
      <p:sp>
        <p:nvSpPr>
          <p:cNvPr id="37" name="Marcador de fecha 3">
            <a:extLst>
              <a:ext uri="{FF2B5EF4-FFF2-40B4-BE49-F238E27FC236}">
                <a16:creationId xmlns:a16="http://schemas.microsoft.com/office/drawing/2014/main" id="{24199D58-7108-494B-8A84-EB5906E2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2/2/20XX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3AAF141C-063A-4050-A290-B4B15D7D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A3C23607-1575-4DAD-BCAD-E0DEAE79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fld id="{11A71338-8BA2-4C79-A6C5-5A8E30081D0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3" name="Marcador de contenido 37">
            <a:extLst>
              <a:ext uri="{FF2B5EF4-FFF2-40B4-BE49-F238E27FC236}">
                <a16:creationId xmlns:a16="http://schemas.microsoft.com/office/drawing/2014/main" id="{64C5BEB3-C2F1-4083-B518-6A3C5E3D91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5461" y="2419525"/>
            <a:ext cx="9621076" cy="33348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</p:spTree>
    <p:extLst>
      <p:ext uri="{BB962C8B-B14F-4D97-AF65-F5344CB8AC3E}">
        <p14:creationId xmlns:p14="http://schemas.microsoft.com/office/powerpoint/2010/main" val="335485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ángulo 1">
            <a:extLst>
              <a:ext uri="{FF2B5EF4-FFF2-40B4-BE49-F238E27FC236}">
                <a16:creationId xmlns:a16="http://schemas.microsoft.com/office/drawing/2014/main" id="{A0A1C8BA-EE32-4677-A0DB-E8B4A936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44" name="Marcador de posición de imagen 43">
            <a:extLst>
              <a:ext uri="{FF2B5EF4-FFF2-40B4-BE49-F238E27FC236}">
                <a16:creationId xmlns:a16="http://schemas.microsoft.com/office/drawing/2014/main" id="{5579473C-4A97-4174-B0C4-C4B3192B74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Inserte la foto aquí</a:t>
            </a: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31A29B09-9725-4A06-8144-D0350E248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" y="-1"/>
            <a:ext cx="12167616" cy="3278531"/>
          </a:xfrm>
          <a:custGeom>
            <a:avLst/>
            <a:gdLst>
              <a:gd name="connsiteX0" fmla="*/ 0 w 12167616"/>
              <a:gd name="connsiteY0" fmla="*/ 0 h 3048002"/>
              <a:gd name="connsiteX1" fmla="*/ 12167616 w 12167616"/>
              <a:gd name="connsiteY1" fmla="*/ 0 h 3048002"/>
              <a:gd name="connsiteX2" fmla="*/ 12167616 w 12167616"/>
              <a:gd name="connsiteY2" fmla="*/ 3048002 h 3048002"/>
              <a:gd name="connsiteX3" fmla="*/ 0 w 12167616"/>
              <a:gd name="connsiteY3" fmla="*/ 3048002 h 3048002"/>
              <a:gd name="connsiteX4" fmla="*/ 0 w 12167616"/>
              <a:gd name="connsiteY4" fmla="*/ 0 h 3048002"/>
              <a:gd name="connsiteX0" fmla="*/ 0 w 12167616"/>
              <a:gd name="connsiteY0" fmla="*/ 0 h 3276633"/>
              <a:gd name="connsiteX1" fmla="*/ 12167616 w 12167616"/>
              <a:gd name="connsiteY1" fmla="*/ 0 h 3276633"/>
              <a:gd name="connsiteX2" fmla="*/ 12167616 w 12167616"/>
              <a:gd name="connsiteY2" fmla="*/ 3048002 h 3276633"/>
              <a:gd name="connsiteX3" fmla="*/ 3226308 w 12167616"/>
              <a:gd name="connsiteY3" fmla="*/ 3276602 h 3276633"/>
              <a:gd name="connsiteX4" fmla="*/ 0 w 12167616"/>
              <a:gd name="connsiteY4" fmla="*/ 3048002 h 3276633"/>
              <a:gd name="connsiteX5" fmla="*/ 0 w 12167616"/>
              <a:gd name="connsiteY5" fmla="*/ 0 h 3276633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67616 w 12167616"/>
              <a:gd name="connsiteY2" fmla="*/ 304800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912"/>
              <a:gd name="connsiteX1" fmla="*/ 12167616 w 12167616"/>
              <a:gd name="connsiteY1" fmla="*/ 0 h 3277912"/>
              <a:gd name="connsiteX2" fmla="*/ 12158091 w 12167616"/>
              <a:gd name="connsiteY2" fmla="*/ 2495552 h 3277912"/>
              <a:gd name="connsiteX3" fmla="*/ 7493508 w 12167616"/>
              <a:gd name="connsiteY3" fmla="*/ 2819402 h 3277912"/>
              <a:gd name="connsiteX4" fmla="*/ 3226308 w 12167616"/>
              <a:gd name="connsiteY4" fmla="*/ 3276602 h 3277912"/>
              <a:gd name="connsiteX5" fmla="*/ 0 w 12167616"/>
              <a:gd name="connsiteY5" fmla="*/ 3048002 h 3277912"/>
              <a:gd name="connsiteX6" fmla="*/ 0 w 12167616"/>
              <a:gd name="connsiteY6" fmla="*/ 0 h 3277912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7616" h="3278531">
                <a:moveTo>
                  <a:pt x="0" y="0"/>
                </a:moveTo>
                <a:lnTo>
                  <a:pt x="12167616" y="0"/>
                </a:lnTo>
                <a:lnTo>
                  <a:pt x="12158091" y="2495552"/>
                </a:lnTo>
                <a:cubicBezTo>
                  <a:pt x="11077448" y="2460627"/>
                  <a:pt x="8936101" y="2571752"/>
                  <a:pt x="7493508" y="2819402"/>
                </a:cubicBezTo>
                <a:cubicBezTo>
                  <a:pt x="5984240" y="3009902"/>
                  <a:pt x="5107051" y="3305177"/>
                  <a:pt x="3226308" y="3276602"/>
                </a:cubicBezTo>
                <a:cubicBezTo>
                  <a:pt x="1579372" y="3257552"/>
                  <a:pt x="1046861" y="3171827"/>
                  <a:pt x="0" y="304800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60000"/>
            </a:schemeClr>
          </a:solidFill>
        </p:spPr>
        <p:txBody>
          <a:bodyPr lIns="1600200" tIns="731520" rIns="731520" rtlCol="0"/>
          <a:lstStyle>
            <a:lvl1pPr algn="l">
              <a:defRPr sz="4400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es-ES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 clic para modificar el estilo de título del patrón</a:t>
            </a: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0BC153F2-4F90-4C1D-9840-7ED0BE6CC0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1625" y="2057400"/>
            <a:ext cx="9144000" cy="6978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>
              <a:lnSpc>
                <a:spcPct val="110000"/>
              </a:lnSpc>
              <a:tabLst>
                <a:tab pos="4686300" algn="l"/>
              </a:tabLst>
            </a:pPr>
            <a:r>
              <a:rPr lang="es-ES" sz="2200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 clic para agregar un subtítulo</a:t>
            </a:r>
          </a:p>
        </p:txBody>
      </p:sp>
      <p:sp>
        <p:nvSpPr>
          <p:cNvPr id="40" name="Marcador de fecha 3">
            <a:extLst>
              <a:ext uri="{FF2B5EF4-FFF2-40B4-BE49-F238E27FC236}">
                <a16:creationId xmlns:a16="http://schemas.microsoft.com/office/drawing/2014/main" id="{16DF808F-D351-410D-9F2D-398F1650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2/2/20XX</a:t>
            </a:r>
          </a:p>
        </p:txBody>
      </p:sp>
      <p:sp>
        <p:nvSpPr>
          <p:cNvPr id="41" name="Marcador de pie de página 4">
            <a:extLst>
              <a:ext uri="{FF2B5EF4-FFF2-40B4-BE49-F238E27FC236}">
                <a16:creationId xmlns:a16="http://schemas.microsoft.com/office/drawing/2014/main" id="{5CBDF859-0E53-403F-BDF5-D2ACFDE0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2" name="Marcador de número de diapositiva 5">
            <a:extLst>
              <a:ext uri="{FF2B5EF4-FFF2-40B4-BE49-F238E27FC236}">
                <a16:creationId xmlns:a16="http://schemas.microsoft.com/office/drawing/2014/main" id="{6C783243-E8EE-43A9-8751-47F28258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fld id="{11A71338-8BA2-4C79-A6C5-5A8E30081D0C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5647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F8AECF-5A92-463B-BA47-0FCC18460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3EE04FB-7154-40A4-B450-6D374EEA1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9CC78B40-9FD9-446A-B45F-300105F79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517420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30379A0-5C8C-401F-999E-853BBE819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6BAD8CB8-0B8F-4FFC-9B53-0A25A6D8C271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A06EB755-19BC-4135-AC9E-216BD9EFBC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FABBCDE1-ED90-46D4-A54F-8DF75E6355D9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617EE92D-999B-42DC-AE5F-C0EF864B3A76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0D2D8FEC-E645-4653-AED1-8AC4726539B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D24F2FD6-0640-4CC1-8BC0-943E18377221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53428DDD-12A7-460B-812A-8B399DB06E80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D5338223-5FF2-41AC-983B-2579BF283589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205BC773-8A9D-4A41-AB44-232E27D97A01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88C44602-D29E-4377-8B26-1026454E539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62256972-09FB-4BB3-9C4C-E3B88A018FBA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0134E892-CE91-40D7-92B3-CDD7EC5FA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87C3F8A2-919C-48E1-80E9-3CE46ED50A8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5F8EAB05-F7F8-4E3A-90CA-1F649D8F75C3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3DEB4BDA-07F6-406A-9F3D-B698C40621E2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07F9A11A-092D-46B1-9A4A-1D4B6EA5ACB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0001BAA7-FA74-4D23-BA66-9B69F5C93BF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C9A5E888-F108-4A4B-8F5C-BDDA111A2C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D6BEBDE4-B729-4E11-BF86-C230F3E43ED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D89A8680-5A41-4BF5-8D16-9527D5255B5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6CECFD79-4E24-4938-B106-D35D6B7557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DCA81B51-2EF6-40AB-90F9-7BCBEBEAA0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5BAA676-23D8-4C3F-852F-187DC2B66B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CA6E4405-CD90-4F7F-85B0-08CF800D99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8DD2B8C8-4CC0-425C-9E23-15300BEF5B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E84B1743-F5A2-44CC-A085-7DF4AD9F9F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C31D2A5C-768C-44BE-BCC2-DE75C8D366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F4196A7A-2609-45EB-A922-866317428B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653E6B24-2886-472E-9BCF-702135CB99E5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Diagrama de flujo: Documento 8">
            <a:extLst>
              <a:ext uri="{FF2B5EF4-FFF2-40B4-BE49-F238E27FC236}">
                <a16:creationId xmlns:a16="http://schemas.microsoft.com/office/drawing/2014/main" id="{8950255A-61D7-40B8-81A8-E5551BC99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214" y="-31894"/>
            <a:ext cx="12214827" cy="47606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38904292-78D1-42CD-8EC5-4992803B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sz="4400"/>
            </a:lvl1pPr>
          </a:lstStyle>
          <a:p>
            <a:pPr rtl="0">
              <a:lnSpc>
                <a:spcPct val="110000"/>
              </a:lnSpc>
            </a:pPr>
            <a:r>
              <a:rPr lang="es-ES" noProof="0">
                <a:solidFill>
                  <a:srgbClr val="FFFFFF"/>
                </a:solidFill>
                <a:cs typeface="Posterama" panose="020B0504020200020000" pitchFamily="34" charset="0"/>
              </a:rPr>
              <a:t>Haga clic para modificar el estilo de título del patrón</a:t>
            </a:r>
          </a:p>
        </p:txBody>
      </p:sp>
      <p:sp>
        <p:nvSpPr>
          <p:cNvPr id="40" name="Marcador de fecha 3">
            <a:extLst>
              <a:ext uri="{FF2B5EF4-FFF2-40B4-BE49-F238E27FC236}">
                <a16:creationId xmlns:a16="http://schemas.microsoft.com/office/drawing/2014/main" id="{0B283B3A-087C-457E-A2AA-C7F855A8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2/2/20XX</a:t>
            </a:r>
          </a:p>
        </p:txBody>
      </p:sp>
      <p:sp>
        <p:nvSpPr>
          <p:cNvPr id="41" name="Marcador de pie de página 4">
            <a:extLst>
              <a:ext uri="{FF2B5EF4-FFF2-40B4-BE49-F238E27FC236}">
                <a16:creationId xmlns:a16="http://schemas.microsoft.com/office/drawing/2014/main" id="{B407BCF8-1966-4465-AC77-708642E4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2" name="Marcador de número de diapositiva 5">
            <a:extLst>
              <a:ext uri="{FF2B5EF4-FFF2-40B4-BE49-F238E27FC236}">
                <a16:creationId xmlns:a16="http://schemas.microsoft.com/office/drawing/2014/main" id="{771AF851-D6F8-47DF-80DA-62CC552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pPr rtl="0"/>
            <a:fld id="{11A71338-8BA2-4C79-A6C5-5A8E30081D0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4" name="Marcador de contenido 37">
            <a:extLst>
              <a:ext uri="{FF2B5EF4-FFF2-40B4-BE49-F238E27FC236}">
                <a16:creationId xmlns:a16="http://schemas.microsoft.com/office/drawing/2014/main" id="{8814F959-09CC-4946-86C4-CFAD4C2BF45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1840" y="170451"/>
            <a:ext cx="11407483" cy="418470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</p:spTree>
    <p:extLst>
      <p:ext uri="{BB962C8B-B14F-4D97-AF65-F5344CB8AC3E}">
        <p14:creationId xmlns:p14="http://schemas.microsoft.com/office/powerpoint/2010/main" val="271312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EE436F9-C1F1-473C-97B1-34B3AC16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64B0B3C-4A91-4D0C-941E-B7D2E36CF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2D7F6BD6-AD9B-40A8-8631-93927B60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517420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0A7304B-809F-421E-B3C1-960A6CD55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6B2996F3-5E6E-44E8-812C-3507DE7B1C99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A4278526-38B9-4357-9197-CA50C0AD61B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93D9F9BB-B9FA-4C50-BFBB-D17E9056F58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9822CEB-3134-49B9-AFFD-A782DD039296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D3BEE4FB-5349-44A2-BF40-A3B7B73BA972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231C31F7-1E4D-46A1-B5FB-E698DADC0452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C0C0BDD2-1C23-401C-9222-0C95315EBB63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0A9CD7F7-EA2C-42C8-8CC9-F00EAE2677EC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5F32B0FC-6530-45AD-BEB6-555372040D3D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43D07DD7-FE85-4B41-B16D-31FE43882C4B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4AC89228-000D-43FE-8B10-66E806533A02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4D10C63A-108E-43ED-8D81-8A03C83E429F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708E7A2C-AED6-4879-BC5F-A92EE79E9BBC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A60896CE-034C-46F1-A79F-CDF3BFC4FC9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F7B47AEE-EBDC-416F-856E-9BD8657BA3CF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F759ED6A-B0A2-494E-A160-5ACC24C3F01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5B58699F-DEDD-430C-80FE-60AED89077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4300C0B9-9E3B-4677-BC2F-53EB2F7D90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8CB0EFA1-ABB5-4BC7-A392-6EBA8D31BF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F68DB692-F9E4-4EB2-A1EE-8F81B0340C7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4934086F-B52E-4B48-ADE6-F7E603586B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727A5AD2-7594-4954-BD07-0660E642AC8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B8D42CD-8746-4FCF-8B6C-1E57CB5BCA2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0426B80E-5E13-40C5-9542-EAE4671DA1E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9D79A255-4580-4AA0-8302-575A116C58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848C53C4-B810-442C-BC9B-27DEEDF09B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29B1EE73-8CEF-455A-BD1F-79666415F2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4826C8AE-E477-473D-A499-777965967D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07E25D3F-2A76-4087-BD89-01CDBEED020E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Diagrama de flujo: Documento 8">
            <a:extLst>
              <a:ext uri="{FF2B5EF4-FFF2-40B4-BE49-F238E27FC236}">
                <a16:creationId xmlns:a16="http://schemas.microsoft.com/office/drawing/2014/main" id="{2AAB6B79-0E9F-4797-8DFA-9A437017F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214" y="-31894"/>
            <a:ext cx="12214827" cy="47606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98F8DC0C-B421-4039-8482-5135B165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sz="4400"/>
            </a:lvl1pPr>
          </a:lstStyle>
          <a:p>
            <a:pPr rtl="0">
              <a:lnSpc>
                <a:spcPct val="110000"/>
              </a:lnSpc>
            </a:pPr>
            <a:r>
              <a:rPr lang="es-ES" noProof="0">
                <a:solidFill>
                  <a:srgbClr val="FFFFFF"/>
                </a:solidFill>
                <a:cs typeface="Posterama" panose="020B0504020200020000" pitchFamily="34" charset="0"/>
              </a:rPr>
              <a:t>Haga clic para modificar el estilo de título del patrón</a:t>
            </a:r>
          </a:p>
        </p:txBody>
      </p:sp>
      <p:sp>
        <p:nvSpPr>
          <p:cNvPr id="37" name="Marcador de fecha 3">
            <a:extLst>
              <a:ext uri="{FF2B5EF4-FFF2-40B4-BE49-F238E27FC236}">
                <a16:creationId xmlns:a16="http://schemas.microsoft.com/office/drawing/2014/main" id="{00C6B4A2-DB23-481A-87BC-CFF3992E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2/2/20XX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209EAA56-735E-4FAE-88DA-398D6B3E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AF69C6C1-6449-4CEB-BD22-FA544831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bg1"/>
                </a:solidFill>
              </a:defRPr>
            </a:lvl1pPr>
          </a:lstStyle>
          <a:p>
            <a:pPr rtl="0"/>
            <a:fld id="{11A71338-8BA2-4C79-A6C5-5A8E30081D0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1" name="Marcador de contenido 37">
            <a:extLst>
              <a:ext uri="{FF2B5EF4-FFF2-40B4-BE49-F238E27FC236}">
                <a16:creationId xmlns:a16="http://schemas.microsoft.com/office/drawing/2014/main" id="{E3F944C7-0E33-4C9B-9544-26D03DD5ECE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303" y="243154"/>
            <a:ext cx="11156556" cy="37764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</p:spTree>
    <p:extLst>
      <p:ext uri="{BB962C8B-B14F-4D97-AF65-F5344CB8AC3E}">
        <p14:creationId xmlns:p14="http://schemas.microsoft.com/office/powerpoint/2010/main" val="423394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80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B6628-6044-400F-993F-3869F8D21A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8365" y="4246790"/>
            <a:ext cx="4707835" cy="2081213"/>
          </a:xfrm>
        </p:spPr>
        <p:txBody>
          <a:bodyPr rtlCol="0"/>
          <a:lstStyle/>
          <a:p>
            <a:pPr rtl="0"/>
            <a:r>
              <a:rPr lang="es-ES" dirty="0"/>
              <a:t>Tomás Ramírez Hermosilla</a:t>
            </a:r>
          </a:p>
          <a:p>
            <a:pPr rtl="0"/>
            <a:r>
              <a:rPr lang="es-ES" dirty="0"/>
              <a:t>Universidad de Chile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E0077BA-2647-4279-9CAC-F088FD69C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-2" y="3523652"/>
            <a:ext cx="12182858" cy="3368047"/>
          </a:xfrm>
          <a:prstGeom prst="rect">
            <a:avLst/>
          </a:prstGeom>
        </p:spPr>
      </p:pic>
      <p:pic>
        <p:nvPicPr>
          <p:cNvPr id="1026" name="Picture 2" descr="Facultad de Derecho - Universidad de Chile">
            <a:extLst>
              <a:ext uri="{FF2B5EF4-FFF2-40B4-BE49-F238E27FC236}">
                <a16:creationId xmlns:a16="http://schemas.microsoft.com/office/drawing/2014/main" id="{785DD88A-C92E-4148-B627-0BDCDEFB6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98"/>
            <a:ext cx="12182857" cy="336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2E11DBA-5A05-48D6-818A-BC3F9E980B0D}"/>
              </a:ext>
            </a:extLst>
          </p:cNvPr>
          <p:cNvSpPr/>
          <p:nvPr/>
        </p:nvSpPr>
        <p:spPr>
          <a:xfrm>
            <a:off x="4356765" y="1864899"/>
            <a:ext cx="346932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AULA</a:t>
            </a:r>
            <a:endParaRPr lang="es-ES" sz="7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185A1D5-70D4-49EB-B257-ED9112402D2D}"/>
              </a:ext>
            </a:extLst>
          </p:cNvPr>
          <p:cNvSpPr/>
          <p:nvPr/>
        </p:nvSpPr>
        <p:spPr>
          <a:xfrm rot="10800000">
            <a:off x="3538446" y="3763496"/>
            <a:ext cx="510596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INVERTIDA</a:t>
            </a:r>
          </a:p>
        </p:txBody>
      </p:sp>
    </p:spTree>
    <p:extLst>
      <p:ext uri="{BB962C8B-B14F-4D97-AF65-F5344CB8AC3E}">
        <p14:creationId xmlns:p14="http://schemas.microsoft.com/office/powerpoint/2010/main" val="377786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 descr="Libro abierto en un escritorio">
            <a:extLst>
              <a:ext uri="{FF2B5EF4-FFF2-40B4-BE49-F238E27FC236}">
                <a16:creationId xmlns:a16="http://schemas.microsoft.com/office/drawing/2014/main" id="{501989EC-FF74-4093-A437-07518C7224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A45C755F-7034-4B95-9A24-D6DFD5C84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" y="-1"/>
            <a:ext cx="12167616" cy="3278531"/>
          </a:xfrm>
        </p:spPr>
        <p:txBody>
          <a:bodyPr rtlCol="0"/>
          <a:lstStyle/>
          <a:p>
            <a:pPr rtl="0"/>
            <a:r>
              <a:rPr lang="es-ES" dirty="0"/>
              <a:t>Actividad 2</a:t>
            </a:r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96F78CB5-6D28-4C54-8506-062D93312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5" y="2057400"/>
            <a:ext cx="9144000" cy="697889"/>
          </a:xfrm>
        </p:spPr>
        <p:txBody>
          <a:bodyPr rtlCol="0"/>
          <a:lstStyle/>
          <a:p>
            <a:pPr rtl="0"/>
            <a:r>
              <a:rPr lang="es-ES" dirty="0"/>
              <a:t>Trabajo en grupo: </a:t>
            </a:r>
          </a:p>
          <a:p>
            <a:pPr rtl="0"/>
            <a:r>
              <a:rPr lang="es-ES" dirty="0"/>
              <a:t>Ideas para invertir el aula en un curso de Derecho. </a:t>
            </a:r>
          </a:p>
          <a:p>
            <a:pPr rtl="0"/>
            <a:r>
              <a:rPr lang="es-ES" dirty="0"/>
              <a:t>Qué se necesita para su implementación. </a:t>
            </a:r>
          </a:p>
          <a:p>
            <a:pPr rtl="0"/>
            <a:endParaRPr lang="es-ES" dirty="0"/>
          </a:p>
        </p:txBody>
      </p:sp>
      <p:sp>
        <p:nvSpPr>
          <p:cNvPr id="78" name="Marcador de número de diapositiva 77">
            <a:extLst>
              <a:ext uri="{FF2B5EF4-FFF2-40B4-BE49-F238E27FC236}">
                <a16:creationId xmlns:a16="http://schemas.microsoft.com/office/drawing/2014/main" id="{DC58DF8B-67EC-49BD-BDED-797061A7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s-ES" smtClean="0"/>
              <a:pPr rtl="0"/>
              <a:t>10</a:t>
            </a:fld>
            <a:endParaRPr lang="es-ES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EB1982DD-78BD-414E-9900-687814A6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80212"/>
            <a:ext cx="12214827" cy="6858000"/>
            <a:chOff x="-6214" y="-1"/>
            <a:chExt cx="12214827" cy="6858000"/>
          </a:xfrm>
        </p:grpSpPr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C69EF15B-3E40-487D-A078-076991DE057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A6436D81-C112-47CA-B94C-004B1C9B28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A042681E-2F25-42EE-B8A0-6FB78E0340D9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BD4D8C1E-90E7-4344-8B4A-662C524CFB0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4CE71607-2670-4F5A-ACA7-FA7D883F8D23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EEF74657-B85C-4041-92C7-B851EFFA094A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41D7B852-BD96-4896-8053-9F6CE784BA42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134D81C5-1D90-46F6-842B-69E6259F965D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000D3839-6289-48D1-9765-AD0D948DAE70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8F53B70B-F89A-4451-9A4B-89F3BCAF070B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650C8C15-9A17-4B97-B233-5703EF440E33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61C3155E-E1CC-44EF-98B3-A113542388D6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6666C6E1-8600-4009-AC5D-19622E06038D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DEDE45CF-775D-42FD-8A0D-AE477222CEAA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4AB7912C-17D3-4164-9A1B-A544DC00061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7AD48AA3-88D8-4316-A2E8-CBADBEF70AF0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C08433AE-52B2-4512-A81F-F2D3AA9749E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5B0D74F0-B8EA-46C2-8406-D162A9037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DEE7883C-128D-45BA-B48C-1937285040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E118148F-6210-4C19-A952-902E56A0D89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3C5F8CF7-CFE4-44C5-8D7E-E8601FF230D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9DF335C1-F63B-48B7-BBDB-DA92861C9F6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CD34D711-C840-4106-B2C4-8D99B5CD90B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52F8BCC2-DD07-491E-9D74-AB380BD346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F395168C-BBF2-4D35-863A-47CBD9FB4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89297869-CF42-41FB-B193-AB6A570B563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B57F7990-5B14-43B9-ABEC-EF64D63D6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AD8A8582-5314-4A05-84A9-FCE9D96D9B7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FBAF7085-3FE1-4ABF-9581-0D1475EEDB2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931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id="{F19B9707-D455-4AD9-B022-CC066798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 rtlCol="0"/>
          <a:lstStyle/>
          <a:p>
            <a:pPr rtl="0"/>
            <a:r>
              <a:rPr lang="es-ES" sz="800" dirty="0"/>
              <a:t>Aula invertida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44B5FDB3-8D02-4902-BEC4-691A9ADD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s-ES" smtClean="0"/>
              <a:pPr rtl="0"/>
              <a:t>11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232AFCF-CE0D-41EC-9483-E562BB4C3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26B72D5-CEF3-48D2-A3E0-7BCC314E1CD2}"/>
              </a:ext>
            </a:extLst>
          </p:cNvPr>
          <p:cNvSpPr txBox="1"/>
          <p:nvPr/>
        </p:nvSpPr>
        <p:spPr>
          <a:xfrm>
            <a:off x="345874" y="612844"/>
            <a:ext cx="5365116" cy="563231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endParaRPr lang="es-CL" sz="2400" b="1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s-CL" sz="2800" b="1" dirty="0">
                <a:solidFill>
                  <a:schemeClr val="bg1"/>
                </a:solidFill>
                <a:latin typeface="+mj-lt"/>
              </a:rPr>
              <a:t>3. Por qué usar el aula invertida</a:t>
            </a:r>
          </a:p>
          <a:p>
            <a:endParaRPr lang="es-CL" sz="28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s-CL" sz="2800" dirty="0">
                <a:solidFill>
                  <a:schemeClr val="bg1"/>
                </a:solidFill>
                <a:latin typeface="+mj-lt"/>
              </a:rPr>
              <a:t>¿Metodología o modelo?  </a:t>
            </a:r>
          </a:p>
          <a:p>
            <a:pPr marL="457200" indent="-457200" algn="just">
              <a:buFont typeface="+mj-lt"/>
              <a:buAutoNum type="alphaLcPeriod"/>
            </a:pPr>
            <a:endParaRPr lang="es-CL" sz="28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s-CL" sz="2800" dirty="0">
                <a:solidFill>
                  <a:schemeClr val="bg1"/>
                </a:solidFill>
                <a:latin typeface="+mj-lt"/>
              </a:rPr>
              <a:t>Relación entre por qué, cómo y qué.</a:t>
            </a:r>
          </a:p>
          <a:p>
            <a:pPr marL="457200" indent="-457200" algn="just">
              <a:buFont typeface="+mj-lt"/>
              <a:buAutoNum type="alphaLcPeriod"/>
            </a:pPr>
            <a:endParaRPr lang="es-CL" sz="28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s-CL" sz="2800" dirty="0">
                <a:solidFill>
                  <a:schemeClr val="bg1"/>
                </a:solidFill>
                <a:latin typeface="+mj-lt"/>
              </a:rPr>
              <a:t>El sentido de la educación.</a:t>
            </a:r>
          </a:p>
          <a:p>
            <a:pPr marL="457200" indent="-457200" algn="just">
              <a:buFont typeface="+mj-lt"/>
              <a:buAutoNum type="alphaLcPeriod"/>
            </a:pPr>
            <a:endParaRPr lang="es-CL" sz="28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s-CL" sz="2800" dirty="0">
                <a:solidFill>
                  <a:schemeClr val="bg1"/>
                </a:solidFill>
                <a:latin typeface="+mj-lt"/>
              </a:rPr>
              <a:t>Posición personal: Sala del Pleno de la Corte Suprema</a:t>
            </a:r>
          </a:p>
        </p:txBody>
      </p:sp>
    </p:spTree>
    <p:extLst>
      <p:ext uri="{BB962C8B-B14F-4D97-AF65-F5344CB8AC3E}">
        <p14:creationId xmlns:p14="http://schemas.microsoft.com/office/powerpoint/2010/main" val="386775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B6628-6044-400F-993F-3869F8D21A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8365" y="4246790"/>
            <a:ext cx="4707835" cy="2081213"/>
          </a:xfrm>
        </p:spPr>
        <p:txBody>
          <a:bodyPr rtlCol="0"/>
          <a:lstStyle/>
          <a:p>
            <a:pPr rtl="0"/>
            <a:r>
              <a:rPr lang="es-ES" dirty="0"/>
              <a:t>Tomás Ramírez Hermosilla</a:t>
            </a:r>
          </a:p>
          <a:p>
            <a:pPr rtl="0"/>
            <a:r>
              <a:rPr lang="es-ES" dirty="0"/>
              <a:t>Universidad de Chile</a:t>
            </a:r>
          </a:p>
        </p:txBody>
      </p:sp>
      <p:pic>
        <p:nvPicPr>
          <p:cNvPr id="4098" name="Picture 2" descr="Salida Enero 2018 al Barrio Bellavista">
            <a:extLst>
              <a:ext uri="{FF2B5EF4-FFF2-40B4-BE49-F238E27FC236}">
                <a16:creationId xmlns:a16="http://schemas.microsoft.com/office/drawing/2014/main" id="{3255C52E-1A61-495B-91C7-0FBA93A8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97534" y="0"/>
            <a:ext cx="9796932" cy="68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9FB62E1-EB75-43F3-8306-0C748D4AB377}"/>
              </a:ext>
            </a:extLst>
          </p:cNvPr>
          <p:cNvSpPr txBox="1"/>
          <p:nvPr/>
        </p:nvSpPr>
        <p:spPr>
          <a:xfrm>
            <a:off x="6096000" y="5558562"/>
            <a:ext cx="5058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/>
              <a:t>Aula Invertida</a:t>
            </a:r>
          </a:p>
          <a:p>
            <a:r>
              <a:rPr lang="es-CL" sz="2200" b="1" dirty="0"/>
              <a:t>Profesor Tomás Ramírez Hermosilla</a:t>
            </a:r>
          </a:p>
        </p:txBody>
      </p:sp>
    </p:spTree>
    <p:extLst>
      <p:ext uri="{BB962C8B-B14F-4D97-AF65-F5344CB8AC3E}">
        <p14:creationId xmlns:p14="http://schemas.microsoft.com/office/powerpoint/2010/main" val="51927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E373538-F429-4D6C-BCA4-1AF41CA6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0914"/>
            <a:ext cx="5552414" cy="272748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2200" dirty="0"/>
              <a:t>Profesor Tomás Ramírez Hermosilla</a:t>
            </a:r>
            <a:br>
              <a:rPr lang="es-ES" sz="2200" dirty="0"/>
            </a:br>
            <a:r>
              <a:rPr lang="es-ES" sz="2200" dirty="0"/>
              <a:t>Facultad de Derecho</a:t>
            </a:r>
            <a:br>
              <a:rPr lang="es-ES" sz="2200" dirty="0"/>
            </a:br>
            <a:r>
              <a:rPr lang="es-ES" sz="2200" dirty="0"/>
              <a:t>Universidad de Chile</a:t>
            </a:r>
            <a:br>
              <a:rPr lang="es-ES" sz="2200" dirty="0"/>
            </a:br>
            <a:br>
              <a:rPr lang="es-ES" sz="2200" dirty="0"/>
            </a:br>
            <a:br>
              <a:rPr lang="es-ES" sz="2200" dirty="0"/>
            </a:br>
            <a:r>
              <a:rPr lang="es-ES" sz="2200" dirty="0"/>
              <a:t>Actividad previa: </a:t>
            </a:r>
            <a:br>
              <a:rPr lang="es-ES" sz="2200" dirty="0"/>
            </a:br>
            <a:r>
              <a:rPr lang="es-ES" sz="2200" dirty="0"/>
              <a:t>Ver video https://youtu.be/qZmhEdHfkAI</a:t>
            </a: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0EFA4165-8A1E-438E-9708-21F5EB58C4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9663" y="3524169"/>
            <a:ext cx="5816600" cy="2720975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0. Quiénes</a:t>
            </a:r>
          </a:p>
          <a:p>
            <a:pPr rtl="0"/>
            <a:r>
              <a:rPr lang="es-ES" dirty="0"/>
              <a:t>1. Qué</a:t>
            </a:r>
          </a:p>
          <a:p>
            <a:pPr rtl="0"/>
            <a:r>
              <a:rPr lang="es-ES" dirty="0"/>
              <a:t>2. Cómo</a:t>
            </a:r>
          </a:p>
          <a:p>
            <a:pPr rtl="0"/>
            <a:r>
              <a:rPr lang="es-ES" dirty="0"/>
              <a:t>3. Por qué</a:t>
            </a:r>
          </a:p>
        </p:txBody>
      </p: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908AAFE0-78EC-42BD-A61D-EA2275EA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s-ES" smtClean="0"/>
              <a:pPr rtl="0"/>
              <a:t>2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80157D5-887A-4F06-928C-5C48D6AD4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8119"/>
          <a:stretch/>
        </p:blipFill>
        <p:spPr>
          <a:xfrm>
            <a:off x="209393" y="252308"/>
            <a:ext cx="5800221" cy="29606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896D93-9CE7-4674-A573-2D28CB383F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20"/>
          <a:stretch/>
        </p:blipFill>
        <p:spPr>
          <a:xfrm>
            <a:off x="6189663" y="252308"/>
            <a:ext cx="5813726" cy="2960687"/>
          </a:xfrm>
          <a:prstGeom prst="rect">
            <a:avLst/>
          </a:prstGeom>
        </p:spPr>
      </p:pic>
      <p:sp>
        <p:nvSpPr>
          <p:cNvPr id="10" name="Cerrar llave 9">
            <a:extLst>
              <a:ext uri="{FF2B5EF4-FFF2-40B4-BE49-F238E27FC236}">
                <a16:creationId xmlns:a16="http://schemas.microsoft.com/office/drawing/2014/main" id="{D7A3A72E-5FB7-4F5D-855A-7F8F32E4F000}"/>
              </a:ext>
            </a:extLst>
          </p:cNvPr>
          <p:cNvSpPr/>
          <p:nvPr/>
        </p:nvSpPr>
        <p:spPr>
          <a:xfrm>
            <a:off x="8165432" y="3447598"/>
            <a:ext cx="657727" cy="219922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72ADFC-7D8C-4B89-BF54-76058B452227}"/>
              </a:ext>
            </a:extLst>
          </p:cNvPr>
          <p:cNvSpPr txBox="1"/>
          <p:nvPr/>
        </p:nvSpPr>
        <p:spPr>
          <a:xfrm>
            <a:off x="9265754" y="4281024"/>
            <a:ext cx="192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accent3">
                    <a:lumMod val="50000"/>
                  </a:schemeClr>
                </a:solidFill>
              </a:rPr>
              <a:t>Temario</a:t>
            </a:r>
          </a:p>
        </p:txBody>
      </p:sp>
    </p:spTree>
    <p:extLst>
      <p:ext uri="{BB962C8B-B14F-4D97-AF65-F5344CB8AC3E}">
        <p14:creationId xmlns:p14="http://schemas.microsoft.com/office/powerpoint/2010/main" val="19124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44B5FDB3-8D02-4902-BEC4-691A9ADD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4" name="AutoShape 2" descr="Archivo:Edificio Santa María 200 Facultad de Derecho ...">
            <a:extLst>
              <a:ext uri="{FF2B5EF4-FFF2-40B4-BE49-F238E27FC236}">
                <a16:creationId xmlns:a16="http://schemas.microsoft.com/office/drawing/2014/main" id="{5F9CF691-67CE-461D-89F1-AAB6FAA0EC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2" name="Picture 4" descr="Alumnos de la Universidad de Chile podrán hacerse el test del VIH –  Chicureo Hoy">
            <a:extLst>
              <a:ext uri="{FF2B5EF4-FFF2-40B4-BE49-F238E27FC236}">
                <a16:creationId xmlns:a16="http://schemas.microsoft.com/office/drawing/2014/main" id="{602AA43D-6699-4E1B-8560-1E72AC5AE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285328D-45AA-4E68-9380-37423ADF24C3}"/>
              </a:ext>
            </a:extLst>
          </p:cNvPr>
          <p:cNvSpPr txBox="1"/>
          <p:nvPr/>
        </p:nvSpPr>
        <p:spPr>
          <a:xfrm>
            <a:off x="6645926" y="2354282"/>
            <a:ext cx="5148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800" b="1" dirty="0">
                <a:solidFill>
                  <a:schemeClr val="bg1"/>
                </a:solidFill>
                <a:latin typeface="+mj-lt"/>
              </a:rPr>
              <a:t>0. Quiénes nos educamos sobre aula invertida</a:t>
            </a:r>
          </a:p>
          <a:p>
            <a:endParaRPr lang="es-CL" sz="28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s-CL" sz="2800" dirty="0">
                <a:solidFill>
                  <a:schemeClr val="bg1"/>
                </a:solidFill>
                <a:latin typeface="+mj-lt"/>
              </a:rPr>
              <a:t>Sesgos del docente.</a:t>
            </a:r>
          </a:p>
          <a:p>
            <a:pPr marL="457200" indent="-457200" algn="just">
              <a:buFont typeface="+mj-lt"/>
              <a:buAutoNum type="alphaLcPeriod"/>
            </a:pPr>
            <a:endParaRPr lang="es-CL" sz="28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s-CL" sz="2800" dirty="0">
                <a:solidFill>
                  <a:schemeClr val="bg1"/>
                </a:solidFill>
                <a:latin typeface="+mj-lt"/>
              </a:rPr>
              <a:t>Importancia de explicitarlos. </a:t>
            </a:r>
          </a:p>
          <a:p>
            <a:pPr marL="457200" indent="-457200" algn="just">
              <a:buFont typeface="+mj-lt"/>
              <a:buAutoNum type="alphaLcPeriod"/>
            </a:pPr>
            <a:endParaRPr lang="es-CL" sz="28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s-CL" sz="2800" dirty="0">
                <a:solidFill>
                  <a:schemeClr val="bg1"/>
                </a:solidFill>
                <a:latin typeface="+mj-lt"/>
              </a:rPr>
              <a:t>Perspectiva histórica del docente.</a:t>
            </a:r>
            <a:r>
              <a:rPr lang="es-CL" sz="2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61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id="{F19B9707-D455-4AD9-B022-CC066798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 rtlCol="0"/>
          <a:lstStyle/>
          <a:p>
            <a:pPr rtl="0"/>
            <a:r>
              <a:rPr lang="es-ES" sz="800" dirty="0"/>
              <a:t>Aula Invertida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44B5FDB3-8D02-4902-BEC4-691A9ADD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s-ES" smtClean="0"/>
              <a:pPr rtl="0"/>
              <a:t>4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FDCF0D-B935-4B0F-8670-1221EEDC9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5784" y="0"/>
            <a:ext cx="12703568" cy="714575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43E7D829-9433-421A-B473-A93A6C14D16A}"/>
              </a:ext>
            </a:extLst>
          </p:cNvPr>
          <p:cNvSpPr txBox="1"/>
          <p:nvPr/>
        </p:nvSpPr>
        <p:spPr>
          <a:xfrm>
            <a:off x="5562501" y="612844"/>
            <a:ext cx="6427383" cy="563231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L" sz="2400" b="1" dirty="0">
                <a:solidFill>
                  <a:schemeClr val="bg1"/>
                </a:solidFill>
                <a:latin typeface="+mj-lt"/>
              </a:rPr>
              <a:t>1. Qué es el Aula Invertida</a:t>
            </a:r>
          </a:p>
          <a:p>
            <a:endParaRPr lang="es-CL" sz="24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s-CL" sz="2400" dirty="0">
                <a:solidFill>
                  <a:schemeClr val="bg1"/>
                </a:solidFill>
                <a:latin typeface="+mj-lt"/>
              </a:rPr>
              <a:t>¿Qué ha cambiado en la enseñanza del Derecho desde que estuvimos en pregrado? </a:t>
            </a:r>
          </a:p>
          <a:p>
            <a:pPr marL="457200" indent="-457200" algn="just">
              <a:buFont typeface="+mj-lt"/>
              <a:buAutoNum type="alphaLcPeriod"/>
            </a:pPr>
            <a:endParaRPr lang="es-CL" sz="24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s-CL" sz="2400" dirty="0">
                <a:solidFill>
                  <a:schemeClr val="bg1"/>
                </a:solidFill>
                <a:latin typeface="+mj-lt"/>
              </a:rPr>
              <a:t>¿Qué cambios se han producido en las generaciones de estudiantes?</a:t>
            </a:r>
          </a:p>
          <a:p>
            <a:pPr marL="457200" indent="-457200" algn="just">
              <a:buFont typeface="+mj-lt"/>
              <a:buAutoNum type="alphaLcPeriod"/>
            </a:pPr>
            <a:endParaRPr lang="es-CL" sz="24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s-CL" sz="2400" dirty="0">
                <a:solidFill>
                  <a:schemeClr val="bg1"/>
                </a:solidFill>
                <a:latin typeface="+mj-lt"/>
              </a:rPr>
              <a:t>¿Cómo nos hemos adecuado a las nuevas generaciones de estudiantes?</a:t>
            </a:r>
          </a:p>
          <a:p>
            <a:pPr marL="457200" indent="-457200" algn="just">
              <a:buFont typeface="+mj-lt"/>
              <a:buAutoNum type="alphaLcPeriod"/>
            </a:pPr>
            <a:endParaRPr lang="es-CL" sz="24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s-CL" sz="2400" dirty="0">
                <a:solidFill>
                  <a:schemeClr val="bg1"/>
                </a:solidFill>
                <a:latin typeface="+mj-lt"/>
              </a:rPr>
              <a:t>¿Cuáles son los resultados de estos cambios en el aprendizaje de los estudiantes?</a:t>
            </a:r>
          </a:p>
        </p:txBody>
      </p:sp>
    </p:spTree>
    <p:extLst>
      <p:ext uri="{BB962C8B-B14F-4D97-AF65-F5344CB8AC3E}">
        <p14:creationId xmlns:p14="http://schemas.microsoft.com/office/powerpoint/2010/main" val="196465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id="{F19B9707-D455-4AD9-B022-CC066798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 rtlCol="0"/>
          <a:lstStyle/>
          <a:p>
            <a:pPr rtl="0"/>
            <a:r>
              <a:rPr lang="es-ES" sz="800" dirty="0"/>
              <a:t>Aula Invertida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44B5FDB3-8D02-4902-BEC4-691A9ADD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s-ES" smtClean="0"/>
              <a:pPr rtl="0"/>
              <a:t>5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BD0EE9-A72D-46C4-BF7F-97B8730FD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t="8659" b="1634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0345F96-9778-4049-A0DF-201B972D25E6}"/>
              </a:ext>
            </a:extLst>
          </p:cNvPr>
          <p:cNvSpPr txBox="1"/>
          <p:nvPr/>
        </p:nvSpPr>
        <p:spPr>
          <a:xfrm>
            <a:off x="2291191" y="583421"/>
            <a:ext cx="8004080" cy="430887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bg1"/>
                </a:solidFill>
              </a:rPr>
              <a:t>Es clases se aprende y en las evaluaciones se aprehende </a:t>
            </a:r>
            <a:endParaRPr lang="es-CL" sz="22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E29146F-DE00-437A-A78A-43F3D62E7185}"/>
              </a:ext>
            </a:extLst>
          </p:cNvPr>
          <p:cNvSpPr txBox="1"/>
          <p:nvPr/>
        </p:nvSpPr>
        <p:spPr>
          <a:xfrm>
            <a:off x="2855028" y="1597729"/>
            <a:ext cx="6876409" cy="366254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000" b="1" dirty="0">
                <a:solidFill>
                  <a:schemeClr val="bg1"/>
                </a:solidFill>
              </a:rPr>
              <a:t>Historia del aburrimiento </a:t>
            </a:r>
          </a:p>
          <a:p>
            <a:pPr marL="457200" indent="-457200" algn="ctr">
              <a:buAutoNum type="alphaLcPeriod"/>
            </a:pPr>
            <a:endParaRPr lang="es-CL" sz="3000" b="1" dirty="0">
              <a:solidFill>
                <a:schemeClr val="bg1"/>
              </a:solidFill>
            </a:endParaRPr>
          </a:p>
          <a:p>
            <a:pPr algn="ctr"/>
            <a:r>
              <a:rPr lang="es-CL" sz="3000" b="1" dirty="0">
                <a:solidFill>
                  <a:schemeClr val="bg1"/>
                </a:solidFill>
              </a:rPr>
              <a:t>Qué es una sala de clases </a:t>
            </a:r>
          </a:p>
          <a:p>
            <a:pPr marL="457200" indent="-457200" algn="ctr">
              <a:buAutoNum type="alphaLcPeriod"/>
            </a:pPr>
            <a:endParaRPr lang="es-CL" sz="3000" b="1" dirty="0">
              <a:solidFill>
                <a:schemeClr val="bg1"/>
              </a:solidFill>
            </a:endParaRPr>
          </a:p>
          <a:p>
            <a:pPr algn="ctr"/>
            <a:r>
              <a:rPr lang="es-CL" sz="3000" b="1" dirty="0">
                <a:solidFill>
                  <a:schemeClr val="bg1"/>
                </a:solidFill>
              </a:rPr>
              <a:t>Invertir el aula</a:t>
            </a:r>
          </a:p>
          <a:p>
            <a:pPr marL="457200" indent="-457200" algn="ctr">
              <a:buAutoNum type="alphaLcPeriod"/>
            </a:pPr>
            <a:endParaRPr lang="es-CL" sz="3000" b="1" dirty="0">
              <a:solidFill>
                <a:schemeClr val="bg1"/>
              </a:solidFill>
            </a:endParaRPr>
          </a:p>
          <a:p>
            <a:pPr algn="ctr"/>
            <a:r>
              <a:rPr lang="es-CL" sz="3000" b="1" dirty="0">
                <a:solidFill>
                  <a:schemeClr val="bg1"/>
                </a:solidFill>
              </a:rPr>
              <a:t>Experiencia en Clínica Jurídica</a:t>
            </a:r>
          </a:p>
          <a:p>
            <a:pPr marL="457200" indent="-457200" algn="just">
              <a:buAutoNum type="alphaLcPeriod"/>
            </a:pPr>
            <a:endParaRPr lang="es-CL" sz="2200" dirty="0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720557C-AF1B-4CDE-B8EF-722D77E1CC72}"/>
              </a:ext>
            </a:extLst>
          </p:cNvPr>
          <p:cNvSpPr txBox="1"/>
          <p:nvPr/>
        </p:nvSpPr>
        <p:spPr>
          <a:xfrm>
            <a:off x="1068310" y="5812913"/>
            <a:ext cx="10449842" cy="492443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600" b="1" dirty="0">
                <a:solidFill>
                  <a:schemeClr val="bg1"/>
                </a:solidFill>
              </a:rPr>
              <a:t>Durante el proceso educativo se aprende a ser independiente </a:t>
            </a:r>
            <a:endParaRPr lang="es-CL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0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 descr="Libro abierto en un escritorio">
            <a:extLst>
              <a:ext uri="{FF2B5EF4-FFF2-40B4-BE49-F238E27FC236}">
                <a16:creationId xmlns:a16="http://schemas.microsoft.com/office/drawing/2014/main" id="{501989EC-FF74-4093-A437-07518C7224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0421"/>
            <a:ext cx="12192000" cy="6858000"/>
          </a:xfr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A45C755F-7034-4B95-9A24-D6DFD5C84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" y="-1"/>
            <a:ext cx="12167616" cy="3278531"/>
          </a:xfrm>
        </p:spPr>
        <p:txBody>
          <a:bodyPr rtlCol="0"/>
          <a:lstStyle/>
          <a:p>
            <a:pPr rtl="0"/>
            <a:r>
              <a:rPr lang="es-ES" dirty="0"/>
              <a:t>Actividad 1</a:t>
            </a:r>
            <a:br>
              <a:rPr lang="es-ES" dirty="0"/>
            </a:br>
            <a:endParaRPr lang="es-ES" dirty="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96F78CB5-6D28-4C54-8506-062D93312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156" y="1647780"/>
            <a:ext cx="9144000" cy="4524421"/>
          </a:xfrm>
        </p:spPr>
        <p:txBody>
          <a:bodyPr rtlCol="0"/>
          <a:lstStyle/>
          <a:p>
            <a:pPr rtl="0"/>
            <a:r>
              <a:rPr lang="es-ES" sz="2600" dirty="0"/>
              <a:t>Debate sobre ventajas y desventajas de invertir el aula.</a:t>
            </a:r>
          </a:p>
          <a:p>
            <a:pPr rtl="0"/>
            <a:r>
              <a:rPr lang="es-ES" sz="2600" dirty="0"/>
              <a:t>Factores que facilitan el uso del aula invertida.</a:t>
            </a:r>
          </a:p>
          <a:p>
            <a:pPr marL="514350" indent="-514350" rtl="0">
              <a:buAutoNum type="alphaLcPeriod"/>
            </a:pPr>
            <a:r>
              <a:rPr lang="es-ES" sz="2600" dirty="0"/>
              <a:t>Edad de estudiantes</a:t>
            </a:r>
          </a:p>
          <a:p>
            <a:pPr marL="514350" indent="-514350" rtl="0">
              <a:buAutoNum type="alphaLcPeriod"/>
            </a:pPr>
            <a:r>
              <a:rPr lang="es-ES" sz="2600" dirty="0"/>
              <a:t>Tamaño del curso</a:t>
            </a:r>
          </a:p>
          <a:p>
            <a:pPr marL="514350" indent="-514350" rtl="0">
              <a:buAutoNum type="alphaLcPeriod"/>
            </a:pPr>
            <a:r>
              <a:rPr lang="es-ES" sz="2600" dirty="0"/>
              <a:t>Materia del curso</a:t>
            </a:r>
          </a:p>
          <a:p>
            <a:pPr marL="514350" indent="-514350" rtl="0">
              <a:buAutoNum type="alphaLcPeriod"/>
            </a:pPr>
            <a:r>
              <a:rPr lang="es-ES" sz="2600" dirty="0"/>
              <a:t>Necesidad del uso de tecnología</a:t>
            </a:r>
          </a:p>
        </p:txBody>
      </p:sp>
      <p:sp>
        <p:nvSpPr>
          <p:cNvPr id="78" name="Marcador de número de diapositiva 77">
            <a:extLst>
              <a:ext uri="{FF2B5EF4-FFF2-40B4-BE49-F238E27FC236}">
                <a16:creationId xmlns:a16="http://schemas.microsoft.com/office/drawing/2014/main" id="{DC58DF8B-67EC-49BD-BDED-797061A7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s-ES" smtClean="0"/>
              <a:pPr rtl="0"/>
              <a:t>6</a:t>
            </a:fld>
            <a:endParaRPr lang="es-ES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EB1982DD-78BD-414E-9900-687814A6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1414" y="-408906"/>
            <a:ext cx="12214827" cy="6858000"/>
            <a:chOff x="-6214" y="-1"/>
            <a:chExt cx="12214827" cy="6858000"/>
          </a:xfrm>
        </p:grpSpPr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C69EF15B-3E40-487D-A078-076991DE057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A6436D81-C112-47CA-B94C-004B1C9B28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A042681E-2F25-42EE-B8A0-6FB78E0340D9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BD4D8C1E-90E7-4344-8B4A-662C524CFB0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4CE71607-2670-4F5A-ACA7-FA7D883F8D23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EEF74657-B85C-4041-92C7-B851EFFA094A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41D7B852-BD96-4896-8053-9F6CE784BA42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134D81C5-1D90-46F6-842B-69E6259F965D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000D3839-6289-48D1-9765-AD0D948DAE70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8F53B70B-F89A-4451-9A4B-89F3BCAF070B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650C8C15-9A17-4B97-B233-5703EF440E33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61C3155E-E1CC-44EF-98B3-A113542388D6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6666C6E1-8600-4009-AC5D-19622E06038D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DEDE45CF-775D-42FD-8A0D-AE477222CEAA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4AB7912C-17D3-4164-9A1B-A544DC00061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7AD48AA3-88D8-4316-A2E8-CBADBEF70AF0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C08433AE-52B2-4512-A81F-F2D3AA9749E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5B0D74F0-B8EA-46C2-8406-D162A9037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DEE7883C-128D-45BA-B48C-1937285040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E118148F-6210-4C19-A952-902E56A0D89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3C5F8CF7-CFE4-44C5-8D7E-E8601FF230D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9DF335C1-F63B-48B7-BBDB-DA92861C9F6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CD34D711-C840-4106-B2C4-8D99B5CD90B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52F8BCC2-DD07-491E-9D74-AB380BD346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F395168C-BBF2-4D35-863A-47CBD9FB4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89297869-CF42-41FB-B193-AB6A570B563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B57F7990-5B14-43B9-ABEC-EF64D63D6D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AD8A8582-5314-4A05-84A9-FCE9D96D9B7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FBAF7085-3FE1-4ABF-9581-0D1475EEDB2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044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id="{F19B9707-D455-4AD9-B022-CC066798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 rtlCol="0"/>
          <a:lstStyle/>
          <a:p>
            <a:pPr rtl="0"/>
            <a:r>
              <a:rPr lang="es-ES" sz="800" dirty="0"/>
              <a:t>Aula Invertida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44B5FDB3-8D02-4902-BEC4-691A9ADD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s-ES" smtClean="0"/>
              <a:pPr rtl="0"/>
              <a:t>7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99F0CF1-5C43-4359-A9E0-2DF5CBF014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11111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2ABBA90-1E67-42EB-9B33-F30DEF277978}"/>
              </a:ext>
            </a:extLst>
          </p:cNvPr>
          <p:cNvSpPr txBox="1"/>
          <p:nvPr/>
        </p:nvSpPr>
        <p:spPr>
          <a:xfrm>
            <a:off x="729112" y="1826300"/>
            <a:ext cx="10733773" cy="44935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L" sz="2600" b="1" dirty="0">
                <a:solidFill>
                  <a:schemeClr val="bg1"/>
                </a:solidFill>
                <a:latin typeface="+mj-lt"/>
              </a:rPr>
              <a:t>2. Cómo se implementa el Aula Invertida</a:t>
            </a:r>
          </a:p>
          <a:p>
            <a:pPr algn="just"/>
            <a:endParaRPr lang="es-CL" sz="26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AutoNum type="alphaLcPeriod"/>
            </a:pPr>
            <a:r>
              <a:rPr lang="es-CL" sz="2600" dirty="0">
                <a:solidFill>
                  <a:schemeClr val="bg1"/>
                </a:solidFill>
                <a:latin typeface="+mj-lt"/>
              </a:rPr>
              <a:t>¿Cuántos estudiantes caben en una sala en primer año? Reflexiones sobre el aumento de matrícula, democratizar el conocimiento y los MOOC.</a:t>
            </a:r>
          </a:p>
          <a:p>
            <a:pPr marL="457200" indent="-457200" algn="just">
              <a:buAutoNum type="alphaLcPeriod"/>
            </a:pPr>
            <a:endParaRPr lang="es-CL" sz="26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AutoNum type="alphaLcPeriod"/>
            </a:pPr>
            <a:r>
              <a:rPr lang="es-CL" sz="2600" dirty="0">
                <a:solidFill>
                  <a:schemeClr val="bg1"/>
                </a:solidFill>
                <a:latin typeface="+mj-lt"/>
              </a:rPr>
              <a:t>¿Cuántos estudiantes caben en una sala de segundo año? Reflexiones sobre la Escuela en toma.</a:t>
            </a:r>
          </a:p>
          <a:p>
            <a:pPr marL="457200" indent="-457200" algn="just">
              <a:buAutoNum type="alphaLcPeriod"/>
            </a:pPr>
            <a:endParaRPr lang="es-CL" sz="26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AutoNum type="alphaLcPeriod"/>
            </a:pPr>
            <a:r>
              <a:rPr lang="es-CL" sz="2600" dirty="0">
                <a:solidFill>
                  <a:schemeClr val="bg1"/>
                </a:solidFill>
                <a:latin typeface="+mj-lt"/>
              </a:rPr>
              <a:t>¿Cuántos estudiantes caben en la sala de </a:t>
            </a:r>
            <a:r>
              <a:rPr lang="es-CL" sz="2600" i="1" dirty="0">
                <a:solidFill>
                  <a:schemeClr val="bg1"/>
                </a:solidFill>
                <a:latin typeface="+mj-lt"/>
              </a:rPr>
              <a:t>ése curso</a:t>
            </a:r>
            <a:r>
              <a:rPr lang="es-CL" sz="2600" dirty="0">
                <a:solidFill>
                  <a:schemeClr val="bg1"/>
                </a:solidFill>
                <a:latin typeface="+mj-lt"/>
              </a:rPr>
              <a:t>? Un entrenador, once jugadores y millones de espectadores. </a:t>
            </a:r>
          </a:p>
        </p:txBody>
      </p:sp>
    </p:spTree>
    <p:extLst>
      <p:ext uri="{BB962C8B-B14F-4D97-AF65-F5344CB8AC3E}">
        <p14:creationId xmlns:p14="http://schemas.microsoft.com/office/powerpoint/2010/main" val="141167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FC88C44-06F3-45A8-BF5D-ABCBB52B1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b="8350"/>
          <a:stretch/>
        </p:blipFill>
        <p:spPr>
          <a:xfrm>
            <a:off x="0" y="0"/>
            <a:ext cx="12371695" cy="7081690"/>
          </a:xfrm>
          <a:prstGeom prst="rect">
            <a:avLst/>
          </a:prstGeom>
        </p:spPr>
      </p:pic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id="{F19B9707-D455-4AD9-B022-CC066798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</p:spPr>
        <p:txBody>
          <a:bodyPr rtlCol="0"/>
          <a:lstStyle/>
          <a:p>
            <a:pPr rtl="0"/>
            <a:r>
              <a:rPr lang="es-ES" sz="800" dirty="0"/>
              <a:t>Aula Invertida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44B5FDB3-8D02-4902-BEC4-691A9ADD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s-ES" smtClean="0"/>
              <a:pPr rtl="0"/>
              <a:t>8</a:t>
            </a:fld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ABBA90-1E67-42EB-9B33-F30DEF277978}"/>
              </a:ext>
            </a:extLst>
          </p:cNvPr>
          <p:cNvSpPr txBox="1"/>
          <p:nvPr/>
        </p:nvSpPr>
        <p:spPr>
          <a:xfrm>
            <a:off x="4220586" y="540023"/>
            <a:ext cx="7369759" cy="6001643"/>
          </a:xfrm>
          <a:prstGeom prst="rect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CL" sz="2600" b="1" dirty="0">
              <a:solidFill>
                <a:schemeClr val="bg1"/>
              </a:solidFill>
              <a:latin typeface="+mj-lt"/>
            </a:endParaRPr>
          </a:p>
          <a:p>
            <a:endParaRPr lang="es-CL" sz="2400" dirty="0">
              <a:solidFill>
                <a:schemeClr val="bg1"/>
              </a:solidFill>
              <a:latin typeface="+mj-lt"/>
            </a:endParaRPr>
          </a:p>
          <a:p>
            <a:r>
              <a:rPr lang="es-CL" sz="2600" dirty="0">
                <a:solidFill>
                  <a:schemeClr val="bg1"/>
                </a:solidFill>
                <a:latin typeface="+mj-lt"/>
              </a:rPr>
              <a:t>	d. ¿Qué debe(ría) hacer la institución? </a:t>
            </a:r>
          </a:p>
          <a:p>
            <a:endParaRPr lang="es-CL" sz="2600" dirty="0">
              <a:solidFill>
                <a:schemeClr val="bg1"/>
              </a:solidFill>
              <a:latin typeface="+mj-lt"/>
            </a:endParaRPr>
          </a:p>
          <a:p>
            <a:r>
              <a:rPr lang="es-CL" sz="2600" dirty="0">
                <a:solidFill>
                  <a:schemeClr val="bg1"/>
                </a:solidFill>
                <a:latin typeface="+mj-lt"/>
              </a:rPr>
              <a:t>	- Perfil de egreso y competencias.</a:t>
            </a:r>
          </a:p>
          <a:p>
            <a:r>
              <a:rPr lang="es-CL" sz="2600" dirty="0">
                <a:solidFill>
                  <a:schemeClr val="bg1"/>
                </a:solidFill>
                <a:latin typeface="+mj-lt"/>
              </a:rPr>
              <a:t>	- Educación docente. </a:t>
            </a:r>
          </a:p>
          <a:p>
            <a:r>
              <a:rPr lang="es-CL" sz="2600" dirty="0">
                <a:solidFill>
                  <a:schemeClr val="bg1"/>
                </a:solidFill>
                <a:latin typeface="+mj-lt"/>
              </a:rPr>
              <a:t>	- Arquitectura física y digital.</a:t>
            </a:r>
          </a:p>
          <a:p>
            <a:pPr marL="457200" indent="-457200">
              <a:buAutoNum type="alphaLcPeriod"/>
            </a:pPr>
            <a:endParaRPr lang="es-CL" sz="2600" dirty="0">
              <a:solidFill>
                <a:schemeClr val="bg1"/>
              </a:solidFill>
              <a:latin typeface="+mj-lt"/>
            </a:endParaRPr>
          </a:p>
          <a:p>
            <a:r>
              <a:rPr lang="es-CL" sz="2600" dirty="0">
                <a:solidFill>
                  <a:schemeClr val="bg1"/>
                </a:solidFill>
                <a:latin typeface="+mj-lt"/>
              </a:rPr>
              <a:t>	e. Labor docente.</a:t>
            </a:r>
          </a:p>
          <a:p>
            <a:endParaRPr lang="es-CL" sz="2600" dirty="0">
              <a:solidFill>
                <a:schemeClr val="bg1"/>
              </a:solidFill>
              <a:latin typeface="+mj-lt"/>
            </a:endParaRPr>
          </a:p>
          <a:p>
            <a:r>
              <a:rPr lang="es-CL" sz="2600" dirty="0">
                <a:solidFill>
                  <a:schemeClr val="bg1"/>
                </a:solidFill>
                <a:latin typeface="+mj-lt"/>
              </a:rPr>
              <a:t>	- Carlos </a:t>
            </a:r>
            <a:r>
              <a:rPr lang="es-CL" sz="2600" dirty="0" err="1">
                <a:solidFill>
                  <a:schemeClr val="bg1"/>
                </a:solidFill>
                <a:latin typeface="+mj-lt"/>
              </a:rPr>
              <a:t>Dittborn</a:t>
            </a:r>
            <a:r>
              <a:rPr lang="es-CL" sz="2600" dirty="0">
                <a:solidFill>
                  <a:schemeClr val="bg1"/>
                </a:solidFill>
                <a:latin typeface="+mj-lt"/>
              </a:rPr>
              <a:t>, Valdivia y el mundial.</a:t>
            </a:r>
          </a:p>
          <a:p>
            <a:r>
              <a:rPr lang="es-CL" sz="2600" dirty="0">
                <a:solidFill>
                  <a:schemeClr val="bg1"/>
                </a:solidFill>
                <a:latin typeface="+mj-lt"/>
              </a:rPr>
              <a:t>	- ¿De qué me sirve? </a:t>
            </a:r>
          </a:p>
          <a:p>
            <a:r>
              <a:rPr lang="es-CL" sz="2600" dirty="0">
                <a:solidFill>
                  <a:schemeClr val="bg1"/>
                </a:solidFill>
                <a:latin typeface="+mj-lt"/>
              </a:rPr>
              <a:t>	- La bisagra entre estudiantes y profesor</a:t>
            </a:r>
            <a:r>
              <a:rPr lang="es-CL" sz="2400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algn="just"/>
            <a:endParaRPr lang="es-CL" sz="2400" dirty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Font typeface="+mj-lt"/>
              <a:buAutoNum type="alphaLcPeriod"/>
            </a:pPr>
            <a:endParaRPr lang="es-CL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345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4C61C91-1897-4EA4-9D14-970E38F4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</p:spPr>
        <p:txBody>
          <a:bodyPr rtlCol="0"/>
          <a:lstStyle/>
          <a:p>
            <a:pPr rtl="0"/>
            <a:r>
              <a:rPr lang="es-ES" noProof="1"/>
              <a:t>Esquema de implementación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4E9AF2-86BD-4674-8439-B6BB3843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s-ES" noProof="1" dirty="0" smtClean="0"/>
              <a:pPr rtl="0"/>
              <a:t>9</a:t>
            </a:fld>
            <a:endParaRPr lang="es-ES" noProof="1"/>
          </a:p>
        </p:txBody>
      </p:sp>
      <p:graphicFrame>
        <p:nvGraphicFramePr>
          <p:cNvPr id="30" name="Marcador de contenido 3" descr="Marcador de posición de columna ">
            <a:extLst>
              <a:ext uri="{FF2B5EF4-FFF2-40B4-BE49-F238E27FC236}">
                <a16:creationId xmlns:a16="http://schemas.microsoft.com/office/drawing/2014/main" id="{DAD2CA0F-DE53-443F-B5FE-0BD64D77B1B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20151205"/>
              </p:ext>
            </p:extLst>
          </p:nvPr>
        </p:nvGraphicFramePr>
        <p:xfrm>
          <a:off x="515938" y="242888"/>
          <a:ext cx="11156950" cy="377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0504012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607912_TF33780407_Win32" id="{B68E2AD1-C233-49EB-ABEE-E16091A8FA69}" vid="{F9557448-7E8C-441F-9731-AF7897E2D2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49FD94B-CF2B-4485-954E-6805E96E51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5C9C91-7BEA-497B-8B74-808BB0864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8316A4-DB9D-4B40-83D1-0433996D54B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Diseño de seno</Template>
  <TotalTime>1983</TotalTime>
  <Words>545</Words>
  <Application>Microsoft Office PowerPoint</Application>
  <PresentationFormat>Panorámica</PresentationFormat>
  <Paragraphs>123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Posterama</vt:lpstr>
      <vt:lpstr>SineVTI</vt:lpstr>
      <vt:lpstr>Presentación de PowerPoint</vt:lpstr>
      <vt:lpstr>Profesor Tomás Ramírez Hermosilla Facultad de Derecho Universidad de Chile   Actividad previa:  Ver video https://youtu.be/qZmhEdHfkAI  </vt:lpstr>
      <vt:lpstr>Presentación de PowerPoint</vt:lpstr>
      <vt:lpstr>Presentación de PowerPoint</vt:lpstr>
      <vt:lpstr>Presentación de PowerPoint</vt:lpstr>
      <vt:lpstr>Actividad 1 </vt:lpstr>
      <vt:lpstr>Presentación de PowerPoint</vt:lpstr>
      <vt:lpstr>Presentación de PowerPoint</vt:lpstr>
      <vt:lpstr>Esquema de implementación</vt:lpstr>
      <vt:lpstr>Actividad 2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TRH</dc:creator>
  <cp:lastModifiedBy>TRH</cp:lastModifiedBy>
  <cp:revision>52</cp:revision>
  <dcterms:created xsi:type="dcterms:W3CDTF">2021-09-03T13:57:38Z</dcterms:created>
  <dcterms:modified xsi:type="dcterms:W3CDTF">2021-09-04T23:00:58Z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