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21" autoAdjust="0"/>
    <p:restoredTop sz="94662" autoAdjust="0"/>
  </p:normalViewPr>
  <p:slideViewPr>
    <p:cSldViewPr>
      <p:cViewPr varScale="1">
        <p:scale>
          <a:sx n="70" d="100"/>
          <a:sy n="70" d="100"/>
        </p:scale>
        <p:origin x="-139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F6135-A201-40E7-A95E-22883F6E1C6D}" type="datetimeFigureOut">
              <a:rPr lang="es-MX" smtClean="0"/>
              <a:t>24/08/2021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D27D-564E-4ECF-AF97-4021B7487A9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F6135-A201-40E7-A95E-22883F6E1C6D}" type="datetimeFigureOut">
              <a:rPr lang="es-MX" smtClean="0"/>
              <a:t>24/08/2021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D27D-564E-4ECF-AF97-4021B7487A9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F6135-A201-40E7-A95E-22883F6E1C6D}" type="datetimeFigureOut">
              <a:rPr lang="es-MX" smtClean="0"/>
              <a:t>24/08/2021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D27D-564E-4ECF-AF97-4021B7487A9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F6135-A201-40E7-A95E-22883F6E1C6D}" type="datetimeFigureOut">
              <a:rPr lang="es-MX" smtClean="0"/>
              <a:t>24/08/2021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D27D-564E-4ECF-AF97-4021B7487A9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F6135-A201-40E7-A95E-22883F6E1C6D}" type="datetimeFigureOut">
              <a:rPr lang="es-MX" smtClean="0"/>
              <a:t>24/08/2021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D27D-564E-4ECF-AF97-4021B7487A9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F6135-A201-40E7-A95E-22883F6E1C6D}" type="datetimeFigureOut">
              <a:rPr lang="es-MX" smtClean="0"/>
              <a:t>24/08/2021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D27D-564E-4ECF-AF97-4021B7487A9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F6135-A201-40E7-A95E-22883F6E1C6D}" type="datetimeFigureOut">
              <a:rPr lang="es-MX" smtClean="0"/>
              <a:t>24/08/2021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D27D-564E-4ECF-AF97-4021B7487A9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F6135-A201-40E7-A95E-22883F6E1C6D}" type="datetimeFigureOut">
              <a:rPr lang="es-MX" smtClean="0"/>
              <a:t>24/08/2021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D27D-564E-4ECF-AF97-4021B7487A9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F6135-A201-40E7-A95E-22883F6E1C6D}" type="datetimeFigureOut">
              <a:rPr lang="es-MX" smtClean="0"/>
              <a:t>24/08/2021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D27D-564E-4ECF-AF97-4021B7487A9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F6135-A201-40E7-A95E-22883F6E1C6D}" type="datetimeFigureOut">
              <a:rPr lang="es-MX" smtClean="0"/>
              <a:t>24/08/2021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D27D-564E-4ECF-AF97-4021B7487A95}" type="slidenum">
              <a:rPr lang="es-MX" smtClean="0"/>
              <a:t>‹Nº›</a:t>
            </a:fld>
            <a:endParaRPr lang="es-MX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F6135-A201-40E7-A95E-22883F6E1C6D}" type="datetimeFigureOut">
              <a:rPr lang="es-MX" smtClean="0"/>
              <a:t>24/08/2021</a:t>
            </a:fld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1FD27D-564E-4ECF-AF97-4021B7487A95}" type="slidenum">
              <a:rPr lang="es-MX" smtClean="0"/>
              <a:t>‹Nº›</a:t>
            </a:fld>
            <a:endParaRPr lang="es-MX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5A1FD27D-564E-4ECF-AF97-4021B7487A95}" type="slidenum">
              <a:rPr lang="es-MX" smtClean="0"/>
              <a:t>‹Nº›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s-MX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0E0F6135-A201-40E7-A95E-22883F6E1C6D}" type="datetimeFigureOut">
              <a:rPr lang="es-MX" smtClean="0"/>
              <a:t>24/08/2021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51520" y="1916833"/>
            <a:ext cx="8064896" cy="1440159"/>
          </a:xfrm>
        </p:spPr>
        <p:txBody>
          <a:bodyPr>
            <a:normAutofit/>
          </a:bodyPr>
          <a:lstStyle/>
          <a:p>
            <a:r>
              <a:rPr lang="es-MX" sz="3200" dirty="0" smtClean="0"/>
              <a:t>      </a:t>
            </a:r>
            <a:r>
              <a:rPr lang="es-MX" sz="3200" dirty="0" smtClean="0"/>
              <a:t>Introducción </a:t>
            </a:r>
            <a:r>
              <a:rPr lang="es-MX" sz="3200" dirty="0" smtClean="0"/>
              <a:t>a la Educación y Salud Vocal .</a:t>
            </a:r>
            <a:endParaRPr lang="es-MX" sz="32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51520" y="4797152"/>
            <a:ext cx="5976664" cy="1824608"/>
          </a:xfrm>
        </p:spPr>
        <p:txBody>
          <a:bodyPr>
            <a:normAutofit/>
          </a:bodyPr>
          <a:lstStyle/>
          <a:p>
            <a:endParaRPr lang="es-MX" sz="2000" dirty="0">
              <a:solidFill>
                <a:schemeClr val="tx1"/>
              </a:solidFill>
            </a:endParaRPr>
          </a:p>
          <a:p>
            <a:r>
              <a:rPr lang="es-MX" sz="2000" dirty="0" smtClean="0">
                <a:solidFill>
                  <a:schemeClr val="tx2">
                    <a:lumMod val="50000"/>
                  </a:schemeClr>
                </a:solidFill>
              </a:rPr>
              <a:t>Docente :  Pamela Díaz Gallegos </a:t>
            </a:r>
          </a:p>
          <a:p>
            <a:r>
              <a:rPr lang="es-MX" sz="2000" dirty="0" smtClean="0">
                <a:solidFill>
                  <a:schemeClr val="tx2">
                    <a:lumMod val="50000"/>
                  </a:schemeClr>
                </a:solidFill>
              </a:rPr>
              <a:t>Electivo Salud y Educación Vocal</a:t>
            </a:r>
          </a:p>
          <a:p>
            <a:r>
              <a:rPr lang="es-MX" sz="2000" dirty="0" smtClean="0">
                <a:solidFill>
                  <a:schemeClr val="tx2">
                    <a:lumMod val="50000"/>
                  </a:schemeClr>
                </a:solidFill>
              </a:rPr>
              <a:t>Facultad de Derecho Universidad de Chile 2021</a:t>
            </a: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527271"/>
            <a:ext cx="2664296" cy="1656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18887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s-MX" dirty="0"/>
              <a:t> </a:t>
            </a:r>
            <a:r>
              <a:rPr lang="es-MX" dirty="0" smtClean="0"/>
              <a:t>    </a:t>
            </a:r>
          </a:p>
          <a:p>
            <a:r>
              <a:rPr lang="es-MX" sz="4400" dirty="0" smtClean="0">
                <a:solidFill>
                  <a:schemeClr val="tx2">
                    <a:lumMod val="50000"/>
                  </a:schemeClr>
                </a:solidFill>
              </a:rPr>
              <a:t>Que nota le pondrías a tu voz ?  </a:t>
            </a:r>
          </a:p>
          <a:p>
            <a:pPr marL="114300" indent="0">
              <a:buNone/>
            </a:pPr>
            <a:r>
              <a:rPr lang="es-MX" sz="4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s-MX" sz="4400" dirty="0" smtClean="0">
                <a:solidFill>
                  <a:schemeClr val="tx2">
                    <a:lumMod val="50000"/>
                  </a:schemeClr>
                </a:solidFill>
              </a:rPr>
              <a:t>  </a:t>
            </a:r>
          </a:p>
          <a:p>
            <a:r>
              <a:rPr lang="es-MX" sz="4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s-MX" sz="4400" dirty="0" smtClean="0">
                <a:solidFill>
                  <a:schemeClr val="tx2">
                    <a:lumMod val="50000"/>
                  </a:schemeClr>
                </a:solidFill>
              </a:rPr>
              <a:t>  Y porque ? </a:t>
            </a:r>
            <a:endParaRPr lang="es-MX" sz="4400" dirty="0" smtClean="0">
              <a:solidFill>
                <a:schemeClr val="tx2">
                  <a:lumMod val="50000"/>
                </a:schemeClr>
              </a:solidFill>
            </a:endParaRPr>
          </a:p>
          <a:p>
            <a:endParaRPr lang="es-MX" sz="4400" dirty="0" smtClean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27542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              Muchas Gracias ! </a:t>
            </a:r>
            <a:endParaRPr lang="es-MX" dirty="0"/>
          </a:p>
        </p:txBody>
      </p:sp>
      <p:pic>
        <p:nvPicPr>
          <p:cNvPr id="6" name="5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1844824"/>
            <a:ext cx="3551128" cy="3960440"/>
          </a:xfrm>
        </p:spPr>
      </p:pic>
    </p:spTree>
    <p:extLst>
      <p:ext uri="{BB962C8B-B14F-4D97-AF65-F5344CB8AC3E}">
        <p14:creationId xmlns:p14="http://schemas.microsoft.com/office/powerpoint/2010/main" val="13438552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                   </a:t>
            </a:r>
            <a:r>
              <a:rPr lang="es-MX" sz="4000" dirty="0" smtClean="0"/>
              <a:t>Planificación </a:t>
            </a:r>
            <a:endParaRPr lang="es-MX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43608" y="1419118"/>
            <a:ext cx="6624736" cy="4818194"/>
          </a:xfrm>
        </p:spPr>
        <p:txBody>
          <a:bodyPr/>
          <a:lstStyle/>
          <a:p>
            <a:r>
              <a:rPr lang="es-MX" dirty="0" smtClean="0"/>
              <a:t>Clases </a:t>
            </a:r>
            <a:r>
              <a:rPr lang="es-MX" dirty="0" smtClean="0"/>
              <a:t>comienza</a:t>
            </a:r>
            <a:endParaRPr lang="es-MX" dirty="0" smtClean="0"/>
          </a:p>
          <a:p>
            <a:endParaRPr lang="es-MX" dirty="0" smtClean="0"/>
          </a:p>
          <a:p>
            <a:r>
              <a:rPr lang="es-MX" dirty="0" smtClean="0"/>
              <a:t>Las clases seguirán siendo remotas y tendrán una duración </a:t>
            </a:r>
          </a:p>
          <a:p>
            <a:r>
              <a:rPr lang="es-MX" dirty="0" smtClean="0"/>
              <a:t>de 60 minutos .</a:t>
            </a:r>
          </a:p>
          <a:p>
            <a:endParaRPr lang="es-MX" dirty="0" smtClean="0"/>
          </a:p>
          <a:p>
            <a:r>
              <a:rPr lang="es-MX" dirty="0" smtClean="0"/>
              <a:t> Semestre  </a:t>
            </a:r>
            <a:r>
              <a:rPr lang="es-MX" dirty="0" smtClean="0"/>
              <a:t>contara con 18 clases aproximadamente.</a:t>
            </a:r>
          </a:p>
          <a:p>
            <a:endParaRPr lang="es-MX" dirty="0" smtClean="0"/>
          </a:p>
          <a:p>
            <a:r>
              <a:rPr lang="es-MX" dirty="0" smtClean="0"/>
              <a:t>Esta programada una  receso académico </a:t>
            </a:r>
          </a:p>
          <a:p>
            <a:endParaRPr lang="es-MX" dirty="0" smtClean="0"/>
          </a:p>
          <a:p>
            <a:endParaRPr lang="es-MX" dirty="0" smtClean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1334579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              </a:t>
            </a:r>
            <a:r>
              <a:rPr lang="es-MX" sz="4000" dirty="0" smtClean="0"/>
              <a:t>Programa del Curso </a:t>
            </a:r>
            <a:endParaRPr lang="es-MX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68760"/>
            <a:ext cx="7620000" cy="4968552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es-MX" dirty="0" smtClean="0"/>
              <a:t>     </a:t>
            </a:r>
          </a:p>
          <a:p>
            <a:r>
              <a:rPr lang="es-MX" dirty="0" smtClean="0"/>
              <a:t>El curso tiene una asistencia del 75%   esto quiere decir que debe asistir 14 clases como mínimo .</a:t>
            </a:r>
          </a:p>
          <a:p>
            <a:endParaRPr lang="es-MX" dirty="0" smtClean="0"/>
          </a:p>
          <a:p>
            <a:pPr marL="114300" indent="0">
              <a:buNone/>
            </a:pPr>
            <a:r>
              <a:rPr lang="es-MX" dirty="0" smtClean="0"/>
              <a:t>      </a:t>
            </a:r>
          </a:p>
          <a:p>
            <a:r>
              <a:rPr lang="es-MX" dirty="0" smtClean="0"/>
              <a:t>La asistencia se solicitara al comienzo  y a mitad de la clase</a:t>
            </a:r>
          </a:p>
          <a:p>
            <a:pPr marL="114300" indent="0">
              <a:buNone/>
            </a:pPr>
            <a:r>
              <a:rPr lang="es-MX" dirty="0" smtClean="0"/>
              <a:t>    deberá escribir su nombre en el chat de la aplicación Zoom . </a:t>
            </a:r>
          </a:p>
          <a:p>
            <a:pPr marL="114300" indent="0">
              <a:buNone/>
            </a:pPr>
            <a:r>
              <a:rPr lang="es-MX" dirty="0" smtClean="0"/>
              <a:t>   </a:t>
            </a:r>
          </a:p>
          <a:p>
            <a:r>
              <a:rPr lang="es-MX" dirty="0" smtClean="0"/>
              <a:t> Se sugiere mantener la cámara encendida al momento </a:t>
            </a:r>
          </a:p>
          <a:p>
            <a:pPr marL="114300" indent="0">
              <a:buNone/>
            </a:pPr>
            <a:r>
              <a:rPr lang="es-MX" dirty="0" smtClean="0"/>
              <a:t>     de la clase de tener algún problema , se solicita enviar</a:t>
            </a:r>
          </a:p>
          <a:p>
            <a:pPr marL="114300" indent="0">
              <a:buNone/>
            </a:pPr>
            <a:r>
              <a:rPr lang="es-MX" dirty="0"/>
              <a:t> </a:t>
            </a:r>
            <a:r>
              <a:rPr lang="es-MX" dirty="0" smtClean="0"/>
              <a:t>     un   reporte a la  profesora  , explicando la situación .     </a:t>
            </a:r>
          </a:p>
        </p:txBody>
      </p:sp>
    </p:spTree>
    <p:extLst>
      <p:ext uri="{BB962C8B-B14F-4D97-AF65-F5344CB8AC3E}">
        <p14:creationId xmlns:p14="http://schemas.microsoft.com/office/powerpoint/2010/main" val="38883792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       Programa del Curso 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endParaRPr lang="es-MX" dirty="0"/>
          </a:p>
          <a:p>
            <a:pPr>
              <a:buFont typeface="Wingdings" panose="05000000000000000000" pitchFamily="2" charset="2"/>
              <a:buChar char="§"/>
            </a:pPr>
            <a:r>
              <a:rPr lang="es-MX" dirty="0"/>
              <a:t>E</a:t>
            </a:r>
            <a:r>
              <a:rPr lang="es-MX" dirty="0" smtClean="0"/>
              <a:t>n relación al tipo de evaluación se considera lo siguiente: </a:t>
            </a:r>
          </a:p>
          <a:p>
            <a:pPr>
              <a:buFont typeface="Wingdings" panose="05000000000000000000" pitchFamily="2" charset="2"/>
              <a:buChar char="§"/>
            </a:pPr>
            <a:endParaRPr lang="es-MX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s-MX" dirty="0" smtClean="0"/>
              <a:t>Pautas o tareas se realizaran en horarios de clases .</a:t>
            </a:r>
          </a:p>
          <a:p>
            <a:pPr marL="114300" indent="0">
              <a:buNone/>
            </a:pPr>
            <a:r>
              <a:rPr lang="es-MX" dirty="0" smtClean="0"/>
              <a:t>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MX" dirty="0" smtClean="0"/>
              <a:t>Evaluación Vocal  &amp; Programa de la voz  </a:t>
            </a:r>
            <a:endParaRPr lang="es-MX" dirty="0" smtClean="0"/>
          </a:p>
          <a:p>
            <a:pPr marL="114300" indent="0">
              <a:buNone/>
            </a:pPr>
            <a:r>
              <a:rPr lang="es-MX" dirty="0"/>
              <a:t> </a:t>
            </a:r>
            <a:r>
              <a:rPr lang="es-MX" dirty="0" smtClean="0"/>
              <a:t>    </a:t>
            </a:r>
            <a:r>
              <a:rPr lang="es-MX" dirty="0" smtClean="0"/>
              <a:t>ambos  </a:t>
            </a:r>
            <a:r>
              <a:rPr lang="es-MX" dirty="0" smtClean="0"/>
              <a:t>nota final . </a:t>
            </a:r>
          </a:p>
          <a:p>
            <a:pPr marL="114300" indent="0">
              <a:buNone/>
            </a:pPr>
            <a:r>
              <a:rPr lang="es-MX" dirty="0"/>
              <a:t> </a:t>
            </a:r>
            <a:endParaRPr lang="es-MX" dirty="0" smtClean="0"/>
          </a:p>
          <a:p>
            <a:pPr>
              <a:buFont typeface="Wingdings" panose="05000000000000000000" pitchFamily="2" charset="2"/>
              <a:buChar char="§"/>
            </a:pPr>
            <a:endParaRPr lang="es-MX" dirty="0" smtClean="0"/>
          </a:p>
          <a:p>
            <a:pPr marL="114300" indent="0">
              <a:buNone/>
            </a:pPr>
            <a:r>
              <a:rPr lang="es-MX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646422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    Cronograma del Curso 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dirty="0"/>
          </a:p>
          <a:p>
            <a:r>
              <a:rPr lang="es-MX" dirty="0" smtClean="0"/>
              <a:t>1. Introducción a la educación y salud </a:t>
            </a:r>
            <a:r>
              <a:rPr lang="es-MX" dirty="0"/>
              <a:t>v</a:t>
            </a:r>
            <a:r>
              <a:rPr lang="es-MX" dirty="0" smtClean="0"/>
              <a:t>ocal </a:t>
            </a:r>
          </a:p>
          <a:p>
            <a:r>
              <a:rPr lang="es-MX" dirty="0" smtClean="0"/>
              <a:t>2. Definición y estructuras que conforman la voz </a:t>
            </a:r>
          </a:p>
          <a:p>
            <a:r>
              <a:rPr lang="es-MX" dirty="0" smtClean="0"/>
              <a:t>3. Parámetros locutivos de la voz </a:t>
            </a:r>
          </a:p>
          <a:p>
            <a:r>
              <a:rPr lang="es-MX" dirty="0" smtClean="0"/>
              <a:t>4. Parámetros no locutivos  de la voz . </a:t>
            </a:r>
          </a:p>
          <a:p>
            <a:r>
              <a:rPr lang="es-MX" dirty="0" smtClean="0"/>
              <a:t>5.  Conductas de uso y mal uso vocal /  </a:t>
            </a:r>
          </a:p>
          <a:p>
            <a:r>
              <a:rPr lang="es-MX" dirty="0" smtClean="0"/>
              <a:t>6.  Patologías </a:t>
            </a:r>
            <a:r>
              <a:rPr lang="es-MX" dirty="0"/>
              <a:t>V</a:t>
            </a:r>
            <a:r>
              <a:rPr lang="es-MX" dirty="0" smtClean="0"/>
              <a:t>ocales </a:t>
            </a:r>
          </a:p>
          <a:p>
            <a:r>
              <a:rPr lang="es-MX" dirty="0" smtClean="0"/>
              <a:t>7.  Pauta de la voz Pecfo </a:t>
            </a:r>
          </a:p>
          <a:p>
            <a:r>
              <a:rPr lang="es-MX" dirty="0" smtClean="0"/>
              <a:t>8.  Pauta de la voz </a:t>
            </a:r>
            <a:r>
              <a:rPr lang="es-MX" dirty="0"/>
              <a:t>P</a:t>
            </a:r>
            <a:r>
              <a:rPr lang="es-MX" dirty="0" smtClean="0"/>
              <a:t>ecfo </a:t>
            </a:r>
          </a:p>
          <a:p>
            <a:r>
              <a:rPr lang="es-MX" dirty="0" smtClean="0"/>
              <a:t>9. Respiración / Pranayama </a:t>
            </a:r>
          </a:p>
          <a:p>
            <a:pPr marL="114300" indent="0">
              <a:buNone/>
            </a:pPr>
            <a:endParaRPr lang="es-MX" dirty="0" smtClean="0"/>
          </a:p>
          <a:p>
            <a:pPr marL="114300" indent="0">
              <a:buNone/>
            </a:pPr>
            <a:endParaRPr lang="es-MX" dirty="0" smtClean="0"/>
          </a:p>
          <a:p>
            <a:endParaRPr lang="es-MX" dirty="0" smtClean="0"/>
          </a:p>
        </p:txBody>
      </p:sp>
    </p:spTree>
    <p:extLst>
      <p:ext uri="{BB962C8B-B14F-4D97-AF65-F5344CB8AC3E}">
        <p14:creationId xmlns:p14="http://schemas.microsoft.com/office/powerpoint/2010/main" val="34119133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     Cronograma del Curso 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 dirty="0" smtClean="0"/>
          </a:p>
          <a:p>
            <a:r>
              <a:rPr lang="es-MX" dirty="0" smtClean="0"/>
              <a:t>10. </a:t>
            </a:r>
            <a:r>
              <a:rPr lang="es-MX" dirty="0"/>
              <a:t>P</a:t>
            </a:r>
            <a:r>
              <a:rPr lang="es-MX" dirty="0" smtClean="0"/>
              <a:t>ostura / Tonicidad </a:t>
            </a:r>
          </a:p>
          <a:p>
            <a:r>
              <a:rPr lang="es-MX" dirty="0" smtClean="0"/>
              <a:t>11. </a:t>
            </a:r>
            <a:r>
              <a:rPr lang="es-MX" dirty="0"/>
              <a:t>M</a:t>
            </a:r>
            <a:r>
              <a:rPr lang="es-MX" dirty="0" smtClean="0"/>
              <a:t>editación /  Yoga </a:t>
            </a:r>
          </a:p>
          <a:p>
            <a:r>
              <a:rPr lang="es-MX" dirty="0" smtClean="0"/>
              <a:t>12. </a:t>
            </a:r>
            <a:r>
              <a:rPr lang="es-MX" dirty="0"/>
              <a:t>Y</a:t>
            </a:r>
            <a:r>
              <a:rPr lang="es-MX" dirty="0" smtClean="0"/>
              <a:t>oga </a:t>
            </a:r>
          </a:p>
          <a:p>
            <a:r>
              <a:rPr lang="es-MX" dirty="0" smtClean="0"/>
              <a:t>13. Ejercicios que restauran la función vocal I 	</a:t>
            </a:r>
          </a:p>
          <a:p>
            <a:r>
              <a:rPr lang="es-MX" dirty="0" smtClean="0"/>
              <a:t>14. Ejercicios que restauran la Función Vocal II </a:t>
            </a:r>
          </a:p>
          <a:p>
            <a:r>
              <a:rPr lang="es-MX" dirty="0" smtClean="0"/>
              <a:t>15. </a:t>
            </a:r>
            <a:r>
              <a:rPr lang="es-MX" dirty="0"/>
              <a:t> </a:t>
            </a:r>
            <a:r>
              <a:rPr lang="es-MX" dirty="0" smtClean="0"/>
              <a:t>Oratoria </a:t>
            </a:r>
            <a:endParaRPr lang="es-MX" dirty="0" smtClean="0"/>
          </a:p>
          <a:p>
            <a:r>
              <a:rPr lang="es-MX" dirty="0" smtClean="0"/>
              <a:t>16.  Oratoria II </a:t>
            </a:r>
          </a:p>
          <a:p>
            <a:r>
              <a:rPr lang="es-MX" dirty="0" smtClean="0"/>
              <a:t>17. </a:t>
            </a:r>
            <a:r>
              <a:rPr lang="es-MX" dirty="0" smtClean="0"/>
              <a:t>Oratoria III </a:t>
            </a:r>
          </a:p>
          <a:p>
            <a:r>
              <a:rPr lang="es-MX" b="1" dirty="0" smtClean="0"/>
              <a:t>18</a:t>
            </a:r>
            <a:r>
              <a:rPr lang="es-MX" b="1" dirty="0" smtClean="0"/>
              <a:t>. </a:t>
            </a:r>
            <a:r>
              <a:rPr lang="es-MX" dirty="0" smtClean="0"/>
              <a:t>Programa Vocal </a:t>
            </a:r>
            <a:r>
              <a:rPr lang="es-MX" dirty="0"/>
              <a:t> </a:t>
            </a:r>
            <a:r>
              <a:rPr lang="es-MX" b="1" dirty="0" smtClean="0"/>
              <a:t>/ </a:t>
            </a:r>
            <a:r>
              <a:rPr lang="es-MX" dirty="0" smtClean="0"/>
              <a:t>Entrega de pauta  </a:t>
            </a:r>
            <a:r>
              <a:rPr lang="es-MX" dirty="0" smtClean="0"/>
              <a:t>a cada alumno . </a:t>
            </a:r>
          </a:p>
        </p:txBody>
      </p:sp>
    </p:spTree>
    <p:extLst>
      <p:ext uri="{BB962C8B-B14F-4D97-AF65-F5344CB8AC3E}">
        <p14:creationId xmlns:p14="http://schemas.microsoft.com/office/powerpoint/2010/main" val="1735880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              Presentación 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s-MX" dirty="0" smtClean="0"/>
          </a:p>
          <a:p>
            <a:r>
              <a:rPr lang="es-MX" dirty="0" smtClean="0"/>
              <a:t> </a:t>
            </a:r>
            <a:r>
              <a:rPr lang="es-MX" dirty="0"/>
              <a:t>E</a:t>
            </a:r>
            <a:r>
              <a:rPr lang="es-MX" dirty="0" smtClean="0"/>
              <a:t>lectivo para estudiantes y futuros profesionales de la voz .</a:t>
            </a:r>
          </a:p>
          <a:p>
            <a:endParaRPr lang="es-MX" dirty="0" smtClean="0"/>
          </a:p>
          <a:p>
            <a:r>
              <a:rPr lang="es-MX" dirty="0" smtClean="0"/>
              <a:t>Con un enfoque en la prevención y concientización del    estudiante para el cuidado de su voz . </a:t>
            </a:r>
          </a:p>
          <a:p>
            <a:endParaRPr lang="es-MX" dirty="0" smtClean="0"/>
          </a:p>
          <a:p>
            <a:r>
              <a:rPr lang="es-MX" dirty="0" smtClean="0"/>
              <a:t>El estudiante tendrá conocimiento sobre su propia voz y  estructuras  que conforman la voz  y su uso correcto a través   de ejercicios apropiados  y a adaptados  para cada alumno .  </a:t>
            </a:r>
          </a:p>
          <a:p>
            <a:endParaRPr lang="es-MX" dirty="0"/>
          </a:p>
          <a:p>
            <a:pPr marL="114300" indent="0">
              <a:buNone/>
            </a:pPr>
            <a:endParaRPr lang="es-MX" dirty="0" smtClean="0"/>
          </a:p>
          <a:p>
            <a:pPr marL="114300" indent="0">
              <a:buNone/>
            </a:pPr>
            <a:r>
              <a:rPr lang="es-MX" dirty="0" smtClean="0"/>
              <a:t> </a:t>
            </a:r>
          </a:p>
          <a:p>
            <a:pPr marL="114300" indent="0">
              <a:buNone/>
            </a:pPr>
            <a:r>
              <a:rPr lang="es-MX" dirty="0"/>
              <a:t>  </a:t>
            </a:r>
            <a:endParaRPr lang="es-MX" dirty="0" smtClean="0"/>
          </a:p>
          <a:p>
            <a:pPr marL="11430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7121593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    Que es la Voz ?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endParaRPr lang="es-MX" dirty="0" smtClean="0"/>
          </a:p>
          <a:p>
            <a:r>
              <a:rPr lang="es-MX" dirty="0" smtClean="0"/>
              <a:t>La voz  es el medio por el cual nuestras palabras y nuestros pensamientos pueden transmitirse . Esta transmisión no se realiza siempre de igual forma , sino que varia de momento a momento , de día  a día  , la voz es un sistema dinámico . </a:t>
            </a:r>
          </a:p>
          <a:p>
            <a:pPr marL="114300" indent="0">
              <a:buNone/>
            </a:pPr>
            <a:endParaRPr lang="es-MX" dirty="0" smtClean="0"/>
          </a:p>
          <a:p>
            <a:r>
              <a:rPr lang="es-MX" dirty="0" smtClean="0"/>
              <a:t>La voz es el sonido que  se  produce en la laringe siendo modificado  a través de las cavidades  de resonancia . </a:t>
            </a:r>
          </a:p>
          <a:p>
            <a:pPr marL="114300" indent="0">
              <a:buNone/>
            </a:pPr>
            <a:endParaRPr lang="es-MX" dirty="0" smtClean="0"/>
          </a:p>
          <a:p>
            <a:r>
              <a:rPr lang="es-MX" dirty="0" smtClean="0"/>
              <a:t>La voz es un acto voluntario , en el que interviene el sistema nervioso central , la audición , los órganos fonadores  y nuestro estado en general . </a:t>
            </a:r>
          </a:p>
          <a:p>
            <a:pPr marL="114300" indent="0">
              <a:buNone/>
            </a:pPr>
            <a:endParaRPr lang="es-MX" dirty="0" smtClean="0"/>
          </a:p>
        </p:txBody>
      </p:sp>
    </p:spTree>
    <p:extLst>
      <p:ext uri="{BB962C8B-B14F-4D97-AF65-F5344CB8AC3E}">
        <p14:creationId xmlns:p14="http://schemas.microsoft.com/office/powerpoint/2010/main" val="33514351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  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620688"/>
            <a:ext cx="7620000" cy="5780112"/>
          </a:xfrm>
        </p:spPr>
        <p:txBody>
          <a:bodyPr>
            <a:normAutofit/>
          </a:bodyPr>
          <a:lstStyle/>
          <a:p>
            <a:r>
              <a:rPr lang="es-MX" dirty="0" smtClean="0"/>
              <a:t>  La voz es el resultado de la vibración de las moléculas</a:t>
            </a:r>
          </a:p>
          <a:p>
            <a:pPr marL="114300" indent="0">
              <a:buNone/>
            </a:pPr>
            <a:r>
              <a:rPr lang="es-MX" dirty="0" smtClean="0"/>
              <a:t>      de aire  provocadas por el movimiento  de las  cuerdas  o  </a:t>
            </a:r>
          </a:p>
          <a:p>
            <a:pPr marL="114300" indent="0">
              <a:buNone/>
            </a:pPr>
            <a:r>
              <a:rPr lang="es-MX" dirty="0"/>
              <a:t> </a:t>
            </a:r>
            <a:r>
              <a:rPr lang="es-MX" dirty="0" smtClean="0"/>
              <a:t>     pliegues vocales  cuando la corriente de aire  procede de  </a:t>
            </a:r>
          </a:p>
          <a:p>
            <a:pPr marL="114300" indent="0">
              <a:buNone/>
            </a:pPr>
            <a:r>
              <a:rPr lang="es-MX" dirty="0"/>
              <a:t> </a:t>
            </a:r>
            <a:r>
              <a:rPr lang="es-MX" dirty="0" smtClean="0"/>
              <a:t>     los pulmones </a:t>
            </a:r>
            <a:r>
              <a:rPr lang="es-MX" dirty="0" smtClean="0"/>
              <a:t>pasando a   </a:t>
            </a:r>
            <a:r>
              <a:rPr lang="es-MX" dirty="0" smtClean="0"/>
              <a:t>través de la glotis . </a:t>
            </a:r>
          </a:p>
          <a:p>
            <a:pPr marL="114300" indent="0">
              <a:buNone/>
            </a:pPr>
            <a:endParaRPr lang="es-MX" dirty="0"/>
          </a:p>
          <a:p>
            <a:r>
              <a:rPr lang="es-MX" dirty="0" smtClean="0"/>
              <a:t>    </a:t>
            </a:r>
            <a:r>
              <a:rPr lang="es-MX" dirty="0" smtClean="0"/>
              <a:t>La </a:t>
            </a:r>
            <a:r>
              <a:rPr lang="es-MX" dirty="0" smtClean="0"/>
              <a:t>voz es el instrumento básico y canal por excelencia de </a:t>
            </a:r>
          </a:p>
          <a:p>
            <a:pPr marL="114300" indent="0">
              <a:buNone/>
            </a:pPr>
            <a:r>
              <a:rPr lang="es-MX" dirty="0"/>
              <a:t> </a:t>
            </a:r>
            <a:r>
              <a:rPr lang="es-MX" dirty="0" smtClean="0"/>
              <a:t>      la comunicación  humana . </a:t>
            </a:r>
          </a:p>
          <a:p>
            <a:pPr marL="114300" indent="0">
              <a:buNone/>
            </a:pPr>
            <a:endParaRPr lang="es-MX" dirty="0" smtClean="0"/>
          </a:p>
          <a:p>
            <a:r>
              <a:rPr lang="es-MX" dirty="0"/>
              <a:t> </a:t>
            </a:r>
            <a:r>
              <a:rPr lang="es-MX" dirty="0" smtClean="0"/>
              <a:t>   </a:t>
            </a:r>
            <a:r>
              <a:rPr lang="es-MX" dirty="0" smtClean="0"/>
              <a:t>Es </a:t>
            </a:r>
            <a:r>
              <a:rPr lang="es-MX" dirty="0" smtClean="0"/>
              <a:t>el vehículo de nuestras emociones  , estados de animo , </a:t>
            </a:r>
          </a:p>
          <a:p>
            <a:pPr marL="114300" indent="0">
              <a:buNone/>
            </a:pPr>
            <a:r>
              <a:rPr lang="es-MX" dirty="0"/>
              <a:t> </a:t>
            </a:r>
            <a:r>
              <a:rPr lang="es-MX" dirty="0" smtClean="0"/>
              <a:t>      indicador  de nuestra salud física </a:t>
            </a:r>
            <a:r>
              <a:rPr lang="es-MX" dirty="0" smtClean="0"/>
              <a:t>, </a:t>
            </a:r>
            <a:r>
              <a:rPr lang="es-MX" dirty="0" smtClean="0"/>
              <a:t>mental e identidad . </a:t>
            </a:r>
            <a:endParaRPr lang="es-MX" dirty="0" smtClean="0"/>
          </a:p>
          <a:p>
            <a:pPr marL="114300" indent="0">
              <a:buNone/>
            </a:pPr>
            <a:endParaRPr lang="es-MX" dirty="0" smtClean="0"/>
          </a:p>
          <a:p>
            <a:pPr marL="114300" indent="0">
              <a:buNone/>
            </a:pPr>
            <a:r>
              <a:rPr lang="es-MX" dirty="0"/>
              <a:t> </a:t>
            </a:r>
            <a:r>
              <a:rPr lang="es-MX" dirty="0" smtClean="0"/>
              <a:t>       Es el instrumento de trabajo de los profesionales de la voz . </a:t>
            </a:r>
          </a:p>
          <a:p>
            <a:pPr marL="114300" indent="0">
              <a:buNone/>
            </a:pPr>
            <a:r>
              <a:rPr lang="es-MX" dirty="0"/>
              <a:t> </a:t>
            </a:r>
            <a:r>
              <a:rPr lang="es-MX" dirty="0" smtClean="0"/>
              <a:t>   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397394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yacenci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yacencia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126</TotalTime>
  <Words>555</Words>
  <Application>Microsoft Office PowerPoint</Application>
  <PresentationFormat>Presentación en pantalla (4:3)</PresentationFormat>
  <Paragraphs>97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Adyacencia</vt:lpstr>
      <vt:lpstr>      Introducción a la Educación y Salud Vocal .</vt:lpstr>
      <vt:lpstr>                   Planificación </vt:lpstr>
      <vt:lpstr>              Programa del Curso </vt:lpstr>
      <vt:lpstr>       Programa del Curso </vt:lpstr>
      <vt:lpstr>    Cronograma del Curso </vt:lpstr>
      <vt:lpstr>     Cronograma del Curso </vt:lpstr>
      <vt:lpstr>              Presentación </vt:lpstr>
      <vt:lpstr>    Que es la Voz ?</vt:lpstr>
      <vt:lpstr>  </vt:lpstr>
      <vt:lpstr>Presentación de PowerPoint</vt:lpstr>
      <vt:lpstr>              Muchas Gracias ! 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Introducción a la Educación y Salud vocal</dc:title>
  <dc:creator>Toshiba</dc:creator>
  <cp:lastModifiedBy>Toshiba</cp:lastModifiedBy>
  <cp:revision>16</cp:revision>
  <dcterms:created xsi:type="dcterms:W3CDTF">2021-03-23T11:42:37Z</dcterms:created>
  <dcterms:modified xsi:type="dcterms:W3CDTF">2021-08-24T13:37:48Z</dcterms:modified>
</cp:coreProperties>
</file>