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  <p:sldId id="256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798"/>
  </p:normalViewPr>
  <p:slideViewPr>
    <p:cSldViewPr snapToGrid="0" snapToObjects="1">
      <p:cViewPr varScale="1">
        <p:scale>
          <a:sx n="103" d="100"/>
          <a:sy n="103" d="100"/>
        </p:scale>
        <p:origin x="6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13676" userId="05ee68a0-426b-4381-b087-403c084b8ea3" providerId="ADAL" clId="{6780EE0E-FD9A-6A40-BAD8-700B2DAEF63F}"/>
    <pc:docChg chg="custSel addSld modSld">
      <pc:chgData name="13676" userId="05ee68a0-426b-4381-b087-403c084b8ea3" providerId="ADAL" clId="{6780EE0E-FD9A-6A40-BAD8-700B2DAEF63F}" dt="2021-11-16T04:51:41.217" v="691" actId="20577"/>
      <pc:docMkLst>
        <pc:docMk/>
      </pc:docMkLst>
      <pc:sldChg chg="modSp mod">
        <pc:chgData name="13676" userId="05ee68a0-426b-4381-b087-403c084b8ea3" providerId="ADAL" clId="{6780EE0E-FD9A-6A40-BAD8-700B2DAEF63F}" dt="2021-11-16T04:51:41.217" v="691" actId="20577"/>
        <pc:sldMkLst>
          <pc:docMk/>
          <pc:sldMk cId="2467787387" sldId="256"/>
        </pc:sldMkLst>
        <pc:spChg chg="mod">
          <ac:chgData name="13676" userId="05ee68a0-426b-4381-b087-403c084b8ea3" providerId="ADAL" clId="{6780EE0E-FD9A-6A40-BAD8-700B2DAEF63F}" dt="2021-11-16T04:37:04.322" v="384" actId="1076"/>
          <ac:spMkLst>
            <pc:docMk/>
            <pc:sldMk cId="2467787387" sldId="256"/>
            <ac:spMk id="2" creationId="{DBF32B1B-C80B-D247-96E0-213E104DBD27}"/>
          </ac:spMkLst>
        </pc:spChg>
        <pc:spChg chg="mod">
          <ac:chgData name="13676" userId="05ee68a0-426b-4381-b087-403c084b8ea3" providerId="ADAL" clId="{6780EE0E-FD9A-6A40-BAD8-700B2DAEF63F}" dt="2021-11-16T04:51:41.217" v="691" actId="20577"/>
          <ac:spMkLst>
            <pc:docMk/>
            <pc:sldMk cId="2467787387" sldId="256"/>
            <ac:spMk id="3" creationId="{2CF0134D-33C1-CB4B-A6FD-12E2236376A1}"/>
          </ac:spMkLst>
        </pc:spChg>
      </pc:sldChg>
      <pc:sldChg chg="modSp new mod">
        <pc:chgData name="13676" userId="05ee68a0-426b-4381-b087-403c084b8ea3" providerId="ADAL" clId="{6780EE0E-FD9A-6A40-BAD8-700B2DAEF63F}" dt="2021-11-16T04:51:07.195" v="644" actId="20577"/>
        <pc:sldMkLst>
          <pc:docMk/>
          <pc:sldMk cId="1595305629" sldId="261"/>
        </pc:sldMkLst>
        <pc:spChg chg="mod">
          <ac:chgData name="13676" userId="05ee68a0-426b-4381-b087-403c084b8ea3" providerId="ADAL" clId="{6780EE0E-FD9A-6A40-BAD8-700B2DAEF63F}" dt="2021-11-16T04:50:43.519" v="618" actId="313"/>
          <ac:spMkLst>
            <pc:docMk/>
            <pc:sldMk cId="1595305629" sldId="261"/>
            <ac:spMk id="2" creationId="{7E2321A1-F937-7B44-959C-DED0985005DB}"/>
          </ac:spMkLst>
        </pc:spChg>
        <pc:spChg chg="mod">
          <ac:chgData name="13676" userId="05ee68a0-426b-4381-b087-403c084b8ea3" providerId="ADAL" clId="{6780EE0E-FD9A-6A40-BAD8-700B2DAEF63F}" dt="2021-11-16T04:51:07.195" v="644" actId="20577"/>
          <ac:spMkLst>
            <pc:docMk/>
            <pc:sldMk cId="1595305629" sldId="261"/>
            <ac:spMk id="3" creationId="{A112C614-ACBC-2C41-BAF0-08AD20F6CB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58360E-5F62-FD4D-B01A-1442C6AF1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Resumen de Ejercicios que restauran la función vocal.</a:t>
            </a:r>
            <a:br>
              <a:rPr lang="es-CL" dirty="0"/>
            </a:br>
            <a:br>
              <a:rPr lang="es-CL" dirty="0"/>
            </a:br>
            <a:br>
              <a:rPr lang="es-CL" dirty="0"/>
            </a:br>
            <a:r>
              <a:rPr lang="es-CL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1EB556-81DC-784B-B5FC-09F899EEF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endParaRPr lang="es-CL" dirty="0"/>
          </a:p>
          <a:p>
            <a:pPr lvl="3"/>
            <a:endParaRPr lang="es-CL" dirty="0"/>
          </a:p>
          <a:p>
            <a:pPr lvl="3"/>
            <a:endParaRPr lang="es-CL" dirty="0"/>
          </a:p>
          <a:p>
            <a:pPr lvl="3"/>
            <a:endParaRPr lang="es-CL" dirty="0"/>
          </a:p>
          <a:p>
            <a:pPr lvl="3"/>
            <a:endParaRPr lang="es-CL" dirty="0"/>
          </a:p>
          <a:p>
            <a:pPr lvl="3"/>
            <a:endParaRPr lang="es-CL" dirty="0"/>
          </a:p>
          <a:p>
            <a:pPr lvl="8"/>
            <a:endParaRPr lang="es-CL" dirty="0"/>
          </a:p>
          <a:p>
            <a:pPr lvl="8"/>
            <a:endParaRPr lang="es-CL" dirty="0"/>
          </a:p>
          <a:p>
            <a:pPr lvl="8"/>
            <a:endParaRPr lang="es-CL" dirty="0"/>
          </a:p>
          <a:p>
            <a:pPr lvl="8"/>
            <a:r>
              <a:rPr lang="es-CL" dirty="0"/>
              <a:t>Pamela </a:t>
            </a:r>
            <a:r>
              <a:rPr lang="es-CL" dirty="0" err="1"/>
              <a:t>Diaz</a:t>
            </a:r>
            <a:r>
              <a:rPr lang="es-CL" dirty="0"/>
              <a:t> G.</a:t>
            </a:r>
          </a:p>
        </p:txBody>
      </p:sp>
    </p:spTree>
    <p:extLst>
      <p:ext uri="{BB962C8B-B14F-4D97-AF65-F5344CB8AC3E}">
        <p14:creationId xmlns:p14="http://schemas.microsoft.com/office/powerpoint/2010/main" val="66298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9434F6-AE90-B04A-9697-5FEC9D064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Ejercicios de elongación cabeza cuello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A5C765-7779-854E-B23B-D8DD536DE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1. flexión de cabeza de derecha a izquierda</a:t>
            </a:r>
          </a:p>
          <a:p>
            <a:r>
              <a:rPr lang="es-CL" dirty="0"/>
              <a:t>2. extensión de cabeza anteroposterior</a:t>
            </a:r>
          </a:p>
          <a:p>
            <a:r>
              <a:rPr lang="es-CL" dirty="0"/>
              <a:t>3. </a:t>
            </a:r>
            <a:r>
              <a:rPr lang="es-CL" dirty="0" err="1"/>
              <a:t>circunduccion</a:t>
            </a:r>
            <a:r>
              <a:rPr lang="es-CL" dirty="0"/>
              <a:t> de cabeza y cuello</a:t>
            </a:r>
          </a:p>
          <a:p>
            <a:r>
              <a:rPr lang="es-CL" dirty="0"/>
              <a:t>4. </a:t>
            </a:r>
            <a:r>
              <a:rPr lang="es-CL" dirty="0" err="1"/>
              <a:t>anteroversion</a:t>
            </a:r>
            <a:r>
              <a:rPr lang="es-CL" dirty="0"/>
              <a:t> de hombros</a:t>
            </a:r>
          </a:p>
          <a:p>
            <a:r>
              <a:rPr lang="es-CL" dirty="0"/>
              <a:t>5. retroversión de hombros</a:t>
            </a:r>
          </a:p>
          <a:p>
            <a:r>
              <a:rPr lang="es-CL" dirty="0"/>
              <a:t>6. contorsión de brazos al centro, derecha e izquierda</a:t>
            </a:r>
          </a:p>
          <a:p>
            <a:endParaRPr lang="es-CL" dirty="0"/>
          </a:p>
          <a:p>
            <a:r>
              <a:rPr lang="es-CL" dirty="0"/>
              <a:t>Todos los ejercicios se realizan en 4 repeticiones seguidas, de preferencia por las mañanas. </a:t>
            </a:r>
          </a:p>
          <a:p>
            <a:r>
              <a:rPr lang="es-CL" dirty="0"/>
              <a:t>En caso de tener una lesión muscular , No Realizar los ejercicios</a:t>
            </a:r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44340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62E2A9-3BA6-C149-9934-92D7034BF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Ejercicios de Respiración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8DE53E-AFFF-D94A-8391-35D77F6FA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Paso  1       Respiración Moderada</a:t>
            </a:r>
          </a:p>
          <a:p>
            <a:r>
              <a:rPr lang="es-CL" dirty="0"/>
              <a:t>Paso 2        Respiración de Narinas</a:t>
            </a:r>
          </a:p>
          <a:p>
            <a:r>
              <a:rPr lang="es-CL" dirty="0"/>
              <a:t>Paso 3        Respiración del Abejorro</a:t>
            </a:r>
          </a:p>
          <a:p>
            <a:r>
              <a:rPr lang="es-CL" dirty="0"/>
              <a:t>Paso 4        Respiración en colocación</a:t>
            </a:r>
          </a:p>
          <a:p>
            <a:r>
              <a:rPr lang="es-CL" dirty="0"/>
              <a:t>Paso 5        Respiración tranquila y lenta</a:t>
            </a:r>
          </a:p>
          <a:p>
            <a:r>
              <a:rPr lang="es-CL" dirty="0"/>
              <a:t>Paso 6        Respiración Profunda</a:t>
            </a:r>
          </a:p>
          <a:p>
            <a:r>
              <a:rPr lang="es-CL" dirty="0"/>
              <a:t>Paso 7        Respiración Costo diafragmática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0100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0023C-B611-4546-954E-16D250521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Ejercicios de la expresión facial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6077B4-9E37-BB49-AE5B-C317E81C2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Dividiremos la cara en tres segmentos</a:t>
            </a:r>
          </a:p>
          <a:p>
            <a:r>
              <a:rPr lang="es-CL" dirty="0"/>
              <a:t>Superior: Frente</a:t>
            </a:r>
          </a:p>
          <a:p>
            <a:r>
              <a:rPr lang="es-CL" dirty="0"/>
              <a:t>Media : Nariz</a:t>
            </a:r>
          </a:p>
          <a:p>
            <a:r>
              <a:rPr lang="es-CL" dirty="0"/>
              <a:t>Inferior : Boca</a:t>
            </a:r>
          </a:p>
          <a:p>
            <a:pPr marL="0" indent="0">
              <a:buNone/>
            </a:pPr>
            <a:r>
              <a:rPr lang="es-CL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12318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32B1B-C80B-D247-96E0-213E104DBD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1960" y="533401"/>
            <a:ext cx="6580375" cy="1208902"/>
          </a:xfrm>
        </p:spPr>
        <p:txBody>
          <a:bodyPr/>
          <a:lstStyle/>
          <a:p>
            <a:r>
              <a:rPr lang="es-CL" sz="4200" dirty="0"/>
              <a:t>Ejercicios que restauran la función vocal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F0134D-33C1-CB4B-A6FD-12E2236376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940908"/>
            <a:ext cx="9362775" cy="3064476"/>
          </a:xfrm>
        </p:spPr>
        <p:txBody>
          <a:bodyPr>
            <a:normAutofit fontScale="40000" lnSpcReduction="20000"/>
          </a:bodyPr>
          <a:lstStyle/>
          <a:p>
            <a:r>
              <a:rPr lang="es-CL" dirty="0">
                <a:solidFill>
                  <a:schemeClr val="tx1"/>
                </a:solidFill>
              </a:rPr>
              <a:t>Ejercicios de calentamiento vocal</a:t>
            </a:r>
          </a:p>
          <a:p>
            <a:r>
              <a:rPr lang="es-CL" dirty="0">
                <a:solidFill>
                  <a:schemeClr val="tx1"/>
                </a:solidFill>
              </a:rPr>
              <a:t>1 ej. De vibración.  Lingual y labial</a:t>
            </a:r>
          </a:p>
          <a:p>
            <a:r>
              <a:rPr lang="es-CL" dirty="0">
                <a:solidFill>
                  <a:schemeClr val="tx1"/>
                </a:solidFill>
              </a:rPr>
              <a:t>2 ej. De B prolongada</a:t>
            </a:r>
          </a:p>
          <a:p>
            <a:r>
              <a:rPr lang="es-CL" dirty="0">
                <a:solidFill>
                  <a:schemeClr val="tx1"/>
                </a:solidFill>
              </a:rPr>
              <a:t>3 ej. De fonación en tubos</a:t>
            </a:r>
          </a:p>
          <a:p>
            <a:r>
              <a:rPr lang="es-CL" dirty="0">
                <a:solidFill>
                  <a:schemeClr val="tx1"/>
                </a:solidFill>
              </a:rPr>
              <a:t>4 ej. De bostezo suspiro</a:t>
            </a:r>
          </a:p>
          <a:p>
            <a:r>
              <a:rPr lang="es-CL" dirty="0">
                <a:solidFill>
                  <a:schemeClr val="tx1"/>
                </a:solidFill>
              </a:rPr>
              <a:t>5 ej. </a:t>
            </a:r>
            <a:r>
              <a:rPr lang="es-CL" dirty="0" err="1">
                <a:solidFill>
                  <a:schemeClr val="tx1"/>
                </a:solidFill>
              </a:rPr>
              <a:t>Humming</a:t>
            </a:r>
            <a:r>
              <a:rPr lang="es-CL" dirty="0">
                <a:solidFill>
                  <a:schemeClr val="tx1"/>
                </a:solidFill>
              </a:rPr>
              <a:t> Exagerado</a:t>
            </a:r>
          </a:p>
          <a:p>
            <a:r>
              <a:rPr lang="es-CL" dirty="0">
                <a:solidFill>
                  <a:schemeClr val="tx1"/>
                </a:solidFill>
              </a:rPr>
              <a:t>6 ej. De vocalizaciones fonema A i o </a:t>
            </a:r>
          </a:p>
          <a:p>
            <a:r>
              <a:rPr lang="es-CL" dirty="0">
                <a:solidFill>
                  <a:schemeClr val="tx1"/>
                </a:solidFill>
              </a:rPr>
              <a:t>7 ej. de u prolongada ( altura tonal) </a:t>
            </a:r>
          </a:p>
          <a:p>
            <a:r>
              <a:rPr lang="es-CL" dirty="0">
                <a:solidFill>
                  <a:schemeClr val="tx1"/>
                </a:solidFill>
              </a:rPr>
              <a:t>8 ej. Voz confidencial</a:t>
            </a:r>
          </a:p>
          <a:p>
            <a:r>
              <a:rPr lang="es-CL" dirty="0">
                <a:solidFill>
                  <a:schemeClr val="tx1"/>
                </a:solidFill>
              </a:rPr>
              <a:t>9 ej. de s y z</a:t>
            </a:r>
          </a:p>
          <a:p>
            <a:r>
              <a:rPr lang="es-CL" dirty="0">
                <a:solidFill>
                  <a:schemeClr val="tx1"/>
                </a:solidFill>
              </a:rPr>
              <a:t>10 técnica de masaje laríngeo</a:t>
            </a:r>
          </a:p>
          <a:p>
            <a:r>
              <a:rPr lang="es-CL" dirty="0">
                <a:solidFill>
                  <a:schemeClr val="tx1"/>
                </a:solidFill>
              </a:rPr>
              <a:t>11. Técnica enfriamiento vocal</a:t>
            </a:r>
          </a:p>
          <a:p>
            <a:r>
              <a:rPr lang="es-CL" dirty="0">
                <a:solidFill>
                  <a:schemeClr val="tx1"/>
                </a:solidFill>
              </a:rPr>
              <a:t>12 ejercicios de </a:t>
            </a:r>
            <a:r>
              <a:rPr lang="es-CL" dirty="0" err="1">
                <a:solidFill>
                  <a:schemeClr val="tx1"/>
                </a:solidFill>
              </a:rPr>
              <a:t>glissando</a:t>
            </a:r>
            <a:r>
              <a:rPr lang="es-CL" dirty="0">
                <a:solidFill>
                  <a:schemeClr val="tx1"/>
                </a:solidFill>
              </a:rPr>
              <a:t> </a:t>
            </a:r>
            <a:r>
              <a:rPr lang="es-CL">
                <a:solidFill>
                  <a:schemeClr val="tx1"/>
                </a:solidFill>
              </a:rPr>
              <a:t>, sonido de sirena</a:t>
            </a:r>
            <a:endParaRPr lang="es-CL" dirty="0">
              <a:solidFill>
                <a:schemeClr val="tx1"/>
              </a:solidFill>
            </a:endParaRPr>
          </a:p>
          <a:p>
            <a:endParaRPr lang="es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87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2321A1-F937-7B44-959C-DED098500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Ejercicios de habla para la articulación modulación y dicción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12C614-ACBC-2C41-BAF0-08AD20F6C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Ejercicio de trabalenguas</a:t>
            </a:r>
          </a:p>
          <a:p>
            <a:r>
              <a:rPr lang="es-CL" dirty="0"/>
              <a:t>Ejercicio de canciones</a:t>
            </a:r>
          </a:p>
          <a:p>
            <a:r>
              <a:rPr lang="es-CL" dirty="0"/>
              <a:t>Ejercicios de lectura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95305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87</TotalTime>
  <Words>262</Words>
  <Application>Microsoft Macintosh PowerPoint</Application>
  <PresentationFormat>Panorámica</PresentationFormat>
  <Paragraphs>53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Resumen de Ejercicios que restauran la función vocal.    </vt:lpstr>
      <vt:lpstr>Ejercicios de elongación cabeza cuello</vt:lpstr>
      <vt:lpstr>Ejercicios de Respiración </vt:lpstr>
      <vt:lpstr>Ejercicios de la expresión facial</vt:lpstr>
      <vt:lpstr>Ejercicios que restauran la función vocal</vt:lpstr>
      <vt:lpstr>Ejercicios de habla para la articulación modulación y dicción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Resumen de Ejercicios que restauran la función vocal.    </dc:title>
  <dc:creator>13676</dc:creator>
  <cp:lastModifiedBy>13676</cp:lastModifiedBy>
  <cp:revision>1</cp:revision>
  <dcterms:created xsi:type="dcterms:W3CDTF">2021-11-16T03:24:26Z</dcterms:created>
  <dcterms:modified xsi:type="dcterms:W3CDTF">2021-11-16T04:51:46Z</dcterms:modified>
</cp:coreProperties>
</file>