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58" r:id="rId4"/>
    <p:sldId id="262" r:id="rId5"/>
    <p:sldId id="257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C6B8C24-9CBC-4292-9D6E-912D57FB89A7}" type="datetimeFigureOut">
              <a:rPr lang="es-MX" smtClean="0"/>
              <a:t>19/10/2021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2190105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Respiración </a:t>
            </a:r>
            <a:endParaRPr lang="es-MX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393280"/>
          </a:xfrm>
        </p:spPr>
        <p:txBody>
          <a:bodyPr>
            <a:normAutofit fontScale="85000" lnSpcReduction="20000"/>
          </a:bodyPr>
          <a:lstStyle/>
          <a:p>
            <a:endParaRPr lang="es-MX" dirty="0" smtClean="0"/>
          </a:p>
          <a:p>
            <a:endParaRPr lang="es-MX" dirty="0"/>
          </a:p>
          <a:p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Fonoaudióloga </a:t>
            </a:r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Pamela Díaz G </a:t>
            </a:r>
          </a:p>
          <a:p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Electivo Salud y Educación Vocal </a:t>
            </a:r>
          </a:p>
          <a:p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Universidad de Chile , Facultad de </a:t>
            </a:r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Derecho.</a:t>
            </a:r>
          </a:p>
          <a:p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Segundo Semestre  2021 </a:t>
            </a:r>
          </a:p>
          <a:p>
            <a:endParaRPr lang="es-MX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 smtClean="0"/>
          </a:p>
          <a:p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601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término </a:t>
            </a:r>
            <a:r>
              <a:rPr lang="es-MX" i="1" dirty="0" err="1"/>
              <a:t>Pranayama</a:t>
            </a:r>
            <a:r>
              <a:rPr lang="es-MX" dirty="0"/>
              <a:t> significa literalmente «expansión de la fuerza vital (</a:t>
            </a:r>
            <a:r>
              <a:rPr lang="es-MX" dirty="0" err="1"/>
              <a:t>prana</a:t>
            </a:r>
            <a:r>
              <a:rPr lang="es-MX" dirty="0"/>
              <a:t>) y su propósito es mejorar la capacidad del cuerpo para retener y aumentar el </a:t>
            </a:r>
            <a:r>
              <a:rPr lang="es-MX" dirty="0" err="1"/>
              <a:t>prana</a:t>
            </a:r>
            <a:r>
              <a:rPr lang="es-MX" dirty="0"/>
              <a:t> en el cuerpo.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107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r>
              <a:rPr lang="es-MX" dirty="0"/>
              <a:t>Para aumentar la capacidad del cuerpo </a:t>
            </a:r>
            <a:r>
              <a:rPr lang="es-MX" dirty="0" smtClean="0"/>
              <a:t>, </a:t>
            </a:r>
            <a:r>
              <a:rPr lang="es-MX" dirty="0"/>
              <a:t>los ejercicios de </a:t>
            </a:r>
            <a:r>
              <a:rPr lang="es-MX" dirty="0" err="1"/>
              <a:t>Pranayama</a:t>
            </a:r>
            <a:r>
              <a:rPr lang="es-MX" dirty="0"/>
              <a:t> purifican nuestros canales de energía (</a:t>
            </a:r>
            <a:r>
              <a:rPr lang="es-MX" dirty="0" err="1"/>
              <a:t>Nadis</a:t>
            </a:r>
            <a:r>
              <a:rPr lang="es-MX" dirty="0"/>
              <a:t>). </a:t>
            </a:r>
            <a:endParaRPr lang="es-MX" dirty="0" smtClean="0"/>
          </a:p>
          <a:p>
            <a:r>
              <a:rPr lang="es-MX" dirty="0" smtClean="0"/>
              <a:t>Con </a:t>
            </a:r>
            <a:r>
              <a:rPr lang="es-MX" dirty="0"/>
              <a:t>la práctica regular de </a:t>
            </a:r>
            <a:r>
              <a:rPr lang="es-MX" dirty="0" err="1"/>
              <a:t>Pranayama</a:t>
            </a:r>
            <a:r>
              <a:rPr lang="es-MX" dirty="0"/>
              <a:t>, los canales se vuelven puros, el cuerpo retiene más </a:t>
            </a:r>
            <a:r>
              <a:rPr lang="es-MX" dirty="0" err="1"/>
              <a:t>prana</a:t>
            </a:r>
            <a:r>
              <a:rPr lang="es-MX" dirty="0"/>
              <a:t> y la mente se vuelve para la concentración y la meditación</a:t>
            </a:r>
            <a:r>
              <a:rPr lang="es-MX" dirty="0" smtClean="0"/>
              <a:t>.</a:t>
            </a:r>
          </a:p>
          <a:p>
            <a:r>
              <a:rPr lang="es-MX" dirty="0" smtClean="0"/>
              <a:t> </a:t>
            </a:r>
            <a:r>
              <a:rPr lang="es-MX" dirty="0"/>
              <a:t>La práctica regular de </a:t>
            </a:r>
            <a:r>
              <a:rPr lang="es-MX" dirty="0" err="1"/>
              <a:t>Pranayama</a:t>
            </a:r>
            <a:r>
              <a:rPr lang="es-MX" dirty="0"/>
              <a:t> despierta la fuerza espiritual interna, </a:t>
            </a:r>
            <a:r>
              <a:rPr lang="es-MX" dirty="0" smtClean="0"/>
              <a:t>los procesos cognitivos superiores  </a:t>
            </a:r>
            <a:r>
              <a:rPr lang="es-MX" dirty="0"/>
              <a:t>y mejora el desarrollo espiritual.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848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 Mayor eficacia a y eficiencia pulmonar . </a:t>
            </a:r>
          </a:p>
          <a:p>
            <a:r>
              <a:rPr lang="es-MX" dirty="0" smtClean="0"/>
              <a:t>El tiempo máximo de fonación TMF nos ayuda a tener un buen cierre glótico y a mantener un correcto control respiratorio . </a:t>
            </a:r>
          </a:p>
          <a:p>
            <a:r>
              <a:rPr lang="es-MX" dirty="0" smtClean="0"/>
              <a:t>Oxigenación de tejidos , y Reparación celular .</a:t>
            </a:r>
          </a:p>
          <a:p>
            <a:r>
              <a:rPr lang="es-MX" dirty="0" smtClean="0"/>
              <a:t>Elimina ansiedad , depresión estrés fatiga mental .</a:t>
            </a:r>
          </a:p>
          <a:p>
            <a:r>
              <a:rPr lang="es-MX" dirty="0" smtClean="0"/>
              <a:t>Da vitalidad , fuerza y </a:t>
            </a:r>
            <a:r>
              <a:rPr lang="es-MX" dirty="0" err="1" smtClean="0"/>
              <a:t>energia</a:t>
            </a:r>
            <a:r>
              <a:rPr lang="es-MX" dirty="0" smtClean="0"/>
              <a:t> </a:t>
            </a:r>
          </a:p>
          <a:p>
            <a:endParaRPr lang="es-MX" dirty="0" smtClean="0"/>
          </a:p>
          <a:p>
            <a:r>
              <a:rPr lang="es-MX" dirty="0" smtClean="0"/>
              <a:t> </a:t>
            </a:r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Beneficios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077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392487"/>
          </a:xfrm>
        </p:spPr>
        <p:txBody>
          <a:bodyPr>
            <a:normAutofit fontScale="62500" lnSpcReduction="20000"/>
          </a:bodyPr>
          <a:lstStyle/>
          <a:p>
            <a:r>
              <a:rPr lang="es-MX" dirty="0" smtClean="0"/>
              <a:t>1.Respiración </a:t>
            </a:r>
            <a:r>
              <a:rPr lang="es-MX" dirty="0" smtClean="0"/>
              <a:t>moderada </a:t>
            </a:r>
            <a:r>
              <a:rPr lang="es-MX" dirty="0"/>
              <a:t>.</a:t>
            </a:r>
            <a:endParaRPr lang="es-MX" dirty="0" smtClean="0"/>
          </a:p>
          <a:p>
            <a:r>
              <a:rPr lang="es-MX" dirty="0" smtClean="0"/>
              <a:t>2.Respiración </a:t>
            </a:r>
            <a:r>
              <a:rPr lang="es-MX" dirty="0" smtClean="0"/>
              <a:t>de narinas ( derecha e izquierda en 4 tiempo por lado </a:t>
            </a:r>
            <a:r>
              <a:rPr lang="es-MX" dirty="0" smtClean="0"/>
              <a:t>.  Mano en posición chin </a:t>
            </a:r>
            <a:r>
              <a:rPr lang="es-MX" dirty="0"/>
              <a:t>M</a:t>
            </a:r>
            <a:r>
              <a:rPr lang="es-MX" dirty="0" smtClean="0"/>
              <a:t>udra . </a:t>
            </a:r>
          </a:p>
          <a:p>
            <a:r>
              <a:rPr lang="es-MX" dirty="0" smtClean="0"/>
              <a:t>3. Respiración por boca en colocación . Verifique que tipo respiratorio tiene , que se movilizo .  </a:t>
            </a:r>
          </a:p>
          <a:p>
            <a:r>
              <a:rPr lang="es-MX" dirty="0" smtClean="0"/>
              <a:t>(Beber agua. </a:t>
            </a:r>
          </a:p>
          <a:p>
            <a:pPr marL="0" indent="0">
              <a:buNone/>
            </a:pPr>
            <a:r>
              <a:rPr lang="es-MX" dirty="0" smtClean="0"/>
              <a:t> </a:t>
            </a:r>
            <a:r>
              <a:rPr lang="es-MX" dirty="0"/>
              <a:t> </a:t>
            </a:r>
            <a:r>
              <a:rPr lang="es-MX" dirty="0" smtClean="0"/>
              <a:t>   4.Respiración Abejorro 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5.Respiración Pránica del CHU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6.Respiración tranquila y profunda en 4 tiempos.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8. Respiración costodiafragmatica en tiempos ( coloque su mano derecha  sobre </a:t>
            </a:r>
          </a:p>
          <a:p>
            <a:pPr marL="0" indent="0">
              <a:buNone/>
            </a:pPr>
            <a:r>
              <a:rPr lang="es-MX" dirty="0" smtClean="0"/>
              <a:t>Diafragma y su mano izquierda cerca de su nariz .   Verifique su apoyo respiratorio</a:t>
            </a:r>
          </a:p>
          <a:p>
            <a:pPr marL="0" indent="0">
              <a:buNone/>
            </a:pPr>
            <a:r>
              <a:rPr lang="es-MX" dirty="0" smtClean="0"/>
              <a:t>Modo y tipo de respiración 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</a:t>
            </a:r>
            <a:endParaRPr lang="es-MX" dirty="0" smtClean="0"/>
          </a:p>
          <a:p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	</a:t>
            </a: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Ejercicios Prácticos en 8 pasos 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579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/>
          <a:lstStyle/>
          <a:p>
            <a:r>
              <a:rPr lang="es-MX" dirty="0" smtClean="0"/>
              <a:t>Se recomienda  realizar los ejercicios en ayuno . </a:t>
            </a:r>
          </a:p>
          <a:p>
            <a:r>
              <a:rPr lang="es-MX" dirty="0" smtClean="0"/>
              <a:t>Debe ingerir dos a tres litros de agua , utilice ayudas :</a:t>
            </a:r>
          </a:p>
          <a:p>
            <a:r>
              <a:rPr lang="es-MX" dirty="0" smtClean="0"/>
              <a:t>Ejemplo : ponga una alarma , divida desayuno , almuerzo , once o cena . Bebiendo dos vasos 30 minutos antes .</a:t>
            </a:r>
          </a:p>
          <a:p>
            <a:r>
              <a:rPr lang="es-MX" dirty="0" smtClean="0"/>
              <a:t>Evite apagar el fuego digestivo  ( no beba líquidos dentro de las comidas.) </a:t>
            </a:r>
          </a:p>
          <a:p>
            <a:r>
              <a:rPr lang="es-MX" dirty="0" smtClean="0"/>
              <a:t>Tomar Líquidos a temperatura moderada.</a:t>
            </a:r>
          </a:p>
          <a:p>
            <a:r>
              <a:rPr lang="es-MX" dirty="0" smtClean="0"/>
              <a:t> 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Sugerencias para una practica diaria eficaz 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0027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143</TotalTime>
  <Words>319</Words>
  <Application>Microsoft Office PowerPoint</Application>
  <PresentationFormat>Presentación en pantalla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Forma de onda</vt:lpstr>
      <vt:lpstr>      Respiración </vt:lpstr>
      <vt:lpstr>Presentación de PowerPoint</vt:lpstr>
      <vt:lpstr>Presentación de PowerPoint</vt:lpstr>
      <vt:lpstr> Beneficios </vt:lpstr>
      <vt:lpstr>Ejercicios Prácticos en 8 pasos . </vt:lpstr>
      <vt:lpstr>Sugerencias para una practica diaria eficaz .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Respiración</dc:title>
  <dc:creator>Toshiba</dc:creator>
  <cp:lastModifiedBy>Toshiba</cp:lastModifiedBy>
  <cp:revision>10</cp:revision>
  <dcterms:created xsi:type="dcterms:W3CDTF">2021-10-19T01:51:18Z</dcterms:created>
  <dcterms:modified xsi:type="dcterms:W3CDTF">2021-10-19T13:49:42Z</dcterms:modified>
</cp:coreProperties>
</file>