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25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565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26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22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971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0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51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7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5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63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2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7EA3-4E88-4A5D-8ADE-9809DF9F0DF5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E379-7071-4B9E-9531-7B88CA18E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1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E5722-9115-4ADB-B5BB-E502AD52A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Territorio oceánico de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B8D963-2431-41C8-A3CC-C921F06FF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Profesor Mario Arnello</a:t>
            </a:r>
          </a:p>
          <a:p>
            <a:r>
              <a:rPr lang="es-CL" dirty="0"/>
              <a:t>Curso Fronteras de Chile</a:t>
            </a:r>
          </a:p>
        </p:txBody>
      </p:sp>
    </p:spTree>
    <p:extLst>
      <p:ext uri="{BB962C8B-B14F-4D97-AF65-F5344CB8AC3E}">
        <p14:creationId xmlns:p14="http://schemas.microsoft.com/office/powerpoint/2010/main" val="311599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DA7381-274B-451B-8D9F-B066DD0B4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035" y="0"/>
            <a:ext cx="644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4B02C9-C816-4B17-B972-BB7458C7D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95" y="0"/>
            <a:ext cx="5704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7C33BD-A176-4131-98FC-DE8F83102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323"/>
            <a:ext cx="9144000" cy="64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a.cl/ctmol/vol27-2/retamal1/images/MAAPPAISLAPASCUA.jpg">
            <a:extLst>
              <a:ext uri="{FF2B5EF4-FFF2-40B4-BE49-F238E27FC236}">
                <a16:creationId xmlns:a16="http://schemas.microsoft.com/office/drawing/2014/main" id="{3ECD99E2-4C8D-4FDC-A68B-85871455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144000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4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na.cl/ctmol/vol27-2/retamal1/images/MAPASALASYGO.jpg">
            <a:extLst>
              <a:ext uri="{FF2B5EF4-FFF2-40B4-BE49-F238E27FC236}">
                <a16:creationId xmlns:a16="http://schemas.microsoft.com/office/drawing/2014/main" id="{BCB41B94-5DD6-42FC-92CF-2F448DDE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0"/>
            <a:ext cx="7659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5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6806D2-D5E8-4087-8C94-0F6898174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7379"/>
            <a:ext cx="9144000" cy="49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370B55-45FD-4408-BCB5-35C55C6D18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0"/>
            <a:ext cx="8707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69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</Words>
  <Application>Microsoft Office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Territorio oceánico de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2018-12-12T00:07:44Z</dcterms:created>
  <dcterms:modified xsi:type="dcterms:W3CDTF">2018-12-12T00:07:47Z</dcterms:modified>
</cp:coreProperties>
</file>