
<file path=[Content_Types].xml><?xml version="1.0" encoding="utf-8"?>
<Types xmlns="http://schemas.openxmlformats.org/package/2006/content-types">
  <Default Extension="fntdata" ContentType="application/x-fontdata"/>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autoCompressPictures="0">
  <p:sldMasterIdLst>
    <p:sldMasterId id="2147483661" r:id="rId1"/>
  </p:sldMasterIdLst>
  <p:notesMasterIdLst>
    <p:notesMasterId r:id="rId20"/>
  </p:notesMasterIdLst>
  <p:sldIdLst>
    <p:sldId id="256" r:id="rId2"/>
    <p:sldId id="311" r:id="rId3"/>
    <p:sldId id="312" r:id="rId4"/>
    <p:sldId id="286" r:id="rId5"/>
    <p:sldId id="300" r:id="rId6"/>
    <p:sldId id="313" r:id="rId7"/>
    <p:sldId id="314" r:id="rId8"/>
    <p:sldId id="315" r:id="rId9"/>
    <p:sldId id="303" r:id="rId10"/>
    <p:sldId id="304" r:id="rId11"/>
    <p:sldId id="305" r:id="rId12"/>
    <p:sldId id="287" r:id="rId13"/>
    <p:sldId id="306" r:id="rId14"/>
    <p:sldId id="307" r:id="rId15"/>
    <p:sldId id="309" r:id="rId16"/>
    <p:sldId id="308" r:id="rId17"/>
    <p:sldId id="310" r:id="rId18"/>
    <p:sldId id="316" r:id="rId19"/>
  </p:sldIdLst>
  <p:sldSz cx="9144000" cy="5143500" type="screen16x9"/>
  <p:notesSz cx="6858000" cy="9144000"/>
  <p:embeddedFontLst>
    <p:embeddedFont>
      <p:font typeface="Andale Mono" panose="020B0509000000000004" pitchFamily="49" charset="0"/>
      <p:regular r:id="rId21"/>
    </p:embeddedFont>
    <p:embeddedFont>
      <p:font typeface="Latha" panose="020B0604020202020204" pitchFamily="34" charset="0"/>
      <p:regular r:id="rId22"/>
      <p:bold r:id="rId23"/>
    </p:embeddedFont>
    <p:embeddedFont>
      <p:font typeface="Lato Light" panose="020F0302020204030204" pitchFamily="34" charset="0"/>
      <p:regular r:id="rId24"/>
      <p:bold r:id="rId25"/>
      <p:italic r:id="rId26"/>
      <p:boldItalic r:id="rId27"/>
    </p:embeddedFont>
    <p:embeddedFont>
      <p:font typeface="Roboto Slab Light" pitchFamily="2" charset="0"/>
      <p:regular r:id="rId28"/>
      <p:bold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A5C65"/>
    <a:srgbClr val="3A81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BD4F321-E295-42A6-BC28-F8326512F5C8}">
  <a:tblStyle styleId="{ABD4F321-E295-42A6-BC28-F8326512F5C8}"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509"/>
    <p:restoredTop sz="94674"/>
  </p:normalViewPr>
  <p:slideViewPr>
    <p:cSldViewPr snapToGrid="0" snapToObjects="1">
      <p:cViewPr varScale="1">
        <p:scale>
          <a:sx n="117" d="100"/>
          <a:sy n="117" d="100"/>
        </p:scale>
        <p:origin x="176" y="9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5.fntdata"/><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font" Target="fonts/font9.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font" Target="fonts/font7.fntdata"/><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175" y="685800"/>
            <a:ext cx="60963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Shape 4"/>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
        <p:cNvGrpSpPr/>
        <p:nvPr/>
      </p:nvGrpSpPr>
      <p:grpSpPr>
        <a:xfrm>
          <a:off x="0" y="0"/>
          <a:ext cx="0" cy="0"/>
          <a:chOff x="0" y="0"/>
          <a:chExt cx="0" cy="0"/>
        </a:xfrm>
      </p:grpSpPr>
      <p:sp>
        <p:nvSpPr>
          <p:cNvPr id="386" name="Shape 3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87" name="Shape 38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5"/>
        <p:cNvGrpSpPr/>
        <p:nvPr/>
      </p:nvGrpSpPr>
      <p:grpSpPr>
        <a:xfrm>
          <a:off x="0" y="0"/>
          <a:ext cx="0" cy="0"/>
          <a:chOff x="0" y="0"/>
          <a:chExt cx="0" cy="0"/>
        </a:xfrm>
      </p:grpSpPr>
      <p:sp>
        <p:nvSpPr>
          <p:cNvPr id="386" name="Shape 38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87" name="Shape 387"/>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31653276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blipFill>
          <a:blip r:embed="rId2">
            <a:alphaModFix/>
          </a:blip>
          <a:stretch>
            <a:fillRect/>
          </a:stretch>
        </a:blipFill>
        <a:effectLst/>
      </p:bgPr>
    </p:bg>
    <p:spTree>
      <p:nvGrpSpPr>
        <p:cNvPr id="1" name="Shape 9"/>
        <p:cNvGrpSpPr/>
        <p:nvPr/>
      </p:nvGrpSpPr>
      <p:grpSpPr>
        <a:xfrm>
          <a:off x="0" y="0"/>
          <a:ext cx="0" cy="0"/>
          <a:chOff x="0" y="0"/>
          <a:chExt cx="0" cy="0"/>
        </a:xfrm>
      </p:grpSpPr>
      <p:sp>
        <p:nvSpPr>
          <p:cNvPr id="10" name="Shape 10"/>
          <p:cNvSpPr/>
          <p:nvPr/>
        </p:nvSpPr>
        <p:spPr>
          <a:xfrm>
            <a:off x="2630450" y="630150"/>
            <a:ext cx="3883200" cy="3883200"/>
          </a:xfrm>
          <a:prstGeom prst="ellipse">
            <a:avLst/>
          </a:prstGeom>
          <a:solidFill>
            <a:srgbClr val="02BDC7"/>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 name="Shape 11"/>
          <p:cNvSpPr/>
          <p:nvPr/>
        </p:nvSpPr>
        <p:spPr>
          <a:xfrm>
            <a:off x="5430350" y="228600"/>
            <a:ext cx="1388100" cy="1388100"/>
          </a:xfrm>
          <a:prstGeom prst="ellipse">
            <a:avLst/>
          </a:prstGeom>
          <a:solidFill>
            <a:srgbClr val="FFB600">
              <a:alpha val="79620"/>
            </a:srgbClr>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 name="Shape 12"/>
          <p:cNvSpPr/>
          <p:nvPr/>
        </p:nvSpPr>
        <p:spPr>
          <a:xfrm>
            <a:off x="5908250" y="4660825"/>
            <a:ext cx="605400" cy="605400"/>
          </a:xfrm>
          <a:prstGeom prst="ellipse">
            <a:avLst/>
          </a:prstGeom>
          <a:solidFill>
            <a:srgbClr val="FFFFF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3" name="Shape 13"/>
          <p:cNvSpPr/>
          <p:nvPr/>
        </p:nvSpPr>
        <p:spPr>
          <a:xfrm>
            <a:off x="2706650" y="3872629"/>
            <a:ext cx="1097700" cy="1097700"/>
          </a:xfrm>
          <a:prstGeom prst="ellipse">
            <a:avLst/>
          </a:prstGeom>
          <a:solidFill>
            <a:srgbClr val="FC4540">
              <a:alpha val="78850"/>
            </a:srgbClr>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4" name="Shape 14"/>
          <p:cNvSpPr/>
          <p:nvPr/>
        </p:nvSpPr>
        <p:spPr>
          <a:xfrm>
            <a:off x="2081694" y="771271"/>
            <a:ext cx="774600" cy="774600"/>
          </a:xfrm>
          <a:prstGeom prst="ellipse">
            <a:avLst/>
          </a:prstGeom>
          <a:solidFill>
            <a:srgbClr val="FFFFF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5" name="Shape 15"/>
          <p:cNvSpPr/>
          <p:nvPr/>
        </p:nvSpPr>
        <p:spPr>
          <a:xfrm>
            <a:off x="6513651" y="1616690"/>
            <a:ext cx="413400" cy="413400"/>
          </a:xfrm>
          <a:prstGeom prst="ellipse">
            <a:avLst/>
          </a:prstGeom>
          <a:solidFill>
            <a:srgbClr val="FC4540">
              <a:alpha val="78850"/>
            </a:srgbClr>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6" name="Shape 16"/>
          <p:cNvSpPr/>
          <p:nvPr/>
        </p:nvSpPr>
        <p:spPr>
          <a:xfrm>
            <a:off x="2420476" y="3612044"/>
            <a:ext cx="336900" cy="336900"/>
          </a:xfrm>
          <a:prstGeom prst="ellipse">
            <a:avLst/>
          </a:prstGeom>
          <a:solidFill>
            <a:srgbClr val="FF975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7" name="Shape 17"/>
          <p:cNvSpPr/>
          <p:nvPr/>
        </p:nvSpPr>
        <p:spPr>
          <a:xfrm>
            <a:off x="2362484" y="1670133"/>
            <a:ext cx="213000" cy="213000"/>
          </a:xfrm>
          <a:prstGeom prst="ellipse">
            <a:avLst/>
          </a:prstGeom>
          <a:solidFill>
            <a:srgbClr val="FFB6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8" name="Shape 18"/>
          <p:cNvSpPr/>
          <p:nvPr/>
        </p:nvSpPr>
        <p:spPr>
          <a:xfrm>
            <a:off x="6818461" y="1338692"/>
            <a:ext cx="93900" cy="93900"/>
          </a:xfrm>
          <a:prstGeom prst="ellipse">
            <a:avLst/>
          </a:prstGeom>
          <a:solidFill>
            <a:srgbClr val="02BDC7"/>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9" name="Shape 19"/>
          <p:cNvSpPr/>
          <p:nvPr/>
        </p:nvSpPr>
        <p:spPr>
          <a:xfrm>
            <a:off x="6163989" y="4374525"/>
            <a:ext cx="93900" cy="93900"/>
          </a:xfrm>
          <a:prstGeom prst="ellipse">
            <a:avLst/>
          </a:prstGeom>
          <a:solidFill>
            <a:srgbClr val="FFB6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0" name="Shape 20"/>
          <p:cNvSpPr/>
          <p:nvPr/>
        </p:nvSpPr>
        <p:spPr>
          <a:xfrm>
            <a:off x="2300611" y="990190"/>
            <a:ext cx="336767" cy="336767"/>
          </a:xfrm>
          <a:custGeom>
            <a:avLst/>
            <a:gdLst/>
            <a:ahLst/>
            <a:cxnLst/>
            <a:rect l="0" t="0" r="0" b="0"/>
            <a:pathLst>
              <a:path w="16027" h="16027" fill="none" extrusionOk="0">
                <a:moveTo>
                  <a:pt x="14029" y="4019"/>
                </a:moveTo>
                <a:lnTo>
                  <a:pt x="14029" y="4019"/>
                </a:lnTo>
                <a:lnTo>
                  <a:pt x="14200" y="3849"/>
                </a:lnTo>
                <a:lnTo>
                  <a:pt x="14395" y="3752"/>
                </a:lnTo>
                <a:lnTo>
                  <a:pt x="14614" y="3678"/>
                </a:lnTo>
                <a:lnTo>
                  <a:pt x="14809" y="3630"/>
                </a:lnTo>
                <a:lnTo>
                  <a:pt x="15028" y="3581"/>
                </a:lnTo>
                <a:lnTo>
                  <a:pt x="15247" y="3484"/>
                </a:lnTo>
                <a:lnTo>
                  <a:pt x="15442" y="3362"/>
                </a:lnTo>
                <a:lnTo>
                  <a:pt x="15661" y="3191"/>
                </a:lnTo>
                <a:lnTo>
                  <a:pt x="15661" y="3191"/>
                </a:lnTo>
                <a:lnTo>
                  <a:pt x="15832" y="2997"/>
                </a:lnTo>
                <a:lnTo>
                  <a:pt x="15929" y="2777"/>
                </a:lnTo>
                <a:lnTo>
                  <a:pt x="16002" y="2534"/>
                </a:lnTo>
                <a:lnTo>
                  <a:pt x="16026" y="2266"/>
                </a:lnTo>
                <a:lnTo>
                  <a:pt x="16026" y="2266"/>
                </a:lnTo>
                <a:lnTo>
                  <a:pt x="16002" y="2047"/>
                </a:lnTo>
                <a:lnTo>
                  <a:pt x="15978" y="1827"/>
                </a:lnTo>
                <a:lnTo>
                  <a:pt x="15905" y="1633"/>
                </a:lnTo>
                <a:lnTo>
                  <a:pt x="15807" y="1413"/>
                </a:lnTo>
                <a:lnTo>
                  <a:pt x="15710" y="1243"/>
                </a:lnTo>
                <a:lnTo>
                  <a:pt x="15588" y="1048"/>
                </a:lnTo>
                <a:lnTo>
                  <a:pt x="15466" y="878"/>
                </a:lnTo>
                <a:lnTo>
                  <a:pt x="15320" y="707"/>
                </a:lnTo>
                <a:lnTo>
                  <a:pt x="15320" y="707"/>
                </a:lnTo>
                <a:lnTo>
                  <a:pt x="15150" y="561"/>
                </a:lnTo>
                <a:lnTo>
                  <a:pt x="14979" y="439"/>
                </a:lnTo>
                <a:lnTo>
                  <a:pt x="14784" y="317"/>
                </a:lnTo>
                <a:lnTo>
                  <a:pt x="14590" y="196"/>
                </a:lnTo>
                <a:lnTo>
                  <a:pt x="14395" y="123"/>
                </a:lnTo>
                <a:lnTo>
                  <a:pt x="14175" y="50"/>
                </a:lnTo>
                <a:lnTo>
                  <a:pt x="13981" y="25"/>
                </a:lnTo>
                <a:lnTo>
                  <a:pt x="13761" y="1"/>
                </a:lnTo>
                <a:lnTo>
                  <a:pt x="13761" y="1"/>
                </a:lnTo>
                <a:lnTo>
                  <a:pt x="13494" y="25"/>
                </a:lnTo>
                <a:lnTo>
                  <a:pt x="13250" y="98"/>
                </a:lnTo>
                <a:lnTo>
                  <a:pt x="13031" y="196"/>
                </a:lnTo>
                <a:lnTo>
                  <a:pt x="12836" y="366"/>
                </a:lnTo>
                <a:lnTo>
                  <a:pt x="12836" y="366"/>
                </a:lnTo>
                <a:lnTo>
                  <a:pt x="12665" y="561"/>
                </a:lnTo>
                <a:lnTo>
                  <a:pt x="12544" y="780"/>
                </a:lnTo>
                <a:lnTo>
                  <a:pt x="12471" y="975"/>
                </a:lnTo>
                <a:lnTo>
                  <a:pt x="12422" y="1194"/>
                </a:lnTo>
                <a:lnTo>
                  <a:pt x="12349" y="1413"/>
                </a:lnTo>
                <a:lnTo>
                  <a:pt x="12276" y="1608"/>
                </a:lnTo>
                <a:lnTo>
                  <a:pt x="12178" y="1827"/>
                </a:lnTo>
                <a:lnTo>
                  <a:pt x="12008" y="1998"/>
                </a:lnTo>
                <a:lnTo>
                  <a:pt x="12008" y="1998"/>
                </a:lnTo>
                <a:lnTo>
                  <a:pt x="11740" y="2266"/>
                </a:lnTo>
                <a:lnTo>
                  <a:pt x="11496" y="2436"/>
                </a:lnTo>
                <a:lnTo>
                  <a:pt x="11277" y="2534"/>
                </a:lnTo>
                <a:lnTo>
                  <a:pt x="11082" y="2582"/>
                </a:lnTo>
                <a:lnTo>
                  <a:pt x="10888" y="2582"/>
                </a:lnTo>
                <a:lnTo>
                  <a:pt x="10717" y="2534"/>
                </a:lnTo>
                <a:lnTo>
                  <a:pt x="10547" y="2412"/>
                </a:lnTo>
                <a:lnTo>
                  <a:pt x="10376" y="2290"/>
                </a:lnTo>
                <a:lnTo>
                  <a:pt x="10206" y="2095"/>
                </a:lnTo>
                <a:lnTo>
                  <a:pt x="10035" y="1901"/>
                </a:lnTo>
                <a:lnTo>
                  <a:pt x="9670" y="1413"/>
                </a:lnTo>
                <a:lnTo>
                  <a:pt x="9231" y="878"/>
                </a:lnTo>
                <a:lnTo>
                  <a:pt x="8988" y="585"/>
                </a:lnTo>
                <a:lnTo>
                  <a:pt x="8720" y="293"/>
                </a:lnTo>
                <a:lnTo>
                  <a:pt x="8720" y="293"/>
                </a:lnTo>
                <a:lnTo>
                  <a:pt x="8574" y="171"/>
                </a:lnTo>
                <a:lnTo>
                  <a:pt x="8379" y="74"/>
                </a:lnTo>
                <a:lnTo>
                  <a:pt x="8209" y="25"/>
                </a:lnTo>
                <a:lnTo>
                  <a:pt x="8014" y="1"/>
                </a:lnTo>
                <a:lnTo>
                  <a:pt x="8014" y="1"/>
                </a:lnTo>
                <a:lnTo>
                  <a:pt x="7916" y="25"/>
                </a:lnTo>
                <a:lnTo>
                  <a:pt x="7770" y="98"/>
                </a:lnTo>
                <a:lnTo>
                  <a:pt x="7307" y="366"/>
                </a:lnTo>
                <a:lnTo>
                  <a:pt x="7039" y="537"/>
                </a:lnTo>
                <a:lnTo>
                  <a:pt x="6747" y="756"/>
                </a:lnTo>
                <a:lnTo>
                  <a:pt x="6431" y="975"/>
                </a:lnTo>
                <a:lnTo>
                  <a:pt x="6138" y="1243"/>
                </a:lnTo>
                <a:lnTo>
                  <a:pt x="5870" y="1511"/>
                </a:lnTo>
                <a:lnTo>
                  <a:pt x="5627" y="1803"/>
                </a:lnTo>
                <a:lnTo>
                  <a:pt x="5432" y="2095"/>
                </a:lnTo>
                <a:lnTo>
                  <a:pt x="5359" y="2242"/>
                </a:lnTo>
                <a:lnTo>
                  <a:pt x="5310" y="2412"/>
                </a:lnTo>
                <a:lnTo>
                  <a:pt x="5262" y="2558"/>
                </a:lnTo>
                <a:lnTo>
                  <a:pt x="5237" y="2704"/>
                </a:lnTo>
                <a:lnTo>
                  <a:pt x="5237" y="2850"/>
                </a:lnTo>
                <a:lnTo>
                  <a:pt x="5262" y="3021"/>
                </a:lnTo>
                <a:lnTo>
                  <a:pt x="5310" y="3167"/>
                </a:lnTo>
                <a:lnTo>
                  <a:pt x="5383" y="3313"/>
                </a:lnTo>
                <a:lnTo>
                  <a:pt x="5481" y="3459"/>
                </a:lnTo>
                <a:lnTo>
                  <a:pt x="5603" y="3605"/>
                </a:lnTo>
                <a:lnTo>
                  <a:pt x="5603" y="3605"/>
                </a:lnTo>
                <a:lnTo>
                  <a:pt x="5797" y="3752"/>
                </a:lnTo>
                <a:lnTo>
                  <a:pt x="5992" y="3849"/>
                </a:lnTo>
                <a:lnTo>
                  <a:pt x="6187" y="3946"/>
                </a:lnTo>
                <a:lnTo>
                  <a:pt x="6406" y="3995"/>
                </a:lnTo>
                <a:lnTo>
                  <a:pt x="6625" y="4044"/>
                </a:lnTo>
                <a:lnTo>
                  <a:pt x="6845" y="4141"/>
                </a:lnTo>
                <a:lnTo>
                  <a:pt x="7039" y="4239"/>
                </a:lnTo>
                <a:lnTo>
                  <a:pt x="7234" y="4409"/>
                </a:lnTo>
                <a:lnTo>
                  <a:pt x="7234" y="4409"/>
                </a:lnTo>
                <a:lnTo>
                  <a:pt x="7405" y="4604"/>
                </a:lnTo>
                <a:lnTo>
                  <a:pt x="7502" y="4823"/>
                </a:lnTo>
                <a:lnTo>
                  <a:pt x="7575" y="5067"/>
                </a:lnTo>
                <a:lnTo>
                  <a:pt x="7600" y="5359"/>
                </a:lnTo>
                <a:lnTo>
                  <a:pt x="7600" y="5359"/>
                </a:lnTo>
                <a:lnTo>
                  <a:pt x="7575" y="5554"/>
                </a:lnTo>
                <a:lnTo>
                  <a:pt x="7551" y="5773"/>
                </a:lnTo>
                <a:lnTo>
                  <a:pt x="7478" y="5968"/>
                </a:lnTo>
                <a:lnTo>
                  <a:pt x="7405" y="6163"/>
                </a:lnTo>
                <a:lnTo>
                  <a:pt x="7307" y="6357"/>
                </a:lnTo>
                <a:lnTo>
                  <a:pt x="7186" y="6552"/>
                </a:lnTo>
                <a:lnTo>
                  <a:pt x="7039" y="6723"/>
                </a:lnTo>
                <a:lnTo>
                  <a:pt x="6893" y="6893"/>
                </a:lnTo>
                <a:lnTo>
                  <a:pt x="6893" y="6893"/>
                </a:lnTo>
                <a:lnTo>
                  <a:pt x="6723" y="7039"/>
                </a:lnTo>
                <a:lnTo>
                  <a:pt x="6552" y="7186"/>
                </a:lnTo>
                <a:lnTo>
                  <a:pt x="6382" y="7283"/>
                </a:lnTo>
                <a:lnTo>
                  <a:pt x="6187" y="7405"/>
                </a:lnTo>
                <a:lnTo>
                  <a:pt x="5992" y="7478"/>
                </a:lnTo>
                <a:lnTo>
                  <a:pt x="5773" y="7551"/>
                </a:lnTo>
                <a:lnTo>
                  <a:pt x="5554" y="7575"/>
                </a:lnTo>
                <a:lnTo>
                  <a:pt x="5359" y="7600"/>
                </a:lnTo>
                <a:lnTo>
                  <a:pt x="5359" y="7600"/>
                </a:lnTo>
                <a:lnTo>
                  <a:pt x="5091" y="7575"/>
                </a:lnTo>
                <a:lnTo>
                  <a:pt x="4848" y="7502"/>
                </a:lnTo>
                <a:lnTo>
                  <a:pt x="4604" y="7405"/>
                </a:lnTo>
                <a:lnTo>
                  <a:pt x="4409" y="7234"/>
                </a:lnTo>
                <a:lnTo>
                  <a:pt x="4409" y="7234"/>
                </a:lnTo>
                <a:lnTo>
                  <a:pt x="4239" y="7039"/>
                </a:lnTo>
                <a:lnTo>
                  <a:pt x="4117" y="6820"/>
                </a:lnTo>
                <a:lnTo>
                  <a:pt x="4044" y="6601"/>
                </a:lnTo>
                <a:lnTo>
                  <a:pt x="3971" y="6382"/>
                </a:lnTo>
                <a:lnTo>
                  <a:pt x="3922" y="6187"/>
                </a:lnTo>
                <a:lnTo>
                  <a:pt x="3849" y="5992"/>
                </a:lnTo>
                <a:lnTo>
                  <a:pt x="3752" y="5797"/>
                </a:lnTo>
                <a:lnTo>
                  <a:pt x="3605" y="5602"/>
                </a:lnTo>
                <a:lnTo>
                  <a:pt x="3605" y="5602"/>
                </a:lnTo>
                <a:lnTo>
                  <a:pt x="3459" y="5481"/>
                </a:lnTo>
                <a:lnTo>
                  <a:pt x="3313" y="5383"/>
                </a:lnTo>
                <a:lnTo>
                  <a:pt x="3167" y="5310"/>
                </a:lnTo>
                <a:lnTo>
                  <a:pt x="3021" y="5262"/>
                </a:lnTo>
                <a:lnTo>
                  <a:pt x="2850" y="5237"/>
                </a:lnTo>
                <a:lnTo>
                  <a:pt x="2704" y="5237"/>
                </a:lnTo>
                <a:lnTo>
                  <a:pt x="2558" y="5262"/>
                </a:lnTo>
                <a:lnTo>
                  <a:pt x="2412" y="5310"/>
                </a:lnTo>
                <a:lnTo>
                  <a:pt x="2242" y="5359"/>
                </a:lnTo>
                <a:lnTo>
                  <a:pt x="2095" y="5432"/>
                </a:lnTo>
                <a:lnTo>
                  <a:pt x="1803" y="5627"/>
                </a:lnTo>
                <a:lnTo>
                  <a:pt x="1511" y="5870"/>
                </a:lnTo>
                <a:lnTo>
                  <a:pt x="1243" y="6138"/>
                </a:lnTo>
                <a:lnTo>
                  <a:pt x="975" y="6431"/>
                </a:lnTo>
                <a:lnTo>
                  <a:pt x="756" y="6747"/>
                </a:lnTo>
                <a:lnTo>
                  <a:pt x="537" y="7039"/>
                </a:lnTo>
                <a:lnTo>
                  <a:pt x="366" y="7307"/>
                </a:lnTo>
                <a:lnTo>
                  <a:pt x="98" y="7770"/>
                </a:lnTo>
                <a:lnTo>
                  <a:pt x="25" y="7916"/>
                </a:lnTo>
                <a:lnTo>
                  <a:pt x="1" y="8014"/>
                </a:lnTo>
                <a:lnTo>
                  <a:pt x="1" y="8014"/>
                </a:lnTo>
                <a:lnTo>
                  <a:pt x="25" y="8208"/>
                </a:lnTo>
                <a:lnTo>
                  <a:pt x="74" y="8379"/>
                </a:lnTo>
                <a:lnTo>
                  <a:pt x="171" y="8574"/>
                </a:lnTo>
                <a:lnTo>
                  <a:pt x="293" y="8720"/>
                </a:lnTo>
                <a:lnTo>
                  <a:pt x="293" y="8720"/>
                </a:lnTo>
                <a:lnTo>
                  <a:pt x="585" y="8988"/>
                </a:lnTo>
                <a:lnTo>
                  <a:pt x="878" y="9231"/>
                </a:lnTo>
                <a:lnTo>
                  <a:pt x="1413" y="9670"/>
                </a:lnTo>
                <a:lnTo>
                  <a:pt x="1901" y="10035"/>
                </a:lnTo>
                <a:lnTo>
                  <a:pt x="2095" y="10206"/>
                </a:lnTo>
                <a:lnTo>
                  <a:pt x="2290" y="10376"/>
                </a:lnTo>
                <a:lnTo>
                  <a:pt x="2412" y="10547"/>
                </a:lnTo>
                <a:lnTo>
                  <a:pt x="2534" y="10717"/>
                </a:lnTo>
                <a:lnTo>
                  <a:pt x="2583" y="10888"/>
                </a:lnTo>
                <a:lnTo>
                  <a:pt x="2583" y="11082"/>
                </a:lnTo>
                <a:lnTo>
                  <a:pt x="2534" y="11277"/>
                </a:lnTo>
                <a:lnTo>
                  <a:pt x="2436" y="11496"/>
                </a:lnTo>
                <a:lnTo>
                  <a:pt x="2266" y="11740"/>
                </a:lnTo>
                <a:lnTo>
                  <a:pt x="1998" y="12008"/>
                </a:lnTo>
                <a:lnTo>
                  <a:pt x="1998" y="12008"/>
                </a:lnTo>
                <a:lnTo>
                  <a:pt x="1828" y="12178"/>
                </a:lnTo>
                <a:lnTo>
                  <a:pt x="1633" y="12276"/>
                </a:lnTo>
                <a:lnTo>
                  <a:pt x="1413" y="12349"/>
                </a:lnTo>
                <a:lnTo>
                  <a:pt x="1219" y="12398"/>
                </a:lnTo>
                <a:lnTo>
                  <a:pt x="999" y="12446"/>
                </a:lnTo>
                <a:lnTo>
                  <a:pt x="780" y="12544"/>
                </a:lnTo>
                <a:lnTo>
                  <a:pt x="585" y="12665"/>
                </a:lnTo>
                <a:lnTo>
                  <a:pt x="366" y="12836"/>
                </a:lnTo>
                <a:lnTo>
                  <a:pt x="366" y="12836"/>
                </a:lnTo>
                <a:lnTo>
                  <a:pt x="196" y="13031"/>
                </a:lnTo>
                <a:lnTo>
                  <a:pt x="98" y="13250"/>
                </a:lnTo>
                <a:lnTo>
                  <a:pt x="25" y="13493"/>
                </a:lnTo>
                <a:lnTo>
                  <a:pt x="1" y="13761"/>
                </a:lnTo>
                <a:lnTo>
                  <a:pt x="1" y="13761"/>
                </a:lnTo>
                <a:lnTo>
                  <a:pt x="25" y="13981"/>
                </a:lnTo>
                <a:lnTo>
                  <a:pt x="50" y="14200"/>
                </a:lnTo>
                <a:lnTo>
                  <a:pt x="123" y="14395"/>
                </a:lnTo>
                <a:lnTo>
                  <a:pt x="220" y="14614"/>
                </a:lnTo>
                <a:lnTo>
                  <a:pt x="318" y="14784"/>
                </a:lnTo>
                <a:lnTo>
                  <a:pt x="439" y="14979"/>
                </a:lnTo>
                <a:lnTo>
                  <a:pt x="561" y="15150"/>
                </a:lnTo>
                <a:lnTo>
                  <a:pt x="707" y="15320"/>
                </a:lnTo>
                <a:lnTo>
                  <a:pt x="707" y="15320"/>
                </a:lnTo>
                <a:lnTo>
                  <a:pt x="878" y="15466"/>
                </a:lnTo>
                <a:lnTo>
                  <a:pt x="1048" y="15588"/>
                </a:lnTo>
                <a:lnTo>
                  <a:pt x="1243" y="15710"/>
                </a:lnTo>
                <a:lnTo>
                  <a:pt x="1438" y="15832"/>
                </a:lnTo>
                <a:lnTo>
                  <a:pt x="1633" y="15905"/>
                </a:lnTo>
                <a:lnTo>
                  <a:pt x="1852" y="15978"/>
                </a:lnTo>
                <a:lnTo>
                  <a:pt x="2047" y="16002"/>
                </a:lnTo>
                <a:lnTo>
                  <a:pt x="2266" y="16026"/>
                </a:lnTo>
                <a:lnTo>
                  <a:pt x="2266" y="16026"/>
                </a:lnTo>
                <a:lnTo>
                  <a:pt x="2534" y="16002"/>
                </a:lnTo>
                <a:lnTo>
                  <a:pt x="2777" y="15929"/>
                </a:lnTo>
                <a:lnTo>
                  <a:pt x="2997" y="15832"/>
                </a:lnTo>
                <a:lnTo>
                  <a:pt x="3191" y="15661"/>
                </a:lnTo>
                <a:lnTo>
                  <a:pt x="3191" y="15661"/>
                </a:lnTo>
                <a:lnTo>
                  <a:pt x="3362" y="15466"/>
                </a:lnTo>
                <a:lnTo>
                  <a:pt x="3484" y="15247"/>
                </a:lnTo>
                <a:lnTo>
                  <a:pt x="3557" y="15052"/>
                </a:lnTo>
                <a:lnTo>
                  <a:pt x="3605" y="14833"/>
                </a:lnTo>
                <a:lnTo>
                  <a:pt x="3679" y="14614"/>
                </a:lnTo>
                <a:lnTo>
                  <a:pt x="3752" y="14419"/>
                </a:lnTo>
                <a:lnTo>
                  <a:pt x="3849" y="14200"/>
                </a:lnTo>
                <a:lnTo>
                  <a:pt x="4019" y="14029"/>
                </a:lnTo>
                <a:lnTo>
                  <a:pt x="4019" y="14029"/>
                </a:lnTo>
                <a:lnTo>
                  <a:pt x="4287" y="13786"/>
                </a:lnTo>
                <a:lnTo>
                  <a:pt x="4531" y="13591"/>
                </a:lnTo>
                <a:lnTo>
                  <a:pt x="4750" y="13493"/>
                </a:lnTo>
                <a:lnTo>
                  <a:pt x="4945" y="13445"/>
                </a:lnTo>
                <a:lnTo>
                  <a:pt x="5140" y="13445"/>
                </a:lnTo>
                <a:lnTo>
                  <a:pt x="5310" y="13493"/>
                </a:lnTo>
                <a:lnTo>
                  <a:pt x="5481" y="13615"/>
                </a:lnTo>
                <a:lnTo>
                  <a:pt x="5651" y="13737"/>
                </a:lnTo>
                <a:lnTo>
                  <a:pt x="5822" y="13932"/>
                </a:lnTo>
                <a:lnTo>
                  <a:pt x="5992" y="14127"/>
                </a:lnTo>
                <a:lnTo>
                  <a:pt x="6358" y="14614"/>
                </a:lnTo>
                <a:lnTo>
                  <a:pt x="6796" y="15150"/>
                </a:lnTo>
                <a:lnTo>
                  <a:pt x="7039" y="15442"/>
                </a:lnTo>
                <a:lnTo>
                  <a:pt x="7307" y="15734"/>
                </a:lnTo>
                <a:lnTo>
                  <a:pt x="7307" y="15734"/>
                </a:lnTo>
                <a:lnTo>
                  <a:pt x="7454" y="15856"/>
                </a:lnTo>
                <a:lnTo>
                  <a:pt x="7648" y="15953"/>
                </a:lnTo>
                <a:lnTo>
                  <a:pt x="7819" y="16002"/>
                </a:lnTo>
                <a:lnTo>
                  <a:pt x="8014" y="16026"/>
                </a:lnTo>
                <a:lnTo>
                  <a:pt x="8014" y="16026"/>
                </a:lnTo>
                <a:lnTo>
                  <a:pt x="8111" y="16002"/>
                </a:lnTo>
                <a:lnTo>
                  <a:pt x="8257" y="15929"/>
                </a:lnTo>
                <a:lnTo>
                  <a:pt x="8720" y="15661"/>
                </a:lnTo>
                <a:lnTo>
                  <a:pt x="8988" y="15491"/>
                </a:lnTo>
                <a:lnTo>
                  <a:pt x="9280" y="15271"/>
                </a:lnTo>
                <a:lnTo>
                  <a:pt x="9597" y="15052"/>
                </a:lnTo>
                <a:lnTo>
                  <a:pt x="9889" y="14784"/>
                </a:lnTo>
                <a:lnTo>
                  <a:pt x="10157" y="14516"/>
                </a:lnTo>
                <a:lnTo>
                  <a:pt x="10400" y="14224"/>
                </a:lnTo>
                <a:lnTo>
                  <a:pt x="10595" y="13932"/>
                </a:lnTo>
                <a:lnTo>
                  <a:pt x="10668" y="13786"/>
                </a:lnTo>
                <a:lnTo>
                  <a:pt x="10717" y="13615"/>
                </a:lnTo>
                <a:lnTo>
                  <a:pt x="10766" y="13469"/>
                </a:lnTo>
                <a:lnTo>
                  <a:pt x="10790" y="13323"/>
                </a:lnTo>
                <a:lnTo>
                  <a:pt x="10790" y="13177"/>
                </a:lnTo>
                <a:lnTo>
                  <a:pt x="10766" y="13006"/>
                </a:lnTo>
                <a:lnTo>
                  <a:pt x="10717" y="12860"/>
                </a:lnTo>
                <a:lnTo>
                  <a:pt x="10644" y="12714"/>
                </a:lnTo>
                <a:lnTo>
                  <a:pt x="10547" y="12568"/>
                </a:lnTo>
                <a:lnTo>
                  <a:pt x="10425" y="12422"/>
                </a:lnTo>
                <a:lnTo>
                  <a:pt x="10425" y="12422"/>
                </a:lnTo>
                <a:lnTo>
                  <a:pt x="10230" y="12276"/>
                </a:lnTo>
                <a:lnTo>
                  <a:pt x="10035" y="12178"/>
                </a:lnTo>
                <a:lnTo>
                  <a:pt x="9840" y="12105"/>
                </a:lnTo>
                <a:lnTo>
                  <a:pt x="9621" y="12032"/>
                </a:lnTo>
                <a:lnTo>
                  <a:pt x="9402" y="11983"/>
                </a:lnTo>
                <a:lnTo>
                  <a:pt x="9183" y="11886"/>
                </a:lnTo>
                <a:lnTo>
                  <a:pt x="8988" y="11789"/>
                </a:lnTo>
                <a:lnTo>
                  <a:pt x="8793" y="11618"/>
                </a:lnTo>
                <a:lnTo>
                  <a:pt x="8793" y="11618"/>
                </a:lnTo>
                <a:lnTo>
                  <a:pt x="8623" y="11423"/>
                </a:lnTo>
                <a:lnTo>
                  <a:pt x="8525" y="11204"/>
                </a:lnTo>
                <a:lnTo>
                  <a:pt x="8452" y="10961"/>
                </a:lnTo>
                <a:lnTo>
                  <a:pt x="8428" y="10668"/>
                </a:lnTo>
                <a:lnTo>
                  <a:pt x="8428" y="10668"/>
                </a:lnTo>
                <a:lnTo>
                  <a:pt x="8452" y="10473"/>
                </a:lnTo>
                <a:lnTo>
                  <a:pt x="8476" y="10254"/>
                </a:lnTo>
                <a:lnTo>
                  <a:pt x="8549" y="10059"/>
                </a:lnTo>
                <a:lnTo>
                  <a:pt x="8623" y="9865"/>
                </a:lnTo>
                <a:lnTo>
                  <a:pt x="8720" y="9670"/>
                </a:lnTo>
                <a:lnTo>
                  <a:pt x="8842" y="9475"/>
                </a:lnTo>
                <a:lnTo>
                  <a:pt x="8988" y="9304"/>
                </a:lnTo>
                <a:lnTo>
                  <a:pt x="9134" y="9134"/>
                </a:lnTo>
                <a:lnTo>
                  <a:pt x="9134" y="9134"/>
                </a:lnTo>
                <a:lnTo>
                  <a:pt x="9304" y="8988"/>
                </a:lnTo>
                <a:lnTo>
                  <a:pt x="9475" y="8866"/>
                </a:lnTo>
                <a:lnTo>
                  <a:pt x="9645" y="8744"/>
                </a:lnTo>
                <a:lnTo>
                  <a:pt x="9840" y="8622"/>
                </a:lnTo>
                <a:lnTo>
                  <a:pt x="10035" y="8549"/>
                </a:lnTo>
                <a:lnTo>
                  <a:pt x="10254" y="8476"/>
                </a:lnTo>
                <a:lnTo>
                  <a:pt x="10474" y="8452"/>
                </a:lnTo>
                <a:lnTo>
                  <a:pt x="10668" y="8428"/>
                </a:lnTo>
                <a:lnTo>
                  <a:pt x="10668" y="8428"/>
                </a:lnTo>
                <a:lnTo>
                  <a:pt x="10936" y="8452"/>
                </a:lnTo>
                <a:lnTo>
                  <a:pt x="11180" y="8525"/>
                </a:lnTo>
                <a:lnTo>
                  <a:pt x="11423" y="8622"/>
                </a:lnTo>
                <a:lnTo>
                  <a:pt x="11618" y="8793"/>
                </a:lnTo>
                <a:lnTo>
                  <a:pt x="11618" y="8793"/>
                </a:lnTo>
                <a:lnTo>
                  <a:pt x="11789" y="8988"/>
                </a:lnTo>
                <a:lnTo>
                  <a:pt x="11910" y="9207"/>
                </a:lnTo>
                <a:lnTo>
                  <a:pt x="11984" y="9426"/>
                </a:lnTo>
                <a:lnTo>
                  <a:pt x="12057" y="9645"/>
                </a:lnTo>
                <a:lnTo>
                  <a:pt x="12105" y="9840"/>
                </a:lnTo>
                <a:lnTo>
                  <a:pt x="12178" y="10035"/>
                </a:lnTo>
                <a:lnTo>
                  <a:pt x="12276" y="10230"/>
                </a:lnTo>
                <a:lnTo>
                  <a:pt x="12422" y="10425"/>
                </a:lnTo>
                <a:lnTo>
                  <a:pt x="12422" y="10425"/>
                </a:lnTo>
                <a:lnTo>
                  <a:pt x="12568" y="10547"/>
                </a:lnTo>
                <a:lnTo>
                  <a:pt x="12714" y="10644"/>
                </a:lnTo>
                <a:lnTo>
                  <a:pt x="12860" y="10717"/>
                </a:lnTo>
                <a:lnTo>
                  <a:pt x="13006" y="10766"/>
                </a:lnTo>
                <a:lnTo>
                  <a:pt x="13177" y="10790"/>
                </a:lnTo>
                <a:lnTo>
                  <a:pt x="13323" y="10790"/>
                </a:lnTo>
                <a:lnTo>
                  <a:pt x="13469" y="10766"/>
                </a:lnTo>
                <a:lnTo>
                  <a:pt x="13615" y="10717"/>
                </a:lnTo>
                <a:lnTo>
                  <a:pt x="13786" y="10668"/>
                </a:lnTo>
                <a:lnTo>
                  <a:pt x="13932" y="10595"/>
                </a:lnTo>
                <a:lnTo>
                  <a:pt x="14224" y="10400"/>
                </a:lnTo>
                <a:lnTo>
                  <a:pt x="14516" y="10157"/>
                </a:lnTo>
                <a:lnTo>
                  <a:pt x="14784" y="9889"/>
                </a:lnTo>
                <a:lnTo>
                  <a:pt x="15052" y="9597"/>
                </a:lnTo>
                <a:lnTo>
                  <a:pt x="15271" y="9280"/>
                </a:lnTo>
                <a:lnTo>
                  <a:pt x="15491" y="8988"/>
                </a:lnTo>
                <a:lnTo>
                  <a:pt x="15661" y="8720"/>
                </a:lnTo>
                <a:lnTo>
                  <a:pt x="15929" y="8257"/>
                </a:lnTo>
                <a:lnTo>
                  <a:pt x="16002" y="8111"/>
                </a:lnTo>
                <a:lnTo>
                  <a:pt x="16026" y="8014"/>
                </a:lnTo>
                <a:lnTo>
                  <a:pt x="16026" y="8014"/>
                </a:lnTo>
                <a:lnTo>
                  <a:pt x="16002" y="7819"/>
                </a:lnTo>
                <a:lnTo>
                  <a:pt x="15953" y="7648"/>
                </a:lnTo>
                <a:lnTo>
                  <a:pt x="15856" y="7453"/>
                </a:lnTo>
                <a:lnTo>
                  <a:pt x="15734" y="7307"/>
                </a:lnTo>
                <a:lnTo>
                  <a:pt x="15734" y="7307"/>
                </a:lnTo>
                <a:lnTo>
                  <a:pt x="15442" y="7039"/>
                </a:lnTo>
                <a:lnTo>
                  <a:pt x="15150" y="6796"/>
                </a:lnTo>
                <a:lnTo>
                  <a:pt x="14614" y="6357"/>
                </a:lnTo>
                <a:lnTo>
                  <a:pt x="14127" y="5992"/>
                </a:lnTo>
                <a:lnTo>
                  <a:pt x="13932" y="5822"/>
                </a:lnTo>
                <a:lnTo>
                  <a:pt x="13737" y="5651"/>
                </a:lnTo>
                <a:lnTo>
                  <a:pt x="13615" y="5481"/>
                </a:lnTo>
                <a:lnTo>
                  <a:pt x="13494" y="5310"/>
                </a:lnTo>
                <a:lnTo>
                  <a:pt x="13445" y="5140"/>
                </a:lnTo>
                <a:lnTo>
                  <a:pt x="13445" y="4945"/>
                </a:lnTo>
                <a:lnTo>
                  <a:pt x="13494" y="4750"/>
                </a:lnTo>
                <a:lnTo>
                  <a:pt x="13591" y="4531"/>
                </a:lnTo>
                <a:lnTo>
                  <a:pt x="13761" y="4287"/>
                </a:lnTo>
                <a:lnTo>
                  <a:pt x="14029" y="4019"/>
                </a:lnTo>
                <a:lnTo>
                  <a:pt x="14029" y="4019"/>
                </a:lnTo>
                <a:close/>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21" name="Shape 21"/>
          <p:cNvGrpSpPr/>
          <p:nvPr/>
        </p:nvGrpSpPr>
        <p:grpSpPr>
          <a:xfrm>
            <a:off x="3001075" y="4182123"/>
            <a:ext cx="508851" cy="478711"/>
            <a:chOff x="5972700" y="2330200"/>
            <a:chExt cx="411625" cy="387275"/>
          </a:xfrm>
        </p:grpSpPr>
        <p:sp>
          <p:nvSpPr>
            <p:cNvPr id="22" name="Shape 22"/>
            <p:cNvSpPr/>
            <p:nvPr/>
          </p:nvSpPr>
          <p:spPr>
            <a:xfrm>
              <a:off x="5972700" y="2476950"/>
              <a:ext cx="98050" cy="219825"/>
            </a:xfrm>
            <a:custGeom>
              <a:avLst/>
              <a:gdLst/>
              <a:ahLst/>
              <a:cxnLst/>
              <a:rect l="0" t="0" r="0" b="0"/>
              <a:pathLst>
                <a:path w="3922" h="8793" fill="none" extrusionOk="0">
                  <a:moveTo>
                    <a:pt x="0" y="0"/>
                  </a:moveTo>
                  <a:lnTo>
                    <a:pt x="0" y="8792"/>
                  </a:lnTo>
                  <a:lnTo>
                    <a:pt x="3921" y="8792"/>
                  </a:lnTo>
                  <a:lnTo>
                    <a:pt x="3921" y="0"/>
                  </a:lnTo>
                  <a:lnTo>
                    <a:pt x="0" y="0"/>
                  </a:lnTo>
                  <a:close/>
                  <a:moveTo>
                    <a:pt x="2411" y="2411"/>
                  </a:moveTo>
                  <a:lnTo>
                    <a:pt x="2411" y="2411"/>
                  </a:lnTo>
                  <a:lnTo>
                    <a:pt x="2265" y="2387"/>
                  </a:lnTo>
                  <a:lnTo>
                    <a:pt x="2143" y="2363"/>
                  </a:lnTo>
                  <a:lnTo>
                    <a:pt x="2022" y="2290"/>
                  </a:lnTo>
                  <a:lnTo>
                    <a:pt x="1924" y="2216"/>
                  </a:lnTo>
                  <a:lnTo>
                    <a:pt x="1827" y="2095"/>
                  </a:lnTo>
                  <a:lnTo>
                    <a:pt x="1754" y="1973"/>
                  </a:lnTo>
                  <a:lnTo>
                    <a:pt x="1729" y="1851"/>
                  </a:lnTo>
                  <a:lnTo>
                    <a:pt x="1705" y="1705"/>
                  </a:lnTo>
                  <a:lnTo>
                    <a:pt x="1705" y="1705"/>
                  </a:lnTo>
                  <a:lnTo>
                    <a:pt x="1729" y="1559"/>
                  </a:lnTo>
                  <a:lnTo>
                    <a:pt x="1754" y="1437"/>
                  </a:lnTo>
                  <a:lnTo>
                    <a:pt x="1827" y="1315"/>
                  </a:lnTo>
                  <a:lnTo>
                    <a:pt x="1924" y="1218"/>
                  </a:lnTo>
                  <a:lnTo>
                    <a:pt x="2022" y="1120"/>
                  </a:lnTo>
                  <a:lnTo>
                    <a:pt x="2143" y="1072"/>
                  </a:lnTo>
                  <a:lnTo>
                    <a:pt x="2265" y="1023"/>
                  </a:lnTo>
                  <a:lnTo>
                    <a:pt x="2411" y="999"/>
                  </a:lnTo>
                  <a:lnTo>
                    <a:pt x="2411" y="999"/>
                  </a:lnTo>
                  <a:lnTo>
                    <a:pt x="2557" y="1023"/>
                  </a:lnTo>
                  <a:lnTo>
                    <a:pt x="2679" y="1072"/>
                  </a:lnTo>
                  <a:lnTo>
                    <a:pt x="2801" y="1120"/>
                  </a:lnTo>
                  <a:lnTo>
                    <a:pt x="2898" y="1218"/>
                  </a:lnTo>
                  <a:lnTo>
                    <a:pt x="2996" y="1315"/>
                  </a:lnTo>
                  <a:lnTo>
                    <a:pt x="3069" y="1437"/>
                  </a:lnTo>
                  <a:lnTo>
                    <a:pt x="3093" y="1559"/>
                  </a:lnTo>
                  <a:lnTo>
                    <a:pt x="3118" y="1705"/>
                  </a:lnTo>
                  <a:lnTo>
                    <a:pt x="3118" y="1705"/>
                  </a:lnTo>
                  <a:lnTo>
                    <a:pt x="3093" y="1851"/>
                  </a:lnTo>
                  <a:lnTo>
                    <a:pt x="3069" y="1973"/>
                  </a:lnTo>
                  <a:lnTo>
                    <a:pt x="2996" y="2095"/>
                  </a:lnTo>
                  <a:lnTo>
                    <a:pt x="2898" y="2216"/>
                  </a:lnTo>
                  <a:lnTo>
                    <a:pt x="2801" y="2290"/>
                  </a:lnTo>
                  <a:lnTo>
                    <a:pt x="2679" y="2363"/>
                  </a:lnTo>
                  <a:lnTo>
                    <a:pt x="2557" y="2387"/>
                  </a:lnTo>
                  <a:lnTo>
                    <a:pt x="2411" y="2411"/>
                  </a:lnTo>
                  <a:lnTo>
                    <a:pt x="2411" y="241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23" name="Shape 23"/>
            <p:cNvSpPr/>
            <p:nvPr/>
          </p:nvSpPr>
          <p:spPr>
            <a:xfrm>
              <a:off x="6078025" y="2330200"/>
              <a:ext cx="306300" cy="387275"/>
            </a:xfrm>
            <a:custGeom>
              <a:avLst/>
              <a:gdLst/>
              <a:ahLst/>
              <a:cxnLst/>
              <a:rect l="0" t="0" r="0" b="0"/>
              <a:pathLst>
                <a:path w="12252" h="15491" fill="none" extrusionOk="0">
                  <a:moveTo>
                    <a:pt x="1" y="13396"/>
                  </a:moveTo>
                  <a:lnTo>
                    <a:pt x="1511" y="13396"/>
                  </a:lnTo>
                  <a:lnTo>
                    <a:pt x="1511" y="13396"/>
                  </a:lnTo>
                  <a:lnTo>
                    <a:pt x="1998" y="13639"/>
                  </a:lnTo>
                  <a:lnTo>
                    <a:pt x="2680" y="13932"/>
                  </a:lnTo>
                  <a:lnTo>
                    <a:pt x="3556" y="14273"/>
                  </a:lnTo>
                  <a:lnTo>
                    <a:pt x="4531" y="14638"/>
                  </a:lnTo>
                  <a:lnTo>
                    <a:pt x="5578" y="14955"/>
                  </a:lnTo>
                  <a:lnTo>
                    <a:pt x="6114" y="15101"/>
                  </a:lnTo>
                  <a:lnTo>
                    <a:pt x="6650" y="15222"/>
                  </a:lnTo>
                  <a:lnTo>
                    <a:pt x="7161" y="15344"/>
                  </a:lnTo>
                  <a:lnTo>
                    <a:pt x="7672" y="15417"/>
                  </a:lnTo>
                  <a:lnTo>
                    <a:pt x="8135" y="15466"/>
                  </a:lnTo>
                  <a:lnTo>
                    <a:pt x="8598" y="15490"/>
                  </a:lnTo>
                  <a:lnTo>
                    <a:pt x="8598" y="15490"/>
                  </a:lnTo>
                  <a:lnTo>
                    <a:pt x="9377" y="15490"/>
                  </a:lnTo>
                  <a:lnTo>
                    <a:pt x="9791" y="15466"/>
                  </a:lnTo>
                  <a:lnTo>
                    <a:pt x="10181" y="15417"/>
                  </a:lnTo>
                  <a:lnTo>
                    <a:pt x="10522" y="15320"/>
                  </a:lnTo>
                  <a:lnTo>
                    <a:pt x="10692" y="15271"/>
                  </a:lnTo>
                  <a:lnTo>
                    <a:pt x="10814" y="15222"/>
                  </a:lnTo>
                  <a:lnTo>
                    <a:pt x="10936" y="15149"/>
                  </a:lnTo>
                  <a:lnTo>
                    <a:pt x="11033" y="15052"/>
                  </a:lnTo>
                  <a:lnTo>
                    <a:pt x="11082" y="14955"/>
                  </a:lnTo>
                  <a:lnTo>
                    <a:pt x="11131" y="14833"/>
                  </a:lnTo>
                  <a:lnTo>
                    <a:pt x="11204" y="14126"/>
                  </a:lnTo>
                  <a:lnTo>
                    <a:pt x="11204" y="14126"/>
                  </a:lnTo>
                  <a:lnTo>
                    <a:pt x="11180" y="13956"/>
                  </a:lnTo>
                  <a:lnTo>
                    <a:pt x="11131" y="13810"/>
                  </a:lnTo>
                  <a:lnTo>
                    <a:pt x="11033" y="13664"/>
                  </a:lnTo>
                  <a:lnTo>
                    <a:pt x="10887" y="13542"/>
                  </a:lnTo>
                  <a:lnTo>
                    <a:pt x="10887" y="13542"/>
                  </a:lnTo>
                  <a:lnTo>
                    <a:pt x="11009" y="13518"/>
                  </a:lnTo>
                  <a:lnTo>
                    <a:pt x="11131" y="13469"/>
                  </a:lnTo>
                  <a:lnTo>
                    <a:pt x="11253" y="13420"/>
                  </a:lnTo>
                  <a:lnTo>
                    <a:pt x="11350" y="13323"/>
                  </a:lnTo>
                  <a:lnTo>
                    <a:pt x="11423" y="13225"/>
                  </a:lnTo>
                  <a:lnTo>
                    <a:pt x="11496" y="13104"/>
                  </a:lnTo>
                  <a:lnTo>
                    <a:pt x="11545" y="12957"/>
                  </a:lnTo>
                  <a:lnTo>
                    <a:pt x="11569" y="12836"/>
                  </a:lnTo>
                  <a:lnTo>
                    <a:pt x="11642" y="11959"/>
                  </a:lnTo>
                  <a:lnTo>
                    <a:pt x="11642" y="11959"/>
                  </a:lnTo>
                  <a:lnTo>
                    <a:pt x="11642" y="11837"/>
                  </a:lnTo>
                  <a:lnTo>
                    <a:pt x="11642" y="11740"/>
                  </a:lnTo>
                  <a:lnTo>
                    <a:pt x="11618" y="11618"/>
                  </a:lnTo>
                  <a:lnTo>
                    <a:pt x="11569" y="11521"/>
                  </a:lnTo>
                  <a:lnTo>
                    <a:pt x="11447" y="11350"/>
                  </a:lnTo>
                  <a:lnTo>
                    <a:pt x="11374" y="11277"/>
                  </a:lnTo>
                  <a:lnTo>
                    <a:pt x="11301" y="11204"/>
                  </a:lnTo>
                  <a:lnTo>
                    <a:pt x="11301" y="11204"/>
                  </a:lnTo>
                  <a:lnTo>
                    <a:pt x="11423" y="11180"/>
                  </a:lnTo>
                  <a:lnTo>
                    <a:pt x="11521" y="11131"/>
                  </a:lnTo>
                  <a:lnTo>
                    <a:pt x="11618" y="11058"/>
                  </a:lnTo>
                  <a:lnTo>
                    <a:pt x="11715" y="10960"/>
                  </a:lnTo>
                  <a:lnTo>
                    <a:pt x="11788" y="10863"/>
                  </a:lnTo>
                  <a:lnTo>
                    <a:pt x="11837" y="10766"/>
                  </a:lnTo>
                  <a:lnTo>
                    <a:pt x="11886" y="10644"/>
                  </a:lnTo>
                  <a:lnTo>
                    <a:pt x="11910" y="10498"/>
                  </a:lnTo>
                  <a:lnTo>
                    <a:pt x="11983" y="9645"/>
                  </a:lnTo>
                  <a:lnTo>
                    <a:pt x="11983" y="9645"/>
                  </a:lnTo>
                  <a:lnTo>
                    <a:pt x="11983" y="9523"/>
                  </a:lnTo>
                  <a:lnTo>
                    <a:pt x="11983" y="9402"/>
                  </a:lnTo>
                  <a:lnTo>
                    <a:pt x="11959" y="9280"/>
                  </a:lnTo>
                  <a:lnTo>
                    <a:pt x="11910" y="9182"/>
                  </a:lnTo>
                  <a:lnTo>
                    <a:pt x="11861" y="9085"/>
                  </a:lnTo>
                  <a:lnTo>
                    <a:pt x="11788" y="9012"/>
                  </a:lnTo>
                  <a:lnTo>
                    <a:pt x="11715" y="8939"/>
                  </a:lnTo>
                  <a:lnTo>
                    <a:pt x="11618" y="8866"/>
                  </a:lnTo>
                  <a:lnTo>
                    <a:pt x="11618" y="8866"/>
                  </a:lnTo>
                  <a:lnTo>
                    <a:pt x="11715" y="8841"/>
                  </a:lnTo>
                  <a:lnTo>
                    <a:pt x="11813" y="8768"/>
                  </a:lnTo>
                  <a:lnTo>
                    <a:pt x="11910" y="8695"/>
                  </a:lnTo>
                  <a:lnTo>
                    <a:pt x="11983" y="8622"/>
                  </a:lnTo>
                  <a:lnTo>
                    <a:pt x="12056" y="8525"/>
                  </a:lnTo>
                  <a:lnTo>
                    <a:pt x="12105" y="8427"/>
                  </a:lnTo>
                  <a:lnTo>
                    <a:pt x="12129" y="8306"/>
                  </a:lnTo>
                  <a:lnTo>
                    <a:pt x="12154" y="8184"/>
                  </a:lnTo>
                  <a:lnTo>
                    <a:pt x="12251" y="7307"/>
                  </a:lnTo>
                  <a:lnTo>
                    <a:pt x="12251" y="7307"/>
                  </a:lnTo>
                  <a:lnTo>
                    <a:pt x="12227" y="7185"/>
                  </a:lnTo>
                  <a:lnTo>
                    <a:pt x="12202" y="7064"/>
                  </a:lnTo>
                  <a:lnTo>
                    <a:pt x="12154" y="6966"/>
                  </a:lnTo>
                  <a:lnTo>
                    <a:pt x="12105" y="6869"/>
                  </a:lnTo>
                  <a:lnTo>
                    <a:pt x="12032" y="6771"/>
                  </a:lnTo>
                  <a:lnTo>
                    <a:pt x="11935" y="6698"/>
                  </a:lnTo>
                  <a:lnTo>
                    <a:pt x="11715" y="6552"/>
                  </a:lnTo>
                  <a:lnTo>
                    <a:pt x="11472" y="6430"/>
                  </a:lnTo>
                  <a:lnTo>
                    <a:pt x="11180" y="6333"/>
                  </a:lnTo>
                  <a:lnTo>
                    <a:pt x="10863" y="6260"/>
                  </a:lnTo>
                  <a:lnTo>
                    <a:pt x="10546" y="6211"/>
                  </a:lnTo>
                  <a:lnTo>
                    <a:pt x="10546" y="6211"/>
                  </a:lnTo>
                  <a:lnTo>
                    <a:pt x="9864" y="6114"/>
                  </a:lnTo>
                  <a:lnTo>
                    <a:pt x="8817" y="6016"/>
                  </a:lnTo>
                  <a:lnTo>
                    <a:pt x="7575" y="5943"/>
                  </a:lnTo>
                  <a:lnTo>
                    <a:pt x="6309" y="5870"/>
                  </a:lnTo>
                  <a:lnTo>
                    <a:pt x="6309" y="5870"/>
                  </a:lnTo>
                  <a:lnTo>
                    <a:pt x="6479" y="5578"/>
                  </a:lnTo>
                  <a:lnTo>
                    <a:pt x="6625" y="5237"/>
                  </a:lnTo>
                  <a:lnTo>
                    <a:pt x="6771" y="4872"/>
                  </a:lnTo>
                  <a:lnTo>
                    <a:pt x="6869" y="4482"/>
                  </a:lnTo>
                  <a:lnTo>
                    <a:pt x="6966" y="4092"/>
                  </a:lnTo>
                  <a:lnTo>
                    <a:pt x="7064" y="3678"/>
                  </a:lnTo>
                  <a:lnTo>
                    <a:pt x="7161" y="2875"/>
                  </a:lnTo>
                  <a:lnTo>
                    <a:pt x="7234" y="2144"/>
                  </a:lnTo>
                  <a:lnTo>
                    <a:pt x="7283" y="1535"/>
                  </a:lnTo>
                  <a:lnTo>
                    <a:pt x="7283" y="975"/>
                  </a:lnTo>
                  <a:lnTo>
                    <a:pt x="7283" y="975"/>
                  </a:lnTo>
                  <a:lnTo>
                    <a:pt x="7283" y="804"/>
                  </a:lnTo>
                  <a:lnTo>
                    <a:pt x="7210" y="609"/>
                  </a:lnTo>
                  <a:lnTo>
                    <a:pt x="7137" y="463"/>
                  </a:lnTo>
                  <a:lnTo>
                    <a:pt x="7015" y="317"/>
                  </a:lnTo>
                  <a:lnTo>
                    <a:pt x="6869" y="171"/>
                  </a:lnTo>
                  <a:lnTo>
                    <a:pt x="6698" y="98"/>
                  </a:lnTo>
                  <a:lnTo>
                    <a:pt x="6503" y="25"/>
                  </a:lnTo>
                  <a:lnTo>
                    <a:pt x="6309" y="1"/>
                  </a:lnTo>
                  <a:lnTo>
                    <a:pt x="6309" y="1"/>
                  </a:lnTo>
                  <a:lnTo>
                    <a:pt x="5943" y="25"/>
                  </a:lnTo>
                  <a:lnTo>
                    <a:pt x="5700" y="74"/>
                  </a:lnTo>
                  <a:lnTo>
                    <a:pt x="5505" y="147"/>
                  </a:lnTo>
                  <a:lnTo>
                    <a:pt x="5359" y="220"/>
                  </a:lnTo>
                  <a:lnTo>
                    <a:pt x="5359" y="220"/>
                  </a:lnTo>
                  <a:lnTo>
                    <a:pt x="4969" y="1462"/>
                  </a:lnTo>
                  <a:lnTo>
                    <a:pt x="4774" y="2022"/>
                  </a:lnTo>
                  <a:lnTo>
                    <a:pt x="4579" y="2534"/>
                  </a:lnTo>
                  <a:lnTo>
                    <a:pt x="4385" y="2996"/>
                  </a:lnTo>
                  <a:lnTo>
                    <a:pt x="4190" y="3386"/>
                  </a:lnTo>
                  <a:lnTo>
                    <a:pt x="4019" y="3678"/>
                  </a:lnTo>
                  <a:lnTo>
                    <a:pt x="3873" y="3922"/>
                  </a:lnTo>
                  <a:lnTo>
                    <a:pt x="3873" y="3922"/>
                  </a:lnTo>
                  <a:lnTo>
                    <a:pt x="3654" y="4141"/>
                  </a:lnTo>
                  <a:lnTo>
                    <a:pt x="3313" y="4482"/>
                  </a:lnTo>
                  <a:lnTo>
                    <a:pt x="2509" y="5237"/>
                  </a:lnTo>
                  <a:lnTo>
                    <a:pt x="1438" y="6211"/>
                  </a:lnTo>
                  <a:lnTo>
                    <a:pt x="1" y="621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24" name="Shape 24"/>
          <p:cNvGrpSpPr/>
          <p:nvPr/>
        </p:nvGrpSpPr>
        <p:grpSpPr>
          <a:xfrm>
            <a:off x="5861768" y="506559"/>
            <a:ext cx="524975" cy="832145"/>
            <a:chOff x="6718575" y="2318625"/>
            <a:chExt cx="256950" cy="407375"/>
          </a:xfrm>
        </p:grpSpPr>
        <p:sp>
          <p:nvSpPr>
            <p:cNvPr id="25" name="Shape 25"/>
            <p:cNvSpPr/>
            <p:nvPr/>
          </p:nvSpPr>
          <p:spPr>
            <a:xfrm>
              <a:off x="6795900" y="2673600"/>
              <a:ext cx="102300" cy="22550"/>
            </a:xfrm>
            <a:custGeom>
              <a:avLst/>
              <a:gdLst/>
              <a:ahLst/>
              <a:cxnLst/>
              <a:rect l="0" t="0" r="0" b="0"/>
              <a:pathLst>
                <a:path w="4092" h="902" fill="none" extrusionOk="0">
                  <a:moveTo>
                    <a:pt x="4092" y="902"/>
                  </a:moveTo>
                  <a:lnTo>
                    <a:pt x="4092" y="1"/>
                  </a:lnTo>
                  <a:lnTo>
                    <a:pt x="0" y="1"/>
                  </a:lnTo>
                  <a:lnTo>
                    <a:pt x="0" y="902"/>
                  </a:lnTo>
                  <a:lnTo>
                    <a:pt x="4092" y="902"/>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solidFill>
                  <a:srgbClr val="FFFFFF"/>
                </a:solidFill>
              </a:endParaRPr>
            </a:p>
          </p:txBody>
        </p:sp>
        <p:sp>
          <p:nvSpPr>
            <p:cNvPr id="26" name="Shape 26"/>
            <p:cNvSpPr/>
            <p:nvPr/>
          </p:nvSpPr>
          <p:spPr>
            <a:xfrm>
              <a:off x="6795900" y="2650475"/>
              <a:ext cx="102300" cy="22550"/>
            </a:xfrm>
            <a:custGeom>
              <a:avLst/>
              <a:gdLst/>
              <a:ahLst/>
              <a:cxnLst/>
              <a:rect l="0" t="0" r="0" b="0"/>
              <a:pathLst>
                <a:path w="4092" h="902" fill="none" extrusionOk="0">
                  <a:moveTo>
                    <a:pt x="4092" y="901"/>
                  </a:moveTo>
                  <a:lnTo>
                    <a:pt x="4092" y="0"/>
                  </a:lnTo>
                  <a:lnTo>
                    <a:pt x="0" y="0"/>
                  </a:lnTo>
                  <a:lnTo>
                    <a:pt x="0" y="901"/>
                  </a:lnTo>
                  <a:lnTo>
                    <a:pt x="4092" y="90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solidFill>
                  <a:srgbClr val="FFFFFF"/>
                </a:solidFill>
              </a:endParaRPr>
            </a:p>
          </p:txBody>
        </p:sp>
        <p:sp>
          <p:nvSpPr>
            <p:cNvPr id="27" name="Shape 27"/>
            <p:cNvSpPr/>
            <p:nvPr/>
          </p:nvSpPr>
          <p:spPr>
            <a:xfrm>
              <a:off x="6795900" y="2696125"/>
              <a:ext cx="102300" cy="29875"/>
            </a:xfrm>
            <a:custGeom>
              <a:avLst/>
              <a:gdLst/>
              <a:ahLst/>
              <a:cxnLst/>
              <a:rect l="0" t="0" r="0" b="0"/>
              <a:pathLst>
                <a:path w="4092" h="1195" fill="none" extrusionOk="0">
                  <a:moveTo>
                    <a:pt x="0" y="1"/>
                  </a:moveTo>
                  <a:lnTo>
                    <a:pt x="0" y="171"/>
                  </a:lnTo>
                  <a:lnTo>
                    <a:pt x="0" y="171"/>
                  </a:lnTo>
                  <a:lnTo>
                    <a:pt x="24" y="318"/>
                  </a:lnTo>
                  <a:lnTo>
                    <a:pt x="98" y="464"/>
                  </a:lnTo>
                  <a:lnTo>
                    <a:pt x="195" y="585"/>
                  </a:lnTo>
                  <a:lnTo>
                    <a:pt x="341" y="659"/>
                  </a:lnTo>
                  <a:lnTo>
                    <a:pt x="1875" y="1170"/>
                  </a:lnTo>
                  <a:lnTo>
                    <a:pt x="1875" y="1170"/>
                  </a:lnTo>
                  <a:lnTo>
                    <a:pt x="2046" y="1194"/>
                  </a:lnTo>
                  <a:lnTo>
                    <a:pt x="2046" y="1194"/>
                  </a:lnTo>
                  <a:lnTo>
                    <a:pt x="2216" y="1170"/>
                  </a:lnTo>
                  <a:lnTo>
                    <a:pt x="3751" y="659"/>
                  </a:lnTo>
                  <a:lnTo>
                    <a:pt x="3751" y="659"/>
                  </a:lnTo>
                  <a:lnTo>
                    <a:pt x="3897" y="585"/>
                  </a:lnTo>
                  <a:lnTo>
                    <a:pt x="3994" y="464"/>
                  </a:lnTo>
                  <a:lnTo>
                    <a:pt x="4067" y="318"/>
                  </a:lnTo>
                  <a:lnTo>
                    <a:pt x="4092" y="171"/>
                  </a:lnTo>
                  <a:lnTo>
                    <a:pt x="4092" y="1"/>
                  </a:lnTo>
                  <a:lnTo>
                    <a:pt x="0" y="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solidFill>
                  <a:srgbClr val="FFFFFF"/>
                </a:solidFill>
              </a:endParaRPr>
            </a:p>
          </p:txBody>
        </p:sp>
        <p:sp>
          <p:nvSpPr>
            <p:cNvPr id="28" name="Shape 28"/>
            <p:cNvSpPr/>
            <p:nvPr/>
          </p:nvSpPr>
          <p:spPr>
            <a:xfrm>
              <a:off x="6784925" y="2459275"/>
              <a:ext cx="35350" cy="166875"/>
            </a:xfrm>
            <a:custGeom>
              <a:avLst/>
              <a:gdLst/>
              <a:ahLst/>
              <a:cxnLst/>
              <a:rect l="0" t="0" r="0" b="0"/>
              <a:pathLst>
                <a:path w="1414" h="6675" fill="none" extrusionOk="0">
                  <a:moveTo>
                    <a:pt x="1413" y="6674"/>
                  </a:moveTo>
                  <a:lnTo>
                    <a:pt x="1413" y="6674"/>
                  </a:lnTo>
                  <a:lnTo>
                    <a:pt x="585" y="2850"/>
                  </a:lnTo>
                  <a:lnTo>
                    <a:pt x="1" y="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solidFill>
                  <a:srgbClr val="FFFFFF"/>
                </a:solidFill>
              </a:endParaRPr>
            </a:p>
          </p:txBody>
        </p:sp>
        <p:sp>
          <p:nvSpPr>
            <p:cNvPr id="29" name="Shape 29"/>
            <p:cNvSpPr/>
            <p:nvPr/>
          </p:nvSpPr>
          <p:spPr>
            <a:xfrm>
              <a:off x="6718575" y="2318625"/>
              <a:ext cx="256950" cy="307525"/>
            </a:xfrm>
            <a:custGeom>
              <a:avLst/>
              <a:gdLst/>
              <a:ahLst/>
              <a:cxnLst/>
              <a:rect l="0" t="0" r="0" b="0"/>
              <a:pathLst>
                <a:path w="10278" h="12301" fill="none" extrusionOk="0">
                  <a:moveTo>
                    <a:pt x="7185" y="12300"/>
                  </a:moveTo>
                  <a:lnTo>
                    <a:pt x="7185" y="12300"/>
                  </a:lnTo>
                  <a:lnTo>
                    <a:pt x="7307" y="11764"/>
                  </a:lnTo>
                  <a:lnTo>
                    <a:pt x="7477" y="11253"/>
                  </a:lnTo>
                  <a:lnTo>
                    <a:pt x="7672" y="10766"/>
                  </a:lnTo>
                  <a:lnTo>
                    <a:pt x="7891" y="10327"/>
                  </a:lnTo>
                  <a:lnTo>
                    <a:pt x="8135" y="9913"/>
                  </a:lnTo>
                  <a:lnTo>
                    <a:pt x="8378" y="9499"/>
                  </a:lnTo>
                  <a:lnTo>
                    <a:pt x="8914" y="8720"/>
                  </a:lnTo>
                  <a:lnTo>
                    <a:pt x="9182" y="8330"/>
                  </a:lnTo>
                  <a:lnTo>
                    <a:pt x="9425" y="7941"/>
                  </a:lnTo>
                  <a:lnTo>
                    <a:pt x="9645" y="7551"/>
                  </a:lnTo>
                  <a:lnTo>
                    <a:pt x="9864" y="7113"/>
                  </a:lnTo>
                  <a:lnTo>
                    <a:pt x="10034" y="6674"/>
                  </a:lnTo>
                  <a:lnTo>
                    <a:pt x="10156" y="6187"/>
                  </a:lnTo>
                  <a:lnTo>
                    <a:pt x="10229" y="5676"/>
                  </a:lnTo>
                  <a:lnTo>
                    <a:pt x="10253" y="5408"/>
                  </a:lnTo>
                  <a:lnTo>
                    <a:pt x="10278" y="5140"/>
                  </a:lnTo>
                  <a:lnTo>
                    <a:pt x="10278" y="5140"/>
                  </a:lnTo>
                  <a:lnTo>
                    <a:pt x="10229" y="4604"/>
                  </a:lnTo>
                  <a:lnTo>
                    <a:pt x="10156" y="4093"/>
                  </a:lnTo>
                  <a:lnTo>
                    <a:pt x="10034" y="3605"/>
                  </a:lnTo>
                  <a:lnTo>
                    <a:pt x="9864" y="3143"/>
                  </a:lnTo>
                  <a:lnTo>
                    <a:pt x="9645" y="2680"/>
                  </a:lnTo>
                  <a:lnTo>
                    <a:pt x="9401" y="2266"/>
                  </a:lnTo>
                  <a:lnTo>
                    <a:pt x="9084" y="1876"/>
                  </a:lnTo>
                  <a:lnTo>
                    <a:pt x="8768" y="1511"/>
                  </a:lnTo>
                  <a:lnTo>
                    <a:pt x="8402" y="1170"/>
                  </a:lnTo>
                  <a:lnTo>
                    <a:pt x="8013" y="878"/>
                  </a:lnTo>
                  <a:lnTo>
                    <a:pt x="7574" y="634"/>
                  </a:lnTo>
                  <a:lnTo>
                    <a:pt x="7136" y="415"/>
                  </a:lnTo>
                  <a:lnTo>
                    <a:pt x="6673" y="244"/>
                  </a:lnTo>
                  <a:lnTo>
                    <a:pt x="6162" y="98"/>
                  </a:lnTo>
                  <a:lnTo>
                    <a:pt x="5675" y="25"/>
                  </a:lnTo>
                  <a:lnTo>
                    <a:pt x="5139" y="1"/>
                  </a:lnTo>
                  <a:lnTo>
                    <a:pt x="5139" y="1"/>
                  </a:lnTo>
                  <a:lnTo>
                    <a:pt x="4603" y="25"/>
                  </a:lnTo>
                  <a:lnTo>
                    <a:pt x="4116" y="98"/>
                  </a:lnTo>
                  <a:lnTo>
                    <a:pt x="3605" y="244"/>
                  </a:lnTo>
                  <a:lnTo>
                    <a:pt x="3142" y="415"/>
                  </a:lnTo>
                  <a:lnTo>
                    <a:pt x="2703" y="634"/>
                  </a:lnTo>
                  <a:lnTo>
                    <a:pt x="2265" y="878"/>
                  </a:lnTo>
                  <a:lnTo>
                    <a:pt x="1875" y="1170"/>
                  </a:lnTo>
                  <a:lnTo>
                    <a:pt x="1510" y="1511"/>
                  </a:lnTo>
                  <a:lnTo>
                    <a:pt x="1193" y="1876"/>
                  </a:lnTo>
                  <a:lnTo>
                    <a:pt x="877" y="2266"/>
                  </a:lnTo>
                  <a:lnTo>
                    <a:pt x="633" y="2680"/>
                  </a:lnTo>
                  <a:lnTo>
                    <a:pt x="414" y="3143"/>
                  </a:lnTo>
                  <a:lnTo>
                    <a:pt x="244" y="3605"/>
                  </a:lnTo>
                  <a:lnTo>
                    <a:pt x="122" y="4093"/>
                  </a:lnTo>
                  <a:lnTo>
                    <a:pt x="49" y="4604"/>
                  </a:lnTo>
                  <a:lnTo>
                    <a:pt x="0" y="5140"/>
                  </a:lnTo>
                  <a:lnTo>
                    <a:pt x="0" y="5140"/>
                  </a:lnTo>
                  <a:lnTo>
                    <a:pt x="24" y="5408"/>
                  </a:lnTo>
                  <a:lnTo>
                    <a:pt x="49" y="5676"/>
                  </a:lnTo>
                  <a:lnTo>
                    <a:pt x="122" y="6187"/>
                  </a:lnTo>
                  <a:lnTo>
                    <a:pt x="244" y="6674"/>
                  </a:lnTo>
                  <a:lnTo>
                    <a:pt x="414" y="7113"/>
                  </a:lnTo>
                  <a:lnTo>
                    <a:pt x="633" y="7551"/>
                  </a:lnTo>
                  <a:lnTo>
                    <a:pt x="852" y="7941"/>
                  </a:lnTo>
                  <a:lnTo>
                    <a:pt x="1096" y="8330"/>
                  </a:lnTo>
                  <a:lnTo>
                    <a:pt x="1364" y="8720"/>
                  </a:lnTo>
                  <a:lnTo>
                    <a:pt x="1900" y="9499"/>
                  </a:lnTo>
                  <a:lnTo>
                    <a:pt x="2143" y="9913"/>
                  </a:lnTo>
                  <a:lnTo>
                    <a:pt x="2387" y="10327"/>
                  </a:lnTo>
                  <a:lnTo>
                    <a:pt x="2606" y="10766"/>
                  </a:lnTo>
                  <a:lnTo>
                    <a:pt x="2801" y="11253"/>
                  </a:lnTo>
                  <a:lnTo>
                    <a:pt x="2971" y="11764"/>
                  </a:lnTo>
                  <a:lnTo>
                    <a:pt x="3093" y="12300"/>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solidFill>
                  <a:srgbClr val="FFFFFF"/>
                </a:solidFill>
              </a:endParaRPr>
            </a:p>
          </p:txBody>
        </p:sp>
        <p:sp>
          <p:nvSpPr>
            <p:cNvPr id="30" name="Shape 30"/>
            <p:cNvSpPr/>
            <p:nvPr/>
          </p:nvSpPr>
          <p:spPr>
            <a:xfrm>
              <a:off x="6873825" y="2459275"/>
              <a:ext cx="35350" cy="166875"/>
            </a:xfrm>
            <a:custGeom>
              <a:avLst/>
              <a:gdLst/>
              <a:ahLst/>
              <a:cxnLst/>
              <a:rect l="0" t="0" r="0" b="0"/>
              <a:pathLst>
                <a:path w="1414" h="6675" fill="none" extrusionOk="0">
                  <a:moveTo>
                    <a:pt x="1413" y="1"/>
                  </a:moveTo>
                  <a:lnTo>
                    <a:pt x="1413" y="1"/>
                  </a:lnTo>
                  <a:lnTo>
                    <a:pt x="829" y="2850"/>
                  </a:lnTo>
                  <a:lnTo>
                    <a:pt x="1" y="6674"/>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solidFill>
                  <a:srgbClr val="FFFFFF"/>
                </a:solidFill>
              </a:endParaRPr>
            </a:p>
          </p:txBody>
        </p:sp>
        <p:sp>
          <p:nvSpPr>
            <p:cNvPr id="31" name="Shape 31"/>
            <p:cNvSpPr/>
            <p:nvPr/>
          </p:nvSpPr>
          <p:spPr>
            <a:xfrm>
              <a:off x="6801975" y="2453200"/>
              <a:ext cx="90150" cy="19500"/>
            </a:xfrm>
            <a:custGeom>
              <a:avLst/>
              <a:gdLst/>
              <a:ahLst/>
              <a:cxnLst/>
              <a:rect l="0" t="0" r="0" b="0"/>
              <a:pathLst>
                <a:path w="3606" h="780" fill="none" extrusionOk="0">
                  <a:moveTo>
                    <a:pt x="1" y="73"/>
                  </a:moveTo>
                  <a:lnTo>
                    <a:pt x="829" y="780"/>
                  </a:lnTo>
                  <a:lnTo>
                    <a:pt x="1657" y="73"/>
                  </a:lnTo>
                  <a:lnTo>
                    <a:pt x="1657" y="73"/>
                  </a:lnTo>
                  <a:lnTo>
                    <a:pt x="1730" y="25"/>
                  </a:lnTo>
                  <a:lnTo>
                    <a:pt x="1803" y="0"/>
                  </a:lnTo>
                  <a:lnTo>
                    <a:pt x="1876" y="25"/>
                  </a:lnTo>
                  <a:lnTo>
                    <a:pt x="1949" y="73"/>
                  </a:lnTo>
                  <a:lnTo>
                    <a:pt x="2777" y="780"/>
                  </a:lnTo>
                  <a:lnTo>
                    <a:pt x="3605" y="73"/>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solidFill>
                  <a:srgbClr val="FFFFFF"/>
                </a:solidFill>
              </a:endParaRPr>
            </a:p>
          </p:txBody>
        </p:sp>
        <p:sp>
          <p:nvSpPr>
            <p:cNvPr id="32" name="Shape 32"/>
            <p:cNvSpPr/>
            <p:nvPr/>
          </p:nvSpPr>
          <p:spPr>
            <a:xfrm>
              <a:off x="6795900" y="2628550"/>
              <a:ext cx="102300" cy="25"/>
            </a:xfrm>
            <a:custGeom>
              <a:avLst/>
              <a:gdLst/>
              <a:ahLst/>
              <a:cxnLst/>
              <a:rect l="0" t="0" r="0" b="0"/>
              <a:pathLst>
                <a:path w="4092" h="1" fill="none" extrusionOk="0">
                  <a:moveTo>
                    <a:pt x="0" y="1"/>
                  </a:moveTo>
                  <a:lnTo>
                    <a:pt x="4092" y="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solidFill>
                  <a:srgbClr val="FFFFFF"/>
                </a:solidFill>
              </a:endParaRPr>
            </a:p>
          </p:txBody>
        </p:sp>
      </p:grpSp>
      <p:sp>
        <p:nvSpPr>
          <p:cNvPr id="33" name="Shape 33"/>
          <p:cNvSpPr txBox="1">
            <a:spLocks noGrp="1"/>
          </p:cNvSpPr>
          <p:nvPr>
            <p:ph type="ctrTitle"/>
          </p:nvPr>
        </p:nvSpPr>
        <p:spPr>
          <a:xfrm>
            <a:off x="2757250" y="961350"/>
            <a:ext cx="3629400" cy="3220800"/>
          </a:xfrm>
          <a:prstGeom prst="rect">
            <a:avLst/>
          </a:prstGeom>
        </p:spPr>
        <p:txBody>
          <a:bodyPr spcFirstLastPara="1" wrap="square" lIns="91425" tIns="91425" rIns="91425" bIns="91425" anchor="ctr" anchorCtr="0"/>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34" name="Shape 34"/>
          <p:cNvSpPr/>
          <p:nvPr/>
        </p:nvSpPr>
        <p:spPr>
          <a:xfrm>
            <a:off x="2757247" y="861970"/>
            <a:ext cx="300900" cy="300900"/>
          </a:xfrm>
          <a:prstGeom prst="ellipse">
            <a:avLst/>
          </a:prstGeom>
          <a:solidFill>
            <a:srgbClr val="FF975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5" name="Shape 35"/>
          <p:cNvSpPr/>
          <p:nvPr/>
        </p:nvSpPr>
        <p:spPr>
          <a:xfrm>
            <a:off x="3509928" y="4757335"/>
            <a:ext cx="213000" cy="213000"/>
          </a:xfrm>
          <a:prstGeom prst="ellipse">
            <a:avLst/>
          </a:prstGeom>
          <a:solidFill>
            <a:srgbClr val="02BDC7"/>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6" name="Shape 36"/>
          <p:cNvSpPr/>
          <p:nvPr/>
        </p:nvSpPr>
        <p:spPr>
          <a:xfrm>
            <a:off x="5494851" y="4374527"/>
            <a:ext cx="413400" cy="413400"/>
          </a:xfrm>
          <a:prstGeom prst="ellipse">
            <a:avLst/>
          </a:prstGeom>
          <a:solidFill>
            <a:srgbClr val="FC4067"/>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Quote">
  <p:cSld name="TITLE_1_1">
    <p:spTree>
      <p:nvGrpSpPr>
        <p:cNvPr id="1" name="Shape 67"/>
        <p:cNvGrpSpPr/>
        <p:nvPr/>
      </p:nvGrpSpPr>
      <p:grpSpPr>
        <a:xfrm>
          <a:off x="0" y="0"/>
          <a:ext cx="0" cy="0"/>
          <a:chOff x="0" y="0"/>
          <a:chExt cx="0" cy="0"/>
        </a:xfrm>
      </p:grpSpPr>
      <p:sp>
        <p:nvSpPr>
          <p:cNvPr id="68" name="Shape 68"/>
          <p:cNvSpPr/>
          <p:nvPr/>
        </p:nvSpPr>
        <p:spPr>
          <a:xfrm>
            <a:off x="407150" y="407075"/>
            <a:ext cx="8329800" cy="4329300"/>
          </a:xfrm>
          <a:prstGeom prst="rect">
            <a:avLst/>
          </a:prstGeom>
          <a:solidFill>
            <a:srgbClr val="FFB6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69" name="Shape 69"/>
          <p:cNvSpPr/>
          <p:nvPr/>
        </p:nvSpPr>
        <p:spPr>
          <a:xfrm>
            <a:off x="3811800" y="-194800"/>
            <a:ext cx="1520400" cy="1520400"/>
          </a:xfrm>
          <a:prstGeom prst="ellipse">
            <a:avLst/>
          </a:prstGeom>
          <a:solidFill>
            <a:srgbClr val="02BDC7"/>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0" name="Shape 70"/>
          <p:cNvSpPr/>
          <p:nvPr/>
        </p:nvSpPr>
        <p:spPr>
          <a:xfrm>
            <a:off x="4982150" y="734775"/>
            <a:ext cx="774600" cy="774600"/>
          </a:xfrm>
          <a:prstGeom prst="ellipse">
            <a:avLst/>
          </a:prstGeom>
          <a:solidFill>
            <a:srgbClr val="FFFFF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1" name="Shape 71"/>
          <p:cNvSpPr/>
          <p:nvPr/>
        </p:nvSpPr>
        <p:spPr>
          <a:xfrm>
            <a:off x="3469949" y="810973"/>
            <a:ext cx="213000" cy="213000"/>
          </a:xfrm>
          <a:prstGeom prst="ellipse">
            <a:avLst/>
          </a:prstGeom>
          <a:solidFill>
            <a:srgbClr val="FF975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2" name="Shape 72"/>
          <p:cNvSpPr/>
          <p:nvPr/>
        </p:nvSpPr>
        <p:spPr>
          <a:xfrm>
            <a:off x="3109875" y="154418"/>
            <a:ext cx="508800" cy="508800"/>
          </a:xfrm>
          <a:prstGeom prst="ellipse">
            <a:avLst/>
          </a:prstGeom>
          <a:solidFill>
            <a:srgbClr val="FC4540">
              <a:alpha val="78850"/>
            </a:srgbClr>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3" name="Shape 73"/>
          <p:cNvSpPr/>
          <p:nvPr/>
        </p:nvSpPr>
        <p:spPr>
          <a:xfrm>
            <a:off x="5395528" y="-85690"/>
            <a:ext cx="213000" cy="213000"/>
          </a:xfrm>
          <a:prstGeom prst="ellipse">
            <a:avLst/>
          </a:prstGeom>
          <a:solidFill>
            <a:srgbClr val="FC4067"/>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4" name="Shape 74"/>
          <p:cNvSpPr/>
          <p:nvPr/>
        </p:nvSpPr>
        <p:spPr>
          <a:xfrm>
            <a:off x="-140400" y="3784204"/>
            <a:ext cx="1097700" cy="1097700"/>
          </a:xfrm>
          <a:prstGeom prst="ellipse">
            <a:avLst/>
          </a:prstGeom>
          <a:solidFill>
            <a:srgbClr val="02BDC7"/>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5" name="Shape 75"/>
          <p:cNvSpPr/>
          <p:nvPr/>
        </p:nvSpPr>
        <p:spPr>
          <a:xfrm>
            <a:off x="8079301" y="4416226"/>
            <a:ext cx="879300" cy="879300"/>
          </a:xfrm>
          <a:prstGeom prst="ellipse">
            <a:avLst/>
          </a:prstGeom>
          <a:solidFill>
            <a:srgbClr val="FC4067"/>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6" name="Shape 76"/>
          <p:cNvSpPr/>
          <p:nvPr/>
        </p:nvSpPr>
        <p:spPr>
          <a:xfrm>
            <a:off x="407150" y="4701449"/>
            <a:ext cx="336900" cy="336900"/>
          </a:xfrm>
          <a:prstGeom prst="ellipse">
            <a:avLst/>
          </a:prstGeom>
          <a:solidFill>
            <a:srgbClr val="FC4540">
              <a:alpha val="78850"/>
            </a:srgbClr>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7" name="Shape 77"/>
          <p:cNvSpPr/>
          <p:nvPr/>
        </p:nvSpPr>
        <p:spPr>
          <a:xfrm>
            <a:off x="8896576" y="4123321"/>
            <a:ext cx="292800" cy="292800"/>
          </a:xfrm>
          <a:prstGeom prst="ellipse">
            <a:avLst/>
          </a:prstGeom>
          <a:solidFill>
            <a:srgbClr val="FF975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8" name="Shape 78"/>
          <p:cNvSpPr/>
          <p:nvPr/>
        </p:nvSpPr>
        <p:spPr>
          <a:xfrm>
            <a:off x="7800547" y="4653308"/>
            <a:ext cx="213000" cy="213000"/>
          </a:xfrm>
          <a:prstGeom prst="ellipse">
            <a:avLst/>
          </a:prstGeom>
          <a:solidFill>
            <a:srgbClr val="02BDC7"/>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79" name="Shape 79"/>
          <p:cNvSpPr/>
          <p:nvPr/>
        </p:nvSpPr>
        <p:spPr>
          <a:xfrm>
            <a:off x="8471997" y="4203227"/>
            <a:ext cx="93900" cy="93900"/>
          </a:xfrm>
          <a:prstGeom prst="ellipse">
            <a:avLst/>
          </a:prstGeom>
          <a:solidFill>
            <a:srgbClr val="FFFFF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0" name="Shape 80"/>
          <p:cNvSpPr/>
          <p:nvPr/>
        </p:nvSpPr>
        <p:spPr>
          <a:xfrm>
            <a:off x="528659" y="3509275"/>
            <a:ext cx="213000" cy="213000"/>
          </a:xfrm>
          <a:prstGeom prst="ellipse">
            <a:avLst/>
          </a:prstGeom>
          <a:solidFill>
            <a:srgbClr val="FFFFF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1" name="Shape 81"/>
          <p:cNvSpPr/>
          <p:nvPr/>
        </p:nvSpPr>
        <p:spPr>
          <a:xfrm>
            <a:off x="8327788" y="4664713"/>
            <a:ext cx="382244" cy="382244"/>
          </a:xfrm>
          <a:custGeom>
            <a:avLst/>
            <a:gdLst/>
            <a:ahLst/>
            <a:cxnLst/>
            <a:rect l="0" t="0" r="0" b="0"/>
            <a:pathLst>
              <a:path w="16027" h="16027" fill="none" extrusionOk="0">
                <a:moveTo>
                  <a:pt x="14029" y="4019"/>
                </a:moveTo>
                <a:lnTo>
                  <a:pt x="14029" y="4019"/>
                </a:lnTo>
                <a:lnTo>
                  <a:pt x="14200" y="3849"/>
                </a:lnTo>
                <a:lnTo>
                  <a:pt x="14395" y="3752"/>
                </a:lnTo>
                <a:lnTo>
                  <a:pt x="14614" y="3678"/>
                </a:lnTo>
                <a:lnTo>
                  <a:pt x="14809" y="3630"/>
                </a:lnTo>
                <a:lnTo>
                  <a:pt x="15028" y="3581"/>
                </a:lnTo>
                <a:lnTo>
                  <a:pt x="15247" y="3484"/>
                </a:lnTo>
                <a:lnTo>
                  <a:pt x="15442" y="3362"/>
                </a:lnTo>
                <a:lnTo>
                  <a:pt x="15661" y="3191"/>
                </a:lnTo>
                <a:lnTo>
                  <a:pt x="15661" y="3191"/>
                </a:lnTo>
                <a:lnTo>
                  <a:pt x="15832" y="2997"/>
                </a:lnTo>
                <a:lnTo>
                  <a:pt x="15929" y="2777"/>
                </a:lnTo>
                <a:lnTo>
                  <a:pt x="16002" y="2534"/>
                </a:lnTo>
                <a:lnTo>
                  <a:pt x="16026" y="2266"/>
                </a:lnTo>
                <a:lnTo>
                  <a:pt x="16026" y="2266"/>
                </a:lnTo>
                <a:lnTo>
                  <a:pt x="16002" y="2047"/>
                </a:lnTo>
                <a:lnTo>
                  <a:pt x="15978" y="1827"/>
                </a:lnTo>
                <a:lnTo>
                  <a:pt x="15905" y="1633"/>
                </a:lnTo>
                <a:lnTo>
                  <a:pt x="15807" y="1413"/>
                </a:lnTo>
                <a:lnTo>
                  <a:pt x="15710" y="1243"/>
                </a:lnTo>
                <a:lnTo>
                  <a:pt x="15588" y="1048"/>
                </a:lnTo>
                <a:lnTo>
                  <a:pt x="15466" y="878"/>
                </a:lnTo>
                <a:lnTo>
                  <a:pt x="15320" y="707"/>
                </a:lnTo>
                <a:lnTo>
                  <a:pt x="15320" y="707"/>
                </a:lnTo>
                <a:lnTo>
                  <a:pt x="15150" y="561"/>
                </a:lnTo>
                <a:lnTo>
                  <a:pt x="14979" y="439"/>
                </a:lnTo>
                <a:lnTo>
                  <a:pt x="14784" y="317"/>
                </a:lnTo>
                <a:lnTo>
                  <a:pt x="14590" y="196"/>
                </a:lnTo>
                <a:lnTo>
                  <a:pt x="14395" y="123"/>
                </a:lnTo>
                <a:lnTo>
                  <a:pt x="14175" y="50"/>
                </a:lnTo>
                <a:lnTo>
                  <a:pt x="13981" y="25"/>
                </a:lnTo>
                <a:lnTo>
                  <a:pt x="13761" y="1"/>
                </a:lnTo>
                <a:lnTo>
                  <a:pt x="13761" y="1"/>
                </a:lnTo>
                <a:lnTo>
                  <a:pt x="13494" y="25"/>
                </a:lnTo>
                <a:lnTo>
                  <a:pt x="13250" y="98"/>
                </a:lnTo>
                <a:lnTo>
                  <a:pt x="13031" y="196"/>
                </a:lnTo>
                <a:lnTo>
                  <a:pt x="12836" y="366"/>
                </a:lnTo>
                <a:lnTo>
                  <a:pt x="12836" y="366"/>
                </a:lnTo>
                <a:lnTo>
                  <a:pt x="12665" y="561"/>
                </a:lnTo>
                <a:lnTo>
                  <a:pt x="12544" y="780"/>
                </a:lnTo>
                <a:lnTo>
                  <a:pt x="12471" y="975"/>
                </a:lnTo>
                <a:lnTo>
                  <a:pt x="12422" y="1194"/>
                </a:lnTo>
                <a:lnTo>
                  <a:pt x="12349" y="1413"/>
                </a:lnTo>
                <a:lnTo>
                  <a:pt x="12276" y="1608"/>
                </a:lnTo>
                <a:lnTo>
                  <a:pt x="12178" y="1827"/>
                </a:lnTo>
                <a:lnTo>
                  <a:pt x="12008" y="1998"/>
                </a:lnTo>
                <a:lnTo>
                  <a:pt x="12008" y="1998"/>
                </a:lnTo>
                <a:lnTo>
                  <a:pt x="11740" y="2266"/>
                </a:lnTo>
                <a:lnTo>
                  <a:pt x="11496" y="2436"/>
                </a:lnTo>
                <a:lnTo>
                  <a:pt x="11277" y="2534"/>
                </a:lnTo>
                <a:lnTo>
                  <a:pt x="11082" y="2582"/>
                </a:lnTo>
                <a:lnTo>
                  <a:pt x="10888" y="2582"/>
                </a:lnTo>
                <a:lnTo>
                  <a:pt x="10717" y="2534"/>
                </a:lnTo>
                <a:lnTo>
                  <a:pt x="10547" y="2412"/>
                </a:lnTo>
                <a:lnTo>
                  <a:pt x="10376" y="2290"/>
                </a:lnTo>
                <a:lnTo>
                  <a:pt x="10206" y="2095"/>
                </a:lnTo>
                <a:lnTo>
                  <a:pt x="10035" y="1901"/>
                </a:lnTo>
                <a:lnTo>
                  <a:pt x="9670" y="1413"/>
                </a:lnTo>
                <a:lnTo>
                  <a:pt x="9231" y="878"/>
                </a:lnTo>
                <a:lnTo>
                  <a:pt x="8988" y="585"/>
                </a:lnTo>
                <a:lnTo>
                  <a:pt x="8720" y="293"/>
                </a:lnTo>
                <a:lnTo>
                  <a:pt x="8720" y="293"/>
                </a:lnTo>
                <a:lnTo>
                  <a:pt x="8574" y="171"/>
                </a:lnTo>
                <a:lnTo>
                  <a:pt x="8379" y="74"/>
                </a:lnTo>
                <a:lnTo>
                  <a:pt x="8209" y="25"/>
                </a:lnTo>
                <a:lnTo>
                  <a:pt x="8014" y="1"/>
                </a:lnTo>
                <a:lnTo>
                  <a:pt x="8014" y="1"/>
                </a:lnTo>
                <a:lnTo>
                  <a:pt x="7916" y="25"/>
                </a:lnTo>
                <a:lnTo>
                  <a:pt x="7770" y="98"/>
                </a:lnTo>
                <a:lnTo>
                  <a:pt x="7307" y="366"/>
                </a:lnTo>
                <a:lnTo>
                  <a:pt x="7039" y="537"/>
                </a:lnTo>
                <a:lnTo>
                  <a:pt x="6747" y="756"/>
                </a:lnTo>
                <a:lnTo>
                  <a:pt x="6431" y="975"/>
                </a:lnTo>
                <a:lnTo>
                  <a:pt x="6138" y="1243"/>
                </a:lnTo>
                <a:lnTo>
                  <a:pt x="5870" y="1511"/>
                </a:lnTo>
                <a:lnTo>
                  <a:pt x="5627" y="1803"/>
                </a:lnTo>
                <a:lnTo>
                  <a:pt x="5432" y="2095"/>
                </a:lnTo>
                <a:lnTo>
                  <a:pt x="5359" y="2242"/>
                </a:lnTo>
                <a:lnTo>
                  <a:pt x="5310" y="2412"/>
                </a:lnTo>
                <a:lnTo>
                  <a:pt x="5262" y="2558"/>
                </a:lnTo>
                <a:lnTo>
                  <a:pt x="5237" y="2704"/>
                </a:lnTo>
                <a:lnTo>
                  <a:pt x="5237" y="2850"/>
                </a:lnTo>
                <a:lnTo>
                  <a:pt x="5262" y="3021"/>
                </a:lnTo>
                <a:lnTo>
                  <a:pt x="5310" y="3167"/>
                </a:lnTo>
                <a:lnTo>
                  <a:pt x="5383" y="3313"/>
                </a:lnTo>
                <a:lnTo>
                  <a:pt x="5481" y="3459"/>
                </a:lnTo>
                <a:lnTo>
                  <a:pt x="5603" y="3605"/>
                </a:lnTo>
                <a:lnTo>
                  <a:pt x="5603" y="3605"/>
                </a:lnTo>
                <a:lnTo>
                  <a:pt x="5797" y="3752"/>
                </a:lnTo>
                <a:lnTo>
                  <a:pt x="5992" y="3849"/>
                </a:lnTo>
                <a:lnTo>
                  <a:pt x="6187" y="3946"/>
                </a:lnTo>
                <a:lnTo>
                  <a:pt x="6406" y="3995"/>
                </a:lnTo>
                <a:lnTo>
                  <a:pt x="6625" y="4044"/>
                </a:lnTo>
                <a:lnTo>
                  <a:pt x="6845" y="4141"/>
                </a:lnTo>
                <a:lnTo>
                  <a:pt x="7039" y="4239"/>
                </a:lnTo>
                <a:lnTo>
                  <a:pt x="7234" y="4409"/>
                </a:lnTo>
                <a:lnTo>
                  <a:pt x="7234" y="4409"/>
                </a:lnTo>
                <a:lnTo>
                  <a:pt x="7405" y="4604"/>
                </a:lnTo>
                <a:lnTo>
                  <a:pt x="7502" y="4823"/>
                </a:lnTo>
                <a:lnTo>
                  <a:pt x="7575" y="5067"/>
                </a:lnTo>
                <a:lnTo>
                  <a:pt x="7600" y="5359"/>
                </a:lnTo>
                <a:lnTo>
                  <a:pt x="7600" y="5359"/>
                </a:lnTo>
                <a:lnTo>
                  <a:pt x="7575" y="5554"/>
                </a:lnTo>
                <a:lnTo>
                  <a:pt x="7551" y="5773"/>
                </a:lnTo>
                <a:lnTo>
                  <a:pt x="7478" y="5968"/>
                </a:lnTo>
                <a:lnTo>
                  <a:pt x="7405" y="6163"/>
                </a:lnTo>
                <a:lnTo>
                  <a:pt x="7307" y="6357"/>
                </a:lnTo>
                <a:lnTo>
                  <a:pt x="7186" y="6552"/>
                </a:lnTo>
                <a:lnTo>
                  <a:pt x="7039" y="6723"/>
                </a:lnTo>
                <a:lnTo>
                  <a:pt x="6893" y="6893"/>
                </a:lnTo>
                <a:lnTo>
                  <a:pt x="6893" y="6893"/>
                </a:lnTo>
                <a:lnTo>
                  <a:pt x="6723" y="7039"/>
                </a:lnTo>
                <a:lnTo>
                  <a:pt x="6552" y="7186"/>
                </a:lnTo>
                <a:lnTo>
                  <a:pt x="6382" y="7283"/>
                </a:lnTo>
                <a:lnTo>
                  <a:pt x="6187" y="7405"/>
                </a:lnTo>
                <a:lnTo>
                  <a:pt x="5992" y="7478"/>
                </a:lnTo>
                <a:lnTo>
                  <a:pt x="5773" y="7551"/>
                </a:lnTo>
                <a:lnTo>
                  <a:pt x="5554" y="7575"/>
                </a:lnTo>
                <a:lnTo>
                  <a:pt x="5359" y="7600"/>
                </a:lnTo>
                <a:lnTo>
                  <a:pt x="5359" y="7600"/>
                </a:lnTo>
                <a:lnTo>
                  <a:pt x="5091" y="7575"/>
                </a:lnTo>
                <a:lnTo>
                  <a:pt x="4848" y="7502"/>
                </a:lnTo>
                <a:lnTo>
                  <a:pt x="4604" y="7405"/>
                </a:lnTo>
                <a:lnTo>
                  <a:pt x="4409" y="7234"/>
                </a:lnTo>
                <a:lnTo>
                  <a:pt x="4409" y="7234"/>
                </a:lnTo>
                <a:lnTo>
                  <a:pt x="4239" y="7039"/>
                </a:lnTo>
                <a:lnTo>
                  <a:pt x="4117" y="6820"/>
                </a:lnTo>
                <a:lnTo>
                  <a:pt x="4044" y="6601"/>
                </a:lnTo>
                <a:lnTo>
                  <a:pt x="3971" y="6382"/>
                </a:lnTo>
                <a:lnTo>
                  <a:pt x="3922" y="6187"/>
                </a:lnTo>
                <a:lnTo>
                  <a:pt x="3849" y="5992"/>
                </a:lnTo>
                <a:lnTo>
                  <a:pt x="3752" y="5797"/>
                </a:lnTo>
                <a:lnTo>
                  <a:pt x="3605" y="5602"/>
                </a:lnTo>
                <a:lnTo>
                  <a:pt x="3605" y="5602"/>
                </a:lnTo>
                <a:lnTo>
                  <a:pt x="3459" y="5481"/>
                </a:lnTo>
                <a:lnTo>
                  <a:pt x="3313" y="5383"/>
                </a:lnTo>
                <a:lnTo>
                  <a:pt x="3167" y="5310"/>
                </a:lnTo>
                <a:lnTo>
                  <a:pt x="3021" y="5262"/>
                </a:lnTo>
                <a:lnTo>
                  <a:pt x="2850" y="5237"/>
                </a:lnTo>
                <a:lnTo>
                  <a:pt x="2704" y="5237"/>
                </a:lnTo>
                <a:lnTo>
                  <a:pt x="2558" y="5262"/>
                </a:lnTo>
                <a:lnTo>
                  <a:pt x="2412" y="5310"/>
                </a:lnTo>
                <a:lnTo>
                  <a:pt x="2242" y="5359"/>
                </a:lnTo>
                <a:lnTo>
                  <a:pt x="2095" y="5432"/>
                </a:lnTo>
                <a:lnTo>
                  <a:pt x="1803" y="5627"/>
                </a:lnTo>
                <a:lnTo>
                  <a:pt x="1511" y="5870"/>
                </a:lnTo>
                <a:lnTo>
                  <a:pt x="1243" y="6138"/>
                </a:lnTo>
                <a:lnTo>
                  <a:pt x="975" y="6431"/>
                </a:lnTo>
                <a:lnTo>
                  <a:pt x="756" y="6747"/>
                </a:lnTo>
                <a:lnTo>
                  <a:pt x="537" y="7039"/>
                </a:lnTo>
                <a:lnTo>
                  <a:pt x="366" y="7307"/>
                </a:lnTo>
                <a:lnTo>
                  <a:pt x="98" y="7770"/>
                </a:lnTo>
                <a:lnTo>
                  <a:pt x="25" y="7916"/>
                </a:lnTo>
                <a:lnTo>
                  <a:pt x="1" y="8014"/>
                </a:lnTo>
                <a:lnTo>
                  <a:pt x="1" y="8014"/>
                </a:lnTo>
                <a:lnTo>
                  <a:pt x="25" y="8208"/>
                </a:lnTo>
                <a:lnTo>
                  <a:pt x="74" y="8379"/>
                </a:lnTo>
                <a:lnTo>
                  <a:pt x="171" y="8574"/>
                </a:lnTo>
                <a:lnTo>
                  <a:pt x="293" y="8720"/>
                </a:lnTo>
                <a:lnTo>
                  <a:pt x="293" y="8720"/>
                </a:lnTo>
                <a:lnTo>
                  <a:pt x="585" y="8988"/>
                </a:lnTo>
                <a:lnTo>
                  <a:pt x="878" y="9231"/>
                </a:lnTo>
                <a:lnTo>
                  <a:pt x="1413" y="9670"/>
                </a:lnTo>
                <a:lnTo>
                  <a:pt x="1901" y="10035"/>
                </a:lnTo>
                <a:lnTo>
                  <a:pt x="2095" y="10206"/>
                </a:lnTo>
                <a:lnTo>
                  <a:pt x="2290" y="10376"/>
                </a:lnTo>
                <a:lnTo>
                  <a:pt x="2412" y="10547"/>
                </a:lnTo>
                <a:lnTo>
                  <a:pt x="2534" y="10717"/>
                </a:lnTo>
                <a:lnTo>
                  <a:pt x="2583" y="10888"/>
                </a:lnTo>
                <a:lnTo>
                  <a:pt x="2583" y="11082"/>
                </a:lnTo>
                <a:lnTo>
                  <a:pt x="2534" y="11277"/>
                </a:lnTo>
                <a:lnTo>
                  <a:pt x="2436" y="11496"/>
                </a:lnTo>
                <a:lnTo>
                  <a:pt x="2266" y="11740"/>
                </a:lnTo>
                <a:lnTo>
                  <a:pt x="1998" y="12008"/>
                </a:lnTo>
                <a:lnTo>
                  <a:pt x="1998" y="12008"/>
                </a:lnTo>
                <a:lnTo>
                  <a:pt x="1828" y="12178"/>
                </a:lnTo>
                <a:lnTo>
                  <a:pt x="1633" y="12276"/>
                </a:lnTo>
                <a:lnTo>
                  <a:pt x="1413" y="12349"/>
                </a:lnTo>
                <a:lnTo>
                  <a:pt x="1219" y="12398"/>
                </a:lnTo>
                <a:lnTo>
                  <a:pt x="999" y="12446"/>
                </a:lnTo>
                <a:lnTo>
                  <a:pt x="780" y="12544"/>
                </a:lnTo>
                <a:lnTo>
                  <a:pt x="585" y="12665"/>
                </a:lnTo>
                <a:lnTo>
                  <a:pt x="366" y="12836"/>
                </a:lnTo>
                <a:lnTo>
                  <a:pt x="366" y="12836"/>
                </a:lnTo>
                <a:lnTo>
                  <a:pt x="196" y="13031"/>
                </a:lnTo>
                <a:lnTo>
                  <a:pt x="98" y="13250"/>
                </a:lnTo>
                <a:lnTo>
                  <a:pt x="25" y="13493"/>
                </a:lnTo>
                <a:lnTo>
                  <a:pt x="1" y="13761"/>
                </a:lnTo>
                <a:lnTo>
                  <a:pt x="1" y="13761"/>
                </a:lnTo>
                <a:lnTo>
                  <a:pt x="25" y="13981"/>
                </a:lnTo>
                <a:lnTo>
                  <a:pt x="50" y="14200"/>
                </a:lnTo>
                <a:lnTo>
                  <a:pt x="123" y="14395"/>
                </a:lnTo>
                <a:lnTo>
                  <a:pt x="220" y="14614"/>
                </a:lnTo>
                <a:lnTo>
                  <a:pt x="318" y="14784"/>
                </a:lnTo>
                <a:lnTo>
                  <a:pt x="439" y="14979"/>
                </a:lnTo>
                <a:lnTo>
                  <a:pt x="561" y="15150"/>
                </a:lnTo>
                <a:lnTo>
                  <a:pt x="707" y="15320"/>
                </a:lnTo>
                <a:lnTo>
                  <a:pt x="707" y="15320"/>
                </a:lnTo>
                <a:lnTo>
                  <a:pt x="878" y="15466"/>
                </a:lnTo>
                <a:lnTo>
                  <a:pt x="1048" y="15588"/>
                </a:lnTo>
                <a:lnTo>
                  <a:pt x="1243" y="15710"/>
                </a:lnTo>
                <a:lnTo>
                  <a:pt x="1438" y="15832"/>
                </a:lnTo>
                <a:lnTo>
                  <a:pt x="1633" y="15905"/>
                </a:lnTo>
                <a:lnTo>
                  <a:pt x="1852" y="15978"/>
                </a:lnTo>
                <a:lnTo>
                  <a:pt x="2047" y="16002"/>
                </a:lnTo>
                <a:lnTo>
                  <a:pt x="2266" y="16026"/>
                </a:lnTo>
                <a:lnTo>
                  <a:pt x="2266" y="16026"/>
                </a:lnTo>
                <a:lnTo>
                  <a:pt x="2534" y="16002"/>
                </a:lnTo>
                <a:lnTo>
                  <a:pt x="2777" y="15929"/>
                </a:lnTo>
                <a:lnTo>
                  <a:pt x="2997" y="15832"/>
                </a:lnTo>
                <a:lnTo>
                  <a:pt x="3191" y="15661"/>
                </a:lnTo>
                <a:lnTo>
                  <a:pt x="3191" y="15661"/>
                </a:lnTo>
                <a:lnTo>
                  <a:pt x="3362" y="15466"/>
                </a:lnTo>
                <a:lnTo>
                  <a:pt x="3484" y="15247"/>
                </a:lnTo>
                <a:lnTo>
                  <a:pt x="3557" y="15052"/>
                </a:lnTo>
                <a:lnTo>
                  <a:pt x="3605" y="14833"/>
                </a:lnTo>
                <a:lnTo>
                  <a:pt x="3679" y="14614"/>
                </a:lnTo>
                <a:lnTo>
                  <a:pt x="3752" y="14419"/>
                </a:lnTo>
                <a:lnTo>
                  <a:pt x="3849" y="14200"/>
                </a:lnTo>
                <a:lnTo>
                  <a:pt x="4019" y="14029"/>
                </a:lnTo>
                <a:lnTo>
                  <a:pt x="4019" y="14029"/>
                </a:lnTo>
                <a:lnTo>
                  <a:pt x="4287" y="13786"/>
                </a:lnTo>
                <a:lnTo>
                  <a:pt x="4531" y="13591"/>
                </a:lnTo>
                <a:lnTo>
                  <a:pt x="4750" y="13493"/>
                </a:lnTo>
                <a:lnTo>
                  <a:pt x="4945" y="13445"/>
                </a:lnTo>
                <a:lnTo>
                  <a:pt x="5140" y="13445"/>
                </a:lnTo>
                <a:lnTo>
                  <a:pt x="5310" y="13493"/>
                </a:lnTo>
                <a:lnTo>
                  <a:pt x="5481" y="13615"/>
                </a:lnTo>
                <a:lnTo>
                  <a:pt x="5651" y="13737"/>
                </a:lnTo>
                <a:lnTo>
                  <a:pt x="5822" y="13932"/>
                </a:lnTo>
                <a:lnTo>
                  <a:pt x="5992" y="14127"/>
                </a:lnTo>
                <a:lnTo>
                  <a:pt x="6358" y="14614"/>
                </a:lnTo>
                <a:lnTo>
                  <a:pt x="6796" y="15150"/>
                </a:lnTo>
                <a:lnTo>
                  <a:pt x="7039" y="15442"/>
                </a:lnTo>
                <a:lnTo>
                  <a:pt x="7307" y="15734"/>
                </a:lnTo>
                <a:lnTo>
                  <a:pt x="7307" y="15734"/>
                </a:lnTo>
                <a:lnTo>
                  <a:pt x="7454" y="15856"/>
                </a:lnTo>
                <a:lnTo>
                  <a:pt x="7648" y="15953"/>
                </a:lnTo>
                <a:lnTo>
                  <a:pt x="7819" y="16002"/>
                </a:lnTo>
                <a:lnTo>
                  <a:pt x="8014" y="16026"/>
                </a:lnTo>
                <a:lnTo>
                  <a:pt x="8014" y="16026"/>
                </a:lnTo>
                <a:lnTo>
                  <a:pt x="8111" y="16002"/>
                </a:lnTo>
                <a:lnTo>
                  <a:pt x="8257" y="15929"/>
                </a:lnTo>
                <a:lnTo>
                  <a:pt x="8720" y="15661"/>
                </a:lnTo>
                <a:lnTo>
                  <a:pt x="8988" y="15491"/>
                </a:lnTo>
                <a:lnTo>
                  <a:pt x="9280" y="15271"/>
                </a:lnTo>
                <a:lnTo>
                  <a:pt x="9597" y="15052"/>
                </a:lnTo>
                <a:lnTo>
                  <a:pt x="9889" y="14784"/>
                </a:lnTo>
                <a:lnTo>
                  <a:pt x="10157" y="14516"/>
                </a:lnTo>
                <a:lnTo>
                  <a:pt x="10400" y="14224"/>
                </a:lnTo>
                <a:lnTo>
                  <a:pt x="10595" y="13932"/>
                </a:lnTo>
                <a:lnTo>
                  <a:pt x="10668" y="13786"/>
                </a:lnTo>
                <a:lnTo>
                  <a:pt x="10717" y="13615"/>
                </a:lnTo>
                <a:lnTo>
                  <a:pt x="10766" y="13469"/>
                </a:lnTo>
                <a:lnTo>
                  <a:pt x="10790" y="13323"/>
                </a:lnTo>
                <a:lnTo>
                  <a:pt x="10790" y="13177"/>
                </a:lnTo>
                <a:lnTo>
                  <a:pt x="10766" y="13006"/>
                </a:lnTo>
                <a:lnTo>
                  <a:pt x="10717" y="12860"/>
                </a:lnTo>
                <a:lnTo>
                  <a:pt x="10644" y="12714"/>
                </a:lnTo>
                <a:lnTo>
                  <a:pt x="10547" y="12568"/>
                </a:lnTo>
                <a:lnTo>
                  <a:pt x="10425" y="12422"/>
                </a:lnTo>
                <a:lnTo>
                  <a:pt x="10425" y="12422"/>
                </a:lnTo>
                <a:lnTo>
                  <a:pt x="10230" y="12276"/>
                </a:lnTo>
                <a:lnTo>
                  <a:pt x="10035" y="12178"/>
                </a:lnTo>
                <a:lnTo>
                  <a:pt x="9840" y="12105"/>
                </a:lnTo>
                <a:lnTo>
                  <a:pt x="9621" y="12032"/>
                </a:lnTo>
                <a:lnTo>
                  <a:pt x="9402" y="11983"/>
                </a:lnTo>
                <a:lnTo>
                  <a:pt x="9183" y="11886"/>
                </a:lnTo>
                <a:lnTo>
                  <a:pt x="8988" y="11789"/>
                </a:lnTo>
                <a:lnTo>
                  <a:pt x="8793" y="11618"/>
                </a:lnTo>
                <a:lnTo>
                  <a:pt x="8793" y="11618"/>
                </a:lnTo>
                <a:lnTo>
                  <a:pt x="8623" y="11423"/>
                </a:lnTo>
                <a:lnTo>
                  <a:pt x="8525" y="11204"/>
                </a:lnTo>
                <a:lnTo>
                  <a:pt x="8452" y="10961"/>
                </a:lnTo>
                <a:lnTo>
                  <a:pt x="8428" y="10668"/>
                </a:lnTo>
                <a:lnTo>
                  <a:pt x="8428" y="10668"/>
                </a:lnTo>
                <a:lnTo>
                  <a:pt x="8452" y="10473"/>
                </a:lnTo>
                <a:lnTo>
                  <a:pt x="8476" y="10254"/>
                </a:lnTo>
                <a:lnTo>
                  <a:pt x="8549" y="10059"/>
                </a:lnTo>
                <a:lnTo>
                  <a:pt x="8623" y="9865"/>
                </a:lnTo>
                <a:lnTo>
                  <a:pt x="8720" y="9670"/>
                </a:lnTo>
                <a:lnTo>
                  <a:pt x="8842" y="9475"/>
                </a:lnTo>
                <a:lnTo>
                  <a:pt x="8988" y="9304"/>
                </a:lnTo>
                <a:lnTo>
                  <a:pt x="9134" y="9134"/>
                </a:lnTo>
                <a:lnTo>
                  <a:pt x="9134" y="9134"/>
                </a:lnTo>
                <a:lnTo>
                  <a:pt x="9304" y="8988"/>
                </a:lnTo>
                <a:lnTo>
                  <a:pt x="9475" y="8866"/>
                </a:lnTo>
                <a:lnTo>
                  <a:pt x="9645" y="8744"/>
                </a:lnTo>
                <a:lnTo>
                  <a:pt x="9840" y="8622"/>
                </a:lnTo>
                <a:lnTo>
                  <a:pt x="10035" y="8549"/>
                </a:lnTo>
                <a:lnTo>
                  <a:pt x="10254" y="8476"/>
                </a:lnTo>
                <a:lnTo>
                  <a:pt x="10474" y="8452"/>
                </a:lnTo>
                <a:lnTo>
                  <a:pt x="10668" y="8428"/>
                </a:lnTo>
                <a:lnTo>
                  <a:pt x="10668" y="8428"/>
                </a:lnTo>
                <a:lnTo>
                  <a:pt x="10936" y="8452"/>
                </a:lnTo>
                <a:lnTo>
                  <a:pt x="11180" y="8525"/>
                </a:lnTo>
                <a:lnTo>
                  <a:pt x="11423" y="8622"/>
                </a:lnTo>
                <a:lnTo>
                  <a:pt x="11618" y="8793"/>
                </a:lnTo>
                <a:lnTo>
                  <a:pt x="11618" y="8793"/>
                </a:lnTo>
                <a:lnTo>
                  <a:pt x="11789" y="8988"/>
                </a:lnTo>
                <a:lnTo>
                  <a:pt x="11910" y="9207"/>
                </a:lnTo>
                <a:lnTo>
                  <a:pt x="11984" y="9426"/>
                </a:lnTo>
                <a:lnTo>
                  <a:pt x="12057" y="9645"/>
                </a:lnTo>
                <a:lnTo>
                  <a:pt x="12105" y="9840"/>
                </a:lnTo>
                <a:lnTo>
                  <a:pt x="12178" y="10035"/>
                </a:lnTo>
                <a:lnTo>
                  <a:pt x="12276" y="10230"/>
                </a:lnTo>
                <a:lnTo>
                  <a:pt x="12422" y="10425"/>
                </a:lnTo>
                <a:lnTo>
                  <a:pt x="12422" y="10425"/>
                </a:lnTo>
                <a:lnTo>
                  <a:pt x="12568" y="10547"/>
                </a:lnTo>
                <a:lnTo>
                  <a:pt x="12714" y="10644"/>
                </a:lnTo>
                <a:lnTo>
                  <a:pt x="12860" y="10717"/>
                </a:lnTo>
                <a:lnTo>
                  <a:pt x="13006" y="10766"/>
                </a:lnTo>
                <a:lnTo>
                  <a:pt x="13177" y="10790"/>
                </a:lnTo>
                <a:lnTo>
                  <a:pt x="13323" y="10790"/>
                </a:lnTo>
                <a:lnTo>
                  <a:pt x="13469" y="10766"/>
                </a:lnTo>
                <a:lnTo>
                  <a:pt x="13615" y="10717"/>
                </a:lnTo>
                <a:lnTo>
                  <a:pt x="13786" y="10668"/>
                </a:lnTo>
                <a:lnTo>
                  <a:pt x="13932" y="10595"/>
                </a:lnTo>
                <a:lnTo>
                  <a:pt x="14224" y="10400"/>
                </a:lnTo>
                <a:lnTo>
                  <a:pt x="14516" y="10157"/>
                </a:lnTo>
                <a:lnTo>
                  <a:pt x="14784" y="9889"/>
                </a:lnTo>
                <a:lnTo>
                  <a:pt x="15052" y="9597"/>
                </a:lnTo>
                <a:lnTo>
                  <a:pt x="15271" y="9280"/>
                </a:lnTo>
                <a:lnTo>
                  <a:pt x="15491" y="8988"/>
                </a:lnTo>
                <a:lnTo>
                  <a:pt x="15661" y="8720"/>
                </a:lnTo>
                <a:lnTo>
                  <a:pt x="15929" y="8257"/>
                </a:lnTo>
                <a:lnTo>
                  <a:pt x="16002" y="8111"/>
                </a:lnTo>
                <a:lnTo>
                  <a:pt x="16026" y="8014"/>
                </a:lnTo>
                <a:lnTo>
                  <a:pt x="16026" y="8014"/>
                </a:lnTo>
                <a:lnTo>
                  <a:pt x="16002" y="7819"/>
                </a:lnTo>
                <a:lnTo>
                  <a:pt x="15953" y="7648"/>
                </a:lnTo>
                <a:lnTo>
                  <a:pt x="15856" y="7453"/>
                </a:lnTo>
                <a:lnTo>
                  <a:pt x="15734" y="7307"/>
                </a:lnTo>
                <a:lnTo>
                  <a:pt x="15734" y="7307"/>
                </a:lnTo>
                <a:lnTo>
                  <a:pt x="15442" y="7039"/>
                </a:lnTo>
                <a:lnTo>
                  <a:pt x="15150" y="6796"/>
                </a:lnTo>
                <a:lnTo>
                  <a:pt x="14614" y="6357"/>
                </a:lnTo>
                <a:lnTo>
                  <a:pt x="14127" y="5992"/>
                </a:lnTo>
                <a:lnTo>
                  <a:pt x="13932" y="5822"/>
                </a:lnTo>
                <a:lnTo>
                  <a:pt x="13737" y="5651"/>
                </a:lnTo>
                <a:lnTo>
                  <a:pt x="13615" y="5481"/>
                </a:lnTo>
                <a:lnTo>
                  <a:pt x="13494" y="5310"/>
                </a:lnTo>
                <a:lnTo>
                  <a:pt x="13445" y="5140"/>
                </a:lnTo>
                <a:lnTo>
                  <a:pt x="13445" y="4945"/>
                </a:lnTo>
                <a:lnTo>
                  <a:pt x="13494" y="4750"/>
                </a:lnTo>
                <a:lnTo>
                  <a:pt x="13591" y="4531"/>
                </a:lnTo>
                <a:lnTo>
                  <a:pt x="13761" y="4287"/>
                </a:lnTo>
                <a:lnTo>
                  <a:pt x="14029" y="4019"/>
                </a:lnTo>
                <a:lnTo>
                  <a:pt x="14029" y="4019"/>
                </a:lnTo>
                <a:close/>
              </a:path>
            </a:pathLst>
          </a:custGeom>
          <a:noFill/>
          <a:ln w="12175" cap="rnd" cmpd="sng">
            <a:solidFill>
              <a:srgbClr val="FFB6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82" name="Shape 82"/>
          <p:cNvGrpSpPr/>
          <p:nvPr/>
        </p:nvGrpSpPr>
        <p:grpSpPr>
          <a:xfrm>
            <a:off x="154025" y="4093698"/>
            <a:ext cx="508851" cy="478711"/>
            <a:chOff x="5972700" y="2330200"/>
            <a:chExt cx="411625" cy="387275"/>
          </a:xfrm>
        </p:grpSpPr>
        <p:sp>
          <p:nvSpPr>
            <p:cNvPr id="83" name="Shape 83"/>
            <p:cNvSpPr/>
            <p:nvPr/>
          </p:nvSpPr>
          <p:spPr>
            <a:xfrm>
              <a:off x="5972700" y="2476950"/>
              <a:ext cx="98050" cy="219825"/>
            </a:xfrm>
            <a:custGeom>
              <a:avLst/>
              <a:gdLst/>
              <a:ahLst/>
              <a:cxnLst/>
              <a:rect l="0" t="0" r="0" b="0"/>
              <a:pathLst>
                <a:path w="3922" h="8793" fill="none" extrusionOk="0">
                  <a:moveTo>
                    <a:pt x="0" y="0"/>
                  </a:moveTo>
                  <a:lnTo>
                    <a:pt x="0" y="8792"/>
                  </a:lnTo>
                  <a:lnTo>
                    <a:pt x="3921" y="8792"/>
                  </a:lnTo>
                  <a:lnTo>
                    <a:pt x="3921" y="0"/>
                  </a:lnTo>
                  <a:lnTo>
                    <a:pt x="0" y="0"/>
                  </a:lnTo>
                  <a:close/>
                  <a:moveTo>
                    <a:pt x="2411" y="2411"/>
                  </a:moveTo>
                  <a:lnTo>
                    <a:pt x="2411" y="2411"/>
                  </a:lnTo>
                  <a:lnTo>
                    <a:pt x="2265" y="2387"/>
                  </a:lnTo>
                  <a:lnTo>
                    <a:pt x="2143" y="2363"/>
                  </a:lnTo>
                  <a:lnTo>
                    <a:pt x="2022" y="2290"/>
                  </a:lnTo>
                  <a:lnTo>
                    <a:pt x="1924" y="2216"/>
                  </a:lnTo>
                  <a:lnTo>
                    <a:pt x="1827" y="2095"/>
                  </a:lnTo>
                  <a:lnTo>
                    <a:pt x="1754" y="1973"/>
                  </a:lnTo>
                  <a:lnTo>
                    <a:pt x="1729" y="1851"/>
                  </a:lnTo>
                  <a:lnTo>
                    <a:pt x="1705" y="1705"/>
                  </a:lnTo>
                  <a:lnTo>
                    <a:pt x="1705" y="1705"/>
                  </a:lnTo>
                  <a:lnTo>
                    <a:pt x="1729" y="1559"/>
                  </a:lnTo>
                  <a:lnTo>
                    <a:pt x="1754" y="1437"/>
                  </a:lnTo>
                  <a:lnTo>
                    <a:pt x="1827" y="1315"/>
                  </a:lnTo>
                  <a:lnTo>
                    <a:pt x="1924" y="1218"/>
                  </a:lnTo>
                  <a:lnTo>
                    <a:pt x="2022" y="1120"/>
                  </a:lnTo>
                  <a:lnTo>
                    <a:pt x="2143" y="1072"/>
                  </a:lnTo>
                  <a:lnTo>
                    <a:pt x="2265" y="1023"/>
                  </a:lnTo>
                  <a:lnTo>
                    <a:pt x="2411" y="999"/>
                  </a:lnTo>
                  <a:lnTo>
                    <a:pt x="2411" y="999"/>
                  </a:lnTo>
                  <a:lnTo>
                    <a:pt x="2557" y="1023"/>
                  </a:lnTo>
                  <a:lnTo>
                    <a:pt x="2679" y="1072"/>
                  </a:lnTo>
                  <a:lnTo>
                    <a:pt x="2801" y="1120"/>
                  </a:lnTo>
                  <a:lnTo>
                    <a:pt x="2898" y="1218"/>
                  </a:lnTo>
                  <a:lnTo>
                    <a:pt x="2996" y="1315"/>
                  </a:lnTo>
                  <a:lnTo>
                    <a:pt x="3069" y="1437"/>
                  </a:lnTo>
                  <a:lnTo>
                    <a:pt x="3093" y="1559"/>
                  </a:lnTo>
                  <a:lnTo>
                    <a:pt x="3118" y="1705"/>
                  </a:lnTo>
                  <a:lnTo>
                    <a:pt x="3118" y="1705"/>
                  </a:lnTo>
                  <a:lnTo>
                    <a:pt x="3093" y="1851"/>
                  </a:lnTo>
                  <a:lnTo>
                    <a:pt x="3069" y="1973"/>
                  </a:lnTo>
                  <a:lnTo>
                    <a:pt x="2996" y="2095"/>
                  </a:lnTo>
                  <a:lnTo>
                    <a:pt x="2898" y="2216"/>
                  </a:lnTo>
                  <a:lnTo>
                    <a:pt x="2801" y="2290"/>
                  </a:lnTo>
                  <a:lnTo>
                    <a:pt x="2679" y="2363"/>
                  </a:lnTo>
                  <a:lnTo>
                    <a:pt x="2557" y="2387"/>
                  </a:lnTo>
                  <a:lnTo>
                    <a:pt x="2411" y="2411"/>
                  </a:lnTo>
                  <a:lnTo>
                    <a:pt x="2411" y="241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4" name="Shape 84"/>
            <p:cNvSpPr/>
            <p:nvPr/>
          </p:nvSpPr>
          <p:spPr>
            <a:xfrm>
              <a:off x="6078025" y="2330200"/>
              <a:ext cx="306300" cy="387275"/>
            </a:xfrm>
            <a:custGeom>
              <a:avLst/>
              <a:gdLst/>
              <a:ahLst/>
              <a:cxnLst/>
              <a:rect l="0" t="0" r="0" b="0"/>
              <a:pathLst>
                <a:path w="12252" h="15491" fill="none" extrusionOk="0">
                  <a:moveTo>
                    <a:pt x="1" y="13396"/>
                  </a:moveTo>
                  <a:lnTo>
                    <a:pt x="1511" y="13396"/>
                  </a:lnTo>
                  <a:lnTo>
                    <a:pt x="1511" y="13396"/>
                  </a:lnTo>
                  <a:lnTo>
                    <a:pt x="1998" y="13639"/>
                  </a:lnTo>
                  <a:lnTo>
                    <a:pt x="2680" y="13932"/>
                  </a:lnTo>
                  <a:lnTo>
                    <a:pt x="3556" y="14273"/>
                  </a:lnTo>
                  <a:lnTo>
                    <a:pt x="4531" y="14638"/>
                  </a:lnTo>
                  <a:lnTo>
                    <a:pt x="5578" y="14955"/>
                  </a:lnTo>
                  <a:lnTo>
                    <a:pt x="6114" y="15101"/>
                  </a:lnTo>
                  <a:lnTo>
                    <a:pt x="6650" y="15222"/>
                  </a:lnTo>
                  <a:lnTo>
                    <a:pt x="7161" y="15344"/>
                  </a:lnTo>
                  <a:lnTo>
                    <a:pt x="7672" y="15417"/>
                  </a:lnTo>
                  <a:lnTo>
                    <a:pt x="8135" y="15466"/>
                  </a:lnTo>
                  <a:lnTo>
                    <a:pt x="8598" y="15490"/>
                  </a:lnTo>
                  <a:lnTo>
                    <a:pt x="8598" y="15490"/>
                  </a:lnTo>
                  <a:lnTo>
                    <a:pt x="9377" y="15490"/>
                  </a:lnTo>
                  <a:lnTo>
                    <a:pt x="9791" y="15466"/>
                  </a:lnTo>
                  <a:lnTo>
                    <a:pt x="10181" y="15417"/>
                  </a:lnTo>
                  <a:lnTo>
                    <a:pt x="10522" y="15320"/>
                  </a:lnTo>
                  <a:lnTo>
                    <a:pt x="10692" y="15271"/>
                  </a:lnTo>
                  <a:lnTo>
                    <a:pt x="10814" y="15222"/>
                  </a:lnTo>
                  <a:lnTo>
                    <a:pt x="10936" y="15149"/>
                  </a:lnTo>
                  <a:lnTo>
                    <a:pt x="11033" y="15052"/>
                  </a:lnTo>
                  <a:lnTo>
                    <a:pt x="11082" y="14955"/>
                  </a:lnTo>
                  <a:lnTo>
                    <a:pt x="11131" y="14833"/>
                  </a:lnTo>
                  <a:lnTo>
                    <a:pt x="11204" y="14126"/>
                  </a:lnTo>
                  <a:lnTo>
                    <a:pt x="11204" y="14126"/>
                  </a:lnTo>
                  <a:lnTo>
                    <a:pt x="11180" y="13956"/>
                  </a:lnTo>
                  <a:lnTo>
                    <a:pt x="11131" y="13810"/>
                  </a:lnTo>
                  <a:lnTo>
                    <a:pt x="11033" y="13664"/>
                  </a:lnTo>
                  <a:lnTo>
                    <a:pt x="10887" y="13542"/>
                  </a:lnTo>
                  <a:lnTo>
                    <a:pt x="10887" y="13542"/>
                  </a:lnTo>
                  <a:lnTo>
                    <a:pt x="11009" y="13518"/>
                  </a:lnTo>
                  <a:lnTo>
                    <a:pt x="11131" y="13469"/>
                  </a:lnTo>
                  <a:lnTo>
                    <a:pt x="11253" y="13420"/>
                  </a:lnTo>
                  <a:lnTo>
                    <a:pt x="11350" y="13323"/>
                  </a:lnTo>
                  <a:lnTo>
                    <a:pt x="11423" y="13225"/>
                  </a:lnTo>
                  <a:lnTo>
                    <a:pt x="11496" y="13104"/>
                  </a:lnTo>
                  <a:lnTo>
                    <a:pt x="11545" y="12957"/>
                  </a:lnTo>
                  <a:lnTo>
                    <a:pt x="11569" y="12836"/>
                  </a:lnTo>
                  <a:lnTo>
                    <a:pt x="11642" y="11959"/>
                  </a:lnTo>
                  <a:lnTo>
                    <a:pt x="11642" y="11959"/>
                  </a:lnTo>
                  <a:lnTo>
                    <a:pt x="11642" y="11837"/>
                  </a:lnTo>
                  <a:lnTo>
                    <a:pt x="11642" y="11740"/>
                  </a:lnTo>
                  <a:lnTo>
                    <a:pt x="11618" y="11618"/>
                  </a:lnTo>
                  <a:lnTo>
                    <a:pt x="11569" y="11521"/>
                  </a:lnTo>
                  <a:lnTo>
                    <a:pt x="11447" y="11350"/>
                  </a:lnTo>
                  <a:lnTo>
                    <a:pt x="11374" y="11277"/>
                  </a:lnTo>
                  <a:lnTo>
                    <a:pt x="11301" y="11204"/>
                  </a:lnTo>
                  <a:lnTo>
                    <a:pt x="11301" y="11204"/>
                  </a:lnTo>
                  <a:lnTo>
                    <a:pt x="11423" y="11180"/>
                  </a:lnTo>
                  <a:lnTo>
                    <a:pt x="11521" y="11131"/>
                  </a:lnTo>
                  <a:lnTo>
                    <a:pt x="11618" y="11058"/>
                  </a:lnTo>
                  <a:lnTo>
                    <a:pt x="11715" y="10960"/>
                  </a:lnTo>
                  <a:lnTo>
                    <a:pt x="11788" y="10863"/>
                  </a:lnTo>
                  <a:lnTo>
                    <a:pt x="11837" y="10766"/>
                  </a:lnTo>
                  <a:lnTo>
                    <a:pt x="11886" y="10644"/>
                  </a:lnTo>
                  <a:lnTo>
                    <a:pt x="11910" y="10498"/>
                  </a:lnTo>
                  <a:lnTo>
                    <a:pt x="11983" y="9645"/>
                  </a:lnTo>
                  <a:lnTo>
                    <a:pt x="11983" y="9645"/>
                  </a:lnTo>
                  <a:lnTo>
                    <a:pt x="11983" y="9523"/>
                  </a:lnTo>
                  <a:lnTo>
                    <a:pt x="11983" y="9402"/>
                  </a:lnTo>
                  <a:lnTo>
                    <a:pt x="11959" y="9280"/>
                  </a:lnTo>
                  <a:lnTo>
                    <a:pt x="11910" y="9182"/>
                  </a:lnTo>
                  <a:lnTo>
                    <a:pt x="11861" y="9085"/>
                  </a:lnTo>
                  <a:lnTo>
                    <a:pt x="11788" y="9012"/>
                  </a:lnTo>
                  <a:lnTo>
                    <a:pt x="11715" y="8939"/>
                  </a:lnTo>
                  <a:lnTo>
                    <a:pt x="11618" y="8866"/>
                  </a:lnTo>
                  <a:lnTo>
                    <a:pt x="11618" y="8866"/>
                  </a:lnTo>
                  <a:lnTo>
                    <a:pt x="11715" y="8841"/>
                  </a:lnTo>
                  <a:lnTo>
                    <a:pt x="11813" y="8768"/>
                  </a:lnTo>
                  <a:lnTo>
                    <a:pt x="11910" y="8695"/>
                  </a:lnTo>
                  <a:lnTo>
                    <a:pt x="11983" y="8622"/>
                  </a:lnTo>
                  <a:lnTo>
                    <a:pt x="12056" y="8525"/>
                  </a:lnTo>
                  <a:lnTo>
                    <a:pt x="12105" y="8427"/>
                  </a:lnTo>
                  <a:lnTo>
                    <a:pt x="12129" y="8306"/>
                  </a:lnTo>
                  <a:lnTo>
                    <a:pt x="12154" y="8184"/>
                  </a:lnTo>
                  <a:lnTo>
                    <a:pt x="12251" y="7307"/>
                  </a:lnTo>
                  <a:lnTo>
                    <a:pt x="12251" y="7307"/>
                  </a:lnTo>
                  <a:lnTo>
                    <a:pt x="12227" y="7185"/>
                  </a:lnTo>
                  <a:lnTo>
                    <a:pt x="12202" y="7064"/>
                  </a:lnTo>
                  <a:lnTo>
                    <a:pt x="12154" y="6966"/>
                  </a:lnTo>
                  <a:lnTo>
                    <a:pt x="12105" y="6869"/>
                  </a:lnTo>
                  <a:lnTo>
                    <a:pt x="12032" y="6771"/>
                  </a:lnTo>
                  <a:lnTo>
                    <a:pt x="11935" y="6698"/>
                  </a:lnTo>
                  <a:lnTo>
                    <a:pt x="11715" y="6552"/>
                  </a:lnTo>
                  <a:lnTo>
                    <a:pt x="11472" y="6430"/>
                  </a:lnTo>
                  <a:lnTo>
                    <a:pt x="11180" y="6333"/>
                  </a:lnTo>
                  <a:lnTo>
                    <a:pt x="10863" y="6260"/>
                  </a:lnTo>
                  <a:lnTo>
                    <a:pt x="10546" y="6211"/>
                  </a:lnTo>
                  <a:lnTo>
                    <a:pt x="10546" y="6211"/>
                  </a:lnTo>
                  <a:lnTo>
                    <a:pt x="9864" y="6114"/>
                  </a:lnTo>
                  <a:lnTo>
                    <a:pt x="8817" y="6016"/>
                  </a:lnTo>
                  <a:lnTo>
                    <a:pt x="7575" y="5943"/>
                  </a:lnTo>
                  <a:lnTo>
                    <a:pt x="6309" y="5870"/>
                  </a:lnTo>
                  <a:lnTo>
                    <a:pt x="6309" y="5870"/>
                  </a:lnTo>
                  <a:lnTo>
                    <a:pt x="6479" y="5578"/>
                  </a:lnTo>
                  <a:lnTo>
                    <a:pt x="6625" y="5237"/>
                  </a:lnTo>
                  <a:lnTo>
                    <a:pt x="6771" y="4872"/>
                  </a:lnTo>
                  <a:lnTo>
                    <a:pt x="6869" y="4482"/>
                  </a:lnTo>
                  <a:lnTo>
                    <a:pt x="6966" y="4092"/>
                  </a:lnTo>
                  <a:lnTo>
                    <a:pt x="7064" y="3678"/>
                  </a:lnTo>
                  <a:lnTo>
                    <a:pt x="7161" y="2875"/>
                  </a:lnTo>
                  <a:lnTo>
                    <a:pt x="7234" y="2144"/>
                  </a:lnTo>
                  <a:lnTo>
                    <a:pt x="7283" y="1535"/>
                  </a:lnTo>
                  <a:lnTo>
                    <a:pt x="7283" y="975"/>
                  </a:lnTo>
                  <a:lnTo>
                    <a:pt x="7283" y="975"/>
                  </a:lnTo>
                  <a:lnTo>
                    <a:pt x="7283" y="804"/>
                  </a:lnTo>
                  <a:lnTo>
                    <a:pt x="7210" y="609"/>
                  </a:lnTo>
                  <a:lnTo>
                    <a:pt x="7137" y="463"/>
                  </a:lnTo>
                  <a:lnTo>
                    <a:pt x="7015" y="317"/>
                  </a:lnTo>
                  <a:lnTo>
                    <a:pt x="6869" y="171"/>
                  </a:lnTo>
                  <a:lnTo>
                    <a:pt x="6698" y="98"/>
                  </a:lnTo>
                  <a:lnTo>
                    <a:pt x="6503" y="25"/>
                  </a:lnTo>
                  <a:lnTo>
                    <a:pt x="6309" y="1"/>
                  </a:lnTo>
                  <a:lnTo>
                    <a:pt x="6309" y="1"/>
                  </a:lnTo>
                  <a:lnTo>
                    <a:pt x="5943" y="25"/>
                  </a:lnTo>
                  <a:lnTo>
                    <a:pt x="5700" y="74"/>
                  </a:lnTo>
                  <a:lnTo>
                    <a:pt x="5505" y="147"/>
                  </a:lnTo>
                  <a:lnTo>
                    <a:pt x="5359" y="220"/>
                  </a:lnTo>
                  <a:lnTo>
                    <a:pt x="5359" y="220"/>
                  </a:lnTo>
                  <a:lnTo>
                    <a:pt x="4969" y="1462"/>
                  </a:lnTo>
                  <a:lnTo>
                    <a:pt x="4774" y="2022"/>
                  </a:lnTo>
                  <a:lnTo>
                    <a:pt x="4579" y="2534"/>
                  </a:lnTo>
                  <a:lnTo>
                    <a:pt x="4385" y="2996"/>
                  </a:lnTo>
                  <a:lnTo>
                    <a:pt x="4190" y="3386"/>
                  </a:lnTo>
                  <a:lnTo>
                    <a:pt x="4019" y="3678"/>
                  </a:lnTo>
                  <a:lnTo>
                    <a:pt x="3873" y="3922"/>
                  </a:lnTo>
                  <a:lnTo>
                    <a:pt x="3873" y="3922"/>
                  </a:lnTo>
                  <a:lnTo>
                    <a:pt x="3654" y="4141"/>
                  </a:lnTo>
                  <a:lnTo>
                    <a:pt x="3313" y="4482"/>
                  </a:lnTo>
                  <a:lnTo>
                    <a:pt x="2509" y="5237"/>
                  </a:lnTo>
                  <a:lnTo>
                    <a:pt x="1438" y="6211"/>
                  </a:lnTo>
                  <a:lnTo>
                    <a:pt x="1" y="621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85" name="Shape 85"/>
          <p:cNvGrpSpPr/>
          <p:nvPr/>
        </p:nvGrpSpPr>
        <p:grpSpPr>
          <a:xfrm>
            <a:off x="5222963" y="889722"/>
            <a:ext cx="292923" cy="464285"/>
            <a:chOff x="6718575" y="2318625"/>
            <a:chExt cx="256950" cy="407375"/>
          </a:xfrm>
        </p:grpSpPr>
        <p:sp>
          <p:nvSpPr>
            <p:cNvPr id="86" name="Shape 86"/>
            <p:cNvSpPr/>
            <p:nvPr/>
          </p:nvSpPr>
          <p:spPr>
            <a:xfrm>
              <a:off x="6795900" y="2673600"/>
              <a:ext cx="102300" cy="22550"/>
            </a:xfrm>
            <a:custGeom>
              <a:avLst/>
              <a:gdLst/>
              <a:ahLst/>
              <a:cxnLst/>
              <a:rect l="0" t="0" r="0" b="0"/>
              <a:pathLst>
                <a:path w="4092" h="902" fill="none" extrusionOk="0">
                  <a:moveTo>
                    <a:pt x="4092" y="902"/>
                  </a:moveTo>
                  <a:lnTo>
                    <a:pt x="4092" y="1"/>
                  </a:lnTo>
                  <a:lnTo>
                    <a:pt x="0" y="1"/>
                  </a:lnTo>
                  <a:lnTo>
                    <a:pt x="0" y="902"/>
                  </a:lnTo>
                  <a:lnTo>
                    <a:pt x="4092" y="902"/>
                  </a:lnTo>
                  <a:close/>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7" name="Shape 87"/>
            <p:cNvSpPr/>
            <p:nvPr/>
          </p:nvSpPr>
          <p:spPr>
            <a:xfrm>
              <a:off x="6795900" y="2650475"/>
              <a:ext cx="102300" cy="22550"/>
            </a:xfrm>
            <a:custGeom>
              <a:avLst/>
              <a:gdLst/>
              <a:ahLst/>
              <a:cxnLst/>
              <a:rect l="0" t="0" r="0" b="0"/>
              <a:pathLst>
                <a:path w="4092" h="902" fill="none" extrusionOk="0">
                  <a:moveTo>
                    <a:pt x="4092" y="901"/>
                  </a:moveTo>
                  <a:lnTo>
                    <a:pt x="4092" y="0"/>
                  </a:lnTo>
                  <a:lnTo>
                    <a:pt x="0" y="0"/>
                  </a:lnTo>
                  <a:lnTo>
                    <a:pt x="0" y="901"/>
                  </a:lnTo>
                  <a:lnTo>
                    <a:pt x="4092" y="901"/>
                  </a:lnTo>
                  <a:close/>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8" name="Shape 88"/>
            <p:cNvSpPr/>
            <p:nvPr/>
          </p:nvSpPr>
          <p:spPr>
            <a:xfrm>
              <a:off x="6795900" y="2696125"/>
              <a:ext cx="102300" cy="29875"/>
            </a:xfrm>
            <a:custGeom>
              <a:avLst/>
              <a:gdLst/>
              <a:ahLst/>
              <a:cxnLst/>
              <a:rect l="0" t="0" r="0" b="0"/>
              <a:pathLst>
                <a:path w="4092" h="1195" fill="none" extrusionOk="0">
                  <a:moveTo>
                    <a:pt x="0" y="1"/>
                  </a:moveTo>
                  <a:lnTo>
                    <a:pt x="0" y="171"/>
                  </a:lnTo>
                  <a:lnTo>
                    <a:pt x="0" y="171"/>
                  </a:lnTo>
                  <a:lnTo>
                    <a:pt x="24" y="318"/>
                  </a:lnTo>
                  <a:lnTo>
                    <a:pt x="98" y="464"/>
                  </a:lnTo>
                  <a:lnTo>
                    <a:pt x="195" y="585"/>
                  </a:lnTo>
                  <a:lnTo>
                    <a:pt x="341" y="659"/>
                  </a:lnTo>
                  <a:lnTo>
                    <a:pt x="1875" y="1170"/>
                  </a:lnTo>
                  <a:lnTo>
                    <a:pt x="1875" y="1170"/>
                  </a:lnTo>
                  <a:lnTo>
                    <a:pt x="2046" y="1194"/>
                  </a:lnTo>
                  <a:lnTo>
                    <a:pt x="2046" y="1194"/>
                  </a:lnTo>
                  <a:lnTo>
                    <a:pt x="2216" y="1170"/>
                  </a:lnTo>
                  <a:lnTo>
                    <a:pt x="3751" y="659"/>
                  </a:lnTo>
                  <a:lnTo>
                    <a:pt x="3751" y="659"/>
                  </a:lnTo>
                  <a:lnTo>
                    <a:pt x="3897" y="585"/>
                  </a:lnTo>
                  <a:lnTo>
                    <a:pt x="3994" y="464"/>
                  </a:lnTo>
                  <a:lnTo>
                    <a:pt x="4067" y="318"/>
                  </a:lnTo>
                  <a:lnTo>
                    <a:pt x="4092" y="171"/>
                  </a:lnTo>
                  <a:lnTo>
                    <a:pt x="4092" y="1"/>
                  </a:lnTo>
                  <a:lnTo>
                    <a:pt x="0" y="1"/>
                  </a:lnTo>
                  <a:close/>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89" name="Shape 89"/>
            <p:cNvSpPr/>
            <p:nvPr/>
          </p:nvSpPr>
          <p:spPr>
            <a:xfrm>
              <a:off x="6784925" y="2459275"/>
              <a:ext cx="35350" cy="166875"/>
            </a:xfrm>
            <a:custGeom>
              <a:avLst/>
              <a:gdLst/>
              <a:ahLst/>
              <a:cxnLst/>
              <a:rect l="0" t="0" r="0" b="0"/>
              <a:pathLst>
                <a:path w="1414" h="6675" fill="none" extrusionOk="0">
                  <a:moveTo>
                    <a:pt x="1413" y="6674"/>
                  </a:moveTo>
                  <a:lnTo>
                    <a:pt x="1413" y="6674"/>
                  </a:lnTo>
                  <a:lnTo>
                    <a:pt x="585" y="2850"/>
                  </a:lnTo>
                  <a:lnTo>
                    <a:pt x="1" y="1"/>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0" name="Shape 90"/>
            <p:cNvSpPr/>
            <p:nvPr/>
          </p:nvSpPr>
          <p:spPr>
            <a:xfrm>
              <a:off x="6718575" y="2318625"/>
              <a:ext cx="256950" cy="307525"/>
            </a:xfrm>
            <a:custGeom>
              <a:avLst/>
              <a:gdLst/>
              <a:ahLst/>
              <a:cxnLst/>
              <a:rect l="0" t="0" r="0" b="0"/>
              <a:pathLst>
                <a:path w="10278" h="12301" fill="none" extrusionOk="0">
                  <a:moveTo>
                    <a:pt x="7185" y="12300"/>
                  </a:moveTo>
                  <a:lnTo>
                    <a:pt x="7185" y="12300"/>
                  </a:lnTo>
                  <a:lnTo>
                    <a:pt x="7307" y="11764"/>
                  </a:lnTo>
                  <a:lnTo>
                    <a:pt x="7477" y="11253"/>
                  </a:lnTo>
                  <a:lnTo>
                    <a:pt x="7672" y="10766"/>
                  </a:lnTo>
                  <a:lnTo>
                    <a:pt x="7891" y="10327"/>
                  </a:lnTo>
                  <a:lnTo>
                    <a:pt x="8135" y="9913"/>
                  </a:lnTo>
                  <a:lnTo>
                    <a:pt x="8378" y="9499"/>
                  </a:lnTo>
                  <a:lnTo>
                    <a:pt x="8914" y="8720"/>
                  </a:lnTo>
                  <a:lnTo>
                    <a:pt x="9182" y="8330"/>
                  </a:lnTo>
                  <a:lnTo>
                    <a:pt x="9425" y="7941"/>
                  </a:lnTo>
                  <a:lnTo>
                    <a:pt x="9645" y="7551"/>
                  </a:lnTo>
                  <a:lnTo>
                    <a:pt x="9864" y="7113"/>
                  </a:lnTo>
                  <a:lnTo>
                    <a:pt x="10034" y="6674"/>
                  </a:lnTo>
                  <a:lnTo>
                    <a:pt x="10156" y="6187"/>
                  </a:lnTo>
                  <a:lnTo>
                    <a:pt x="10229" y="5676"/>
                  </a:lnTo>
                  <a:lnTo>
                    <a:pt x="10253" y="5408"/>
                  </a:lnTo>
                  <a:lnTo>
                    <a:pt x="10278" y="5140"/>
                  </a:lnTo>
                  <a:lnTo>
                    <a:pt x="10278" y="5140"/>
                  </a:lnTo>
                  <a:lnTo>
                    <a:pt x="10229" y="4604"/>
                  </a:lnTo>
                  <a:lnTo>
                    <a:pt x="10156" y="4093"/>
                  </a:lnTo>
                  <a:lnTo>
                    <a:pt x="10034" y="3605"/>
                  </a:lnTo>
                  <a:lnTo>
                    <a:pt x="9864" y="3143"/>
                  </a:lnTo>
                  <a:lnTo>
                    <a:pt x="9645" y="2680"/>
                  </a:lnTo>
                  <a:lnTo>
                    <a:pt x="9401" y="2266"/>
                  </a:lnTo>
                  <a:lnTo>
                    <a:pt x="9084" y="1876"/>
                  </a:lnTo>
                  <a:lnTo>
                    <a:pt x="8768" y="1511"/>
                  </a:lnTo>
                  <a:lnTo>
                    <a:pt x="8402" y="1170"/>
                  </a:lnTo>
                  <a:lnTo>
                    <a:pt x="8013" y="878"/>
                  </a:lnTo>
                  <a:lnTo>
                    <a:pt x="7574" y="634"/>
                  </a:lnTo>
                  <a:lnTo>
                    <a:pt x="7136" y="415"/>
                  </a:lnTo>
                  <a:lnTo>
                    <a:pt x="6673" y="244"/>
                  </a:lnTo>
                  <a:lnTo>
                    <a:pt x="6162" y="98"/>
                  </a:lnTo>
                  <a:lnTo>
                    <a:pt x="5675" y="25"/>
                  </a:lnTo>
                  <a:lnTo>
                    <a:pt x="5139" y="1"/>
                  </a:lnTo>
                  <a:lnTo>
                    <a:pt x="5139" y="1"/>
                  </a:lnTo>
                  <a:lnTo>
                    <a:pt x="4603" y="25"/>
                  </a:lnTo>
                  <a:lnTo>
                    <a:pt x="4116" y="98"/>
                  </a:lnTo>
                  <a:lnTo>
                    <a:pt x="3605" y="244"/>
                  </a:lnTo>
                  <a:lnTo>
                    <a:pt x="3142" y="415"/>
                  </a:lnTo>
                  <a:lnTo>
                    <a:pt x="2703" y="634"/>
                  </a:lnTo>
                  <a:lnTo>
                    <a:pt x="2265" y="878"/>
                  </a:lnTo>
                  <a:lnTo>
                    <a:pt x="1875" y="1170"/>
                  </a:lnTo>
                  <a:lnTo>
                    <a:pt x="1510" y="1511"/>
                  </a:lnTo>
                  <a:lnTo>
                    <a:pt x="1193" y="1876"/>
                  </a:lnTo>
                  <a:lnTo>
                    <a:pt x="877" y="2266"/>
                  </a:lnTo>
                  <a:lnTo>
                    <a:pt x="633" y="2680"/>
                  </a:lnTo>
                  <a:lnTo>
                    <a:pt x="414" y="3143"/>
                  </a:lnTo>
                  <a:lnTo>
                    <a:pt x="244" y="3605"/>
                  </a:lnTo>
                  <a:lnTo>
                    <a:pt x="122" y="4093"/>
                  </a:lnTo>
                  <a:lnTo>
                    <a:pt x="49" y="4604"/>
                  </a:lnTo>
                  <a:lnTo>
                    <a:pt x="0" y="5140"/>
                  </a:lnTo>
                  <a:lnTo>
                    <a:pt x="0" y="5140"/>
                  </a:lnTo>
                  <a:lnTo>
                    <a:pt x="24" y="5408"/>
                  </a:lnTo>
                  <a:lnTo>
                    <a:pt x="49" y="5676"/>
                  </a:lnTo>
                  <a:lnTo>
                    <a:pt x="122" y="6187"/>
                  </a:lnTo>
                  <a:lnTo>
                    <a:pt x="244" y="6674"/>
                  </a:lnTo>
                  <a:lnTo>
                    <a:pt x="414" y="7113"/>
                  </a:lnTo>
                  <a:lnTo>
                    <a:pt x="633" y="7551"/>
                  </a:lnTo>
                  <a:lnTo>
                    <a:pt x="852" y="7941"/>
                  </a:lnTo>
                  <a:lnTo>
                    <a:pt x="1096" y="8330"/>
                  </a:lnTo>
                  <a:lnTo>
                    <a:pt x="1364" y="8720"/>
                  </a:lnTo>
                  <a:lnTo>
                    <a:pt x="1900" y="9499"/>
                  </a:lnTo>
                  <a:lnTo>
                    <a:pt x="2143" y="9913"/>
                  </a:lnTo>
                  <a:lnTo>
                    <a:pt x="2387" y="10327"/>
                  </a:lnTo>
                  <a:lnTo>
                    <a:pt x="2606" y="10766"/>
                  </a:lnTo>
                  <a:lnTo>
                    <a:pt x="2801" y="11253"/>
                  </a:lnTo>
                  <a:lnTo>
                    <a:pt x="2971" y="11764"/>
                  </a:lnTo>
                  <a:lnTo>
                    <a:pt x="3093" y="12300"/>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1" name="Shape 91"/>
            <p:cNvSpPr/>
            <p:nvPr/>
          </p:nvSpPr>
          <p:spPr>
            <a:xfrm>
              <a:off x="6873825" y="2459275"/>
              <a:ext cx="35350" cy="166875"/>
            </a:xfrm>
            <a:custGeom>
              <a:avLst/>
              <a:gdLst/>
              <a:ahLst/>
              <a:cxnLst/>
              <a:rect l="0" t="0" r="0" b="0"/>
              <a:pathLst>
                <a:path w="1414" h="6675" fill="none" extrusionOk="0">
                  <a:moveTo>
                    <a:pt x="1413" y="1"/>
                  </a:moveTo>
                  <a:lnTo>
                    <a:pt x="1413" y="1"/>
                  </a:lnTo>
                  <a:lnTo>
                    <a:pt x="829" y="2850"/>
                  </a:lnTo>
                  <a:lnTo>
                    <a:pt x="1" y="6674"/>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2" name="Shape 92"/>
            <p:cNvSpPr/>
            <p:nvPr/>
          </p:nvSpPr>
          <p:spPr>
            <a:xfrm>
              <a:off x="6801975" y="2453200"/>
              <a:ext cx="90150" cy="19500"/>
            </a:xfrm>
            <a:custGeom>
              <a:avLst/>
              <a:gdLst/>
              <a:ahLst/>
              <a:cxnLst/>
              <a:rect l="0" t="0" r="0" b="0"/>
              <a:pathLst>
                <a:path w="3606" h="780" fill="none" extrusionOk="0">
                  <a:moveTo>
                    <a:pt x="1" y="73"/>
                  </a:moveTo>
                  <a:lnTo>
                    <a:pt x="829" y="780"/>
                  </a:lnTo>
                  <a:lnTo>
                    <a:pt x="1657" y="73"/>
                  </a:lnTo>
                  <a:lnTo>
                    <a:pt x="1657" y="73"/>
                  </a:lnTo>
                  <a:lnTo>
                    <a:pt x="1730" y="25"/>
                  </a:lnTo>
                  <a:lnTo>
                    <a:pt x="1803" y="0"/>
                  </a:lnTo>
                  <a:lnTo>
                    <a:pt x="1876" y="25"/>
                  </a:lnTo>
                  <a:lnTo>
                    <a:pt x="1949" y="73"/>
                  </a:lnTo>
                  <a:lnTo>
                    <a:pt x="2777" y="780"/>
                  </a:lnTo>
                  <a:lnTo>
                    <a:pt x="3605" y="73"/>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3" name="Shape 93"/>
            <p:cNvSpPr/>
            <p:nvPr/>
          </p:nvSpPr>
          <p:spPr>
            <a:xfrm>
              <a:off x="6795900" y="2628550"/>
              <a:ext cx="102300" cy="25"/>
            </a:xfrm>
            <a:custGeom>
              <a:avLst/>
              <a:gdLst/>
              <a:ahLst/>
              <a:cxnLst/>
              <a:rect l="0" t="0" r="0" b="0"/>
              <a:pathLst>
                <a:path w="4092" h="1" fill="none" extrusionOk="0">
                  <a:moveTo>
                    <a:pt x="0" y="1"/>
                  </a:moveTo>
                  <a:lnTo>
                    <a:pt x="4092" y="1"/>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94" name="Shape 94"/>
          <p:cNvSpPr txBox="1">
            <a:spLocks noGrp="1"/>
          </p:cNvSpPr>
          <p:nvPr>
            <p:ph type="body" idx="1"/>
          </p:nvPr>
        </p:nvSpPr>
        <p:spPr>
          <a:xfrm>
            <a:off x="1242275" y="1704600"/>
            <a:ext cx="6659700" cy="819900"/>
          </a:xfrm>
          <a:prstGeom prst="rect">
            <a:avLst/>
          </a:prstGeom>
        </p:spPr>
        <p:txBody>
          <a:bodyPr spcFirstLastPara="1" wrap="square" lIns="91425" tIns="91425" rIns="91425" bIns="91425" anchor="t" anchorCtr="0"/>
          <a:lstStyle>
            <a:lvl1pPr marL="457200" lvl="0" indent="-419100" algn="ctr" rtl="0">
              <a:spcBef>
                <a:spcPts val="600"/>
              </a:spcBef>
              <a:spcAft>
                <a:spcPts val="0"/>
              </a:spcAft>
              <a:buClr>
                <a:srgbClr val="4A5C65"/>
              </a:buClr>
              <a:buSzPts val="3000"/>
              <a:buChar char="○"/>
              <a:defRPr sz="3000" i="1">
                <a:solidFill>
                  <a:srgbClr val="4A5C65"/>
                </a:solidFill>
              </a:defRPr>
            </a:lvl1pPr>
            <a:lvl2pPr marL="914400" lvl="1" indent="-419100" algn="ctr" rtl="0">
              <a:spcBef>
                <a:spcPts val="1000"/>
              </a:spcBef>
              <a:spcAft>
                <a:spcPts val="0"/>
              </a:spcAft>
              <a:buClr>
                <a:srgbClr val="4A5C65"/>
              </a:buClr>
              <a:buSzPts val="3000"/>
              <a:buChar char="◦"/>
              <a:defRPr sz="3000" i="1">
                <a:solidFill>
                  <a:srgbClr val="4A5C65"/>
                </a:solidFill>
              </a:defRPr>
            </a:lvl2pPr>
            <a:lvl3pPr marL="1371600" lvl="2" indent="-419100" algn="ctr" rtl="0">
              <a:spcBef>
                <a:spcPts val="1000"/>
              </a:spcBef>
              <a:spcAft>
                <a:spcPts val="0"/>
              </a:spcAft>
              <a:buClr>
                <a:srgbClr val="4A5C65"/>
              </a:buClr>
              <a:buSzPts val="3000"/>
              <a:buChar char="◦"/>
              <a:defRPr sz="3000" i="1">
                <a:solidFill>
                  <a:srgbClr val="4A5C65"/>
                </a:solidFill>
              </a:defRPr>
            </a:lvl3pPr>
            <a:lvl4pPr marL="1828800" lvl="3" indent="-419100" algn="ctr" rtl="0">
              <a:spcBef>
                <a:spcPts val="1000"/>
              </a:spcBef>
              <a:spcAft>
                <a:spcPts val="0"/>
              </a:spcAft>
              <a:buClr>
                <a:srgbClr val="4A5C65"/>
              </a:buClr>
              <a:buSzPts val="3000"/>
              <a:buChar char="◦"/>
              <a:defRPr sz="3000" i="1">
                <a:solidFill>
                  <a:srgbClr val="4A5C65"/>
                </a:solidFill>
              </a:defRPr>
            </a:lvl4pPr>
            <a:lvl5pPr marL="2286000" lvl="4" indent="-419100" algn="ctr" rtl="0">
              <a:spcBef>
                <a:spcPts val="1000"/>
              </a:spcBef>
              <a:spcAft>
                <a:spcPts val="0"/>
              </a:spcAft>
              <a:buClr>
                <a:srgbClr val="4A5C65"/>
              </a:buClr>
              <a:buSzPts val="3000"/>
              <a:buChar char="◦"/>
              <a:defRPr sz="3000" i="1">
                <a:solidFill>
                  <a:srgbClr val="4A5C65"/>
                </a:solidFill>
              </a:defRPr>
            </a:lvl5pPr>
            <a:lvl6pPr marL="2743200" lvl="5" indent="-419100" algn="ctr" rtl="0">
              <a:spcBef>
                <a:spcPts val="1000"/>
              </a:spcBef>
              <a:spcAft>
                <a:spcPts val="0"/>
              </a:spcAft>
              <a:buClr>
                <a:srgbClr val="4A5C65"/>
              </a:buClr>
              <a:buSzPts val="3000"/>
              <a:buChar char="◦"/>
              <a:defRPr sz="3000" i="1">
                <a:solidFill>
                  <a:srgbClr val="4A5C65"/>
                </a:solidFill>
              </a:defRPr>
            </a:lvl6pPr>
            <a:lvl7pPr marL="3200400" lvl="6" indent="-419100" algn="ctr" rtl="0">
              <a:spcBef>
                <a:spcPts val="1000"/>
              </a:spcBef>
              <a:spcAft>
                <a:spcPts val="0"/>
              </a:spcAft>
              <a:buClr>
                <a:srgbClr val="4A5C65"/>
              </a:buClr>
              <a:buSzPts val="3000"/>
              <a:buChar char="◦"/>
              <a:defRPr sz="3000" i="1">
                <a:solidFill>
                  <a:srgbClr val="4A5C65"/>
                </a:solidFill>
              </a:defRPr>
            </a:lvl7pPr>
            <a:lvl8pPr marL="3657600" lvl="7" indent="-419100" algn="ctr" rtl="0">
              <a:spcBef>
                <a:spcPts val="1000"/>
              </a:spcBef>
              <a:spcAft>
                <a:spcPts val="0"/>
              </a:spcAft>
              <a:buClr>
                <a:srgbClr val="4A5C65"/>
              </a:buClr>
              <a:buSzPts val="3000"/>
              <a:buChar char="◦"/>
              <a:defRPr sz="3000" i="1">
                <a:solidFill>
                  <a:srgbClr val="4A5C65"/>
                </a:solidFill>
              </a:defRPr>
            </a:lvl8pPr>
            <a:lvl9pPr marL="4114800" lvl="8" indent="-419100" algn="ctr">
              <a:spcBef>
                <a:spcPts val="1000"/>
              </a:spcBef>
              <a:spcAft>
                <a:spcPts val="1000"/>
              </a:spcAft>
              <a:buClr>
                <a:srgbClr val="4A5C65"/>
              </a:buClr>
              <a:buSzPts val="3000"/>
              <a:buChar char="◦"/>
              <a:defRPr sz="3000" i="1">
                <a:solidFill>
                  <a:srgbClr val="4A5C65"/>
                </a:solidFill>
              </a:defRPr>
            </a:lvl9pPr>
          </a:lstStyle>
          <a:p>
            <a:endParaRPr/>
          </a:p>
        </p:txBody>
      </p:sp>
      <p:sp>
        <p:nvSpPr>
          <p:cNvPr id="95" name="Shape 95"/>
          <p:cNvSpPr txBox="1"/>
          <p:nvPr/>
        </p:nvSpPr>
        <p:spPr>
          <a:xfrm>
            <a:off x="3593400" y="8930"/>
            <a:ext cx="1957200" cy="653700"/>
          </a:xfrm>
          <a:prstGeom prst="rect">
            <a:avLst/>
          </a:prstGeom>
          <a:noFill/>
          <a:ln>
            <a:noFill/>
          </a:ln>
        </p:spPr>
        <p:txBody>
          <a:bodyPr spcFirstLastPara="1" wrap="square" lIns="91425" tIns="91425" rIns="91425" bIns="91425" anchor="t" anchorCtr="0">
            <a:noAutofit/>
          </a:bodyPr>
          <a:lstStyle/>
          <a:p>
            <a:pPr marL="0" lvl="0" indent="0" algn="ctr">
              <a:spcBef>
                <a:spcPts val="0"/>
              </a:spcBef>
              <a:spcAft>
                <a:spcPts val="0"/>
              </a:spcAft>
              <a:buNone/>
            </a:pPr>
            <a:r>
              <a:rPr lang="en" sz="9600" b="1">
                <a:solidFill>
                  <a:srgbClr val="FFFFFF"/>
                </a:solidFill>
              </a:rPr>
              <a:t>“</a:t>
            </a:r>
            <a:endParaRPr sz="9600" b="1">
              <a:solidFill>
                <a:srgbClr val="FFFFFF"/>
              </a:solidFill>
            </a:endParaRPr>
          </a:p>
        </p:txBody>
      </p:sp>
      <p:sp>
        <p:nvSpPr>
          <p:cNvPr id="96" name="Shape 96"/>
          <p:cNvSpPr txBox="1">
            <a:spLocks noGrp="1"/>
          </p:cNvSpPr>
          <p:nvPr>
            <p:ph type="sldNum" idx="12"/>
          </p:nvPr>
        </p:nvSpPr>
        <p:spPr>
          <a:xfrm>
            <a:off x="8117984" y="418063"/>
            <a:ext cx="548700" cy="393600"/>
          </a:xfrm>
          <a:prstGeom prst="rect">
            <a:avLst/>
          </a:prstGeom>
        </p:spPr>
        <p:txBody>
          <a:bodyPr spcFirstLastPara="1" wrap="square" lIns="91425" tIns="91425" rIns="91425" bIns="91425" anchor="ctr" anchorCtr="0">
            <a:noAutofit/>
          </a:bodyPr>
          <a:lstStyle>
            <a:lvl1pPr lvl="0">
              <a:buNone/>
              <a:defRPr>
                <a:solidFill>
                  <a:srgbClr val="FFFFFF"/>
                </a:solidFill>
              </a:defRPr>
            </a:lvl1pPr>
            <a:lvl2pPr lvl="1">
              <a:buNone/>
              <a:defRPr>
                <a:solidFill>
                  <a:srgbClr val="FFFFFF"/>
                </a:solidFill>
              </a:defRPr>
            </a:lvl2pPr>
            <a:lvl3pPr lvl="2">
              <a:buNone/>
              <a:defRPr>
                <a:solidFill>
                  <a:srgbClr val="FFFFFF"/>
                </a:solidFill>
              </a:defRPr>
            </a:lvl3pPr>
            <a:lvl4pPr lvl="3">
              <a:buNone/>
              <a:defRPr>
                <a:solidFill>
                  <a:srgbClr val="FFFFFF"/>
                </a:solidFill>
              </a:defRPr>
            </a:lvl4pPr>
            <a:lvl5pPr lvl="4">
              <a:buNone/>
              <a:defRPr>
                <a:solidFill>
                  <a:srgbClr val="FFFFFF"/>
                </a:solidFill>
              </a:defRPr>
            </a:lvl5pPr>
            <a:lvl6pPr lvl="5">
              <a:buNone/>
              <a:defRPr>
                <a:solidFill>
                  <a:srgbClr val="FFFFFF"/>
                </a:solidFill>
              </a:defRPr>
            </a:lvl6pPr>
            <a:lvl7pPr lvl="6">
              <a:buNone/>
              <a:defRPr>
                <a:solidFill>
                  <a:srgbClr val="FFFFFF"/>
                </a:solidFill>
              </a:defRPr>
            </a:lvl7pPr>
            <a:lvl8pPr lvl="7">
              <a:buNone/>
              <a:defRPr>
                <a:solidFill>
                  <a:srgbClr val="FFFFFF"/>
                </a:solidFill>
              </a:defRPr>
            </a:lvl8pPr>
            <a:lvl9pPr lvl="8">
              <a:buNone/>
              <a:defRPr>
                <a:solidFill>
                  <a:srgbClr val="FFFFFF"/>
                </a:solidFill>
              </a:defRPr>
            </a:lvl9pPr>
          </a:lstStyle>
          <a:p>
            <a:pPr marL="0" lvl="0" indent="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97"/>
        <p:cNvGrpSpPr/>
        <p:nvPr/>
      </p:nvGrpSpPr>
      <p:grpSpPr>
        <a:xfrm>
          <a:off x="0" y="0"/>
          <a:ext cx="0" cy="0"/>
          <a:chOff x="0" y="0"/>
          <a:chExt cx="0" cy="0"/>
        </a:xfrm>
      </p:grpSpPr>
      <p:sp>
        <p:nvSpPr>
          <p:cNvPr id="98" name="Shape 98"/>
          <p:cNvSpPr/>
          <p:nvPr/>
        </p:nvSpPr>
        <p:spPr>
          <a:xfrm>
            <a:off x="407150" y="407075"/>
            <a:ext cx="8329800" cy="4329300"/>
          </a:xfrm>
          <a:prstGeom prst="rect">
            <a:avLst/>
          </a:prstGeom>
          <a:solidFill>
            <a:srgbClr val="DEE9F2"/>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99" name="Shape 99"/>
          <p:cNvSpPr/>
          <p:nvPr/>
        </p:nvSpPr>
        <p:spPr>
          <a:xfrm>
            <a:off x="-167025" y="559475"/>
            <a:ext cx="2630400" cy="2630400"/>
          </a:xfrm>
          <a:prstGeom prst="ellipse">
            <a:avLst/>
          </a:prstGeom>
          <a:solidFill>
            <a:srgbClr val="02BDC7"/>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0" name="Shape 100"/>
          <p:cNvSpPr/>
          <p:nvPr/>
        </p:nvSpPr>
        <p:spPr>
          <a:xfrm>
            <a:off x="1812100" y="271400"/>
            <a:ext cx="1054200" cy="1054200"/>
          </a:xfrm>
          <a:prstGeom prst="ellipse">
            <a:avLst/>
          </a:prstGeom>
          <a:solidFill>
            <a:srgbClr val="FFB600">
              <a:alpha val="79620"/>
            </a:srgbClr>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1" name="Shape 101"/>
          <p:cNvSpPr/>
          <p:nvPr/>
        </p:nvSpPr>
        <p:spPr>
          <a:xfrm>
            <a:off x="1704597" y="-129655"/>
            <a:ext cx="300900" cy="300900"/>
          </a:xfrm>
          <a:prstGeom prst="ellipse">
            <a:avLst/>
          </a:prstGeom>
          <a:solidFill>
            <a:srgbClr val="FF975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2" name="Shape 102"/>
          <p:cNvSpPr/>
          <p:nvPr/>
        </p:nvSpPr>
        <p:spPr>
          <a:xfrm>
            <a:off x="228600" y="2887250"/>
            <a:ext cx="605400" cy="605400"/>
          </a:xfrm>
          <a:prstGeom prst="ellipse">
            <a:avLst/>
          </a:prstGeom>
          <a:solidFill>
            <a:srgbClr val="FC4540">
              <a:alpha val="78850"/>
            </a:srgbClr>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3" name="Shape 103"/>
          <p:cNvSpPr/>
          <p:nvPr/>
        </p:nvSpPr>
        <p:spPr>
          <a:xfrm>
            <a:off x="1522903" y="316285"/>
            <a:ext cx="213000" cy="213000"/>
          </a:xfrm>
          <a:prstGeom prst="ellipse">
            <a:avLst/>
          </a:prstGeom>
          <a:solidFill>
            <a:srgbClr val="FC4067"/>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4" name="Shape 104"/>
          <p:cNvSpPr/>
          <p:nvPr/>
        </p:nvSpPr>
        <p:spPr>
          <a:xfrm>
            <a:off x="7847950" y="4168079"/>
            <a:ext cx="1097700" cy="1097700"/>
          </a:xfrm>
          <a:prstGeom prst="ellipse">
            <a:avLst/>
          </a:prstGeom>
          <a:solidFill>
            <a:srgbClr val="02BDC7"/>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5" name="Shape 105"/>
          <p:cNvSpPr/>
          <p:nvPr/>
        </p:nvSpPr>
        <p:spPr>
          <a:xfrm>
            <a:off x="8507494" y="2981146"/>
            <a:ext cx="774600" cy="774600"/>
          </a:xfrm>
          <a:prstGeom prst="ellipse">
            <a:avLst/>
          </a:prstGeom>
          <a:solidFill>
            <a:srgbClr val="FFB6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6" name="Shape 106"/>
          <p:cNvSpPr/>
          <p:nvPr/>
        </p:nvSpPr>
        <p:spPr>
          <a:xfrm>
            <a:off x="8094101" y="3973940"/>
            <a:ext cx="413400" cy="413400"/>
          </a:xfrm>
          <a:prstGeom prst="ellipse">
            <a:avLst/>
          </a:prstGeom>
          <a:solidFill>
            <a:srgbClr val="FC4540">
              <a:alpha val="78850"/>
            </a:srgbClr>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7" name="Shape 107"/>
          <p:cNvSpPr/>
          <p:nvPr/>
        </p:nvSpPr>
        <p:spPr>
          <a:xfrm>
            <a:off x="8622049" y="3872635"/>
            <a:ext cx="213000" cy="213000"/>
          </a:xfrm>
          <a:prstGeom prst="ellipse">
            <a:avLst/>
          </a:prstGeom>
          <a:solidFill>
            <a:srgbClr val="FF975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8" name="Shape 108"/>
          <p:cNvSpPr/>
          <p:nvPr/>
        </p:nvSpPr>
        <p:spPr>
          <a:xfrm>
            <a:off x="7550022" y="4801658"/>
            <a:ext cx="213000" cy="213000"/>
          </a:xfrm>
          <a:prstGeom prst="ellipse">
            <a:avLst/>
          </a:prstGeom>
          <a:solidFill>
            <a:srgbClr val="FFB6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09" name="Shape 109"/>
          <p:cNvSpPr/>
          <p:nvPr/>
        </p:nvSpPr>
        <p:spPr>
          <a:xfrm>
            <a:off x="7325661" y="4674667"/>
            <a:ext cx="93900" cy="93900"/>
          </a:xfrm>
          <a:prstGeom prst="ellipse">
            <a:avLst/>
          </a:prstGeom>
          <a:solidFill>
            <a:srgbClr val="02BDC7"/>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0" name="Shape 110"/>
          <p:cNvSpPr/>
          <p:nvPr/>
        </p:nvSpPr>
        <p:spPr>
          <a:xfrm>
            <a:off x="91939" y="2887250"/>
            <a:ext cx="93900" cy="93900"/>
          </a:xfrm>
          <a:prstGeom prst="ellipse">
            <a:avLst/>
          </a:prstGeom>
          <a:solidFill>
            <a:srgbClr val="FFB6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1" name="Shape 111"/>
          <p:cNvSpPr/>
          <p:nvPr/>
        </p:nvSpPr>
        <p:spPr>
          <a:xfrm>
            <a:off x="8726411" y="3200065"/>
            <a:ext cx="336767" cy="336767"/>
          </a:xfrm>
          <a:custGeom>
            <a:avLst/>
            <a:gdLst/>
            <a:ahLst/>
            <a:cxnLst/>
            <a:rect l="0" t="0" r="0" b="0"/>
            <a:pathLst>
              <a:path w="16027" h="16027" fill="none" extrusionOk="0">
                <a:moveTo>
                  <a:pt x="14029" y="4019"/>
                </a:moveTo>
                <a:lnTo>
                  <a:pt x="14029" y="4019"/>
                </a:lnTo>
                <a:lnTo>
                  <a:pt x="14200" y="3849"/>
                </a:lnTo>
                <a:lnTo>
                  <a:pt x="14395" y="3752"/>
                </a:lnTo>
                <a:lnTo>
                  <a:pt x="14614" y="3678"/>
                </a:lnTo>
                <a:lnTo>
                  <a:pt x="14809" y="3630"/>
                </a:lnTo>
                <a:lnTo>
                  <a:pt x="15028" y="3581"/>
                </a:lnTo>
                <a:lnTo>
                  <a:pt x="15247" y="3484"/>
                </a:lnTo>
                <a:lnTo>
                  <a:pt x="15442" y="3362"/>
                </a:lnTo>
                <a:lnTo>
                  <a:pt x="15661" y="3191"/>
                </a:lnTo>
                <a:lnTo>
                  <a:pt x="15661" y="3191"/>
                </a:lnTo>
                <a:lnTo>
                  <a:pt x="15832" y="2997"/>
                </a:lnTo>
                <a:lnTo>
                  <a:pt x="15929" y="2777"/>
                </a:lnTo>
                <a:lnTo>
                  <a:pt x="16002" y="2534"/>
                </a:lnTo>
                <a:lnTo>
                  <a:pt x="16026" y="2266"/>
                </a:lnTo>
                <a:lnTo>
                  <a:pt x="16026" y="2266"/>
                </a:lnTo>
                <a:lnTo>
                  <a:pt x="16002" y="2047"/>
                </a:lnTo>
                <a:lnTo>
                  <a:pt x="15978" y="1827"/>
                </a:lnTo>
                <a:lnTo>
                  <a:pt x="15905" y="1633"/>
                </a:lnTo>
                <a:lnTo>
                  <a:pt x="15807" y="1413"/>
                </a:lnTo>
                <a:lnTo>
                  <a:pt x="15710" y="1243"/>
                </a:lnTo>
                <a:lnTo>
                  <a:pt x="15588" y="1048"/>
                </a:lnTo>
                <a:lnTo>
                  <a:pt x="15466" y="878"/>
                </a:lnTo>
                <a:lnTo>
                  <a:pt x="15320" y="707"/>
                </a:lnTo>
                <a:lnTo>
                  <a:pt x="15320" y="707"/>
                </a:lnTo>
                <a:lnTo>
                  <a:pt x="15150" y="561"/>
                </a:lnTo>
                <a:lnTo>
                  <a:pt x="14979" y="439"/>
                </a:lnTo>
                <a:lnTo>
                  <a:pt x="14784" y="317"/>
                </a:lnTo>
                <a:lnTo>
                  <a:pt x="14590" y="196"/>
                </a:lnTo>
                <a:lnTo>
                  <a:pt x="14395" y="123"/>
                </a:lnTo>
                <a:lnTo>
                  <a:pt x="14175" y="50"/>
                </a:lnTo>
                <a:lnTo>
                  <a:pt x="13981" y="25"/>
                </a:lnTo>
                <a:lnTo>
                  <a:pt x="13761" y="1"/>
                </a:lnTo>
                <a:lnTo>
                  <a:pt x="13761" y="1"/>
                </a:lnTo>
                <a:lnTo>
                  <a:pt x="13494" y="25"/>
                </a:lnTo>
                <a:lnTo>
                  <a:pt x="13250" y="98"/>
                </a:lnTo>
                <a:lnTo>
                  <a:pt x="13031" y="196"/>
                </a:lnTo>
                <a:lnTo>
                  <a:pt x="12836" y="366"/>
                </a:lnTo>
                <a:lnTo>
                  <a:pt x="12836" y="366"/>
                </a:lnTo>
                <a:lnTo>
                  <a:pt x="12665" y="561"/>
                </a:lnTo>
                <a:lnTo>
                  <a:pt x="12544" y="780"/>
                </a:lnTo>
                <a:lnTo>
                  <a:pt x="12471" y="975"/>
                </a:lnTo>
                <a:lnTo>
                  <a:pt x="12422" y="1194"/>
                </a:lnTo>
                <a:lnTo>
                  <a:pt x="12349" y="1413"/>
                </a:lnTo>
                <a:lnTo>
                  <a:pt x="12276" y="1608"/>
                </a:lnTo>
                <a:lnTo>
                  <a:pt x="12178" y="1827"/>
                </a:lnTo>
                <a:lnTo>
                  <a:pt x="12008" y="1998"/>
                </a:lnTo>
                <a:lnTo>
                  <a:pt x="12008" y="1998"/>
                </a:lnTo>
                <a:lnTo>
                  <a:pt x="11740" y="2266"/>
                </a:lnTo>
                <a:lnTo>
                  <a:pt x="11496" y="2436"/>
                </a:lnTo>
                <a:lnTo>
                  <a:pt x="11277" y="2534"/>
                </a:lnTo>
                <a:lnTo>
                  <a:pt x="11082" y="2582"/>
                </a:lnTo>
                <a:lnTo>
                  <a:pt x="10888" y="2582"/>
                </a:lnTo>
                <a:lnTo>
                  <a:pt x="10717" y="2534"/>
                </a:lnTo>
                <a:lnTo>
                  <a:pt x="10547" y="2412"/>
                </a:lnTo>
                <a:lnTo>
                  <a:pt x="10376" y="2290"/>
                </a:lnTo>
                <a:lnTo>
                  <a:pt x="10206" y="2095"/>
                </a:lnTo>
                <a:lnTo>
                  <a:pt x="10035" y="1901"/>
                </a:lnTo>
                <a:lnTo>
                  <a:pt x="9670" y="1413"/>
                </a:lnTo>
                <a:lnTo>
                  <a:pt x="9231" y="878"/>
                </a:lnTo>
                <a:lnTo>
                  <a:pt x="8988" y="585"/>
                </a:lnTo>
                <a:lnTo>
                  <a:pt x="8720" y="293"/>
                </a:lnTo>
                <a:lnTo>
                  <a:pt x="8720" y="293"/>
                </a:lnTo>
                <a:lnTo>
                  <a:pt x="8574" y="171"/>
                </a:lnTo>
                <a:lnTo>
                  <a:pt x="8379" y="74"/>
                </a:lnTo>
                <a:lnTo>
                  <a:pt x="8209" y="25"/>
                </a:lnTo>
                <a:lnTo>
                  <a:pt x="8014" y="1"/>
                </a:lnTo>
                <a:lnTo>
                  <a:pt x="8014" y="1"/>
                </a:lnTo>
                <a:lnTo>
                  <a:pt x="7916" y="25"/>
                </a:lnTo>
                <a:lnTo>
                  <a:pt x="7770" y="98"/>
                </a:lnTo>
                <a:lnTo>
                  <a:pt x="7307" y="366"/>
                </a:lnTo>
                <a:lnTo>
                  <a:pt x="7039" y="537"/>
                </a:lnTo>
                <a:lnTo>
                  <a:pt x="6747" y="756"/>
                </a:lnTo>
                <a:lnTo>
                  <a:pt x="6431" y="975"/>
                </a:lnTo>
                <a:lnTo>
                  <a:pt x="6138" y="1243"/>
                </a:lnTo>
                <a:lnTo>
                  <a:pt x="5870" y="1511"/>
                </a:lnTo>
                <a:lnTo>
                  <a:pt x="5627" y="1803"/>
                </a:lnTo>
                <a:lnTo>
                  <a:pt x="5432" y="2095"/>
                </a:lnTo>
                <a:lnTo>
                  <a:pt x="5359" y="2242"/>
                </a:lnTo>
                <a:lnTo>
                  <a:pt x="5310" y="2412"/>
                </a:lnTo>
                <a:lnTo>
                  <a:pt x="5262" y="2558"/>
                </a:lnTo>
                <a:lnTo>
                  <a:pt x="5237" y="2704"/>
                </a:lnTo>
                <a:lnTo>
                  <a:pt x="5237" y="2850"/>
                </a:lnTo>
                <a:lnTo>
                  <a:pt x="5262" y="3021"/>
                </a:lnTo>
                <a:lnTo>
                  <a:pt x="5310" y="3167"/>
                </a:lnTo>
                <a:lnTo>
                  <a:pt x="5383" y="3313"/>
                </a:lnTo>
                <a:lnTo>
                  <a:pt x="5481" y="3459"/>
                </a:lnTo>
                <a:lnTo>
                  <a:pt x="5603" y="3605"/>
                </a:lnTo>
                <a:lnTo>
                  <a:pt x="5603" y="3605"/>
                </a:lnTo>
                <a:lnTo>
                  <a:pt x="5797" y="3752"/>
                </a:lnTo>
                <a:lnTo>
                  <a:pt x="5992" y="3849"/>
                </a:lnTo>
                <a:lnTo>
                  <a:pt x="6187" y="3946"/>
                </a:lnTo>
                <a:lnTo>
                  <a:pt x="6406" y="3995"/>
                </a:lnTo>
                <a:lnTo>
                  <a:pt x="6625" y="4044"/>
                </a:lnTo>
                <a:lnTo>
                  <a:pt x="6845" y="4141"/>
                </a:lnTo>
                <a:lnTo>
                  <a:pt x="7039" y="4239"/>
                </a:lnTo>
                <a:lnTo>
                  <a:pt x="7234" y="4409"/>
                </a:lnTo>
                <a:lnTo>
                  <a:pt x="7234" y="4409"/>
                </a:lnTo>
                <a:lnTo>
                  <a:pt x="7405" y="4604"/>
                </a:lnTo>
                <a:lnTo>
                  <a:pt x="7502" y="4823"/>
                </a:lnTo>
                <a:lnTo>
                  <a:pt x="7575" y="5067"/>
                </a:lnTo>
                <a:lnTo>
                  <a:pt x="7600" y="5359"/>
                </a:lnTo>
                <a:lnTo>
                  <a:pt x="7600" y="5359"/>
                </a:lnTo>
                <a:lnTo>
                  <a:pt x="7575" y="5554"/>
                </a:lnTo>
                <a:lnTo>
                  <a:pt x="7551" y="5773"/>
                </a:lnTo>
                <a:lnTo>
                  <a:pt x="7478" y="5968"/>
                </a:lnTo>
                <a:lnTo>
                  <a:pt x="7405" y="6163"/>
                </a:lnTo>
                <a:lnTo>
                  <a:pt x="7307" y="6357"/>
                </a:lnTo>
                <a:lnTo>
                  <a:pt x="7186" y="6552"/>
                </a:lnTo>
                <a:lnTo>
                  <a:pt x="7039" y="6723"/>
                </a:lnTo>
                <a:lnTo>
                  <a:pt x="6893" y="6893"/>
                </a:lnTo>
                <a:lnTo>
                  <a:pt x="6893" y="6893"/>
                </a:lnTo>
                <a:lnTo>
                  <a:pt x="6723" y="7039"/>
                </a:lnTo>
                <a:lnTo>
                  <a:pt x="6552" y="7186"/>
                </a:lnTo>
                <a:lnTo>
                  <a:pt x="6382" y="7283"/>
                </a:lnTo>
                <a:lnTo>
                  <a:pt x="6187" y="7405"/>
                </a:lnTo>
                <a:lnTo>
                  <a:pt x="5992" y="7478"/>
                </a:lnTo>
                <a:lnTo>
                  <a:pt x="5773" y="7551"/>
                </a:lnTo>
                <a:lnTo>
                  <a:pt x="5554" y="7575"/>
                </a:lnTo>
                <a:lnTo>
                  <a:pt x="5359" y="7600"/>
                </a:lnTo>
                <a:lnTo>
                  <a:pt x="5359" y="7600"/>
                </a:lnTo>
                <a:lnTo>
                  <a:pt x="5091" y="7575"/>
                </a:lnTo>
                <a:lnTo>
                  <a:pt x="4848" y="7502"/>
                </a:lnTo>
                <a:lnTo>
                  <a:pt x="4604" y="7405"/>
                </a:lnTo>
                <a:lnTo>
                  <a:pt x="4409" y="7234"/>
                </a:lnTo>
                <a:lnTo>
                  <a:pt x="4409" y="7234"/>
                </a:lnTo>
                <a:lnTo>
                  <a:pt x="4239" y="7039"/>
                </a:lnTo>
                <a:lnTo>
                  <a:pt x="4117" y="6820"/>
                </a:lnTo>
                <a:lnTo>
                  <a:pt x="4044" y="6601"/>
                </a:lnTo>
                <a:lnTo>
                  <a:pt x="3971" y="6382"/>
                </a:lnTo>
                <a:lnTo>
                  <a:pt x="3922" y="6187"/>
                </a:lnTo>
                <a:lnTo>
                  <a:pt x="3849" y="5992"/>
                </a:lnTo>
                <a:lnTo>
                  <a:pt x="3752" y="5797"/>
                </a:lnTo>
                <a:lnTo>
                  <a:pt x="3605" y="5602"/>
                </a:lnTo>
                <a:lnTo>
                  <a:pt x="3605" y="5602"/>
                </a:lnTo>
                <a:lnTo>
                  <a:pt x="3459" y="5481"/>
                </a:lnTo>
                <a:lnTo>
                  <a:pt x="3313" y="5383"/>
                </a:lnTo>
                <a:lnTo>
                  <a:pt x="3167" y="5310"/>
                </a:lnTo>
                <a:lnTo>
                  <a:pt x="3021" y="5262"/>
                </a:lnTo>
                <a:lnTo>
                  <a:pt x="2850" y="5237"/>
                </a:lnTo>
                <a:lnTo>
                  <a:pt x="2704" y="5237"/>
                </a:lnTo>
                <a:lnTo>
                  <a:pt x="2558" y="5262"/>
                </a:lnTo>
                <a:lnTo>
                  <a:pt x="2412" y="5310"/>
                </a:lnTo>
                <a:lnTo>
                  <a:pt x="2242" y="5359"/>
                </a:lnTo>
                <a:lnTo>
                  <a:pt x="2095" y="5432"/>
                </a:lnTo>
                <a:lnTo>
                  <a:pt x="1803" y="5627"/>
                </a:lnTo>
                <a:lnTo>
                  <a:pt x="1511" y="5870"/>
                </a:lnTo>
                <a:lnTo>
                  <a:pt x="1243" y="6138"/>
                </a:lnTo>
                <a:lnTo>
                  <a:pt x="975" y="6431"/>
                </a:lnTo>
                <a:lnTo>
                  <a:pt x="756" y="6747"/>
                </a:lnTo>
                <a:lnTo>
                  <a:pt x="537" y="7039"/>
                </a:lnTo>
                <a:lnTo>
                  <a:pt x="366" y="7307"/>
                </a:lnTo>
                <a:lnTo>
                  <a:pt x="98" y="7770"/>
                </a:lnTo>
                <a:lnTo>
                  <a:pt x="25" y="7916"/>
                </a:lnTo>
                <a:lnTo>
                  <a:pt x="1" y="8014"/>
                </a:lnTo>
                <a:lnTo>
                  <a:pt x="1" y="8014"/>
                </a:lnTo>
                <a:lnTo>
                  <a:pt x="25" y="8208"/>
                </a:lnTo>
                <a:lnTo>
                  <a:pt x="74" y="8379"/>
                </a:lnTo>
                <a:lnTo>
                  <a:pt x="171" y="8574"/>
                </a:lnTo>
                <a:lnTo>
                  <a:pt x="293" y="8720"/>
                </a:lnTo>
                <a:lnTo>
                  <a:pt x="293" y="8720"/>
                </a:lnTo>
                <a:lnTo>
                  <a:pt x="585" y="8988"/>
                </a:lnTo>
                <a:lnTo>
                  <a:pt x="878" y="9231"/>
                </a:lnTo>
                <a:lnTo>
                  <a:pt x="1413" y="9670"/>
                </a:lnTo>
                <a:lnTo>
                  <a:pt x="1901" y="10035"/>
                </a:lnTo>
                <a:lnTo>
                  <a:pt x="2095" y="10206"/>
                </a:lnTo>
                <a:lnTo>
                  <a:pt x="2290" y="10376"/>
                </a:lnTo>
                <a:lnTo>
                  <a:pt x="2412" y="10547"/>
                </a:lnTo>
                <a:lnTo>
                  <a:pt x="2534" y="10717"/>
                </a:lnTo>
                <a:lnTo>
                  <a:pt x="2583" y="10888"/>
                </a:lnTo>
                <a:lnTo>
                  <a:pt x="2583" y="11082"/>
                </a:lnTo>
                <a:lnTo>
                  <a:pt x="2534" y="11277"/>
                </a:lnTo>
                <a:lnTo>
                  <a:pt x="2436" y="11496"/>
                </a:lnTo>
                <a:lnTo>
                  <a:pt x="2266" y="11740"/>
                </a:lnTo>
                <a:lnTo>
                  <a:pt x="1998" y="12008"/>
                </a:lnTo>
                <a:lnTo>
                  <a:pt x="1998" y="12008"/>
                </a:lnTo>
                <a:lnTo>
                  <a:pt x="1828" y="12178"/>
                </a:lnTo>
                <a:lnTo>
                  <a:pt x="1633" y="12276"/>
                </a:lnTo>
                <a:lnTo>
                  <a:pt x="1413" y="12349"/>
                </a:lnTo>
                <a:lnTo>
                  <a:pt x="1219" y="12398"/>
                </a:lnTo>
                <a:lnTo>
                  <a:pt x="999" y="12446"/>
                </a:lnTo>
                <a:lnTo>
                  <a:pt x="780" y="12544"/>
                </a:lnTo>
                <a:lnTo>
                  <a:pt x="585" y="12665"/>
                </a:lnTo>
                <a:lnTo>
                  <a:pt x="366" y="12836"/>
                </a:lnTo>
                <a:lnTo>
                  <a:pt x="366" y="12836"/>
                </a:lnTo>
                <a:lnTo>
                  <a:pt x="196" y="13031"/>
                </a:lnTo>
                <a:lnTo>
                  <a:pt x="98" y="13250"/>
                </a:lnTo>
                <a:lnTo>
                  <a:pt x="25" y="13493"/>
                </a:lnTo>
                <a:lnTo>
                  <a:pt x="1" y="13761"/>
                </a:lnTo>
                <a:lnTo>
                  <a:pt x="1" y="13761"/>
                </a:lnTo>
                <a:lnTo>
                  <a:pt x="25" y="13981"/>
                </a:lnTo>
                <a:lnTo>
                  <a:pt x="50" y="14200"/>
                </a:lnTo>
                <a:lnTo>
                  <a:pt x="123" y="14395"/>
                </a:lnTo>
                <a:lnTo>
                  <a:pt x="220" y="14614"/>
                </a:lnTo>
                <a:lnTo>
                  <a:pt x="318" y="14784"/>
                </a:lnTo>
                <a:lnTo>
                  <a:pt x="439" y="14979"/>
                </a:lnTo>
                <a:lnTo>
                  <a:pt x="561" y="15150"/>
                </a:lnTo>
                <a:lnTo>
                  <a:pt x="707" y="15320"/>
                </a:lnTo>
                <a:lnTo>
                  <a:pt x="707" y="15320"/>
                </a:lnTo>
                <a:lnTo>
                  <a:pt x="878" y="15466"/>
                </a:lnTo>
                <a:lnTo>
                  <a:pt x="1048" y="15588"/>
                </a:lnTo>
                <a:lnTo>
                  <a:pt x="1243" y="15710"/>
                </a:lnTo>
                <a:lnTo>
                  <a:pt x="1438" y="15832"/>
                </a:lnTo>
                <a:lnTo>
                  <a:pt x="1633" y="15905"/>
                </a:lnTo>
                <a:lnTo>
                  <a:pt x="1852" y="15978"/>
                </a:lnTo>
                <a:lnTo>
                  <a:pt x="2047" y="16002"/>
                </a:lnTo>
                <a:lnTo>
                  <a:pt x="2266" y="16026"/>
                </a:lnTo>
                <a:lnTo>
                  <a:pt x="2266" y="16026"/>
                </a:lnTo>
                <a:lnTo>
                  <a:pt x="2534" y="16002"/>
                </a:lnTo>
                <a:lnTo>
                  <a:pt x="2777" y="15929"/>
                </a:lnTo>
                <a:lnTo>
                  <a:pt x="2997" y="15832"/>
                </a:lnTo>
                <a:lnTo>
                  <a:pt x="3191" y="15661"/>
                </a:lnTo>
                <a:lnTo>
                  <a:pt x="3191" y="15661"/>
                </a:lnTo>
                <a:lnTo>
                  <a:pt x="3362" y="15466"/>
                </a:lnTo>
                <a:lnTo>
                  <a:pt x="3484" y="15247"/>
                </a:lnTo>
                <a:lnTo>
                  <a:pt x="3557" y="15052"/>
                </a:lnTo>
                <a:lnTo>
                  <a:pt x="3605" y="14833"/>
                </a:lnTo>
                <a:lnTo>
                  <a:pt x="3679" y="14614"/>
                </a:lnTo>
                <a:lnTo>
                  <a:pt x="3752" y="14419"/>
                </a:lnTo>
                <a:lnTo>
                  <a:pt x="3849" y="14200"/>
                </a:lnTo>
                <a:lnTo>
                  <a:pt x="4019" y="14029"/>
                </a:lnTo>
                <a:lnTo>
                  <a:pt x="4019" y="14029"/>
                </a:lnTo>
                <a:lnTo>
                  <a:pt x="4287" y="13786"/>
                </a:lnTo>
                <a:lnTo>
                  <a:pt x="4531" y="13591"/>
                </a:lnTo>
                <a:lnTo>
                  <a:pt x="4750" y="13493"/>
                </a:lnTo>
                <a:lnTo>
                  <a:pt x="4945" y="13445"/>
                </a:lnTo>
                <a:lnTo>
                  <a:pt x="5140" y="13445"/>
                </a:lnTo>
                <a:lnTo>
                  <a:pt x="5310" y="13493"/>
                </a:lnTo>
                <a:lnTo>
                  <a:pt x="5481" y="13615"/>
                </a:lnTo>
                <a:lnTo>
                  <a:pt x="5651" y="13737"/>
                </a:lnTo>
                <a:lnTo>
                  <a:pt x="5822" y="13932"/>
                </a:lnTo>
                <a:lnTo>
                  <a:pt x="5992" y="14127"/>
                </a:lnTo>
                <a:lnTo>
                  <a:pt x="6358" y="14614"/>
                </a:lnTo>
                <a:lnTo>
                  <a:pt x="6796" y="15150"/>
                </a:lnTo>
                <a:lnTo>
                  <a:pt x="7039" y="15442"/>
                </a:lnTo>
                <a:lnTo>
                  <a:pt x="7307" y="15734"/>
                </a:lnTo>
                <a:lnTo>
                  <a:pt x="7307" y="15734"/>
                </a:lnTo>
                <a:lnTo>
                  <a:pt x="7454" y="15856"/>
                </a:lnTo>
                <a:lnTo>
                  <a:pt x="7648" y="15953"/>
                </a:lnTo>
                <a:lnTo>
                  <a:pt x="7819" y="16002"/>
                </a:lnTo>
                <a:lnTo>
                  <a:pt x="8014" y="16026"/>
                </a:lnTo>
                <a:lnTo>
                  <a:pt x="8014" y="16026"/>
                </a:lnTo>
                <a:lnTo>
                  <a:pt x="8111" y="16002"/>
                </a:lnTo>
                <a:lnTo>
                  <a:pt x="8257" y="15929"/>
                </a:lnTo>
                <a:lnTo>
                  <a:pt x="8720" y="15661"/>
                </a:lnTo>
                <a:lnTo>
                  <a:pt x="8988" y="15491"/>
                </a:lnTo>
                <a:lnTo>
                  <a:pt x="9280" y="15271"/>
                </a:lnTo>
                <a:lnTo>
                  <a:pt x="9597" y="15052"/>
                </a:lnTo>
                <a:lnTo>
                  <a:pt x="9889" y="14784"/>
                </a:lnTo>
                <a:lnTo>
                  <a:pt x="10157" y="14516"/>
                </a:lnTo>
                <a:lnTo>
                  <a:pt x="10400" y="14224"/>
                </a:lnTo>
                <a:lnTo>
                  <a:pt x="10595" y="13932"/>
                </a:lnTo>
                <a:lnTo>
                  <a:pt x="10668" y="13786"/>
                </a:lnTo>
                <a:lnTo>
                  <a:pt x="10717" y="13615"/>
                </a:lnTo>
                <a:lnTo>
                  <a:pt x="10766" y="13469"/>
                </a:lnTo>
                <a:lnTo>
                  <a:pt x="10790" y="13323"/>
                </a:lnTo>
                <a:lnTo>
                  <a:pt x="10790" y="13177"/>
                </a:lnTo>
                <a:lnTo>
                  <a:pt x="10766" y="13006"/>
                </a:lnTo>
                <a:lnTo>
                  <a:pt x="10717" y="12860"/>
                </a:lnTo>
                <a:lnTo>
                  <a:pt x="10644" y="12714"/>
                </a:lnTo>
                <a:lnTo>
                  <a:pt x="10547" y="12568"/>
                </a:lnTo>
                <a:lnTo>
                  <a:pt x="10425" y="12422"/>
                </a:lnTo>
                <a:lnTo>
                  <a:pt x="10425" y="12422"/>
                </a:lnTo>
                <a:lnTo>
                  <a:pt x="10230" y="12276"/>
                </a:lnTo>
                <a:lnTo>
                  <a:pt x="10035" y="12178"/>
                </a:lnTo>
                <a:lnTo>
                  <a:pt x="9840" y="12105"/>
                </a:lnTo>
                <a:lnTo>
                  <a:pt x="9621" y="12032"/>
                </a:lnTo>
                <a:lnTo>
                  <a:pt x="9402" y="11983"/>
                </a:lnTo>
                <a:lnTo>
                  <a:pt x="9183" y="11886"/>
                </a:lnTo>
                <a:lnTo>
                  <a:pt x="8988" y="11789"/>
                </a:lnTo>
                <a:lnTo>
                  <a:pt x="8793" y="11618"/>
                </a:lnTo>
                <a:lnTo>
                  <a:pt x="8793" y="11618"/>
                </a:lnTo>
                <a:lnTo>
                  <a:pt x="8623" y="11423"/>
                </a:lnTo>
                <a:lnTo>
                  <a:pt x="8525" y="11204"/>
                </a:lnTo>
                <a:lnTo>
                  <a:pt x="8452" y="10961"/>
                </a:lnTo>
                <a:lnTo>
                  <a:pt x="8428" y="10668"/>
                </a:lnTo>
                <a:lnTo>
                  <a:pt x="8428" y="10668"/>
                </a:lnTo>
                <a:lnTo>
                  <a:pt x="8452" y="10473"/>
                </a:lnTo>
                <a:lnTo>
                  <a:pt x="8476" y="10254"/>
                </a:lnTo>
                <a:lnTo>
                  <a:pt x="8549" y="10059"/>
                </a:lnTo>
                <a:lnTo>
                  <a:pt x="8623" y="9865"/>
                </a:lnTo>
                <a:lnTo>
                  <a:pt x="8720" y="9670"/>
                </a:lnTo>
                <a:lnTo>
                  <a:pt x="8842" y="9475"/>
                </a:lnTo>
                <a:lnTo>
                  <a:pt x="8988" y="9304"/>
                </a:lnTo>
                <a:lnTo>
                  <a:pt x="9134" y="9134"/>
                </a:lnTo>
                <a:lnTo>
                  <a:pt x="9134" y="9134"/>
                </a:lnTo>
                <a:lnTo>
                  <a:pt x="9304" y="8988"/>
                </a:lnTo>
                <a:lnTo>
                  <a:pt x="9475" y="8866"/>
                </a:lnTo>
                <a:lnTo>
                  <a:pt x="9645" y="8744"/>
                </a:lnTo>
                <a:lnTo>
                  <a:pt x="9840" y="8622"/>
                </a:lnTo>
                <a:lnTo>
                  <a:pt x="10035" y="8549"/>
                </a:lnTo>
                <a:lnTo>
                  <a:pt x="10254" y="8476"/>
                </a:lnTo>
                <a:lnTo>
                  <a:pt x="10474" y="8452"/>
                </a:lnTo>
                <a:lnTo>
                  <a:pt x="10668" y="8428"/>
                </a:lnTo>
                <a:lnTo>
                  <a:pt x="10668" y="8428"/>
                </a:lnTo>
                <a:lnTo>
                  <a:pt x="10936" y="8452"/>
                </a:lnTo>
                <a:lnTo>
                  <a:pt x="11180" y="8525"/>
                </a:lnTo>
                <a:lnTo>
                  <a:pt x="11423" y="8622"/>
                </a:lnTo>
                <a:lnTo>
                  <a:pt x="11618" y="8793"/>
                </a:lnTo>
                <a:lnTo>
                  <a:pt x="11618" y="8793"/>
                </a:lnTo>
                <a:lnTo>
                  <a:pt x="11789" y="8988"/>
                </a:lnTo>
                <a:lnTo>
                  <a:pt x="11910" y="9207"/>
                </a:lnTo>
                <a:lnTo>
                  <a:pt x="11984" y="9426"/>
                </a:lnTo>
                <a:lnTo>
                  <a:pt x="12057" y="9645"/>
                </a:lnTo>
                <a:lnTo>
                  <a:pt x="12105" y="9840"/>
                </a:lnTo>
                <a:lnTo>
                  <a:pt x="12178" y="10035"/>
                </a:lnTo>
                <a:lnTo>
                  <a:pt x="12276" y="10230"/>
                </a:lnTo>
                <a:lnTo>
                  <a:pt x="12422" y="10425"/>
                </a:lnTo>
                <a:lnTo>
                  <a:pt x="12422" y="10425"/>
                </a:lnTo>
                <a:lnTo>
                  <a:pt x="12568" y="10547"/>
                </a:lnTo>
                <a:lnTo>
                  <a:pt x="12714" y="10644"/>
                </a:lnTo>
                <a:lnTo>
                  <a:pt x="12860" y="10717"/>
                </a:lnTo>
                <a:lnTo>
                  <a:pt x="13006" y="10766"/>
                </a:lnTo>
                <a:lnTo>
                  <a:pt x="13177" y="10790"/>
                </a:lnTo>
                <a:lnTo>
                  <a:pt x="13323" y="10790"/>
                </a:lnTo>
                <a:lnTo>
                  <a:pt x="13469" y="10766"/>
                </a:lnTo>
                <a:lnTo>
                  <a:pt x="13615" y="10717"/>
                </a:lnTo>
                <a:lnTo>
                  <a:pt x="13786" y="10668"/>
                </a:lnTo>
                <a:lnTo>
                  <a:pt x="13932" y="10595"/>
                </a:lnTo>
                <a:lnTo>
                  <a:pt x="14224" y="10400"/>
                </a:lnTo>
                <a:lnTo>
                  <a:pt x="14516" y="10157"/>
                </a:lnTo>
                <a:lnTo>
                  <a:pt x="14784" y="9889"/>
                </a:lnTo>
                <a:lnTo>
                  <a:pt x="15052" y="9597"/>
                </a:lnTo>
                <a:lnTo>
                  <a:pt x="15271" y="9280"/>
                </a:lnTo>
                <a:lnTo>
                  <a:pt x="15491" y="8988"/>
                </a:lnTo>
                <a:lnTo>
                  <a:pt x="15661" y="8720"/>
                </a:lnTo>
                <a:lnTo>
                  <a:pt x="15929" y="8257"/>
                </a:lnTo>
                <a:lnTo>
                  <a:pt x="16002" y="8111"/>
                </a:lnTo>
                <a:lnTo>
                  <a:pt x="16026" y="8014"/>
                </a:lnTo>
                <a:lnTo>
                  <a:pt x="16026" y="8014"/>
                </a:lnTo>
                <a:lnTo>
                  <a:pt x="16002" y="7819"/>
                </a:lnTo>
                <a:lnTo>
                  <a:pt x="15953" y="7648"/>
                </a:lnTo>
                <a:lnTo>
                  <a:pt x="15856" y="7453"/>
                </a:lnTo>
                <a:lnTo>
                  <a:pt x="15734" y="7307"/>
                </a:lnTo>
                <a:lnTo>
                  <a:pt x="15734" y="7307"/>
                </a:lnTo>
                <a:lnTo>
                  <a:pt x="15442" y="7039"/>
                </a:lnTo>
                <a:lnTo>
                  <a:pt x="15150" y="6796"/>
                </a:lnTo>
                <a:lnTo>
                  <a:pt x="14614" y="6357"/>
                </a:lnTo>
                <a:lnTo>
                  <a:pt x="14127" y="5992"/>
                </a:lnTo>
                <a:lnTo>
                  <a:pt x="13932" y="5822"/>
                </a:lnTo>
                <a:lnTo>
                  <a:pt x="13737" y="5651"/>
                </a:lnTo>
                <a:lnTo>
                  <a:pt x="13615" y="5481"/>
                </a:lnTo>
                <a:lnTo>
                  <a:pt x="13494" y="5310"/>
                </a:lnTo>
                <a:lnTo>
                  <a:pt x="13445" y="5140"/>
                </a:lnTo>
                <a:lnTo>
                  <a:pt x="13445" y="4945"/>
                </a:lnTo>
                <a:lnTo>
                  <a:pt x="13494" y="4750"/>
                </a:lnTo>
                <a:lnTo>
                  <a:pt x="13591" y="4531"/>
                </a:lnTo>
                <a:lnTo>
                  <a:pt x="13761" y="4287"/>
                </a:lnTo>
                <a:lnTo>
                  <a:pt x="14029" y="4019"/>
                </a:lnTo>
                <a:lnTo>
                  <a:pt x="14029" y="4019"/>
                </a:lnTo>
                <a:close/>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112" name="Shape 112"/>
          <p:cNvGrpSpPr/>
          <p:nvPr/>
        </p:nvGrpSpPr>
        <p:grpSpPr>
          <a:xfrm>
            <a:off x="8142375" y="4477573"/>
            <a:ext cx="508851" cy="478711"/>
            <a:chOff x="5972700" y="2330200"/>
            <a:chExt cx="411625" cy="387275"/>
          </a:xfrm>
        </p:grpSpPr>
        <p:sp>
          <p:nvSpPr>
            <p:cNvPr id="113" name="Shape 113"/>
            <p:cNvSpPr/>
            <p:nvPr/>
          </p:nvSpPr>
          <p:spPr>
            <a:xfrm>
              <a:off x="5972700" y="2476950"/>
              <a:ext cx="98050" cy="219825"/>
            </a:xfrm>
            <a:custGeom>
              <a:avLst/>
              <a:gdLst/>
              <a:ahLst/>
              <a:cxnLst/>
              <a:rect l="0" t="0" r="0" b="0"/>
              <a:pathLst>
                <a:path w="3922" h="8793" fill="none" extrusionOk="0">
                  <a:moveTo>
                    <a:pt x="0" y="0"/>
                  </a:moveTo>
                  <a:lnTo>
                    <a:pt x="0" y="8792"/>
                  </a:lnTo>
                  <a:lnTo>
                    <a:pt x="3921" y="8792"/>
                  </a:lnTo>
                  <a:lnTo>
                    <a:pt x="3921" y="0"/>
                  </a:lnTo>
                  <a:lnTo>
                    <a:pt x="0" y="0"/>
                  </a:lnTo>
                  <a:close/>
                  <a:moveTo>
                    <a:pt x="2411" y="2411"/>
                  </a:moveTo>
                  <a:lnTo>
                    <a:pt x="2411" y="2411"/>
                  </a:lnTo>
                  <a:lnTo>
                    <a:pt x="2265" y="2387"/>
                  </a:lnTo>
                  <a:lnTo>
                    <a:pt x="2143" y="2363"/>
                  </a:lnTo>
                  <a:lnTo>
                    <a:pt x="2022" y="2290"/>
                  </a:lnTo>
                  <a:lnTo>
                    <a:pt x="1924" y="2216"/>
                  </a:lnTo>
                  <a:lnTo>
                    <a:pt x="1827" y="2095"/>
                  </a:lnTo>
                  <a:lnTo>
                    <a:pt x="1754" y="1973"/>
                  </a:lnTo>
                  <a:lnTo>
                    <a:pt x="1729" y="1851"/>
                  </a:lnTo>
                  <a:lnTo>
                    <a:pt x="1705" y="1705"/>
                  </a:lnTo>
                  <a:lnTo>
                    <a:pt x="1705" y="1705"/>
                  </a:lnTo>
                  <a:lnTo>
                    <a:pt x="1729" y="1559"/>
                  </a:lnTo>
                  <a:lnTo>
                    <a:pt x="1754" y="1437"/>
                  </a:lnTo>
                  <a:lnTo>
                    <a:pt x="1827" y="1315"/>
                  </a:lnTo>
                  <a:lnTo>
                    <a:pt x="1924" y="1218"/>
                  </a:lnTo>
                  <a:lnTo>
                    <a:pt x="2022" y="1120"/>
                  </a:lnTo>
                  <a:lnTo>
                    <a:pt x="2143" y="1072"/>
                  </a:lnTo>
                  <a:lnTo>
                    <a:pt x="2265" y="1023"/>
                  </a:lnTo>
                  <a:lnTo>
                    <a:pt x="2411" y="999"/>
                  </a:lnTo>
                  <a:lnTo>
                    <a:pt x="2411" y="999"/>
                  </a:lnTo>
                  <a:lnTo>
                    <a:pt x="2557" y="1023"/>
                  </a:lnTo>
                  <a:lnTo>
                    <a:pt x="2679" y="1072"/>
                  </a:lnTo>
                  <a:lnTo>
                    <a:pt x="2801" y="1120"/>
                  </a:lnTo>
                  <a:lnTo>
                    <a:pt x="2898" y="1218"/>
                  </a:lnTo>
                  <a:lnTo>
                    <a:pt x="2996" y="1315"/>
                  </a:lnTo>
                  <a:lnTo>
                    <a:pt x="3069" y="1437"/>
                  </a:lnTo>
                  <a:lnTo>
                    <a:pt x="3093" y="1559"/>
                  </a:lnTo>
                  <a:lnTo>
                    <a:pt x="3118" y="1705"/>
                  </a:lnTo>
                  <a:lnTo>
                    <a:pt x="3118" y="1705"/>
                  </a:lnTo>
                  <a:lnTo>
                    <a:pt x="3093" y="1851"/>
                  </a:lnTo>
                  <a:lnTo>
                    <a:pt x="3069" y="1973"/>
                  </a:lnTo>
                  <a:lnTo>
                    <a:pt x="2996" y="2095"/>
                  </a:lnTo>
                  <a:lnTo>
                    <a:pt x="2898" y="2216"/>
                  </a:lnTo>
                  <a:lnTo>
                    <a:pt x="2801" y="2290"/>
                  </a:lnTo>
                  <a:lnTo>
                    <a:pt x="2679" y="2363"/>
                  </a:lnTo>
                  <a:lnTo>
                    <a:pt x="2557" y="2387"/>
                  </a:lnTo>
                  <a:lnTo>
                    <a:pt x="2411" y="2411"/>
                  </a:lnTo>
                  <a:lnTo>
                    <a:pt x="2411" y="241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4" name="Shape 114"/>
            <p:cNvSpPr/>
            <p:nvPr/>
          </p:nvSpPr>
          <p:spPr>
            <a:xfrm>
              <a:off x="6078025" y="2330200"/>
              <a:ext cx="306300" cy="387275"/>
            </a:xfrm>
            <a:custGeom>
              <a:avLst/>
              <a:gdLst/>
              <a:ahLst/>
              <a:cxnLst/>
              <a:rect l="0" t="0" r="0" b="0"/>
              <a:pathLst>
                <a:path w="12252" h="15491" fill="none" extrusionOk="0">
                  <a:moveTo>
                    <a:pt x="1" y="13396"/>
                  </a:moveTo>
                  <a:lnTo>
                    <a:pt x="1511" y="13396"/>
                  </a:lnTo>
                  <a:lnTo>
                    <a:pt x="1511" y="13396"/>
                  </a:lnTo>
                  <a:lnTo>
                    <a:pt x="1998" y="13639"/>
                  </a:lnTo>
                  <a:lnTo>
                    <a:pt x="2680" y="13932"/>
                  </a:lnTo>
                  <a:lnTo>
                    <a:pt x="3556" y="14273"/>
                  </a:lnTo>
                  <a:lnTo>
                    <a:pt x="4531" y="14638"/>
                  </a:lnTo>
                  <a:lnTo>
                    <a:pt x="5578" y="14955"/>
                  </a:lnTo>
                  <a:lnTo>
                    <a:pt x="6114" y="15101"/>
                  </a:lnTo>
                  <a:lnTo>
                    <a:pt x="6650" y="15222"/>
                  </a:lnTo>
                  <a:lnTo>
                    <a:pt x="7161" y="15344"/>
                  </a:lnTo>
                  <a:lnTo>
                    <a:pt x="7672" y="15417"/>
                  </a:lnTo>
                  <a:lnTo>
                    <a:pt x="8135" y="15466"/>
                  </a:lnTo>
                  <a:lnTo>
                    <a:pt x="8598" y="15490"/>
                  </a:lnTo>
                  <a:lnTo>
                    <a:pt x="8598" y="15490"/>
                  </a:lnTo>
                  <a:lnTo>
                    <a:pt x="9377" y="15490"/>
                  </a:lnTo>
                  <a:lnTo>
                    <a:pt x="9791" y="15466"/>
                  </a:lnTo>
                  <a:lnTo>
                    <a:pt x="10181" y="15417"/>
                  </a:lnTo>
                  <a:lnTo>
                    <a:pt x="10522" y="15320"/>
                  </a:lnTo>
                  <a:lnTo>
                    <a:pt x="10692" y="15271"/>
                  </a:lnTo>
                  <a:lnTo>
                    <a:pt x="10814" y="15222"/>
                  </a:lnTo>
                  <a:lnTo>
                    <a:pt x="10936" y="15149"/>
                  </a:lnTo>
                  <a:lnTo>
                    <a:pt x="11033" y="15052"/>
                  </a:lnTo>
                  <a:lnTo>
                    <a:pt x="11082" y="14955"/>
                  </a:lnTo>
                  <a:lnTo>
                    <a:pt x="11131" y="14833"/>
                  </a:lnTo>
                  <a:lnTo>
                    <a:pt x="11204" y="14126"/>
                  </a:lnTo>
                  <a:lnTo>
                    <a:pt x="11204" y="14126"/>
                  </a:lnTo>
                  <a:lnTo>
                    <a:pt x="11180" y="13956"/>
                  </a:lnTo>
                  <a:lnTo>
                    <a:pt x="11131" y="13810"/>
                  </a:lnTo>
                  <a:lnTo>
                    <a:pt x="11033" y="13664"/>
                  </a:lnTo>
                  <a:lnTo>
                    <a:pt x="10887" y="13542"/>
                  </a:lnTo>
                  <a:lnTo>
                    <a:pt x="10887" y="13542"/>
                  </a:lnTo>
                  <a:lnTo>
                    <a:pt x="11009" y="13518"/>
                  </a:lnTo>
                  <a:lnTo>
                    <a:pt x="11131" y="13469"/>
                  </a:lnTo>
                  <a:lnTo>
                    <a:pt x="11253" y="13420"/>
                  </a:lnTo>
                  <a:lnTo>
                    <a:pt x="11350" y="13323"/>
                  </a:lnTo>
                  <a:lnTo>
                    <a:pt x="11423" y="13225"/>
                  </a:lnTo>
                  <a:lnTo>
                    <a:pt x="11496" y="13104"/>
                  </a:lnTo>
                  <a:lnTo>
                    <a:pt x="11545" y="12957"/>
                  </a:lnTo>
                  <a:lnTo>
                    <a:pt x="11569" y="12836"/>
                  </a:lnTo>
                  <a:lnTo>
                    <a:pt x="11642" y="11959"/>
                  </a:lnTo>
                  <a:lnTo>
                    <a:pt x="11642" y="11959"/>
                  </a:lnTo>
                  <a:lnTo>
                    <a:pt x="11642" y="11837"/>
                  </a:lnTo>
                  <a:lnTo>
                    <a:pt x="11642" y="11740"/>
                  </a:lnTo>
                  <a:lnTo>
                    <a:pt x="11618" y="11618"/>
                  </a:lnTo>
                  <a:lnTo>
                    <a:pt x="11569" y="11521"/>
                  </a:lnTo>
                  <a:lnTo>
                    <a:pt x="11447" y="11350"/>
                  </a:lnTo>
                  <a:lnTo>
                    <a:pt x="11374" y="11277"/>
                  </a:lnTo>
                  <a:lnTo>
                    <a:pt x="11301" y="11204"/>
                  </a:lnTo>
                  <a:lnTo>
                    <a:pt x="11301" y="11204"/>
                  </a:lnTo>
                  <a:lnTo>
                    <a:pt x="11423" y="11180"/>
                  </a:lnTo>
                  <a:lnTo>
                    <a:pt x="11521" y="11131"/>
                  </a:lnTo>
                  <a:lnTo>
                    <a:pt x="11618" y="11058"/>
                  </a:lnTo>
                  <a:lnTo>
                    <a:pt x="11715" y="10960"/>
                  </a:lnTo>
                  <a:lnTo>
                    <a:pt x="11788" y="10863"/>
                  </a:lnTo>
                  <a:lnTo>
                    <a:pt x="11837" y="10766"/>
                  </a:lnTo>
                  <a:lnTo>
                    <a:pt x="11886" y="10644"/>
                  </a:lnTo>
                  <a:lnTo>
                    <a:pt x="11910" y="10498"/>
                  </a:lnTo>
                  <a:lnTo>
                    <a:pt x="11983" y="9645"/>
                  </a:lnTo>
                  <a:lnTo>
                    <a:pt x="11983" y="9645"/>
                  </a:lnTo>
                  <a:lnTo>
                    <a:pt x="11983" y="9523"/>
                  </a:lnTo>
                  <a:lnTo>
                    <a:pt x="11983" y="9402"/>
                  </a:lnTo>
                  <a:lnTo>
                    <a:pt x="11959" y="9280"/>
                  </a:lnTo>
                  <a:lnTo>
                    <a:pt x="11910" y="9182"/>
                  </a:lnTo>
                  <a:lnTo>
                    <a:pt x="11861" y="9085"/>
                  </a:lnTo>
                  <a:lnTo>
                    <a:pt x="11788" y="9012"/>
                  </a:lnTo>
                  <a:lnTo>
                    <a:pt x="11715" y="8939"/>
                  </a:lnTo>
                  <a:lnTo>
                    <a:pt x="11618" y="8866"/>
                  </a:lnTo>
                  <a:lnTo>
                    <a:pt x="11618" y="8866"/>
                  </a:lnTo>
                  <a:lnTo>
                    <a:pt x="11715" y="8841"/>
                  </a:lnTo>
                  <a:lnTo>
                    <a:pt x="11813" y="8768"/>
                  </a:lnTo>
                  <a:lnTo>
                    <a:pt x="11910" y="8695"/>
                  </a:lnTo>
                  <a:lnTo>
                    <a:pt x="11983" y="8622"/>
                  </a:lnTo>
                  <a:lnTo>
                    <a:pt x="12056" y="8525"/>
                  </a:lnTo>
                  <a:lnTo>
                    <a:pt x="12105" y="8427"/>
                  </a:lnTo>
                  <a:lnTo>
                    <a:pt x="12129" y="8306"/>
                  </a:lnTo>
                  <a:lnTo>
                    <a:pt x="12154" y="8184"/>
                  </a:lnTo>
                  <a:lnTo>
                    <a:pt x="12251" y="7307"/>
                  </a:lnTo>
                  <a:lnTo>
                    <a:pt x="12251" y="7307"/>
                  </a:lnTo>
                  <a:lnTo>
                    <a:pt x="12227" y="7185"/>
                  </a:lnTo>
                  <a:lnTo>
                    <a:pt x="12202" y="7064"/>
                  </a:lnTo>
                  <a:lnTo>
                    <a:pt x="12154" y="6966"/>
                  </a:lnTo>
                  <a:lnTo>
                    <a:pt x="12105" y="6869"/>
                  </a:lnTo>
                  <a:lnTo>
                    <a:pt x="12032" y="6771"/>
                  </a:lnTo>
                  <a:lnTo>
                    <a:pt x="11935" y="6698"/>
                  </a:lnTo>
                  <a:lnTo>
                    <a:pt x="11715" y="6552"/>
                  </a:lnTo>
                  <a:lnTo>
                    <a:pt x="11472" y="6430"/>
                  </a:lnTo>
                  <a:lnTo>
                    <a:pt x="11180" y="6333"/>
                  </a:lnTo>
                  <a:lnTo>
                    <a:pt x="10863" y="6260"/>
                  </a:lnTo>
                  <a:lnTo>
                    <a:pt x="10546" y="6211"/>
                  </a:lnTo>
                  <a:lnTo>
                    <a:pt x="10546" y="6211"/>
                  </a:lnTo>
                  <a:lnTo>
                    <a:pt x="9864" y="6114"/>
                  </a:lnTo>
                  <a:lnTo>
                    <a:pt x="8817" y="6016"/>
                  </a:lnTo>
                  <a:lnTo>
                    <a:pt x="7575" y="5943"/>
                  </a:lnTo>
                  <a:lnTo>
                    <a:pt x="6309" y="5870"/>
                  </a:lnTo>
                  <a:lnTo>
                    <a:pt x="6309" y="5870"/>
                  </a:lnTo>
                  <a:lnTo>
                    <a:pt x="6479" y="5578"/>
                  </a:lnTo>
                  <a:lnTo>
                    <a:pt x="6625" y="5237"/>
                  </a:lnTo>
                  <a:lnTo>
                    <a:pt x="6771" y="4872"/>
                  </a:lnTo>
                  <a:lnTo>
                    <a:pt x="6869" y="4482"/>
                  </a:lnTo>
                  <a:lnTo>
                    <a:pt x="6966" y="4092"/>
                  </a:lnTo>
                  <a:lnTo>
                    <a:pt x="7064" y="3678"/>
                  </a:lnTo>
                  <a:lnTo>
                    <a:pt x="7161" y="2875"/>
                  </a:lnTo>
                  <a:lnTo>
                    <a:pt x="7234" y="2144"/>
                  </a:lnTo>
                  <a:lnTo>
                    <a:pt x="7283" y="1535"/>
                  </a:lnTo>
                  <a:lnTo>
                    <a:pt x="7283" y="975"/>
                  </a:lnTo>
                  <a:lnTo>
                    <a:pt x="7283" y="975"/>
                  </a:lnTo>
                  <a:lnTo>
                    <a:pt x="7283" y="804"/>
                  </a:lnTo>
                  <a:lnTo>
                    <a:pt x="7210" y="609"/>
                  </a:lnTo>
                  <a:lnTo>
                    <a:pt x="7137" y="463"/>
                  </a:lnTo>
                  <a:lnTo>
                    <a:pt x="7015" y="317"/>
                  </a:lnTo>
                  <a:lnTo>
                    <a:pt x="6869" y="171"/>
                  </a:lnTo>
                  <a:lnTo>
                    <a:pt x="6698" y="98"/>
                  </a:lnTo>
                  <a:lnTo>
                    <a:pt x="6503" y="25"/>
                  </a:lnTo>
                  <a:lnTo>
                    <a:pt x="6309" y="1"/>
                  </a:lnTo>
                  <a:lnTo>
                    <a:pt x="6309" y="1"/>
                  </a:lnTo>
                  <a:lnTo>
                    <a:pt x="5943" y="25"/>
                  </a:lnTo>
                  <a:lnTo>
                    <a:pt x="5700" y="74"/>
                  </a:lnTo>
                  <a:lnTo>
                    <a:pt x="5505" y="147"/>
                  </a:lnTo>
                  <a:lnTo>
                    <a:pt x="5359" y="220"/>
                  </a:lnTo>
                  <a:lnTo>
                    <a:pt x="5359" y="220"/>
                  </a:lnTo>
                  <a:lnTo>
                    <a:pt x="4969" y="1462"/>
                  </a:lnTo>
                  <a:lnTo>
                    <a:pt x="4774" y="2022"/>
                  </a:lnTo>
                  <a:lnTo>
                    <a:pt x="4579" y="2534"/>
                  </a:lnTo>
                  <a:lnTo>
                    <a:pt x="4385" y="2996"/>
                  </a:lnTo>
                  <a:lnTo>
                    <a:pt x="4190" y="3386"/>
                  </a:lnTo>
                  <a:lnTo>
                    <a:pt x="4019" y="3678"/>
                  </a:lnTo>
                  <a:lnTo>
                    <a:pt x="3873" y="3922"/>
                  </a:lnTo>
                  <a:lnTo>
                    <a:pt x="3873" y="3922"/>
                  </a:lnTo>
                  <a:lnTo>
                    <a:pt x="3654" y="4141"/>
                  </a:lnTo>
                  <a:lnTo>
                    <a:pt x="3313" y="4482"/>
                  </a:lnTo>
                  <a:lnTo>
                    <a:pt x="2509" y="5237"/>
                  </a:lnTo>
                  <a:lnTo>
                    <a:pt x="1438" y="6211"/>
                  </a:lnTo>
                  <a:lnTo>
                    <a:pt x="1" y="621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115" name="Shape 115"/>
          <p:cNvGrpSpPr/>
          <p:nvPr/>
        </p:nvGrpSpPr>
        <p:grpSpPr>
          <a:xfrm>
            <a:off x="2139871" y="482540"/>
            <a:ext cx="398658" cy="631920"/>
            <a:chOff x="6718575" y="2318625"/>
            <a:chExt cx="256950" cy="407375"/>
          </a:xfrm>
        </p:grpSpPr>
        <p:sp>
          <p:nvSpPr>
            <p:cNvPr id="116" name="Shape 116"/>
            <p:cNvSpPr/>
            <p:nvPr/>
          </p:nvSpPr>
          <p:spPr>
            <a:xfrm>
              <a:off x="6795900" y="2673600"/>
              <a:ext cx="102300" cy="22550"/>
            </a:xfrm>
            <a:custGeom>
              <a:avLst/>
              <a:gdLst/>
              <a:ahLst/>
              <a:cxnLst/>
              <a:rect l="0" t="0" r="0" b="0"/>
              <a:pathLst>
                <a:path w="4092" h="902" fill="none" extrusionOk="0">
                  <a:moveTo>
                    <a:pt x="4092" y="902"/>
                  </a:moveTo>
                  <a:lnTo>
                    <a:pt x="4092" y="1"/>
                  </a:lnTo>
                  <a:lnTo>
                    <a:pt x="0" y="1"/>
                  </a:lnTo>
                  <a:lnTo>
                    <a:pt x="0" y="902"/>
                  </a:lnTo>
                  <a:lnTo>
                    <a:pt x="4092" y="902"/>
                  </a:lnTo>
                  <a:close/>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7" name="Shape 117"/>
            <p:cNvSpPr/>
            <p:nvPr/>
          </p:nvSpPr>
          <p:spPr>
            <a:xfrm>
              <a:off x="6795900" y="2650475"/>
              <a:ext cx="102300" cy="22550"/>
            </a:xfrm>
            <a:custGeom>
              <a:avLst/>
              <a:gdLst/>
              <a:ahLst/>
              <a:cxnLst/>
              <a:rect l="0" t="0" r="0" b="0"/>
              <a:pathLst>
                <a:path w="4092" h="902" fill="none" extrusionOk="0">
                  <a:moveTo>
                    <a:pt x="4092" y="901"/>
                  </a:moveTo>
                  <a:lnTo>
                    <a:pt x="4092" y="0"/>
                  </a:lnTo>
                  <a:lnTo>
                    <a:pt x="0" y="0"/>
                  </a:lnTo>
                  <a:lnTo>
                    <a:pt x="0" y="901"/>
                  </a:lnTo>
                  <a:lnTo>
                    <a:pt x="4092" y="901"/>
                  </a:lnTo>
                  <a:close/>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8" name="Shape 118"/>
            <p:cNvSpPr/>
            <p:nvPr/>
          </p:nvSpPr>
          <p:spPr>
            <a:xfrm>
              <a:off x="6795900" y="2696125"/>
              <a:ext cx="102300" cy="29875"/>
            </a:xfrm>
            <a:custGeom>
              <a:avLst/>
              <a:gdLst/>
              <a:ahLst/>
              <a:cxnLst/>
              <a:rect l="0" t="0" r="0" b="0"/>
              <a:pathLst>
                <a:path w="4092" h="1195" fill="none" extrusionOk="0">
                  <a:moveTo>
                    <a:pt x="0" y="1"/>
                  </a:moveTo>
                  <a:lnTo>
                    <a:pt x="0" y="171"/>
                  </a:lnTo>
                  <a:lnTo>
                    <a:pt x="0" y="171"/>
                  </a:lnTo>
                  <a:lnTo>
                    <a:pt x="24" y="318"/>
                  </a:lnTo>
                  <a:lnTo>
                    <a:pt x="98" y="464"/>
                  </a:lnTo>
                  <a:lnTo>
                    <a:pt x="195" y="585"/>
                  </a:lnTo>
                  <a:lnTo>
                    <a:pt x="341" y="659"/>
                  </a:lnTo>
                  <a:lnTo>
                    <a:pt x="1875" y="1170"/>
                  </a:lnTo>
                  <a:lnTo>
                    <a:pt x="1875" y="1170"/>
                  </a:lnTo>
                  <a:lnTo>
                    <a:pt x="2046" y="1194"/>
                  </a:lnTo>
                  <a:lnTo>
                    <a:pt x="2046" y="1194"/>
                  </a:lnTo>
                  <a:lnTo>
                    <a:pt x="2216" y="1170"/>
                  </a:lnTo>
                  <a:lnTo>
                    <a:pt x="3751" y="659"/>
                  </a:lnTo>
                  <a:lnTo>
                    <a:pt x="3751" y="659"/>
                  </a:lnTo>
                  <a:lnTo>
                    <a:pt x="3897" y="585"/>
                  </a:lnTo>
                  <a:lnTo>
                    <a:pt x="3994" y="464"/>
                  </a:lnTo>
                  <a:lnTo>
                    <a:pt x="4067" y="318"/>
                  </a:lnTo>
                  <a:lnTo>
                    <a:pt x="4092" y="171"/>
                  </a:lnTo>
                  <a:lnTo>
                    <a:pt x="4092" y="1"/>
                  </a:lnTo>
                  <a:lnTo>
                    <a:pt x="0" y="1"/>
                  </a:lnTo>
                  <a:close/>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19" name="Shape 119"/>
            <p:cNvSpPr/>
            <p:nvPr/>
          </p:nvSpPr>
          <p:spPr>
            <a:xfrm>
              <a:off x="6784925" y="2459275"/>
              <a:ext cx="35350" cy="166875"/>
            </a:xfrm>
            <a:custGeom>
              <a:avLst/>
              <a:gdLst/>
              <a:ahLst/>
              <a:cxnLst/>
              <a:rect l="0" t="0" r="0" b="0"/>
              <a:pathLst>
                <a:path w="1414" h="6675" fill="none" extrusionOk="0">
                  <a:moveTo>
                    <a:pt x="1413" y="6674"/>
                  </a:moveTo>
                  <a:lnTo>
                    <a:pt x="1413" y="6674"/>
                  </a:lnTo>
                  <a:lnTo>
                    <a:pt x="585" y="2850"/>
                  </a:lnTo>
                  <a:lnTo>
                    <a:pt x="1" y="1"/>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0" name="Shape 120"/>
            <p:cNvSpPr/>
            <p:nvPr/>
          </p:nvSpPr>
          <p:spPr>
            <a:xfrm>
              <a:off x="6718575" y="2318625"/>
              <a:ext cx="256950" cy="307525"/>
            </a:xfrm>
            <a:custGeom>
              <a:avLst/>
              <a:gdLst/>
              <a:ahLst/>
              <a:cxnLst/>
              <a:rect l="0" t="0" r="0" b="0"/>
              <a:pathLst>
                <a:path w="10278" h="12301" fill="none" extrusionOk="0">
                  <a:moveTo>
                    <a:pt x="7185" y="12300"/>
                  </a:moveTo>
                  <a:lnTo>
                    <a:pt x="7185" y="12300"/>
                  </a:lnTo>
                  <a:lnTo>
                    <a:pt x="7307" y="11764"/>
                  </a:lnTo>
                  <a:lnTo>
                    <a:pt x="7477" y="11253"/>
                  </a:lnTo>
                  <a:lnTo>
                    <a:pt x="7672" y="10766"/>
                  </a:lnTo>
                  <a:lnTo>
                    <a:pt x="7891" y="10327"/>
                  </a:lnTo>
                  <a:lnTo>
                    <a:pt x="8135" y="9913"/>
                  </a:lnTo>
                  <a:lnTo>
                    <a:pt x="8378" y="9499"/>
                  </a:lnTo>
                  <a:lnTo>
                    <a:pt x="8914" y="8720"/>
                  </a:lnTo>
                  <a:lnTo>
                    <a:pt x="9182" y="8330"/>
                  </a:lnTo>
                  <a:lnTo>
                    <a:pt x="9425" y="7941"/>
                  </a:lnTo>
                  <a:lnTo>
                    <a:pt x="9645" y="7551"/>
                  </a:lnTo>
                  <a:lnTo>
                    <a:pt x="9864" y="7113"/>
                  </a:lnTo>
                  <a:lnTo>
                    <a:pt x="10034" y="6674"/>
                  </a:lnTo>
                  <a:lnTo>
                    <a:pt x="10156" y="6187"/>
                  </a:lnTo>
                  <a:lnTo>
                    <a:pt x="10229" y="5676"/>
                  </a:lnTo>
                  <a:lnTo>
                    <a:pt x="10253" y="5408"/>
                  </a:lnTo>
                  <a:lnTo>
                    <a:pt x="10278" y="5140"/>
                  </a:lnTo>
                  <a:lnTo>
                    <a:pt x="10278" y="5140"/>
                  </a:lnTo>
                  <a:lnTo>
                    <a:pt x="10229" y="4604"/>
                  </a:lnTo>
                  <a:lnTo>
                    <a:pt x="10156" y="4093"/>
                  </a:lnTo>
                  <a:lnTo>
                    <a:pt x="10034" y="3605"/>
                  </a:lnTo>
                  <a:lnTo>
                    <a:pt x="9864" y="3143"/>
                  </a:lnTo>
                  <a:lnTo>
                    <a:pt x="9645" y="2680"/>
                  </a:lnTo>
                  <a:lnTo>
                    <a:pt x="9401" y="2266"/>
                  </a:lnTo>
                  <a:lnTo>
                    <a:pt x="9084" y="1876"/>
                  </a:lnTo>
                  <a:lnTo>
                    <a:pt x="8768" y="1511"/>
                  </a:lnTo>
                  <a:lnTo>
                    <a:pt x="8402" y="1170"/>
                  </a:lnTo>
                  <a:lnTo>
                    <a:pt x="8013" y="878"/>
                  </a:lnTo>
                  <a:lnTo>
                    <a:pt x="7574" y="634"/>
                  </a:lnTo>
                  <a:lnTo>
                    <a:pt x="7136" y="415"/>
                  </a:lnTo>
                  <a:lnTo>
                    <a:pt x="6673" y="244"/>
                  </a:lnTo>
                  <a:lnTo>
                    <a:pt x="6162" y="98"/>
                  </a:lnTo>
                  <a:lnTo>
                    <a:pt x="5675" y="25"/>
                  </a:lnTo>
                  <a:lnTo>
                    <a:pt x="5139" y="1"/>
                  </a:lnTo>
                  <a:lnTo>
                    <a:pt x="5139" y="1"/>
                  </a:lnTo>
                  <a:lnTo>
                    <a:pt x="4603" y="25"/>
                  </a:lnTo>
                  <a:lnTo>
                    <a:pt x="4116" y="98"/>
                  </a:lnTo>
                  <a:lnTo>
                    <a:pt x="3605" y="244"/>
                  </a:lnTo>
                  <a:lnTo>
                    <a:pt x="3142" y="415"/>
                  </a:lnTo>
                  <a:lnTo>
                    <a:pt x="2703" y="634"/>
                  </a:lnTo>
                  <a:lnTo>
                    <a:pt x="2265" y="878"/>
                  </a:lnTo>
                  <a:lnTo>
                    <a:pt x="1875" y="1170"/>
                  </a:lnTo>
                  <a:lnTo>
                    <a:pt x="1510" y="1511"/>
                  </a:lnTo>
                  <a:lnTo>
                    <a:pt x="1193" y="1876"/>
                  </a:lnTo>
                  <a:lnTo>
                    <a:pt x="877" y="2266"/>
                  </a:lnTo>
                  <a:lnTo>
                    <a:pt x="633" y="2680"/>
                  </a:lnTo>
                  <a:lnTo>
                    <a:pt x="414" y="3143"/>
                  </a:lnTo>
                  <a:lnTo>
                    <a:pt x="244" y="3605"/>
                  </a:lnTo>
                  <a:lnTo>
                    <a:pt x="122" y="4093"/>
                  </a:lnTo>
                  <a:lnTo>
                    <a:pt x="49" y="4604"/>
                  </a:lnTo>
                  <a:lnTo>
                    <a:pt x="0" y="5140"/>
                  </a:lnTo>
                  <a:lnTo>
                    <a:pt x="0" y="5140"/>
                  </a:lnTo>
                  <a:lnTo>
                    <a:pt x="24" y="5408"/>
                  </a:lnTo>
                  <a:lnTo>
                    <a:pt x="49" y="5676"/>
                  </a:lnTo>
                  <a:lnTo>
                    <a:pt x="122" y="6187"/>
                  </a:lnTo>
                  <a:lnTo>
                    <a:pt x="244" y="6674"/>
                  </a:lnTo>
                  <a:lnTo>
                    <a:pt x="414" y="7113"/>
                  </a:lnTo>
                  <a:lnTo>
                    <a:pt x="633" y="7551"/>
                  </a:lnTo>
                  <a:lnTo>
                    <a:pt x="852" y="7941"/>
                  </a:lnTo>
                  <a:lnTo>
                    <a:pt x="1096" y="8330"/>
                  </a:lnTo>
                  <a:lnTo>
                    <a:pt x="1364" y="8720"/>
                  </a:lnTo>
                  <a:lnTo>
                    <a:pt x="1900" y="9499"/>
                  </a:lnTo>
                  <a:lnTo>
                    <a:pt x="2143" y="9913"/>
                  </a:lnTo>
                  <a:lnTo>
                    <a:pt x="2387" y="10327"/>
                  </a:lnTo>
                  <a:lnTo>
                    <a:pt x="2606" y="10766"/>
                  </a:lnTo>
                  <a:lnTo>
                    <a:pt x="2801" y="11253"/>
                  </a:lnTo>
                  <a:lnTo>
                    <a:pt x="2971" y="11764"/>
                  </a:lnTo>
                  <a:lnTo>
                    <a:pt x="3093" y="12300"/>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1" name="Shape 121"/>
            <p:cNvSpPr/>
            <p:nvPr/>
          </p:nvSpPr>
          <p:spPr>
            <a:xfrm>
              <a:off x="6873825" y="2459275"/>
              <a:ext cx="35350" cy="166875"/>
            </a:xfrm>
            <a:custGeom>
              <a:avLst/>
              <a:gdLst/>
              <a:ahLst/>
              <a:cxnLst/>
              <a:rect l="0" t="0" r="0" b="0"/>
              <a:pathLst>
                <a:path w="1414" h="6675" fill="none" extrusionOk="0">
                  <a:moveTo>
                    <a:pt x="1413" y="1"/>
                  </a:moveTo>
                  <a:lnTo>
                    <a:pt x="1413" y="1"/>
                  </a:lnTo>
                  <a:lnTo>
                    <a:pt x="829" y="2850"/>
                  </a:lnTo>
                  <a:lnTo>
                    <a:pt x="1" y="6674"/>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2" name="Shape 122"/>
            <p:cNvSpPr/>
            <p:nvPr/>
          </p:nvSpPr>
          <p:spPr>
            <a:xfrm>
              <a:off x="6801975" y="2453200"/>
              <a:ext cx="90150" cy="19500"/>
            </a:xfrm>
            <a:custGeom>
              <a:avLst/>
              <a:gdLst/>
              <a:ahLst/>
              <a:cxnLst/>
              <a:rect l="0" t="0" r="0" b="0"/>
              <a:pathLst>
                <a:path w="3606" h="780" fill="none" extrusionOk="0">
                  <a:moveTo>
                    <a:pt x="1" y="73"/>
                  </a:moveTo>
                  <a:lnTo>
                    <a:pt x="829" y="780"/>
                  </a:lnTo>
                  <a:lnTo>
                    <a:pt x="1657" y="73"/>
                  </a:lnTo>
                  <a:lnTo>
                    <a:pt x="1657" y="73"/>
                  </a:lnTo>
                  <a:lnTo>
                    <a:pt x="1730" y="25"/>
                  </a:lnTo>
                  <a:lnTo>
                    <a:pt x="1803" y="0"/>
                  </a:lnTo>
                  <a:lnTo>
                    <a:pt x="1876" y="25"/>
                  </a:lnTo>
                  <a:lnTo>
                    <a:pt x="1949" y="73"/>
                  </a:lnTo>
                  <a:lnTo>
                    <a:pt x="2777" y="780"/>
                  </a:lnTo>
                  <a:lnTo>
                    <a:pt x="3605" y="73"/>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123" name="Shape 123"/>
            <p:cNvSpPr/>
            <p:nvPr/>
          </p:nvSpPr>
          <p:spPr>
            <a:xfrm>
              <a:off x="6795900" y="2628550"/>
              <a:ext cx="102300" cy="25"/>
            </a:xfrm>
            <a:custGeom>
              <a:avLst/>
              <a:gdLst/>
              <a:ahLst/>
              <a:cxnLst/>
              <a:rect l="0" t="0" r="0" b="0"/>
              <a:pathLst>
                <a:path w="4092" h="1" fill="none" extrusionOk="0">
                  <a:moveTo>
                    <a:pt x="0" y="1"/>
                  </a:moveTo>
                  <a:lnTo>
                    <a:pt x="4092" y="1"/>
                  </a:lnTo>
                </a:path>
              </a:pathLst>
            </a:custGeom>
            <a:noFill/>
            <a:ln w="12175" cap="rnd" cmpd="sng">
              <a:solidFill>
                <a:srgbClr val="02BDC7"/>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124" name="Shape 124"/>
          <p:cNvSpPr txBox="1">
            <a:spLocks noGrp="1"/>
          </p:cNvSpPr>
          <p:nvPr>
            <p:ph type="title"/>
          </p:nvPr>
        </p:nvSpPr>
        <p:spPr>
          <a:xfrm>
            <a:off x="144075" y="559475"/>
            <a:ext cx="2142000" cy="2630400"/>
          </a:xfrm>
          <a:prstGeom prst="rect">
            <a:avLst/>
          </a:prstGeom>
        </p:spPr>
        <p:txBody>
          <a:bodyPr spcFirstLastPara="1" wrap="square" lIns="91425" tIns="91425" rIns="91425" bIns="91425" anchor="ctr" anchorCtr="0"/>
          <a:lstStyle>
            <a:lvl1pPr lvl="0">
              <a:spcBef>
                <a:spcPts val="0"/>
              </a:spcBef>
              <a:spcAft>
                <a:spcPts val="0"/>
              </a:spcAft>
              <a:buSzPts val="2000"/>
              <a:buNone/>
              <a:defRPr/>
            </a:lvl1pPr>
            <a:lvl2pPr lvl="1">
              <a:spcBef>
                <a:spcPts val="0"/>
              </a:spcBef>
              <a:spcAft>
                <a:spcPts val="0"/>
              </a:spcAft>
              <a:buSzPts val="2000"/>
              <a:buNone/>
              <a:defRPr/>
            </a:lvl2pPr>
            <a:lvl3pPr lvl="2">
              <a:spcBef>
                <a:spcPts val="0"/>
              </a:spcBef>
              <a:spcAft>
                <a:spcPts val="0"/>
              </a:spcAft>
              <a:buSzPts val="2000"/>
              <a:buNone/>
              <a:defRPr/>
            </a:lvl3pPr>
            <a:lvl4pPr lvl="3">
              <a:spcBef>
                <a:spcPts val="0"/>
              </a:spcBef>
              <a:spcAft>
                <a:spcPts val="0"/>
              </a:spcAft>
              <a:buSzPts val="2000"/>
              <a:buNone/>
              <a:defRPr/>
            </a:lvl4pPr>
            <a:lvl5pPr lvl="4">
              <a:spcBef>
                <a:spcPts val="0"/>
              </a:spcBef>
              <a:spcAft>
                <a:spcPts val="0"/>
              </a:spcAft>
              <a:buSzPts val="2000"/>
              <a:buNone/>
              <a:defRPr/>
            </a:lvl5pPr>
            <a:lvl6pPr lvl="5">
              <a:spcBef>
                <a:spcPts val="0"/>
              </a:spcBef>
              <a:spcAft>
                <a:spcPts val="0"/>
              </a:spcAft>
              <a:buSzPts val="2000"/>
              <a:buNone/>
              <a:defRPr/>
            </a:lvl6pPr>
            <a:lvl7pPr lvl="6">
              <a:spcBef>
                <a:spcPts val="0"/>
              </a:spcBef>
              <a:spcAft>
                <a:spcPts val="0"/>
              </a:spcAft>
              <a:buSzPts val="2000"/>
              <a:buNone/>
              <a:defRPr/>
            </a:lvl7pPr>
            <a:lvl8pPr lvl="7">
              <a:spcBef>
                <a:spcPts val="0"/>
              </a:spcBef>
              <a:spcAft>
                <a:spcPts val="0"/>
              </a:spcAft>
              <a:buSzPts val="2000"/>
              <a:buNone/>
              <a:defRPr/>
            </a:lvl8pPr>
            <a:lvl9pPr lvl="8">
              <a:spcBef>
                <a:spcPts val="0"/>
              </a:spcBef>
              <a:spcAft>
                <a:spcPts val="0"/>
              </a:spcAft>
              <a:buSzPts val="2000"/>
              <a:buNone/>
              <a:defRPr/>
            </a:lvl9pPr>
          </a:lstStyle>
          <a:p>
            <a:endParaRPr/>
          </a:p>
        </p:txBody>
      </p:sp>
      <p:sp>
        <p:nvSpPr>
          <p:cNvPr id="125" name="Shape 125"/>
          <p:cNvSpPr txBox="1">
            <a:spLocks noGrp="1"/>
          </p:cNvSpPr>
          <p:nvPr>
            <p:ph type="body" idx="1"/>
          </p:nvPr>
        </p:nvSpPr>
        <p:spPr>
          <a:xfrm>
            <a:off x="2901875" y="1033400"/>
            <a:ext cx="5292300" cy="3267300"/>
          </a:xfrm>
          <a:prstGeom prst="rect">
            <a:avLst/>
          </a:prstGeom>
        </p:spPr>
        <p:txBody>
          <a:bodyPr spcFirstLastPara="1" wrap="square" lIns="91425" tIns="91425" rIns="91425" bIns="91425" anchor="t" anchorCtr="0"/>
          <a:lstStyle>
            <a:lvl1pPr marL="457200" lvl="0" indent="-355600">
              <a:spcBef>
                <a:spcPts val="600"/>
              </a:spcBef>
              <a:spcAft>
                <a:spcPts val="0"/>
              </a:spcAft>
              <a:buSzPts val="2000"/>
              <a:buChar char="○"/>
              <a:defRPr/>
            </a:lvl1pPr>
            <a:lvl2pPr marL="914400" lvl="1" indent="-355600">
              <a:spcBef>
                <a:spcPts val="1000"/>
              </a:spcBef>
              <a:spcAft>
                <a:spcPts val="0"/>
              </a:spcAft>
              <a:buSzPts val="2000"/>
              <a:buChar char="◦"/>
              <a:defRPr/>
            </a:lvl2pPr>
            <a:lvl3pPr marL="1371600" lvl="2" indent="-355600">
              <a:spcBef>
                <a:spcPts val="1000"/>
              </a:spcBef>
              <a:spcAft>
                <a:spcPts val="0"/>
              </a:spcAft>
              <a:buSzPts val="2000"/>
              <a:buChar char="◦"/>
              <a:defRPr/>
            </a:lvl3pPr>
            <a:lvl4pPr marL="1828800" lvl="3" indent="-355600">
              <a:spcBef>
                <a:spcPts val="1000"/>
              </a:spcBef>
              <a:spcAft>
                <a:spcPts val="0"/>
              </a:spcAft>
              <a:buSzPts val="2000"/>
              <a:buChar char="◦"/>
              <a:defRPr/>
            </a:lvl4pPr>
            <a:lvl5pPr marL="2286000" lvl="4" indent="-355600">
              <a:spcBef>
                <a:spcPts val="1000"/>
              </a:spcBef>
              <a:spcAft>
                <a:spcPts val="0"/>
              </a:spcAft>
              <a:buSzPts val="2000"/>
              <a:buChar char="◦"/>
              <a:defRPr/>
            </a:lvl5pPr>
            <a:lvl6pPr marL="2743200" lvl="5" indent="-355600">
              <a:spcBef>
                <a:spcPts val="1000"/>
              </a:spcBef>
              <a:spcAft>
                <a:spcPts val="0"/>
              </a:spcAft>
              <a:buSzPts val="2000"/>
              <a:buChar char="◦"/>
              <a:defRPr/>
            </a:lvl6pPr>
            <a:lvl7pPr marL="3200400" lvl="6" indent="-355600">
              <a:spcBef>
                <a:spcPts val="1000"/>
              </a:spcBef>
              <a:spcAft>
                <a:spcPts val="0"/>
              </a:spcAft>
              <a:buSzPts val="2000"/>
              <a:buChar char="◦"/>
              <a:defRPr/>
            </a:lvl7pPr>
            <a:lvl8pPr marL="3657600" lvl="7" indent="-355600">
              <a:spcBef>
                <a:spcPts val="1000"/>
              </a:spcBef>
              <a:spcAft>
                <a:spcPts val="0"/>
              </a:spcAft>
              <a:buSzPts val="2000"/>
              <a:buChar char="◦"/>
              <a:defRPr/>
            </a:lvl8pPr>
            <a:lvl9pPr marL="4114800" lvl="8" indent="-355600">
              <a:spcBef>
                <a:spcPts val="1000"/>
              </a:spcBef>
              <a:spcAft>
                <a:spcPts val="1000"/>
              </a:spcAft>
              <a:buSzPts val="2000"/>
              <a:buChar char="◦"/>
              <a:defRPr/>
            </a:lvl9pPr>
          </a:lstStyle>
          <a:p>
            <a:endParaRPr/>
          </a:p>
        </p:txBody>
      </p:sp>
      <p:sp>
        <p:nvSpPr>
          <p:cNvPr id="126" name="Shape 126"/>
          <p:cNvSpPr txBox="1">
            <a:spLocks noGrp="1"/>
          </p:cNvSpPr>
          <p:nvPr>
            <p:ph type="sldNum" idx="12"/>
          </p:nvPr>
        </p:nvSpPr>
        <p:spPr>
          <a:xfrm>
            <a:off x="8117984" y="418063"/>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Aqua">
  <p:cSld name="BLANK_1">
    <p:spTree>
      <p:nvGrpSpPr>
        <p:cNvPr id="1" name="Shape 301"/>
        <p:cNvGrpSpPr/>
        <p:nvPr/>
      </p:nvGrpSpPr>
      <p:grpSpPr>
        <a:xfrm>
          <a:off x="0" y="0"/>
          <a:ext cx="0" cy="0"/>
          <a:chOff x="0" y="0"/>
          <a:chExt cx="0" cy="0"/>
        </a:xfrm>
      </p:grpSpPr>
      <p:sp>
        <p:nvSpPr>
          <p:cNvPr id="302" name="Shape 302"/>
          <p:cNvSpPr/>
          <p:nvPr/>
        </p:nvSpPr>
        <p:spPr>
          <a:xfrm>
            <a:off x="407150" y="407075"/>
            <a:ext cx="8329800" cy="4329300"/>
          </a:xfrm>
          <a:prstGeom prst="rect">
            <a:avLst/>
          </a:prstGeom>
          <a:solidFill>
            <a:srgbClr val="02BDC7"/>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03" name="Shape 303"/>
          <p:cNvSpPr/>
          <p:nvPr/>
        </p:nvSpPr>
        <p:spPr>
          <a:xfrm>
            <a:off x="-117275" y="847257"/>
            <a:ext cx="605400" cy="605400"/>
          </a:xfrm>
          <a:prstGeom prst="ellipse">
            <a:avLst/>
          </a:prstGeom>
          <a:solidFill>
            <a:srgbClr val="FC4067"/>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04" name="Shape 304"/>
          <p:cNvSpPr/>
          <p:nvPr/>
        </p:nvSpPr>
        <p:spPr>
          <a:xfrm>
            <a:off x="217850" y="171250"/>
            <a:ext cx="1054200" cy="1054200"/>
          </a:xfrm>
          <a:prstGeom prst="ellipse">
            <a:avLst/>
          </a:prstGeom>
          <a:solidFill>
            <a:srgbClr val="FFB6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05" name="Shape 305"/>
          <p:cNvSpPr/>
          <p:nvPr/>
        </p:nvSpPr>
        <p:spPr>
          <a:xfrm>
            <a:off x="1156976" y="-137274"/>
            <a:ext cx="398700" cy="398700"/>
          </a:xfrm>
          <a:prstGeom prst="ellipse">
            <a:avLst/>
          </a:prstGeom>
          <a:solidFill>
            <a:srgbClr val="FF975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06" name="Shape 306"/>
          <p:cNvSpPr/>
          <p:nvPr/>
        </p:nvSpPr>
        <p:spPr>
          <a:xfrm>
            <a:off x="1397225" y="337514"/>
            <a:ext cx="136800" cy="136800"/>
          </a:xfrm>
          <a:prstGeom prst="ellipse">
            <a:avLst/>
          </a:prstGeom>
          <a:solidFill>
            <a:srgbClr val="FC4540">
              <a:alpha val="78850"/>
            </a:srgbClr>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07" name="Shape 307"/>
          <p:cNvSpPr/>
          <p:nvPr/>
        </p:nvSpPr>
        <p:spPr>
          <a:xfrm>
            <a:off x="488128" y="1334485"/>
            <a:ext cx="213000" cy="213000"/>
          </a:xfrm>
          <a:prstGeom prst="ellipse">
            <a:avLst/>
          </a:prstGeom>
          <a:solidFill>
            <a:srgbClr val="FFFFFF"/>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08" name="Shape 308"/>
          <p:cNvSpPr/>
          <p:nvPr/>
        </p:nvSpPr>
        <p:spPr>
          <a:xfrm>
            <a:off x="7847950" y="4168079"/>
            <a:ext cx="1097700" cy="1097700"/>
          </a:xfrm>
          <a:prstGeom prst="ellipse">
            <a:avLst/>
          </a:prstGeom>
          <a:solidFill>
            <a:srgbClr val="FF9755"/>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09" name="Shape 309"/>
          <p:cNvSpPr/>
          <p:nvPr/>
        </p:nvSpPr>
        <p:spPr>
          <a:xfrm>
            <a:off x="8507494" y="2981146"/>
            <a:ext cx="774600" cy="774600"/>
          </a:xfrm>
          <a:prstGeom prst="ellipse">
            <a:avLst/>
          </a:prstGeom>
          <a:solidFill>
            <a:srgbClr val="FC4067"/>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10" name="Shape 310"/>
          <p:cNvSpPr/>
          <p:nvPr/>
        </p:nvSpPr>
        <p:spPr>
          <a:xfrm>
            <a:off x="8094101" y="3973940"/>
            <a:ext cx="413400" cy="413400"/>
          </a:xfrm>
          <a:prstGeom prst="ellipse">
            <a:avLst/>
          </a:prstGeom>
          <a:solidFill>
            <a:srgbClr val="FC4540">
              <a:alpha val="78850"/>
            </a:srgbClr>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11" name="Shape 311"/>
          <p:cNvSpPr/>
          <p:nvPr/>
        </p:nvSpPr>
        <p:spPr>
          <a:xfrm>
            <a:off x="8622049" y="3872635"/>
            <a:ext cx="213000" cy="213000"/>
          </a:xfrm>
          <a:prstGeom prst="ellipse">
            <a:avLst/>
          </a:prstGeom>
          <a:solidFill>
            <a:srgbClr val="FFB6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12" name="Shape 312"/>
          <p:cNvSpPr/>
          <p:nvPr/>
        </p:nvSpPr>
        <p:spPr>
          <a:xfrm>
            <a:off x="7550022" y="4801658"/>
            <a:ext cx="213000" cy="213000"/>
          </a:xfrm>
          <a:prstGeom prst="ellipse">
            <a:avLst/>
          </a:prstGeom>
          <a:solidFill>
            <a:srgbClr val="02BDC7"/>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13" name="Shape 313"/>
          <p:cNvSpPr/>
          <p:nvPr/>
        </p:nvSpPr>
        <p:spPr>
          <a:xfrm>
            <a:off x="7325661" y="4674667"/>
            <a:ext cx="93900" cy="93900"/>
          </a:xfrm>
          <a:prstGeom prst="ellipse">
            <a:avLst/>
          </a:prstGeom>
          <a:solidFill>
            <a:srgbClr val="FFB6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14" name="Shape 314"/>
          <p:cNvSpPr/>
          <p:nvPr/>
        </p:nvSpPr>
        <p:spPr>
          <a:xfrm>
            <a:off x="258289" y="1577100"/>
            <a:ext cx="93900" cy="93900"/>
          </a:xfrm>
          <a:prstGeom prst="ellipse">
            <a:avLst/>
          </a:prstGeom>
          <a:solidFill>
            <a:srgbClr val="FFB600"/>
          </a:solidFill>
          <a:ln>
            <a:noFill/>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15" name="Shape 315"/>
          <p:cNvSpPr/>
          <p:nvPr/>
        </p:nvSpPr>
        <p:spPr>
          <a:xfrm>
            <a:off x="8726411" y="3200065"/>
            <a:ext cx="336767" cy="336767"/>
          </a:xfrm>
          <a:custGeom>
            <a:avLst/>
            <a:gdLst/>
            <a:ahLst/>
            <a:cxnLst/>
            <a:rect l="0" t="0" r="0" b="0"/>
            <a:pathLst>
              <a:path w="16027" h="16027" fill="none" extrusionOk="0">
                <a:moveTo>
                  <a:pt x="14029" y="4019"/>
                </a:moveTo>
                <a:lnTo>
                  <a:pt x="14029" y="4019"/>
                </a:lnTo>
                <a:lnTo>
                  <a:pt x="14200" y="3849"/>
                </a:lnTo>
                <a:lnTo>
                  <a:pt x="14395" y="3752"/>
                </a:lnTo>
                <a:lnTo>
                  <a:pt x="14614" y="3678"/>
                </a:lnTo>
                <a:lnTo>
                  <a:pt x="14809" y="3630"/>
                </a:lnTo>
                <a:lnTo>
                  <a:pt x="15028" y="3581"/>
                </a:lnTo>
                <a:lnTo>
                  <a:pt x="15247" y="3484"/>
                </a:lnTo>
                <a:lnTo>
                  <a:pt x="15442" y="3362"/>
                </a:lnTo>
                <a:lnTo>
                  <a:pt x="15661" y="3191"/>
                </a:lnTo>
                <a:lnTo>
                  <a:pt x="15661" y="3191"/>
                </a:lnTo>
                <a:lnTo>
                  <a:pt x="15832" y="2997"/>
                </a:lnTo>
                <a:lnTo>
                  <a:pt x="15929" y="2777"/>
                </a:lnTo>
                <a:lnTo>
                  <a:pt x="16002" y="2534"/>
                </a:lnTo>
                <a:lnTo>
                  <a:pt x="16026" y="2266"/>
                </a:lnTo>
                <a:lnTo>
                  <a:pt x="16026" y="2266"/>
                </a:lnTo>
                <a:lnTo>
                  <a:pt x="16002" y="2047"/>
                </a:lnTo>
                <a:lnTo>
                  <a:pt x="15978" y="1827"/>
                </a:lnTo>
                <a:lnTo>
                  <a:pt x="15905" y="1633"/>
                </a:lnTo>
                <a:lnTo>
                  <a:pt x="15807" y="1413"/>
                </a:lnTo>
                <a:lnTo>
                  <a:pt x="15710" y="1243"/>
                </a:lnTo>
                <a:lnTo>
                  <a:pt x="15588" y="1048"/>
                </a:lnTo>
                <a:lnTo>
                  <a:pt x="15466" y="878"/>
                </a:lnTo>
                <a:lnTo>
                  <a:pt x="15320" y="707"/>
                </a:lnTo>
                <a:lnTo>
                  <a:pt x="15320" y="707"/>
                </a:lnTo>
                <a:lnTo>
                  <a:pt x="15150" y="561"/>
                </a:lnTo>
                <a:lnTo>
                  <a:pt x="14979" y="439"/>
                </a:lnTo>
                <a:lnTo>
                  <a:pt x="14784" y="317"/>
                </a:lnTo>
                <a:lnTo>
                  <a:pt x="14590" y="196"/>
                </a:lnTo>
                <a:lnTo>
                  <a:pt x="14395" y="123"/>
                </a:lnTo>
                <a:lnTo>
                  <a:pt x="14175" y="50"/>
                </a:lnTo>
                <a:lnTo>
                  <a:pt x="13981" y="25"/>
                </a:lnTo>
                <a:lnTo>
                  <a:pt x="13761" y="1"/>
                </a:lnTo>
                <a:lnTo>
                  <a:pt x="13761" y="1"/>
                </a:lnTo>
                <a:lnTo>
                  <a:pt x="13494" y="25"/>
                </a:lnTo>
                <a:lnTo>
                  <a:pt x="13250" y="98"/>
                </a:lnTo>
                <a:lnTo>
                  <a:pt x="13031" y="196"/>
                </a:lnTo>
                <a:lnTo>
                  <a:pt x="12836" y="366"/>
                </a:lnTo>
                <a:lnTo>
                  <a:pt x="12836" y="366"/>
                </a:lnTo>
                <a:lnTo>
                  <a:pt x="12665" y="561"/>
                </a:lnTo>
                <a:lnTo>
                  <a:pt x="12544" y="780"/>
                </a:lnTo>
                <a:lnTo>
                  <a:pt x="12471" y="975"/>
                </a:lnTo>
                <a:lnTo>
                  <a:pt x="12422" y="1194"/>
                </a:lnTo>
                <a:lnTo>
                  <a:pt x="12349" y="1413"/>
                </a:lnTo>
                <a:lnTo>
                  <a:pt x="12276" y="1608"/>
                </a:lnTo>
                <a:lnTo>
                  <a:pt x="12178" y="1827"/>
                </a:lnTo>
                <a:lnTo>
                  <a:pt x="12008" y="1998"/>
                </a:lnTo>
                <a:lnTo>
                  <a:pt x="12008" y="1998"/>
                </a:lnTo>
                <a:lnTo>
                  <a:pt x="11740" y="2266"/>
                </a:lnTo>
                <a:lnTo>
                  <a:pt x="11496" y="2436"/>
                </a:lnTo>
                <a:lnTo>
                  <a:pt x="11277" y="2534"/>
                </a:lnTo>
                <a:lnTo>
                  <a:pt x="11082" y="2582"/>
                </a:lnTo>
                <a:lnTo>
                  <a:pt x="10888" y="2582"/>
                </a:lnTo>
                <a:lnTo>
                  <a:pt x="10717" y="2534"/>
                </a:lnTo>
                <a:lnTo>
                  <a:pt x="10547" y="2412"/>
                </a:lnTo>
                <a:lnTo>
                  <a:pt x="10376" y="2290"/>
                </a:lnTo>
                <a:lnTo>
                  <a:pt x="10206" y="2095"/>
                </a:lnTo>
                <a:lnTo>
                  <a:pt x="10035" y="1901"/>
                </a:lnTo>
                <a:lnTo>
                  <a:pt x="9670" y="1413"/>
                </a:lnTo>
                <a:lnTo>
                  <a:pt x="9231" y="878"/>
                </a:lnTo>
                <a:lnTo>
                  <a:pt x="8988" y="585"/>
                </a:lnTo>
                <a:lnTo>
                  <a:pt x="8720" y="293"/>
                </a:lnTo>
                <a:lnTo>
                  <a:pt x="8720" y="293"/>
                </a:lnTo>
                <a:lnTo>
                  <a:pt x="8574" y="171"/>
                </a:lnTo>
                <a:lnTo>
                  <a:pt x="8379" y="74"/>
                </a:lnTo>
                <a:lnTo>
                  <a:pt x="8209" y="25"/>
                </a:lnTo>
                <a:lnTo>
                  <a:pt x="8014" y="1"/>
                </a:lnTo>
                <a:lnTo>
                  <a:pt x="8014" y="1"/>
                </a:lnTo>
                <a:lnTo>
                  <a:pt x="7916" y="25"/>
                </a:lnTo>
                <a:lnTo>
                  <a:pt x="7770" y="98"/>
                </a:lnTo>
                <a:lnTo>
                  <a:pt x="7307" y="366"/>
                </a:lnTo>
                <a:lnTo>
                  <a:pt x="7039" y="537"/>
                </a:lnTo>
                <a:lnTo>
                  <a:pt x="6747" y="756"/>
                </a:lnTo>
                <a:lnTo>
                  <a:pt x="6431" y="975"/>
                </a:lnTo>
                <a:lnTo>
                  <a:pt x="6138" y="1243"/>
                </a:lnTo>
                <a:lnTo>
                  <a:pt x="5870" y="1511"/>
                </a:lnTo>
                <a:lnTo>
                  <a:pt x="5627" y="1803"/>
                </a:lnTo>
                <a:lnTo>
                  <a:pt x="5432" y="2095"/>
                </a:lnTo>
                <a:lnTo>
                  <a:pt x="5359" y="2242"/>
                </a:lnTo>
                <a:lnTo>
                  <a:pt x="5310" y="2412"/>
                </a:lnTo>
                <a:lnTo>
                  <a:pt x="5262" y="2558"/>
                </a:lnTo>
                <a:lnTo>
                  <a:pt x="5237" y="2704"/>
                </a:lnTo>
                <a:lnTo>
                  <a:pt x="5237" y="2850"/>
                </a:lnTo>
                <a:lnTo>
                  <a:pt x="5262" y="3021"/>
                </a:lnTo>
                <a:lnTo>
                  <a:pt x="5310" y="3167"/>
                </a:lnTo>
                <a:lnTo>
                  <a:pt x="5383" y="3313"/>
                </a:lnTo>
                <a:lnTo>
                  <a:pt x="5481" y="3459"/>
                </a:lnTo>
                <a:lnTo>
                  <a:pt x="5603" y="3605"/>
                </a:lnTo>
                <a:lnTo>
                  <a:pt x="5603" y="3605"/>
                </a:lnTo>
                <a:lnTo>
                  <a:pt x="5797" y="3752"/>
                </a:lnTo>
                <a:lnTo>
                  <a:pt x="5992" y="3849"/>
                </a:lnTo>
                <a:lnTo>
                  <a:pt x="6187" y="3946"/>
                </a:lnTo>
                <a:lnTo>
                  <a:pt x="6406" y="3995"/>
                </a:lnTo>
                <a:lnTo>
                  <a:pt x="6625" y="4044"/>
                </a:lnTo>
                <a:lnTo>
                  <a:pt x="6845" y="4141"/>
                </a:lnTo>
                <a:lnTo>
                  <a:pt x="7039" y="4239"/>
                </a:lnTo>
                <a:lnTo>
                  <a:pt x="7234" y="4409"/>
                </a:lnTo>
                <a:lnTo>
                  <a:pt x="7234" y="4409"/>
                </a:lnTo>
                <a:lnTo>
                  <a:pt x="7405" y="4604"/>
                </a:lnTo>
                <a:lnTo>
                  <a:pt x="7502" y="4823"/>
                </a:lnTo>
                <a:lnTo>
                  <a:pt x="7575" y="5067"/>
                </a:lnTo>
                <a:lnTo>
                  <a:pt x="7600" y="5359"/>
                </a:lnTo>
                <a:lnTo>
                  <a:pt x="7600" y="5359"/>
                </a:lnTo>
                <a:lnTo>
                  <a:pt x="7575" y="5554"/>
                </a:lnTo>
                <a:lnTo>
                  <a:pt x="7551" y="5773"/>
                </a:lnTo>
                <a:lnTo>
                  <a:pt x="7478" y="5968"/>
                </a:lnTo>
                <a:lnTo>
                  <a:pt x="7405" y="6163"/>
                </a:lnTo>
                <a:lnTo>
                  <a:pt x="7307" y="6357"/>
                </a:lnTo>
                <a:lnTo>
                  <a:pt x="7186" y="6552"/>
                </a:lnTo>
                <a:lnTo>
                  <a:pt x="7039" y="6723"/>
                </a:lnTo>
                <a:lnTo>
                  <a:pt x="6893" y="6893"/>
                </a:lnTo>
                <a:lnTo>
                  <a:pt x="6893" y="6893"/>
                </a:lnTo>
                <a:lnTo>
                  <a:pt x="6723" y="7039"/>
                </a:lnTo>
                <a:lnTo>
                  <a:pt x="6552" y="7186"/>
                </a:lnTo>
                <a:lnTo>
                  <a:pt x="6382" y="7283"/>
                </a:lnTo>
                <a:lnTo>
                  <a:pt x="6187" y="7405"/>
                </a:lnTo>
                <a:lnTo>
                  <a:pt x="5992" y="7478"/>
                </a:lnTo>
                <a:lnTo>
                  <a:pt x="5773" y="7551"/>
                </a:lnTo>
                <a:lnTo>
                  <a:pt x="5554" y="7575"/>
                </a:lnTo>
                <a:lnTo>
                  <a:pt x="5359" y="7600"/>
                </a:lnTo>
                <a:lnTo>
                  <a:pt x="5359" y="7600"/>
                </a:lnTo>
                <a:lnTo>
                  <a:pt x="5091" y="7575"/>
                </a:lnTo>
                <a:lnTo>
                  <a:pt x="4848" y="7502"/>
                </a:lnTo>
                <a:lnTo>
                  <a:pt x="4604" y="7405"/>
                </a:lnTo>
                <a:lnTo>
                  <a:pt x="4409" y="7234"/>
                </a:lnTo>
                <a:lnTo>
                  <a:pt x="4409" y="7234"/>
                </a:lnTo>
                <a:lnTo>
                  <a:pt x="4239" y="7039"/>
                </a:lnTo>
                <a:lnTo>
                  <a:pt x="4117" y="6820"/>
                </a:lnTo>
                <a:lnTo>
                  <a:pt x="4044" y="6601"/>
                </a:lnTo>
                <a:lnTo>
                  <a:pt x="3971" y="6382"/>
                </a:lnTo>
                <a:lnTo>
                  <a:pt x="3922" y="6187"/>
                </a:lnTo>
                <a:lnTo>
                  <a:pt x="3849" y="5992"/>
                </a:lnTo>
                <a:lnTo>
                  <a:pt x="3752" y="5797"/>
                </a:lnTo>
                <a:lnTo>
                  <a:pt x="3605" y="5602"/>
                </a:lnTo>
                <a:lnTo>
                  <a:pt x="3605" y="5602"/>
                </a:lnTo>
                <a:lnTo>
                  <a:pt x="3459" y="5481"/>
                </a:lnTo>
                <a:lnTo>
                  <a:pt x="3313" y="5383"/>
                </a:lnTo>
                <a:lnTo>
                  <a:pt x="3167" y="5310"/>
                </a:lnTo>
                <a:lnTo>
                  <a:pt x="3021" y="5262"/>
                </a:lnTo>
                <a:lnTo>
                  <a:pt x="2850" y="5237"/>
                </a:lnTo>
                <a:lnTo>
                  <a:pt x="2704" y="5237"/>
                </a:lnTo>
                <a:lnTo>
                  <a:pt x="2558" y="5262"/>
                </a:lnTo>
                <a:lnTo>
                  <a:pt x="2412" y="5310"/>
                </a:lnTo>
                <a:lnTo>
                  <a:pt x="2242" y="5359"/>
                </a:lnTo>
                <a:lnTo>
                  <a:pt x="2095" y="5432"/>
                </a:lnTo>
                <a:lnTo>
                  <a:pt x="1803" y="5627"/>
                </a:lnTo>
                <a:lnTo>
                  <a:pt x="1511" y="5870"/>
                </a:lnTo>
                <a:lnTo>
                  <a:pt x="1243" y="6138"/>
                </a:lnTo>
                <a:lnTo>
                  <a:pt x="975" y="6431"/>
                </a:lnTo>
                <a:lnTo>
                  <a:pt x="756" y="6747"/>
                </a:lnTo>
                <a:lnTo>
                  <a:pt x="537" y="7039"/>
                </a:lnTo>
                <a:lnTo>
                  <a:pt x="366" y="7307"/>
                </a:lnTo>
                <a:lnTo>
                  <a:pt x="98" y="7770"/>
                </a:lnTo>
                <a:lnTo>
                  <a:pt x="25" y="7916"/>
                </a:lnTo>
                <a:lnTo>
                  <a:pt x="1" y="8014"/>
                </a:lnTo>
                <a:lnTo>
                  <a:pt x="1" y="8014"/>
                </a:lnTo>
                <a:lnTo>
                  <a:pt x="25" y="8208"/>
                </a:lnTo>
                <a:lnTo>
                  <a:pt x="74" y="8379"/>
                </a:lnTo>
                <a:lnTo>
                  <a:pt x="171" y="8574"/>
                </a:lnTo>
                <a:lnTo>
                  <a:pt x="293" y="8720"/>
                </a:lnTo>
                <a:lnTo>
                  <a:pt x="293" y="8720"/>
                </a:lnTo>
                <a:lnTo>
                  <a:pt x="585" y="8988"/>
                </a:lnTo>
                <a:lnTo>
                  <a:pt x="878" y="9231"/>
                </a:lnTo>
                <a:lnTo>
                  <a:pt x="1413" y="9670"/>
                </a:lnTo>
                <a:lnTo>
                  <a:pt x="1901" y="10035"/>
                </a:lnTo>
                <a:lnTo>
                  <a:pt x="2095" y="10206"/>
                </a:lnTo>
                <a:lnTo>
                  <a:pt x="2290" y="10376"/>
                </a:lnTo>
                <a:lnTo>
                  <a:pt x="2412" y="10547"/>
                </a:lnTo>
                <a:lnTo>
                  <a:pt x="2534" y="10717"/>
                </a:lnTo>
                <a:lnTo>
                  <a:pt x="2583" y="10888"/>
                </a:lnTo>
                <a:lnTo>
                  <a:pt x="2583" y="11082"/>
                </a:lnTo>
                <a:lnTo>
                  <a:pt x="2534" y="11277"/>
                </a:lnTo>
                <a:lnTo>
                  <a:pt x="2436" y="11496"/>
                </a:lnTo>
                <a:lnTo>
                  <a:pt x="2266" y="11740"/>
                </a:lnTo>
                <a:lnTo>
                  <a:pt x="1998" y="12008"/>
                </a:lnTo>
                <a:lnTo>
                  <a:pt x="1998" y="12008"/>
                </a:lnTo>
                <a:lnTo>
                  <a:pt x="1828" y="12178"/>
                </a:lnTo>
                <a:lnTo>
                  <a:pt x="1633" y="12276"/>
                </a:lnTo>
                <a:lnTo>
                  <a:pt x="1413" y="12349"/>
                </a:lnTo>
                <a:lnTo>
                  <a:pt x="1219" y="12398"/>
                </a:lnTo>
                <a:lnTo>
                  <a:pt x="999" y="12446"/>
                </a:lnTo>
                <a:lnTo>
                  <a:pt x="780" y="12544"/>
                </a:lnTo>
                <a:lnTo>
                  <a:pt x="585" y="12665"/>
                </a:lnTo>
                <a:lnTo>
                  <a:pt x="366" y="12836"/>
                </a:lnTo>
                <a:lnTo>
                  <a:pt x="366" y="12836"/>
                </a:lnTo>
                <a:lnTo>
                  <a:pt x="196" y="13031"/>
                </a:lnTo>
                <a:lnTo>
                  <a:pt x="98" y="13250"/>
                </a:lnTo>
                <a:lnTo>
                  <a:pt x="25" y="13493"/>
                </a:lnTo>
                <a:lnTo>
                  <a:pt x="1" y="13761"/>
                </a:lnTo>
                <a:lnTo>
                  <a:pt x="1" y="13761"/>
                </a:lnTo>
                <a:lnTo>
                  <a:pt x="25" y="13981"/>
                </a:lnTo>
                <a:lnTo>
                  <a:pt x="50" y="14200"/>
                </a:lnTo>
                <a:lnTo>
                  <a:pt x="123" y="14395"/>
                </a:lnTo>
                <a:lnTo>
                  <a:pt x="220" y="14614"/>
                </a:lnTo>
                <a:lnTo>
                  <a:pt x="318" y="14784"/>
                </a:lnTo>
                <a:lnTo>
                  <a:pt x="439" y="14979"/>
                </a:lnTo>
                <a:lnTo>
                  <a:pt x="561" y="15150"/>
                </a:lnTo>
                <a:lnTo>
                  <a:pt x="707" y="15320"/>
                </a:lnTo>
                <a:lnTo>
                  <a:pt x="707" y="15320"/>
                </a:lnTo>
                <a:lnTo>
                  <a:pt x="878" y="15466"/>
                </a:lnTo>
                <a:lnTo>
                  <a:pt x="1048" y="15588"/>
                </a:lnTo>
                <a:lnTo>
                  <a:pt x="1243" y="15710"/>
                </a:lnTo>
                <a:lnTo>
                  <a:pt x="1438" y="15832"/>
                </a:lnTo>
                <a:lnTo>
                  <a:pt x="1633" y="15905"/>
                </a:lnTo>
                <a:lnTo>
                  <a:pt x="1852" y="15978"/>
                </a:lnTo>
                <a:lnTo>
                  <a:pt x="2047" y="16002"/>
                </a:lnTo>
                <a:lnTo>
                  <a:pt x="2266" y="16026"/>
                </a:lnTo>
                <a:lnTo>
                  <a:pt x="2266" y="16026"/>
                </a:lnTo>
                <a:lnTo>
                  <a:pt x="2534" y="16002"/>
                </a:lnTo>
                <a:lnTo>
                  <a:pt x="2777" y="15929"/>
                </a:lnTo>
                <a:lnTo>
                  <a:pt x="2997" y="15832"/>
                </a:lnTo>
                <a:lnTo>
                  <a:pt x="3191" y="15661"/>
                </a:lnTo>
                <a:lnTo>
                  <a:pt x="3191" y="15661"/>
                </a:lnTo>
                <a:lnTo>
                  <a:pt x="3362" y="15466"/>
                </a:lnTo>
                <a:lnTo>
                  <a:pt x="3484" y="15247"/>
                </a:lnTo>
                <a:lnTo>
                  <a:pt x="3557" y="15052"/>
                </a:lnTo>
                <a:lnTo>
                  <a:pt x="3605" y="14833"/>
                </a:lnTo>
                <a:lnTo>
                  <a:pt x="3679" y="14614"/>
                </a:lnTo>
                <a:lnTo>
                  <a:pt x="3752" y="14419"/>
                </a:lnTo>
                <a:lnTo>
                  <a:pt x="3849" y="14200"/>
                </a:lnTo>
                <a:lnTo>
                  <a:pt x="4019" y="14029"/>
                </a:lnTo>
                <a:lnTo>
                  <a:pt x="4019" y="14029"/>
                </a:lnTo>
                <a:lnTo>
                  <a:pt x="4287" y="13786"/>
                </a:lnTo>
                <a:lnTo>
                  <a:pt x="4531" y="13591"/>
                </a:lnTo>
                <a:lnTo>
                  <a:pt x="4750" y="13493"/>
                </a:lnTo>
                <a:lnTo>
                  <a:pt x="4945" y="13445"/>
                </a:lnTo>
                <a:lnTo>
                  <a:pt x="5140" y="13445"/>
                </a:lnTo>
                <a:lnTo>
                  <a:pt x="5310" y="13493"/>
                </a:lnTo>
                <a:lnTo>
                  <a:pt x="5481" y="13615"/>
                </a:lnTo>
                <a:lnTo>
                  <a:pt x="5651" y="13737"/>
                </a:lnTo>
                <a:lnTo>
                  <a:pt x="5822" y="13932"/>
                </a:lnTo>
                <a:lnTo>
                  <a:pt x="5992" y="14127"/>
                </a:lnTo>
                <a:lnTo>
                  <a:pt x="6358" y="14614"/>
                </a:lnTo>
                <a:lnTo>
                  <a:pt x="6796" y="15150"/>
                </a:lnTo>
                <a:lnTo>
                  <a:pt x="7039" y="15442"/>
                </a:lnTo>
                <a:lnTo>
                  <a:pt x="7307" y="15734"/>
                </a:lnTo>
                <a:lnTo>
                  <a:pt x="7307" y="15734"/>
                </a:lnTo>
                <a:lnTo>
                  <a:pt x="7454" y="15856"/>
                </a:lnTo>
                <a:lnTo>
                  <a:pt x="7648" y="15953"/>
                </a:lnTo>
                <a:lnTo>
                  <a:pt x="7819" y="16002"/>
                </a:lnTo>
                <a:lnTo>
                  <a:pt x="8014" y="16026"/>
                </a:lnTo>
                <a:lnTo>
                  <a:pt x="8014" y="16026"/>
                </a:lnTo>
                <a:lnTo>
                  <a:pt x="8111" y="16002"/>
                </a:lnTo>
                <a:lnTo>
                  <a:pt x="8257" y="15929"/>
                </a:lnTo>
                <a:lnTo>
                  <a:pt x="8720" y="15661"/>
                </a:lnTo>
                <a:lnTo>
                  <a:pt x="8988" y="15491"/>
                </a:lnTo>
                <a:lnTo>
                  <a:pt x="9280" y="15271"/>
                </a:lnTo>
                <a:lnTo>
                  <a:pt x="9597" y="15052"/>
                </a:lnTo>
                <a:lnTo>
                  <a:pt x="9889" y="14784"/>
                </a:lnTo>
                <a:lnTo>
                  <a:pt x="10157" y="14516"/>
                </a:lnTo>
                <a:lnTo>
                  <a:pt x="10400" y="14224"/>
                </a:lnTo>
                <a:lnTo>
                  <a:pt x="10595" y="13932"/>
                </a:lnTo>
                <a:lnTo>
                  <a:pt x="10668" y="13786"/>
                </a:lnTo>
                <a:lnTo>
                  <a:pt x="10717" y="13615"/>
                </a:lnTo>
                <a:lnTo>
                  <a:pt x="10766" y="13469"/>
                </a:lnTo>
                <a:lnTo>
                  <a:pt x="10790" y="13323"/>
                </a:lnTo>
                <a:lnTo>
                  <a:pt x="10790" y="13177"/>
                </a:lnTo>
                <a:lnTo>
                  <a:pt x="10766" y="13006"/>
                </a:lnTo>
                <a:lnTo>
                  <a:pt x="10717" y="12860"/>
                </a:lnTo>
                <a:lnTo>
                  <a:pt x="10644" y="12714"/>
                </a:lnTo>
                <a:lnTo>
                  <a:pt x="10547" y="12568"/>
                </a:lnTo>
                <a:lnTo>
                  <a:pt x="10425" y="12422"/>
                </a:lnTo>
                <a:lnTo>
                  <a:pt x="10425" y="12422"/>
                </a:lnTo>
                <a:lnTo>
                  <a:pt x="10230" y="12276"/>
                </a:lnTo>
                <a:lnTo>
                  <a:pt x="10035" y="12178"/>
                </a:lnTo>
                <a:lnTo>
                  <a:pt x="9840" y="12105"/>
                </a:lnTo>
                <a:lnTo>
                  <a:pt x="9621" y="12032"/>
                </a:lnTo>
                <a:lnTo>
                  <a:pt x="9402" y="11983"/>
                </a:lnTo>
                <a:lnTo>
                  <a:pt x="9183" y="11886"/>
                </a:lnTo>
                <a:lnTo>
                  <a:pt x="8988" y="11789"/>
                </a:lnTo>
                <a:lnTo>
                  <a:pt x="8793" y="11618"/>
                </a:lnTo>
                <a:lnTo>
                  <a:pt x="8793" y="11618"/>
                </a:lnTo>
                <a:lnTo>
                  <a:pt x="8623" y="11423"/>
                </a:lnTo>
                <a:lnTo>
                  <a:pt x="8525" y="11204"/>
                </a:lnTo>
                <a:lnTo>
                  <a:pt x="8452" y="10961"/>
                </a:lnTo>
                <a:lnTo>
                  <a:pt x="8428" y="10668"/>
                </a:lnTo>
                <a:lnTo>
                  <a:pt x="8428" y="10668"/>
                </a:lnTo>
                <a:lnTo>
                  <a:pt x="8452" y="10473"/>
                </a:lnTo>
                <a:lnTo>
                  <a:pt x="8476" y="10254"/>
                </a:lnTo>
                <a:lnTo>
                  <a:pt x="8549" y="10059"/>
                </a:lnTo>
                <a:lnTo>
                  <a:pt x="8623" y="9865"/>
                </a:lnTo>
                <a:lnTo>
                  <a:pt x="8720" y="9670"/>
                </a:lnTo>
                <a:lnTo>
                  <a:pt x="8842" y="9475"/>
                </a:lnTo>
                <a:lnTo>
                  <a:pt x="8988" y="9304"/>
                </a:lnTo>
                <a:lnTo>
                  <a:pt x="9134" y="9134"/>
                </a:lnTo>
                <a:lnTo>
                  <a:pt x="9134" y="9134"/>
                </a:lnTo>
                <a:lnTo>
                  <a:pt x="9304" y="8988"/>
                </a:lnTo>
                <a:lnTo>
                  <a:pt x="9475" y="8866"/>
                </a:lnTo>
                <a:lnTo>
                  <a:pt x="9645" y="8744"/>
                </a:lnTo>
                <a:lnTo>
                  <a:pt x="9840" y="8622"/>
                </a:lnTo>
                <a:lnTo>
                  <a:pt x="10035" y="8549"/>
                </a:lnTo>
                <a:lnTo>
                  <a:pt x="10254" y="8476"/>
                </a:lnTo>
                <a:lnTo>
                  <a:pt x="10474" y="8452"/>
                </a:lnTo>
                <a:lnTo>
                  <a:pt x="10668" y="8428"/>
                </a:lnTo>
                <a:lnTo>
                  <a:pt x="10668" y="8428"/>
                </a:lnTo>
                <a:lnTo>
                  <a:pt x="10936" y="8452"/>
                </a:lnTo>
                <a:lnTo>
                  <a:pt x="11180" y="8525"/>
                </a:lnTo>
                <a:lnTo>
                  <a:pt x="11423" y="8622"/>
                </a:lnTo>
                <a:lnTo>
                  <a:pt x="11618" y="8793"/>
                </a:lnTo>
                <a:lnTo>
                  <a:pt x="11618" y="8793"/>
                </a:lnTo>
                <a:lnTo>
                  <a:pt x="11789" y="8988"/>
                </a:lnTo>
                <a:lnTo>
                  <a:pt x="11910" y="9207"/>
                </a:lnTo>
                <a:lnTo>
                  <a:pt x="11984" y="9426"/>
                </a:lnTo>
                <a:lnTo>
                  <a:pt x="12057" y="9645"/>
                </a:lnTo>
                <a:lnTo>
                  <a:pt x="12105" y="9840"/>
                </a:lnTo>
                <a:lnTo>
                  <a:pt x="12178" y="10035"/>
                </a:lnTo>
                <a:lnTo>
                  <a:pt x="12276" y="10230"/>
                </a:lnTo>
                <a:lnTo>
                  <a:pt x="12422" y="10425"/>
                </a:lnTo>
                <a:lnTo>
                  <a:pt x="12422" y="10425"/>
                </a:lnTo>
                <a:lnTo>
                  <a:pt x="12568" y="10547"/>
                </a:lnTo>
                <a:lnTo>
                  <a:pt x="12714" y="10644"/>
                </a:lnTo>
                <a:lnTo>
                  <a:pt x="12860" y="10717"/>
                </a:lnTo>
                <a:lnTo>
                  <a:pt x="13006" y="10766"/>
                </a:lnTo>
                <a:lnTo>
                  <a:pt x="13177" y="10790"/>
                </a:lnTo>
                <a:lnTo>
                  <a:pt x="13323" y="10790"/>
                </a:lnTo>
                <a:lnTo>
                  <a:pt x="13469" y="10766"/>
                </a:lnTo>
                <a:lnTo>
                  <a:pt x="13615" y="10717"/>
                </a:lnTo>
                <a:lnTo>
                  <a:pt x="13786" y="10668"/>
                </a:lnTo>
                <a:lnTo>
                  <a:pt x="13932" y="10595"/>
                </a:lnTo>
                <a:lnTo>
                  <a:pt x="14224" y="10400"/>
                </a:lnTo>
                <a:lnTo>
                  <a:pt x="14516" y="10157"/>
                </a:lnTo>
                <a:lnTo>
                  <a:pt x="14784" y="9889"/>
                </a:lnTo>
                <a:lnTo>
                  <a:pt x="15052" y="9597"/>
                </a:lnTo>
                <a:lnTo>
                  <a:pt x="15271" y="9280"/>
                </a:lnTo>
                <a:lnTo>
                  <a:pt x="15491" y="8988"/>
                </a:lnTo>
                <a:lnTo>
                  <a:pt x="15661" y="8720"/>
                </a:lnTo>
                <a:lnTo>
                  <a:pt x="15929" y="8257"/>
                </a:lnTo>
                <a:lnTo>
                  <a:pt x="16002" y="8111"/>
                </a:lnTo>
                <a:lnTo>
                  <a:pt x="16026" y="8014"/>
                </a:lnTo>
                <a:lnTo>
                  <a:pt x="16026" y="8014"/>
                </a:lnTo>
                <a:lnTo>
                  <a:pt x="16002" y="7819"/>
                </a:lnTo>
                <a:lnTo>
                  <a:pt x="15953" y="7648"/>
                </a:lnTo>
                <a:lnTo>
                  <a:pt x="15856" y="7453"/>
                </a:lnTo>
                <a:lnTo>
                  <a:pt x="15734" y="7307"/>
                </a:lnTo>
                <a:lnTo>
                  <a:pt x="15734" y="7307"/>
                </a:lnTo>
                <a:lnTo>
                  <a:pt x="15442" y="7039"/>
                </a:lnTo>
                <a:lnTo>
                  <a:pt x="15150" y="6796"/>
                </a:lnTo>
                <a:lnTo>
                  <a:pt x="14614" y="6357"/>
                </a:lnTo>
                <a:lnTo>
                  <a:pt x="14127" y="5992"/>
                </a:lnTo>
                <a:lnTo>
                  <a:pt x="13932" y="5822"/>
                </a:lnTo>
                <a:lnTo>
                  <a:pt x="13737" y="5651"/>
                </a:lnTo>
                <a:lnTo>
                  <a:pt x="13615" y="5481"/>
                </a:lnTo>
                <a:lnTo>
                  <a:pt x="13494" y="5310"/>
                </a:lnTo>
                <a:lnTo>
                  <a:pt x="13445" y="5140"/>
                </a:lnTo>
                <a:lnTo>
                  <a:pt x="13445" y="4945"/>
                </a:lnTo>
                <a:lnTo>
                  <a:pt x="13494" y="4750"/>
                </a:lnTo>
                <a:lnTo>
                  <a:pt x="13591" y="4531"/>
                </a:lnTo>
                <a:lnTo>
                  <a:pt x="13761" y="4287"/>
                </a:lnTo>
                <a:lnTo>
                  <a:pt x="14029" y="4019"/>
                </a:lnTo>
                <a:lnTo>
                  <a:pt x="14029" y="4019"/>
                </a:lnTo>
                <a:close/>
              </a:path>
            </a:pathLst>
          </a:custGeom>
          <a:noFill/>
          <a:ln w="12175" cap="rnd" cmpd="sng">
            <a:solidFill>
              <a:srgbClr val="FFB600"/>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nvGrpSpPr>
          <p:cNvPr id="316" name="Shape 316"/>
          <p:cNvGrpSpPr/>
          <p:nvPr/>
        </p:nvGrpSpPr>
        <p:grpSpPr>
          <a:xfrm>
            <a:off x="8142375" y="4477573"/>
            <a:ext cx="508851" cy="478711"/>
            <a:chOff x="5972700" y="2330200"/>
            <a:chExt cx="411625" cy="387275"/>
          </a:xfrm>
        </p:grpSpPr>
        <p:sp>
          <p:nvSpPr>
            <p:cNvPr id="317" name="Shape 317"/>
            <p:cNvSpPr/>
            <p:nvPr/>
          </p:nvSpPr>
          <p:spPr>
            <a:xfrm>
              <a:off x="5972700" y="2476950"/>
              <a:ext cx="98050" cy="219825"/>
            </a:xfrm>
            <a:custGeom>
              <a:avLst/>
              <a:gdLst/>
              <a:ahLst/>
              <a:cxnLst/>
              <a:rect l="0" t="0" r="0" b="0"/>
              <a:pathLst>
                <a:path w="3922" h="8793" fill="none" extrusionOk="0">
                  <a:moveTo>
                    <a:pt x="0" y="0"/>
                  </a:moveTo>
                  <a:lnTo>
                    <a:pt x="0" y="8792"/>
                  </a:lnTo>
                  <a:lnTo>
                    <a:pt x="3921" y="8792"/>
                  </a:lnTo>
                  <a:lnTo>
                    <a:pt x="3921" y="0"/>
                  </a:lnTo>
                  <a:lnTo>
                    <a:pt x="0" y="0"/>
                  </a:lnTo>
                  <a:close/>
                  <a:moveTo>
                    <a:pt x="2411" y="2411"/>
                  </a:moveTo>
                  <a:lnTo>
                    <a:pt x="2411" y="2411"/>
                  </a:lnTo>
                  <a:lnTo>
                    <a:pt x="2265" y="2387"/>
                  </a:lnTo>
                  <a:lnTo>
                    <a:pt x="2143" y="2363"/>
                  </a:lnTo>
                  <a:lnTo>
                    <a:pt x="2022" y="2290"/>
                  </a:lnTo>
                  <a:lnTo>
                    <a:pt x="1924" y="2216"/>
                  </a:lnTo>
                  <a:lnTo>
                    <a:pt x="1827" y="2095"/>
                  </a:lnTo>
                  <a:lnTo>
                    <a:pt x="1754" y="1973"/>
                  </a:lnTo>
                  <a:lnTo>
                    <a:pt x="1729" y="1851"/>
                  </a:lnTo>
                  <a:lnTo>
                    <a:pt x="1705" y="1705"/>
                  </a:lnTo>
                  <a:lnTo>
                    <a:pt x="1705" y="1705"/>
                  </a:lnTo>
                  <a:lnTo>
                    <a:pt x="1729" y="1559"/>
                  </a:lnTo>
                  <a:lnTo>
                    <a:pt x="1754" y="1437"/>
                  </a:lnTo>
                  <a:lnTo>
                    <a:pt x="1827" y="1315"/>
                  </a:lnTo>
                  <a:lnTo>
                    <a:pt x="1924" y="1218"/>
                  </a:lnTo>
                  <a:lnTo>
                    <a:pt x="2022" y="1120"/>
                  </a:lnTo>
                  <a:lnTo>
                    <a:pt x="2143" y="1072"/>
                  </a:lnTo>
                  <a:lnTo>
                    <a:pt x="2265" y="1023"/>
                  </a:lnTo>
                  <a:lnTo>
                    <a:pt x="2411" y="999"/>
                  </a:lnTo>
                  <a:lnTo>
                    <a:pt x="2411" y="999"/>
                  </a:lnTo>
                  <a:lnTo>
                    <a:pt x="2557" y="1023"/>
                  </a:lnTo>
                  <a:lnTo>
                    <a:pt x="2679" y="1072"/>
                  </a:lnTo>
                  <a:lnTo>
                    <a:pt x="2801" y="1120"/>
                  </a:lnTo>
                  <a:lnTo>
                    <a:pt x="2898" y="1218"/>
                  </a:lnTo>
                  <a:lnTo>
                    <a:pt x="2996" y="1315"/>
                  </a:lnTo>
                  <a:lnTo>
                    <a:pt x="3069" y="1437"/>
                  </a:lnTo>
                  <a:lnTo>
                    <a:pt x="3093" y="1559"/>
                  </a:lnTo>
                  <a:lnTo>
                    <a:pt x="3118" y="1705"/>
                  </a:lnTo>
                  <a:lnTo>
                    <a:pt x="3118" y="1705"/>
                  </a:lnTo>
                  <a:lnTo>
                    <a:pt x="3093" y="1851"/>
                  </a:lnTo>
                  <a:lnTo>
                    <a:pt x="3069" y="1973"/>
                  </a:lnTo>
                  <a:lnTo>
                    <a:pt x="2996" y="2095"/>
                  </a:lnTo>
                  <a:lnTo>
                    <a:pt x="2898" y="2216"/>
                  </a:lnTo>
                  <a:lnTo>
                    <a:pt x="2801" y="2290"/>
                  </a:lnTo>
                  <a:lnTo>
                    <a:pt x="2679" y="2363"/>
                  </a:lnTo>
                  <a:lnTo>
                    <a:pt x="2557" y="2387"/>
                  </a:lnTo>
                  <a:lnTo>
                    <a:pt x="2411" y="2411"/>
                  </a:lnTo>
                  <a:lnTo>
                    <a:pt x="2411" y="241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18" name="Shape 318"/>
            <p:cNvSpPr/>
            <p:nvPr/>
          </p:nvSpPr>
          <p:spPr>
            <a:xfrm>
              <a:off x="6078025" y="2330200"/>
              <a:ext cx="306300" cy="387275"/>
            </a:xfrm>
            <a:custGeom>
              <a:avLst/>
              <a:gdLst/>
              <a:ahLst/>
              <a:cxnLst/>
              <a:rect l="0" t="0" r="0" b="0"/>
              <a:pathLst>
                <a:path w="12252" h="15491" fill="none" extrusionOk="0">
                  <a:moveTo>
                    <a:pt x="1" y="13396"/>
                  </a:moveTo>
                  <a:lnTo>
                    <a:pt x="1511" y="13396"/>
                  </a:lnTo>
                  <a:lnTo>
                    <a:pt x="1511" y="13396"/>
                  </a:lnTo>
                  <a:lnTo>
                    <a:pt x="1998" y="13639"/>
                  </a:lnTo>
                  <a:lnTo>
                    <a:pt x="2680" y="13932"/>
                  </a:lnTo>
                  <a:lnTo>
                    <a:pt x="3556" y="14273"/>
                  </a:lnTo>
                  <a:lnTo>
                    <a:pt x="4531" y="14638"/>
                  </a:lnTo>
                  <a:lnTo>
                    <a:pt x="5578" y="14955"/>
                  </a:lnTo>
                  <a:lnTo>
                    <a:pt x="6114" y="15101"/>
                  </a:lnTo>
                  <a:lnTo>
                    <a:pt x="6650" y="15222"/>
                  </a:lnTo>
                  <a:lnTo>
                    <a:pt x="7161" y="15344"/>
                  </a:lnTo>
                  <a:lnTo>
                    <a:pt x="7672" y="15417"/>
                  </a:lnTo>
                  <a:lnTo>
                    <a:pt x="8135" y="15466"/>
                  </a:lnTo>
                  <a:lnTo>
                    <a:pt x="8598" y="15490"/>
                  </a:lnTo>
                  <a:lnTo>
                    <a:pt x="8598" y="15490"/>
                  </a:lnTo>
                  <a:lnTo>
                    <a:pt x="9377" y="15490"/>
                  </a:lnTo>
                  <a:lnTo>
                    <a:pt x="9791" y="15466"/>
                  </a:lnTo>
                  <a:lnTo>
                    <a:pt x="10181" y="15417"/>
                  </a:lnTo>
                  <a:lnTo>
                    <a:pt x="10522" y="15320"/>
                  </a:lnTo>
                  <a:lnTo>
                    <a:pt x="10692" y="15271"/>
                  </a:lnTo>
                  <a:lnTo>
                    <a:pt x="10814" y="15222"/>
                  </a:lnTo>
                  <a:lnTo>
                    <a:pt x="10936" y="15149"/>
                  </a:lnTo>
                  <a:lnTo>
                    <a:pt x="11033" y="15052"/>
                  </a:lnTo>
                  <a:lnTo>
                    <a:pt x="11082" y="14955"/>
                  </a:lnTo>
                  <a:lnTo>
                    <a:pt x="11131" y="14833"/>
                  </a:lnTo>
                  <a:lnTo>
                    <a:pt x="11204" y="14126"/>
                  </a:lnTo>
                  <a:lnTo>
                    <a:pt x="11204" y="14126"/>
                  </a:lnTo>
                  <a:lnTo>
                    <a:pt x="11180" y="13956"/>
                  </a:lnTo>
                  <a:lnTo>
                    <a:pt x="11131" y="13810"/>
                  </a:lnTo>
                  <a:lnTo>
                    <a:pt x="11033" y="13664"/>
                  </a:lnTo>
                  <a:lnTo>
                    <a:pt x="10887" y="13542"/>
                  </a:lnTo>
                  <a:lnTo>
                    <a:pt x="10887" y="13542"/>
                  </a:lnTo>
                  <a:lnTo>
                    <a:pt x="11009" y="13518"/>
                  </a:lnTo>
                  <a:lnTo>
                    <a:pt x="11131" y="13469"/>
                  </a:lnTo>
                  <a:lnTo>
                    <a:pt x="11253" y="13420"/>
                  </a:lnTo>
                  <a:lnTo>
                    <a:pt x="11350" y="13323"/>
                  </a:lnTo>
                  <a:lnTo>
                    <a:pt x="11423" y="13225"/>
                  </a:lnTo>
                  <a:lnTo>
                    <a:pt x="11496" y="13104"/>
                  </a:lnTo>
                  <a:lnTo>
                    <a:pt x="11545" y="12957"/>
                  </a:lnTo>
                  <a:lnTo>
                    <a:pt x="11569" y="12836"/>
                  </a:lnTo>
                  <a:lnTo>
                    <a:pt x="11642" y="11959"/>
                  </a:lnTo>
                  <a:lnTo>
                    <a:pt x="11642" y="11959"/>
                  </a:lnTo>
                  <a:lnTo>
                    <a:pt x="11642" y="11837"/>
                  </a:lnTo>
                  <a:lnTo>
                    <a:pt x="11642" y="11740"/>
                  </a:lnTo>
                  <a:lnTo>
                    <a:pt x="11618" y="11618"/>
                  </a:lnTo>
                  <a:lnTo>
                    <a:pt x="11569" y="11521"/>
                  </a:lnTo>
                  <a:lnTo>
                    <a:pt x="11447" y="11350"/>
                  </a:lnTo>
                  <a:lnTo>
                    <a:pt x="11374" y="11277"/>
                  </a:lnTo>
                  <a:lnTo>
                    <a:pt x="11301" y="11204"/>
                  </a:lnTo>
                  <a:lnTo>
                    <a:pt x="11301" y="11204"/>
                  </a:lnTo>
                  <a:lnTo>
                    <a:pt x="11423" y="11180"/>
                  </a:lnTo>
                  <a:lnTo>
                    <a:pt x="11521" y="11131"/>
                  </a:lnTo>
                  <a:lnTo>
                    <a:pt x="11618" y="11058"/>
                  </a:lnTo>
                  <a:lnTo>
                    <a:pt x="11715" y="10960"/>
                  </a:lnTo>
                  <a:lnTo>
                    <a:pt x="11788" y="10863"/>
                  </a:lnTo>
                  <a:lnTo>
                    <a:pt x="11837" y="10766"/>
                  </a:lnTo>
                  <a:lnTo>
                    <a:pt x="11886" y="10644"/>
                  </a:lnTo>
                  <a:lnTo>
                    <a:pt x="11910" y="10498"/>
                  </a:lnTo>
                  <a:lnTo>
                    <a:pt x="11983" y="9645"/>
                  </a:lnTo>
                  <a:lnTo>
                    <a:pt x="11983" y="9645"/>
                  </a:lnTo>
                  <a:lnTo>
                    <a:pt x="11983" y="9523"/>
                  </a:lnTo>
                  <a:lnTo>
                    <a:pt x="11983" y="9402"/>
                  </a:lnTo>
                  <a:lnTo>
                    <a:pt x="11959" y="9280"/>
                  </a:lnTo>
                  <a:lnTo>
                    <a:pt x="11910" y="9182"/>
                  </a:lnTo>
                  <a:lnTo>
                    <a:pt x="11861" y="9085"/>
                  </a:lnTo>
                  <a:lnTo>
                    <a:pt x="11788" y="9012"/>
                  </a:lnTo>
                  <a:lnTo>
                    <a:pt x="11715" y="8939"/>
                  </a:lnTo>
                  <a:lnTo>
                    <a:pt x="11618" y="8866"/>
                  </a:lnTo>
                  <a:lnTo>
                    <a:pt x="11618" y="8866"/>
                  </a:lnTo>
                  <a:lnTo>
                    <a:pt x="11715" y="8841"/>
                  </a:lnTo>
                  <a:lnTo>
                    <a:pt x="11813" y="8768"/>
                  </a:lnTo>
                  <a:lnTo>
                    <a:pt x="11910" y="8695"/>
                  </a:lnTo>
                  <a:lnTo>
                    <a:pt x="11983" y="8622"/>
                  </a:lnTo>
                  <a:lnTo>
                    <a:pt x="12056" y="8525"/>
                  </a:lnTo>
                  <a:lnTo>
                    <a:pt x="12105" y="8427"/>
                  </a:lnTo>
                  <a:lnTo>
                    <a:pt x="12129" y="8306"/>
                  </a:lnTo>
                  <a:lnTo>
                    <a:pt x="12154" y="8184"/>
                  </a:lnTo>
                  <a:lnTo>
                    <a:pt x="12251" y="7307"/>
                  </a:lnTo>
                  <a:lnTo>
                    <a:pt x="12251" y="7307"/>
                  </a:lnTo>
                  <a:lnTo>
                    <a:pt x="12227" y="7185"/>
                  </a:lnTo>
                  <a:lnTo>
                    <a:pt x="12202" y="7064"/>
                  </a:lnTo>
                  <a:lnTo>
                    <a:pt x="12154" y="6966"/>
                  </a:lnTo>
                  <a:lnTo>
                    <a:pt x="12105" y="6869"/>
                  </a:lnTo>
                  <a:lnTo>
                    <a:pt x="12032" y="6771"/>
                  </a:lnTo>
                  <a:lnTo>
                    <a:pt x="11935" y="6698"/>
                  </a:lnTo>
                  <a:lnTo>
                    <a:pt x="11715" y="6552"/>
                  </a:lnTo>
                  <a:lnTo>
                    <a:pt x="11472" y="6430"/>
                  </a:lnTo>
                  <a:lnTo>
                    <a:pt x="11180" y="6333"/>
                  </a:lnTo>
                  <a:lnTo>
                    <a:pt x="10863" y="6260"/>
                  </a:lnTo>
                  <a:lnTo>
                    <a:pt x="10546" y="6211"/>
                  </a:lnTo>
                  <a:lnTo>
                    <a:pt x="10546" y="6211"/>
                  </a:lnTo>
                  <a:lnTo>
                    <a:pt x="9864" y="6114"/>
                  </a:lnTo>
                  <a:lnTo>
                    <a:pt x="8817" y="6016"/>
                  </a:lnTo>
                  <a:lnTo>
                    <a:pt x="7575" y="5943"/>
                  </a:lnTo>
                  <a:lnTo>
                    <a:pt x="6309" y="5870"/>
                  </a:lnTo>
                  <a:lnTo>
                    <a:pt x="6309" y="5870"/>
                  </a:lnTo>
                  <a:lnTo>
                    <a:pt x="6479" y="5578"/>
                  </a:lnTo>
                  <a:lnTo>
                    <a:pt x="6625" y="5237"/>
                  </a:lnTo>
                  <a:lnTo>
                    <a:pt x="6771" y="4872"/>
                  </a:lnTo>
                  <a:lnTo>
                    <a:pt x="6869" y="4482"/>
                  </a:lnTo>
                  <a:lnTo>
                    <a:pt x="6966" y="4092"/>
                  </a:lnTo>
                  <a:lnTo>
                    <a:pt x="7064" y="3678"/>
                  </a:lnTo>
                  <a:lnTo>
                    <a:pt x="7161" y="2875"/>
                  </a:lnTo>
                  <a:lnTo>
                    <a:pt x="7234" y="2144"/>
                  </a:lnTo>
                  <a:lnTo>
                    <a:pt x="7283" y="1535"/>
                  </a:lnTo>
                  <a:lnTo>
                    <a:pt x="7283" y="975"/>
                  </a:lnTo>
                  <a:lnTo>
                    <a:pt x="7283" y="975"/>
                  </a:lnTo>
                  <a:lnTo>
                    <a:pt x="7283" y="804"/>
                  </a:lnTo>
                  <a:lnTo>
                    <a:pt x="7210" y="609"/>
                  </a:lnTo>
                  <a:lnTo>
                    <a:pt x="7137" y="463"/>
                  </a:lnTo>
                  <a:lnTo>
                    <a:pt x="7015" y="317"/>
                  </a:lnTo>
                  <a:lnTo>
                    <a:pt x="6869" y="171"/>
                  </a:lnTo>
                  <a:lnTo>
                    <a:pt x="6698" y="98"/>
                  </a:lnTo>
                  <a:lnTo>
                    <a:pt x="6503" y="25"/>
                  </a:lnTo>
                  <a:lnTo>
                    <a:pt x="6309" y="1"/>
                  </a:lnTo>
                  <a:lnTo>
                    <a:pt x="6309" y="1"/>
                  </a:lnTo>
                  <a:lnTo>
                    <a:pt x="5943" y="25"/>
                  </a:lnTo>
                  <a:lnTo>
                    <a:pt x="5700" y="74"/>
                  </a:lnTo>
                  <a:lnTo>
                    <a:pt x="5505" y="147"/>
                  </a:lnTo>
                  <a:lnTo>
                    <a:pt x="5359" y="220"/>
                  </a:lnTo>
                  <a:lnTo>
                    <a:pt x="5359" y="220"/>
                  </a:lnTo>
                  <a:lnTo>
                    <a:pt x="4969" y="1462"/>
                  </a:lnTo>
                  <a:lnTo>
                    <a:pt x="4774" y="2022"/>
                  </a:lnTo>
                  <a:lnTo>
                    <a:pt x="4579" y="2534"/>
                  </a:lnTo>
                  <a:lnTo>
                    <a:pt x="4385" y="2996"/>
                  </a:lnTo>
                  <a:lnTo>
                    <a:pt x="4190" y="3386"/>
                  </a:lnTo>
                  <a:lnTo>
                    <a:pt x="4019" y="3678"/>
                  </a:lnTo>
                  <a:lnTo>
                    <a:pt x="3873" y="3922"/>
                  </a:lnTo>
                  <a:lnTo>
                    <a:pt x="3873" y="3922"/>
                  </a:lnTo>
                  <a:lnTo>
                    <a:pt x="3654" y="4141"/>
                  </a:lnTo>
                  <a:lnTo>
                    <a:pt x="3313" y="4482"/>
                  </a:lnTo>
                  <a:lnTo>
                    <a:pt x="2509" y="5237"/>
                  </a:lnTo>
                  <a:lnTo>
                    <a:pt x="1438" y="6211"/>
                  </a:lnTo>
                  <a:lnTo>
                    <a:pt x="1" y="621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grpSp>
        <p:nvGrpSpPr>
          <p:cNvPr id="319" name="Shape 319"/>
          <p:cNvGrpSpPr/>
          <p:nvPr/>
        </p:nvGrpSpPr>
        <p:grpSpPr>
          <a:xfrm>
            <a:off x="545621" y="382390"/>
            <a:ext cx="398658" cy="631920"/>
            <a:chOff x="6718575" y="2318625"/>
            <a:chExt cx="256950" cy="407375"/>
          </a:xfrm>
        </p:grpSpPr>
        <p:sp>
          <p:nvSpPr>
            <p:cNvPr id="320" name="Shape 320"/>
            <p:cNvSpPr/>
            <p:nvPr/>
          </p:nvSpPr>
          <p:spPr>
            <a:xfrm>
              <a:off x="6795900" y="2673600"/>
              <a:ext cx="102300" cy="22550"/>
            </a:xfrm>
            <a:custGeom>
              <a:avLst/>
              <a:gdLst/>
              <a:ahLst/>
              <a:cxnLst/>
              <a:rect l="0" t="0" r="0" b="0"/>
              <a:pathLst>
                <a:path w="4092" h="902" fill="none" extrusionOk="0">
                  <a:moveTo>
                    <a:pt x="4092" y="902"/>
                  </a:moveTo>
                  <a:lnTo>
                    <a:pt x="4092" y="1"/>
                  </a:lnTo>
                  <a:lnTo>
                    <a:pt x="0" y="1"/>
                  </a:lnTo>
                  <a:lnTo>
                    <a:pt x="0" y="902"/>
                  </a:lnTo>
                  <a:lnTo>
                    <a:pt x="4092" y="902"/>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21" name="Shape 321"/>
            <p:cNvSpPr/>
            <p:nvPr/>
          </p:nvSpPr>
          <p:spPr>
            <a:xfrm>
              <a:off x="6795900" y="2650475"/>
              <a:ext cx="102300" cy="22550"/>
            </a:xfrm>
            <a:custGeom>
              <a:avLst/>
              <a:gdLst/>
              <a:ahLst/>
              <a:cxnLst/>
              <a:rect l="0" t="0" r="0" b="0"/>
              <a:pathLst>
                <a:path w="4092" h="902" fill="none" extrusionOk="0">
                  <a:moveTo>
                    <a:pt x="4092" y="901"/>
                  </a:moveTo>
                  <a:lnTo>
                    <a:pt x="4092" y="0"/>
                  </a:lnTo>
                  <a:lnTo>
                    <a:pt x="0" y="0"/>
                  </a:lnTo>
                  <a:lnTo>
                    <a:pt x="0" y="901"/>
                  </a:lnTo>
                  <a:lnTo>
                    <a:pt x="4092" y="90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22" name="Shape 322"/>
            <p:cNvSpPr/>
            <p:nvPr/>
          </p:nvSpPr>
          <p:spPr>
            <a:xfrm>
              <a:off x="6795900" y="2696125"/>
              <a:ext cx="102300" cy="29875"/>
            </a:xfrm>
            <a:custGeom>
              <a:avLst/>
              <a:gdLst/>
              <a:ahLst/>
              <a:cxnLst/>
              <a:rect l="0" t="0" r="0" b="0"/>
              <a:pathLst>
                <a:path w="4092" h="1195" fill="none" extrusionOk="0">
                  <a:moveTo>
                    <a:pt x="0" y="1"/>
                  </a:moveTo>
                  <a:lnTo>
                    <a:pt x="0" y="171"/>
                  </a:lnTo>
                  <a:lnTo>
                    <a:pt x="0" y="171"/>
                  </a:lnTo>
                  <a:lnTo>
                    <a:pt x="24" y="318"/>
                  </a:lnTo>
                  <a:lnTo>
                    <a:pt x="98" y="464"/>
                  </a:lnTo>
                  <a:lnTo>
                    <a:pt x="195" y="585"/>
                  </a:lnTo>
                  <a:lnTo>
                    <a:pt x="341" y="659"/>
                  </a:lnTo>
                  <a:lnTo>
                    <a:pt x="1875" y="1170"/>
                  </a:lnTo>
                  <a:lnTo>
                    <a:pt x="1875" y="1170"/>
                  </a:lnTo>
                  <a:lnTo>
                    <a:pt x="2046" y="1194"/>
                  </a:lnTo>
                  <a:lnTo>
                    <a:pt x="2046" y="1194"/>
                  </a:lnTo>
                  <a:lnTo>
                    <a:pt x="2216" y="1170"/>
                  </a:lnTo>
                  <a:lnTo>
                    <a:pt x="3751" y="659"/>
                  </a:lnTo>
                  <a:lnTo>
                    <a:pt x="3751" y="659"/>
                  </a:lnTo>
                  <a:lnTo>
                    <a:pt x="3897" y="585"/>
                  </a:lnTo>
                  <a:lnTo>
                    <a:pt x="3994" y="464"/>
                  </a:lnTo>
                  <a:lnTo>
                    <a:pt x="4067" y="318"/>
                  </a:lnTo>
                  <a:lnTo>
                    <a:pt x="4092" y="171"/>
                  </a:lnTo>
                  <a:lnTo>
                    <a:pt x="4092" y="1"/>
                  </a:lnTo>
                  <a:lnTo>
                    <a:pt x="0" y="1"/>
                  </a:lnTo>
                  <a:close/>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23" name="Shape 323"/>
            <p:cNvSpPr/>
            <p:nvPr/>
          </p:nvSpPr>
          <p:spPr>
            <a:xfrm>
              <a:off x="6784925" y="2459275"/>
              <a:ext cx="35350" cy="166875"/>
            </a:xfrm>
            <a:custGeom>
              <a:avLst/>
              <a:gdLst/>
              <a:ahLst/>
              <a:cxnLst/>
              <a:rect l="0" t="0" r="0" b="0"/>
              <a:pathLst>
                <a:path w="1414" h="6675" fill="none" extrusionOk="0">
                  <a:moveTo>
                    <a:pt x="1413" y="6674"/>
                  </a:moveTo>
                  <a:lnTo>
                    <a:pt x="1413" y="6674"/>
                  </a:lnTo>
                  <a:lnTo>
                    <a:pt x="585" y="2850"/>
                  </a:lnTo>
                  <a:lnTo>
                    <a:pt x="1" y="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24" name="Shape 324"/>
            <p:cNvSpPr/>
            <p:nvPr/>
          </p:nvSpPr>
          <p:spPr>
            <a:xfrm>
              <a:off x="6718575" y="2318625"/>
              <a:ext cx="256950" cy="307525"/>
            </a:xfrm>
            <a:custGeom>
              <a:avLst/>
              <a:gdLst/>
              <a:ahLst/>
              <a:cxnLst/>
              <a:rect l="0" t="0" r="0" b="0"/>
              <a:pathLst>
                <a:path w="10278" h="12301" fill="none" extrusionOk="0">
                  <a:moveTo>
                    <a:pt x="7185" y="12300"/>
                  </a:moveTo>
                  <a:lnTo>
                    <a:pt x="7185" y="12300"/>
                  </a:lnTo>
                  <a:lnTo>
                    <a:pt x="7307" y="11764"/>
                  </a:lnTo>
                  <a:lnTo>
                    <a:pt x="7477" y="11253"/>
                  </a:lnTo>
                  <a:lnTo>
                    <a:pt x="7672" y="10766"/>
                  </a:lnTo>
                  <a:lnTo>
                    <a:pt x="7891" y="10327"/>
                  </a:lnTo>
                  <a:lnTo>
                    <a:pt x="8135" y="9913"/>
                  </a:lnTo>
                  <a:lnTo>
                    <a:pt x="8378" y="9499"/>
                  </a:lnTo>
                  <a:lnTo>
                    <a:pt x="8914" y="8720"/>
                  </a:lnTo>
                  <a:lnTo>
                    <a:pt x="9182" y="8330"/>
                  </a:lnTo>
                  <a:lnTo>
                    <a:pt x="9425" y="7941"/>
                  </a:lnTo>
                  <a:lnTo>
                    <a:pt x="9645" y="7551"/>
                  </a:lnTo>
                  <a:lnTo>
                    <a:pt x="9864" y="7113"/>
                  </a:lnTo>
                  <a:lnTo>
                    <a:pt x="10034" y="6674"/>
                  </a:lnTo>
                  <a:lnTo>
                    <a:pt x="10156" y="6187"/>
                  </a:lnTo>
                  <a:lnTo>
                    <a:pt x="10229" y="5676"/>
                  </a:lnTo>
                  <a:lnTo>
                    <a:pt x="10253" y="5408"/>
                  </a:lnTo>
                  <a:lnTo>
                    <a:pt x="10278" y="5140"/>
                  </a:lnTo>
                  <a:lnTo>
                    <a:pt x="10278" y="5140"/>
                  </a:lnTo>
                  <a:lnTo>
                    <a:pt x="10229" y="4604"/>
                  </a:lnTo>
                  <a:lnTo>
                    <a:pt x="10156" y="4093"/>
                  </a:lnTo>
                  <a:lnTo>
                    <a:pt x="10034" y="3605"/>
                  </a:lnTo>
                  <a:lnTo>
                    <a:pt x="9864" y="3143"/>
                  </a:lnTo>
                  <a:lnTo>
                    <a:pt x="9645" y="2680"/>
                  </a:lnTo>
                  <a:lnTo>
                    <a:pt x="9401" y="2266"/>
                  </a:lnTo>
                  <a:lnTo>
                    <a:pt x="9084" y="1876"/>
                  </a:lnTo>
                  <a:lnTo>
                    <a:pt x="8768" y="1511"/>
                  </a:lnTo>
                  <a:lnTo>
                    <a:pt x="8402" y="1170"/>
                  </a:lnTo>
                  <a:lnTo>
                    <a:pt x="8013" y="878"/>
                  </a:lnTo>
                  <a:lnTo>
                    <a:pt x="7574" y="634"/>
                  </a:lnTo>
                  <a:lnTo>
                    <a:pt x="7136" y="415"/>
                  </a:lnTo>
                  <a:lnTo>
                    <a:pt x="6673" y="244"/>
                  </a:lnTo>
                  <a:lnTo>
                    <a:pt x="6162" y="98"/>
                  </a:lnTo>
                  <a:lnTo>
                    <a:pt x="5675" y="25"/>
                  </a:lnTo>
                  <a:lnTo>
                    <a:pt x="5139" y="1"/>
                  </a:lnTo>
                  <a:lnTo>
                    <a:pt x="5139" y="1"/>
                  </a:lnTo>
                  <a:lnTo>
                    <a:pt x="4603" y="25"/>
                  </a:lnTo>
                  <a:lnTo>
                    <a:pt x="4116" y="98"/>
                  </a:lnTo>
                  <a:lnTo>
                    <a:pt x="3605" y="244"/>
                  </a:lnTo>
                  <a:lnTo>
                    <a:pt x="3142" y="415"/>
                  </a:lnTo>
                  <a:lnTo>
                    <a:pt x="2703" y="634"/>
                  </a:lnTo>
                  <a:lnTo>
                    <a:pt x="2265" y="878"/>
                  </a:lnTo>
                  <a:lnTo>
                    <a:pt x="1875" y="1170"/>
                  </a:lnTo>
                  <a:lnTo>
                    <a:pt x="1510" y="1511"/>
                  </a:lnTo>
                  <a:lnTo>
                    <a:pt x="1193" y="1876"/>
                  </a:lnTo>
                  <a:lnTo>
                    <a:pt x="877" y="2266"/>
                  </a:lnTo>
                  <a:lnTo>
                    <a:pt x="633" y="2680"/>
                  </a:lnTo>
                  <a:lnTo>
                    <a:pt x="414" y="3143"/>
                  </a:lnTo>
                  <a:lnTo>
                    <a:pt x="244" y="3605"/>
                  </a:lnTo>
                  <a:lnTo>
                    <a:pt x="122" y="4093"/>
                  </a:lnTo>
                  <a:lnTo>
                    <a:pt x="49" y="4604"/>
                  </a:lnTo>
                  <a:lnTo>
                    <a:pt x="0" y="5140"/>
                  </a:lnTo>
                  <a:lnTo>
                    <a:pt x="0" y="5140"/>
                  </a:lnTo>
                  <a:lnTo>
                    <a:pt x="24" y="5408"/>
                  </a:lnTo>
                  <a:lnTo>
                    <a:pt x="49" y="5676"/>
                  </a:lnTo>
                  <a:lnTo>
                    <a:pt x="122" y="6187"/>
                  </a:lnTo>
                  <a:lnTo>
                    <a:pt x="244" y="6674"/>
                  </a:lnTo>
                  <a:lnTo>
                    <a:pt x="414" y="7113"/>
                  </a:lnTo>
                  <a:lnTo>
                    <a:pt x="633" y="7551"/>
                  </a:lnTo>
                  <a:lnTo>
                    <a:pt x="852" y="7941"/>
                  </a:lnTo>
                  <a:lnTo>
                    <a:pt x="1096" y="8330"/>
                  </a:lnTo>
                  <a:lnTo>
                    <a:pt x="1364" y="8720"/>
                  </a:lnTo>
                  <a:lnTo>
                    <a:pt x="1900" y="9499"/>
                  </a:lnTo>
                  <a:lnTo>
                    <a:pt x="2143" y="9913"/>
                  </a:lnTo>
                  <a:lnTo>
                    <a:pt x="2387" y="10327"/>
                  </a:lnTo>
                  <a:lnTo>
                    <a:pt x="2606" y="10766"/>
                  </a:lnTo>
                  <a:lnTo>
                    <a:pt x="2801" y="11253"/>
                  </a:lnTo>
                  <a:lnTo>
                    <a:pt x="2971" y="11764"/>
                  </a:lnTo>
                  <a:lnTo>
                    <a:pt x="3093" y="12300"/>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25" name="Shape 325"/>
            <p:cNvSpPr/>
            <p:nvPr/>
          </p:nvSpPr>
          <p:spPr>
            <a:xfrm>
              <a:off x="6873825" y="2459275"/>
              <a:ext cx="35350" cy="166875"/>
            </a:xfrm>
            <a:custGeom>
              <a:avLst/>
              <a:gdLst/>
              <a:ahLst/>
              <a:cxnLst/>
              <a:rect l="0" t="0" r="0" b="0"/>
              <a:pathLst>
                <a:path w="1414" h="6675" fill="none" extrusionOk="0">
                  <a:moveTo>
                    <a:pt x="1413" y="1"/>
                  </a:moveTo>
                  <a:lnTo>
                    <a:pt x="1413" y="1"/>
                  </a:lnTo>
                  <a:lnTo>
                    <a:pt x="829" y="2850"/>
                  </a:lnTo>
                  <a:lnTo>
                    <a:pt x="1" y="6674"/>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26" name="Shape 326"/>
            <p:cNvSpPr/>
            <p:nvPr/>
          </p:nvSpPr>
          <p:spPr>
            <a:xfrm>
              <a:off x="6801975" y="2453200"/>
              <a:ext cx="90150" cy="19500"/>
            </a:xfrm>
            <a:custGeom>
              <a:avLst/>
              <a:gdLst/>
              <a:ahLst/>
              <a:cxnLst/>
              <a:rect l="0" t="0" r="0" b="0"/>
              <a:pathLst>
                <a:path w="3606" h="780" fill="none" extrusionOk="0">
                  <a:moveTo>
                    <a:pt x="1" y="73"/>
                  </a:moveTo>
                  <a:lnTo>
                    <a:pt x="829" y="780"/>
                  </a:lnTo>
                  <a:lnTo>
                    <a:pt x="1657" y="73"/>
                  </a:lnTo>
                  <a:lnTo>
                    <a:pt x="1657" y="73"/>
                  </a:lnTo>
                  <a:lnTo>
                    <a:pt x="1730" y="25"/>
                  </a:lnTo>
                  <a:lnTo>
                    <a:pt x="1803" y="0"/>
                  </a:lnTo>
                  <a:lnTo>
                    <a:pt x="1876" y="25"/>
                  </a:lnTo>
                  <a:lnTo>
                    <a:pt x="1949" y="73"/>
                  </a:lnTo>
                  <a:lnTo>
                    <a:pt x="2777" y="780"/>
                  </a:lnTo>
                  <a:lnTo>
                    <a:pt x="3605" y="73"/>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sp>
          <p:nvSpPr>
            <p:cNvPr id="327" name="Shape 327"/>
            <p:cNvSpPr/>
            <p:nvPr/>
          </p:nvSpPr>
          <p:spPr>
            <a:xfrm>
              <a:off x="6795900" y="2628550"/>
              <a:ext cx="102300" cy="25"/>
            </a:xfrm>
            <a:custGeom>
              <a:avLst/>
              <a:gdLst/>
              <a:ahLst/>
              <a:cxnLst/>
              <a:rect l="0" t="0" r="0" b="0"/>
              <a:pathLst>
                <a:path w="4092" h="1" fill="none" extrusionOk="0">
                  <a:moveTo>
                    <a:pt x="0" y="1"/>
                  </a:moveTo>
                  <a:lnTo>
                    <a:pt x="4092" y="1"/>
                  </a:lnTo>
                </a:path>
              </a:pathLst>
            </a:custGeom>
            <a:noFill/>
            <a:ln w="12175" cap="rnd" cmpd="sng">
              <a:solidFill>
                <a:srgbClr val="FFFFFF"/>
              </a:solidFill>
              <a:prstDash val="solid"/>
              <a:round/>
              <a:headEnd type="none" w="sm" len="sm"/>
              <a:tailEnd type="none" w="sm" len="sm"/>
            </a:ln>
          </p:spPr>
          <p:txBody>
            <a:bodyPr spcFirstLastPara="1" wrap="square" lIns="91425" tIns="91425" rIns="91425" bIns="91425" anchor="ctr" anchorCtr="0">
              <a:noAutofit/>
            </a:bodyPr>
            <a:lstStyle/>
            <a:p>
              <a:pPr marL="0" lvl="0" indent="0">
                <a:spcBef>
                  <a:spcPts val="0"/>
                </a:spcBef>
                <a:spcAft>
                  <a:spcPts val="0"/>
                </a:spcAft>
                <a:buNone/>
              </a:pPr>
              <a:endParaRPr/>
            </a:p>
          </p:txBody>
        </p:sp>
      </p:grpSp>
      <p:sp>
        <p:nvSpPr>
          <p:cNvPr id="328" name="Shape 328"/>
          <p:cNvSpPr txBox="1">
            <a:spLocks noGrp="1"/>
          </p:cNvSpPr>
          <p:nvPr>
            <p:ph type="sldNum" idx="12"/>
          </p:nvPr>
        </p:nvSpPr>
        <p:spPr>
          <a:xfrm>
            <a:off x="8117984" y="418063"/>
            <a:ext cx="548700" cy="393600"/>
          </a:xfrm>
          <a:prstGeom prst="rect">
            <a:avLst/>
          </a:prstGeom>
        </p:spPr>
        <p:txBody>
          <a:bodyPr spcFirstLastPara="1" wrap="square" lIns="91425" tIns="91425" rIns="91425" bIns="91425" anchor="ctr" anchorCtr="0">
            <a:noAutofit/>
          </a:bodyPr>
          <a:lstStyle>
            <a:lvl1pPr lvl="0">
              <a:buNone/>
              <a:defRPr>
                <a:solidFill>
                  <a:srgbClr val="FFFFFF"/>
                </a:solidFill>
              </a:defRPr>
            </a:lvl1pPr>
            <a:lvl2pPr lvl="1">
              <a:buNone/>
              <a:defRPr>
                <a:solidFill>
                  <a:srgbClr val="FFFFFF"/>
                </a:solidFill>
              </a:defRPr>
            </a:lvl2pPr>
            <a:lvl3pPr lvl="2">
              <a:buNone/>
              <a:defRPr>
                <a:solidFill>
                  <a:srgbClr val="FFFFFF"/>
                </a:solidFill>
              </a:defRPr>
            </a:lvl3pPr>
            <a:lvl4pPr lvl="3">
              <a:buNone/>
              <a:defRPr>
                <a:solidFill>
                  <a:srgbClr val="FFFFFF"/>
                </a:solidFill>
              </a:defRPr>
            </a:lvl4pPr>
            <a:lvl5pPr lvl="4">
              <a:buNone/>
              <a:defRPr>
                <a:solidFill>
                  <a:srgbClr val="FFFFFF"/>
                </a:solidFill>
              </a:defRPr>
            </a:lvl5pPr>
            <a:lvl6pPr lvl="5">
              <a:buNone/>
              <a:defRPr>
                <a:solidFill>
                  <a:srgbClr val="FFFFFF"/>
                </a:solidFill>
              </a:defRPr>
            </a:lvl6pPr>
            <a:lvl7pPr lvl="6">
              <a:buNone/>
              <a:defRPr>
                <a:solidFill>
                  <a:srgbClr val="FFFFFF"/>
                </a:solidFill>
              </a:defRPr>
            </a:lvl7pPr>
            <a:lvl8pPr lvl="7">
              <a:buNone/>
              <a:defRPr>
                <a:solidFill>
                  <a:srgbClr val="FFFFFF"/>
                </a:solidFill>
              </a:defRPr>
            </a:lvl8pPr>
            <a:lvl9pPr lvl="8">
              <a:buNone/>
              <a:defRPr>
                <a:solidFill>
                  <a:srgbClr val="FFFFFF"/>
                </a:solidFill>
              </a:defRPr>
            </a:lvl9pPr>
          </a:lstStyle>
          <a:p>
            <a:pPr marL="0" lvl="0" indent="0">
              <a:spcBef>
                <a:spcPts val="0"/>
              </a:spcBef>
              <a:spcAft>
                <a:spcPts val="0"/>
              </a:spcAft>
              <a:buNone/>
            </a:pPr>
            <a:fld id="{00000000-1234-1234-1234-123412341234}" type="slidenum">
              <a:rPr lang="en"/>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rgbClr val="FFFFFF"/>
        </a:solidFill>
        <a:effectLst/>
      </p:bgPr>
    </p:bg>
    <p:spTree>
      <p:nvGrpSpPr>
        <p:cNvPr id="1" name="Shape 5"/>
        <p:cNvGrpSpPr/>
        <p:nvPr/>
      </p:nvGrpSpPr>
      <p:grpSpPr>
        <a:xfrm>
          <a:off x="0" y="0"/>
          <a:ext cx="0" cy="0"/>
          <a:chOff x="0" y="0"/>
          <a:chExt cx="0" cy="0"/>
        </a:xfrm>
      </p:grpSpPr>
      <p:sp>
        <p:nvSpPr>
          <p:cNvPr id="6" name="Shape 6"/>
          <p:cNvSpPr txBox="1">
            <a:spLocks noGrp="1"/>
          </p:cNvSpPr>
          <p:nvPr>
            <p:ph type="body" idx="1"/>
          </p:nvPr>
        </p:nvSpPr>
        <p:spPr>
          <a:xfrm>
            <a:off x="2901875" y="1033400"/>
            <a:ext cx="5292300" cy="3267300"/>
          </a:xfrm>
          <a:prstGeom prst="rect">
            <a:avLst/>
          </a:prstGeom>
          <a:noFill/>
          <a:ln>
            <a:noFill/>
          </a:ln>
        </p:spPr>
        <p:txBody>
          <a:bodyPr spcFirstLastPara="1" wrap="square" lIns="91425" tIns="91425" rIns="91425" bIns="91425" anchor="t" anchorCtr="0"/>
          <a:lstStyle>
            <a:lvl1pPr marL="457200" lvl="0" indent="-355600">
              <a:spcBef>
                <a:spcPts val="600"/>
              </a:spcBef>
              <a:spcAft>
                <a:spcPts val="0"/>
              </a:spcAft>
              <a:buClr>
                <a:srgbClr val="A6BCC9"/>
              </a:buClr>
              <a:buSzPts val="2000"/>
              <a:buFont typeface="Lato Light"/>
              <a:buChar char="○"/>
              <a:defRPr sz="2000">
                <a:solidFill>
                  <a:srgbClr val="4A5C65"/>
                </a:solidFill>
                <a:latin typeface="Lato Light"/>
                <a:ea typeface="Lato Light"/>
                <a:cs typeface="Lato Light"/>
                <a:sym typeface="Lato Light"/>
              </a:defRPr>
            </a:lvl1pPr>
            <a:lvl2pPr marL="914400" lvl="1" indent="-355600">
              <a:spcBef>
                <a:spcPts val="1000"/>
              </a:spcBef>
              <a:spcAft>
                <a:spcPts val="0"/>
              </a:spcAft>
              <a:buClr>
                <a:srgbClr val="A6BCC9"/>
              </a:buClr>
              <a:buSzPts val="2000"/>
              <a:buFont typeface="Lato Light"/>
              <a:buChar char="◦"/>
              <a:defRPr sz="2000">
                <a:solidFill>
                  <a:srgbClr val="4A5C65"/>
                </a:solidFill>
                <a:latin typeface="Lato Light"/>
                <a:ea typeface="Lato Light"/>
                <a:cs typeface="Lato Light"/>
                <a:sym typeface="Lato Light"/>
              </a:defRPr>
            </a:lvl2pPr>
            <a:lvl3pPr marL="1371600" lvl="2" indent="-355600">
              <a:spcBef>
                <a:spcPts val="1000"/>
              </a:spcBef>
              <a:spcAft>
                <a:spcPts val="0"/>
              </a:spcAft>
              <a:buClr>
                <a:srgbClr val="A6BCC9"/>
              </a:buClr>
              <a:buSzPts val="2000"/>
              <a:buFont typeface="Lato Light"/>
              <a:buChar char="◦"/>
              <a:defRPr sz="2000">
                <a:solidFill>
                  <a:srgbClr val="4A5C65"/>
                </a:solidFill>
                <a:latin typeface="Lato Light"/>
                <a:ea typeface="Lato Light"/>
                <a:cs typeface="Lato Light"/>
                <a:sym typeface="Lato Light"/>
              </a:defRPr>
            </a:lvl3pPr>
            <a:lvl4pPr marL="1828800" lvl="3" indent="-355600">
              <a:spcBef>
                <a:spcPts val="1000"/>
              </a:spcBef>
              <a:spcAft>
                <a:spcPts val="0"/>
              </a:spcAft>
              <a:buClr>
                <a:srgbClr val="A6BCC9"/>
              </a:buClr>
              <a:buSzPts val="2000"/>
              <a:buFont typeface="Lato Light"/>
              <a:buChar char="◦"/>
              <a:defRPr sz="2000">
                <a:solidFill>
                  <a:srgbClr val="4A5C65"/>
                </a:solidFill>
                <a:latin typeface="Lato Light"/>
                <a:ea typeface="Lato Light"/>
                <a:cs typeface="Lato Light"/>
                <a:sym typeface="Lato Light"/>
              </a:defRPr>
            </a:lvl4pPr>
            <a:lvl5pPr marL="2286000" lvl="4" indent="-355600">
              <a:spcBef>
                <a:spcPts val="1000"/>
              </a:spcBef>
              <a:spcAft>
                <a:spcPts val="0"/>
              </a:spcAft>
              <a:buClr>
                <a:srgbClr val="A6BCC9"/>
              </a:buClr>
              <a:buSzPts val="2000"/>
              <a:buFont typeface="Lato Light"/>
              <a:buChar char="◦"/>
              <a:defRPr sz="2000">
                <a:solidFill>
                  <a:srgbClr val="4A5C65"/>
                </a:solidFill>
                <a:latin typeface="Lato Light"/>
                <a:ea typeface="Lato Light"/>
                <a:cs typeface="Lato Light"/>
                <a:sym typeface="Lato Light"/>
              </a:defRPr>
            </a:lvl5pPr>
            <a:lvl6pPr marL="2743200" lvl="5" indent="-355600">
              <a:spcBef>
                <a:spcPts val="1000"/>
              </a:spcBef>
              <a:spcAft>
                <a:spcPts val="0"/>
              </a:spcAft>
              <a:buClr>
                <a:srgbClr val="A6BCC9"/>
              </a:buClr>
              <a:buSzPts val="2000"/>
              <a:buFont typeface="Lato Light"/>
              <a:buChar char="◦"/>
              <a:defRPr sz="2000">
                <a:solidFill>
                  <a:srgbClr val="4A5C65"/>
                </a:solidFill>
                <a:latin typeface="Lato Light"/>
                <a:ea typeface="Lato Light"/>
                <a:cs typeface="Lato Light"/>
                <a:sym typeface="Lato Light"/>
              </a:defRPr>
            </a:lvl6pPr>
            <a:lvl7pPr marL="3200400" lvl="6" indent="-355600">
              <a:spcBef>
                <a:spcPts val="1000"/>
              </a:spcBef>
              <a:spcAft>
                <a:spcPts val="0"/>
              </a:spcAft>
              <a:buClr>
                <a:srgbClr val="A6BCC9"/>
              </a:buClr>
              <a:buSzPts val="2000"/>
              <a:buFont typeface="Lato Light"/>
              <a:buChar char="◦"/>
              <a:defRPr sz="2000">
                <a:solidFill>
                  <a:srgbClr val="4A5C65"/>
                </a:solidFill>
                <a:latin typeface="Lato Light"/>
                <a:ea typeface="Lato Light"/>
                <a:cs typeface="Lato Light"/>
                <a:sym typeface="Lato Light"/>
              </a:defRPr>
            </a:lvl7pPr>
            <a:lvl8pPr marL="3657600" lvl="7" indent="-355600">
              <a:spcBef>
                <a:spcPts val="1000"/>
              </a:spcBef>
              <a:spcAft>
                <a:spcPts val="0"/>
              </a:spcAft>
              <a:buClr>
                <a:srgbClr val="A6BCC9"/>
              </a:buClr>
              <a:buSzPts val="2000"/>
              <a:buFont typeface="Lato Light"/>
              <a:buChar char="◦"/>
              <a:defRPr sz="2000">
                <a:solidFill>
                  <a:srgbClr val="4A5C65"/>
                </a:solidFill>
                <a:latin typeface="Lato Light"/>
                <a:ea typeface="Lato Light"/>
                <a:cs typeface="Lato Light"/>
                <a:sym typeface="Lato Light"/>
              </a:defRPr>
            </a:lvl8pPr>
            <a:lvl9pPr marL="4114800" lvl="8" indent="-355600">
              <a:spcBef>
                <a:spcPts val="1000"/>
              </a:spcBef>
              <a:spcAft>
                <a:spcPts val="1000"/>
              </a:spcAft>
              <a:buClr>
                <a:srgbClr val="A6BCC9"/>
              </a:buClr>
              <a:buSzPts val="2000"/>
              <a:buFont typeface="Lato Light"/>
              <a:buChar char="◦"/>
              <a:defRPr sz="2000">
                <a:solidFill>
                  <a:srgbClr val="4A5C65"/>
                </a:solidFill>
                <a:latin typeface="Lato Light"/>
                <a:ea typeface="Lato Light"/>
                <a:cs typeface="Lato Light"/>
                <a:sym typeface="Lato Light"/>
              </a:defRPr>
            </a:lvl9pPr>
          </a:lstStyle>
          <a:p>
            <a:endParaRPr/>
          </a:p>
        </p:txBody>
      </p:sp>
      <p:sp>
        <p:nvSpPr>
          <p:cNvPr id="7" name="Shape 7"/>
          <p:cNvSpPr txBox="1">
            <a:spLocks noGrp="1"/>
          </p:cNvSpPr>
          <p:nvPr>
            <p:ph type="title"/>
          </p:nvPr>
        </p:nvSpPr>
        <p:spPr>
          <a:xfrm>
            <a:off x="144075" y="559475"/>
            <a:ext cx="2142000" cy="2630400"/>
          </a:xfrm>
          <a:prstGeom prst="rect">
            <a:avLst/>
          </a:prstGeom>
          <a:noFill/>
          <a:ln>
            <a:noFill/>
          </a:ln>
        </p:spPr>
        <p:txBody>
          <a:bodyPr spcFirstLastPara="1" wrap="square" lIns="91425" tIns="91425" rIns="91425" bIns="91425" anchor="ctr" anchorCtr="0"/>
          <a:lstStyle>
            <a:lvl1pPr lvl="0">
              <a:spcBef>
                <a:spcPts val="0"/>
              </a:spcBef>
              <a:spcAft>
                <a:spcPts val="0"/>
              </a:spcAft>
              <a:buClr>
                <a:srgbClr val="FFFFFF"/>
              </a:buClr>
              <a:buSzPts val="2000"/>
              <a:buFont typeface="Roboto Slab Light"/>
              <a:buNone/>
              <a:defRPr sz="2000">
                <a:solidFill>
                  <a:srgbClr val="FFFFFF"/>
                </a:solidFill>
                <a:latin typeface="Roboto Slab Light"/>
                <a:ea typeface="Roboto Slab Light"/>
                <a:cs typeface="Roboto Slab Light"/>
                <a:sym typeface="Roboto Slab Light"/>
              </a:defRPr>
            </a:lvl1pPr>
            <a:lvl2pPr lvl="1">
              <a:spcBef>
                <a:spcPts val="0"/>
              </a:spcBef>
              <a:spcAft>
                <a:spcPts val="0"/>
              </a:spcAft>
              <a:buClr>
                <a:srgbClr val="FFFFFF"/>
              </a:buClr>
              <a:buSzPts val="2000"/>
              <a:buFont typeface="Roboto Slab Light"/>
              <a:buNone/>
              <a:defRPr sz="2000">
                <a:solidFill>
                  <a:srgbClr val="FFFFFF"/>
                </a:solidFill>
                <a:latin typeface="Roboto Slab Light"/>
                <a:ea typeface="Roboto Slab Light"/>
                <a:cs typeface="Roboto Slab Light"/>
                <a:sym typeface="Roboto Slab Light"/>
              </a:defRPr>
            </a:lvl2pPr>
            <a:lvl3pPr lvl="2">
              <a:spcBef>
                <a:spcPts val="0"/>
              </a:spcBef>
              <a:spcAft>
                <a:spcPts val="0"/>
              </a:spcAft>
              <a:buClr>
                <a:srgbClr val="FFFFFF"/>
              </a:buClr>
              <a:buSzPts val="2000"/>
              <a:buFont typeface="Roboto Slab Light"/>
              <a:buNone/>
              <a:defRPr sz="2000">
                <a:solidFill>
                  <a:srgbClr val="FFFFFF"/>
                </a:solidFill>
                <a:latin typeface="Roboto Slab Light"/>
                <a:ea typeface="Roboto Slab Light"/>
                <a:cs typeface="Roboto Slab Light"/>
                <a:sym typeface="Roboto Slab Light"/>
              </a:defRPr>
            </a:lvl3pPr>
            <a:lvl4pPr lvl="3">
              <a:spcBef>
                <a:spcPts val="0"/>
              </a:spcBef>
              <a:spcAft>
                <a:spcPts val="0"/>
              </a:spcAft>
              <a:buClr>
                <a:srgbClr val="FFFFFF"/>
              </a:buClr>
              <a:buSzPts val="2000"/>
              <a:buFont typeface="Roboto Slab Light"/>
              <a:buNone/>
              <a:defRPr sz="2000">
                <a:solidFill>
                  <a:srgbClr val="FFFFFF"/>
                </a:solidFill>
                <a:latin typeface="Roboto Slab Light"/>
                <a:ea typeface="Roboto Slab Light"/>
                <a:cs typeface="Roboto Slab Light"/>
                <a:sym typeface="Roboto Slab Light"/>
              </a:defRPr>
            </a:lvl4pPr>
            <a:lvl5pPr lvl="4">
              <a:spcBef>
                <a:spcPts val="0"/>
              </a:spcBef>
              <a:spcAft>
                <a:spcPts val="0"/>
              </a:spcAft>
              <a:buClr>
                <a:srgbClr val="FFFFFF"/>
              </a:buClr>
              <a:buSzPts val="2000"/>
              <a:buFont typeface="Roboto Slab Light"/>
              <a:buNone/>
              <a:defRPr sz="2000">
                <a:solidFill>
                  <a:srgbClr val="FFFFFF"/>
                </a:solidFill>
                <a:latin typeface="Roboto Slab Light"/>
                <a:ea typeface="Roboto Slab Light"/>
                <a:cs typeface="Roboto Slab Light"/>
                <a:sym typeface="Roboto Slab Light"/>
              </a:defRPr>
            </a:lvl5pPr>
            <a:lvl6pPr lvl="5">
              <a:spcBef>
                <a:spcPts val="0"/>
              </a:spcBef>
              <a:spcAft>
                <a:spcPts val="0"/>
              </a:spcAft>
              <a:buClr>
                <a:srgbClr val="FFFFFF"/>
              </a:buClr>
              <a:buSzPts val="2000"/>
              <a:buFont typeface="Roboto Slab Light"/>
              <a:buNone/>
              <a:defRPr sz="2000">
                <a:solidFill>
                  <a:srgbClr val="FFFFFF"/>
                </a:solidFill>
                <a:latin typeface="Roboto Slab Light"/>
                <a:ea typeface="Roboto Slab Light"/>
                <a:cs typeface="Roboto Slab Light"/>
                <a:sym typeface="Roboto Slab Light"/>
              </a:defRPr>
            </a:lvl6pPr>
            <a:lvl7pPr lvl="6">
              <a:spcBef>
                <a:spcPts val="0"/>
              </a:spcBef>
              <a:spcAft>
                <a:spcPts val="0"/>
              </a:spcAft>
              <a:buClr>
                <a:srgbClr val="FFFFFF"/>
              </a:buClr>
              <a:buSzPts val="2000"/>
              <a:buFont typeface="Roboto Slab Light"/>
              <a:buNone/>
              <a:defRPr sz="2000">
                <a:solidFill>
                  <a:srgbClr val="FFFFFF"/>
                </a:solidFill>
                <a:latin typeface="Roboto Slab Light"/>
                <a:ea typeface="Roboto Slab Light"/>
                <a:cs typeface="Roboto Slab Light"/>
                <a:sym typeface="Roboto Slab Light"/>
              </a:defRPr>
            </a:lvl7pPr>
            <a:lvl8pPr lvl="7">
              <a:spcBef>
                <a:spcPts val="0"/>
              </a:spcBef>
              <a:spcAft>
                <a:spcPts val="0"/>
              </a:spcAft>
              <a:buClr>
                <a:srgbClr val="FFFFFF"/>
              </a:buClr>
              <a:buSzPts val="2000"/>
              <a:buFont typeface="Roboto Slab Light"/>
              <a:buNone/>
              <a:defRPr sz="2000">
                <a:solidFill>
                  <a:srgbClr val="FFFFFF"/>
                </a:solidFill>
                <a:latin typeface="Roboto Slab Light"/>
                <a:ea typeface="Roboto Slab Light"/>
                <a:cs typeface="Roboto Slab Light"/>
                <a:sym typeface="Roboto Slab Light"/>
              </a:defRPr>
            </a:lvl8pPr>
            <a:lvl9pPr lvl="8">
              <a:spcBef>
                <a:spcPts val="0"/>
              </a:spcBef>
              <a:spcAft>
                <a:spcPts val="0"/>
              </a:spcAft>
              <a:buClr>
                <a:srgbClr val="FFFFFF"/>
              </a:buClr>
              <a:buSzPts val="2000"/>
              <a:buFont typeface="Roboto Slab Light"/>
              <a:buNone/>
              <a:defRPr sz="2000">
                <a:solidFill>
                  <a:srgbClr val="FFFFFF"/>
                </a:solidFill>
                <a:latin typeface="Roboto Slab Light"/>
                <a:ea typeface="Roboto Slab Light"/>
                <a:cs typeface="Roboto Slab Light"/>
                <a:sym typeface="Roboto Slab Light"/>
              </a:defRPr>
            </a:lvl9pPr>
          </a:lstStyle>
          <a:p>
            <a:endParaRPr/>
          </a:p>
        </p:txBody>
      </p:sp>
      <p:sp>
        <p:nvSpPr>
          <p:cNvPr id="8" name="Shape 8"/>
          <p:cNvSpPr txBox="1">
            <a:spLocks noGrp="1"/>
          </p:cNvSpPr>
          <p:nvPr>
            <p:ph type="sldNum" idx="12"/>
          </p:nvPr>
        </p:nvSpPr>
        <p:spPr>
          <a:xfrm>
            <a:off x="8117984" y="418063"/>
            <a:ext cx="548700" cy="393600"/>
          </a:xfrm>
          <a:prstGeom prst="rect">
            <a:avLst/>
          </a:prstGeom>
          <a:noFill/>
          <a:ln>
            <a:noFill/>
          </a:ln>
        </p:spPr>
        <p:txBody>
          <a:bodyPr spcFirstLastPara="1" wrap="square" lIns="91425" tIns="91425" rIns="91425" bIns="91425" anchor="ctr" anchorCtr="0">
            <a:noAutofit/>
          </a:bodyPr>
          <a:lstStyle>
            <a:lvl1pPr lvl="0" algn="r">
              <a:buNone/>
              <a:defRPr sz="1200">
                <a:solidFill>
                  <a:srgbClr val="A6BCC9"/>
                </a:solidFill>
                <a:latin typeface="Lato Light"/>
                <a:ea typeface="Lato Light"/>
                <a:cs typeface="Lato Light"/>
                <a:sym typeface="Lato Light"/>
              </a:defRPr>
            </a:lvl1pPr>
            <a:lvl2pPr lvl="1" algn="r">
              <a:buNone/>
              <a:defRPr sz="1200">
                <a:solidFill>
                  <a:srgbClr val="A6BCC9"/>
                </a:solidFill>
                <a:latin typeface="Lato Light"/>
                <a:ea typeface="Lato Light"/>
                <a:cs typeface="Lato Light"/>
                <a:sym typeface="Lato Light"/>
              </a:defRPr>
            </a:lvl2pPr>
            <a:lvl3pPr lvl="2" algn="r">
              <a:buNone/>
              <a:defRPr sz="1200">
                <a:solidFill>
                  <a:srgbClr val="A6BCC9"/>
                </a:solidFill>
                <a:latin typeface="Lato Light"/>
                <a:ea typeface="Lato Light"/>
                <a:cs typeface="Lato Light"/>
                <a:sym typeface="Lato Light"/>
              </a:defRPr>
            </a:lvl3pPr>
            <a:lvl4pPr lvl="3" algn="r">
              <a:buNone/>
              <a:defRPr sz="1200">
                <a:solidFill>
                  <a:srgbClr val="A6BCC9"/>
                </a:solidFill>
                <a:latin typeface="Lato Light"/>
                <a:ea typeface="Lato Light"/>
                <a:cs typeface="Lato Light"/>
                <a:sym typeface="Lato Light"/>
              </a:defRPr>
            </a:lvl4pPr>
            <a:lvl5pPr lvl="4" algn="r">
              <a:buNone/>
              <a:defRPr sz="1200">
                <a:solidFill>
                  <a:srgbClr val="A6BCC9"/>
                </a:solidFill>
                <a:latin typeface="Lato Light"/>
                <a:ea typeface="Lato Light"/>
                <a:cs typeface="Lato Light"/>
                <a:sym typeface="Lato Light"/>
              </a:defRPr>
            </a:lvl5pPr>
            <a:lvl6pPr lvl="5" algn="r">
              <a:buNone/>
              <a:defRPr sz="1200">
                <a:solidFill>
                  <a:srgbClr val="A6BCC9"/>
                </a:solidFill>
                <a:latin typeface="Lato Light"/>
                <a:ea typeface="Lato Light"/>
                <a:cs typeface="Lato Light"/>
                <a:sym typeface="Lato Light"/>
              </a:defRPr>
            </a:lvl6pPr>
            <a:lvl7pPr lvl="6" algn="r">
              <a:buNone/>
              <a:defRPr sz="1200">
                <a:solidFill>
                  <a:srgbClr val="A6BCC9"/>
                </a:solidFill>
                <a:latin typeface="Lato Light"/>
                <a:ea typeface="Lato Light"/>
                <a:cs typeface="Lato Light"/>
                <a:sym typeface="Lato Light"/>
              </a:defRPr>
            </a:lvl7pPr>
            <a:lvl8pPr lvl="7" algn="r">
              <a:buNone/>
              <a:defRPr sz="1200">
                <a:solidFill>
                  <a:srgbClr val="A6BCC9"/>
                </a:solidFill>
                <a:latin typeface="Lato Light"/>
                <a:ea typeface="Lato Light"/>
                <a:cs typeface="Lato Light"/>
                <a:sym typeface="Lato Light"/>
              </a:defRPr>
            </a:lvl8pPr>
            <a:lvl9pPr lvl="8" algn="r">
              <a:buNone/>
              <a:defRPr sz="1200">
                <a:solidFill>
                  <a:srgbClr val="A6BCC9"/>
                </a:solidFill>
                <a:latin typeface="Lato Light"/>
                <a:ea typeface="Lato Light"/>
                <a:cs typeface="Lato Light"/>
                <a:sym typeface="Lato Light"/>
              </a:defRPr>
            </a:lvl9pPr>
          </a:lstStyle>
          <a:p>
            <a:pPr marL="0" lvl="0" indent="0">
              <a:spcBef>
                <a:spcPts val="0"/>
              </a:spcBef>
              <a:spcAft>
                <a:spcPts val="0"/>
              </a:spcAft>
              <a:buNone/>
            </a:pPr>
            <a:fld id="{00000000-1234-1234-1234-123412341234}" type="slidenum">
              <a:rPr lang="en"/>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8" r:id="rId4"/>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88"/>
        <p:cNvGrpSpPr/>
        <p:nvPr/>
      </p:nvGrpSpPr>
      <p:grpSpPr>
        <a:xfrm>
          <a:off x="0" y="0"/>
          <a:ext cx="0" cy="0"/>
          <a:chOff x="0" y="0"/>
          <a:chExt cx="0" cy="0"/>
        </a:xfrm>
      </p:grpSpPr>
      <p:sp>
        <p:nvSpPr>
          <p:cNvPr id="389" name="Shape 389"/>
          <p:cNvSpPr txBox="1">
            <a:spLocks noGrp="1"/>
          </p:cNvSpPr>
          <p:nvPr>
            <p:ph type="ctrTitle"/>
          </p:nvPr>
        </p:nvSpPr>
        <p:spPr>
          <a:xfrm>
            <a:off x="2456873" y="1964605"/>
            <a:ext cx="4387271" cy="121429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en" b="1" dirty="0"/>
              <a:t>Derecho Constitucional I</a:t>
            </a:r>
            <a:br>
              <a:rPr lang="en" b="1" dirty="0"/>
            </a:br>
            <a:endParaRPr b="1" dirty="0"/>
          </a:p>
        </p:txBody>
      </p:sp>
      <p:sp>
        <p:nvSpPr>
          <p:cNvPr id="2" name="CuadroTexto 1">
            <a:extLst>
              <a:ext uri="{FF2B5EF4-FFF2-40B4-BE49-F238E27FC236}">
                <a16:creationId xmlns:a16="http://schemas.microsoft.com/office/drawing/2014/main" id="{871B6689-5FA2-1F4E-8279-03EAE8F4A3EC}"/>
              </a:ext>
            </a:extLst>
          </p:cNvPr>
          <p:cNvSpPr txBox="1"/>
          <p:nvPr/>
        </p:nvSpPr>
        <p:spPr>
          <a:xfrm>
            <a:off x="3337034" y="3178895"/>
            <a:ext cx="2469931" cy="769441"/>
          </a:xfrm>
          <a:prstGeom prst="rect">
            <a:avLst/>
          </a:prstGeom>
          <a:noFill/>
        </p:spPr>
        <p:txBody>
          <a:bodyPr wrap="square" rtlCol="0">
            <a:spAutoFit/>
          </a:bodyPr>
          <a:lstStyle/>
          <a:p>
            <a:pPr algn="ctr"/>
            <a:r>
              <a:rPr lang="es-CL" sz="1100" dirty="0">
                <a:solidFill>
                  <a:srgbClr val="7030A0"/>
                </a:solidFill>
                <a:latin typeface="Andale Mono" panose="020B0509000000000004" pitchFamily="49" charset="0"/>
              </a:rPr>
              <a:t>Ayudantía 1° prueba</a:t>
            </a:r>
          </a:p>
          <a:p>
            <a:pPr algn="ctr"/>
            <a:endParaRPr lang="es-CL" sz="1100" dirty="0">
              <a:solidFill>
                <a:srgbClr val="7030A0"/>
              </a:solidFill>
              <a:latin typeface="Andale Mono" panose="020B0509000000000004" pitchFamily="49" charset="0"/>
            </a:endParaRPr>
          </a:p>
          <a:p>
            <a:pPr algn="ctr"/>
            <a:r>
              <a:rPr lang="es-CL" sz="1100" dirty="0">
                <a:solidFill>
                  <a:srgbClr val="7030A0"/>
                </a:solidFill>
                <a:latin typeface="Andale Mono" panose="020B0509000000000004" pitchFamily="49" charset="0"/>
              </a:rPr>
              <a:t>Valentina Caro </a:t>
            </a:r>
          </a:p>
          <a:p>
            <a:pPr algn="ctr"/>
            <a:r>
              <a:rPr lang="es-CL" sz="1100" dirty="0">
                <a:solidFill>
                  <a:srgbClr val="7030A0"/>
                </a:solidFill>
                <a:latin typeface="Andale Mono" panose="020B0509000000000004" pitchFamily="49" charset="0"/>
              </a:rPr>
              <a:t>Nicolás Salazar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68AFB4E7-C652-9947-A65E-7E6DAD976D3C}"/>
              </a:ext>
            </a:extLst>
          </p:cNvPr>
          <p:cNvSpPr>
            <a:spLocks noGrp="1"/>
          </p:cNvSpPr>
          <p:nvPr>
            <p:ph type="body" idx="1"/>
          </p:nvPr>
        </p:nvSpPr>
        <p:spPr>
          <a:xfrm>
            <a:off x="1337565" y="647298"/>
            <a:ext cx="6659700" cy="1154978"/>
          </a:xfrm>
        </p:spPr>
        <p:txBody>
          <a:bodyPr/>
          <a:lstStyle/>
          <a:p>
            <a:pPr marL="38100" indent="0" algn="l">
              <a:buNone/>
            </a:pPr>
            <a:r>
              <a:rPr lang="es-CL" i="0" dirty="0">
                <a:latin typeface="Andale Mono" panose="020B0509000000000004" pitchFamily="49" charset="0"/>
              </a:rPr>
              <a:t>Caso 2°: </a:t>
            </a:r>
          </a:p>
          <a:p>
            <a:pPr marL="38100" indent="0" algn="just">
              <a:buNone/>
            </a:pPr>
            <a:r>
              <a:rPr lang="es-CL" sz="1050" i="0" dirty="0">
                <a:latin typeface="Andale Mono" panose="020B0509000000000004" pitchFamily="49" charset="0"/>
              </a:rPr>
              <a:t>Después de un tiempo, </a:t>
            </a:r>
            <a:r>
              <a:rPr lang="es-CL" sz="1050" b="1" i="0" dirty="0">
                <a:latin typeface="Andale Mono" panose="020B0509000000000004" pitchFamily="49" charset="0"/>
              </a:rPr>
              <a:t>obtienen que un grupo de parlamentarios patrocine una moción orientada a modificar el Código Civil en los términos indicados</a:t>
            </a:r>
            <a:r>
              <a:rPr lang="es-CL" sz="1050" i="0" dirty="0">
                <a:latin typeface="Andale Mono" panose="020B0509000000000004" pitchFamily="49" charset="0"/>
              </a:rPr>
              <a:t>, lo cual desata una amplia controversia en la opinión pública. Esta última aparece dividida en torno a dos grandes posturas:</a:t>
            </a:r>
          </a:p>
          <a:p>
            <a:pPr marL="38100" indent="0" algn="just">
              <a:buNone/>
            </a:pPr>
            <a:r>
              <a:rPr lang="es-CL" sz="1050" b="1" i="0" u="sng" dirty="0">
                <a:latin typeface="Andale Mono" panose="020B0509000000000004" pitchFamily="49" charset="0"/>
              </a:rPr>
              <a:t>La primera</a:t>
            </a:r>
            <a:r>
              <a:rPr lang="es-CL" sz="1050" i="0" dirty="0">
                <a:latin typeface="Andale Mono" panose="020B0509000000000004" pitchFamily="49" charset="0"/>
              </a:rPr>
              <a:t>, sostiene que dicha moción atenta contra el buen orden de las familias, es atentatoria contra lo dispuesto en la Constitución Política de la República y, además, considera que la referida ONG debe ser puesta al margen del ordenamiento jurídico por atentar contra el buen orden de las familias, la moral y las buenas costumbres. </a:t>
            </a:r>
          </a:p>
          <a:p>
            <a:pPr marL="38100" indent="0" algn="just">
              <a:buNone/>
            </a:pPr>
            <a:r>
              <a:rPr lang="es-CL" sz="1050" b="1" i="0" u="sng" dirty="0">
                <a:latin typeface="Andale Mono" panose="020B0509000000000004" pitchFamily="49" charset="0"/>
              </a:rPr>
              <a:t>Por el otro lado, un segundo sector de la opinión y pública </a:t>
            </a:r>
            <a:r>
              <a:rPr lang="es-CL" sz="1050" i="0" dirty="0">
                <a:latin typeface="Andale Mono" panose="020B0509000000000004" pitchFamily="49" charset="0"/>
              </a:rPr>
              <a:t>simpatiza con la referida moción parlamentaria y estima que la propuesta es conforme a lo prescrito en la Carta Fundamental, pues no existe ninguna norma constitucional que disponga algún tipo de organización familiar ni imponga límite alguno a las personas para definir lo que éstas consideren que sea ajustado a sus respectivos planes de vida, como tampoco –a juicio de este sector de la opinión pública- </a:t>
            </a:r>
            <a:r>
              <a:rPr lang="es-CL" sz="1050" b="1" i="0" dirty="0">
                <a:latin typeface="Andale Mono" panose="020B0509000000000004" pitchFamily="49" charset="0"/>
              </a:rPr>
              <a:t>existe una norma constitucional que restrinja a los menores de edad el derecho a constituir una familia o su derecho a celebrar válidamente un contrato en el orden civil</a:t>
            </a:r>
            <a:r>
              <a:rPr lang="es-CL" sz="1050" i="0" dirty="0">
                <a:latin typeface="Andale Mono" panose="020B0509000000000004" pitchFamily="49" charset="0"/>
              </a:rPr>
              <a:t>. Este mismo sector de la opinión pública estima que la ONG ha actuado con arreglo a los fines previstos en los estatutos de dicha entidad.</a:t>
            </a:r>
          </a:p>
          <a:p>
            <a:pPr marL="38100" indent="0" algn="l">
              <a:buNone/>
            </a:pPr>
            <a:endParaRPr lang="es-CL" i="0" dirty="0">
              <a:latin typeface="Andale Mono" panose="020B0509000000000004" pitchFamily="49" charset="0"/>
            </a:endParaRPr>
          </a:p>
          <a:p>
            <a:pPr marL="38100" indent="0" algn="l">
              <a:buNone/>
            </a:pPr>
            <a:endParaRPr lang="es-CL" i="0" dirty="0">
              <a:latin typeface="Andale Mono" panose="020B0509000000000004" pitchFamily="49" charset="0"/>
            </a:endParaRPr>
          </a:p>
        </p:txBody>
      </p:sp>
      <p:sp>
        <p:nvSpPr>
          <p:cNvPr id="3" name="Marcador de número de diapositiva 2">
            <a:extLst>
              <a:ext uri="{FF2B5EF4-FFF2-40B4-BE49-F238E27FC236}">
                <a16:creationId xmlns:a16="http://schemas.microsoft.com/office/drawing/2014/main" id="{04E05AE5-AD06-624B-96FD-E481C72C9D01}"/>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s-CL" smtClean="0"/>
              <a:t>10</a:t>
            </a:fld>
            <a:endParaRPr lang="es-CL"/>
          </a:p>
        </p:txBody>
      </p:sp>
    </p:spTree>
    <p:extLst>
      <p:ext uri="{BB962C8B-B14F-4D97-AF65-F5344CB8AC3E}">
        <p14:creationId xmlns:p14="http://schemas.microsoft.com/office/powerpoint/2010/main" val="1720236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EB6F90-CDF1-1A44-A2AA-E3E8440C0B57}"/>
              </a:ext>
            </a:extLst>
          </p:cNvPr>
          <p:cNvSpPr>
            <a:spLocks noGrp="1"/>
          </p:cNvSpPr>
          <p:nvPr>
            <p:ph type="title"/>
          </p:nvPr>
        </p:nvSpPr>
        <p:spPr/>
        <p:txBody>
          <a:bodyPr/>
          <a:lstStyle/>
          <a:p>
            <a:r>
              <a:rPr lang="es-CL" dirty="0"/>
              <a:t>Para una mayor ilustración, reproducimos el Artículo 102 CC: </a:t>
            </a:r>
          </a:p>
        </p:txBody>
      </p:sp>
      <p:sp>
        <p:nvSpPr>
          <p:cNvPr id="3" name="Marcador de texto 2">
            <a:extLst>
              <a:ext uri="{FF2B5EF4-FFF2-40B4-BE49-F238E27FC236}">
                <a16:creationId xmlns:a16="http://schemas.microsoft.com/office/drawing/2014/main" id="{3D7557AD-F1D2-7647-9C7A-D4C90B3F4EE2}"/>
              </a:ext>
            </a:extLst>
          </p:cNvPr>
          <p:cNvSpPr>
            <a:spLocks noGrp="1"/>
          </p:cNvSpPr>
          <p:nvPr>
            <p:ph type="body" idx="1"/>
          </p:nvPr>
        </p:nvSpPr>
        <p:spPr>
          <a:xfrm>
            <a:off x="1737375" y="1445356"/>
            <a:ext cx="6380609" cy="3489037"/>
          </a:xfrm>
        </p:spPr>
        <p:txBody>
          <a:bodyPr/>
          <a:lstStyle/>
          <a:p>
            <a:pPr marL="101600" indent="0" algn="just">
              <a:lnSpc>
                <a:spcPct val="150000"/>
              </a:lnSpc>
              <a:buNone/>
            </a:pPr>
            <a:endParaRPr lang="es-CL" sz="1050" dirty="0">
              <a:solidFill>
                <a:schemeClr val="tx1"/>
              </a:solidFill>
            </a:endParaRPr>
          </a:p>
          <a:p>
            <a:pPr marL="101600" indent="0" algn="just">
              <a:lnSpc>
                <a:spcPct val="150000"/>
              </a:lnSpc>
              <a:buNone/>
            </a:pPr>
            <a:endParaRPr lang="es-CL" sz="1050" dirty="0">
              <a:solidFill>
                <a:schemeClr val="tx1"/>
              </a:solidFill>
            </a:endParaRPr>
          </a:p>
          <a:p>
            <a:pPr marL="101600" indent="0" algn="just">
              <a:lnSpc>
                <a:spcPct val="150000"/>
              </a:lnSpc>
              <a:buNone/>
            </a:pPr>
            <a:r>
              <a:rPr lang="es-CL" sz="1050" dirty="0">
                <a:solidFill>
                  <a:schemeClr val="tx1"/>
                </a:solidFill>
              </a:rPr>
              <a:t>	Art. 102. ”</a:t>
            </a:r>
            <a:r>
              <a:rPr lang="es-CL" sz="1050" i="1" dirty="0">
                <a:solidFill>
                  <a:schemeClr val="tx1"/>
                </a:solidFill>
              </a:rPr>
              <a:t>El matrimonio es un contrato solemne por el cual un hombre y una mujer se</a:t>
            </a:r>
          </a:p>
          <a:p>
            <a:pPr marL="101600" indent="0" algn="just">
              <a:lnSpc>
                <a:spcPct val="150000"/>
              </a:lnSpc>
              <a:buNone/>
            </a:pPr>
            <a:r>
              <a:rPr lang="es-CL" sz="1050" i="1" dirty="0">
                <a:solidFill>
                  <a:schemeClr val="tx1"/>
                </a:solidFill>
              </a:rPr>
              <a:t>	unen actual e indisolublemente, y por toda la vida, con el fin de vivir juntos, de procrear, y</a:t>
            </a:r>
          </a:p>
          <a:p>
            <a:pPr marL="101600" indent="0" algn="just">
              <a:lnSpc>
                <a:spcPct val="150000"/>
              </a:lnSpc>
              <a:buNone/>
            </a:pPr>
            <a:r>
              <a:rPr lang="es-CL" sz="1050" i="1" dirty="0">
                <a:solidFill>
                  <a:schemeClr val="tx1"/>
                </a:solidFill>
              </a:rPr>
              <a:t>	de auxiliarse mutuamente</a:t>
            </a:r>
            <a:r>
              <a:rPr lang="es-CL" sz="1050" dirty="0">
                <a:solidFill>
                  <a:schemeClr val="tx1"/>
                </a:solidFill>
              </a:rPr>
              <a:t>”.</a:t>
            </a:r>
          </a:p>
        </p:txBody>
      </p:sp>
      <p:sp>
        <p:nvSpPr>
          <p:cNvPr id="4" name="Marcador de número de diapositiva 3">
            <a:extLst>
              <a:ext uri="{FF2B5EF4-FFF2-40B4-BE49-F238E27FC236}">
                <a16:creationId xmlns:a16="http://schemas.microsoft.com/office/drawing/2014/main" id="{C1655101-A5D4-C244-A70E-CBD3CD6F5C0B}"/>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s-CL" smtClean="0"/>
              <a:t>11</a:t>
            </a:fld>
            <a:endParaRPr lang="es-CL"/>
          </a:p>
        </p:txBody>
      </p:sp>
    </p:spTree>
    <p:extLst>
      <p:ext uri="{BB962C8B-B14F-4D97-AF65-F5344CB8AC3E}">
        <p14:creationId xmlns:p14="http://schemas.microsoft.com/office/powerpoint/2010/main" val="29487463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6A64E1EA-856D-214B-941F-26E2D339BACE}"/>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s-CL" smtClean="0"/>
              <a:t>12</a:t>
            </a:fld>
            <a:endParaRPr lang="es-CL"/>
          </a:p>
        </p:txBody>
      </p:sp>
      <p:sp>
        <p:nvSpPr>
          <p:cNvPr id="3" name="Rectángulo 2">
            <a:extLst>
              <a:ext uri="{FF2B5EF4-FFF2-40B4-BE49-F238E27FC236}">
                <a16:creationId xmlns:a16="http://schemas.microsoft.com/office/drawing/2014/main" id="{21168CD5-F51D-DD42-A0DA-615C5A8C7DB7}"/>
              </a:ext>
            </a:extLst>
          </p:cNvPr>
          <p:cNvSpPr/>
          <p:nvPr/>
        </p:nvSpPr>
        <p:spPr>
          <a:xfrm>
            <a:off x="1134687" y="1971585"/>
            <a:ext cx="6467302" cy="738664"/>
          </a:xfrm>
          <a:prstGeom prst="rect">
            <a:avLst/>
          </a:prstGeom>
        </p:spPr>
        <p:txBody>
          <a:bodyPr wrap="square">
            <a:spAutoFit/>
          </a:bodyPr>
          <a:lstStyle/>
          <a:p>
            <a:pPr marL="0" indent="0" algn="just">
              <a:buNone/>
            </a:pPr>
            <a:r>
              <a:rPr lang="es-ES" sz="1050" dirty="0">
                <a:solidFill>
                  <a:schemeClr val="bg1"/>
                </a:solidFill>
                <a:latin typeface="Andale Mono" panose="020B0509000000000004" pitchFamily="49" charset="0"/>
              </a:rPr>
              <a:t>1.- Indique y explique 2 “clases” o tipos de Constitución que podrían ser apropiadas para la postura de la opinión pública favorable a la moción parlamentaria.</a:t>
            </a:r>
          </a:p>
          <a:p>
            <a:pPr marL="0" indent="0" algn="just">
              <a:buNone/>
            </a:pPr>
            <a:endParaRPr lang="es-ES" sz="1050" dirty="0">
              <a:solidFill>
                <a:schemeClr val="bg1"/>
              </a:solidFill>
              <a:latin typeface="Andale Mono" panose="020B0509000000000004" pitchFamily="49" charset="0"/>
            </a:endParaRPr>
          </a:p>
        </p:txBody>
      </p:sp>
      <p:sp>
        <p:nvSpPr>
          <p:cNvPr id="5" name="CuadroTexto 4">
            <a:extLst>
              <a:ext uri="{FF2B5EF4-FFF2-40B4-BE49-F238E27FC236}">
                <a16:creationId xmlns:a16="http://schemas.microsoft.com/office/drawing/2014/main" id="{CECFC4FD-F5C5-524A-BF5E-0414974F8B1E}"/>
              </a:ext>
            </a:extLst>
          </p:cNvPr>
          <p:cNvSpPr txBox="1"/>
          <p:nvPr/>
        </p:nvSpPr>
        <p:spPr>
          <a:xfrm>
            <a:off x="1878676" y="811663"/>
            <a:ext cx="4979324" cy="584775"/>
          </a:xfrm>
          <a:prstGeom prst="rect">
            <a:avLst/>
          </a:prstGeom>
          <a:solidFill>
            <a:schemeClr val="accent5">
              <a:lumMod val="40000"/>
              <a:lumOff val="60000"/>
            </a:schemeClr>
          </a:solidFill>
        </p:spPr>
        <p:txBody>
          <a:bodyPr wrap="square" rtlCol="0">
            <a:spAutoFit/>
          </a:bodyPr>
          <a:lstStyle/>
          <a:p>
            <a:r>
              <a:rPr lang="es-CL" sz="3200" dirty="0">
                <a:solidFill>
                  <a:schemeClr val="accent5"/>
                </a:solidFill>
                <a:latin typeface="Andale Mono" panose="020B0509000000000004" pitchFamily="49" charset="0"/>
              </a:rPr>
              <a:t>Preguntas</a:t>
            </a:r>
          </a:p>
        </p:txBody>
      </p:sp>
    </p:spTree>
    <p:extLst>
      <p:ext uri="{BB962C8B-B14F-4D97-AF65-F5344CB8AC3E}">
        <p14:creationId xmlns:p14="http://schemas.microsoft.com/office/powerpoint/2010/main" val="15480782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EB6F90-CDF1-1A44-A2AA-E3E8440C0B57}"/>
              </a:ext>
            </a:extLst>
          </p:cNvPr>
          <p:cNvSpPr>
            <a:spLocks noGrp="1"/>
          </p:cNvSpPr>
          <p:nvPr>
            <p:ph type="title"/>
          </p:nvPr>
        </p:nvSpPr>
        <p:spPr/>
        <p:txBody>
          <a:bodyPr/>
          <a:lstStyle/>
          <a:p>
            <a:r>
              <a:rPr lang="es-CL" dirty="0"/>
              <a:t>Respuesta 1º: </a:t>
            </a:r>
          </a:p>
        </p:txBody>
      </p:sp>
      <p:sp>
        <p:nvSpPr>
          <p:cNvPr id="3" name="Marcador de texto 2">
            <a:extLst>
              <a:ext uri="{FF2B5EF4-FFF2-40B4-BE49-F238E27FC236}">
                <a16:creationId xmlns:a16="http://schemas.microsoft.com/office/drawing/2014/main" id="{3D7557AD-F1D2-7647-9C7A-D4C90B3F4EE2}"/>
              </a:ext>
            </a:extLst>
          </p:cNvPr>
          <p:cNvSpPr>
            <a:spLocks noGrp="1"/>
          </p:cNvSpPr>
          <p:nvPr>
            <p:ph type="body" idx="1"/>
          </p:nvPr>
        </p:nvSpPr>
        <p:spPr>
          <a:xfrm>
            <a:off x="2286075" y="827231"/>
            <a:ext cx="6380609" cy="3489037"/>
          </a:xfrm>
        </p:spPr>
        <p:txBody>
          <a:bodyPr/>
          <a:lstStyle/>
          <a:p>
            <a:pPr marL="101600" indent="0" algn="just">
              <a:lnSpc>
                <a:spcPct val="150000"/>
              </a:lnSpc>
              <a:buNone/>
            </a:pPr>
            <a:endParaRPr lang="es-CL" sz="1050" dirty="0">
              <a:solidFill>
                <a:schemeClr val="tx1"/>
              </a:solidFill>
            </a:endParaRPr>
          </a:p>
          <a:p>
            <a:pPr algn="just">
              <a:lnSpc>
                <a:spcPct val="150000"/>
              </a:lnSpc>
            </a:pPr>
            <a:r>
              <a:rPr lang="es-CL" sz="1100" dirty="0">
                <a:solidFill>
                  <a:schemeClr val="tx1"/>
                </a:solidFill>
              </a:rPr>
              <a:t>	En primer lugar, se debe atender a las múltiples clasificaciones de constitución, a saber: </a:t>
            </a:r>
          </a:p>
          <a:p>
            <a:pPr marL="330200" indent="-228600" algn="just">
              <a:lnSpc>
                <a:spcPct val="150000"/>
              </a:lnSpc>
              <a:buAutoNum type="arabicPeriod"/>
            </a:pPr>
            <a:r>
              <a:rPr lang="es-CL" sz="1100" dirty="0">
                <a:solidFill>
                  <a:schemeClr val="tx1"/>
                </a:solidFill>
              </a:rPr>
              <a:t>Formal / Real </a:t>
            </a:r>
          </a:p>
          <a:p>
            <a:pPr marL="330200" indent="-228600" algn="just">
              <a:lnSpc>
                <a:spcPct val="150000"/>
              </a:lnSpc>
              <a:buAutoNum type="arabicPeriod"/>
            </a:pPr>
            <a:r>
              <a:rPr lang="es-CL" sz="1100" dirty="0">
                <a:solidFill>
                  <a:schemeClr val="tx1"/>
                </a:solidFill>
              </a:rPr>
              <a:t>Escritas / Consuetudinarias </a:t>
            </a:r>
          </a:p>
          <a:p>
            <a:pPr marL="330200" indent="-228600" algn="just">
              <a:lnSpc>
                <a:spcPct val="150000"/>
              </a:lnSpc>
              <a:buAutoNum type="arabicPeriod"/>
            </a:pPr>
            <a:r>
              <a:rPr lang="es-CL" sz="1100" dirty="0">
                <a:solidFill>
                  <a:schemeClr val="tx1"/>
                </a:solidFill>
              </a:rPr>
              <a:t>Breves / Extensas</a:t>
            </a:r>
          </a:p>
          <a:p>
            <a:pPr marL="330200" indent="-228600" algn="just">
              <a:lnSpc>
                <a:spcPct val="150000"/>
              </a:lnSpc>
              <a:buAutoNum type="arabicPeriod"/>
            </a:pPr>
            <a:r>
              <a:rPr lang="es-CL" sz="1100" dirty="0">
                <a:solidFill>
                  <a:schemeClr val="tx1"/>
                </a:solidFill>
              </a:rPr>
              <a:t>Rígidas / Flexibles</a:t>
            </a:r>
          </a:p>
          <a:p>
            <a:pPr marL="330200" indent="-228600" algn="just">
              <a:lnSpc>
                <a:spcPct val="150000"/>
              </a:lnSpc>
              <a:buAutoNum type="arabicPeriod"/>
            </a:pPr>
            <a:r>
              <a:rPr lang="es-CL" sz="1100" dirty="0">
                <a:solidFill>
                  <a:schemeClr val="tx1"/>
                </a:solidFill>
              </a:rPr>
              <a:t>Otorgadas / Pactadas y democráticas</a:t>
            </a:r>
          </a:p>
          <a:p>
            <a:pPr marL="330200" indent="-228600" algn="just">
              <a:lnSpc>
                <a:spcPct val="150000"/>
              </a:lnSpc>
              <a:buAutoNum type="arabicPeriod"/>
            </a:pPr>
            <a:r>
              <a:rPr lang="es-CL" sz="1100" dirty="0">
                <a:solidFill>
                  <a:schemeClr val="tx1"/>
                </a:solidFill>
              </a:rPr>
              <a:t>Neutra (o utilitaria) / Ideológica (programática)</a:t>
            </a:r>
          </a:p>
          <a:p>
            <a:pPr marL="330200" indent="-228600" algn="just">
              <a:lnSpc>
                <a:spcPct val="150000"/>
              </a:lnSpc>
              <a:buAutoNum type="arabicPeriod"/>
            </a:pPr>
            <a:r>
              <a:rPr lang="es-CL" sz="1100" dirty="0">
                <a:solidFill>
                  <a:schemeClr val="tx1"/>
                </a:solidFill>
              </a:rPr>
              <a:t>Normativa / Nominal / Semántica</a:t>
            </a:r>
          </a:p>
          <a:p>
            <a:pPr marL="330200" indent="-228600" algn="just">
              <a:lnSpc>
                <a:spcPct val="150000"/>
              </a:lnSpc>
              <a:buAutoNum type="arabicPeriod"/>
            </a:pPr>
            <a:r>
              <a:rPr lang="es-CL" sz="1100" dirty="0">
                <a:solidFill>
                  <a:schemeClr val="tx1"/>
                </a:solidFill>
              </a:rPr>
              <a:t>Histórica / Vigente</a:t>
            </a:r>
          </a:p>
          <a:p>
            <a:pPr marL="330200" indent="-228600" algn="just">
              <a:lnSpc>
                <a:spcPct val="150000"/>
              </a:lnSpc>
              <a:buAutoNum type="arabicPeriod"/>
            </a:pPr>
            <a:r>
              <a:rPr lang="es-CL" sz="1100" dirty="0">
                <a:solidFill>
                  <a:schemeClr val="tx1"/>
                </a:solidFill>
              </a:rPr>
              <a:t>Política / Plena</a:t>
            </a:r>
          </a:p>
        </p:txBody>
      </p:sp>
      <p:sp>
        <p:nvSpPr>
          <p:cNvPr id="4" name="Marcador de número de diapositiva 3">
            <a:extLst>
              <a:ext uri="{FF2B5EF4-FFF2-40B4-BE49-F238E27FC236}">
                <a16:creationId xmlns:a16="http://schemas.microsoft.com/office/drawing/2014/main" id="{C1655101-A5D4-C244-A70E-CBD3CD6F5C0B}"/>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s-CL" smtClean="0"/>
              <a:t>13</a:t>
            </a:fld>
            <a:endParaRPr lang="es-CL"/>
          </a:p>
        </p:txBody>
      </p:sp>
    </p:spTree>
    <p:extLst>
      <p:ext uri="{BB962C8B-B14F-4D97-AF65-F5344CB8AC3E}">
        <p14:creationId xmlns:p14="http://schemas.microsoft.com/office/powerpoint/2010/main" val="1831033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EB6F90-CDF1-1A44-A2AA-E3E8440C0B57}"/>
              </a:ext>
            </a:extLst>
          </p:cNvPr>
          <p:cNvSpPr>
            <a:spLocks noGrp="1"/>
          </p:cNvSpPr>
          <p:nvPr>
            <p:ph type="title"/>
          </p:nvPr>
        </p:nvSpPr>
        <p:spPr/>
        <p:txBody>
          <a:bodyPr/>
          <a:lstStyle/>
          <a:p>
            <a:r>
              <a:rPr lang="es-CL" dirty="0"/>
              <a:t>Respuesta 1º: </a:t>
            </a:r>
          </a:p>
        </p:txBody>
      </p:sp>
      <p:sp>
        <p:nvSpPr>
          <p:cNvPr id="3" name="Marcador de texto 2">
            <a:extLst>
              <a:ext uri="{FF2B5EF4-FFF2-40B4-BE49-F238E27FC236}">
                <a16:creationId xmlns:a16="http://schemas.microsoft.com/office/drawing/2014/main" id="{3D7557AD-F1D2-7647-9C7A-D4C90B3F4EE2}"/>
              </a:ext>
            </a:extLst>
          </p:cNvPr>
          <p:cNvSpPr>
            <a:spLocks noGrp="1"/>
          </p:cNvSpPr>
          <p:nvPr>
            <p:ph type="body" idx="1"/>
          </p:nvPr>
        </p:nvSpPr>
        <p:spPr>
          <a:xfrm>
            <a:off x="2286075" y="827231"/>
            <a:ext cx="6380609" cy="3489037"/>
          </a:xfrm>
        </p:spPr>
        <p:txBody>
          <a:bodyPr/>
          <a:lstStyle/>
          <a:p>
            <a:pPr marL="101600" indent="0" algn="just">
              <a:lnSpc>
                <a:spcPct val="150000"/>
              </a:lnSpc>
              <a:buNone/>
            </a:pPr>
            <a:endParaRPr lang="es-CL" sz="1050" dirty="0">
              <a:solidFill>
                <a:schemeClr val="tx1"/>
              </a:solidFill>
            </a:endParaRPr>
          </a:p>
          <a:p>
            <a:pPr algn="just">
              <a:lnSpc>
                <a:spcPct val="150000"/>
              </a:lnSpc>
            </a:pPr>
            <a:r>
              <a:rPr lang="es-CL" sz="1100" dirty="0">
                <a:solidFill>
                  <a:schemeClr val="tx1"/>
                </a:solidFill>
              </a:rPr>
              <a:t>	En este sentido, las clasificaciones pertinentes para el caso son las siguientes:</a:t>
            </a:r>
          </a:p>
          <a:p>
            <a:pPr algn="just">
              <a:lnSpc>
                <a:spcPct val="150000"/>
              </a:lnSpc>
              <a:buFont typeface="Wingdings" pitchFamily="2" charset="2"/>
              <a:buChar char="Ø"/>
            </a:pPr>
            <a:r>
              <a:rPr lang="es-CL" sz="1100" dirty="0">
                <a:solidFill>
                  <a:schemeClr val="tx1"/>
                </a:solidFill>
              </a:rPr>
              <a:t>Breve / </a:t>
            </a:r>
            <a:r>
              <a:rPr lang="es-CL" sz="1100" b="1" u="sng" dirty="0">
                <a:solidFill>
                  <a:schemeClr val="tx1"/>
                </a:solidFill>
              </a:rPr>
              <a:t>Extensa</a:t>
            </a:r>
            <a:r>
              <a:rPr lang="es-CL" sz="1100" dirty="0">
                <a:solidFill>
                  <a:schemeClr val="tx1"/>
                </a:solidFill>
              </a:rPr>
              <a:t> </a:t>
            </a:r>
          </a:p>
          <a:p>
            <a:pPr marL="101600" indent="0" algn="just">
              <a:lnSpc>
                <a:spcPct val="150000"/>
              </a:lnSpc>
              <a:buNone/>
            </a:pPr>
            <a:r>
              <a:rPr lang="es-CL" sz="1100" dirty="0">
                <a:solidFill>
                  <a:schemeClr val="tx1"/>
                </a:solidFill>
              </a:rPr>
              <a:t>Esto debido a que una Constitución de tipo extensa, da espacio para referirse a temas más específicos respecto a la vida en sociedad, tales como la familia. </a:t>
            </a:r>
            <a:endParaRPr lang="es-CL" sz="800" dirty="0">
              <a:solidFill>
                <a:schemeClr val="tx1"/>
              </a:solidFill>
            </a:endParaRPr>
          </a:p>
          <a:p>
            <a:pPr algn="just">
              <a:lnSpc>
                <a:spcPct val="150000"/>
              </a:lnSpc>
              <a:buFont typeface="Wingdings" pitchFamily="2" charset="2"/>
              <a:buChar char="Ø"/>
            </a:pPr>
            <a:r>
              <a:rPr lang="es-CL" sz="1100" dirty="0">
                <a:solidFill>
                  <a:schemeClr val="tx1"/>
                </a:solidFill>
              </a:rPr>
              <a:t>Neutra (o utilitaria) / </a:t>
            </a:r>
            <a:r>
              <a:rPr lang="es-CL" sz="1100" b="1" u="sng" dirty="0">
                <a:solidFill>
                  <a:schemeClr val="tx1"/>
                </a:solidFill>
              </a:rPr>
              <a:t>Ideológica (programática)</a:t>
            </a:r>
          </a:p>
          <a:p>
            <a:pPr marL="101600" indent="0" algn="just">
              <a:lnSpc>
                <a:spcPct val="150000"/>
              </a:lnSpc>
              <a:buNone/>
            </a:pPr>
            <a:r>
              <a:rPr lang="es-CL" sz="1100" dirty="0">
                <a:solidFill>
                  <a:schemeClr val="tx1"/>
                </a:solidFill>
              </a:rPr>
              <a:t>No podría ser neutra, debido a que este es un tema netamente valórico, que al incorporarse a la Constitución, importa el desarrollo de determinados planes de vida en sociedad, inspirado en una ideología. </a:t>
            </a:r>
          </a:p>
          <a:p>
            <a:pPr algn="just">
              <a:lnSpc>
                <a:spcPct val="150000"/>
              </a:lnSpc>
              <a:buFont typeface="Wingdings" pitchFamily="2" charset="2"/>
              <a:buChar char="Ø"/>
            </a:pPr>
            <a:r>
              <a:rPr lang="es-CL" sz="1100" dirty="0">
                <a:solidFill>
                  <a:schemeClr val="tx1"/>
                </a:solidFill>
              </a:rPr>
              <a:t>Política / </a:t>
            </a:r>
            <a:r>
              <a:rPr lang="es-CL" sz="1100" b="1" u="sng" dirty="0">
                <a:solidFill>
                  <a:schemeClr val="tx1"/>
                </a:solidFill>
              </a:rPr>
              <a:t>Plena</a:t>
            </a:r>
          </a:p>
          <a:p>
            <a:pPr marL="101600" indent="0" algn="just">
              <a:lnSpc>
                <a:spcPct val="150000"/>
              </a:lnSpc>
              <a:buNone/>
            </a:pPr>
            <a:r>
              <a:rPr lang="es-CL" sz="1100" dirty="0">
                <a:solidFill>
                  <a:schemeClr val="tx1"/>
                </a:solidFill>
              </a:rPr>
              <a:t>Una Constitución Plena podría abordar esta reforma, toda vez que no solo se preocupa del orden político, sino que también de aspectos económicos, culturales, entre otros. </a:t>
            </a:r>
          </a:p>
        </p:txBody>
      </p:sp>
      <p:sp>
        <p:nvSpPr>
          <p:cNvPr id="4" name="Marcador de número de diapositiva 3">
            <a:extLst>
              <a:ext uri="{FF2B5EF4-FFF2-40B4-BE49-F238E27FC236}">
                <a16:creationId xmlns:a16="http://schemas.microsoft.com/office/drawing/2014/main" id="{C1655101-A5D4-C244-A70E-CBD3CD6F5C0B}"/>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s-CL" smtClean="0"/>
              <a:t>14</a:t>
            </a:fld>
            <a:endParaRPr lang="es-CL"/>
          </a:p>
        </p:txBody>
      </p:sp>
    </p:spTree>
    <p:extLst>
      <p:ext uri="{BB962C8B-B14F-4D97-AF65-F5344CB8AC3E}">
        <p14:creationId xmlns:p14="http://schemas.microsoft.com/office/powerpoint/2010/main" val="2019339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6A64E1EA-856D-214B-941F-26E2D339BACE}"/>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s-CL" smtClean="0"/>
              <a:t>15</a:t>
            </a:fld>
            <a:endParaRPr lang="es-CL"/>
          </a:p>
        </p:txBody>
      </p:sp>
      <p:sp>
        <p:nvSpPr>
          <p:cNvPr id="3" name="Rectángulo 2">
            <a:extLst>
              <a:ext uri="{FF2B5EF4-FFF2-40B4-BE49-F238E27FC236}">
                <a16:creationId xmlns:a16="http://schemas.microsoft.com/office/drawing/2014/main" id="{21168CD5-F51D-DD42-A0DA-615C5A8C7DB7}"/>
              </a:ext>
            </a:extLst>
          </p:cNvPr>
          <p:cNvSpPr/>
          <p:nvPr/>
        </p:nvSpPr>
        <p:spPr>
          <a:xfrm>
            <a:off x="1134687" y="1971585"/>
            <a:ext cx="6467302" cy="738664"/>
          </a:xfrm>
          <a:prstGeom prst="rect">
            <a:avLst/>
          </a:prstGeom>
        </p:spPr>
        <p:txBody>
          <a:bodyPr wrap="square">
            <a:spAutoFit/>
          </a:bodyPr>
          <a:lstStyle/>
          <a:p>
            <a:pPr marL="0" indent="0" algn="just">
              <a:buNone/>
            </a:pPr>
            <a:endParaRPr lang="es-ES" sz="1050" dirty="0">
              <a:solidFill>
                <a:schemeClr val="bg1"/>
              </a:solidFill>
              <a:latin typeface="Andale Mono" panose="020B0509000000000004" pitchFamily="49" charset="0"/>
            </a:endParaRPr>
          </a:p>
          <a:p>
            <a:pPr marL="0" indent="0" algn="just">
              <a:buNone/>
            </a:pPr>
            <a:endParaRPr lang="es-ES" sz="1050" dirty="0">
              <a:solidFill>
                <a:schemeClr val="bg1"/>
              </a:solidFill>
              <a:latin typeface="Andale Mono" panose="020B0509000000000004" pitchFamily="49" charset="0"/>
            </a:endParaRPr>
          </a:p>
          <a:p>
            <a:pPr marL="0" indent="0" algn="just">
              <a:buNone/>
            </a:pPr>
            <a:r>
              <a:rPr lang="es-ES" sz="1050" dirty="0">
                <a:solidFill>
                  <a:schemeClr val="bg1"/>
                </a:solidFill>
                <a:latin typeface="Andale Mono" panose="020B0509000000000004" pitchFamily="49" charset="0"/>
              </a:rPr>
              <a:t>2.- Si fuere admisible la definición de Estado brindada por Georg </a:t>
            </a:r>
            <a:r>
              <a:rPr lang="es-ES" sz="1050" dirty="0" err="1">
                <a:solidFill>
                  <a:schemeClr val="bg1"/>
                </a:solidFill>
                <a:latin typeface="Andale Mono" panose="020B0509000000000004" pitchFamily="49" charset="0"/>
              </a:rPr>
              <a:t>Jellinek</a:t>
            </a:r>
            <a:r>
              <a:rPr lang="es-ES" sz="1050" dirty="0">
                <a:solidFill>
                  <a:schemeClr val="bg1"/>
                </a:solidFill>
                <a:latin typeface="Andale Mono" panose="020B0509000000000004" pitchFamily="49" charset="0"/>
              </a:rPr>
              <a:t>, ¿se encontraría ajustada a derecho una modificación legal como la propuesta?</a:t>
            </a:r>
          </a:p>
        </p:txBody>
      </p:sp>
      <p:sp>
        <p:nvSpPr>
          <p:cNvPr id="5" name="CuadroTexto 4">
            <a:extLst>
              <a:ext uri="{FF2B5EF4-FFF2-40B4-BE49-F238E27FC236}">
                <a16:creationId xmlns:a16="http://schemas.microsoft.com/office/drawing/2014/main" id="{CECFC4FD-F5C5-524A-BF5E-0414974F8B1E}"/>
              </a:ext>
            </a:extLst>
          </p:cNvPr>
          <p:cNvSpPr txBox="1"/>
          <p:nvPr/>
        </p:nvSpPr>
        <p:spPr>
          <a:xfrm>
            <a:off x="1878676" y="811663"/>
            <a:ext cx="4979324" cy="584775"/>
          </a:xfrm>
          <a:prstGeom prst="rect">
            <a:avLst/>
          </a:prstGeom>
          <a:solidFill>
            <a:schemeClr val="accent5">
              <a:lumMod val="40000"/>
              <a:lumOff val="60000"/>
            </a:schemeClr>
          </a:solidFill>
        </p:spPr>
        <p:txBody>
          <a:bodyPr wrap="square" rtlCol="0">
            <a:spAutoFit/>
          </a:bodyPr>
          <a:lstStyle/>
          <a:p>
            <a:r>
              <a:rPr lang="es-CL" sz="3200" dirty="0">
                <a:solidFill>
                  <a:schemeClr val="accent5"/>
                </a:solidFill>
                <a:latin typeface="Andale Mono" panose="020B0509000000000004" pitchFamily="49" charset="0"/>
              </a:rPr>
              <a:t>Preguntas:</a:t>
            </a:r>
          </a:p>
        </p:txBody>
      </p:sp>
    </p:spTree>
    <p:extLst>
      <p:ext uri="{BB962C8B-B14F-4D97-AF65-F5344CB8AC3E}">
        <p14:creationId xmlns:p14="http://schemas.microsoft.com/office/powerpoint/2010/main" val="2275096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EB6F90-CDF1-1A44-A2AA-E3E8440C0B57}"/>
              </a:ext>
            </a:extLst>
          </p:cNvPr>
          <p:cNvSpPr>
            <a:spLocks noGrp="1"/>
          </p:cNvSpPr>
          <p:nvPr>
            <p:ph type="title"/>
          </p:nvPr>
        </p:nvSpPr>
        <p:spPr/>
        <p:txBody>
          <a:bodyPr/>
          <a:lstStyle/>
          <a:p>
            <a:r>
              <a:rPr lang="es-CL" dirty="0"/>
              <a:t>Respuesta 2º: </a:t>
            </a:r>
          </a:p>
        </p:txBody>
      </p:sp>
      <p:sp>
        <p:nvSpPr>
          <p:cNvPr id="3" name="Marcador de texto 2">
            <a:extLst>
              <a:ext uri="{FF2B5EF4-FFF2-40B4-BE49-F238E27FC236}">
                <a16:creationId xmlns:a16="http://schemas.microsoft.com/office/drawing/2014/main" id="{3D7557AD-F1D2-7647-9C7A-D4C90B3F4EE2}"/>
              </a:ext>
            </a:extLst>
          </p:cNvPr>
          <p:cNvSpPr>
            <a:spLocks noGrp="1"/>
          </p:cNvSpPr>
          <p:nvPr>
            <p:ph type="body" idx="1"/>
          </p:nvPr>
        </p:nvSpPr>
        <p:spPr>
          <a:xfrm>
            <a:off x="2155446" y="827231"/>
            <a:ext cx="6380609" cy="3489037"/>
          </a:xfrm>
        </p:spPr>
        <p:txBody>
          <a:bodyPr/>
          <a:lstStyle/>
          <a:p>
            <a:pPr marL="101600" indent="0" algn="just">
              <a:lnSpc>
                <a:spcPct val="150000"/>
              </a:lnSpc>
              <a:buNone/>
            </a:pPr>
            <a:endParaRPr lang="es-CL" sz="1050" dirty="0">
              <a:solidFill>
                <a:schemeClr val="tx1"/>
              </a:solidFill>
            </a:endParaRPr>
          </a:p>
          <a:p>
            <a:pPr algn="just">
              <a:lnSpc>
                <a:spcPct val="150000"/>
              </a:lnSpc>
            </a:pPr>
            <a:r>
              <a:rPr lang="es-CL" sz="1100" dirty="0">
                <a:solidFill>
                  <a:schemeClr val="tx1"/>
                </a:solidFill>
              </a:rPr>
              <a:t>	En primer lugar, es necesario analizar la definición de “Estado” según Georg </a:t>
            </a:r>
            <a:r>
              <a:rPr lang="es-CL" sz="1100" dirty="0" err="1">
                <a:solidFill>
                  <a:schemeClr val="tx1"/>
                </a:solidFill>
              </a:rPr>
              <a:t>Jellinek</a:t>
            </a:r>
            <a:r>
              <a:rPr lang="es-CL" sz="1100" dirty="0">
                <a:solidFill>
                  <a:schemeClr val="tx1"/>
                </a:solidFill>
              </a:rPr>
              <a:t>: </a:t>
            </a:r>
          </a:p>
          <a:p>
            <a:pPr algn="just">
              <a:lnSpc>
                <a:spcPct val="150000"/>
              </a:lnSpc>
            </a:pPr>
            <a:endParaRPr lang="es-CL" sz="1100" dirty="0">
              <a:solidFill>
                <a:schemeClr val="tx1"/>
              </a:solidFill>
            </a:endParaRPr>
          </a:p>
          <a:p>
            <a:pPr marL="101600" indent="0" algn="just">
              <a:lnSpc>
                <a:spcPct val="150000"/>
              </a:lnSpc>
              <a:buNone/>
            </a:pPr>
            <a:r>
              <a:rPr lang="es-CL" sz="1100" dirty="0">
                <a:solidFill>
                  <a:schemeClr val="tx1"/>
                </a:solidFill>
              </a:rPr>
              <a:t>	”</a:t>
            </a:r>
            <a:r>
              <a:rPr lang="es-CL" sz="1100" i="1" dirty="0">
                <a:solidFill>
                  <a:schemeClr val="tx1"/>
                </a:solidFill>
              </a:rPr>
              <a:t>El Estado es la unidad de asociación dotada originariamente de poder de dominación y 	formada por hombres asentados en su territorio</a:t>
            </a:r>
            <a:r>
              <a:rPr lang="es-CL" sz="1100" dirty="0">
                <a:solidFill>
                  <a:schemeClr val="tx1"/>
                </a:solidFill>
              </a:rPr>
              <a:t>”. </a:t>
            </a:r>
          </a:p>
          <a:p>
            <a:pPr marL="101600" indent="0" algn="just">
              <a:lnSpc>
                <a:spcPct val="150000"/>
              </a:lnSpc>
              <a:buNone/>
            </a:pPr>
            <a:endParaRPr lang="es-CL" sz="1100" dirty="0">
              <a:solidFill>
                <a:schemeClr val="tx1"/>
              </a:solidFill>
            </a:endParaRPr>
          </a:p>
          <a:p>
            <a:pPr marL="101600" indent="0" algn="just">
              <a:lnSpc>
                <a:spcPct val="150000"/>
              </a:lnSpc>
              <a:buNone/>
            </a:pPr>
            <a:endParaRPr lang="es-CL" sz="1100" dirty="0">
              <a:solidFill>
                <a:schemeClr val="tx1"/>
              </a:solidFill>
            </a:endParaRPr>
          </a:p>
          <a:p>
            <a:pPr marL="101600" indent="0" algn="just">
              <a:lnSpc>
                <a:spcPct val="150000"/>
              </a:lnSpc>
              <a:buNone/>
            </a:pPr>
            <a:r>
              <a:rPr lang="es-CL" sz="1100" dirty="0">
                <a:solidFill>
                  <a:schemeClr val="tx1"/>
                </a:solidFill>
              </a:rPr>
              <a:t>Elementos del Estado: TERRITORIO – POBLACIÓN – PODER DE DOMINACIÓN. </a:t>
            </a:r>
          </a:p>
        </p:txBody>
      </p:sp>
      <p:sp>
        <p:nvSpPr>
          <p:cNvPr id="4" name="Marcador de número de diapositiva 3">
            <a:extLst>
              <a:ext uri="{FF2B5EF4-FFF2-40B4-BE49-F238E27FC236}">
                <a16:creationId xmlns:a16="http://schemas.microsoft.com/office/drawing/2014/main" id="{C1655101-A5D4-C244-A70E-CBD3CD6F5C0B}"/>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s-CL" smtClean="0"/>
              <a:t>16</a:t>
            </a:fld>
            <a:endParaRPr lang="es-CL"/>
          </a:p>
        </p:txBody>
      </p:sp>
    </p:spTree>
    <p:extLst>
      <p:ext uri="{BB962C8B-B14F-4D97-AF65-F5344CB8AC3E}">
        <p14:creationId xmlns:p14="http://schemas.microsoft.com/office/powerpoint/2010/main" val="5347839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EB6F90-CDF1-1A44-A2AA-E3E8440C0B57}"/>
              </a:ext>
            </a:extLst>
          </p:cNvPr>
          <p:cNvSpPr>
            <a:spLocks noGrp="1"/>
          </p:cNvSpPr>
          <p:nvPr>
            <p:ph type="title"/>
          </p:nvPr>
        </p:nvSpPr>
        <p:spPr/>
        <p:txBody>
          <a:bodyPr/>
          <a:lstStyle/>
          <a:p>
            <a:r>
              <a:rPr lang="es-CL" dirty="0"/>
              <a:t>Respuesta 2º: </a:t>
            </a:r>
          </a:p>
        </p:txBody>
      </p:sp>
      <p:sp>
        <p:nvSpPr>
          <p:cNvPr id="3" name="Marcador de texto 2">
            <a:extLst>
              <a:ext uri="{FF2B5EF4-FFF2-40B4-BE49-F238E27FC236}">
                <a16:creationId xmlns:a16="http://schemas.microsoft.com/office/drawing/2014/main" id="{3D7557AD-F1D2-7647-9C7A-D4C90B3F4EE2}"/>
              </a:ext>
            </a:extLst>
          </p:cNvPr>
          <p:cNvSpPr>
            <a:spLocks noGrp="1"/>
          </p:cNvSpPr>
          <p:nvPr>
            <p:ph type="body" idx="1"/>
          </p:nvPr>
        </p:nvSpPr>
        <p:spPr>
          <a:xfrm>
            <a:off x="2155446" y="827231"/>
            <a:ext cx="6380609" cy="3489037"/>
          </a:xfrm>
        </p:spPr>
        <p:txBody>
          <a:bodyPr/>
          <a:lstStyle/>
          <a:p>
            <a:pPr marL="101600" indent="0" algn="just">
              <a:lnSpc>
                <a:spcPct val="150000"/>
              </a:lnSpc>
              <a:buNone/>
            </a:pPr>
            <a:endParaRPr lang="es-CL" sz="1050" dirty="0">
              <a:solidFill>
                <a:schemeClr val="tx1"/>
              </a:solidFill>
            </a:endParaRPr>
          </a:p>
          <a:p>
            <a:pPr algn="just">
              <a:lnSpc>
                <a:spcPct val="150000"/>
              </a:lnSpc>
            </a:pPr>
            <a:r>
              <a:rPr lang="es-CL" sz="1100" dirty="0">
                <a:solidFill>
                  <a:schemeClr val="tx1"/>
                </a:solidFill>
              </a:rPr>
              <a:t>En este sentido, se desprende que al Estado le asiste una “</a:t>
            </a:r>
            <a:r>
              <a:rPr lang="es-CL" sz="1100" i="1" dirty="0">
                <a:solidFill>
                  <a:schemeClr val="tx1"/>
                </a:solidFill>
              </a:rPr>
              <a:t>potestad de dominación</a:t>
            </a:r>
            <a:r>
              <a:rPr lang="es-CL" sz="1100" dirty="0">
                <a:solidFill>
                  <a:schemeClr val="tx1"/>
                </a:solidFill>
              </a:rPr>
              <a:t>” dentro del territorio.</a:t>
            </a:r>
          </a:p>
          <a:p>
            <a:pPr marL="101600" indent="0" algn="just">
              <a:lnSpc>
                <a:spcPct val="150000"/>
              </a:lnSpc>
              <a:buNone/>
            </a:pPr>
            <a:endParaRPr lang="es-CL" sz="1100" dirty="0">
              <a:solidFill>
                <a:schemeClr val="tx1"/>
              </a:solidFill>
            </a:endParaRPr>
          </a:p>
          <a:p>
            <a:pPr algn="just">
              <a:lnSpc>
                <a:spcPct val="150000"/>
              </a:lnSpc>
            </a:pPr>
            <a:r>
              <a:rPr lang="es-CL" sz="1100" dirty="0">
                <a:solidFill>
                  <a:schemeClr val="tx1"/>
                </a:solidFill>
              </a:rPr>
              <a:t>De esta forma, se podría imponer a los sujetos una determinada visión sobre la constitución de las familias, sea bajo el criterio </a:t>
            </a:r>
            <a:r>
              <a:rPr lang="es-CL" sz="1100" dirty="0" err="1">
                <a:solidFill>
                  <a:schemeClr val="tx1"/>
                </a:solidFill>
              </a:rPr>
              <a:t>monogámico</a:t>
            </a:r>
            <a:r>
              <a:rPr lang="es-CL" sz="1100" dirty="0">
                <a:solidFill>
                  <a:schemeClr val="tx1"/>
                </a:solidFill>
              </a:rPr>
              <a:t> o </a:t>
            </a:r>
            <a:r>
              <a:rPr lang="es-CL" sz="1100" dirty="0" err="1">
                <a:solidFill>
                  <a:schemeClr val="tx1"/>
                </a:solidFill>
              </a:rPr>
              <a:t>poligámico</a:t>
            </a:r>
            <a:r>
              <a:rPr lang="es-CL" sz="1100" dirty="0">
                <a:solidFill>
                  <a:schemeClr val="tx1"/>
                </a:solidFill>
              </a:rPr>
              <a:t>. </a:t>
            </a:r>
          </a:p>
          <a:p>
            <a:pPr marL="101600" indent="0" algn="just">
              <a:lnSpc>
                <a:spcPct val="150000"/>
              </a:lnSpc>
              <a:buNone/>
            </a:pPr>
            <a:endParaRPr lang="es-CL" sz="1100" dirty="0">
              <a:solidFill>
                <a:schemeClr val="tx1"/>
              </a:solidFill>
            </a:endParaRPr>
          </a:p>
          <a:p>
            <a:pPr algn="just">
              <a:lnSpc>
                <a:spcPct val="150000"/>
              </a:lnSpc>
            </a:pPr>
            <a:r>
              <a:rPr lang="es-CL" sz="1100" dirty="0">
                <a:solidFill>
                  <a:schemeClr val="tx1"/>
                </a:solidFill>
              </a:rPr>
              <a:t>Esta visión, por tanto, es viable, </a:t>
            </a:r>
            <a:r>
              <a:rPr lang="es-CL" sz="1100" b="1" dirty="0">
                <a:solidFill>
                  <a:schemeClr val="tx1"/>
                </a:solidFill>
              </a:rPr>
              <a:t>ya que tendría que ser acatada por la totalidad de los sujetos</a:t>
            </a:r>
            <a:r>
              <a:rPr lang="es-CL" sz="1100" dirty="0">
                <a:solidFill>
                  <a:schemeClr val="tx1"/>
                </a:solidFill>
              </a:rPr>
              <a:t>. </a:t>
            </a:r>
          </a:p>
          <a:p>
            <a:pPr algn="just">
              <a:lnSpc>
                <a:spcPct val="150000"/>
              </a:lnSpc>
            </a:pPr>
            <a:endParaRPr lang="es-CL" sz="1100" dirty="0">
              <a:solidFill>
                <a:schemeClr val="tx1"/>
              </a:solidFill>
            </a:endParaRPr>
          </a:p>
        </p:txBody>
      </p:sp>
      <p:sp>
        <p:nvSpPr>
          <p:cNvPr id="4" name="Marcador de número de diapositiva 3">
            <a:extLst>
              <a:ext uri="{FF2B5EF4-FFF2-40B4-BE49-F238E27FC236}">
                <a16:creationId xmlns:a16="http://schemas.microsoft.com/office/drawing/2014/main" id="{C1655101-A5D4-C244-A70E-CBD3CD6F5C0B}"/>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s-CL" smtClean="0"/>
              <a:t>17</a:t>
            </a:fld>
            <a:endParaRPr lang="es-CL"/>
          </a:p>
        </p:txBody>
      </p:sp>
    </p:spTree>
    <p:extLst>
      <p:ext uri="{BB962C8B-B14F-4D97-AF65-F5344CB8AC3E}">
        <p14:creationId xmlns:p14="http://schemas.microsoft.com/office/powerpoint/2010/main" val="19511495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88"/>
        <p:cNvGrpSpPr/>
        <p:nvPr/>
      </p:nvGrpSpPr>
      <p:grpSpPr>
        <a:xfrm>
          <a:off x="0" y="0"/>
          <a:ext cx="0" cy="0"/>
          <a:chOff x="0" y="0"/>
          <a:chExt cx="0" cy="0"/>
        </a:xfrm>
      </p:grpSpPr>
      <p:sp>
        <p:nvSpPr>
          <p:cNvPr id="389" name="Shape 389"/>
          <p:cNvSpPr txBox="1">
            <a:spLocks noGrp="1"/>
          </p:cNvSpPr>
          <p:nvPr>
            <p:ph type="ctrTitle"/>
          </p:nvPr>
        </p:nvSpPr>
        <p:spPr>
          <a:xfrm>
            <a:off x="2456873" y="1964605"/>
            <a:ext cx="4387271" cy="1214290"/>
          </a:xfrm>
          <a:prstGeom prst="rect">
            <a:avLst/>
          </a:prstGeom>
        </p:spPr>
        <p:txBody>
          <a:bodyPr spcFirstLastPara="1" wrap="square" lIns="91425" tIns="91425" rIns="91425" bIns="91425" anchor="ctr" anchorCtr="0">
            <a:noAutofit/>
          </a:bodyPr>
          <a:lstStyle/>
          <a:p>
            <a:pPr marL="0" lvl="0" indent="0">
              <a:spcBef>
                <a:spcPts val="0"/>
              </a:spcBef>
              <a:spcAft>
                <a:spcPts val="0"/>
              </a:spcAft>
              <a:buNone/>
            </a:pPr>
            <a:r>
              <a:rPr lang="en" b="1" dirty="0"/>
              <a:t>Derecho Constitucional I</a:t>
            </a:r>
            <a:br>
              <a:rPr lang="en" b="1" dirty="0"/>
            </a:br>
            <a:endParaRPr b="1" dirty="0"/>
          </a:p>
        </p:txBody>
      </p:sp>
      <p:sp>
        <p:nvSpPr>
          <p:cNvPr id="2" name="CuadroTexto 1">
            <a:extLst>
              <a:ext uri="{FF2B5EF4-FFF2-40B4-BE49-F238E27FC236}">
                <a16:creationId xmlns:a16="http://schemas.microsoft.com/office/drawing/2014/main" id="{871B6689-5FA2-1F4E-8279-03EAE8F4A3EC}"/>
              </a:ext>
            </a:extLst>
          </p:cNvPr>
          <p:cNvSpPr txBox="1"/>
          <p:nvPr/>
        </p:nvSpPr>
        <p:spPr>
          <a:xfrm>
            <a:off x="3337034" y="3178895"/>
            <a:ext cx="2469931" cy="769441"/>
          </a:xfrm>
          <a:prstGeom prst="rect">
            <a:avLst/>
          </a:prstGeom>
          <a:noFill/>
        </p:spPr>
        <p:txBody>
          <a:bodyPr wrap="square" rtlCol="0">
            <a:spAutoFit/>
          </a:bodyPr>
          <a:lstStyle/>
          <a:p>
            <a:pPr algn="ctr"/>
            <a:r>
              <a:rPr lang="es-CL" sz="1100" dirty="0">
                <a:solidFill>
                  <a:srgbClr val="7030A0"/>
                </a:solidFill>
                <a:latin typeface="Andale Mono" panose="020B0509000000000004" pitchFamily="49" charset="0"/>
              </a:rPr>
              <a:t>Ayudantía 1° prueba</a:t>
            </a:r>
          </a:p>
          <a:p>
            <a:pPr algn="ctr"/>
            <a:endParaRPr lang="es-CL" sz="1100" dirty="0">
              <a:solidFill>
                <a:srgbClr val="7030A0"/>
              </a:solidFill>
              <a:latin typeface="Andale Mono" panose="020B0509000000000004" pitchFamily="49" charset="0"/>
            </a:endParaRPr>
          </a:p>
          <a:p>
            <a:pPr algn="ctr"/>
            <a:r>
              <a:rPr lang="es-CL" sz="1100" dirty="0">
                <a:solidFill>
                  <a:srgbClr val="7030A0"/>
                </a:solidFill>
                <a:latin typeface="Andale Mono" panose="020B0509000000000004" pitchFamily="49" charset="0"/>
              </a:rPr>
              <a:t>Valentina Caro </a:t>
            </a:r>
          </a:p>
          <a:p>
            <a:pPr algn="ctr"/>
            <a:r>
              <a:rPr lang="es-CL" sz="1100" dirty="0">
                <a:solidFill>
                  <a:srgbClr val="7030A0"/>
                </a:solidFill>
                <a:latin typeface="Andale Mono" panose="020B0509000000000004" pitchFamily="49" charset="0"/>
              </a:rPr>
              <a:t>Nicolás Salazar</a:t>
            </a:r>
          </a:p>
        </p:txBody>
      </p:sp>
    </p:spTree>
    <p:extLst>
      <p:ext uri="{BB962C8B-B14F-4D97-AF65-F5344CB8AC3E}">
        <p14:creationId xmlns:p14="http://schemas.microsoft.com/office/powerpoint/2010/main" val="2351862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CEF58FC3-6517-413F-8646-3E9456B2792C}"/>
              </a:ext>
            </a:extLst>
          </p:cNvPr>
          <p:cNvSpPr>
            <a:spLocks noGrp="1"/>
          </p:cNvSpPr>
          <p:nvPr>
            <p:ph type="body" idx="1"/>
          </p:nvPr>
        </p:nvSpPr>
        <p:spPr>
          <a:xfrm>
            <a:off x="1242150" y="1145032"/>
            <a:ext cx="6659700" cy="819900"/>
          </a:xfrm>
        </p:spPr>
        <p:txBody>
          <a:bodyPr/>
          <a:lstStyle/>
          <a:p>
            <a:pPr marL="38100" indent="0">
              <a:buNone/>
            </a:pPr>
            <a:r>
              <a:rPr lang="es-CL" dirty="0"/>
              <a:t>Resolución de casos:</a:t>
            </a:r>
          </a:p>
        </p:txBody>
      </p:sp>
      <p:sp>
        <p:nvSpPr>
          <p:cNvPr id="3" name="Marcador de número de diapositiva 2">
            <a:extLst>
              <a:ext uri="{FF2B5EF4-FFF2-40B4-BE49-F238E27FC236}">
                <a16:creationId xmlns:a16="http://schemas.microsoft.com/office/drawing/2014/main" id="{3F232EB4-E47C-4FCC-AD6E-066414A3F328}"/>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s-CL" smtClean="0"/>
              <a:t>2</a:t>
            </a:fld>
            <a:endParaRPr lang="es-CL"/>
          </a:p>
        </p:txBody>
      </p:sp>
      <p:sp>
        <p:nvSpPr>
          <p:cNvPr id="4" name="CuadroTexto 3">
            <a:extLst>
              <a:ext uri="{FF2B5EF4-FFF2-40B4-BE49-F238E27FC236}">
                <a16:creationId xmlns:a16="http://schemas.microsoft.com/office/drawing/2014/main" id="{101B8E87-FFB1-45FF-AC67-47F057A35FA3}"/>
              </a:ext>
            </a:extLst>
          </p:cNvPr>
          <p:cNvSpPr txBox="1"/>
          <p:nvPr/>
        </p:nvSpPr>
        <p:spPr>
          <a:xfrm>
            <a:off x="657722" y="1964932"/>
            <a:ext cx="6517758" cy="1077218"/>
          </a:xfrm>
          <a:prstGeom prst="rect">
            <a:avLst/>
          </a:prstGeom>
          <a:noFill/>
        </p:spPr>
        <p:txBody>
          <a:bodyPr wrap="square" rtlCol="0">
            <a:spAutoFit/>
          </a:bodyPr>
          <a:lstStyle/>
          <a:p>
            <a:r>
              <a:rPr lang="es-CL" sz="1600" dirty="0">
                <a:solidFill>
                  <a:srgbClr val="4A5C65"/>
                </a:solidFill>
                <a:latin typeface="Latha" panose="020B0604020202020204" pitchFamily="34" charset="0"/>
                <a:cs typeface="Latha" panose="020B0604020202020204" pitchFamily="34" charset="0"/>
              </a:rPr>
              <a:t>Lectura del caso:</a:t>
            </a:r>
          </a:p>
          <a:p>
            <a:endParaRPr lang="es-CL" sz="1600" dirty="0">
              <a:solidFill>
                <a:srgbClr val="4A5C65"/>
              </a:solidFill>
              <a:latin typeface="Latha" panose="020B0604020202020204" pitchFamily="34" charset="0"/>
              <a:cs typeface="Latha" panose="020B0604020202020204" pitchFamily="34" charset="0"/>
            </a:endParaRPr>
          </a:p>
          <a:p>
            <a:pPr marL="342900" indent="-342900">
              <a:buFont typeface="+mj-lt"/>
              <a:buAutoNum type="arabicPeriod"/>
            </a:pPr>
            <a:r>
              <a:rPr lang="es-CL" sz="1600" dirty="0">
                <a:solidFill>
                  <a:srgbClr val="4A5C65"/>
                </a:solidFill>
                <a:latin typeface="Latha" panose="020B0604020202020204" pitchFamily="34" charset="0"/>
                <a:cs typeface="Latha" panose="020B0604020202020204" pitchFamily="34" charset="0"/>
              </a:rPr>
              <a:t>Identificar dimensiones fácticas</a:t>
            </a:r>
          </a:p>
          <a:p>
            <a:pPr marL="342900" indent="-342900">
              <a:buFont typeface="+mj-lt"/>
              <a:buAutoNum type="arabicPeriod"/>
            </a:pPr>
            <a:r>
              <a:rPr lang="es-CL" sz="1600" dirty="0">
                <a:solidFill>
                  <a:srgbClr val="4A5C65"/>
                </a:solidFill>
                <a:latin typeface="Latha" panose="020B0604020202020204" pitchFamily="34" charset="0"/>
                <a:cs typeface="Latha" panose="020B0604020202020204" pitchFamily="34" charset="0"/>
              </a:rPr>
              <a:t>Identificar dimensiones jurídicas</a:t>
            </a:r>
          </a:p>
        </p:txBody>
      </p:sp>
      <p:sp>
        <p:nvSpPr>
          <p:cNvPr id="5" name="CuadroTexto 4">
            <a:extLst>
              <a:ext uri="{FF2B5EF4-FFF2-40B4-BE49-F238E27FC236}">
                <a16:creationId xmlns:a16="http://schemas.microsoft.com/office/drawing/2014/main" id="{0CE0B465-AAB1-499C-8D42-DF2B442E9F5C}"/>
              </a:ext>
            </a:extLst>
          </p:cNvPr>
          <p:cNvSpPr txBox="1"/>
          <p:nvPr/>
        </p:nvSpPr>
        <p:spPr>
          <a:xfrm>
            <a:off x="5684277" y="2257528"/>
            <a:ext cx="2982407" cy="830997"/>
          </a:xfrm>
          <a:prstGeom prst="rect">
            <a:avLst/>
          </a:prstGeom>
          <a:noFill/>
        </p:spPr>
        <p:txBody>
          <a:bodyPr wrap="square" rtlCol="0">
            <a:spAutoFit/>
          </a:bodyPr>
          <a:lstStyle/>
          <a:p>
            <a:pPr marL="285750" indent="-285750">
              <a:buFont typeface="Arial" panose="020B0604020202020204" pitchFamily="34" charset="0"/>
              <a:buChar char="•"/>
            </a:pPr>
            <a:r>
              <a:rPr lang="es-CL" sz="1600" dirty="0">
                <a:solidFill>
                  <a:srgbClr val="4A5C65"/>
                </a:solidFill>
                <a:latin typeface="Latha" panose="020B0604020202020204" pitchFamily="34" charset="0"/>
                <a:cs typeface="Latha" panose="020B0604020202020204" pitchFamily="34" charset="0"/>
              </a:rPr>
              <a:t>¿Cómo se relacionan?</a:t>
            </a:r>
          </a:p>
          <a:p>
            <a:pPr marL="285750" indent="-285750">
              <a:buFont typeface="Arial" panose="020B0604020202020204" pitchFamily="34" charset="0"/>
              <a:buChar char="•"/>
            </a:pPr>
            <a:r>
              <a:rPr lang="es-CL" sz="1600" dirty="0">
                <a:solidFill>
                  <a:srgbClr val="4A5C65"/>
                </a:solidFill>
                <a:latin typeface="Latha" panose="020B0604020202020204" pitchFamily="34" charset="0"/>
                <a:cs typeface="Latha" panose="020B0604020202020204" pitchFamily="34" charset="0"/>
              </a:rPr>
              <a:t>Puntos de encuentro</a:t>
            </a:r>
          </a:p>
          <a:p>
            <a:pPr marL="285750" indent="-285750">
              <a:buFont typeface="Arial" panose="020B0604020202020204" pitchFamily="34" charset="0"/>
              <a:buChar char="•"/>
            </a:pPr>
            <a:r>
              <a:rPr lang="es-CL" sz="1600" dirty="0">
                <a:solidFill>
                  <a:srgbClr val="4A5C65"/>
                </a:solidFill>
                <a:latin typeface="Latha" panose="020B0604020202020204" pitchFamily="34" charset="0"/>
                <a:cs typeface="Latha" panose="020B0604020202020204" pitchFamily="34" charset="0"/>
              </a:rPr>
              <a:t>Puntos de divergencia</a:t>
            </a:r>
          </a:p>
        </p:txBody>
      </p:sp>
      <p:sp>
        <p:nvSpPr>
          <p:cNvPr id="6" name="Flecha: a la derecha 5">
            <a:extLst>
              <a:ext uri="{FF2B5EF4-FFF2-40B4-BE49-F238E27FC236}">
                <a16:creationId xmlns:a16="http://schemas.microsoft.com/office/drawing/2014/main" id="{033311B2-51E8-4ABD-BE5E-44BCD47E3229}"/>
              </a:ext>
            </a:extLst>
          </p:cNvPr>
          <p:cNvSpPr/>
          <p:nvPr/>
        </p:nvSpPr>
        <p:spPr>
          <a:xfrm>
            <a:off x="4341793" y="2427014"/>
            <a:ext cx="909058" cy="492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7" name="CuadroTexto 6">
            <a:extLst>
              <a:ext uri="{FF2B5EF4-FFF2-40B4-BE49-F238E27FC236}">
                <a16:creationId xmlns:a16="http://schemas.microsoft.com/office/drawing/2014/main" id="{F7622035-B19D-4355-8C3A-1E64FBB28BE9}"/>
              </a:ext>
            </a:extLst>
          </p:cNvPr>
          <p:cNvSpPr txBox="1"/>
          <p:nvPr/>
        </p:nvSpPr>
        <p:spPr>
          <a:xfrm>
            <a:off x="1573618" y="3432546"/>
            <a:ext cx="6246654" cy="738664"/>
          </a:xfrm>
          <a:prstGeom prst="rect">
            <a:avLst/>
          </a:prstGeom>
          <a:noFill/>
        </p:spPr>
        <p:txBody>
          <a:bodyPr wrap="square" rtlCol="0">
            <a:spAutoFit/>
          </a:bodyPr>
          <a:lstStyle/>
          <a:p>
            <a:pPr algn="ctr"/>
            <a:r>
              <a:rPr lang="es-CL" dirty="0">
                <a:solidFill>
                  <a:srgbClr val="4A5C65"/>
                </a:solidFill>
                <a:effectLst>
                  <a:outerShdw blurRad="38100" dist="38100" dir="2700000" algn="tl">
                    <a:srgbClr val="000000">
                      <a:alpha val="43137"/>
                    </a:srgbClr>
                  </a:outerShdw>
                </a:effectLst>
                <a:latin typeface="Latha" panose="020B0604020202020204" pitchFamily="34" charset="0"/>
                <a:cs typeface="Latha" panose="020B0604020202020204" pitchFamily="34" charset="0"/>
              </a:rPr>
              <a:t>LAS PREGUNTAS SOBRE CASOS BUSCAN IDENTIFICAR LA MANERA QUE TIENE EL ESTUDIANTE DE PENSAR A MATERIA Y A TOMAR DECISIONES CONFORME A ELLA</a:t>
            </a:r>
          </a:p>
        </p:txBody>
      </p:sp>
    </p:spTree>
    <p:extLst>
      <p:ext uri="{BB962C8B-B14F-4D97-AF65-F5344CB8AC3E}">
        <p14:creationId xmlns:p14="http://schemas.microsoft.com/office/powerpoint/2010/main" val="63319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C159C1D4-F742-4FBF-9DF5-A0FA6FB0B2AC}"/>
              </a:ext>
            </a:extLst>
          </p:cNvPr>
          <p:cNvSpPr>
            <a:spLocks noGrp="1"/>
          </p:cNvSpPr>
          <p:nvPr>
            <p:ph type="body" idx="1"/>
          </p:nvPr>
        </p:nvSpPr>
        <p:spPr>
          <a:xfrm>
            <a:off x="1316703" y="1294650"/>
            <a:ext cx="6659700" cy="819900"/>
          </a:xfrm>
        </p:spPr>
        <p:txBody>
          <a:bodyPr/>
          <a:lstStyle/>
          <a:p>
            <a:pPr marL="38100" indent="0">
              <a:buNone/>
            </a:pPr>
            <a:r>
              <a:rPr lang="es-CL" b="1" dirty="0"/>
              <a:t>Las preguntas:</a:t>
            </a:r>
          </a:p>
          <a:p>
            <a:pPr marL="38100" indent="0">
              <a:buNone/>
            </a:pPr>
            <a:endParaRPr lang="es-CL" dirty="0"/>
          </a:p>
        </p:txBody>
      </p:sp>
      <p:sp>
        <p:nvSpPr>
          <p:cNvPr id="3" name="Marcador de número de diapositiva 2">
            <a:extLst>
              <a:ext uri="{FF2B5EF4-FFF2-40B4-BE49-F238E27FC236}">
                <a16:creationId xmlns:a16="http://schemas.microsoft.com/office/drawing/2014/main" id="{3D7586BD-0F96-4875-855F-091B850C58D2}"/>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s-CL" smtClean="0"/>
              <a:t>3</a:t>
            </a:fld>
            <a:endParaRPr lang="es-CL"/>
          </a:p>
        </p:txBody>
      </p:sp>
      <p:sp>
        <p:nvSpPr>
          <p:cNvPr id="4" name="CuadroTexto 3">
            <a:extLst>
              <a:ext uri="{FF2B5EF4-FFF2-40B4-BE49-F238E27FC236}">
                <a16:creationId xmlns:a16="http://schemas.microsoft.com/office/drawing/2014/main" id="{2A7166CE-8800-4646-A77D-D16F11016CEA}"/>
              </a:ext>
            </a:extLst>
          </p:cNvPr>
          <p:cNvSpPr txBox="1"/>
          <p:nvPr/>
        </p:nvSpPr>
        <p:spPr>
          <a:xfrm>
            <a:off x="970809" y="1797844"/>
            <a:ext cx="7421525" cy="2677656"/>
          </a:xfrm>
          <a:prstGeom prst="rect">
            <a:avLst/>
          </a:prstGeom>
          <a:noFill/>
        </p:spPr>
        <p:txBody>
          <a:bodyPr wrap="square" rtlCol="0">
            <a:spAutoFit/>
          </a:bodyPr>
          <a:lstStyle/>
          <a:p>
            <a:r>
              <a:rPr lang="es-CL" u="sng" dirty="0">
                <a:solidFill>
                  <a:srgbClr val="4A5C65"/>
                </a:solidFill>
                <a:effectLst>
                  <a:outerShdw blurRad="38100" dist="38100" dir="2700000" algn="tl">
                    <a:srgbClr val="000000">
                      <a:alpha val="43137"/>
                    </a:srgbClr>
                  </a:outerShdw>
                </a:effectLst>
                <a:latin typeface="Latha" panose="020B0604020202020204" pitchFamily="34" charset="0"/>
                <a:cs typeface="Latha" panose="020B0604020202020204" pitchFamily="34" charset="0"/>
              </a:rPr>
              <a:t>Algunos consejos</a:t>
            </a:r>
            <a:r>
              <a:rPr lang="es-CL" dirty="0">
                <a:solidFill>
                  <a:srgbClr val="4A5C65"/>
                </a:solidFill>
                <a:effectLst>
                  <a:outerShdw blurRad="38100" dist="38100" dir="2700000" algn="tl">
                    <a:srgbClr val="000000">
                      <a:alpha val="43137"/>
                    </a:srgbClr>
                  </a:outerShdw>
                </a:effectLst>
                <a:latin typeface="Latha" panose="020B0604020202020204" pitchFamily="34" charset="0"/>
                <a:cs typeface="Latha" panose="020B0604020202020204" pitchFamily="34" charset="0"/>
              </a:rPr>
              <a:t>:</a:t>
            </a:r>
          </a:p>
          <a:p>
            <a:endParaRPr lang="es-CL" dirty="0">
              <a:solidFill>
                <a:srgbClr val="4A5C65"/>
              </a:solidFill>
              <a:effectLst>
                <a:outerShdw blurRad="38100" dist="38100" dir="2700000" algn="tl">
                  <a:srgbClr val="000000">
                    <a:alpha val="43137"/>
                  </a:srgbClr>
                </a:outerShdw>
              </a:effectLst>
              <a:latin typeface="Latha" panose="020B0604020202020204" pitchFamily="34" charset="0"/>
              <a:cs typeface="Latha" panose="020B0604020202020204" pitchFamily="34" charset="0"/>
            </a:endParaRPr>
          </a:p>
          <a:p>
            <a:endParaRPr lang="es-CL" dirty="0">
              <a:solidFill>
                <a:srgbClr val="4A5C65"/>
              </a:solidFill>
              <a:effectLst>
                <a:outerShdw blurRad="38100" dist="38100" dir="2700000" algn="tl">
                  <a:srgbClr val="000000">
                    <a:alpha val="43137"/>
                  </a:srgbClr>
                </a:outerShdw>
              </a:effectLst>
              <a:latin typeface="Latha" panose="020B0604020202020204" pitchFamily="34" charset="0"/>
              <a:cs typeface="Latha" panose="020B0604020202020204" pitchFamily="34" charset="0"/>
            </a:endParaRPr>
          </a:p>
          <a:p>
            <a:pPr marL="285750" indent="-285750">
              <a:buFont typeface="Arial" panose="020B0604020202020204" pitchFamily="34" charset="0"/>
              <a:buChar char="•"/>
            </a:pPr>
            <a:r>
              <a:rPr lang="es-CL" dirty="0">
                <a:solidFill>
                  <a:srgbClr val="4A5C65"/>
                </a:solidFill>
                <a:effectLst>
                  <a:outerShdw blurRad="38100" dist="38100" dir="2700000" algn="tl">
                    <a:srgbClr val="000000">
                      <a:alpha val="43137"/>
                    </a:srgbClr>
                  </a:outerShdw>
                </a:effectLst>
                <a:latin typeface="Latha" panose="020B0604020202020204" pitchFamily="34" charset="0"/>
                <a:cs typeface="Latha" panose="020B0604020202020204" pitchFamily="34" charset="0"/>
              </a:rPr>
              <a:t>Responder a cada interrogante que se plantee en la pregunta, procurando identificar el espíritu a la que tributa esta.</a:t>
            </a:r>
          </a:p>
          <a:p>
            <a:endParaRPr lang="es-CL" dirty="0">
              <a:solidFill>
                <a:srgbClr val="4A5C65"/>
              </a:solidFill>
              <a:effectLst>
                <a:outerShdw blurRad="38100" dist="38100" dir="2700000" algn="tl">
                  <a:srgbClr val="000000">
                    <a:alpha val="43137"/>
                  </a:srgbClr>
                </a:outerShdw>
              </a:effectLst>
              <a:latin typeface="Latha" panose="020B0604020202020204" pitchFamily="34" charset="0"/>
              <a:cs typeface="Latha" panose="020B0604020202020204" pitchFamily="34" charset="0"/>
            </a:endParaRPr>
          </a:p>
          <a:p>
            <a:pPr marL="285750" lvl="2" indent="-285750">
              <a:buFont typeface="Arial" panose="020B0604020202020204" pitchFamily="34" charset="0"/>
              <a:buChar char="•"/>
            </a:pPr>
            <a:r>
              <a:rPr lang="es-CL" dirty="0">
                <a:solidFill>
                  <a:srgbClr val="4A5C65"/>
                </a:solidFill>
                <a:effectLst>
                  <a:outerShdw blurRad="38100" dist="38100" dir="2700000" algn="tl">
                    <a:srgbClr val="000000">
                      <a:alpha val="43137"/>
                    </a:srgbClr>
                  </a:outerShdw>
                </a:effectLst>
                <a:latin typeface="Latha" panose="020B0604020202020204" pitchFamily="34" charset="0"/>
                <a:cs typeface="Latha" panose="020B0604020202020204" pitchFamily="34" charset="0"/>
              </a:rPr>
              <a:t>El Apremio de tiempo: tomar en consideración la capacidad de síntesis y trabajo bajo presión. </a:t>
            </a:r>
          </a:p>
          <a:p>
            <a:pPr lvl="2"/>
            <a:endParaRPr lang="es-CL" dirty="0">
              <a:solidFill>
                <a:srgbClr val="4A5C65"/>
              </a:solidFill>
              <a:effectLst>
                <a:outerShdw blurRad="38100" dist="38100" dir="2700000" algn="tl">
                  <a:srgbClr val="000000">
                    <a:alpha val="43137"/>
                  </a:srgbClr>
                </a:outerShdw>
              </a:effectLst>
              <a:latin typeface="Latha" panose="020B0604020202020204" pitchFamily="34" charset="0"/>
              <a:cs typeface="Latha" panose="020B0604020202020204" pitchFamily="34" charset="0"/>
            </a:endParaRPr>
          </a:p>
          <a:p>
            <a:pPr marL="285750" lvl="6" indent="-285750">
              <a:buFont typeface="Arial" panose="020B0604020202020204" pitchFamily="34" charset="0"/>
              <a:buChar char="•"/>
            </a:pPr>
            <a:r>
              <a:rPr lang="es-CL" dirty="0">
                <a:solidFill>
                  <a:srgbClr val="4A5C65"/>
                </a:solidFill>
                <a:effectLst>
                  <a:outerShdw blurRad="38100" dist="38100" dir="2700000" algn="tl">
                    <a:srgbClr val="000000">
                      <a:alpha val="43137"/>
                    </a:srgbClr>
                  </a:outerShdw>
                </a:effectLst>
                <a:latin typeface="Latha" panose="020B0604020202020204" pitchFamily="34" charset="0"/>
                <a:cs typeface="Latha" panose="020B0604020202020204" pitchFamily="34" charset="0"/>
              </a:rPr>
              <a:t>Asimismo, resulta fundamental responder con precisión y claridad, esto es, sin vaguedades y haciéndose cargo de todos los elementos que surgen de la pregunta, haciendo especial hincapié en los fundamentos de derecho que sustentan la respuesta</a:t>
            </a:r>
            <a:r>
              <a:rPr lang="es-CL" dirty="0">
                <a:solidFill>
                  <a:srgbClr val="4A5C65"/>
                </a:solidFill>
                <a:latin typeface="Latha" panose="020B0604020202020204" pitchFamily="34" charset="0"/>
                <a:cs typeface="Latha" panose="020B0604020202020204" pitchFamily="34" charset="0"/>
              </a:rPr>
              <a:t>.</a:t>
            </a:r>
          </a:p>
        </p:txBody>
      </p:sp>
    </p:spTree>
    <p:extLst>
      <p:ext uri="{BB962C8B-B14F-4D97-AF65-F5344CB8AC3E}">
        <p14:creationId xmlns:p14="http://schemas.microsoft.com/office/powerpoint/2010/main" val="3185986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68AFB4E7-C652-9947-A65E-7E6DAD976D3C}"/>
              </a:ext>
            </a:extLst>
          </p:cNvPr>
          <p:cNvSpPr>
            <a:spLocks noGrp="1"/>
          </p:cNvSpPr>
          <p:nvPr>
            <p:ph type="body" idx="1"/>
          </p:nvPr>
        </p:nvSpPr>
        <p:spPr>
          <a:xfrm>
            <a:off x="1337565" y="647298"/>
            <a:ext cx="6659700" cy="1154978"/>
          </a:xfrm>
        </p:spPr>
        <p:txBody>
          <a:bodyPr/>
          <a:lstStyle/>
          <a:p>
            <a:pPr marL="38100" indent="0" algn="l">
              <a:buNone/>
            </a:pPr>
            <a:r>
              <a:rPr lang="es-CL" i="0" dirty="0">
                <a:latin typeface="Andale Mono" panose="020B0509000000000004" pitchFamily="49" charset="0"/>
              </a:rPr>
              <a:t>Caso 1°: </a:t>
            </a:r>
          </a:p>
          <a:p>
            <a:pPr marL="38100" indent="0" algn="l">
              <a:buNone/>
            </a:pPr>
            <a:endParaRPr lang="es-CL" i="0" dirty="0">
              <a:latin typeface="Andale Mono" panose="020B0509000000000004" pitchFamily="49" charset="0"/>
            </a:endParaRPr>
          </a:p>
          <a:p>
            <a:pPr marL="38100" indent="0" algn="just">
              <a:buNone/>
            </a:pPr>
            <a:r>
              <a:rPr lang="es-CL" sz="1050" i="0" dirty="0">
                <a:latin typeface="Andale Mono" panose="020B0509000000000004" pitchFamily="49" charset="0"/>
              </a:rPr>
              <a:t>En la opinión pública se ha suscitado un intenso debate en relación con la legitimidad de la denominada </a:t>
            </a:r>
            <a:r>
              <a:rPr lang="es-CL" sz="1050" b="1" i="0" u="sng" dirty="0">
                <a:latin typeface="Andale Mono" panose="020B0509000000000004" pitchFamily="49" charset="0"/>
              </a:rPr>
              <a:t>Ley de Pesca</a:t>
            </a:r>
            <a:r>
              <a:rPr lang="es-CL" sz="1050" b="1" i="0" dirty="0">
                <a:latin typeface="Andale Mono" panose="020B0509000000000004" pitchFamily="49" charset="0"/>
              </a:rPr>
              <a:t> </a:t>
            </a:r>
            <a:r>
              <a:rPr lang="es-CL" sz="1050" i="0" dirty="0">
                <a:latin typeface="Andale Mono" panose="020B0509000000000004" pitchFamily="49" charset="0"/>
              </a:rPr>
              <a:t>y, en especial, respecto de alguno de sus contenidos. La Presidenta de la República, acogiendo el llamado de numerosas organizaciones civiles y de movimientos ciudadanos, </a:t>
            </a:r>
            <a:r>
              <a:rPr lang="es-CL" sz="1050" b="1" i="0" dirty="0">
                <a:latin typeface="Andale Mono" panose="020B0509000000000004" pitchFamily="49" charset="0"/>
              </a:rPr>
              <a:t>resuelve proponer al Congreso Nacional un proyecto de reforma constitucional con el propósito de consagrar en el texto de la Constitución Política </a:t>
            </a:r>
            <a:r>
              <a:rPr lang="es-CL" sz="1050" b="1" i="0" u="sng" dirty="0">
                <a:latin typeface="Andale Mono" panose="020B0509000000000004" pitchFamily="49" charset="0"/>
              </a:rPr>
              <a:t>una serie de disposiciones que permitan, con posterioridad a su aprobación y entrada en vigencia, impulsar una sustitución integral de la Ley de Pesca</a:t>
            </a:r>
            <a:r>
              <a:rPr lang="es-CL" sz="1050" b="1" i="0" dirty="0">
                <a:latin typeface="Andale Mono" panose="020B0509000000000004" pitchFamily="49" charset="0"/>
              </a:rPr>
              <a:t> </a:t>
            </a:r>
            <a:r>
              <a:rPr lang="es-CL" sz="1050" i="0" dirty="0">
                <a:latin typeface="Andale Mono" panose="020B0509000000000004" pitchFamily="49" charset="0"/>
              </a:rPr>
              <a:t>y, a la par, para evitar cuestionamientos de constitucionalidad de algunas de las nuevas disposiciones legales que considera importante incluir. Entre ellas se propone sustituir integralmente el régimen de captura de los peces por parte de particulares, suprimiendo el actual sistema de permisos de captura, de suerte que sólo podrá explotar comercialmente la fauna marina mediante un nuevo sistema de “</a:t>
            </a:r>
            <a:r>
              <a:rPr lang="es-CL" sz="1050" b="1" dirty="0">
                <a:latin typeface="Andale Mono" panose="020B0509000000000004" pitchFamily="49" charset="0"/>
              </a:rPr>
              <a:t>concesiones administrativas de Pesca</a:t>
            </a:r>
            <a:r>
              <a:rPr lang="es-CL" sz="1050" i="0" dirty="0">
                <a:latin typeface="Andale Mono" panose="020B0509000000000004" pitchFamily="49" charset="0"/>
              </a:rPr>
              <a:t>”. </a:t>
            </a:r>
            <a:endParaRPr lang="es-CL" sz="1050" dirty="0">
              <a:latin typeface="Andale Mono" panose="020B0509000000000004" pitchFamily="49" charset="0"/>
            </a:endParaRPr>
          </a:p>
        </p:txBody>
      </p:sp>
      <p:sp>
        <p:nvSpPr>
          <p:cNvPr id="3" name="Marcador de número de diapositiva 2">
            <a:extLst>
              <a:ext uri="{FF2B5EF4-FFF2-40B4-BE49-F238E27FC236}">
                <a16:creationId xmlns:a16="http://schemas.microsoft.com/office/drawing/2014/main" id="{04E05AE5-AD06-624B-96FD-E481C72C9D01}"/>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s-CL" smtClean="0"/>
              <a:t>4</a:t>
            </a:fld>
            <a:endParaRPr lang="es-CL"/>
          </a:p>
        </p:txBody>
      </p:sp>
    </p:spTree>
    <p:extLst>
      <p:ext uri="{BB962C8B-B14F-4D97-AF65-F5344CB8AC3E}">
        <p14:creationId xmlns:p14="http://schemas.microsoft.com/office/powerpoint/2010/main" val="922449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EB6F90-CDF1-1A44-A2AA-E3E8440C0B57}"/>
              </a:ext>
            </a:extLst>
          </p:cNvPr>
          <p:cNvSpPr>
            <a:spLocks noGrp="1"/>
          </p:cNvSpPr>
          <p:nvPr>
            <p:ph type="title"/>
          </p:nvPr>
        </p:nvSpPr>
        <p:spPr/>
        <p:txBody>
          <a:bodyPr/>
          <a:lstStyle/>
          <a:p>
            <a:r>
              <a:rPr lang="es-CL" dirty="0"/>
              <a:t>El proyecto se redacta en los siguientes términos: </a:t>
            </a:r>
          </a:p>
        </p:txBody>
      </p:sp>
      <p:sp>
        <p:nvSpPr>
          <p:cNvPr id="3" name="Marcador de texto 2">
            <a:extLst>
              <a:ext uri="{FF2B5EF4-FFF2-40B4-BE49-F238E27FC236}">
                <a16:creationId xmlns:a16="http://schemas.microsoft.com/office/drawing/2014/main" id="{3D7557AD-F1D2-7647-9C7A-D4C90B3F4EE2}"/>
              </a:ext>
            </a:extLst>
          </p:cNvPr>
          <p:cNvSpPr>
            <a:spLocks noGrp="1"/>
          </p:cNvSpPr>
          <p:nvPr>
            <p:ph type="body" idx="1"/>
          </p:nvPr>
        </p:nvSpPr>
        <p:spPr>
          <a:xfrm>
            <a:off x="2286074" y="811663"/>
            <a:ext cx="6380609" cy="3489037"/>
          </a:xfrm>
        </p:spPr>
        <p:txBody>
          <a:bodyPr/>
          <a:lstStyle/>
          <a:p>
            <a:pPr marL="101600" indent="0" algn="just">
              <a:lnSpc>
                <a:spcPct val="150000"/>
              </a:lnSpc>
              <a:buNone/>
            </a:pPr>
            <a:r>
              <a:rPr lang="es-ES_tradnl" sz="1050" dirty="0">
                <a:solidFill>
                  <a:schemeClr val="tx1"/>
                </a:solidFill>
              </a:rPr>
              <a:t>ARTÍCULO ÚNICO: “</a:t>
            </a:r>
            <a:r>
              <a:rPr lang="es-ES_tradnl" sz="1050" i="1" dirty="0">
                <a:solidFill>
                  <a:schemeClr val="tx1"/>
                </a:solidFill>
              </a:rPr>
              <a:t>Agréguese, al final del inciso final del Artículo 19 N°23 de la Constitución Política de la República, el siguiente inciso nuevo: “Los peces que se encuentren en aguas sometidas a la jurisdicción del Estado de Chile son bienes nacionales de uso público. Sin perjuicio de lo anterior, las y los ciudadanas/os chilenos y las personas jurídicas constituidas en Chile podrán capturar y comercializar los peces que se encuentren en las aguas sometidas a la jurisdicción del Estado de Chile con arreglo a lo que disponga la ley, solamente si han obtenido previamente una “concesión administrativa de pesca” y siempre que los niveles de captura no importen una alteración significativa de los ecosistemas y de la sustentabilidad de la vida marina. Dichas concesiones administrativas no podrán tener una duración superior a 5 años</a:t>
            </a:r>
            <a:r>
              <a:rPr lang="es-ES_tradnl" sz="1050" dirty="0">
                <a:solidFill>
                  <a:schemeClr val="tx1"/>
                </a:solidFill>
              </a:rPr>
              <a:t>.”</a:t>
            </a:r>
          </a:p>
          <a:p>
            <a:pPr marL="101600" indent="0" algn="just">
              <a:lnSpc>
                <a:spcPct val="150000"/>
              </a:lnSpc>
              <a:buNone/>
            </a:pPr>
            <a:endParaRPr lang="es-ES_tradnl" sz="1050" dirty="0">
              <a:solidFill>
                <a:schemeClr val="tx1"/>
              </a:solidFill>
            </a:endParaRPr>
          </a:p>
          <a:p>
            <a:r>
              <a:rPr lang="es-CL" sz="1050" dirty="0">
                <a:solidFill>
                  <a:schemeClr val="tx1"/>
                </a:solidFill>
              </a:rPr>
              <a:t>Al conocerse el texto del proyecto de reforma constitucional, los actuales titulares de  permisos de pesca iniciaron una campaña de opinión pública orientada a ilustrar que tal iniciativa importaría una grave transgresión a los derechos de propiedad que se poseen sobre los referidos permisos y que, por ende, el proyecto de reforma constitucional sería “</a:t>
            </a:r>
            <a:r>
              <a:rPr lang="es-CL" sz="1050" i="1" dirty="0">
                <a:solidFill>
                  <a:schemeClr val="tx1"/>
                </a:solidFill>
              </a:rPr>
              <a:t>inconstitucional</a:t>
            </a:r>
            <a:r>
              <a:rPr lang="es-CL" sz="1050" dirty="0">
                <a:solidFill>
                  <a:schemeClr val="tx1"/>
                </a:solidFill>
              </a:rPr>
              <a:t>”.</a:t>
            </a:r>
          </a:p>
        </p:txBody>
      </p:sp>
      <p:sp>
        <p:nvSpPr>
          <p:cNvPr id="4" name="Marcador de número de diapositiva 3">
            <a:extLst>
              <a:ext uri="{FF2B5EF4-FFF2-40B4-BE49-F238E27FC236}">
                <a16:creationId xmlns:a16="http://schemas.microsoft.com/office/drawing/2014/main" id="{C1655101-A5D4-C244-A70E-CBD3CD6F5C0B}"/>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s-CL" smtClean="0"/>
              <a:t>5</a:t>
            </a:fld>
            <a:endParaRPr lang="es-CL"/>
          </a:p>
        </p:txBody>
      </p:sp>
    </p:spTree>
    <p:extLst>
      <p:ext uri="{BB962C8B-B14F-4D97-AF65-F5344CB8AC3E}">
        <p14:creationId xmlns:p14="http://schemas.microsoft.com/office/powerpoint/2010/main" val="2214403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6A64E1EA-856D-214B-941F-26E2D339BACE}"/>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s-CL" smtClean="0"/>
              <a:t>6</a:t>
            </a:fld>
            <a:endParaRPr lang="es-CL"/>
          </a:p>
        </p:txBody>
      </p:sp>
      <p:sp>
        <p:nvSpPr>
          <p:cNvPr id="3" name="Rectángulo 2">
            <a:extLst>
              <a:ext uri="{FF2B5EF4-FFF2-40B4-BE49-F238E27FC236}">
                <a16:creationId xmlns:a16="http://schemas.microsoft.com/office/drawing/2014/main" id="{21168CD5-F51D-DD42-A0DA-615C5A8C7DB7}"/>
              </a:ext>
            </a:extLst>
          </p:cNvPr>
          <p:cNvSpPr/>
          <p:nvPr/>
        </p:nvSpPr>
        <p:spPr>
          <a:xfrm>
            <a:off x="1134687" y="1971585"/>
            <a:ext cx="6467302" cy="1061829"/>
          </a:xfrm>
          <a:prstGeom prst="rect">
            <a:avLst/>
          </a:prstGeom>
        </p:spPr>
        <p:txBody>
          <a:bodyPr wrap="square">
            <a:spAutoFit/>
          </a:bodyPr>
          <a:lstStyle/>
          <a:p>
            <a:pPr marL="0" indent="0" algn="just">
              <a:buNone/>
            </a:pPr>
            <a:r>
              <a:rPr lang="es-ES" sz="1050" dirty="0">
                <a:solidFill>
                  <a:schemeClr val="bg1"/>
                </a:solidFill>
                <a:latin typeface="Andale Mono" panose="020B0509000000000004" pitchFamily="49" charset="0"/>
              </a:rPr>
              <a:t>1.-¿Es posible que un proyecto de reforma constitucional sea declarado inconstitucional? ¿Qué argumentos basados en lo previsto en el Capítulo I de la Constitución podrían aducirse para sostener que la supresión de los actuales permisos sería contraria al texto constitucional?</a:t>
            </a:r>
          </a:p>
          <a:p>
            <a:pPr marL="0" indent="0" algn="just">
              <a:buNone/>
            </a:pPr>
            <a:endParaRPr lang="es-ES" sz="1050" dirty="0">
              <a:solidFill>
                <a:schemeClr val="bg1"/>
              </a:solidFill>
              <a:latin typeface="Andale Mono" panose="020B0509000000000004" pitchFamily="49" charset="0"/>
            </a:endParaRPr>
          </a:p>
          <a:p>
            <a:pPr marL="0" indent="0" algn="just">
              <a:buNone/>
            </a:pPr>
            <a:endParaRPr lang="es-ES" sz="1050" dirty="0">
              <a:solidFill>
                <a:schemeClr val="bg1"/>
              </a:solidFill>
              <a:latin typeface="Andale Mono" panose="020B0509000000000004" pitchFamily="49" charset="0"/>
            </a:endParaRPr>
          </a:p>
        </p:txBody>
      </p:sp>
      <p:sp>
        <p:nvSpPr>
          <p:cNvPr id="5" name="CuadroTexto 4">
            <a:extLst>
              <a:ext uri="{FF2B5EF4-FFF2-40B4-BE49-F238E27FC236}">
                <a16:creationId xmlns:a16="http://schemas.microsoft.com/office/drawing/2014/main" id="{CECFC4FD-F5C5-524A-BF5E-0414974F8B1E}"/>
              </a:ext>
            </a:extLst>
          </p:cNvPr>
          <p:cNvSpPr txBox="1"/>
          <p:nvPr/>
        </p:nvSpPr>
        <p:spPr>
          <a:xfrm>
            <a:off x="1878676" y="811663"/>
            <a:ext cx="4979324" cy="584775"/>
          </a:xfrm>
          <a:prstGeom prst="rect">
            <a:avLst/>
          </a:prstGeom>
          <a:solidFill>
            <a:schemeClr val="accent5">
              <a:lumMod val="40000"/>
              <a:lumOff val="60000"/>
            </a:schemeClr>
          </a:solidFill>
        </p:spPr>
        <p:txBody>
          <a:bodyPr wrap="square" rtlCol="0">
            <a:spAutoFit/>
          </a:bodyPr>
          <a:lstStyle/>
          <a:p>
            <a:r>
              <a:rPr lang="es-CL" sz="3200" dirty="0">
                <a:solidFill>
                  <a:schemeClr val="accent5"/>
                </a:solidFill>
                <a:latin typeface="Andale Mono" panose="020B0509000000000004" pitchFamily="49" charset="0"/>
              </a:rPr>
              <a:t>Preguntas</a:t>
            </a:r>
          </a:p>
        </p:txBody>
      </p:sp>
    </p:spTree>
    <p:extLst>
      <p:ext uri="{BB962C8B-B14F-4D97-AF65-F5344CB8AC3E}">
        <p14:creationId xmlns:p14="http://schemas.microsoft.com/office/powerpoint/2010/main" val="1754588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EB6F90-CDF1-1A44-A2AA-E3E8440C0B57}"/>
              </a:ext>
            </a:extLst>
          </p:cNvPr>
          <p:cNvSpPr>
            <a:spLocks noGrp="1"/>
          </p:cNvSpPr>
          <p:nvPr>
            <p:ph type="title"/>
          </p:nvPr>
        </p:nvSpPr>
        <p:spPr/>
        <p:txBody>
          <a:bodyPr/>
          <a:lstStyle/>
          <a:p>
            <a:r>
              <a:rPr lang="es-CL" dirty="0"/>
              <a:t>Respuesta: </a:t>
            </a:r>
          </a:p>
        </p:txBody>
      </p:sp>
      <p:sp>
        <p:nvSpPr>
          <p:cNvPr id="3" name="Marcador de texto 2">
            <a:extLst>
              <a:ext uri="{FF2B5EF4-FFF2-40B4-BE49-F238E27FC236}">
                <a16:creationId xmlns:a16="http://schemas.microsoft.com/office/drawing/2014/main" id="{3D7557AD-F1D2-7647-9C7A-D4C90B3F4EE2}"/>
              </a:ext>
            </a:extLst>
          </p:cNvPr>
          <p:cNvSpPr>
            <a:spLocks noGrp="1"/>
          </p:cNvSpPr>
          <p:nvPr>
            <p:ph type="body" idx="1"/>
          </p:nvPr>
        </p:nvSpPr>
        <p:spPr>
          <a:xfrm>
            <a:off x="2286074" y="811663"/>
            <a:ext cx="6380609" cy="3489037"/>
          </a:xfrm>
        </p:spPr>
        <p:txBody>
          <a:bodyPr/>
          <a:lstStyle/>
          <a:p>
            <a:pPr marL="101600" indent="0" algn="just">
              <a:lnSpc>
                <a:spcPct val="150000"/>
              </a:lnSpc>
              <a:buNone/>
            </a:pPr>
            <a:r>
              <a:rPr lang="es-CL" sz="1050" b="1" dirty="0">
                <a:solidFill>
                  <a:schemeClr val="tx1"/>
                </a:solidFill>
                <a:effectLst>
                  <a:outerShdw blurRad="38100" dist="38100" dir="2700000" algn="tl">
                    <a:srgbClr val="000000">
                      <a:alpha val="43137"/>
                    </a:srgbClr>
                  </a:outerShdw>
                </a:effectLst>
              </a:rPr>
              <a:t>RESPUESTA:</a:t>
            </a:r>
          </a:p>
          <a:p>
            <a:pPr marL="101600" indent="0" algn="just">
              <a:lnSpc>
                <a:spcPct val="150000"/>
              </a:lnSpc>
              <a:buNone/>
            </a:pPr>
            <a:r>
              <a:rPr lang="es-CL" sz="1050" dirty="0">
                <a:solidFill>
                  <a:schemeClr val="tx1"/>
                </a:solidFill>
              </a:rPr>
              <a:t>- Sí, es posible que un proyecto de reforma constitucional sea declarado inconstitucional. La</a:t>
            </a:r>
          </a:p>
          <a:p>
            <a:pPr marL="101600" indent="0" algn="just">
              <a:lnSpc>
                <a:spcPct val="150000"/>
              </a:lnSpc>
              <a:buNone/>
            </a:pPr>
            <a:r>
              <a:rPr lang="es-CL" sz="1050" dirty="0">
                <a:solidFill>
                  <a:schemeClr val="tx1"/>
                </a:solidFill>
              </a:rPr>
              <a:t>Constitución prevé expresamente esta posibilidad al conferir al Tribunal Constitucional la</a:t>
            </a:r>
          </a:p>
          <a:p>
            <a:pPr marL="101600" indent="0" algn="just">
              <a:lnSpc>
                <a:spcPct val="150000"/>
              </a:lnSpc>
              <a:buNone/>
            </a:pPr>
            <a:r>
              <a:rPr lang="es-CL" sz="1050" dirty="0">
                <a:solidFill>
                  <a:schemeClr val="tx1"/>
                </a:solidFill>
              </a:rPr>
              <a:t>atribución de declarar si un proyecto de reforma constitucional es o no contrario a la Constitución</a:t>
            </a:r>
          </a:p>
          <a:p>
            <a:pPr marL="101600" indent="0" algn="just">
              <a:lnSpc>
                <a:spcPct val="150000"/>
              </a:lnSpc>
              <a:buNone/>
            </a:pPr>
            <a:r>
              <a:rPr lang="es-CL" sz="1050" dirty="0">
                <a:solidFill>
                  <a:schemeClr val="tx1"/>
                </a:solidFill>
              </a:rPr>
              <a:t>(Art. 93 N°3).</a:t>
            </a:r>
          </a:p>
          <a:p>
            <a:pPr marL="101600" indent="0" algn="just">
              <a:lnSpc>
                <a:spcPct val="150000"/>
              </a:lnSpc>
              <a:buNone/>
            </a:pPr>
            <a:r>
              <a:rPr lang="es-CL" sz="1050" dirty="0">
                <a:solidFill>
                  <a:schemeClr val="tx1"/>
                </a:solidFill>
              </a:rPr>
              <a:t>- No existe duda de que un proyecto de reforma constitucional puede ser declarado</a:t>
            </a:r>
          </a:p>
          <a:p>
            <a:pPr marL="101600" indent="0" algn="just">
              <a:lnSpc>
                <a:spcPct val="150000"/>
              </a:lnSpc>
              <a:buNone/>
            </a:pPr>
            <a:r>
              <a:rPr lang="es-CL" sz="1050" dirty="0">
                <a:solidFill>
                  <a:schemeClr val="tx1"/>
                </a:solidFill>
              </a:rPr>
              <a:t>inconstitucional por razones de “forma” (incumplimiento de reglas de procedimiento, quórums,</a:t>
            </a:r>
          </a:p>
          <a:p>
            <a:pPr marL="101600" indent="0" algn="just">
              <a:lnSpc>
                <a:spcPct val="150000"/>
              </a:lnSpc>
              <a:buNone/>
            </a:pPr>
            <a:r>
              <a:rPr lang="es-CL" sz="1050" dirty="0">
                <a:solidFill>
                  <a:schemeClr val="tx1"/>
                </a:solidFill>
              </a:rPr>
              <a:t>etc.), pero existe una discusión abierta de si es posible efectuar tal declaración por razones de</a:t>
            </a:r>
          </a:p>
          <a:p>
            <a:pPr marL="101600" indent="0" algn="just">
              <a:lnSpc>
                <a:spcPct val="150000"/>
              </a:lnSpc>
              <a:buNone/>
            </a:pPr>
            <a:r>
              <a:rPr lang="es-CL" sz="1050" dirty="0">
                <a:solidFill>
                  <a:schemeClr val="tx1"/>
                </a:solidFill>
              </a:rPr>
              <a:t>“fondo”. Sobre el particular, el Tribunal Constitucional -en el caso del Segundo Retiro de fondos</a:t>
            </a:r>
          </a:p>
          <a:p>
            <a:pPr marL="101600" indent="0" algn="just">
              <a:lnSpc>
                <a:spcPct val="150000"/>
              </a:lnSpc>
              <a:buNone/>
            </a:pPr>
            <a:r>
              <a:rPr lang="es-CL" sz="1050" dirty="0">
                <a:solidFill>
                  <a:schemeClr val="tx1"/>
                </a:solidFill>
              </a:rPr>
              <a:t>previsionales- sentó el precedente que sí tendría jurisdicción para declarar inconstitucional un</a:t>
            </a:r>
          </a:p>
          <a:p>
            <a:pPr marL="101600" indent="0" algn="just">
              <a:lnSpc>
                <a:spcPct val="150000"/>
              </a:lnSpc>
              <a:buNone/>
            </a:pPr>
            <a:r>
              <a:rPr lang="es-CL" sz="1050" dirty="0">
                <a:solidFill>
                  <a:schemeClr val="tx1"/>
                </a:solidFill>
              </a:rPr>
              <a:t>proyecto de reforma constitucional por razones de fondo (en este caso, por una eventual transgresión al derecho a la seguridad social). </a:t>
            </a:r>
          </a:p>
          <a:p>
            <a:pPr marL="101600" indent="0" algn="just">
              <a:lnSpc>
                <a:spcPct val="150000"/>
              </a:lnSpc>
              <a:buNone/>
            </a:pPr>
            <a:endParaRPr lang="es-CL" sz="1050" dirty="0">
              <a:solidFill>
                <a:schemeClr val="tx1"/>
              </a:solidFill>
            </a:endParaRPr>
          </a:p>
        </p:txBody>
      </p:sp>
      <p:sp>
        <p:nvSpPr>
          <p:cNvPr id="4" name="Marcador de número de diapositiva 3">
            <a:extLst>
              <a:ext uri="{FF2B5EF4-FFF2-40B4-BE49-F238E27FC236}">
                <a16:creationId xmlns:a16="http://schemas.microsoft.com/office/drawing/2014/main" id="{C1655101-A5D4-C244-A70E-CBD3CD6F5C0B}"/>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s-CL" smtClean="0"/>
              <a:t>7</a:t>
            </a:fld>
            <a:endParaRPr lang="es-CL"/>
          </a:p>
        </p:txBody>
      </p:sp>
    </p:spTree>
    <p:extLst>
      <p:ext uri="{BB962C8B-B14F-4D97-AF65-F5344CB8AC3E}">
        <p14:creationId xmlns:p14="http://schemas.microsoft.com/office/powerpoint/2010/main" val="945967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B59B5D-076E-495E-9B12-B2073E2A7320}"/>
              </a:ext>
            </a:extLst>
          </p:cNvPr>
          <p:cNvSpPr>
            <a:spLocks noGrp="1"/>
          </p:cNvSpPr>
          <p:nvPr>
            <p:ph type="title"/>
          </p:nvPr>
        </p:nvSpPr>
        <p:spPr/>
        <p:txBody>
          <a:bodyPr/>
          <a:lstStyle/>
          <a:p>
            <a:r>
              <a:rPr lang="es-CL" dirty="0"/>
              <a:t>Respuesta:</a:t>
            </a:r>
          </a:p>
        </p:txBody>
      </p:sp>
      <p:sp>
        <p:nvSpPr>
          <p:cNvPr id="3" name="Marcador de texto 2">
            <a:extLst>
              <a:ext uri="{FF2B5EF4-FFF2-40B4-BE49-F238E27FC236}">
                <a16:creationId xmlns:a16="http://schemas.microsoft.com/office/drawing/2014/main" id="{C3D3DA2B-7D88-4693-9BBB-1225A1EA61EE}"/>
              </a:ext>
            </a:extLst>
          </p:cNvPr>
          <p:cNvSpPr>
            <a:spLocks noGrp="1"/>
          </p:cNvSpPr>
          <p:nvPr>
            <p:ph type="body" idx="1"/>
          </p:nvPr>
        </p:nvSpPr>
        <p:spPr/>
        <p:txBody>
          <a:bodyPr/>
          <a:lstStyle/>
          <a:p>
            <a:pPr marL="101600" indent="0" algn="just">
              <a:lnSpc>
                <a:spcPct val="150000"/>
              </a:lnSpc>
              <a:buNone/>
            </a:pPr>
            <a:r>
              <a:rPr lang="es-CL" sz="1100" dirty="0">
                <a:solidFill>
                  <a:schemeClr val="tx1"/>
                </a:solidFill>
              </a:rPr>
              <a:t>-  Sin perjuicio de reconocer que la nueva normativa se inspira en el propósito de promover el bien común, es plausible sostener que la supresión de los “permisos de pesca” importaría el desconocimiento del derecho de propiedad que poseen los titulares de permisos de pesca, el cual se encontraría actualmente asegurado en nuestra Carta Fundamental, por lo que tal actuación del Estado no cumpliría con lo previsto en la CPR (Artículo 1° inciso cuarto) que le exige actuar “con pleno respeto a los derechos y garantías que esta Constitución establece”.- Asimismo, en el evento que se estime que el derecho de propiedad es uno de los derechos “esenciales” que emanan de la naturaleza humana (afirmación que no está exenta de polémica), podría aducirse que la referida actuación estatal no sería respetuosa del límite al ejercicio de la soberanía previsto en el Art. 5° inciso segundo de la CPR.</a:t>
            </a:r>
          </a:p>
          <a:p>
            <a:pPr marL="101600" indent="0" algn="just">
              <a:lnSpc>
                <a:spcPct val="150000"/>
              </a:lnSpc>
              <a:buNone/>
            </a:pPr>
            <a:endParaRPr lang="es-CL" sz="1100" dirty="0">
              <a:solidFill>
                <a:schemeClr val="tx1"/>
              </a:solidFill>
            </a:endParaRPr>
          </a:p>
          <a:p>
            <a:endParaRPr lang="es-CL" dirty="0"/>
          </a:p>
        </p:txBody>
      </p:sp>
      <p:sp>
        <p:nvSpPr>
          <p:cNvPr id="4" name="Marcador de número de diapositiva 3">
            <a:extLst>
              <a:ext uri="{FF2B5EF4-FFF2-40B4-BE49-F238E27FC236}">
                <a16:creationId xmlns:a16="http://schemas.microsoft.com/office/drawing/2014/main" id="{FA363587-F380-49C3-B193-94C76F2DCCEC}"/>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s-CL" smtClean="0"/>
              <a:t>8</a:t>
            </a:fld>
            <a:endParaRPr lang="es-CL"/>
          </a:p>
        </p:txBody>
      </p:sp>
    </p:spTree>
    <p:extLst>
      <p:ext uri="{BB962C8B-B14F-4D97-AF65-F5344CB8AC3E}">
        <p14:creationId xmlns:p14="http://schemas.microsoft.com/office/powerpoint/2010/main" val="2799960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texto 1">
            <a:extLst>
              <a:ext uri="{FF2B5EF4-FFF2-40B4-BE49-F238E27FC236}">
                <a16:creationId xmlns:a16="http://schemas.microsoft.com/office/drawing/2014/main" id="{68AFB4E7-C652-9947-A65E-7E6DAD976D3C}"/>
              </a:ext>
            </a:extLst>
          </p:cNvPr>
          <p:cNvSpPr>
            <a:spLocks noGrp="1"/>
          </p:cNvSpPr>
          <p:nvPr>
            <p:ph type="body" idx="1"/>
          </p:nvPr>
        </p:nvSpPr>
        <p:spPr>
          <a:xfrm>
            <a:off x="1337565" y="647298"/>
            <a:ext cx="6659700" cy="1154978"/>
          </a:xfrm>
        </p:spPr>
        <p:txBody>
          <a:bodyPr/>
          <a:lstStyle/>
          <a:p>
            <a:pPr marL="38100" indent="0" algn="l">
              <a:buNone/>
            </a:pPr>
            <a:r>
              <a:rPr lang="es-CL" i="0" dirty="0">
                <a:latin typeface="Andale Mono" panose="020B0509000000000004" pitchFamily="49" charset="0"/>
              </a:rPr>
              <a:t>Caso 2°: </a:t>
            </a:r>
          </a:p>
          <a:p>
            <a:pPr marL="38100" indent="0" algn="just">
              <a:buNone/>
            </a:pPr>
            <a:r>
              <a:rPr lang="es-CL" sz="1050" i="0" dirty="0">
                <a:latin typeface="Andale Mono" panose="020B0509000000000004" pitchFamily="49" charset="0"/>
              </a:rPr>
              <a:t>Una ONG constituida en Europa decide iniciar operaciones en Chile. El objeto social de esta organización es la promoción de diversas modalidades de familia y, en particular, la consagración del derecho a los matrimonios, es decir, </a:t>
            </a:r>
            <a:r>
              <a:rPr lang="es-CL" sz="1050" b="1" i="0" u="sng" dirty="0">
                <a:latin typeface="Andale Mono" panose="020B0509000000000004" pitchFamily="49" charset="0"/>
              </a:rPr>
              <a:t>que las personas –a cualquier edad- puedan contraer una pluralidad de matrimonios (poligamia)</a:t>
            </a:r>
            <a:r>
              <a:rPr lang="es-CL" sz="1050" i="0" dirty="0">
                <a:latin typeface="Andale Mono" panose="020B0509000000000004" pitchFamily="49" charset="0"/>
              </a:rPr>
              <a:t>. A estos efectos, se constituye válidamente en Chile como una fundación de derecho privado mediante un decreto expedido por el Ministerio de Justicia.</a:t>
            </a:r>
          </a:p>
          <a:p>
            <a:pPr marL="38100" indent="0" algn="just">
              <a:buNone/>
            </a:pPr>
            <a:r>
              <a:rPr lang="es-CL" sz="1050" i="0" dirty="0">
                <a:latin typeface="Andale Mono" panose="020B0509000000000004" pitchFamily="49" charset="0"/>
              </a:rPr>
              <a:t>Al poco tiempo la ONG contrata los servicios de lobby de una empresa autorizada para influir en los procedimientos de toma de decisiones de las autoridades en Chile, se aboca a financiar campañas políticas e, incluso, impulsa un programa de </a:t>
            </a:r>
            <a:r>
              <a:rPr lang="es-CL" sz="1050" b="1" i="0" dirty="0">
                <a:latin typeface="Andale Mono" panose="020B0509000000000004" pitchFamily="49" charset="0"/>
              </a:rPr>
              <a:t>asesoría legislativa para modificar el Artículo 102 del Código Civil</a:t>
            </a:r>
            <a:r>
              <a:rPr lang="es-CL" sz="1050" i="0" dirty="0">
                <a:latin typeface="Andale Mono" panose="020B0509000000000004" pitchFamily="49" charset="0"/>
              </a:rPr>
              <a:t>, en orden a definir el matrimonio del modo que sigue: “</a:t>
            </a:r>
            <a:r>
              <a:rPr lang="es-CL" sz="1050" dirty="0">
                <a:latin typeface="Andale Mono" panose="020B0509000000000004" pitchFamily="49" charset="0"/>
              </a:rPr>
              <a:t>El matrimonio es un contrato solemne por el cual una persona se une actual e indisolublemente con otra persona, con el fin de vivir juntos y de auxiliarse mutuamente. Se podrán celebrar uno o más matrimonios según sea la voluntad de los contrayentes. Para contraer nuevas nupcias no se requerirá el consentimiento previo del otro u otros cónyuges, y por el hecho de celebrar un nuevo matrimonio se constituirá, por el solo ministerio de la ley, una comunidad de vida entre las referidas personas. Para la celebración de un matrimonio, los menores de edad no requerirán autorización previa de sus padres o, en su caso, de sus tutores o curadores</a:t>
            </a:r>
            <a:r>
              <a:rPr lang="es-CL" sz="1050" i="0" dirty="0">
                <a:latin typeface="Andale Mono" panose="020B0509000000000004" pitchFamily="49" charset="0"/>
              </a:rPr>
              <a:t>.”.</a:t>
            </a:r>
          </a:p>
        </p:txBody>
      </p:sp>
      <p:sp>
        <p:nvSpPr>
          <p:cNvPr id="3" name="Marcador de número de diapositiva 2">
            <a:extLst>
              <a:ext uri="{FF2B5EF4-FFF2-40B4-BE49-F238E27FC236}">
                <a16:creationId xmlns:a16="http://schemas.microsoft.com/office/drawing/2014/main" id="{04E05AE5-AD06-624B-96FD-E481C72C9D01}"/>
              </a:ext>
            </a:extLst>
          </p:cNvPr>
          <p:cNvSpPr>
            <a:spLocks noGrp="1"/>
          </p:cNvSpPr>
          <p:nvPr>
            <p:ph type="sldNum" idx="12"/>
          </p:nvPr>
        </p:nvSpPr>
        <p:spPr/>
        <p:txBody>
          <a:bodyPr/>
          <a:lstStyle/>
          <a:p>
            <a:pPr marL="0" lvl="0" indent="0">
              <a:spcBef>
                <a:spcPts val="0"/>
              </a:spcBef>
              <a:spcAft>
                <a:spcPts val="0"/>
              </a:spcAft>
              <a:buNone/>
            </a:pPr>
            <a:fld id="{00000000-1234-1234-1234-123412341234}" type="slidenum">
              <a:rPr lang="es-CL" smtClean="0"/>
              <a:t>9</a:t>
            </a:fld>
            <a:endParaRPr lang="es-CL"/>
          </a:p>
        </p:txBody>
      </p:sp>
    </p:spTree>
    <p:extLst>
      <p:ext uri="{BB962C8B-B14F-4D97-AF65-F5344CB8AC3E}">
        <p14:creationId xmlns:p14="http://schemas.microsoft.com/office/powerpoint/2010/main" val="2836530788"/>
      </p:ext>
    </p:extLst>
  </p:cSld>
  <p:clrMapOvr>
    <a:masterClrMapping/>
  </p:clrMapOvr>
</p:sld>
</file>

<file path=ppt/theme/theme1.xml><?xml version="1.0" encoding="utf-8"?>
<a:theme xmlns:a="http://schemas.openxmlformats.org/drawingml/2006/main" name="Kent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1145</TotalTime>
  <Words>1903</Words>
  <Application>Microsoft Macintosh PowerPoint</Application>
  <PresentationFormat>Presentación en pantalla (16:9)</PresentationFormat>
  <Paragraphs>122</Paragraphs>
  <Slides>18</Slides>
  <Notes>2</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18</vt:i4>
      </vt:variant>
    </vt:vector>
  </HeadingPairs>
  <TitlesOfParts>
    <vt:vector size="25" baseType="lpstr">
      <vt:lpstr>Roboto Slab Light</vt:lpstr>
      <vt:lpstr>Wingdings</vt:lpstr>
      <vt:lpstr>Lato Light</vt:lpstr>
      <vt:lpstr>Arial</vt:lpstr>
      <vt:lpstr>Andale Mono</vt:lpstr>
      <vt:lpstr>Latha</vt:lpstr>
      <vt:lpstr>Kent template</vt:lpstr>
      <vt:lpstr>Derecho Constitucional I </vt:lpstr>
      <vt:lpstr>Presentación de PowerPoint</vt:lpstr>
      <vt:lpstr>Presentación de PowerPoint</vt:lpstr>
      <vt:lpstr>Presentación de PowerPoint</vt:lpstr>
      <vt:lpstr>El proyecto se redacta en los siguientes términos: </vt:lpstr>
      <vt:lpstr>Presentación de PowerPoint</vt:lpstr>
      <vt:lpstr>Respuesta: </vt:lpstr>
      <vt:lpstr>Respuesta:</vt:lpstr>
      <vt:lpstr>Presentación de PowerPoint</vt:lpstr>
      <vt:lpstr>Presentación de PowerPoint</vt:lpstr>
      <vt:lpstr>Para una mayor ilustración, reproducimos el Artículo 102 CC: </vt:lpstr>
      <vt:lpstr>Presentación de PowerPoint</vt:lpstr>
      <vt:lpstr>Respuesta 1º: </vt:lpstr>
      <vt:lpstr>Respuesta 1º: </vt:lpstr>
      <vt:lpstr>Presentación de PowerPoint</vt:lpstr>
      <vt:lpstr>Respuesta 2º: </vt:lpstr>
      <vt:lpstr>Respuesta 2º: </vt:lpstr>
      <vt:lpstr>Derecho Constitucional 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TUTORÍA FILOSOFÍA MORAL</dc:title>
  <cp:lastModifiedBy>Valentina Caro</cp:lastModifiedBy>
  <cp:revision>28</cp:revision>
  <dcterms:modified xsi:type="dcterms:W3CDTF">2021-10-19T21:00:19Z</dcterms:modified>
</cp:coreProperties>
</file>