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Ley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Concepto de Ley del Código Civil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es" sz="3000">
                <a:solidFill>
                  <a:srgbClr val="000000"/>
                </a:solidFill>
                <a:highlight>
                  <a:srgbClr val="FFFFFF"/>
                </a:highlight>
              </a:rPr>
              <a:t>La ley es una declaración de la voluntad soberana que, manifestada en la forma prescrita por la Constitución, manda, prohíbe o permite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Concepto de Ley del Código Civil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La ley es un mero acto de voluntad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Concepto político vinculado a la idea de soberanía como atributo del Estado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Justificación de la ley está dado por su contenido sino por haber sido dictada de acuerdo a la Constitución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La ley “manda, prohíbe o permite”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Tipos de leyes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923875"/>
            <a:ext cx="8520600" cy="37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Doctrina clásica: la ley manda, prohíbe o permite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Doctrina moderna: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Normas propiamente tales: mandan, prohíben o permiten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Reglas potestativas: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otorgan facultades para actuar en el derecho (testar, contratar, representar, etc.)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atribuyen competencias para crear normas o para cambiarlas, extinguirlas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Distinción entre reglas que señalan cómo deben actuar los poderes públicos v/s el derecho privado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Infracción de reglas potestativas: ineficacia del acto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Inexistencia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Nulidad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Inoponibilidad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En general se habla de normas para referirse a ambos tipos de prescripciones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Normas imperativas</a:t>
            </a:r>
            <a:r>
              <a:rPr lang="es"/>
              <a:t>, prohibitivas y permisivas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Normas imperativas: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prescriben la realización de una conducta positiva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establecen ciertos requisitos para la celebración de un acto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Las obligaciones emanadas de un contrato en general son normas imperativas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infracción a una obligación contractual de interés privado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infracción a norma de orden público</a:t>
            </a:r>
            <a:endParaRPr/>
          </a:p>
          <a:p>
            <a: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nulidad absoluta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Normas imperativas, prohibitivas y permisivas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Normas prohibitivas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el concepto jurídico de prohibición es estricto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si la norma prohíbe celebrar un AJ a menos que se cumplan ciertos requisitos: norma imperativa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Caso del artículo 1464 Nº 3 y 4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Casos de normas propiamente prohibitivas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Caso del artículo 402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Art. 10: los actos que prohíbe la ley son nulos y de ningún valor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Caso del artículo 1466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Nulidad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Indemnización de perjuicios en caso de que exista perjuicios a terceros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Si norma prohibitiva es contractual, obligación de no hacer, art. 1555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Normas imperativas, prohibitivas y permisivas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Normas permisivas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Conceden un permiso o autorización para actuar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"/>
              <a:t>No existe deber de actuar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¿Son de orden público o de orden privado?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¿</a:t>
            </a:r>
            <a:r>
              <a:rPr lang="es">
                <a:solidFill>
                  <a:srgbClr val="000000"/>
                </a:solidFill>
              </a:rPr>
              <a:t>Cuándo</a:t>
            </a:r>
            <a:r>
              <a:rPr lang="es">
                <a:solidFill>
                  <a:srgbClr val="000000"/>
                </a:solidFill>
              </a:rPr>
              <a:t> una norma es de orden </a:t>
            </a:r>
            <a:r>
              <a:rPr lang="es">
                <a:solidFill>
                  <a:srgbClr val="000000"/>
                </a:solidFill>
              </a:rPr>
              <a:t>público</a:t>
            </a:r>
            <a:r>
              <a:rPr lang="es">
                <a:solidFill>
                  <a:srgbClr val="000000"/>
                </a:solidFill>
              </a:rPr>
              <a:t> y </a:t>
            </a:r>
            <a:r>
              <a:rPr lang="es">
                <a:solidFill>
                  <a:srgbClr val="000000"/>
                </a:solidFill>
              </a:rPr>
              <a:t>c</a:t>
            </a:r>
            <a:r>
              <a:rPr lang="es">
                <a:solidFill>
                  <a:srgbClr val="000000"/>
                </a:solidFill>
              </a:rPr>
              <a:t>uándo</a:t>
            </a:r>
            <a:r>
              <a:rPr lang="es">
                <a:solidFill>
                  <a:srgbClr val="000000"/>
                </a:solidFill>
              </a:rPr>
              <a:t> es de orden privado?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513475"/>
            <a:ext cx="8520600" cy="30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Principio de autonomía privada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Principio dispositivo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Art. 1940 inc. 1º: “El arrendatario es obligado a las reparaciones locativas”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Art. 1167:</a:t>
            </a:r>
            <a:endParaRPr/>
          </a:p>
          <a:p>
            <a:pPr indent="0" lvl="0" marL="13716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“Asignaciones forzosas son las que el testador es obligado a hacer, y que se suplen cuando no las ha hecho, aun con perjuicio de sus disposiciones testamentarias expresas.						</a:t>
            </a:r>
            <a:endParaRPr/>
          </a:p>
          <a:p>
            <a:pPr indent="0" lvl="0" marL="13716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Asignaciones forzosas son:						</a:t>
            </a:r>
            <a:endParaRPr/>
          </a:p>
          <a:p>
            <a:pPr indent="0" lvl="0" marL="13716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1. Los alimentos que se deben por ley a ciertas personas;</a:t>
            </a:r>
            <a:br>
              <a:rPr lang="es"/>
            </a:br>
            <a:r>
              <a:rPr lang="es"/>
              <a:t> 2. Las legítimas;</a:t>
            </a:r>
            <a:br>
              <a:rPr lang="es"/>
            </a:br>
            <a:r>
              <a:rPr lang="es"/>
              <a:t> 3. La cuarta de mejoras en la sucesión de los descendientes, de los ascendientes y del cónyuge.”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