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2"/>
  </p:notesMasterIdLst>
  <p:sldIdLst>
    <p:sldId id="342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8-11-11T01:07:18.80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53,'18'0,"17"0,0 0,-17 0,17 0,0 0,-17 0,35 0,-35 0,-1 18,19-18,-36 17,17-17,18 0,-17 0,17 0,-17 0,17 0,-17 0,17 0,0 0,-17 0,17 0,-17 0,17 0,-17 0,0 0,-1 0,1 0,17 0,-17 0,-1 0,19 0,-19 0,1 0,0 0,-1 0,19 0,-19 0,1 0,17 0,-17 0,17 0,-17 0,-1 0,19 0,-1 0,-18 0,1 0,17 0,-17 0,0 0,-1 0,19 0,-1 0,0 0,0 0,1 0,-19 0,1 0,17 0,-17 0,0 0,17 0,0 0,-17 0,35 0,-18 0,0 0,0 0,18 0,-35 0,17 0,-17 0,0 0,17 0,-18 0,1 0,17 0,1 0,-19 0,1 0,17 0,-17 0,0 0,-1 0,18 0,-17 0,0 0,17 0,-17 0,17 0,0 0,-17 0,17 0,-17 0,17 0,0 0,1 0,-19 0,1 0,17 0,-17 0,-1 0,1 0,0 0,17 0,0 0,18 0,18 0,17-17,18-1,-18 18,-18-18,-17 18,0 0,0 0,-35 0,0 0,17 0,-18 0,19 0,-19 0,1 0,0 0,-1 0,1 0,17 0,-17 0,-1 0,19 0,-19 0,36 0,-17 0,-1 0,0 0,18 0,-18 0,18 0,0 0,0 0,0-17,0 17,17 0,-34 0,34 0,-17 0,-18 0,18 0,0 0,-35 0,35 0,-18 0,-17 0,-1 0,1 0,0 0,-1 0,1 17,17-17,18 0,0-17,-18 17,18 0,0 0,-18 0,18 0,-17 0,-1 0,0 0,1 0,-19 0,18 0,-17 0,17 0,-17 0,0 0,17 0,-17 0,34 0,-16 0,-19 0,19 0,-1 0,0 0,18 0,-35 0,35 0,0 0,-36 0,19 0,-19 0,18 0,-17 0,0 0,-1 0,19 0,17 0,-18 0,-18 0,36 0,-17 0,-1-18,0 18,0 0,1 0,-1 0,0 0,-17 0,17 0,-17 0,0 0,17 0,0 0,0 0,1 0,-19 0,19 0,-19 0,1 0,17 0,-17 0,-1 0,19 0,-1 0,-17 0,17 0,-18 0,1 0,17 0,-17 0,35 0,0 0,17 0,-17 0,0 0,18 0,-18 0,0 0,0 0,-1 0,-34 0,17 0,1 0,-19 18,1-1,0-17,17 0,0 0,-17 0,17 0,0 0,-17 0,0 0,-1 0,19 0,-1 0,0 0,-17 0,35 0,-18 0,-17 0,17 0,0 0,-17 0,17 0,-17 0,17 0,18 0,-35 0,17 0,-18 0,19 0,-1 0,-17 0,17 0,-17 0,-1 0,18 0,-17 0,17 0,-17 0,0 0,17 0,-17 0,17 0,-18 0,19 0,17 0,-36 0,36 0,0 0,-35 0,35 0,-18 0,0 0,18 0,0 0,-18 0,18 0,0 0,-35 0,35 0,-18 0,0 0,18 18,-35-18,35 0,-18 0,0 0,18 0,-17 0,-19 0,18 0,1 0,-19 0,19 0,-1 0,0 0,0 0,-17 0,0 0,-1 18,1-18,0 0,-18 17,17-17,19 0,-1 0,-17 0,-1 0,1 0,17 0,0 0,1 0,-19 0,1 0,17 0,-17 0,-1 0,1 0,17 0,-17 0,0 0,17 0,-17 0,-1 0,1 0,-1 0,1 0,0-17,-1 17,1 0,0 0,-1 0,1 0,0 0,-1 0,1 0,0 0,-18-18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3:59:24.90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3:59:27.58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0 213,'35'-17,"0"17,18 0,-17-18,-19 18,19-17,-1 17,-18-18,19 18,-1 0,-17-18,35 18,-1-17,-34 17,35 0,-18 0,18 0,-35 0,0 0,17 0,-18 0,19 0,-19 0,19 0,-19-18,1 18,17 0,-17 0,-1 0,19 0,-19 0,1 0,17-18,-17 18,0 0,-1 0,18 0,-17-17,17 17,-17 0,0 0,17-18,-17 18,-1 0,1 0,0 0,-1 0,1 0,-1 0,1 0,-18-18,18 18,-18-17,17 17,1 0,0 0,-1 0,1 0,0 0,-1 0,1 0,-1 0,1 0,0 0,-1 0,1 0,-18 17,-18 1,18 0,0-1,-17-17,-1 18,0-18,1 0,-1 0,1 0,-1 0,0 0,-17 0,17 0,1 0,-19 0,19 0,-1 0,1 0,-1 0,0 0,1 0,-1 0,-17 0,17 0,0 0,1 0,-1 0,-17 18,17-18,1 0,-1 17,0-17,-17 0,17 0,1 18,-19-18,19 0,-1 0,-35 0,36 0,-19 0,1 0,17 18,1-18,-18 0,17 17,0-17,1 0,-19 0,1 18,17-18,1 0,-19 0,19 17,-18-17,17 0,0 0,-17 0,17 0,1 0,-19 0,19 18,-1-18,1 0,-19 0,19 0,-1 0,0 0,1 0,-1 0,0 0,18 18,-17-18,-1 17,1-17,-1 18,36-18,-1 0,1 0,-1 0,1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3:59:34.44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70,'35'0,"1"0,-19 0,19 0,-19 0,18 0,1 0,-1 0,-17 0,35 0,-18 0,-17 0,17 0,18 0,-36 0,36 0,-35 0,17 0,0 0,-17 0,0 0,-1 0,19 0,-19 0,19 0,-1 0,-18 0,1 0,0 0,17 0,0 0,1 0,-19 0,1 0,0 0,-1 0,1 0,-1 0,1 0,0 0,-1 0,1 0,0 0,-1 0,1 0,0 0,-1 0,1 0,-1 0,1 0,0 0,-18-17,17 17,19 0,-19-18,1 18,0 0,17 0,-18 0,19 0,-19 0,1 0,0 0,-1 0,19 0,-19 0,1 0,0 0,-1 0,1 0,-1 0,1 0,0 0,-1 0,1 0,0 0,-1 0,1 0,-18-18,18 18,-1 0,1 0,-18-17,17 17,1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3:59:39.45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88,'53'0,"-18"0,36 0,-1 0,-17 0,-18 0,1 18,17-18,-18 0,-18 0,-17 18,0-1,36-17,-1 0,18-17,0 17,0 0,17-18,-17 0,0 18,0 0,-18 0,1 0,17 0,-36 0,54 0,-18 0,-18 0,18 0,-18 0,-17 0,-1 0,1 0,17 0,-17 0,0 0,17 0,-17 0,-1 0,18 0,-17 0,0 0,-1 0,19 0,-19 0,1 0,0-17,-1 17,1 0,-1 0,19 0,17 0,17-18,18 18,-17 0,0-18,-19 18,1 0,18 0,-36 0,18 0,0 0,-18 0,1 0,-1 0,-18 0,19 0,-1 0,0 0,-17 0,0 0,17 0,-17 0,-1 18,1-18,-1 0,1 0,0 0,17 0,-17 0,35 0,-1 0,19 18,17-18,0 0,-17 0,-18 0,17 0,-17 0,-17 0,17 0,-18 0,0 0,0 0,18 0,-17 0,-19 0,1 0,17 0,-17 0,-1 0,1 0,0 0,-1 0,1 0,0 0,-1 0,1 0,0 0,-1 0,1 0,17 0,-35 17,71-17,-1 0,36 0,53 0,52-17,-17 17,-70-18,-54 18,1-18,0 18,-36 0,0 0,0 0,1 0,-1 0,-17 0,-1 0,1 0,0 0,-1 0,18 0,54 0,-1 0,35 0,54 0,-54-17,-35 17,1 0,-19 0,-17 0,-18 0,36 0,-18 0,-36 0,36 0,-17 0,-19 0,1 0,0 0,-1 0,1 0,-1 0,1 0,53 0,-1 0,18 0,1 0,-36 0,35 0,18 0,-54 0,37 0,-19 0,-17 0,-18 0,18 0,-17 0,-19 0,1 0,0 0,-18 17,17-17,1 0,17 0,18 0,18 0,17 0,53-17,35 17,-52 0,-36 0,18 0,-18 0,-35 0,0 0,0 0,-18 0,-17 0,17 0,-17 0,17 0,-18-18,19 18,17 0,17 0,36 18,-18-18,36 0,-1 0,-17 0,-35 0,-19 0,-16 0,17 0,-18 17,-17-17,-1 0,1 0,-1 0,1 0,0 0,17 0,36 18,-1 0,54-1,17-17,-18 18,-35-18,18 0,-53 0,18 0,-18 0,-18 0,0 0,0 0,-17 0,17 0,18 0,0 0,0 18,18-18,-1 0,-34 0,34 0,-17 0,0 0,0 0,-18 0,-17 0,17 0,-17 0,-1 0,19 0,-19 0,54 0,-1 0,1 0,-18 0,0 0,0 0,0 0,-1 0,1 0,-17 0,-1 0,0 0,0 0,-17 0,0 0,17 0,18 17,-35-17,35 0,-1 0,-16 0,17 0,17 0,-35 0,36 0,-18 0,0 0,0 0,0 0,0 0,-18 18,0-18,0 18,-17-18,17 0,-17 0,0 0,-1 0,1 0,0 0,-1 0,1 0,-1 0,1 17,0-17,-1 0,19 0,-19 0,1 0,0 0,17 0,-18 18,1-18,0 0,-1 0,1 0,17 0,-17 0,0 0,-1 0,1 0,0 0,-1 0,18 0,-17 0,0 0,-1 0,1 0,0 0,-1 0,1 0,0 0,-1 0,1 0,-1 0,1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3:59:48.78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0 233,'35'-18,"36"18,35 0,-36-18,1 18,-18-17,-18 17,18 0,0 0,-18 0,0 0,18 0,-18 0,1 0,17 0,-36 0,19 0,-1 0,0 0,0 0,-17 0,17 0,-17 0,0 0,-1 0,1-18,17 18,36 0,-18 0,0 0,-1 0,1 0,36 0,-37 0,1-17,0 17,-17 0,-1-18,18 18,-36 0,36 0,0 0,-17 0,16 0,1 0,-35 0,35 0,-18 0,0 0,18 0,-17 0,-1 0,0 0,18 0,-35 0,35 0,-36 0,19 0,-1 0,-35-18,35 18,-17 0,-1-17,19 17,-1-18,18 18,0 0,17 0,19-18,-1 18,18-17,-18 17,0 0,35-18,-52 18,0 0,-19 0,19-18,0 18,-36 0,0 0,18 0,-35 0,-1 0,19 0,-19 0,1 0,17 0,0 0,-17 0,0 0,-1 0,1 0,0 0,-1 0,1 0,0 0,-1 0,1 0,-1 0,1 0,0 0,-1 0,1 0,0 0,-1 0,1 0,0 0,-1 0,1 0,0 0,-1 0,1 0,-1 0,1 0,0 0,-1 0,1 0,0 0,-1 0,1 0,0 0,-1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3:59:51.63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3:59:53.07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0 141,'70'0,"1"-17,-18 17,0-18,17 18,-17-18,0 18,18-17,-1 17,18 0,-17-18,17 18,-35 0,0 0,0 0,-18 0,-17 0,17 0,-17 0,-1 0,19 0,-19 0,1 0,0 0,-1 0,1 0,0 0,-1 0,1 0,-1 0,19 0,-1 0,36 0,-18 0,-1 0,-34 0,17 0,-17 0,17 0,1 0,-19 0,54 0,-18 0,0 0,17 0,1 0,-36 0,18 0,17 0,-17 18,-17-18,17 0,-1 0,-34 17,17-17,1 0,-19 0,1 0,0 0,-1 0,18 0,-17 0,53 0,17 0,35-35,1 17,-1 18,-35-17,18 17,-17 0,-19-18,-35 18,18 0,-17 0,-19 0,18 0,1 0,-19 0,1 0,-18 18,18-18,-1 0,36 0,0 0,-18 0,18 0,0 0,-17 0,34 0,-17 0,18 0,-36 0,18 0,17 0,-34 0,16 0,1 0,-35 0,0 0,17 0,-17 0,17 0,0 0,0 0,1 0,-19 0,1 0,17 0,-17 0,0 0,-1 0,1 0,-1 0,1 0,0 0,-1 0,1 0,0 0,-1 0,1 0,0 0,-1 0,1 0,52 0,36 17,35-17,71 18,0-18,-106 0,-18 0,35 0,-52 0,-1 18,-17-18,-18 17,1-17,17 0,-18 18,-17-18,-1 0,19 0,-19 0,1 0,-1 0,19 0,-1 0,0 0,-17 0,17 0,0 0,-17 0,17 0,-17 0,0 0,17 0,-17 0,17 0,-18 0,1 0,17 0,-17 0,0 0,-1 0,1 0,0 0,-1 0,1 0,0 0,17 0,18 0,35 0,0 0,53 0,53-18,-106 18,-17-17,-18 17,53-18,-71 18,36 0,-36 0,0 0,18 0,-35 0,35 0,0 0,-36 0,36 0,-18 0,1 0,-1 0,18 0,-36 0,19 0,-19 0,1 0,17 0,1 0,-19 0,1 0,-1 0,1 0,0 0,-1 0,1 0,0 0,-1 0,19 0,17 0,-1 0,19 0,17 0,0 0,36 0,-36 0,0 0,0 0,-17 0,-18 0,0 0,-18 0,0 18,1-18,-36 17,17-17,1 0,0 0,-1 0,1 0,-1 0,-17 18,18-18,0 0,-1 18,1-18,0 0,-1 0,1 0,0 0,17 0,-17 0,17 0,-18 0,19 0,-1 0,-17 0,17 0,-17 0,-1 0,18 0,-17 0,0 0,-1 0,1 0,0 0,-1 0,1 0,0 0,-1 0,1 0,-1 0,1 0,0 0,-1 0,1 0,0 0,-1 0,1 0,0 0,-1 0,1 0,0 0,-1 0,18 0,-17 0,17 0,-17 0,0 17,-1-17,1 0,0 0,-1 0,1 0,-1 0,19 0,-19 0,1 0,0 0,-1 0,1 0,0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4:00:14.268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0 358,'35'0,"53"-18,-17 18,-1 0,-34-17,34 17,1-18,-1 1,-34 17,16 0,1-18,0 18,-17-18,16 18,-16 0,-19 0,19 0,-19 0,1 0,17 0,-17 0,17 0,-17 0,-1 0,1-17,0 17,-1 0,1 0,17 0,1 0,-1 0,-18 0,19 0,-19 0,19 0,-1 0,0 0,-17 0,-1 0,1 0,17 0,-17 0,17 0,18 0,-18-18,36 18,-18-18,18 1,-54 17,18 0,-17 0,17 0,-17 0,0 0,35 0,17-18,-35 18,18-18,0 18,0 0,-35-17,35 17,-18-18,0 18,18 0,-18 0,1 0,-1 0,18 0,-35 0,17 0,-18 0,1 0,17 0,-17 0,0 0,-1 0,19 0,-1 0,-18 0,19 0,-1 0,0 0,1 0,-19 0,19-17,-1 17,-18 0,19 0,-1 0,0-18,-17 18,0 0,17 0,-18 0,1 0,0 0,17 0,0 0,18-18,-18 18,1-17,17 17,-36 0,36 0,-17 0,-1 0,0 0,-17 0,-1 0,19 0,-19 0,1 0,0 0,-1 0,1 0,-1 0,1 0,0 0,-1 0,1 0,0 0,17 0,-17 0,17 0,-18 0,1 0,17 0,-17 0,0 0,-1 0,1 0,0 0,-1 0,1 0,0 0,17 0,-18 0,1 0,0 0,-1 0,1 0,0 0,-1 0,1 0,0 0,-1 0,1 0,-1 0,1 0,0 0,-1 0,1 0,0 0,-1 0,1 0,0 0,-1 0,1 0,-1 0,1 0,0 0,-1 17,1-17,0 18,-1-18,1 0,-18 18,0-1,18-17,-1 0,1 0,-18 18,0-1,0 1,0 0,0-1,0 1,0 0,0-1,-18-17,18 18,-17 0,-1-18,0 17,18 1,-17-1,-19-17,19 18,-1 0,0-1,1-17,-1 18,1-18,-1 18,-17-18,17 0,-17 17,17-17,-35 0,18 0,0 0,-1 0,-17 0,18 0,0 0,0 0,17 0,-17-17,-1 17,36-18,-35 18,17-18,1 18,-18 0,17-17,0 17,-17 0,0 0,17-18,0 18,-17 0,18 0,-1 0,0 0,-17 0,17 0,1 0,-19 0,19 0,-1 0,-17 0,17-18,-17 18,0 0,17 0,-17 0,17 0,0-17,1 17,-1 0,-17 0,17 0,-17 0,0 0,17 0,0 0,-17 0,18 0,-19 0,-17 0,36-18,-36 18,0 0,18 0,-18-17,0 17,17 0,-16 0,-1 0,35 0,-35 0,18 0,17 0,-17 0,-18 0,35 0,-35 0,18 0,-18 0,0 0,18 0,-18 0,0 0,36 0,-36 0,0 0,17 0,-16-18,16 18,19 0,-19 0,1 0,17 0,-17 0,18 0,-19 0,1 0,0 0,17-18,0 18,-17 0,0 0,17 0,1 0,-1 0,-17 0,17 0,18-17,-18 17,-17 0,17 0,-17 0,18 0,-1 0,0 0,1 0,-1 0,-17 0,17 0,0 0,1 0,-1 0,1 0,-1 0,-17 0,17 0,0 0,-17 0,17 0,1 0,-19 0,1 0,0 0,0 0,17 0,0 0,-17 0,17 0,1 0,-1 0,1 0,-19 0,1 0,17 0,1 0,-1 0,0 0,1 0,-1 0,1 0,-1 0,0 0,-17 0,17 0,1 0,-1 0,0 0,1 0,-1 0,0 0,1 0,-1 0,1 0,-1 0,0 0,1 0,17 17,-18 1,0-18,18 18,-17-18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4:00:34.34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0 213,'18'0,"0"0,-1 0,1 0,-1-18,1 18,0 0,-1 0,1 0,0 0,-1 0,1-18,0 18,-18-17,17 17,1 0,-1 0,-17-18,36 18,-19 0,19 0,-19-18,1 18,17-17,-17 17,-1 0,1 0,0-18,-1 18,19 0,-19-17,19-1,-19 18,1 0,0 0,-1 0,1 0,-1-18,1 18,0 0,-18-17,35 17,-17 0,-1 0,1 0,0 0,-1 0,1 0,17 0,-17 0,-1 0,19 0,-19 0,19 0,-19 0,1 0,17 0,0 0,-17 0,0 0,17 0,-17 0,-1 0,19 0,-19 0,18 0,1 0,-1 0,0 0,-17 0,0 0,17 0,-18 0,1 0,0 0,-1 0,19 0,-1 0,-17 0,-1 0,18 0,-17 0,0 0,-1 0,1 0,0 0,-1 0,1 0,0 0,-1 0,1 0,0 0,17 0,0 0,36 17,-18-17,-1 18,-16-18,17 0,-18 0,0 0,0 0,-17 0,17 0,1 0,-19 0,1 0,0 0,17 0,0 0,0 0,18 0,-17 0,-19 0,1 0,17 0,-17 0,-1 0,1 0,17 0,-17 0,0 0,17 0,-17 0,-1 0,1 0,-1 0,1 18,0-18,-1 0,1 0,35 0,18 0,17 0,35-36,-35 19,-17 17,-1 0,1-18,-36 18,18 0,0 0,-18 0,18 0,-17 0,-1 0,18 0,0 0,-18 0,18 0,0 0,-18 0,0 0,-17 0,17 0,18 0,-35 0,0 0,-1 0,18 0,1 0,-19 0,1 0,0 0,-1 0,1 0,-18 18,53-18,0 0,0 0,17 0,1 0,-1 0,-34 0,34 0,1 0,17 0,-53 0,18 0,18 0,-36 0,35 0,-17 0,-17 0,34 17,-17-17,18 0,-36 18,18-18,-18 0,0 0,1 0,-1 0,-17 0,-1 0,1 0,0 0,-1 0,18 0,18 0,18 0,17 0,18 0,0 0,0 0,-36 0,18 0,-17 0,0 0,-36 0,18 18,-18-18,0 0,1 0,-19 0,36 0,-35 0,-1 0,1 0,17 0,-35 17,18-17,0 18,17-18,18 0,35 0,35 0,-17 0,-18 0,18 0,0 0,0 17,-35-17,-19 0,1 18,-17-18,-19 18,19-18,-19 0,1 0,-1 0,1 0,0 0,-1 0,19 0,17 0,-36 0,36 0,0 0,0 0,0 0,0 0,0 0,-18 0,18 0,0 0,-36 0,36 0,0 0,-35 0,17 0,0 0,1 0,-1 0,-17 0,-1 0,1 0,17 0,1 0,-19 0,1 0,-1 0,1 0,0 0,-1 0,1 0,0 17,-1-17,1 0,0 0,-1 0,1 0,-1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4:00:42.23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0 269,'36'0,"-1"0,-18 0,1 0,17 0,-17 0,17 0,1 0,-1 0,-18 0,1 0,0 0,-1 0,1-18,0 18,17 0,-17 0,-1 0,18 0,-17 0,0 0,17 0,-17 0,-1 0,1 0,17 0,-17 0,0 0,17 0,-18 0,1 0,17 0,1 0,-1 0,-17 0,17 0,0 0,0 0,1 0,-1 0,0 0,18 0,-35 0,35 0,-36 0,36 0,0 0,-35 0,35 0,-18 0,-17 0,35 0,-18 0,0 0,0 0,18 0,-35 0,17 0,18 0,-35 0,17 0,0 0,-17 0,17 0,-17 0,0 0,-1 0,1 0,17 0,-17 0,-1 0,1 0,0 18,-1-18,-17 17,0 1,53-18,0 0,18 0,17 0,18 0,-18-18,35 18,-34-17,-1 17,18-18,-54 18,19 0,-18 0,0 0,-18 0,18 0,-35 0,17 0,-17 0,-1 0,1 0,0 0,-1 0,18 0,-17 0,0 0,-1 0,19 0,-19 0,19 0,-19 0,1 0,-1 0,1 0,17 0,1 0,-19 0,1 0,0 0,-1 0,19 0,-19 0,1 0,-1 0,19 0,34-18,54 1,-36-19,71 1,-1 18,-16-1,16 0,-70 18,1-17,17 17,-54 0,-16 0,17 0,-36 0,19 0,-19 0,18 0,-17 0,0 0,-1 0,1 0,0 0,-1 0,1 0,0 0,-1 0,1 0,-1 0,1 0,0 0,-1 0,-17 17,36-17,17 0,17 0,-17 0,18 0,-1 0,-17 0,0 0,0 0,0 0,-18 0,18 0,18 0,-36 18,18-18,-18 0,0 0,1 0,17 0,-36 0,36 0,-18 0,1 0,-1 0,0 0,0 0,18 0,-35 0,35 0,-18 0,-17 0,17 0,-17 0,-1 0,19 0,-19 0,1 0,0 0,17 0,-17 0,17 18,-18-18,-17 17,18-17,0 0,-1 18,19-18,17 0,17-18,18 1,89-19,17 1,-71 17,-35 1,1 17,-36-18,17 18,-17 0,0 0,0 0,-36 0,36 0,-17 0,-1 0,0 0,-17 0,-1 0,19 0,-19 0,1 0,17 0,-17 0,0 0,-1 0,1 0,0 0,-1 0,1 0,-1 0,1 0,0 0,-18 18,35-18,0 17,1 1,16-18,19 18,0-1,-1 1,18 0,-17-18,-1 0,-17 17,18 1,-1-1,1-17,-18 0,-35 18,34-18,-16 0,-19 18,19-18,-19 0,1 17,17-17,-17 0,0 0,-1 0,1 0,-1 18,1-18,0 0,-1 0,-17 18,18-18,0 0,-1 0,54 0,17 0,0 0,71 0,17 0,-35-36,-17 36,-54 0,-17 0,-35 0,17 0,-17 0,17 0,18 0,-35 0,35 0,-18 0,-17 0,17 0,-17 0,-1 0,1 0,-1 0,1 0,0 0,17 0,0 0,18 0,18 0,17 0,53 0,53-17,-18 17,-34-18,-37 0,-52 18,-17 0,-1 0,-17 0,-1 0,1 0,-1 0,1 0,17 0,18 0,0 0,35 0,18 0,-18 0,1 0,-19 0,-35 0,18 0,0 0,-17 0,-1 0,0 0,-17 0,-1 0,1 0,0 0,-1 0,19 0,-19 0,1 0,0 0,-1 0,1 0,-1 0,1 0,0 0,-1 18,1-18,0 0,-18 18,17-18,19 0,-19 0,1 0,-1 0,19 0,17 17,0-17,-1 0,19 0,0 0,-36 0,0 0,18 0,-35 0,17 0,-17 0,17 0,-17 0,-1 0,1 0,-1 0,19 0,-19 0,19 0,-1 0,-17 0,-1 0,18 0,-17 0,17 0,-17 0,0 0,-1 0,1 0,0 0,-1 0,1 0,0 0,-1 0,1 0,-1 0,1 0,0 0,-1 0,1 0,0 0,-1 0,1 0,0 0,-1 0,1 0,-1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8-11-11T01:07:27.39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89,'35'0,"-17"0,35 0,-18 0,-17 0,17 0,-17 0,-1 0,19 0,-36 18,35-18,-17 0,-1 0,18 0,1 0,-1 0,0 0,1 0,-19 0,18 0,-17-18,0 18,17 0,0 0,-17 0,17 0,-17 0,-1 0,19-18,-1 18,-17 0,17 0,-17 0,17 0,0 0,-17 0,35 0,-36 0,19 0,-1-17,-17 17,17 0,0 0,-17 0,17 0,0 0,1 0,-1 0,-18 0,19 0,-19 0,19 0,-1 0,0 0,1 0,-1 0,-18 0,36 0,-35 0,35 0,-18 0,0 0,18 0,-17 0,-1 0,0 0,18 0,-35 0,35 0,-36 0,36-18,0 18,18-18,-36 18,18 0,0 0,-36 0,19 0,-19 0,19 0,-1 0,0 0,-17 0,-1 0,1 0,0 0,-1 0,-17 18,36-18,17 0,17 0,-17 0,18 0,17 0,-18 0,1 0,-1-18,-17 18,0 0,0 0,-17 0,16 0,19 0,-36 0,18 0,-18 0,1 0,17 0,-18 0,0 0,0 0,1 0,-1 0,0 0,-17 0,17 0,18 0,-35 0,35 0,-36 0,19 0,-1 0,0 0,-17 0,35 0,-18 0,0 0,36 0,-18-17,0 17,0 0,0 0,-1 0,-16 0,17 0,-18 0,0 0,0 0,-17 0,35 0,0 0,0 0,0 0,17 0,19 0,-1 0,35 0,-17 0,17 0,1 0,-36 0,-35 0,-18 0,1 0,-1 0,-17 0,34 0,-34 0,0 0,17 0,-17 0,17 0,-17 0,-1 0,18 0,1 0,-1 0,0 0,-17 0,0 0,17 0,-17 0,17 0,-18 17,1-17,17 0,-17 0,17 0,1 0,-1 0,0 18,18-18,18 18,-19-18,-16 0,17 0,-18 0,0 0,1 0,16 0,-34 0,17 0,-17 0,0 0,17 17,-17-17,17 0,0 0,-17 18,17-18,0 0,-17 0,0 0,-1 0,18 0,-17 0,0 0,35 0,-36 0,1 0,35 0,-35 0,34 18,-34-18,17 0,1 0,-19 0,1 0,17 0,-17 0,-1 0,1 0,0 0,-1 0,1 0,0 0,-1 0,-17-18,18 18,0 0,-1 0,1 0,-1 0,1 0,0 0,-1 0,1 0,0 0,-1 0,1 0,0 0,-1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4:00:50.88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643 0,'-18'35,"18"0,-17-17,17 0,-18-1,1 1,17 0,0-1,0 1,-18-18,0 18,18-1,-17-17,17 18,-18-18,18 17,-18 1,1 0,-1-1,0-17,1 0,-1 18,1 0,17-1,-18-17,0 18,1 0,-1-1,0 1,18-1,-17-17,-1 0,18 18,0 0,-18-18,1 17,-1 1,0 0,1-1,17 1,-18-18,1 18,-1-18,18 17,-18-17,18 18,-17-18,17 18,0-1,-18 1,0-1,18 1,-17-18,17 18,-18-1,0-17,36 0,0 0,-1 0,36 0,0 18,-18-18,18 18,0-1,-35-17,35 18,-18 0,-17-1,-1-17,1 18,0-1,-1-17,19 18,-1 0,0-1,-35 1,35-18,1 18,-1-1,-17-17,-1 18,1-18,0 18,17-18,-18 0,1 17,17 1,-17-18,0 17,-1-17,1 0,0 0,-1 18,1-18,0 0,-1 18,1-18,-1 0,1 0,0 17,-1-17,1 0,0 0,-1 0,1 0,-18 18,-18-18,18 18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4:00:53.84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9,'35'0,"36"0,17 0,-18 0,19 0,-36 0,-1 0,1 0,-17 0,-1 0,18 0,0 0,0 0,0 0,-18 0,0 18,0-18,-17 0,17 0,1 0,-1 18,0-18,18 0,-18 0,-17 0,17 0,1 0,-19 0,1 0,0 0,17 0,-18 0,1 0,17 0,-17 0,17 0,-17 0,0 0,-1 0,1 0,-1 0,1 0,0 0,-1 0,1 0,0 0,-1 0,1 0,0 0,-1 0,1 0,-1 0,1 0,0 0,-1 0,1 0,0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4:01:13.32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0 192,'17'0,"1"0,-1 0,1 0,-18-18,18 18,-1-18,1 18,0 0,-1 0,1-17,0 17,-1 0,1 0,-1 0,1 0,0 0,-1 0,1 0,0 0,-1 0,1 0,0 0,-1 0,1 0,0 0,-1 0,1 0,-1 0,1 0,0 0,-1 0,1 0,0 0,-1 0,1 0,0 0,-1 0,1 0,-1 0,1 0,0 0,-1 0,1 0,0 0,-1 0,1 0,0 0,-1 0,1 0,-1 0,1 0,0 0,-1 0,1 0,35-18,-18 18,18-17,0 17,-35 0,17-18,0 18,1 0,-1 0,0 0,-17 0,-1 0,36 0,-17 0,-19-18,18 18,1-17,-1 17,0 0,-17 0,0-18,-1 18,19 0,-19 0,1 0,-1 0,1 0,0 0,-1 0,1 0,0 0,-1 0,1 0,0 0,-1 0,1 0,17 0,0 0,-17-18,0 18,-1 0,1 0,0 0,-1 0,1 0,-1 0,1 0,0 0,-1 0,1 0,17 0,-17 0,0 0,-1 0,1 0,0 0,17 0,-18 0,19 0,-19 0,1 0,17 0,-17 0,0 0,-1 0,1 0,-1 0,19 0,-19 0,19 0,-19 0,1 0,0 0,-1 0,1 0,-1 0,1 0,0 0,-1 0,1 0,0 0,-1 0,1 0,0 0,-1 0,1 0,-18 18,18-18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4:01:19.20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64,'35'0,"36"0,17 0,-35 0,-36 0,36 0,-35 0,0 0,-1 0,1-18,17 18,0 0,-17 0,0-17,17 17,-17 0,-1 0,1 0,0 0,-1 0,18 0,1 0,-19 0,36 0,-35 0,35 0,0 0,-18 0,18 0,0 0,-35 0,17 0,18 0,-36 0,19 0,-1 0,-17 0,17 0,18 0,-36 0,36 0,-35 0,35 0,-18 0,0 0,18 0,-17-18,-1 18,0 0,18 0,-35 0,35 0,-18 0,-17 0,17 0,0 0,0 0,-17 0,0 0,-1 0,19 0,-19 0,1 0,17 0,18 0,18 0,-1 0,18 0,-17 0,-36 0,18 18,18-18,-36 0,18 0,0 0,0 0,-18 0,0 0,-17 0,35 0,-18 0,-17 0,17 0,-17 0,17 0,0 0,-17 0,17 0,-17 0,-1 0,19 0,-19 17,19-17,16 0,19 0,0 0,-18 0,17 0,1 0,-1 0,-35 0,1 0,-1 0,0 0,-17 0,0 0,17 0,-18 0,1 0,17 0,-17 0,0 0,17 0,-17 0,-1 0,1 0,17 0,-17 0,-1 0,1 0,0 0,-1 0,1 0,0 0,-1 0,1 0,0 0,-1 0,1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4:01:27.59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37,'18'0,"0"0,-1 0,1 0,0 0,-1 0,1 0,-1 0,1-17,0 17,-1 0,1 0,0 0,-1 0,1 0,0 0,-1 0,-17-18,18 18,-1 0,-52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4:01:32.74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0,'18'0,"35"0,0 0,0 0,0 0,-18 0,18 17,-18-17,0 0,1 0,17 0,-18 18,-17-18,34 18,-16-18,-1 0,-17 0,-1 0,19 0,-1 0,-17 0,-1 0,1 0,-1 0,1 0,0 0,-1 0,1 0,0 0,-1 0,1 0,0 0,-1 0,1 0,-1 0,1 0,0 0,-1 0,-17 17,18-17,0 0,-1 18,1-18,0 0,-1 17,1-17,-1 0,1 0,0 0,-1 0,1 0,0 0,-1 0,1 0,0 0,-1 0,1 0,0 0,-1 0,1 0,-1 0,1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4:01:47.17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20,'18'0,"0"0,-18 18,35-18,18 0,0 0,17-18,19 18,-19 0,-17 0,0 0,-18 0,18 0,0 0,-35 0,35 0,0 0,-18 0,18 0,-36 0,19 0,-1 0,-17 0,17 0,-18 0,19 0,-19 0,1 0,17 0,-17 0,0 0,17 0,0 0,0 0,1 0,-1 0,-17 0,-1 0,1 0,0 0,-1 0,1 0,-1 0,54 0,0 0,-1 0,-17 0,53-17,-53 17,0 0,0 0,-18 0,0 0,36 0,-36 0,18 0,-18 0,-17 0,17 0,-17 0,17 0,0 0,1 0,-1 0,18 0,-36 17,19-17,-1 18,-17-18,35 0,-18 0,0 18,-17-18,-1 17,19-17,-19 18,19-18,-19 0,36 53,0-53,-18 0,36 0,-1-18,54 18,52-17,-35 17,-70-18,17 18,-17 0,-1 0,-34 0,34 0,-17 0,-18 18,-17-18,35 0,-18 17,-17-17,17 0,-17 0,35 0,-18 0,-18 0,1 0,0 0,-1 18,1-18,0 17,17-17,18 0,35 0,-35 0,18 0,-19 0,1 0,-17 0,17-17,-1 17,-34 0,35 0,-35 0,35 0,-18 0,-17 0,34 0,-16 0,-19 0,1 0,0 0,17 0,-17 0,-1 0,18 0,-17 0,0 0,17 0,-17 0,-1 0,1 0,0 0,-1 0,1 0,-1 0,1 0,0 0,-1 0,1 0,0 0,-1 0,1 0,0 0,-1 0,1 0,0 0,-1 0,-17 17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4:01:54.49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0 260,'53'0,"18"0,-18 0,0 0,0 0,-36 0,1 0,17 18,-17-18,-1 18,19-18,17 0,17 0,1 0,17 0,-35 0,17 0,1 0,17 0,36 0,-36 0,-18 17,-17-17,0 0,0 0,-18 0,18 0,0 0,-35 18,35-18,-18 17,-17-17,-1 0,1 0,0 18,-1-18,1 0,-18 18,17-18,36 0,18-18,17 18,0 0,1-18,69 18,-34-17,-1 17,-35-18,-35 18,0 0,18 0,-1 18,1-18,-18 17,-36-17,1 0,0 18,-1-18,1 0,17 0,54 0,34-18,-17 18,-18-35,35 35,-34 0,-19 0,-17 0,18 0,-18 0,-36 0,19 0,16 0,-34 0,0 0,17 18,-17-18,17-18,35 18,19 0,-1 0,0 0,36 0,-36 0,35 0,-35 0,-17 0,-18 0,0 0,-18 0,-17 0,17 0,-17 0,17 0,-17 0,-1-35,18 17,1 18,-1 0,18 0,0 0,-18 0,18 0,0 0,-35 0,-1 0,1 0,17 0,0 0,1 0,-19 0,1 0,17 0,-17 0,17 0,-17 0,-1 0,1 0,0 0,-1 0,1-17,0 17,-1 0,1 0,0 0,-1 0,1 0,-18-18,0 0,0 1,0-1,0 0,-18 1,1-1,-1 0,0 18,-17-17,17 17,18-18,-17 18,-19 0,19 0,-18-17,17 17,0 0,1 0,-19 0,19 0,-1 0,0 0,1 0,-18 0,-1 0,1 0,17 0,-35 0,36 0,-1 0,-17 0,-18 0,35 0,-17 0,17 0,-17 0,0 0,0 0,17 0,0 0,-17 0,17 0,-17 0,17 0,1 0,-1 0,1 0,-1 0,0 0,1 0,-19 0,19 0,-1 0,-17 0,-1 17,19-17,-1 0,1 0,-1 0,0 0,1 0,-1 0,0 0,1 0,-19 0,19 0,-1 0,-17 0,17 0,1 0,-19 0,19 0,-1 0,0 0,-17 0,0 0,0 0,17 0,-17 0,17 0,0 0,-17 0,0 0,17 0,-17 0,17 0,-17 0,0 0,17 0,-35 0,36 0,-19 0,1 0,17 0,-17 0,17 0,-17 0,-18 0,36 0,-1 0,0 0,-17 0,0 0,-1 0,19 0,-18 0,17 0,0 0,-17 0,17 0,1 0,-1 0,0 0,-17 0,18 0,-1 0,-17 0,-1 0,19 0,-1 0,-17 0,0 0,-1 0,19 0,-1 0,-17 0,17 0,0 0,1-17,-19 17,19 0,-18 0,17-18,0 18,-17 0,17 0,1-18,-1 18,0 0,1 0,-18 0,17 0,0 0,1 0,-1 0,0 0,-17 0,17 0,1 0,-1 0,1 0,-1 0,0 0,1 0,-1 0,0 0,-17 0,0 0,-1 0,1 0,0 0,0 0,17 0,0 0,-17 18,0-18,0 0,17 18,-17-18,-1 17,19-17,-19 0,-16 18,34-18,0 0,-17 0,0 0,17 0,0 0,1 0,-19 0,19 0,-18 0,-18 17,17-17,-17 0,1 0,-1 0,17 0,1 0,0 0,-18 0,0 0,18 0,-1 0,-17 0,36 0,-18 0,-1 0,19-17,-19 17,1 0,17 0,-17 0,18 0,-1 0,-17 0,17-18,0 18,1 0,-1 0,0 0,1 0,-18 0,17 0,0 0,1 0,-1 0,0 0,1 0,-1 0,0 0,1 0,-1 0,0 0,1 0,-1 0,1 0,-1 0,0 0,1 0,-1 0,0 0,1 0,-1 0,0 18,1-18,-1 0,1 0,-1 0,0 0,1 0,-1 0,18 17,-18-17,1 0,-1 0,0 18,1-18,-1 0,1 0,17 18,-18-18,0 0,18 17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4:03:39.92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28,'194'17,"-53"36,-53-53,-53 18,18-18,18 18,17-18,36 17,-1-17,0 0,-70 0,36 0,-36 0,17 0,-17 0,-18 0,1 0,-1 0,0 0,18 0,0 0,0 0,0 0,17 0,-34 0,34 0,-17 0,-18 0,36 0,-18 0,0 0,0 0,0 0,-1 0,-34-17,35 17,-35 0,-1 0,19 0,-1 0,-17 0,-1 0,18 0,-17 0,0 0,-1-18,1 18,0 0,-1 0,1 0,0 0,17 0,-18 0,1 0,0 0,-1 0,19 0,-19 0,1 0,17 0,0 0,-17 0,0 0,17 0,-17 0,17-18,-17 18,-1 0,19-17,-19 17,1 0,17 0,18-18,-35 18,-1 0,19 0,-36-18,35 18,-18 0,1 0,17 0,-17 0,17 0,-17 0,17 0,0 0,-17 0,35 0,-18 0,1 0,17 0,-18 0,0 0,18 0,-18 0,1 0,-1 0,0 0,0 0,18 0,-35 0,35 0,-18 0,-17 0,-1 0,1 0,17 0,-17 0,0 0,17 0,-17 0,-1 0,1 0,-1 0,1 0,0 0,-1 0,1 0,0 0,17 0,-17 0,-1 0,1 0,-1 0,1 0,17 0,1 0,-19 0,1 0,17 0,-17 0,-1 0,1 0,0 0,-1 0,1 0,17 0,-17 0,0 0,-1 0,1 0,0 0,-1 0,1 0,-1 0,19 0,-19 0,1 0,0 0,-1 0,1 0,0 0,-1 0,1 0,-1 0,1 0,0 0,-1 0,1 0,0 0,-1 0,1 0,0 0,-1 0,1 0,-1 0,1 0,0 0,-1 0,1 0,0 0,-1 0,1 0,0 0,-1 0,1 0,0 0,-1 0,1 0,-1 0,1 0,0 0,-1 0,1 0,0 0,-1 0,1 0,0 0,-1 0,1 0,-1 0,1 0,0 0,-1 0,1 0,0 0,-1 0,1 0,0 0,-1 0,1 0,-1 0,1 0,0 0,-1 0,1 0,0 0,-1 0,1 0,0 0,-1 0,1 0,0 0,-1 0,1 18,-1-18,1 0,0 0,-1 0,1 0,0 0,-1 0,1 0,0 0,-1 0,1 0,-1 0,1 0,0 0,-1 0,1 0,0 0,-1 0,1 0,0 0,-1 0,1 0,-1 0,1 0,0 0,-1 0,1 0,0 0,-1 0,1 0,0 0,-1 0,1 0,0 0,-1 0,18 0,1 0,17 0,-36 0,36 0,0 0,-35 0,35 0,0 0,-18 0,0 0,18 18,-18-18,18 0,-17 0,-1 0,18 0,-18 0,-17 0,35 0,-1 0,-34 0,35 0,0 0,-35 0,34 0,-16 0,-1 0,0 0,1 0,-1 0,0 0,0 0,1 0,-19 0,36 0,-17 0,-19 0,18 0,-17 0,17 0,1 0,-1 0,0 0,-17 0,17 0,-17 0,17 0,0 0,1 0,-19 0,19 0,-1 0,-18 0,19 0,-1 0,0 0,-17 0,17 0,-17 0,17 0,0 0,1 0,-19 0,19 0,-1 0,-18 0,1 0,0 0,-1 0,1 17,0-17,-54 18,19-18,-36 18,18-1,17 1,-35-18,-18 0,1 0,35 17,-18-17,0 0,18 0,-18 0,-18 0,18 0,18 0,-18 0,18 0,-1 0,1 0,17 0,-17 0,18 0,-1 0,0 0,1 0,-1 0,0 0,1 0,-1 0,0 0,1 0,-18 0,17 0,0 0,1 0,-1 0,0 0,1 0,-1 0,0 0,1 0,-1 0,0 0,1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4:03:56.36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0 268,'335'18,"159"17,-177-35,-52 0,-36 17,-53-17,-52 18,-71 0,0-1,0-17,-18 18,36-18,17 0,0 0,0 0,18 18,-18-18,-17 0,-18 17,52-17,-52 18,53 0,-18-18,-35 0,18 17,-18-17,0 18,0-18,-36 17,36-17,0 0,0 18,-18-18,18 18,-18-18,1 0,17 0,0 0,-36 0,18 0,-17 0,17 0,1 0,-19 0,1 0,0 0,17 0,-17 0,17 0,18 0,-18 0,18 0,17 0,1 0,-18 0,17 0,-17 0,0-18,0 18,0 0,18-18,-36 18,18-17,17 17,-17-18,-35 18,35 0,-18 0,-17 0,35 0,-36 0,1 0,17 0,-17 0,17 0,-17 0,17 0,-17 0,-1 0,19 0,-19 0,1 0,17 0,-17 0,0 0,17 0,0 0,0 0,1 0,-1 0,-17 0,-1 0,18 0,-17 0,0 0,-1 0,1 0,17 0,1 0,-19 0,1 0,17 0,-17 0,-1 0,1 0,17 0,-17 0,0 0,-1 0,1 0,0 0,-1 0,1 0,-1 0,19 0,-1 0,0 0,-17 0,0 0,17 0,0 0,-17 0,-1 0,19 0,-19 0,19 0,-19 0,1 0,17 0,0 0,-17 0,0 0,17 0,0 0,-17 0,0 0,17 0,0 0,-17 0,-1 0,36 0,18 0,-18 0,17 0,-17 0,0 0,18 0,-18 0,0 0,17 0,-17 0,0 0,17 0,-17 0,0 0,0 0,18 0,-18 0,0 0,17 0,-17 0,-18 0,18 0,0 0,-18 0,18 0,0 0,-35 0,35 0,0 0,-36 0,19 0,17 0,-36 0,19 0,-19 0,36 0,-18 0,-17 0,35 0,-18 0,0 0,-17 0,17 0,1 0,-19 0,19 0,-1 0,0 0,-17 0,17 0,-17 0,17 0,0 0,1 0,-19 0,18 0,1 0,-19 0,19 0,-1 0,0 0,-17 0,17 0,-17 0,17 18,0-18,1 0,-1 0,-17 0,17 0,-18 0,19 0,-19 0,1 0,17 0,-17 0,17 0,0 0,-17 0,17 0,-17 0,0 0,-1 0,1 0,-18-18,-18 1,-17-1,17 0,1 1,-1-1,18 0,0 1,-35 17,0 0,-1 0,1 0,17 0,-35-18,18 18,0-18,0 18,-18 0,35 0,-35-17,18 17,0 0,-1 0,-17 0,36 0,-19 0,19-18,-18 18,-1 0,36-17,-35 17,17 0,1 0,-19 0,19 0,-1 0,-17 0,0-18,17 18,-17 0,17 0,0 0,-17 0,17 0,1 0,-18 0,17 0,0 0,-17 0,17 0,1 0,-1 0,-17 0,17 0,1 0,-19 0,19 0,-1 0,-17 0,-1 0,1 0,0 0,-18-18,0 18,18 0,-18 0,0 0,0 0,0 0,0 0,18 0,0 0,-1 0,19 0,-19 0,19 0,-18 0,-1 0,19 0,-36 0,35 0,-35 0,18 0,0 0,-1-17,-17 17,36 0,-19-18,1 18,18 0,-1 0,-17-18,17 18,-17-17,-18 17,0-18,0 18,-18 0,1-18,17 18,-18-17,1 17,17 0,18-18,-1 18,-17-17,36 17,-36 0,0-18,0 18,0 0,-17 0,-19 0,1 0,0 0,0 0,17 0,1 0,34 0,1 0,-18 0,36 0,-36 0,17 0,1 0,0 0,-18 0,35 0,-35 0,18 0,17 0,-34 0,34 0,0 0,-17 0,0 0,17 0,0-18,-17 18,17-17,-17 17,0 0,17 0,-17 0,17 0,-17 0,0 0,17-18,-17 18,-18 0,35 0,-17 0,17 0,-17 0,0 0,17 0,-17 0,17 0,1 0,-19 0,19 0,-19 0,19 0,-1-18,-17 18,0 0,-1 0,1 0,17 0,-17 0,0 0,17 0,-17 0,17 0,1 0,-19 0,19 0,-18 0,17 0,-17 0,-1 0,1 0,0 0,-18 0,18 0,-18 0,0 0,17 0,-16 0,-1 0,17 0,1 18,0-18,17 0,-17 0,17 0,1 0,-19 0,19 0,-1 0,-17 0,17 0,-35 0,0 0,18 0,-36 0,1 0,35 0,-36 0,18 0,18 0,-18 0,18 0,-1 0,1 0,-18 0,36 0,-36 0,0 0,35 0,-35 0,18 0,-18 0,0 0,0 0,18 0,-18 0,0 0,18 0,-18 0,35 0,-35 18,0-18,36 0,-36 0,-18 17,18-17,18 0,-18 0,18 0,0 0,-1 0,19 0,-1 0,-17 0,17 0,-17 0,17 0,1 0,-19 0,36 18,-35-18,0 0,-1 0,19 0,-1 0,-17 0,17 18,-17-18,17 0,1 17,-19-17,1 0,0 0,0 0,17 0,0 0,1 0,-1 0,-17 0,17 0,0 0,1 0,-1 0,1 0,-1 0,0 0,1 0,-1 18,0-18,1 0,-1 0,0 0,1 0,-1 0,1 0,-1 17,0-17,1 0,-1 0,0 0,1 0,-1 0,0 0,1 0,-1 0,18 18,-17-18,17 18,0-1,0 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8-11-11T01:07:39.12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0 203,'18'0,"17"0,18 0,-18 0,18 0,0 0,-18 0,18 0,0 0,18 0,-36 0,18 0,0 0,-18 0,36 0,-36 0,0 0,18 0,0 0,-18 0,18 0,0 0,-18 0,1 0,-19 0,18 0,-17 0,0 0,-1 0,1 0,0 0,-1 0,1 0,0 0,-1 0,1 0,0 0,-1 0,1 0,-1 0,1 0,0 0,-1 0,-17-18,18 18,0 0,-1 0,1 0,0 0,-1 0,1 0,-1 0,1 0,0 0,-1 0,1 0,0 0,-1 0,1 0,0 0,-1 0,18 0,-17 0,0 0,-1 0,1 0,0 0,-1 0,1 0,17 0,-17 0,0 0,17 0,-18 0,1 0,0 18,-1-18,1 0,0 0,-1 0,1 0,17 0,-17 0,-1 0,1 0,0 0,-1 0,1 0,0 0,-1 0,1 0,0 0,-1 0,1 0,-1 0,1 0,0 0,-1 0,1 0,0 0,-1 0,1 0,0 0,-1 0,19 0,-1 0,0 0,0 0,-17 0,0 0,17 0,0 0,-17 0,-1 0,1 0,17 0,-17 0,0 0,-1 0,1 0,0 0,-1 0,1 0,-1 0,1 0,0 0,-1 0,1 0,0 0,-1 0,1 0,0 0,-18-18,17 18,1 0,0 0,17 18,-18-18,19 0,-19 0,1 0,0 0,17 0,-17 0,-1 0,1 0,17 0,-17 0,-1 0,1 0,0 0,17 0,-17 0,-1 0,1 0,-1 0,1 0,0 0,17 0,-17 0,-1 0,1 0,0 0,-1 0,1 0,0 0,-1 0,1 0,-1 0,1 0,0 0,-1 0,1 18,0-18,-1 0,36 0,18 0,17 0,0 0,0-18,36 18,-36 0,-17-18,-19 18,-16 0,-1 0,-17 0,17 0,0 0,-17 0,-1 0,19 0,-19 0,1 0,17 0,1 0,-19 0,1 0,0 0,-1 0,18 0,-17 0,0 0,-1 0,19 0,17 0,-18-17,35 17,1-18,-1 18,1-18,-36 18,18-17,-17 17,-1 0,-18 0,1 0,17 0,-17 0,0 0,17 0,-17 0,-1 0,18 0,-17 0,0 0,-1 0,1 0,0 0,-1 0,1 0,17 0,0 0,1 0,-1 0,-17 17,17-17,-17 0,35 0,-18 0,18 0,17-17,1-1,17 18,-17-17,-36-1,35 0,-17 18,0-17,-35 17,0 0,17 0,-18 0,1 0,0 0,-1 0,1 0,17 0,1 0,-1 0,18 0,-18 0,0 0,1 0,-1 0,0 0,0 0,-17 0,17 0,-17 0,0 0,17 0,0 0,0 0,18-18,0 18,-17 0,-1 0,-18 0,1 0,35 0,-18 0,18 0,18 0,-18 0,17 0,1 18,-18-18,17 17,-52-17,35 0,-18 18,-17-18,17 18,-17-18,-1 0,1 0,0 0,-1 17,18-17,36 0,17 0,36-17,52 17,-17-18,-89 0,-17 18,-35 0,35 0,0 0,-18 0,18 0,0 0,-18 0,18 0,0 0,-18 0,1 0,-1 0,-18 0,19 0,-19 0,1 0,0 0,-1 0,19 0,17 0,-36 0,54 0,-18 0,-18 0,18 0,-36 0,19 18,-1-18,0 0,18 0,0 0,-18 0,18 0,0 0,0 18,-18-18,1 17,17-17,-18 0,0 0,-17 0,-1 0,19 0,17 0,0 0,-18 0,18-17,0 17,-36 0,19 0,-19 0,1 0,17 0,0 0,-17 0,17 0,18 0,-35 0,35 0,-18 0,0 0,1 17,17-17,-36 0,36 18,-18-18,-17 17,17-17,1 0,-19 0,1 0,0 0,17 0,-18 0,1 0,17 0,-17 0,0 0,17 0,0 0,-17 0,17 0,-17 0,-1 0,1 0,0 0,-1 0,1 0,0 18,-1-18,1 0,-1 0,1 0,0 0,17 18,-17-18,-1 17,1-17,0 0,-1 0,1 0,0 0,-1 0,1 0,-1 0,1 0,17 0,-17 0,17 0,-17 18,0-18,17 0,0 0,0 0,-17 0,0 0,-1 0,1 0,0 0,-1 0,1 0,-1 0,1 0,0 0,-1 0,1 0,0 0,-1 18,1-18,0 0,-1 0,-17 17,18-17,0 0,-1 0,1 0,-1 0,1 0,0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4:04:03.02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35,'124'0,"52"0,-35 0,71 18,0 0,-36-18,-35 0,18 0,-71 0,-17 0,-1 0,-35 0,18 0,18 0,-36 0,36 0,-18 0,-18 0,18 0,0 0,-18-18,18 18,0 0,-18 0,36 0,-18 0,0 0,-18 0,18 0,0 0,-36 0,19 0,-1 0,-17 0,-1 0,1 0,-1 0,19 0,-19 0,1 0,35 0,-18 0,-17 0,17 0,-17 0,17 0,0 0,-17 0,35 0,-35 0,17 0,0 0,-17 0,17 0,-17 0,17 0,18 0,0 0,0 0,17 0,1 0,-18-18,0 18,0 0,17 0,-35 0,18 0,0 0,-18-17,18 17,0 0,-17 0,16 0,1 0,-17 0,17 0,0 0,-18 0,18 0,0 0,-18 0,0 0,0 0,-17 0,17 0,1 0,-19 0,1 0,17 0,0 0,1 0,-1 0,-17 0,17 0,-17 0,-1 0,19 0,-19 0,1 0,17 0,-17 0,17 0,-17 0,35 0,-18 0,-18 0,19 0,-1 0,0 0,18 0,0 0,-18 0,36 0,-18-18,-18 18,18 0,0 0,-18 0,18 0,-18 0,1 0,-1 0,0 0,1 0,-19 0,18 0,-17 0,0 0,-1 0,1 0,0 0,17 0,-17 0,-1 0,19 0,-19 0,1 0,-1 0,19 0,-19 0,1 0,17 0,1 0,-1 0,-18 0,19 0,-19 0,1 0,0 0,-1 0,1 0,0 0,-1 0,1 0,-1 0,1 0,0 0,-1 0,1 0,0 0,-1 0,1 0,0 0,-1 0,19 0,-19 0,1 0,-1 0,1 0,0 0,-1 0,1 0,0 0,-1 0,1 0,0 0,-1 0,1 0,-1 0,1 0,0 0,-1 0,1 0,0 0,-1 0,1 0,0 0,-1 0,1 0,-1 0,1 0,17 0,1 0,-1 0,0 0,1 0,16 0,1 0,18 0,-36 0,18 0,0 0,-18 0,18 18,0-18,0 0,0 0,0 0,-18 0,18 0,0 0,0 0,0 0,0 0,0 0,-18 0,18 0,0 0,-18 0,18 0,0 0,-35 0,34 0,1 0,-17 0,-1 0,0 0,18 0,-18 0,-17 0,35 0,-18 0,-17 0,17 0,0 0,1 0,-1 0,-17 0,17 0,-17 0,-1 0,18 0,-17 0,17 0,1 0,-19 0,19 0,-19 0,1 0,17 0,-17 0,17 0,-17 0,17 0,-17 0,-1 0,18 0,-17 0,17 0,1 0,-19 0,19 0,-19 0,1 0,0 0,-1 17,-17 1,0 0,35-18,-17 0,0 0,-1 0,-17 17,18-17,0 0,-1 0,1 0,0 0,-1 0,1 0,-36 0,-17 0,0 0,17 0,-17 0,-1 0,19 0,-18 0,-1 0,19 0,-1 0,0 0,1 0,-1 0,0 0,1 0,-1 0,0 0,1 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4:04:58.35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0 280,'17'0,"1"0,0 0,-1 0,1 0,0 0,17 0,-17 0,-1 0,1 0,-1 0,1 0,0 0,-1 0,1 0,35 0,-18 0,36 0,-1-18,-17 1,18 17,-36-18,0 18,1-18,-19 18,1 0,0 0,-1 0,1-17,-1 17,1 0,0 0,-1 0,19 0,-19 0,1 0,-18-18,18 18,-1 0,1 0,-1 0,1 0,0 0,-1 0,1 0,0 0,-1 0,1 0,0 0,-1 0,1 0,-1 0,1 0,0 0,-1 0,1 0,0 0,-1 0,1 0,0 0,-1 0,1 0,0 0,-1 0,1 0,-1 0,1 0,-18 18,18-18,-1 0,1 0,0 0,-1 0,19 0,-19 0,36 0,0 0,-18 0,1 0,-19 0,18 0,1 0,-19 0,19 0,-19 0,19 0,-1 0,0 0,0 0,-17 0,0 0,17 17,-17-17,-1 0,1 0,17 0,0 0,1 18,-1-18,0 0,-17 0,0 0,17 0,0 0,-17 0,-1 0,1 0,0 0,-1 18,1-18,17 0,18 17,-18-17,36 18,-18-1,0-17,-18 18,0-18,18 18,-35-18,17 17,-17-17,-1 0,19 18,-19-18,1 18,17-18,-17 0,0 0,-1 0,-17 17,36-17,-19 18,1-18,-1 0,1 0,-18 18,18-18,-1 17,1-17,0 0,-1 0,-17 18,18-18,0 0,-1 0,18 0,18 0,18 0,17 0,36 18,-1-18,1 0,-36 35,-18-35,1 0,-36 0,0 0,1 17,-19-17,19 0,-19 0,19 0,-19 0,-17 18,35-18,-17 18,17-18,-17 0,0 17,-1-17,1 36,17-36,36 0,-1 0,18-18,1 18,-1-18,-18 18,1 0,0-17,-36 17,18 0,-18 0,0 0,18 0,-18 0,1 0,-1 0,18 0,-35 0,17 17,0-17,0 0,-17 0,17 0,-35 18,0 0,18-18,17 0,-17 0,0-18,17 18,-18-18,19 18,-19 0,1-17,0 17,-1-18,1 18,0 0,-1-18,1 18,-1 0,1 0,-18-17,0-1,0 1,0-1,-18 18,1-18,17 1,-18 17,1-18,-1 0,0 1,1-1,-1 0,0 18,1-17,-19 17,36-18,-17 18,-1 0,1 0,-1 0,18-18,-18 18,1-17,-1 17,0 0,18-18,-35 18,17 0,1-17,-1 17,1 0,-1-18,0 18,1-18,-1 18,0 0,-17 0,17 0,1 0,-19 0,19 0,-1 0,-17 0,17 0,1 0,-1 0,-17 0,17 0,0 0,-17 0,18 0,-19 0,1 0,17 0,-17 0,0 0,0 0,-18 0,35 0,-35 0,18 0,-1 0,-16 0,-1 0,17 0,-17 0,1 0,34 0,-35 0,0 0,35 0,-34 0,34 0,-35 0,18 0,17 0,-35 0,18 0,17 0,-35 0,36 0,-19 0,1 0,0 0,17 0,1 0,-19 0,19 0,-19 0,-17 0,36 0,-18 0,17 0,-17 0,-18 0,35 0,-17 0,17 0,0 0,-17 0,0 0,17 0,-17 0,-18-17,35 17,-34 0,-1 0,17 0,-34 0,-1 0,1 0,17-18,0 18,0 0,0-18,18 18,-18-17,18-1,-1 0,1 18,0 0,17-17,-17 17,0-18,17 18,-17-17,17 17,0 0,-17 0,0 0,-1 0,1 0,18 0,-1 0,-17 0,17 0,-17 0,17 0,0 0,-17 0,0 0,17 0,-17 0,17 0,-17 0,35-18,-18 18,1 0,-1-18,1 18,-1 0,0 0,-17 0,17 0,1 0,-1 0,0 0,1 0,-1 0,0 0,1 0,-18 0,17 0,-17 0,17 0,0 0,-17 0,17 0,-17 0,18 0,-1 0,0 0,1 0,-1 0,0 0,-17 0,17 0,1 0,-1 0,1 0,-1 0,0 0,1 0,-1 0,-17 0,17 0,-17 0,17 0,0 0,1 0,17 18,-35-18,17 0,-17 0,17 0,18 18,-35-18,17 0,-17 17,17-17,1 18,-19-18,19 0,-1 0,0 0,1 0,-1 0,0 0,18 17,-17-17,-1 0,1 18,-1-18,0 0,1 0,-1 0,0 0,1 0,-1 0,0 0,1 0,-1 0,0 0,1 0,-1 18,1-18,17 17,-18-17,0 18,1-18,-1 0,0 0,1 0,-1 0,0 0,1 0,-1 0,1 0,17 18,-18-18,0 0,1 0,-1 0,0 0,1 0,-1 0,18 17,-18-17,1 0,17 18,-18 0,1-1,-1-17,0 18,1-1,-1 1,18 0,0-1,0 1,0 0,18-18,-1 0,1 0,0 0,-1 0,1 0,-1 0,1 0,-18-18,18 18,17 0,-17-18,-1 18,1-17,0 17,-1 0,-17-18,35 18,-17 0,17 0,1 0,-19 0,19-18,-19 18,18 0,1 0,-19 0,19 0,-1 0,-17 0,17 0,-17 0,-1 0,18 0,-17 0,0 0,-1 0,19 0,-19 0,19 0,-19 0,18 0,-17 0,0 18,-1-18,1 0,0 18,-1-18,1 0,17 17,-17-17,-1 0,19 0,-19 0,1 0,0 0,17 0,18 0,-35 0,17 0,0 0,-17 0,17 18,0-18,-17 18,35-18,-36 0,1 17,17 1,1 0,-1-18,-17 0,-1 0,1 17,-1-17,1 0,0 18,17 0,-17-18,-1 0,19 17,-19-17,19 18,-19-1,1-17,-1 0,1 0,0 0,-18 18,35-18,-17 18,17-18,-17 0,-1 0,1 0,-1 0,1 0,0 0,-1 0,1 0,0 0,-1 0,1 0,0 0,-1 0,1 0,-1 0,1 0,0 0,-1 0,1 0,0 0,-1 0,1 0,0 0,-1 0,1 0,0 0,-1 0,1 0,-1 0,1 0,0 0,-1 0,1 0,0 0,-1 0,1 0,0 0,-1 0,1 0,-1 0,1 0,0 0,-1 0,1 0,17 0,-17 0,0 0,17 0,-18 0,1 0,0 0,17 0,-17 0,-1 0,19 0,-19 0,1 0,17 0,-17 0,-1 0,19 0,-1 0,-17 0,-1 0,1 0,0 0,-1 0,1 0,-1 0,1 0,17 0,-17 0,0 0,-1 0,1 0,0 0,-1 0,1 17,-1-17,1 18,0-18,17 0,0 0,-17 0,0 0,17 0,0 0,0 0,36 0,-36 0,18 0,0 0,-18 18,18-18,0 17,-18-17,18 0,0 18,18-18,-36 18,18-18,0 0,-35 0,35 0,-18 17,-18-17,19 18,-1-18,-17 17,-1-17,19 0,-36 18,17-18,1 0,-1 0,-17 53,36-53,-19-18,19 1,-1 17,0 0,1 0,-1-18,0 18,0-18,1 18,-19-17,1 17,17-18,-17 18,-1 0,1-17,17 17,1 0,-19 0,1 0,0 0,-1-18,1 18,-1 0,1 0,0 0,-1-18,1 18,0 0,-1 0,1 0,0 0,-1-17,1 17,0 0,-1 0,1 0,-1 0,1 0,0 0,-1 0,1 0,0 0,-1 0,1 0,0 0,17 0,-18 0,1 0,17 0,-17 0,0 0,-1 0,1 0,0 0,-1 0,1 0,-1 0,1 0,0 0,-1 0,1 0,0 0,-18-18,0 0,0 1,0-1,0 0,0 1,0-1,0 1,0-1,0 0,0 1,0-1,-36 18,1 0,0-18,0 18,-1 0,-17 0,36 0,-36 0,18-17,-1 17,1 0,-18 0,35 0,-52 0,17-18,18 18,-36-18,18 18,-17 0,34 0,-17 0,-17 0,52 0,-35 0,36 0,-36 0,0 0,18 0,-36 0,18 0,0 0,0 0,0 0,0 0,18 0,-18 0,0 0,18 0,-35 0,17 0,17 0,1 0,-18 0,18 0,-18 0,0 0,18 0,-18 0,0 0,35 0,-35 0,18 0,17 0,-17 0,0 0,0 0,-1 0,-17 0,36 0,-19 0,1 0,18 0,-19 0,19 0,-19 0,1-17,0 17,0-18,-1 18,19-18,-19 18,1 0,17 0,-17 0,-18 0,36 0,-19 0,19 0,-19 0,1 0,0 0,0 0,-18-17,17 17,-17 0,36 0,-36-18,18 18,-1 0,1 0,0 0,0-17,-1 17,1 0,17-18,-17 18,0 0,17 0,-17 0,0 0,-1 0,1 0,17 0,-17 0,17 0,-17 0,0 0,17 0,-35 0,0 0,36 0,-36 0,35 0,-35 0,0 0,18 0,-18 18,0-18,0 0,18 17,0-17,-18 0,18 18,-18-18,0 0,18 0,-1 17,1-17,17 0,1 0,-19 0,1 0,17 0,1 0,-1 0,1 0,-19 0,19 0,-1 0,0 0,1 0,-1 0,0 18,1-18,-1 0,18 18,-17-18,-1 0,0 0,1 0,-1 0,18 17,-18-17,1 0,17 18,-18-18,0 0,1 0,-1 0,1 18,-1-18,0 0,1 0,-1 17,0-17,18 18,-35-18,17 0,1 0,-1 0,0 0,1 0,-1 18,1-18,-19 17,19-17,-1 0,0 0,1 0,-1 0,0 0,1 0,-1 0,1 0,-1 0,0 0,1 0,-1 0,0 0,1 0,-1 0,18 18,-18-18,1 0,-1 0,18 18,35-18,-17 0,0 0,35 0,-36 0,19-18,16 18,-34 0,0 0,17 0,-17 0,17 0,0 0,-17 0,-1 0,1 0,0 0,-1 0,1 0,0 0,-1 0,1 0,0 0,-1 0,-17-18,18 18,-18-17,18 17,-1 0,1 0,-1 0,1 0,0 0,-1 0,1 0,0 0,-1 0,1 0,0 0,-1 0,1 0,-1 0,1 0,0 0,-1 0,1 0,0 17,-1-17,1 0,0 0,-1 0,1 0,-1 0,1 0,0 0,-1 0,-17 18,18-18,0 0,-1 0,-17 18,0-1,0 1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4:05:12.55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0,'0'18,"0"52,0-34,0 16,0-16,0-1,0 0,0 1,0-19,0 18,0-17,0 0,0-1,0 1,0 0,0-1,0 1,0 0,0-1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4:06:07.03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163 150,'53'0,"-18"0,0 0,18-18,-35 18,35 0,-36 0,36-17,-18 17,1-18,-19 18,19 0,-1 0,0-18,-17 18,-1 0,1 0,17 0,-17-17,0 17,17 0,-17 0,-1 0,19 0,-19 0,18 0,-17-18,0 18,-1 0,1 0,0 0,-1 0,1 0,0 0,-1 0,1 0,-1 0,1 0,0 0,-1 0,1 0,0 0,-18 18,0-1,0 1,-18-18,18 18,-18-18,18 17,-17-17,-1 0,18 18,-18-18,1 17,-1-17,-17 18,17-18,1 0,-1 0,0 18,-17-18,17 17,-17-17,-18 18,36-18,-36 0,17 18,1-18,17 0,1 17,-1-17,1 0,-1 0,0 0,1 0,34 0,1 0,0 0,-1 0,1 0,-1 0,1 0,0 0,-1 0,1 0,17 0,-17 0,0 0,-1 0,1 0,0 0,-1 0,1 0,-1 0,19 0,-19 0,1 18,17-18,-35 18,18-18,0 0,-1 0,1 0,-1 0,1 0,0 17,-1-17,1 18,0-18,-1 0,1 0,0 0,-18 17,17-17,1 0,-1 0,1 0,0 0,-1 0,1 18,17-18,-35 18,18-18,0 0,-1 17,1-17,-18 18,18-18,-1 0,-17 18,35-18,36 0,17-18,0 18,1 0,-19 0,-17 0,-18-18,18 18,0 0,0-17,-18 17,1 0,-19 0,19 0,-1 0,-18 0,19 0,-19 0,1 0,17 0,1 0,-19 0,1 0,17 0,-17 0,17 0,-17 0,-1 0,19 0,-1 0,0 0,0 0,-17 0,0 0,17 0,-17 0,-1 0,1 0,0 0,-1 0,1 0,17 0,-17 0,-1 0,1 0,0 0,-1 0,1 0,0 0,-1 0,1 0,-1 0,1 0,0 0,-1 0,19 0,34 0,1 0,-18-18,17 18,1 0,-1-18,-34 1,34-1,-17 18,-18 0,-17 0,17 0,-17 0,0 0,17 0,-17 0,17 0,-18 0,1 0,0 0,-1 0,1 0,0 0,-1 0,1 0,0 0,17 0,-18 0,1 0,0 0,-1 0,1 0,0 0,-1 0,1 0,0 0,-1 0,1 0,-1 0,1 0,0 0,-1 0,1 0,0 0,-1 0,19 0,-19 18,1-18,0 0,-1 0,-17 17,18-17,17 0,18 0,35-17,0 17,18-18,-18 18,1 0,-19-17,18 17,-17-18,-18 18,-36 0,36 0,-17 0,-1 0,0 0,-17 0,-1 0,19 0,-1 0,-17 0,-1 0,19 0,-19 0,19 0,-19 0,18 0,-17 0,17 0,-17 0,0 0,-1 0,1 0,0 0,-1 0,1 0,-1 0,1 0,0 0,-1 0,1 0,0 0,-1 0,1 0,0 0,-1 0,1 0,-18 18,17-18,1 0,0 0,-1 0,-17 17,18-17,-18 18,35-18,18 0,18-18,17 18,35-17,54-1,-89 18,0 0,-17-18,17 18,-35 0,17 0,-34 0,17 0,0 0,-18 0,18 0,0 0,-18 0,0 0,18 0,-35 0,-1 0,19 0,-19 0,1 0,0 0,-1 0,1 0,0 0,17 0,-18 0,1 0,0 0,-18 18,17-18,1 0,-18 18,18-18,-1 0,-17 17,18-17,17 0,-17 0,35 0,0 0,-18 0,53 0,0 0,18 0,-18 0,-17 0,-18 0,0 0,-18 0,0 0,1 0,-19 0,19 0,-1 0,-18 0,19 0,-19 0,36 0,-17 0,-19 0,18 0,-17 0,17 0,-17 0,0 0,17 18,0-18,-35 17,35-17,-17 0,17 0,-35 18,18-18,0 18,-1-18,1 0,0 0,-18 17,17-17,1 0,0 0,-18 18,17-18,1 18,-1-18,36 0,0 0,35 0,36 0,17 0,18 0,-36 0,-35 0,-17-18,-18 18,0 0,0 0,-36 0,36 0,-17 0,-19 0,19 0,-19 0,18 0,1 0,-19 0,36 0,-35 0,0 0,17 0,0 0,-17 0,-1 0,1 0,0 0,-1 18,1-18,0 0,-1 0,1 0,-1 0,1 0,0 0,-1 0,1 0,0 0,-1 17,1-17,0 0,-18 18,0 0,17-18,19 0,34 0,-17 0,53 0,17-36,1 19,-18 17,-36-18,36 0,-18 1,-17 17,-54 0,19-18,-1 18,-17 0,17 0,0 0,-17 0,-1 0,1 0,17 0,-17 0,17 0,-17 0,17 0,-17 0,-1 0,1 0,0 0,-1 0,1 0,0 0,-1 0,1 0,0 18,-1-18,1 0,-1 0,1 17,0-17,-1 0,1 0,0 0,-18 18,0 0,0-1,17-17,19 0,16-17,37-1,-1 0,18 1,-18-1,0 0,18 1,-36-1,-34 18,17 0,0 0,-36 0,19 0,-1 0,-18 0,19 0,-19 0,19 0,17 0,-18 0,-18 0,1 0,17 0,1 0,-19 0,1 0,0 0,-1 0,1 0,-1 0,1 0,0 0,-1 0,1 0,0 18,-1-1,1-17,0 0,-1 0,1 18,-18 0,35-18,18 0,35 0,0-18,36 18,-36-18,18 18,-18 0,0 0,-17 0,-36 0,18 0,0-17,-18 17,18 0,-18 0,-17 0,17 0,-17 0,0 0,17 0,-17 0,-1 0,1 0,0 0,-1 0,1 0,17 0,-17 0,-1 0,1 0,-18 17,18-17,-1 18,1-18,0 0,-1 0,-17 18,0-1,35-17,36-17,0-1,-1 0,1 1,-18-1,52 1,-16 17,-1-18,18 0,-36 1,18 17,-35-18,0 18,0 0,-18 0,-17 0,17 0,-17 0,0 0,-1 0,1 0,17 0,-17 0,17 0,-17 18,-1-18,1 17,0-17,-1 0,1 0,-18 18,0 0,0-1,35-17,18 0,-18-17,54 17,16-36,19 19,35-19,-18 19,18-1,-71 0,-18 18,-17-17,-35 17,17 0,-17 0,17 0,18 0,-35 0,17 0,0 0,-17 17,17-17,0 0,-17 0,17 0,-17 0,0 0,-1 0,-17 18,18-18,-18 18,35-18,18 0,18 0,17-18,0 0,18 18,-53-17,0 17,-18-18,-17 18,17 0,0-17,0 17,1 0,-19 0,1 0,0 0,17 0,-18 0,1 0,17 0,-17 0,17 0,-17 0,0 0,-1 0,1 0,-1 0,1 0,0 0,-1 0,1 0,0 0,-1 0,1 0,0 0,-1 0,1 0,0 0,-1 0,1 0,-1 0,1 0,0 0,-1 0,1 0,-18 17,18-17,-18 18,0-1,0 1,0 0,0-1,0 1,0 0,0-1,0 1,0 0,0-1,-18-17,18 35,-18-17,18 0,0-1,0 1,-17-18,17 18,0-1,0 1,-18-18,18 18,-18-18,18 17,-17-17,-1 0,1 0,-1 0,0 0,-17 0,17 0,1 0,-19 0,19 0,-19 0,19 0,-1 0,1 0,-1 0,0 0,1 0,-1 0,0 0,1 0,-1 0,0 0,1 0,-18 0,-1 0,1 0,0 0,17 0,-35 0,0 0,36 0,-36-17,17 17,19 0,-19-18,-16 18,34-18,-17 1,-1 17,19-18,-19 18,1-18,18 18,-19 0,-17 0,36-17,-19-1,-16 0,-1 1,35-1,-35 1,18-1,-1 18,19 0,-36-18,35 18,-35-17,18 17,-18-18,36 18,-36 0,-18-18,36 18,-36 0,18-17,0 17,36 0,-36 0,35-18,-35 18,18 0,17-18,-17 18,-18-17,0-1,18 1,-18 17,0 0,18-18,-36 0,18 18,0-17,1 17,-1-18,-18 18,18-18,18 18,-36 0,18-17,1 17,34 0,-35 0,35 0,1 0,-19 0,19 0,-19 0,19 0,-1 17,-17-17,17 0,-17 0,0 18,-1-18,1 18,-18-18,18 0,-18 0,0 0,-17 17,34-17,-17 0,0 0,18 0,0 0,17 0,-17 0,0 0,-1 0,19 0,-1 0,1 0,-1 0,0 0,1 0,-1 0,0 0,1 0,-1 0,-17 0,17 0,1 0,-1 0,0 0,1-17,-1 17,0 0,1-18,-19 18,1-18,0 18,17 0,-17 0,17 0,1 0,-19 0,19 0,-1 0,-17 0,0 0,-1 0,1 0,17 0,-17 0,0 0,17 0,-17 0,17 0,-17 0,0 0,17 0,-17 0,17-17,-17 17,17 0,1 0,-19 0,19 0,-1 0,-17 0,-1 0,1 0,0 0,17 0,-17 0,17 0,1 17,-1-17,0 18,-17-18,18 0,-36 18,-18-1,0 19,19-19,-1-17,-18 18,1-1,17-17,35 0,-17 0,-1 0,1 0,0 0,-18 0,0 0,18 0,-18 0,18 0,-1 0,1 0,-18 0,35 0,-17 0,0 0,17 0,-17 0,17 0,-35 0,18 0,0 0,17 0,1 0,-19 0,19 0,-19 0,19 0,-1 0,-17 18,0-18,-1 18,1-18,17 0,1 0,-19 0,19 0,-1 0,1 0,-19 0,19 0,-1 0,-17 0,17 0,0 0,-17 0,18 0,-19 0,19 0,-19 0,1 0,0 0,-18 0,18 0,-1 0,1 0,0 0,-1 0,-16 0,16 0,1 0,17 0,1 0,-1 0,0 0,1 0,-1 0,1 0,-1 0,0 17,1-17,-1 0,0 0,1 0,-1 0,0 0,1 0,-1 0,-17 0,17 0,-17 0,0 0,-18-17,17 17,1-18,-18 18,36 0,-36 0,17-18,19 18,-18 0,17 0,-17 0,-1 0,19 0,-19 0,19 0,-1 0,-17 0,17 0,1 0,-1 0,-17 0,17 0,0 0,-17 0,17 0,1 0,-18 0,17 0,0 0,1 0,-19 0,19 0,-1 0,-17 0,17 0,1 0,-19 18,19-18,-1 18,-17-18,17 17,-17-17,-1 0,19 0,-18 0,17 0,-17 0,-1 0,19 0,-36 0,18 0,-1 0,1 0,0 0,17-17,-17 17,0-18,17 18,-17 0,17 0,0 0,1 0,-1 0,0 0,1 0,-19 0,19 0,-1 18,-17-18,-18 0,0 0,-17 0,-1 0,18 0,-17 0,17 0,0 0,-18 0,1 0,-1-18,0 18,19-18,-19 18,18-17,-17-1,17 18,-18 0,0 0,19-17,16 17,-34-18,17 18,-18 0,36 0,-18 0,-17 0,34 0,-17 0,0 0,18 0,0 0,0 0,17 0,-17 0,17 0,-53 0,1 0,-1 0,-17 0,18 0,-19 0,19 18,35-18,-18 0,35 0,-17 0,17 0,0 0,1 0,-1 0,1 0,17 17,-18-17,18 18,-18-18,1 0,-1 17,0-17,-17 18,-18 0,0-18,-35 0,-35 17,17-17,-53 0,18 0,35 0,18 0,35 0,-35 0,35-17,-18 17,18 0,36 0,-36-18,0 18,18 0,-18 0,0 0,17 0,-16 0,16 0,1 0,0 0,17 0,-17 0,-18 0,35 0,1 0,-1 0,-17 0,17 0,0 0,1 0,-18 0,17 0,-35 18,0-18,18 17,-18 1,-35-18,17 18,18-1,-17 1,34-18,1 0,0 0,17 0,-17 0,0 0,17 0,-17 18,-18-1,17-17,-34 0,-1 0,1 0,-18 0,-1 0,37 0,-19 0,18 0,-18 0,36 0,-18 0,-17 0,34 0,-16 0,-1-17,-18-1,53 18,-17 0,0 0,17-18,1 18,-1-17,-17 17,17 0,0 0,-17 0,0 0,0 0,-1 0,1 0,17 0,1 0,-19 0,19 0,-1 0,1 0,-1 0,0 0,1-18,-36 18,17 0,-16 0,-19 0,18 0,0 0,0 0,-17-18,17 1,0 17,0-18,0 0,0 18,18 0,0 0,-1-17,19 17,-19-18,19 18,-19-17,19 17,-1-18,0 18,1 0,-1 0,1 0,-1-18,0 18,1-17,-1 17,18-18,-18 18,1 0,-1 0,0 0,1 0,-1 0,1 0,-1-18,0 18,-17 0,17 0,1 0,-1 0,0 0,1 0,-1 0,1 0,-1 0,-17 0,17 0,0 0,-17 0,0 0,-1 0,19 0,-18 0,17 0,-17 0,-1 0,1 0,0 0,0 0,17 18,-17-18,17 0,-17 0,-1 0,1 0,0 0,0 0,-1 0,1 0,0 0,17 0,0 0,-17 0,18 0,-1 0,0 0,1 0,-1 0,0 0,1 0,-1 0,0 0,1 0,-1 0,1 0,-1 0,0 0,1 0,-1 0,0 0,1 0,-1 0,0 0,1 0,-1 0,1 0,-1 0,0 0,1 0,-1 0,18 18,-18-18,1 0,-1 0,18 17,-18-17,18 18,-17-18,17 18,-18-18,18 17,-18-17,1 18,17-1,0 1,-18 0,18-1,-17-17,17 18,-18-18,18 18,0-1,0 1,0 0,0-1,0 1,0-1,0 1,0 0,0-1,0 1,18-18,-1 18,-17-1,0 1,18-18,-1 0,1 18,0-18,-1 17,1-17,17 0,-35 18,18-18,0 0,-1 0,1 18,0-18,17 17,-18-17,19 0,-19 0,1 0,0 0,-1 0,19 0,-19 0,18 0,-17 0,0 0,-1 0,1 0,0 0,-1 0,1 0,0 0,-1 0,18 0,1 0,-1 0,0 0,-17 0,0 0,17 0,-17 0,17 0,0 0,0 0,1 0,-19 18,1-18,17 0,-17 0,-1 0,19 0,-1 0,0 0,1 0,-19 0,18 0,-17 17,0-17,17 0,-17 18,-1-18,19 0,-1 0,-17 0,-1 0,18 0,-17 18,17-18,-35 17,18-17,0 0,-1 0,1 0,0 0,17 0,-18 18,1-18,0 0,-1 0,1 0,0 0,-1 0,1 0,0 0,17 0,-18 0,1 0,0 0,-1 0,1 0,0 0,-1 0,1 0,0 0,-1 0,1 0,0 0,-1 0,1 0,17 0,-17 0,-1 0,1 0,0 0,-1 0,1 0,0 0,-1 0,1-18,-1 18,1-17,0 17,-1 0,1 0,17-18,-17 0,0 18,-1 0,1 0,-1 0,1-17,0 17,-1 0,-17-18,36 18,-19 0,-17-17,18 17,17 0,-17 0,0-18,-1 18,1 0,-1 0,1 0,0 0,-1 0,-17-18,18 18,-18-17,18 17,-1 0,1 0,0 0,-1 0,1 0,-1 0,1 0,0 0,-1 0,1 0,0 0,-1 0,-17 35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4:07:07.44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4:07:13.81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0 322,'18'0,"17"0,36 0,-53 0,17 0,-18 0,19 18,-1-18,0 0,-17 0,0 0,-1 0,1 0,-1 0,1 0,0 0,-1 0,1 0,0 0,17 0,-17 0,-1 0,1 0,-1 0,1 0,0 0,-1 0,1 0,17 0,-17 0,0 0,17 0,-17 0,-1 0,1 0,-1 0,1 0,0 0,-1 0,1 0,0 0,-1 0,19 0,-19 0,1 0,17 0,-17 0,-1 0,19 0,-19 0,1 0,0 0,-1 0,18 0,-17 0,17 0,-17 0,0 0,-1 0,1 0,0 0,-1 0,1 0,0 0,-1 0,18 0,18 0,0 0,0 0,0 0,0 0,0 0,-18 0,0 0,18 0,-17 0,-1 0,0 0,18 0,-35 0,17 0,0 0,1 0,-19 0,1 0,0 0,17 0,-18 0,1 0,0 0,-1 0,19 0,-19 0,1 0,0 0,-1 0,1 0,-1 0,1 0,0 0,-1 0,1 0,0 0,-1 0,1 0,0 0,-1 0,1 35,-18 35,18-70,34 0,1 0,0-17,0-1,18 1,17 17,-18 0,1-18,0 18,-1-18,-17 18,0-17,-18 17,-17 0,17 0,-17 0,-1 0,1 0,0 0,-1 17,19-17,-1 0,-17 0,-1 0,18 18,1-18,-1 18,-17-18,-1 0,1 0,0 0,-1 0,1 0,-18 17,18-17,-36 71,53-71,53-18,36 0,87-34,1-1,17 35,-35-35,-105 35,-36 18,-36 0,19 0,-19 0,18 0,1 0,-19 0,1 18,17-18,-35 18,36-18,-19 0,18 0,-35 17,18-17,-18 18,35-18,1 0,-1 0,-17 0,34 0,-34 0,35 0,-18 0,-17 0,35 0,-18 0,0 0,1 0,-1 0,-17 0,17 0,-17 0,-1 0,18 0,-17 0,0 0,-1 0,1 0,0 0,17 0,-17 0,17 0,-18 0,1 0,0 0,-1 0,1 0,0 0,-1 0,1 0,0 0,-1 0,1 0,0 0,-1 0,1 0,-1 0,1 0,0 18,-1-18,1 17,0-17,-1 0,-17 18,0 0,-17-18,17 17,-18-17,0 18,1-18,-19 17,19-17,-1 18,1-18,-1 0,-17 0,-1 0,19 0,-36 0,0 0,0 0,-18 0,18-18,1 18,34 0,-35 0,0 0,35-17,-34 17,-1 0,35-18,0 18,-17-17,17 17,-35 0,1-18,16 18,-34-18,-1 1,-35-36,36 35,-54 0,36 1,18-18,-36 17,18 0,17 1,0 17,36-18,-18 0,0 18,18-17,-18-1,0 0,0 18,18-17,-18 17,0 0,0-18,18 18,-18 0,0 0,36 0,-36 0,35 0,-17 0,-1 0,1 0,17 0,-17 0,0 0,17 0,1 0,-1 0,-17 0,17-17,0 17,1 0,-18 0,17 0,0 0,1 0,-1 0,0 0,1 0,-19 0,19 0,-1 0,1 0,-1 0,0 0,1 0,-1 0,0 0,1 0,-1 0,0 0,1 0,-1 0,0 0,18 17,-17-17,-1 18,1-18,-19 17,19-17,-1 0,-17 18,17-18,-17 0,35 18,-18-18,1 0,-1 0,0 0,-17 17,0-17,17 0,0 0,-17 0,18 0,-1 0,-17 0,35 18,-36-18,19 0,-1 18,0-18,1 0,-19 17,19-17,-1 0,-17 18,17-18,1 0,-19 0,19 0,-19 0,19 18,-1-18,1 0,-1 0,-17 0,35 17,-18-17,-17 71,-1-54,1 1,0 0,0-18,-18 17,-18-17,-17 0,0 0,0 0,-1 0,-16 0,52 0,0-17,0 17,17 0,1-18,18 18,-1 0,0 0,-17 0,17 0,1 0,-1 0,0 0,1 0,-1 0,1 0,-1 0,0 0,1 0,-1 0,0 0,1 0,-1 0,18-18,-18 18,1 0,-1 0,1-17,-1 17,0 0,18-18,-17 18,-1 0,0 0,-17 0,17 0,-17 0,35-18,-18 18,1 0,-18 0,17 0,18-17,-35 17,17 0,0-18,1 18,-1 0,0 0,1 0,-1 0,1 0,-1 0,0 0,1 0,-1 0,0 0,1 0,-1 0,0 18,1-18,-1 0,1 0,-1 0,0 0,1 0,-1 0,0 0,1 0,-1 0,18 17,0 1,0 0,18-18,-1 17,-17 1,18 0,0-18,-18 17,17 1,19-18,-1 18,-18-18,1 17,35-17,-18 0,1 18,16-18,1 17,-17-17,17 0,-1 18,-16-18,17 0,0 18,-36-18,36 0,-35 0,17 17,-17-17,-1 0,1 0,17 18,1-18,-19 0,18 0,18 18,-17-18,-1 0,18 0,-18 17,0-17,36 0,-53 0,35 0,-1 0,-34 0,35 0,-35 0,35 0,-18 0,0 0,18 0,-18 18,1-18,-1 18,18-18,-36 0,36 0,0 17,-35-17,35 0,0 0,-36 0,36 0,-17 0,-1 0,18 0,0 0,-18 0,18 0,0 0,-18 0,0 0,18 0,-35 0,17 0,0-17,-17 17,35 0,-35 0,-1 0,19 0,-1 0,0 0,0 0,-17 0,0 0,17 0,-17 0,17 0,-18 0,1 0,0 0,-1 0,1 0,-18 17,18-17,52-17,36-19,-18 19,36-36,-1 35,18-17,-17 17,-54-17,19 35,-37-18,-16 1,-1 17,0 0,1-18,-19 18,18-18,-17 18,0 0,-1 0,1-17,0 17,-1 0,1 0,0 0,17 0,-17 0,-1 0,1 0,-1 0,1 0,0 0,-1 0,1 0,17 0,-17 0,17 0,-17 0,17 0,-17 0,-1 0,1 17,-18 1,0 17,18-35,17 0,-17 0,34 0,1 0,-35 0,17 0,1 0,-19 0,1 0,0 0,-1 18,1-18,-1 0,1 0,0 0,17 0,-17 0,-1 0,1 0,0 0,-1 0,1 0,-1 0,1 0,-18 18,0-1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4:07:24.96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91,'53'0,"-18"0,0 0,36 0,-1 0,18 0,-35 0,18 0,-1 0,1 0,-36 0,18 0,-17 0,-19 0,18 0,-17 0,0 0,-1 0,1 0,0 0,-1 0,1 0,0 17,-1-17,36 18,-18-18,-17 0,17 0,1 0,-19 18,18-18,1 0,-1 0,0 17,18-17,-53 18,36-18,-1 0,-35 17,35-17,-17 0,-1 0,19 18,-19-18,19 0,-19 18,1-18,17 17,-17-17,-1 0,1 0,0 0,17 0,-17 0,-1 0,1 0,-1 0,1 0,0 0,17 0,-17 0,17 0,-17 0,-1 0,1 0,0 0,17 0,-18 0,19 0,-1 0,-17 0,35 0,-36 0,18 0,1 0,-19 0,19 0,-19 0,19 0,16 0,-34 0,17 0,1 0,-19 0,19 0,-1 0,0 0,0 0,-17 0,17 0,-17 0,0 0,17 0,-17 0,-1 0,1 0,-1 0,19 0,-19 0,1 0,0 0,-1 0,1 0,0 0,-1 0,1 0,17 0,-17 0,-1 0,1 0,0 0,-1 0,1 0,17 0,-17 0,0 0,-1 0,1 0,-1 0,19 0,17-17,0-1,17 0,-17 1,0 17,0-18,17 1,-34 17,-1 0,0 0,-17 0,17-18,0 18,18-18,-35 18,17 0,-17 0,17 0,-17 0,-1 0,36 0,-17 0,-19 0,1 0,0 0,17 0,0 0,0-17,-17 17,0 0,-1 0,1 0,0 0,-1 0,19 0,-19 0,36 0,0 0,-18 0,36 0,-1 0,-34 0,34 0,-17 0,18 0,-36 0,0 0,18 0,-18 0,1 0,-1 0,-17 0,17 0,-17 0,17 0,-18 0,1 0,17 0,-17 0,0 0,-1 0,1 0,0 0,-1 0,18 0,1 0,34-18,1 18,-1-18,1 1,17 17,-17 0,-18-18,17 18,1 0,-18 0,-18 0,0 0,-17 0,0 0,17 0,-18 0,19 0,-1 0,0 0,36 0,-1 0,19 0,34 0,-35 0,36 0,-36 0,0 0,-17-18,-36 18,0 0,-17 0,17 0,-17 0,-1 0,1 0,0 0,-1 0,-17 18,36-18,-1 0,0 18,18-18,0 0,-18 17,36-17,-18 18,0-18,-18 0,18 0,-36 0,19 0,-19 0,1 0,0 0,-1 0,19 0,-19 0,1 0,0 0,-18 18,17-18,18 0,1 0,17 0,17 0,1 0,-18 0,0 0,17 0,-17 0,18 0,-1 0,-17 0,-18 0,1 0,-19 0,1 0,0 0,-1 0,1 0,-1 0,54 0,-18 0,17 0,-17 0,36 0,-19 0,1 0,-18 0,17 0,-17 0,18 0,-36 0,0 0,0 0,-17 0,0 0,-1 0,1 0,0 0,-18 17,35-17,36 0,-36 0,53 0,-17 0,-1 0,1 0,-18 0,-1 0,1 0,-17 0,17 0,-18 0,-17 0,17 0,-18 0,1 0,0 0,-1 0,1 0,0 0,-1 0,1 18,0-18,-18 18,17-18,18 0,1 0,-19 0,1 0,17 0,1 0,-19 0,1 0,-1 0,1 0,0 0,-1 0,1 0,0 0,-1 0,1 0,0 0,-1 0,1 0,0 0,-1 0,1 0,-1 0,1 0,0 0,-1 0,1 0,-18 17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4:07:35.71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0 155,'53'0,"0"0,-18 0,18 0,18-18,-1 18,-52 0,35 0,-36 0,19 0,-1 0,0 0,-17 0,-1 0,19 0,-1 0,0 0,18 0,-17 0,-1 0,0 0,-17 0,17 0,-17 0,17 0,0 18,0-18,-17 0,0 0,17 0,-17 0,-1 0,19 0,-1 0,-18 0,1 0,0 0,-1 0,1 0,0 0,-1 0,1 0,0 0,-1 0,19 0,16 0,1 0,-17 0,17 0,-1 0,-34 0,17 0,-17 0,17 0,18 0,-35 0,35 0,-18 0,-17 0,17 0,-17 0,35 0,-36 0,1 0,17 0,-17 0,-1 0,36 0,-35 0,0 0,-1 0,18 0,-17 0,0 0,17 0,-17 0,17 0,-17 0,-1 0,1 0,-1 0,1 0,17 0,-17 0,0 0,-1 0,1 0,0 0,17 0,0 0,18 0,-18 0,1 0,17 0,-1 0,1 0,0 0,-17 0,16 0,1 0,-17 0,17 0,0 0,-18 18,0-18,0 17,18-17,-35 0,35 18,-36-18,36 18,-17-18,-1 0,-17 0,-1 0,1 17,17-17,0 0,-17 0,0 0,-1 0,1 0,0 0,17 0,35 0,-17 0,18 0,35 0,-18 0,0 0,0 0,-17 0,-18 0,-18 0,18 0,-18 0,-17 0,35 0,-18 0,-17 0,17 0,0 0,-17 18,0-18,-1 0,1 17,-1-17,1 0,35 0,35-17,106-18,18-1,-36 19,1-36,-1 35,-17-17,0 17,-71 18,-35 0,0 0,0 0,-18 0,18 0,-18 0,-17 18,-1-18,19 0,-36 17,17-17,1 0,-1 18,-17 17,18-35,88 0,0 0,53-35,-1 17,-34-17,-36 35,0-18,-17 1,-1 17,-17 0,-18 0,1 0,-1 0,-17 0,-1 0,1 0,17 0,-17 0,-1 0,1 0,0 0,17 0,18 0,0 0,0 0,0 0,0 0,0 0,-36 0,18 0,-17 0,17 0,-17 0,0 0,-1 0,1 0,0 0,-1 0,1 0,-1 0,-17-18,18 18,0 0,-1 0,1 0,35 18,-18-18,-17 17,35 1,-18 0,18-18,-35 17,35 1,-36-18,1 18,-1-18,1 17,17-17,-17 0,0 18,35 0,-18-18,18 0,17 0,-17 0,18 0,-1 0,1 17,-18-17,0 0,0 0,-36 0,36 0,0 0,-35 18,17-18,0 18,-17-18,17 0,-17 0,0 0,17 17,-18-17,-17 18,36-18,-19 0,1 0,0 0,-1 0,1 17,0-17,-1 0,1 0,-1 0,1 0,0 0,-1 0,-17 36,36-36,34 0,-35-18,36 0,0 18,-1-17,1 17,-36-18,18 18,-18 0,0 0,1 0,-19 0,19 0,-1 0,0 0,0 0,1 0,-19 0,19 0,-19 18,19-18,-1 0,0 0,0 0,1 0,-19 0,1 17,0-17,17 0,0 0,-17 0,17 0,-17 18,-1-18,1 0,0 0,-1 18,1-18,0 0,-1 0,18 0,-17 0,0 0,-1 0,1 0,0 17,-18 1,35-18,36-18,-1 1,1 17,17-18,0 18,-17-18,17 18,-35 0,0 0,17 0,1 0,-36 0,18 0,0 0,-18 0,0 0,1 0,-19 0,19 0,-19 0,18 0,-17 0,0 0,17 0,-17 0,-1 0,1 0,0 0,17 0,-17 0,17 0,-18 0,1 0,0 0,-1 0,1 0,0 0,-18 18,17-18,54-18,35 18,-18-35,35 18,-34-1,-19 18,18 0,-17-18,-1 18,-34 0,34 0,-35 0,1 0,17 0,-18 0,0 0,1 18,-1-18,-18 18,19-18,-1 17,0-17,1 18,-19-18,1 0,-1 0,1 0,0 0,-1 0,1 0,0 0,-1 0,1 0,0 0,-18 17,0 1,17-18,1 0,17 0,0-18,18 18,0-17,35-1,-17 1,0-1,-1 18,-35-18,18 18,0 0,-18 0,18 0,-17 0,-19 0,19 0,-1 0,0 0,-17 0,-1 0,1 0,17 0,-17 0,0 0,17 0,-17 0,-1 0,18 0,1 0,-19 0,1 0,0 0,-1 0,1 0,0 0,-1 0,1 0,-1 0,-17 18,53-18,18 0,35 0,17 0,-35 0,1 0,-19-18,-17 18,18 0,-18-17,17 17,1 0,17-18,35 18,-70 0,18 0,-1 0,-17 0,-17 0,17 0,-1 0,-16 0,-1 0,0 0,-17 0,0 0,-1 0,1 0,-1 0,19 18,-19-18,1 17,0-17,17 0,35 0,19 0,34-17,1 17,-1 0,1-18,-36 18,0 0,-17 0,-1 0,-17 0,18 0,-19 0,-34 0,17 18,1-18,-36 17,17-17,19 0,-19 0,1 18,-1-18,-17 18,18-18,53 0,-1 0,-17 0,71 0,-36 0,0 0,-17 0,-36 0,18 0,0 0,-18 0,0 0,18 0,-35 0,17 0,0 0,-17 0,17 0,-17 0,0 0,17 0,-18 0,1 0,0 0,-1 0,1 0,0 0,-1 0,1 17,0-17,-1 0,1 0,-1 0,1 0,0 0,-1 0,1 0,0 0,-1 0,1 0,0 0,-18 18,17-18,1 0,0 0,-1 0,1 0,-1 0,1 0,0 0,-1 0,1 0,0 0,-1 0,1 0,0 0,-1 0,1 0,-1 0,1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4:07:48.94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60 0,'0'36,"0"34,0 1,0-18,0-36,0 36,-17-35,17 35,-18-18,18 18,0-36,0 19,-18-19,18 1,0 0,0-1,0 1,0 0,0-1,0 1,0 0,0-1,0 1,0-1,0 1,0 0,0-1,0 19,0-19,0 1,0 17,0 0,0 1,0-19,0 1,0 0,0-1,0 1,0 0,0-1,0 1,0-1,0 1,0 0,0-1,0 1,0 0,0-1,0 1,0 0,0-1,0 1,0 0,0-1,0 1,0-1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4:07:54.54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0 378,'159'17,"-71"-17,0 18,-17-18,-53 0,17 0,0 0,-17 18,-1-18,1 0,17 0,18 0,18 0,17 0,0 0,36 0,-36 0,35 0,-35-18,18 18,-18-35,-17 35,-18 0,18 0,-19 0,1 0,-35 0,35 0,-35 0,17 0,0 0,-17 0,17 0,-17 0,-1 0,1 0,17 0,-17 0,-1 17,19-17,-1 0,0 0,36 0,-1-17,19 17,-1-18,18 1,-18 17,-18-18,-34 18,17 0,0 0,-36 0,18 0,1 0,-19 0,1 0,0 0,17 0,0 0,-17 0,-1 0,1 0,0 0,-1 0,19 0,-19 0,19 0,-19 0,1-18,-1 18,1 0,0 0,-1 0,1 0,0 0,-18-17,0-1,0 0,0 1,0-1,-18 0,18 1,-18 17,1-18,-1 18,18-17,0-1,-35 18,17-18,18 1,-17-1,-19 18,19 0,-1 0,0-18,-17 18,17 0,1-17,-18 17,17-18,0 18,-17 0,17 0,1 0,-1 0,-17 0,0 0,17 0,-35 0,35 0,-35 0,18 0,0 0,0 0,-18 0,35 0,-17 0,17 0,0 0,-17 0,0 0,0 0,-1 0,19 0,-19 0,19 0,-18 0,17 0,-17 0,17 0,-17 0,17 0,0 0,-17 0,0 0,0 0,17 0,0 0,1 0,-1 0,0 0,1 0,-1 0,0 0,1 0,-1 0,1 0,-1 0,0 0,18 18,-35-18,17 0,1 0,-1 0,0 0,-17 0,18 0,-1 0,-17 0,17 0,0 0,1 0,-19 0,19 0,-1 0,-17 0,17 0,1 0,-19 0,1 0,0 0,17 0,-17 0,17 0,-17 0,0 0,17 0,-35 0,18 0,0 0,-1 0,19 0,-19 0,19 0,-1 0,-17 0,-1 0,1 0,18 0,-1 0,0 0,-17 0,17 0,1 0,-19 0,1 0,0 0,0-18,17 18,0 0,1 0,-1 0,0 0,1-18,-1 18,1 0,-1 0,0 0,-17 0,17 0,-17 0,17 0,1 0,-1 0,0 0,1 0,-1 0,1 0,-1 0,0 0,1 0,-1 0,0 0,1 0,17 36,0-19,0 1,0 0,0-1,0 1,0 0,0-1,0 1,0-1,0 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8-11-11T01:07:49.54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35,'17'0,"19"0,17 0,0 0,-18 0,0 0,0 0,1 0,-1 0,-17 0,-1 0,19 0,-19 0,1 0,17 0,-17 0,17 0,0 0,1 0,-1 0,-18 0,1 0,17 0,-17 0,17 0,1 0,-1 0,0 0,-17 0,-1 0,19 0,-1 0,-17 0,-1 0,19 0,-19 0,18 0,-17 0,17 0,-17 0,17 0,1 0,-19 0,18 0,18 0,-17 0,-1 0,-17 0,35 0,-18 0,0 0,0 0,18 0,-35 0,35 0,-18 0,0 0,18 0,-17 0,-1 0,0 0,0 0,1 0,17 0,-36 0,19 0,16 0,-16 0,-1 18,0-18,-17 0,0 0,17 0,-18 0,19 0,-19 0,19 0,-1 0,-17 0,17 0,-18 0,19 0,-1 0,-17 0,17 0,36 0,-36 0,18-18,35 18,-18 0,-17 0,0 0,-17 0,-19 0,18 0,18 0,-35 0,17 0,-17 0,17 0,18 0,-18 0,1 0,17 0,-36 0,19 0,-1-18,-18 18,19 0,-1 0,0 0,-17 0,0 0,-1 0,18 0,-17 0,0 0,17 0,-17 0,-1 0,19 0,-1 0,-17 0,17-17,-18 17,1 0,0 0,17 0,-17 0,-1 0,19 0,-19 0,1 0,-1 0,19 0,-19 0,1 0,0 0,-1 0,1 0,17 0,-17 17,35-17,-18 0,18 0,0 0,-18 0,0 0,-17 0,17 0,1 0,-1 0,-17 0,-1 0,18 0,-17 0,17 18,1-18,-19 18,19-18,-1 0,-18 0,19 0,-19 0,19 0,-1 17,0-17,1 0,-1 18,-18-18,19 0,-1 0,-17 18,17-18,-17 17,-1-17,18 0,1 0,-19 18,1-18,17 0,1 0,-1 18,-18-18,36 17,0 1,-35-1,17-17,1 18,-19-18,1 0,-1 0,1 18,0-18,-1 0,-17 17,36-17,-19 18,19-18,-19 0,1 0,17 0,-17 0,-1 0,1 0,0 0,-18 18,17-18,1 0,0 0,-18 17,17-17,1 0,17 0,-17 0,-1 0,1 0,0 0,-1 18,1-18,0 0,17 18,-17-18,-1 0,1 0,-1 0,1 17,0-17,-1 0,1 0,0 0,-1 0,1 0,0 0,-1 0,1 0,-1 0,1 0,17 0,-17 0,0 0,-1 0,1 0,0 0,-1 0,18 0,-17 0,0 0,17 0,-17 0,17 0,-17 0,-1 0,1 0,17 0,-17 0,-1 0,1 0,0 0,-1 0,1 0,0 0,-1 0,1 0,0 0,-1 0,1 0,-1 0,1-17,0-1,-1 18,1 0,0 0,-1 0,1-18,0 18,-1 0,1 0,-1 0,1 0,0 0,17 0,-17 0,-1 0,19 0,-19 0,1-17,35 17,35 0,35 0,54-36,-18 19,-71 17,0 0,-17 0,-19 0,-16 0,-1 0,-17 0,17 0,0 0,-17 0,35 0,-18 0,-17 0,17 0,-17 17,17-17,0 0,-17 18,17-18,-17 0,-1 0,19 0,17 0,-36 0,18 0,18-18,-35 1,35 17,0-18,-18 18,18-18,-18 18,1 0,17 0,-18 0,0 0,0 0,18 0,-35 0,52 0,-17 0,0 18,0-18,-18 0,1 18,-1-18,18 0,-18 0,18-18,18 0,-1 18,-17-17,0-1,-35 18,35-17,-36 17,36 0,0-18,0 18,-35-18,35 18,0-17,-1 17,1 0,18 0,-18 0,-36 0,36 0,-35 0,17 0,-17 0,0 0,34 0,19 0,-36 0,36-18,17 18,36-18,-19 18,-52 0,18 0,-36 0,-17 0,-1 0,1 0,0 0,-1 18,19-18,-1 0,18 0,-36 0,19 0,-19 0,1 0,0 0,-1-18,1 18,0 0,-1 0,18 0,-17 0,0 0,-1 0,1 0,17 0,-17 0,17 0,-17 0,-1 0,19 0,-19 0,19 0,-19 0,19 0,17 0,-36 0,18 0,18 0,-17 0,17 0,-1 18,-16-18,17 0,0 0,35 35,-35-35,-36 0,54 0,-1 0,1-17,-36 17,36 0,-18 0,-18 0,36-18,-19 18,1 0,-17 0,34 0,-34 0,-1 0,18-18,-18 18,0 0,18 0,18 0,-54 0,19 0,-19 0,19 0,-1 0,0 0,-17 0,-1 0,19 0,-19 0,1 0,17 0,-17 0,0 0,-1 0,18 0,-17 0,0 0,17 0,-17 0,-1 0,1 0,0 0,-1 0,1 0,-1 0,1 0,0 0,-1 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22:30.47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123 140,'18'0,"17"-17,-17 17,17 0,0 0,-17 0,17 0,-17 0,-1-18,19 18,-19 0,1-18,17 18,-17 0,17 0,0-17,1 17,-1 0,0 0,-17 0,17 0,-17 0,-1-18,19 18,-1 0,0 0,0 0,1 0,-19 0,1 0,17 0,-17 0,0 0,-1 0,19 0,-19 0,1 0,-1 0,-17-18,18 18,0 0,-1 0,1-17,0 17,-1 0,1 0,0 0,-1 0,1 0,-1 0,1 0,0 0,-1 0,1 0,0 0,-1 0,1 0,0 0,-1 0,1 0,-1 0,1 0,0 0,-1 0,1 0,0 0,-1 0,1 0,0 0,-1 0,1 0,0 0,-1 0,1 0,-1 0,1 0,0 0,-1 0,1 0,0 0,-1 0,-17 17,18-17,0 0,-1 0,-17 18,0 0,0-1,0 1,-17-18,-1 18,0-18,1 17,-1-17,0 0,1 0,-1 0,18 18,-18-18,1 0,-18 0,17 0,0 0,1 0,-19 0,19 0,-1 0,-17 0,17 0,0 0,-17 0,18 0,-1 0,0 0,-17 0,17 0,-17 0,17 0,1 0,-18 0,-1 0,1 0,0 0,17 0,-17 0,0 0,17 0,-17 0,17 0,-17 0,-18 0,35 0,-17 0,17 0,-17 0,0 0,17 0,-17 0,-1 0,1 0,0 0,17 0,-17 0,0 0,17 0,-17 0,17 0,-17 0,-18 0,35 0,-17 0,17 0,1 0,-19 0,19 0,-1 0,1 0,-1 0,0 0,-17 0,17 0,1 0,-1 0,0 0,1 0,-1 0,18 18,-17-18,34 0,1 0,-18-18,17 18,-17-18,18 18,0 0,-18-17,17 17,1 0,-18-18,18 18,-1 0,1 0,0 0,-1 0,1 0,-1 0,1 0,0 0,-1 0,1 0,0 0,-1 0,1 0,0 0,-1-18,1 18,0 0,-1 0,1 0,-1 0,-17-17,-17 34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22:53.20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0 202,'18'0,"35"0,35 0,-17 0,-1 0,18 0,-35 0,53 0,-53 18,53-18,-71 17,18-17,18 0,-19 18,-34-18,35 17,-35-17,17 0,-17 0,-1 0,18 0,-17 0,17 0,-17 0,0 0,-1 0,1 0,0 0,17 0,-17 0,-1 0,18 0,-17 0,17 18,-17-18,0 0,-18 18,17-18,1 35,17-35,71-18,17 1,19 17,34-36,0 1,-17 18,-35-19,-36 36,18-17,-53 17,-18-18,0 18,0 0,1 0,-19 0,1 0,0 0,17 0,-18 0,19 0,-1 0,-17 0,17 0,0 0,1 0,-1 0,-18 0,19 0,-19 0,1 0,0 0,-1 0,1 0,0 0,-1 0,18 0,18 0,18 0,17 0,36 0,-1 0,53 0,-52-18,-1 18,-34 0,-1 0,-35 0,-36 0,19 0,-19 0,1 0,0 0,-1 0,1 0,-1 0,1 0,0 0,-1 0,1 0,17 0,-17 0,0 0,17 0,-18 0,19 0,-19 0,19 0,-1 0,-17 0,17 0,-17 0,17 0,-18 0,1 0,0 0,17 0,-17 0,-1 0,19 0,-1 0,0 0,36 0,17 0,0 0,71-53,0 36,-18-1,-53 18,-18-17,-17 17,-17 0,-1 0,-17 0,-1 0,36 0,-18 0,1 17,34-17,-52 0,35 0,0 0,-18 0,18 0,0 0,-18 0,18 0,-18 0,-17 0,17 0,-17 0,-1 0,19 0,-19 0,19 0,-19 0,1 0,0 0,17 0,18 0,17 0,18 0,54-17,16 17,19 0,-89-18,-18 18,-17 0,-35 0,35 0,-35 0,17 0,18 0,-18 0,36 0,-18 0,-18 0,18 0,17 0,-17 0,-35 0,35 0,-36 0,19 0,-1 0,-17 0,-1 0,1 0,17 0,-17 0,-1 0,1 0,17 0,18 0,35 0,-17 0,35 0,35 0,-18 0,1 18,-54-18,1 17,-53-17,17 0,0 18,-17-18,-1 17,1-17,0 0,17 0,0 18,1-18,-19 0,1 0,17 0,-17 0,-1 0,1 0,17 0,-17 0,17 0,-17 0,0 0,17 0,18 18,0-18,17 0,-17 0,0 17,0-17,0 0,-35 0,17 0,0 0,18 0,0 0,-18 18,18-18,0 0,0 0,-18 18,18-18,0 0,-18 0,1 0,-19 0,19 0,-19 0,1 0,-1 0,19 0,-19 0,36 0,0 0,0 0,18 0,-18 0,-1 0,54-18,0 18,18 0,34-18,-34 18,-18 0,-36 0,1 0,-1 0,-34 0,-1 0,-17 0,17 0,-18 0,1 0,0 0,-1 0,1 0,53 0,-1 0,-17 0,71 0,-36 0,-18 0,-34 0,34 0,1 0,-18 0,35 0,18 0,-1 0,-34 0,0 18,-1-18,-35 18,1-18,-1 0,-17 0,-1 0,1 0,17 0,18 0,-18 0,18 0,18 0,-18 0,0 0,0 0,-1 0,-34 0,53 0,-36 0,0 0,0 0,-17 0,0 0,17 0,0 0,1 0,-1 0,-17 0,17 0,-18 0,1 0,0 0,-1 0,1 0,0 0,-1 0,1 0,0 0,-1 0,1 0,-1 0,1 0,0 0,-1 0,1 0,0 0,-1 0,1 0,0 0,-1 0,1 0,-1 0,1 0,0 0,-1 0,19 0,-1 0,0 0,1 0,-19 0,18 0,-17 0,0 0,-1 0,1 0,0 0,-1 0,1 0,0 0,-1 0,1 0,-1 0,1 0,-18 17,0 1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23:01.61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0 216,'105'0,"19"0,-36-18,18 18,-18-18,0 18,0 0,18-17,-17 17,-1 0,0 0,-18 0,19 0,-1 0,-35 0,17 0,-34 0,34 0,-17 0,-18 0,1 0,-19 0,19 0,-1 0,-18 0,1 0,17 0,1 0,-19 0,19 0,-19 0,18 0,-17 0,0 0,-1 0,1 0,17 0,18 0,18 0,-1 0,19 0,16 0,54 0,-35 0,-19 0,1-18,-18 18,-17 0,-18 0,0 0,-18 0,-17 0,17 0,-17 0,-1 0,1 0,0 0,-1 0,19 0,-1 0,0 0,-35 18,35-18,-17 0,0 0,17 17,-17-17,-1 0,1 0,-1 0,-17 18,0 0,53-18,-17 0,34 0,1 0,-18 0,17 0,-17 0,35 0,-17 0,-18 0,17 0,19 0,-19 0,-35 0,18 0,-17 0,-19 0,19 0,-19 0,1 17,17-17,-17 0,-1 0,1 0,0 0,-1 18,19-18,-19 0,54 0,-1-35,54 35,52-36,1-17,17 18,-53 0,17 17,-87 1,-18 17,-35-18,17 18,-18 0,1 0,0 0,-1 0,1 0,0 0,17 0,-17 0,17 0,-18 18,19-18,34 17,-17-17,35 18,36-18,-1 0,1 0,-54 0,-34 0,-1 0,-17 0,17 0,-17 0,17 0,-18 0,19 0,-19 0,1 0,0 0,17 0,0 18,36-1,-36 1,36-1,-1 1,18-18,-35 0,-17 0,16 18,-16-18,-19 17,1-17,17 0,-17 0,17 18,-17-18,-1 0,1 0,0 0,-1 0,19 18,17-1,17 1,54-18,17 18,-18-18,-35 17,-17 1,-1-1,-17-17,-35 18,0-18,-1 18,1-18,0 0,-1 0,-17 17,18-17,0 0,17 0,18 0,17 0,-17 0,18 0,-1-17,-34 17,-19 0,18 0,1 0,-19 0,1 0,17 0,1 0,-19 0,1 0,17 0,0 0,-17 0,0 0,17 0,-17 0,17 0,-17 0,-1 0,18 0,-17 0,0 0,-1 0,1 0,0 0,-1 0,1 0,0 0,-1 0,1 0,-1 0,1 0,0 0,-1 0,1 0,-18-18,18 18,-1 0,1 0,0 0,-1 0,1 0,0 0,-1 0,1 0,-1 0,19 0,-19 0,1 0,0 0,-1 0,1 0,0 0,-1 0,1 0,-1 0,1 0,-36 0,-17 0,18 0,-1 0,-35 0,35 0,-52 0,-1 0,-17 0,-35-18,-19 1,-16-18,34 17,54 18,34 0,-17 0,1 0,16 0,-17 0,0 0,-17 0,35 0,-18 0,0 0,18 0,-18 0,0 0,35 0,-17 0,17 0,-17 18,-18-18,35 0,-17 17,0-17,17 0,-35 0,18 0,17 0,-35 0,0 0,36 0,-36 0,35 0,-17 0,-18 0,35 0,-17 0,-18 0,36 0,-36 0,35 0,-35 18,0-18,0 17,18-17,0 0,-18 0,35 0,-35 18,0-18,36 0,-19 0,19 0,-19 0,19 0,-1 0,-17 0,17 0,1 0,-1 18,0-18,-17 0,17 17,1-17,-18 18,17-18,0 0,-17 0,17 0,1 0,-19 0,19 0,-1 0,1 0,-19 0,19 0,-1 0,-17 0,17 0,-17 0,-1 0,19 0,-18 0,-1 0,-17 0,0 0,18 0,-18 0,18 0,0 0,-1 0,1 0,18 0,-19 0,19 0,-36 0,17 0,19 0,-19 0,19 0,-18 0,-18 0,35 18,-35-18,18 0,0 0,-1 0,-17 0,18 0,0 0,-18 0,35 0,-35 0,36 0,-19 0,1 0,17 0,1 0,-1 0,-17 0,17 17,1-17,-19 0,1 0,0 18,17-18,-17 18,17-18,1 0,-1 0,0 17,1-17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23:16.72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26,'17'-17,"1"17,17 0,-17 0,35 0,-18 0,18 0,-18 0,0 0,18 0,0 0,-17 0,16 0,1 0,-17 0,17 0,-18 0,-18 0,19 0,-1 0,-17 0,17 0,-17 0,-1 0,18 0,-17 0,0 0,17 17,-17-17,17 0,-17 0,-1 0,19 0,-1 0,-18 0,1 0,0 0,-1 0,1 0,0 0,-1 0,1 0,0 0,-1 18,18-18,1 0,-19 18,1-18,17 0,1 0,-1 0,-18 0,1 0,0 0,17 0,-17 0,-1 0,1 0,0 0,-1 0,1 0,0 0,-1 0,1 0,-18 17,17-17,1 0,0 0,-1 0,1 0,0 0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23:22.03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0,'35'0,"0"0,-17 0,17 0,0 0,1 0,-1 0,-17 0,17 0,-18 0,1 0,17 0,-17 18,17-18,-17 0,17 0,-17 0,17 0,-17 0,-1 0,1 0,17 0,-17 0,17 0,-17 0,0 0,-1 0,1 0,-1 0,1 0,0 0,-1 0,1 0,0 0,-1 0,1 0,0 0,-1 0,1 0,17 0,-17 0,-1 0,19 0,-19 0,1 0,17 0,-17 0,17 0,-17 0,-1 0,1 0,0 0,-1 0,1 0,0 0,-1 0,1 0,0 0,-1 0,1 0,-1 0,1 0,0 0,-1 0,1 0,0 0,17 0,18 0,-36 0,19 0,-19 0,36 0,-17 0,-19 0,18 0,1 0,-19 0,1 0,0 0,17 0,0 0,-17 0,17 0,-17 0,17 0,-17 0,-1 0,19 0,-19 0,19 0,-1 0,-18 0,1 0,0 0,17 0,0 0,-17 0,17 0,-17 0,17 0,-17 0,-1 0,19 0,-19 0,1 0,17 0,1 0,-19 0,1 0,-1 0,1 0,17 0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8-11-12T01:35:02.04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8,'35'0,"36"0,-19 0,1 0,0 0,0 0,-18 0,18 0,-17 0,-19 0,36 0,-35 0,17 0,0 0,-17 0,17 0,-17 0,35 0,-18 0,-17 0,35 0,-18 0,-17 0,17 0,-17 0,17 0,0 0,-17 0,17 0,-17 0,-1 0,19 0,-19 0,19 0,-1 0,0 0,0 0,-17 0,0 0,-1 0,1 0,17 0,-17 0,-1 18,19-18,-19 0,1 0,17 0,-17 0,0 0,17 0,-18 0,36 0,-17 0,-19 0,19 0,-19 0,19 0,-1 0,-18 0,19 0,-1 0,0 0,1 0,-19 0,18 0,-17 0,17 0,1 0,-1 0,0 0,-17 0,17 0,0 0,1 0,-1 0,0 0,-17 0,35 0,-36 0,19 0,17 0,-36 0,19 0,-19 0,36 0,-18 0,-17 0,17 0,1 0,-19 0,18 0,-17 0,17 0,1 0,-19 0,19 0,-19 0,1 0,17 0,-17 0,-1 0,1 0,0 0,-1 0,1 0,0 0,-1 0,19 0,-19 0,18 0,-17 0,17 0,-17 0,0 0,-1 0,1 0,0 0,-1 0,1 0,-1 0,1 0,0 0,-1 0,1 0,0 0,-1 0,19 0,-19 0,1 0,17 0,-17 0,17-18,0 18,-17 0,17 0,-17 0,35 0,-36 0,1 0,17 0,1 0,-19 0,19 0,-19 0,36 0,-18 0,-17 0,17 0,-17 0,17 0,1 0,-19 0,36 0,-35 0,17 0,0 0,-17 0,35 0,-18 0,-17 18,17-18,0 0,-17 0,17 18,-17-18,-1 0,19 0,-19 0,1 0,0 0,-1 0,1 0,0 0,-1 0,1 0,0 0,-1 0,1 0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8-11-12T01:35:06.998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0 130,'53'0,"18"0,-1 0,1 0,17 0,-53 0,36 0,-1 0,-17-18,-17 18,16 0,1 0,-17 0,17 0,17 0,1-18,17 18,-18-17,-17 17,18-18,17 18,-17 0,-1-17,1 17,-1-18,-34 18,17 0,17-18,-35 18,18 0,0 0,-18 0,1 0,17 0,-36 0,19 0,-19 0,19 0,-1 0,-18 0,36 0,-35 0,17 0,1 0,-1 0,0 0,0 0,1 0,-1 0,18 0,-36 0,19 0,-19 0,19 0,-1 0,0 0,-17 0,17 0,-17 0,-1 0,1 0,0 18,-1-18,1 0,0 0,-1 0,1 0,0 0,17 0,-18 0,19 0,-1 0,0 18,1-18,-19 0,1 0,17 0,-17 0,-1 0,1 0,17 0,1 0,-1 0,0 0,0 0,1 0,-1 0,0 0,36 0,-36 0,18 0,0 0,-18 17,0-17,18 0,-17 18,-1-18,0 0,18 0,-35 0,35 0,-36 0,36 17,0-17,18 0,-36 0,18 0,0 18,-18-18,18 0,-18 0,1 0,-19 18,1-18,17 0,-17 0,-1 17,19-17,-1 0,-17 0,-1 0,19 0,-1 0,18 0,-18 0,18 18,0-18,-18 18,0-18,18 0,-17 17,-19-17,19 0,-19 0,18 0,1 0,-19 0,19 0,-1 0,18 0,-18 0,0 0,1 0,17 0,-36 0,18 0,-17 0,17 0,1 0,-19 0,19 0,-19 0,19 0,-1 0,-18 0,19 0,-1 0,-17 0,17 0,-17 0,17 0,18 0,-36 0,19 0,-19 0,19 0,-1 0,-18 0,1 0,0 0,17 0,0 0,1 0,-19 0,1 0,0 0,-1 0,18 0,-17 0,0 0,-1 0,1 0,0 0,-1 0,1 0,0 0,-1 0,1 0,-1 0,1 0,17 0,-17 0,0 0,-1 0,1 0,0 0,-1 18,1-18,-1 0,1 0,0 0,-1 0,1 0,17 0,-17 0,0 0,17 0,-17 0,-1 18,18-18,-17 0,0 0,17 0,0 0,1 0,-19 0,1 0,-1 0,1 0,17 0,-17 0,0 0,-1 0,1 0,0 0,-1 0,1 0,-1 0,1 0,0 17,-1-17,1 0,0 18,-1-18,1 0,0 0,-1 0,1 0,0 0,-1 0,1 0,-1 0,1 18,0-18,-1 0,1 0,0 0,-1 0,1 0,0 0,-1 0,1 0,-1 0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8-11-12T01:35:15.10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6,'53'0,"17"0,-17 0,0 0,-35 0,35 0,-36 0,19 0,-1 0,0 0,0 0,18 0,-17 0,-1 0,0 0,18 0,-18 0,1 0,-1 0,0 0,-17 0,17 0,-17 0,17 0,-17 0,-1 0,19 0,-19 0,1 0,17 0,0 0,-17 0,17 0,-17 0,0 0,17 0,-17 0,-1 0,18 0,1 0,-19 0,1 0,0 0,-1 0,19 0,-19 0,1 0,-1 0,19 0,-1 0,0 0,-17 0,0 0,17 0,0 0,0 0,1 0,-19 0,19 17,-19-17,19 0,-1 0,0 0,0 0,1 0,-19 0,19 0,-19 0,18 0,1 0,-19 0,19 0,-19 0,19 0,-1 0,0 0,18 0,-35 0,17 0,0 18,-17-18,35 0,-18 0,-17 0,17 0,-17 0,17 0,0 0,-17 0,35 0,-18 0,0 0,18 18,0-18,0 17,0-17,0 0,-18 0,18 0,-18 0,1 0,-1 0,0 0,-17 0,17 0,-17 0,-1 0,19 0,-36 18,35-18,0 0,-35 18,36-18,-1 17,-18-17,1 0,0 0,17 0,-17 0,-1 0,19 0,-19 0,1 0,-18 18,17-18,1 0,0 0,-1 0,1 0,0 0,-1 0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8-11-12T01:35:20.10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12,'71'0,"-1"0,-17 0,18 0,17 0,-35 0,0 0,0 0,0 0,0 0,-18 0,18 0,0 0,-18 0,18 0,0 0,-18 0,36 0,-19 0,-16 0,34 0,-17 0,0 0,0 0,0 0,0 0,0 0,-18 0,-17 0,-1 0,19 0,-1 0,0 0,18 0,0 0,18 0,-18 0,-18 0,35 0,1 0,-18 0,-18 0,36 0,-18 0,-1 0,1 0,18 0,-18 0,0 0,0 0,17 0,-17 0,0 0,0 0,18 0,-36 0,35 0,-17 18,-17-18,34 0,-17 0,-18 0,1 0,17 0,-36 17,18-17,1 0,-1 0,-17 0,-1 0,19 0,-19 0,1 0,-1 0,1 0,0 0,-1 0,1 0,0 0,-1 0,1 0,0 0,-1 0,1 0,0 0,-1 0,18 0,1 0,-1 0,0 0,-17 0,17 0,0 0,-17 0,17 0,-17 0,17 0,1 0,-1 0,0 0,-17 0,17 0,0 0,-17 0,17 0,-17 0,17 0,-17 0,-1 0,19 0,-19 0,19 0,-19 0,1 0,35 0,-18 0,-17 0,17 0,-17 18,17-18,0 0,-17 0,35 0,-18 0,0 0,1 0,-1 0,0 0,0 0,-17 0,17 0,-17 0,0 0,17 0,-17 0,17 0,-18 0,1 0,17 0,-17 0,0 0,-1 0,1 0,0 0,-1 0,1 0,-1 0,1 0,0 0,-1 0,1 0,0 0,-1 0,1 0,-18-18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8-11-12T01:35:28.52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0,'36'0,"34"0,1 18,-1 0,1-1,-36 1,18-18,18 0,-18 0,-36 17,36 1,-18-18,-17 0,17 18,-17-18,0 17,17-17,-18 0,1 18,17-18,-17 0,17 0,1 18,-19-18,36 0,-18 17,-17-17,17 18,1-18,-19 18,19-18,-19 0,18 17,1-17,-1 0,0 0,1 0,-19 0,18 0,1 18,-19-18,19 0,-1 0,0 0,-17 0,17 0,-17 0,-1 0,1 0,0 0,-1 0,19 0,-19 0,19 0,-19 0,1 0,-1 0,1 0,0 0,-1 0,1 0,0 0,-1 0,1 0,0 0,-1 0,1 0,-1 0,1 0,0 0,-1 0,1 0,0 0,-1 0,1-18,17 18,-17 0,0-17,-1 17,18 0,1 0,-1 0,-17 0,-1-18,19 18,-19 0,1-18,-1 18,1 0,0 0,-1 0,1-17,0 17,17 0,-17 0,-1 0,18 0,-17 0,0 0,17 0,0 0,-17 0,17-18,1 18,-19 0,18-18,1 18,-19 0,36 0,-17-17,-19 17,36 0,-18-18,-17 18,35 0,0 0,-18 0,0 0,-17 0,17 0,1 0,-1 0,0 0,0 0,-17 0,17 0,1 0,17 0,-18 0,-18 0,36 0,-17 0,-1-18,0 18,18 0,-35 0,35 0,-18 0,-17 0,17 0,-17 0,17 0,18 0,-36 0,1 0,0-17,17 17,0 0,-35-18,35 18,-17 0,0 0,17 0,-17 0,-1 0,19 0,-19 0,1 0,-1 0,19 0,-1 0,-17 0,17 0,-17 0,17 0,0 0,0 0,1 0,-19 0,19 0,-1 0,-17 0,17 0,-18 0,1 0,17 0,-17 0,0 0,-1 0,19 0,-19 0,1 0,17 0,-17 0,17 0,-17 0,-1 0,1 0,0 0,-1 0,1 0,17 0,-17 0,-1 0,19 0,-19 0,1 0,0 0,-1 0,1 0,17 0,0 0,1 0,-19 0,1 0,17 0,-17 0,0 0,-1 0,18 0,1 0,-1 0,0 0,1 0,-19 0,1 0,17 0,-17 0,-1 0,1 0,0 0,-1 0,1 0,0 0,-1 0,1 0,0 0,-1 0,1 0,-1 0,1 0,0 0,-1 0,1 0,0 0,-1 0,1 0,0 18,-1-18,1 0,-1 0,1 0,0 0,-1 0,1 0,0 0,-1 0,1 0,0 0,-1 0,1 0,0 0,-1 0,1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8-11-11T01:08:00.01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0,'35'0,"0"0,0 0,-17 0,0 0,-1 0,1 0,17 0,1 0,-19 18,1-18,0 0,-1 0,18 0,-17 0,17 0,-17 0,0 0,-1 0,1 0,0 0,-1 0,1 0,-1 0,1 0,0 0,-1 0,1 0,-18 18,18-18,-1 0,1 17,0 1,-1-18,1 0,-1 17,1-17,0 18,17 0,-17-18,-1 0,1 0,0 17,17-17,-17 0,-1 18,18-18,-17 0,17 0,-17 0,0 0,-1 0,1 0,0 0,-1 0,1 0,-18 18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8-11-12T01:35:35.76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1,'18'0,"34"0,-34 0,17 0,-17 0,35 0,0 0,-18 0,18 0,0 0,-18 0,18 0,0 0,-35 0,35 17,-18-17,-17 18,17-18,18 0,-36 0,19 18,-1-18,-17 0,17 0,-18 0,19 0,-19 0,1 0,17 0,-17 0,0 0,-1 0,1 0,-1 0,1 0,17 0,-17 0,0 0,17 0,-17 0,-1 0,1 0,0 0,-1 0,1 0,-1 0,1 0,17 0,-17 0,0 0,-1 0,1 0,0 0,-1 0,18 0,-17 0,0 0,-1 0,1 0,0 0,-1 0,1 0,0 0,-1 0,1 0,-1 0,1 0,0 0,-1 0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8-11-12T01:35:39.50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20,'88'0,"0"0,1 0,16 0,-52 0,18 0,-18 0,0 0,0 0,0 0,-1 0,1 0,0 0,18 0,-36 0,18 0,0 0,-18 0,18 0,-18 0,1 0,-19 0,19 0,-19 0,1 0,17 0,-17 0,-1 0,1 0,0 0,-1 0,1 0,0 0,-1 0,19 0,-19 0,1 0,-1 0,1 0,0 0,-1 0,1 0,0 0,-1 0,1 0,0 0,-1 0,1 0,-1 0,1 0,0 0,-1 0,1 0,0 0,-1 0,1 0,0 0,-1 0,1 0,0 0,-1 0,18 0,-17 0,0 0,-1 0,1 0,0 0,-1 0,1 0,0 0,-1 0,1-18,-1 18,1 0,0 0,-1 0,1 0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25:20.583"/>
    </inkml:context>
    <inkml:brush xml:id="br0">
      <inkml:brushProperty name="width" value="0.08819" units="cm"/>
      <inkml:brushProperty name="height" value="0.35278" units="cm"/>
      <inkml:brushProperty name="color" value="#FFC0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24 500,'18'0,"35"0,-18 18,18-18,18 18,-1-18,-17 0,0 17,17-17,1 0,-18 0,17 0,-17 0,0 0,-17 0,-1 0,0 0,0 0,1 0,-19 0,1 0,0 0,-1 0,19 0,-19 0,1 0,-1 0,1 0,17 0,-17 0,0 0,-1 0,19 0,-1 0,-18 0,19 0,-1 0,0 0,1 0,-19 0,1 0,17 0,-17 0,-1 0,1 0,0 0,-1 0,1 0,0 0,-1 0,-17 18,0-1,-17-17,34 0,19 0,16 0,19 0,-36 0,18 0,18 0,-1 0,19 0,-37 0,19 0,-18 0,-35 0,34 0,1 0,-35 0,17 0,1 0,-1 0,0 0,0 0,1 0,-1 0,-17 0,35 0,-18 0,0 0,0 0,1 0,-1 0,0 0,-17 0,17 0,-17 0,17 0,-17 0,-1 0,19 0,-19 0,1 0,-1 0,1 0,0 0,-1 0,1 0,0 0,-1 0,1 0,0 0,-1 0,36-17,18 17,-18 0,35-18,35 1,1 17,-36 0,18-18,-36 18,-34-18,17 18,-1 0,-16 0,-1 0,0 0,-17 0,17 0,-17-17,17 17,0 0,1 0,-19 0,1 0,17 0,1 0,-19 0,1 0,17 0,-17 0,-1 0,1 0,0 0,-1 0,1 0,0 0,-1 0,1 0,-1 0,1 0,17 0,-17 0,53 17,-36 1,18 0,-18-18,18 0,0 17,0 1,-36-1,36-17,-35 0,0 18,17-18,-17 18,-1-18,18 0,-17 0,0 0,17 17,-17-17,17 0,0 0,-17 0,17 0,-17 18,17-18,-17 0,-1 0,1 0,0 0,-1 0,1 0,0 0,-1 0,18 0,-17 0,0 0,17 0,-17 0,-1 0,1 0,0 0,-1 0,1 0,-1 0,1 0,0 0,-1 0,1 0,0 0,-18 18,35-18,18 0,17 0,-17 0,18 0,-18 0,-18 0,0 0,-17 0,0 0,17 0,-17 0,-1 0,18 0,-17 0,0 0,17 0,-17 0,-1 0,1 0,17 0,0 0,1 0,-19 0,1 0,17 0,-17 0,0 0,-1 0,1 0,0 0,17 0,-18 0,19 0,-19 0,1 0,0 0,-1 0,1 0,0 0,-1 0,1 0,-1 0,1 0,0 0,-1 0,1 0,0 0,17 0,-17 0,-1 0,1 0,-1 0,1 0,0 0,-1 0,1 0,0 0,-1 0,1 0,17 0,-17 0,0 0,-1 17,1-17,-1 18,1-18,0 0,-1 18,19-18,-19 0,19 0,-19 0,1 0,-1 0,1 0,0 0,-1 0,1 0,0 0,-1 0,1 0,0 0,-1 0,1 0,-1 0,1 0,0 0,-1 0,-17-18,-17 0,17 1,0-19,-18 19,18-1,-18 18,18-18,0 1,-17-1,17 1,-18-1,1 0,17 1,0-1,-18 18,18-18,-18 18,1-17,-1-1,0 18,1-18,-1 1,0 17,1 0,-1-18,18 1,-17 17,-1 0,0 0,1-18,-1 18,18-18,-18 18,1 0,-1 0,18-17,-18 17,1-18,-18 18,17 0,-17 0,17 0,-17 0,17 0,-17 0,17 0,0 0,-17 0,0 0,0 0,-1 0,19 0,-19 0,19 0,-1 0,-17 0,17 0,1 0,-19 0,36 18,-35-18,17 0,-17 0,18 0,-1 0,-17 0,17 0,0 0,-17 0,0 0,17 0,0 0,-17 0,18 0,-1 0,0 0,1 17,-1-17,0 0,1 0,-1 0,0 0,1 0,-1 0,1 0,-1 0,0 0,-17 0,0 0,17 0,0 0,-34 0,16 0,19 0,-19 0,1 0,17 0,-17 0,17 0,-17 0,0 0,17 0,-17 0,17 0,-17 0,-18 0,36 0,-19 18,1-18,17 0,-17 0,17 0,-17 0,-18 0,18 18,0-18,-1 0,19 0,-1 0,-17 0,17 0,1 0,-1 0,-17 0,-1 0,1 0,17 0,1 0,-1 0,-17 0,0 0,17 0,0 0,1 0,-19 0,19 0,-1 0,-17 0,17 0,1 0,-19 0,1 0,17 0,-17 0,17 0,1 0,-18 0,17 0,0 0,-35 0,36 0,-19 0,1 0,18 0,-19 17,19-17,-19 0,-17 0,36 0,-18 0,-1 0,19 0,-19 0,19 0,-19 0,1 0,17 0,-17 0,18 0,-1 0,0 0,18 18,-35-18,0 0,-1 0,19 0,-1 17,1-17,-1 0,-17 0,17 0,0 0,-17 0,0 0,0 0,17 0,0 0,1 0,-19 0,19 0,-1 0,-17 0,17 0,0 0,-17 0,18 0,-1 0,0 0,-17 0,17 0,1 0,-19 0,19 0,-18 0,-1 0,19 0,-19 0,19 0,-19 0,1 0,0 0,17 0,-17 0,17 0,-17 0,17 0,1 0,-1 0,0 0,1 0,-1 0,1 0,-1 0,0 0,-17 0,17 18,1-18,-19 18,19-18,-1 17,-17-17,0 18,-1-18,19 0,-1 0,0 0,-17 0,0 0,17 0,-17 0,17 0,1 0,-19 0,19 0,-19 0,19 0,-18 0,-1 0,19 0,-1 0,0 0,-17 0,17 0,1 0,-1 0,1 0,-19 0,19 0,-19 0,19 0,-1 0,-17 0,0 0,17 0,0 0,-17 0,17 0,1 0,-19 0,19 0,-1 0,0-18,-17 18,0 0,0-17,17 17,0 0,-17 0,17 0,-17 0,0 0,0 0,17-18,0 18,-17-18,17 18,1 0,-18 0,35-17,-36 17,19 0,-1 0,0 0,1 0,-1 0,0 0,1-18,-1 18,0 0,1 0,-1 0,1 0,-19 0,19 0,-1 0,0 0,1 0,-1 0,0 0,1 0,-1 0,1 0,-1 0,0 0,1 0,-1 0,0 0,-17 0,17 0,1 0,-1 0,1 0,-1 0,0 0,1 0,-1 0,-17 0,17 0,0 0,1 0,-1 0,0 0,1 0,-1 0,1 0,-1 0,0 0,1 0,-1 0,0 0,1 0,-19 0,19 0,-1 0,-17 0,0 0,17 0,0 0,-17 0,17 0,1 0,-18 0,17 0,0 0,1 0,-1 0,0 0,1 0,-1 0,0 0,1 0,-1 0,0 0,1 0,-1 0,1 0,-1 0,0 0,36 0,0 0,-1 0,1 0,-1 0,-17-17,0-1,18 18,0 0,17 0,36-18,52 1,1-19,105 36,-17-17,52-36,-52 53,-71-18,-35 18,-71-18,18 18,0 0,-36 0,1 0,17-17,1 17,-19 0,36 0,0-18,35 18,1-17,34 17,0 0,1-18,-1 0,1 1,-36 17,0-18,-17 18,17-18,-35 18,17 0,-17 0,-17 0,34 0,-52 0,35 0,0 0,0 0,0 0,-1 0,19 0,-36 0,36 0,-18 0,-18 0,0 0,-17 0,17 0,-17 0,0 0,17 0,0 0,-17 0,17 0,0 18,1-18,-1 0,-18 0,1 0,17 0,-17 0,17 18,-17-18,0 0,-1 0,1 17,-1-17,19 0,-19 0,1 0,0 0,-1 0,1 0,0 0,-1 18,1-18,-18 18,35-18,-17 0,17 17,0-17,-17 0,17 0,-17 0,35 18,-18-18,0 17,-17-17,17 18,-17-18,17 0,0 18,1-18,-1 17,0-17,-17 18,35-18,-18 0,0 18,1-18,17 17,-18-17,0 0,18 0,-35 0,35 18,-18-18,-17 18,17-18,18 0,-53 17,35-17,0 0,-35 18,36-18,-19 0,1 0,0 0,-1 18,18-18,-35 17,36-17,-19 0,36 18,0-18,0 0,-18 17,18-17,0 0,-35 0,35 18,0-18,-18 0,0 0,18 0,-35 18,35-18,-18 0,-17 0,17 0,18 0,-18 0,18 0,-35 0,-1 0,19 0,-1 0,0 0,0 0,-17 0,0 0,17 0,-17 0,17 0,0 0,0 0,-17 0,17 0,-17 0,35 0,-18 0,-17 0,-1 0,1 0,17 0,-17 0,17 0,-17 0,0 0,-1 0,1 0,-1 0,1 0,-18 17,18-17,-1 0,1 18,0-18,-1 0,1 0,0 0,-1 0,1 0,0 0,-18 18,17-18,1 0,-1 17,1-17,0 0,-1 0,-52 0,-35-17,-54-1,36 18,0 0,-18 0,18-18,-1 18,-16-17,-1 17,35 0,1-18,-19 18,19-18,-18 1,-36-18,-35 17,36 0,0 1,17-1,53 18,-18 0,18-18,18 18,0 0,-18 0,35 0,-35 0,18 0,0 0,-18 0,0-17,18 17,-18 0,0 0,18 0,-36-18,18 18,-18 0,36-18,-18 18,-17 0,34 0,-16 0,-19 0,53 0,-35 0,1 0,34 0,-17 0,17 0,0 0,-17 0,17 0,-17 0,17 0,1 0,-18 0,17 0,-17 0,-1 0,1 0,0 18,0-18,17 0,-17 18,-18-18,35 17,-35-17,18 0,0 0,-1 0,1 18,17-18,-17 18,0-18,0 17,17-17,18 18,-35-18,17 0,0 0,1 0,-1 0,0 0,1 0,-1 0,1 0,-1 0,-17 0,17 0,-35 0,0 0,18 0,-36-18,18 18,18 0,0 0,0 0,17 0,-17 0,17 0,-17 0,17 0,-17 0,0 0,-1 0,19 0,-1 0,0 0,-17 0,17-17,1 17,-1 0,1 0,-1 0,0 0,1 0,-1 0,0 0,1 0,-19 0,19 0,-19 0,19 0,-1 0,1 0,-1 0,0 0,1 0,-1 0,-17 0,17 0,-17 0,17 0,1 0,-19 0,1 0,17 0,1 0,-19 0,1 0,18 0,-1 0,-17 0,-1 0,1 17,0-17,-1 0,1 0,0 0,17 0,-17 18,17-18,1 0,-1 0,-17 0,17 0,1 0,-36 0,35 0,-35 0,18 0,0 18,-1-18,-17 17,36-17,-36 0,17 0,19 0,-1 0,1 0,-1 0,0 0,1 0,-1 0,0 0,1 0,-1 0,0 18,1-18,-18 0,17 0,0 0,-17 17,17-17,1 18,-19-18,19 18,-1-18,-17 0,17 0,1 0,-19 17,19-17,-1 18,0-18,1 0,-1 18,0-18,1 0,-1 0,1 0,-1 0,18-18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25:45.733"/>
    </inkml:context>
    <inkml:brush xml:id="br0">
      <inkml:brushProperty name="width" value="0.08819" units="cm"/>
      <inkml:brushProperty name="height" value="0.35278" units="cm"/>
      <inkml:brushProperty name="color" value="#00B0F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17 363,'18'0,"0"0,-1 0,1 0,0 0,-1 0,1 0,-1 0,1 0,0 0,17 0,-17 0,-1 0,1 0,0 0,-1 0,1 0,17 0,-17 0,-1 0,19 0,-19 0,1 0,0 0,-1 0,1 0,17 0,-17 0,17 0,-17 0,-1 0,1 0,0 0,-1 0,1 0,0 0,-1 0,1 0,-1 0,1 0,0 0,17 0,0 0,-17 0,0 0,17 0,-18 0,1 0,0 0,-1 0,1 0,0 0,-1 0,1 0,0 0,-1 0,1 0,-1 0,1 0,0 0,-1 0,1 0,0 0,-1 0,19 0,-19 0,1 0,0 0,-1 0,1 0,17 0,18 0,-35 0,35 0,-1 0,-16 0,17 0,-18 0,-17 0,34 0,-16 0,-19 0,1 0,0 0,17 0,0 0,1 0,-19 0,1 0,-1 0,19 0,-19 0,19 0,-19 0,1 0,0 0,-1 0,1 0,-1 0,1 0,0 0,-1 0,1 0,0 0,-1 0,1 0,0 0,-1 0,1 0,-1 0,-17-18,18 18,0 0,35 0,-36 0,19 0,-19 0,19 0,-1 0,-18 0,19 0,-19 0,36 0,-17 0,-1 0,-18 0,19 0,-19 0,1 0,17 0,-17 0,0 0,17 0,0 0,-17 0,-1 0,19 0,-19 0,19 0,-19-17,1 17,0 0,-1 0,1 0,-18-18,17 18,1 0,0 0,-1 0,1 0,0 0,-1 0,19 0,-19 0,1 0,17 0,-17 0,-1 0,1 0,0 0,-1 0,1 0,0 0,-1 0,1 0,17 0,-17 0,-1 0,19 0,-19 0,1 0,0 0,-1 0,19 0,-1 0,-18 0,1 0,17 0,1 0,-19 0,1 0,17 0,-17 0,-1 0,19 0,-19 0,19 0,-19 0,19 0,-1 0,-18 0,19 0,-19 0,19 0,-19 0,1 0,17 0,1 0,-1 0,-18 0,1 0,0 0,-1 0,1 0,0 0,-1 0,1 0,0 0,-1 0,1 0,-1 0,1 0,0 0,-18 18,17-1,19-17,34 0,-35 0,54 0,-19 0,1 0,-1 0,-17 0,0 0,0 0,-18 0,18 0,0 0,-35 0,-1 0,19 0,-19 0,19 0,-19 0,1 0,0 0,-1 0,19 0,-1 0,-18 0,1 0,17 0,-17 0,0 0,17 0,-17 0,-1 0,1 0,17 0,0 0,1 0,-19 0,1 0,17 0,-17 0,-1 0,1 0,0 0,-1 0,1 0,0 0,-1 0,1 0,0 0,-1 0,19 0,-1 0,18 0,17 0,1 0,-18 0,-18 0,-17 0,17 0,18 0,-36 0,36 0,-17 0,-19 0,19 0,-19 0,36 0,-18 0,-17 0,17 0,-17 0,0 0,17 0,0 0,-17 0,-1 0,1 0,0 0,17 0,-17 0,-1 0,1 0,0 0,-1 0,1 0,-1 0,1 0,0 0,-1 0,1 0,0 0,-1 0,1 0,0 0,-1 0,1 0,0 0,17 0,-18 0,1 0,0 0,-1 0,1 0,0 0,-1 0,1 0,0 0,-1 0,1 0,-1 0,1 0,0 0,-1 0,1 0,-18-17,0-1,0-17,0 17,-18 18,18-35,0 17,0 0,-17 18,17-17,0-1,0 1,0-1,-18 0,0 1,1 17,-1 0,1-18,17 0,-18 18,0 0,1 0,-1 0,0 0,1 0,-1 0,0 0,-17 0,18 0,-1 0,0 0,1 0,-1 0,0 0,1 0,-1 0,0 0,1 0,-1 0,0 0,1 0,-18 0,17 0,0 0,-17 0,17 0,1 0,-1 0,0 0,1 0,-1 0,1 0,-1 0,0 0,-17 0,17 0,1 0,-1 0,-17 0,17 18,1-18,-19 18,19-18,-1 0,-17 0,17 0,-17 17,17-17,-17 18,-18-18,0 0,35 18,-35-18,1 17,-1-17,0 0,0 0,18 0,-18 18,0-18,17 0,1 17,0-17,17 0,1 0,-19 0,19 0,-19 0,19 0,-1 0,-17 0,17 0,-17 0,17 0,1 0,-1 0,0 0,1 0,-1 0,-17 0,17 0,1 0,-1 0,-17 0,-1 0,1 0,17 0,-17 0,17 0,1 0,-18 0,-1 0,19 0,-19 0,19 0,-1-17,-17 17,0-18,-1 18,19-17,-1 17,0 0,1 0,-1 0,0 0,1 0,-18 0,17 0,0 0,1 0,-1 0,0 0,1 0,-1 0,0 0,1 0,-1 0,0 0,1 0,-1 0,1 0,-1 0,0 0,1 0,-1 0,-17 0,17 0,0 0,1 0,-1 0,1 0,-1 0,0 0,1 0,-1 0,-17-36,17 36,-17 0,-18 0,35 0,-35 0,0-17,36 17,-19 0,19 0,-18 0,17 0,0 0,-17 0,0 0,-1 0,19 0,-1 0,1 0,-19 0,19 0,-1 0,-17 0,17 0,0 0,-17 0,18 0,-19-18,1 18,17 0,-17 0,17-18,-35 18,36 0,-1 0,-17 0,17 0,1 0,-19 0,19 0,-1 0,0 0,1 0,-1 0,1 0,-1 0,0 0,1 0,-1 0,0 0,-17 0,17 0,-17 0,18 0,-19 0,19 0,-1 0,0 0,1 0,-1 0,0 0,-17 0,17 0,1 0,-18 0,-1 0,19 0,-1 0,-17 0,17 0,-17 0,17 0,-17 0,-18 0,35 0,-35 0,18 0,0 0,0 0,17 0,-17 0,17 0,0 0,1 0,-19 0,19 0,-1 0,1 0,-1 0,0 0,1 0,-1 0,18-35,-35 35,-18 18,0-1,18-17,-36 0,1 18,34-18,-34 18,34-18,1 0,0 0,17 0,1 0,-1 0,-17 0,17 0,0 0,1 0,-19 0,19 0,-1 0,-17 0,17 0,1 0,-19 0,19 0,-1 0,-17 0,17 0,1 0,-1 0,-17 0,-1 17,19-17,-19 0,19 0,-19 0,1 0,18 0,-1 0,0 0,-17 0,17 0,1 0,-19 0,19 0,-1 0,-17 0,17 0,1 0,-19 0,19 0,-1 0,0 0,-17 0,18 0,-1 0,-17 0,17 0,0 0,-17 0,17 0,1 0,-1 0,-17 0,17 0,-17 0,17-17,1 17,-1 0,0 0,1 0,-1 0,0 0,1 0,-1 0,1 0,-19 0,19 0,-19 0,19 0,-1 0,0 0,1 0,-1 0,1 0,-1 0,0 0,1 0,-1 0,0 0,1 0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25:59.383"/>
    </inkml:context>
    <inkml:brush xml:id="br0">
      <inkml:brushProperty name="width" value="0.08819" units="cm"/>
      <inkml:brushProperty name="height" value="0.35278" units="cm"/>
      <inkml:brushProperty name="color" value="#00B0F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0 239,'53'0,"35"0,0 0,-17 0,-1 0,1 0,-36 0,18 0,0 0,-35 0,17 0,0 0,0 0,1 0,-19 0,19 0,-1 0,-17 0,17 0,-18 0,1 0,17 0,-17 0,0 0,-1 0,1 0,0 0,-1 0,1 0,-1 0,1 0,17 0,-17 0,17 0,-17 0,0 0,-1 0,1 0,-1 0,1 0,0 0,-1 0,1 0,0 0,-1 0,1 0,0 0,35 0,-18 0,53 0,-17 0,-1 0,-17 0,0 0,-18 0,0 0,-17 0,17 0,-17 0,0 0,-1 0,1 0,0 0,-1 0,1 0,0 0,-1 0,18 0,-17 0,17 0,-17 0,17 0,-17 0,17 0,-17 0,-1 0,19 0,-1 0,-17 0,-1 0,1 0,0 0,-1 0,1 0,17 0,-17 0,-1 0,19 0,-19 0,19 0,-19 0,1 0,0 0,-1 0,1 0,-1 0,1 0,0 0,17 0,-17 0,-1 0,1 0,35 0,0 0,-18 0,18 0,0 0,-18 0,18 0,0 0,-18 0,18 0,0 0,-18 0,1 0,-1 0,0 0,0 0,-17 0,0 0,17 0,-17 0,-1 0,1 0,17 0,-17 0,17 0,0 0,1 0,-1 0,0 0,-17 0,35 0,-36 0,1 0,17 17,-17-17,0 0,-1 0,1 0,0 0,-1 0,18 0,1 0,17 0,0 0,-1 0,-16 0,17 0,0 0,-18 18,18-18,0 0,-18 0,18 18,-18-18,0 0,18 0,0 0,-17 17,34-17,-17 0,-35 0,35 18,-18-18,0 0,0 0,1 0,-19 0,19 0,-19 0,19 0,-1 17,0-17,-17 0,17 0,-17 0,-1 0,1 0,0 0,-1 0,1 18,-1-18,-34 0,52 0,36 0,-1 0,18 0,1-18,34 18,1-17,-36 17,0 0,0 0,-17 0,-1 0,-17 0,-18 0,18 0,-35 0,35 0,-18 0,-17 0,17 0,0 0,-17 0,17 0,1 0,-19 0,19 0,-19 0,1 0,17 0,-17 0,-1 0,1 0,0 0,17 0,-35 17,18-17,-1 0,1 0,-1 0,1 18,0 0,35-18,-18 0,35 0,1 17,17-17,18 18,0-18,17 18,-17-18,-53 0,0 17,0-17,-18 0,1 0,16 0,-34 0,35 0,-18 0,1 0,-1 0,-18 0,19 0,-1 18,0-18,-17 0,17 0,-17 0,-1 0,1 0,0 0,17 0,-17 0,-1 0,1 0,0 0,-1 0,1 0,0 0,-1 0,1 0,-1 0,1 0,0 0,-1 0,1 0,0 0,-1 0,1 0,0 0,-1 0,1 0,-1 0,1 0,0 0,-1 0,1 0,0 0,-1 0,-17-18,18 18,-18-17,18-1,-18 0,0 1,0-1,0 0,0 1,0-1,0 1,0-1,0 0,0 1,0-1,0 0,0 1,-18 17,18-36,0 19,-18-1,18 1,-17 17,17-18,-18 18,0-18,1 18,-1 0,0-17,18-1,-17 18,-1-18,1 18,-1 0,0 0,1 0,-1 0,0 0,1 0,-1 0,0 0,1 0,-1 0,1 0,-1 0,0 0,-17 0,0 0,-1 0,19 0,-1 0,0 18,-17-18,18 18,-1-18,-17 0,-1 0,1 17,17-17,-17 0,35 18,-35-18,-18 0,35 18,1-18,-19 17,19-17,-18 0,-1 0,19 0,-19 18,19-18,-1 17,-17-17,17 0,-17 18,17-18,1 18,-36-18,17 17,1-17,0 0,-18 18,35-18,-17 0,0 0,-1 0,1 0,18 0,-19 0,-17 0,36 0,-19 0,1 18,17-18,-17 17,-18-17,36 0,-19 0,1 0,-18 18,0-18,0 0,18 0,-18 0,0 0,18 0,-36 0,18 0,1 0,-1 0,0 0,35 0,-17 0,0 0,17 0,-17 0,17 0,-17 0,-1 0,1 0,0 0,17 0,-17 0,0 0,17 0,-17 0,17 0,-17 0,0 0,17 0,-17 0,17 0,-17 0,-1 0,1 0,0 0,-18 0,18 0,-1 0,1-18,18 18,-19 0,19 0,-1 0,-17 0,-1 0,19 0,-1 0,-17 0,17 0,1 0,-19 0,19 0,-19 0,1-17,0 17,0-18,17 18,0 0,-17 0,17 0,1 0,-1 0,-17 0,0 0,17 0,0 0,1 0,-19 0,1 0,0 0,-1 0,1 0,0 0,-18 0,35 0,-35 0,18 0,18 0,-36 0,35 0,-17 0,-1 0,19 0,-18 0,17 0,-17 0,-1 0,1 0,0 0,-1 0,19 0,-18 0,17 0,0 0,-17 0,17 0,-17 0,17 0,1 0,-18 0,-1 0,1 0,0 0,17 0,0 0,-17 0,18 0,-19 0,19 0,-1 0,-17 0,17 0,-17-18,-1 18,36-17,-35 17,18 0,-1 0,-17 0,17 0,0 0,1 0,-1 0,0 0,1 0,-1 0,1 0,-1 0,0 0,1 0,-1 0,0 0,1 0,-1 0,0 0,18-18,-17 18,-1 0,1 0,-1 0,0 0,1 0,-1 0,0 0,1 0,-1 0,-17 0,17 0,0 0,-17 0,18 0,-19 0,19 0,-1 0,0 0,-17 0,-18 0,36 0,-54 0,18 0,35 0,-34 0,16 0,19 0,-1 0,0 0,1 0,-1 0,0-18,1 18,-19 0,1 18,-18-18,18 0,-18 0,18 0,0 0,17 0,-35 0,18 18,-1-18,1 17,0-17,17 0,-17 0,0 0,17 0,0 0,1 0,-19 0,19 0,-1 18,-17-18,17 0,1 0,-19 0,19 0,-1 18,0-18,1 0,-1 0,1 0,-1 0,0 0,1 0,-1 0,0 0,1 0,-1 0,0 0,1 0,-1 0,1 0,-1 0,0 0,-17 0,17 0,1 0,-1 0,-17 0,17 0,0 0,-17 0,18 0,-1 0,-17 0,17 0,0 0,1 0,-19 0,1 0,0 0,17 0,-17-18,17 18,-17 0,17 0,1 0,-18 0,17 0,-17 0,-1 0,19 0,-1 0,0 0,1 0,-19 0,19 0,-1 0,-17 0,17 0,1 0,-19 0,19 0,-1 0,-17 0,17 0,1 0,-19 0,1 0,0 0,-1 0,19 0,-1 0,1 0,17-18,-18 18,0 0,1 0,-1 0,0 0,1 0,-1 0,0 0,1 0,-1 0,0 0,1 0,17-17,0-1,0 0,0 1,17 17,-17-18,18 18,0 0,-18-17,17 17,1 0,0 0,-1-18,1 18,0 0,-1 0,1 0,0 0,-1 0,1 0,-1 0,1 0,0 0,17 0,18 0,-35 0,34 0,1 0,-35 0,35 0,-18 0,0 0,-17 0,17 0,-17 0,0 0,17 0,-17 0,-1 0,1 0,0 0,17 0,0 0,-17 0,-1 0,19 0,-19 0,1 0,0 0,17 0,0 0,-17 0,-1 0,1 0,17 0,-17 0,0 0,17 0,-18 0,19 0,-19 0,1 0,0 0,-1 0,19 0,-19 0,19 0,-19 0,18 0,-17 0,17 0,1 0,17 0,-18 0,-18 0,1 0,17 0,-17 0,17 0,-17 0,0 0,17 0,-18 0,19 0,-1-18,0 18,1 0,-1 0,18 0,-18 0,0 0,18 0,-35 0,35 0,-18 0,0 0,1 0,17 0,-36 0,36 0,-18 0,1 0,17 0,-18 0,0 0,-17 0,17 0,0 0,1 0,-1 0,-17 0,-1 0,18 0,-17 0,0 0,-1 0,1 0,0 0,-1 0,1 0,0 0,-1 0,18 0,-17 0,0 0,-1 0,1 0,0 0,17 0,-17 0,-1 0,19 0,-19 0,1 0,-1 0,19 0,-19 0,1 0,17 0,-17 0,0 0,17 0,0 0,0 0,1 0,-19 0,19 0,-19 0,1 0,17 0,-17 0,-1 0,1 0,0 0,-1 0,19 0,34 0,1 18,17-18,0 0,-17 18,-1-18,-17 0,18 0,-18 0,-18 17,18-17,0 0,-36 0,19 0,-19 0,1 18,17-18,-17 0,-1 0,19 0,-19 0,1 0,17 0,-17 0,0 0,-1 0,18 0,1 0,-19 0,19 0,-1 0,0 0,1 0,-19 0,1 0,17 0,-17 17,17-17,-17 0,-1 0,19 0,-1 0,0 0,0 0,-17 0,17 0,-17 0,0 0,17 0,-18 0,1 0,17 0,1 0,-19 0,19 18,-19-18,1 18,17-1,-17-17,-1 0,-17 18,0 0,36-18,17 0,17-18,-17 0,-35 18,35-17,0-1,-1 0,-16 18,34-17,1-1,-1 18,-17 0,0 0,18-17,-1 17,1-18,-36 18,18 0,0-18,-35 18,17 0,-17 0,17 0,0 0,-17 0,-1 0,1 0,17 0,-17 0,0 0,17 0,-17 0,-1 0,18 0,-17 0,0 0,17 0,-17 0,-1 0,1 0,0 0,17 0,-18 0,1 0,0 0,17 0,0 0,1 0,-19 0,1 0,17 0,-17 18,-1-18,19 0,-19 0,1 0,0 0,17 0,0 0,0 18,-17-18,0 0,-1 0,1 0,0 17,-1-17,1 0,0 0,-1 0,1 0,-1 0,1 0,0 0,-1 0,1 0,17 0,-17 0,17 0,-17 0,0 0,-1 0,18 0,-17 0,0 0,-1 0,1 0,0 0,-1 0,1 0,0 0,-1 0,1 0,-1 0,1 0,0 0,-1 0,1 0,0 0,-1 0,1 0,0 0,-1 0,1 0,-1 0,1 0,0 0,-1 0,19 0,-19 0,19 0,-19 0,19 0,-19 0,1 0,-1 0,1 0,0 0,-1 0,1 0,0 0,-1 0,1 0,0 0,-1 0,-17 18,18-1,-1-17,1 0,-18 18,0 0,18-18,-1 0,-17 17,18 1,-18 0,18-18,-1 17,-17 1,18 0,-18-1,0 1,18-18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26:14.455"/>
    </inkml:context>
    <inkml:brush xml:id="br0">
      <inkml:brushProperty name="width" value="0.08819" units="cm"/>
      <inkml:brushProperty name="height" value="0.35278" units="cm"/>
      <inkml:brushProperty name="color" value="#00B0F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0,'18'0,"0"0,-1 0,1 0,0 0,-1 0,1 0,0 0,-1 0,1 18,-1-18,1 0,0 0,-1 0,1 0,0 0,17 0,-17 0,-1 0,1 0,-1 0,1 0,0 0,-1 0,1 0,0 0,-1 0,1 0,0 0,-1 0,1 0,0 0,-1 0,1 0,-1 0,1 0,0 0,-1 0,1 0,0 0,-1 0,1 0,0 0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26:26.383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42,'18'0,"17"0,0 0,-17 0,0 0,-1 0,19 0,-19 0,18 0,1 0,-1 0,-17 0,-1 0,19 0,-19 0,1 0,-1 0,19 0,-1 0,0 0,-17 0,0 0,17 0,-18 0,1 0,0 0,17 0,-17 0,17 0,-17 0,-1 0,19 0,-1 0,-18 0,1 0,17 0,1 0,-19 0,19 0,-19 0,1 0,17 0,-17 0,-1 0,19 0,-1 0,0 0,-17 0,17 0,0 0,1 0,-1 0,-17 0,-1 0,19 0,-19 0,1 0,-1 0,19 0,-19 0,1 0,17 0,-17 0,0 0,17 0,0 0,-17 0,-1 0,19 0,-19 0,19 0,-19 0,1 0,17 0,-17 0,-1 0,-17 17,18-17,-18 18,18-18,-1 0,1 0,17 0,1 0,16 0,-16 0,-19 0,19 0,-19 0,19 0,-1 0,-18 0,36-18,0 18,-17 0,16 0,1 0,-17 0,17 0,-18 0,-17 0,17 0,-18 0,1 0,17 0,1 0,-19 0,1 0,0 0,-1 0,18 0,1 0,-19 0,1 0,17 0,-17 0,17 0,-17 0,-1 0,1 0,0 0,-1 0,1 0,17 0,1 0,-19 0,1 0,0 0,-1 0,18 0,-17 0,0 0,-1 0,1 0,0 0,-1 0,1 0,0 0,-1 0,1 0,-1 0,1 0,0 0,-1 0,1 0,0 0,-1 0,1 0,0 0,-1 0,1 0,-1 0,1 0,-18-17,18 17,-1 0,1 0,0 0,-1 0,1 0,0 0,-1 0,1 0,0 0,-1 0,1 0,-1 0,1 0,0 0,-1 0,1 0,0 0,-1 0,1 0,0 0,-1 0,1 0,-1 0,1 0,0 0,-1 0,1 0,-18 17,18-17,-1 0,1 0,0 0,-1 0,1 0,-1 0,1 0,-18 18,0 0,-18-18,18 17,-17-17,17 18,-18-18,18 18,0-1,-17-17,17 18,-18-18,18 17,0 1,-18-18,18 18,-17-1,17 1,0 0,0-1,-18-17,18 18,-18-18,18 18,0-1,-17-17,17 18,-18-18,18 18,-18-18,1 17,-1 1,1-18,-1 0,0 0,1 0,-1 0,0 0,1 0,-1 0,0 0,1 0,-1 0,-17 0,17 0,1 0,-1 0,0 0,-17 0,17 0,1 0,-1 0,0 0,1 0,-1 0,1 0,-1 0,0 0,1 0,-1 0,0 0,1 0,-1 0,0 0,1 0,-18 0,17 0,0 0,1 0,-1 0,0 0,1 0,-1 17,0-17,1 0,-1 0,1 0,-1 0,0 0,1 0,-19 0,19 0,-19 0,19 0,-19 0,19 0,-1 0,-17 0,17 0,1 0,-1 0,0 0,1 0,-1 0,0 0,-17 0,0 0,17 0,-17 0,17 0,-17 0,0 0,0 0,17 0,0 0,1 0,-1 0,0 0,1 0,-1 0,0 0,1 0,-19 0,1-17,-18 17,36-18,-36 18,0-17,35 17,-17 0,17 0,1 0,-1 0,0 0,-17 0,17 0,1 0,-1 0,1 0,-1 0,-17 0,17 0,-17 0,17 0,18-18,-35 18,17 0,0 0,1 0,-1 0,1 0,-1 0,0 0,18-18,-17 18,-1 0,0-17,1 17,-1 0,0 0,1 0,-1 0,1 0,-1 0,0 0,1 0,-1 0,0 0,1 0,-1 0,0 0,-17 0,0 0,0 0,-1 0,19 0,-1 0,0 0,1 0,-1 0,0 0,1 0,-1 0,1 0,-1 0,0 0,-17 0,17 0,-17 0,17 0,-17 0,0 0,17 0,1 0,-1 0,0 0,1 0,-1 0,0 0,1 0,-1 0,1 0,-1 0,0 0,1 0,-1 0,-17 0,-1 0,19 0,-1 0,-17 0,17 0,1 0,-19 0,19 0,-1 0,0 0,1 0,-1 0,0 0,1 0,-1 0,1 0,-1 0,0 0,1 0,-19 0,19 0,-1 0,0 0,1 0,-1 0,1 0,-1 0,0 0,1 0,-1 0,0 0,1 0,-1 0,0 0,1 0,-1 0,18-18,0 0,18 18,-18-17,17 17,-17-18,18 0,-18 1,18 17,-18-18,17 18,1 0,0 0,-1 0,19 0,-19 0,54 0,-1 0,1 0,17 0,0 0,18 0,0 0,-53 0,0 0,0 0,0 18,-36-18,36 17,-35-17,35 0,0 18,-1-18,-16 18,17-18,-18 17,0-17,18 0,-18 18,1-18,-1 18,0-18,-17 0,17 0,0 0,1 0,-1 17,0-17,-17 0,17 0,-17 0,17 0,0 0,-17 0,17 18,18-18,-17 0,34 0,1 0,-1 0,-17 0,0 0,0 0,0 0,0 0,17 0,-34 0,17 0,-1 0,-34 0,35 0,0 0,-18-18,0 18,1 0,-1 0,18 0,-18 0,-17 0,17 0,0 0,1 0,-19 0,1 0,17 0,-17 0,17 0,0 0,1 0,-1 0,-17 0,-1 0,19 0,-19 0,1 0,-1 0,1 0,0 0,-1 0,1 0,0 0,-1 0,1 0,0 0,-1 0,1 0,-18-17,35 17,-17 0,17-18,-17 18,-1 0,1 0,0 0,-1 0,1 0,0 0,-1 0,1 0,-1 0,1 0,0 0,-1 0,1 0,0 0,-1 0,1 0,0 0,17 0,-18 0,1 0,0 0,-1 0,1 0,0 0,-1 0,1 0,0 0,-1 0,1 0,-1 0,1-18,0 18,-1 0,1 0,0 0,-18 18,-18-18,0 18,1-18,-1 17,0-17,18 18,-17-18,-1 0,18 18,-17-18,-1 0,0 17,1-17,-1 0,0 0,1 0,-1 0,0 0,1 0,-1 0,1 0,-1 0,0 0,1 0,-1 0,-17 0,17 0,-17 0,0 0,-1 0,-17 0,0 0,18 0,-18-17,0 17,18-18,-36 18,19 0,-1-18,35 18,-35-17,18 17,17-18,-17 18,17 0,-35-18,18 18,17 0,-17 0,-18-17,36 17,-19 0,1-18,17 18,-17-18,0 18,17 0,-17-17,-18 17,35 0,-17-18,0 18,0 0,-1 0,1 0,0-18,-1 18,1 0,0 0,0 0,17 0,-35 0,18 0,-1 0,19 0,-18 0,17-17,0 17,-17 0,0 0,-1 0,1 0,18 0,-1 0,0 0,1 0,-1 0,0 0,1 0,-1 0,0 0,1 0,-1 0,0 0,-17 0,18 0,-19 0,19 0,-1 0,0 0,1 0,-1 0,0 0,1 0,-1 0,1 0,-1 0,0 0,1 0,-1 0,0 0,1 0,-1 0,0 0,1 0,17 17,-18-17,1 18,-1-18,0 18,1-18,-19 0,19 0,17 17,-18-17,-17 0,35 18,-18-18,-17 18,17-18,1 0,-1 0,0 17,1-17,17 18,-36-18,19 0,-19 0,19 0,-1 0,1 0,-1 18,0-18,1 0,-1 0,0 0,-17 0,17 0,1 0,-18 0,17 0,0 17,1-17,-1 0,0 0,1 0,-1 0,0 0,1 0,-1 0,0 0,1 0,-1 0,1 0,-1 0,0 0,1 0,-1 0,0 0,18 18,-17-18,17 18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26:37.143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26:51.93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53,'17'0,"1"0,17 0,-17 0,0 0,17 0,-17 0,17 0,0 0,0 0,1 0,-19 0,1 0,17 0,-17 0,17 0,-17 0,-1 0,19 0,-1 0,-17 0,-1 0,1 0,0 0,17 0,-18 0,1 0,0 0,-1 0,1 0,0 0,-1 0,1 0,17 0,-17 0,-1 0,19 0,-19 0,19 0,-19 0,1 0,0 0,17 0,-18 0,1 0,17 0,-17 0,17 0,-17 0,0 0,17 0,-17 0,-1 0,18 0,1 0,-19 0,1 0,17 0,-17 0,17 0,-17 0,-1 0,1 0,0 0,-1 0,1 0,0 0,-1 0,1 0,0 0,17 0,0 0,53 0,18 0,0 0,17-36,1 36,-1-17,-34 17,-19 0,-17 0,-35 0,-1 0,19 0,-19 0,1 0,0 0,17 0,-18 0,1 0,17 0,-17 0,17 0,1 0,-1 0,0 0,0 0,-17 0,17 0,-17 0,0 0,17 0,-17 0,17 0,0 0,0 0,1 0,-19 0,1 0,17 0,-17 0,-1 0,1 0,0 0,-1 0,1 0,0 0,17 0,-17 0,-1 0,1 0,17 0,-17 0,17 0,-17 0,-1 0,1 0,0 0,-1 0,1 17,0-17,34 0,-16 0,52 0,-18 0,19 0,-19 0,-17 0,-18 0,18 0,-17 0,-1 0,0 0,0 0,1 0,17 18,-36-18,19 0,-1 0,-18 0,19 0,-1 0,0 0,1 0,-19 0,18 0,-17 0,0 0,35 0,-36 0,1 0,0 0,17 0,0 0,-17 0,-1 0,1 0,17 0,1 0,-19 0,19 0,-19 0,18 0,1 0,-1 0,-17 0,-1 0,19 0,-19 0,1 0,-1 0,1 0,-18 18,18-18,-1 17,1-17,17 0,1 0,34 0,54 0,-19 0,19 0,-36 0,-17 0,-18 0,-36 0,19 0,-19 0,18 0,1 0,-19 0,36 0,0 0,-35 0,35 0,-36 0,36 0,-17 0,-1 0,0 0,18 0,-35 0,35 0,-18 0,0 0,0 0,-17 18,17-18,1 0,-1 0,-17 0,17 0,-18 0,19 0,-19 0,19 0,-1 0,-17 0,17 0,-18 0,1 0,17 0,1 0,-19 0,1 0,0 0,-18 18,0-1,53-17,-36 0,18 0,18 0,-17 0,17 0,17 0,1 0,-36 0,35 0,-34 0,-1 0,18 0,-35 0,17 0,0 0,-17 0,-1 0,1 0,17 0,-17 0,0 0,17 0,-17 0,17 0,-18 0,1 0,0 0,-1 0,1 0,0 0,-1 0,1 0,0 0,-1 0,1 0,-1 0,1 0,0 0,-1 0,1 0,0 0,88 0,-1 0,19-17,-18 17,-53 0,-1 0,-34 0,0 0,-1 0,1 0,0 0,-1 0,1 0,17 0,-17 0,35 0,0 0,17 0,-17 0,71 0,-19 0,1 0,-17 0,-19 0,-17 0,0 0,0 0,-36 0,19 0,-1 0,-17 0,35 0,-36 0,18 0,1 0,-1 0,0 0,1 0,-19 0,19 0,-1 0,0 0,0 0,-17 0,0 0,-1 0,1 0,0 0,-1 0,1 0,-1 0,-17 17,18-17,0 18,-18-1,53-17,17 0,18 0,18-17,35 17,36 0,-36 0,18 0,-71-35,0 35,-17-18,17 18,-18 0,1 0,-18 0,-18 0,0 0,18 0,-35 0,17 0,0 0,-17 0,17 0,-17 0,0 0,17 0,-17 0,-1 0,1 0,-1 0,1 0,0 0,-1 0,1 0,17 0,-17 0,0 0,17 0,18 0,-18 0,18 0,35 0,-17 0,-1 0,1 0,17 0,-53 0,18 0,0 0,-18 0,1 0,-19 0,1 0,17 0,1 0,-19 0,1 0,-1 0,1 0,0 0,-1 0,1 0,0 0,-1 0,1 0,0 0,-1 0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26:58.65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0 902,'18'0,"-1"0,1 0,17-35,54-124,140-70,-70 88,-54 35,-34 53,-18 0,0 18,-18 0,-17 35,-18-18,17 18,1-18,0 1,-36 17,0 0,1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8-11-11T01:08:02.46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17,'35'0,"36"-17,-18 17,-35 0,17 0,0 0,0 0,-17 0,0 0,17 0,-17 0,-1 0,1 0,0 0,-1 0,1 0,-1 0,1 0,17 0,-17 0,0 0,-1 0,1 0,0 0,-1 0,1 0,-1 0,1 0,0 0,-1 0,1 0,0 0,-1 0,1 0,0 0,-1 0,1 0,0 0,-1 0,1 0,-1 0,1 0,0 0,-1 0,1 0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41:00.15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17 185,'53'0,"18"0,17 0,-35 0,0 0,0 0,-18 0,0 0,0 0,-17 0,17 0,-17 17,17-17,1 0,-1 0,0 0,18 0,-18 0,1 0,16 0,-34 0,35 0,-35 0,35 0,-18 0,0 0,0 0,1 0,-19 0,19 0,-1 0,0 0,0 0,-17 0,0 0,-1 0,1 0,17 0,1 0,-19 0,1 0,-1 0,1 0,0 0,-1 0,1 0,0 0,-1 0,19 0,-1 0,0 0,-17 0,-1 0,19 0,-19 0,19 0,-1 0,-17 0,34 0,-34 0,0 0,17 0,-17 0,-1 0,1 0,17 0,-17 0,-1 0,19 0,-19 0,1 0,0 0,-1 0,1 0,0 0,-1 0,1 0,0 0,-1 0,1 0,-1 0,1 0,-18-17,-18 17,1 0,-1-18,1 18,-1-18,0 18,1-17,-1 17,0 0,1 0,-1 0,18-18,-35 18,17-18,0 18,-17 0,18 0,-1 0,0 0,1 0,-1 0,-17 0,17 0,-17 0,17 0,1 0,-1-17,0 17,1 0,-1 0,0 0,1-18,-19 18,19 0,-18 0,-1 0,36-18,-35 18,17 0,1 0,-19 0,19 0,-1 0,0 0,-17 0,18 0,-1 0,-17 0,17 0,0 0,1-17,-1 17,-17 0,0 0,-1 0,19 0,-1 0,-17 0,17 0,0 0,1 0,-1 0,-17 0,17 0,-17-18,17 18,-17 0,0 0,17 0,0 0,1 0,-1 0,1 0,-1 0,0 0,1 0,-1 0,0 0,1 0,-1 0,0 0,1 0,-1 0,1 0,-1 0,0 0,1 0,-1 0,0 0,1 0,-1 0,0 0,-17 0,18 0,17 18,-18-18,0 0,1 0,-1 0,0 0,1 0,-1 0,0 0,1 0,-1 0,0 0,18 17,-17-17,-1 0,1 0,17 18,-18-18,0 0,18 18,-17-18,-1 0,0 0,18 17,-17-17,-1 0,0 0,18 18,-17-18,-1 0,1 0,-1 0,36 0,-18 18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41:04.31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124 0,'0'18,"0"35,0-18,0-17,0-1,0 19,0-1,0-17,0-1,0 1,0 0,0-1,0 1,0 0,0-1,0 1,0-1,0 1,-18 17,1 1,17-19,0 19,0-1,0-18,0 19,0-1,-18-17,18 17,-18 0,18 0,0 1,0-1,-17-17,17 17,0-17,0 17,0 0,0-17,0-1,0 1,0 17,0-17,0 0,0 17,-18-17,18-1,0 1,0-1,0 1,0 0,0 17,0-17,0-1,0 19,0-19,0 18,0-17,0 0,0-1,0 1,0 0,0-1,0 1,-18-18,36 0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41:37.39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0 132,'35'0,"1"0,16 0,-16 0,-1 0,-17 18,17-18,-17 17,-1-17,1 0,0 0,17 0,18 0,35 0,18 0,88-17,0-1,0-17,-53 17,-35 0,-53 18,35 0,-35-17,17 17,-34-18,-1 18,18 0,0 0,0 0,0 0,17 0,-35 0,18 0,18 0,-18 0,-18 0,18 0,-35 0,35 0,-18 0,0 0,0 0,18 0,-35 0,17 0,0 0,1 0,-19 0,1 0,0 0,17 0,0 0,1 0,-19 0,1 0,17 0,-17 0,-1 0,19 0,-19 0,1 0,0 0,17 0,0 0,0 0,-17 0,0 0,17 0,0 0,-17 0,-1 0,19 0,-19 0,19 0,-19 0,1 0,17 0,1 0,-19 0,1 0,17 0,0 0,1 18,-1-18,-17 0,-1 0,18 0,-17 0,17 0,-17 0,0 0,17 0,-17 0,-1 0,18 0,-17 0,17 0,1 0,-1 0,-17 0,-1 0,1 0,0 0,-1 0,1 0,-1 0,1 0,0 0,-1 0,1 0,0 0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41:41.89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91,'18'0,"-1"0,1 0,0 0,-1-18,18 18,1 0,-19 0,1 0,35-17,-35 17,35 0,-18 0,0 0,0 0,18-18,-35 18,35 0,0 0,-36 0,19 0,-19 0,19 0,16 0,-16 0,-1 0,18 0,-35 0,35 0,-18 0,0 0,18 0,-35 0,35 0,-18 0,-18 0,19 0,-1 0,-17 0,-1 0,1 0,17 0,-17 0,17 0,-17 0,-1 0,1 0,0 0,-1 0,1 0,0 0,-1 0,1 0,0 0,-1 0,1 0,-1 0,1 0,17 0,-17 0,17 0,1 0,-19 0,18 0,-17 0,17 0,-17 0,0 0,17 0,-17 0,-1 0,18 0,-17 0,0 0,-1 0,1 0,0 0,-1 0,1 0,0 0,-1 0,1 0,0 0,-1 0,1 0,-1 0,1 0,0 0,-1 0,19 0,-19 0,19 0,-19 0,1 0,-1 0,19 0,-19 0,1 0,0 0,-1 0,1 0,0 0,17 0,-18 0,19 0,-19 0,1 0,0 0,17 0,-17 0,-1 0,36 0,-18 0,-17 0,17 0,1 0,-1 0,0 0,-17 0,17 0,-17 0,-1 0,19 0,-19 0,1 0,0 0,-1 0,1 0,-1 0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41:46.60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0,'18'0,"53"0,-18 18,52-18,37 17,104-17,-52 0,-70 0,-36 0,-17 0,17 18,0-18,18 18,-53-18,17 0,1 0,-18 17,-35-17,34 0,1 18,-35-18,35 0,-35 0,17 0,0 0,-17 17,17-17,0 0,-17 0,35 0,-36 0,19 0,-1 0,-17 0,17 0,-17 0,17 0,0 0,-17 0,17 0,-17 0,17 0,-17 0,-1 0,19 18,-19-18,1 0,17 0,-17 0,-1 0,19 0,-19 0,1 0,0 0,17 0,-18 0,1 0,0 0,-1 0,1 0,17 0,1 0,-19 0,-17 18,18-18,17 0,-17 0,-1 0,1 0,0 0,-1 0,1 0,0 0,-1 0,1 0,0 0,-1 0,1 0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41:49.98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0 157,'36'0,"16"0,1 0,0 0,-35 0,35 0,-36 0,36 0,-17 0,-19 0,19 0,-19 0,19 0,-1 0,-18 0,19 0,17 0,0 0,17 0,-17 0,0 0,17 0,19 0,-19 0,1 0,-18 0,35 0,18 0,-18 0,0 0,0 0,-35 0,-17 0,16 0,1 0,0 0,0 0,0 0,0 0,0 0,0 0,17 0,-34 0,17 0,17 0,-35 0,18 0,0 0,-17 0,-1 0,0 0,-17 0,-1 0,1 0,0 0,-1 0,19 0,-19 0,1 0,-1 0,1 0,0 0,-18 18,53-18,35 0,71-18,70 18,18-35,17 17,-52 1,-71-19,-17 36,-54 0,-17 0,0 0,0 0,-18 0,18 0,0 0,-18 0,18 0,-17 0,-1 0,18 0,0 0,-36 0,19 0,-1 0,-17 0,-1 0,1 0,-1 0,1 0,17 0,-17 0,0 0,17 0,-17 0,-1 0,1 0,-1 0,1 0,-18 18,18-18,-1 0,-17 18,18-18,-18 17,18-17,52 0,18 0,1 0,34 0,1 0,-1 0,-35 0,0 0,-17 0,-18 0,17 0,-34 0,-1 0,18 0,-18 0,0 0,18 0,18 0,-18-17,17 17,1 0,0 0,-36 0,35 0,-17 0,18 0,-36 0,18 0,0-18,-35 18,17 0,-17 0,-1 0,18 0,1 0,-19 0,1 0,0 0,-1 0,1 0,0 0,52 0,18 0,106 0,124 0,105-35,-141 17,-17 0,-89 18,-70 0,-71 0,36 0,-18 0,-18 0,18 0,18 0,-36 0,18 18,17-18,-17 0,-35 0,17 0,-17 0,17 0,0 18,-17-18,17 0,-17 0,0 0,-1 0,1 0,0 0,-18 17,17-17,1 0,-1 18,54 0,17-18,36 0,17 35,18-35,-54 0,1 18,-18-18,1 0,-1 0,0 0,18 0,-53 0,35 0,-17 0,-1 0,-17 0,0 0,0 0,0 0,0 0,17 0,-17 0,-18 0,18 17,-35-17,0 0,-1 0,19 0,-19 18,1-18,-1 18,1-18,0 0,35 0,52 0,72 0,87 0,54 0,-53 0,-89 0,-17 0,-71 0,-18 0,-17 0,0 0,0 0,-18 0,1 17,-1-17,-17 0,-1 0,19 18,-1-18,-18 0,1 0,17 17,-17-17,0 0,17 0,18 0,0 0,35-17,35-1,19 18,-19-17,0 17,-34-18,17 18,-71-18,18 18,0 0,-36 0,1 0,0 0,-1 0,1 0,-1 0,1 0,0 0,-1 0,1 0,0 0,-1 0,19 0,-19 0,1 0,-1 0,1 0,0 0,-1 0,1 0,0 0,-1 0,1 0,0 0,-1 0,1 0,0 0,-1 0,1 0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46:51.46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143 406,'88'0,"71"0,-53 0,17 0,1 0,-1 0,1 0,-36 0,0 0,0 0,-17 0,0 0,-36 0,18 0,0 0,-18 0,18 18,0-18,-18 0,18 0,18 0,-36 0,18 0,-18 0,-17 0,17 0,0 0,-17 0,-1 0,1 0,17 0,-17 0,0 0,17 17,-17-17,-1 0,1 0,-1 0,19 0,-19 0,1 0,17 0,-17 0,0 0,-1 0,1 0,0 0,-1 0,1 0,17 0,-17 0,-1 0,1 0,0 0,-1 0,1 18,0-18,-18 18,17-18,36 0,-18 0,36 0,17 0,-17-18,52 18,-52-18,-36 18,0 0,1 0,-19 0,18 0,-17 0,17 0,18 0,-35 0,17 0,-17 0,17 0,0 0,-17 0,17 0,-17 0,0 0,17 0,-17 0,17 18,-18-18,1 0,17 0,-17 0,0 0,17 0,-17 0,-1 0,18 0,-17 0,0 0,-1 0,1 0,17 0,-17 0,0 0,-1 0,1 0,-18 18,17-18,-17 17,18-17,17 0,18 0,0 0,-17 0,16 0,1 0,-17 0,17 0,17 0,-17 0,-18 0,18 0,18 0,-36 0,18 0,0 0,-18 0,0 0,18 0,-17 0,-1 0,-17 0,17 0,0 0,-17 0,-1 0,1 0,0 0,-1 0,1 0,0 0,-1 0,1 0,-1 0,1 0,0 0,17 0,-17 0,-1 0,1 0,0 0,-1 0,1 0,0 0,-1 0,18 0,-17 0,0 0,17 0,0 18,-17-18,0 0,17 0,0 0,-17 0,-1 0,1 0,0 0,-1 0,1 0,0 0,-1 0,1 0,17 0,-17 0,17 0,-17 0,-1 0,19 0,-19 0,19 0,-19 0,1 0,-1 0,1 0,0 0,-1 0,1 0,0 0,-1 0,1 0,0 0,-1 0,-17 17,18-17,-1 0,1 0,0 0,-1 0,1 0,0 0,-1 0,1 0,0 0,-1 0,1 0,-1 0,1 0,0 0,-1 0,1 0,0 0,-1 0,1 0,0 0,-18-17,17-1,-17-17,0 17,0-17,0 17,0 1,0-1,0 0,0 1,0-1,0 1,0-1,0 0,0 1,-17-1,17 0,-18 18,0-17,1 17,-1 0,0 0,1 0,-1 0,0 0,1 0,-1 0,-17 0,17 0,1 0,-1 0,0 0,1 0,-1 0,0 0,1 0,-1 0,1 0,-1 0,0 0,1 17,-1-17,-17 0,17 0,-17 0,17 0,1 0,-1 0,-17 0,17 0,-17 0,-1 0,1 0,17 0,-17 0,0 0,17 0,-17 0,17 0,-17 0,17 0,1 0,-18 0,17 0,-17 0,-1 0,1 0,0 0,0 0,17 0,-17 0,-1 0,1-17,-18 17,35 0,-34 0,16 0,-17-18,36 18,-36 0,18-18,-1 18,1-17,-18 17,18-18,0 18,-18 0,35-18,-35 18,18-17,17 17,-17-18,17 18,1 0,-1 0,0 0,1 0,-1 0,0 0,1 0,-1 0,0 0,1 0,-18 0,-1 0,19 0,-1 0,-17 0,17 0,0 0,1 0,-18 0,-1 0,1 0,-18 0,35 0,-17 0,17 0,-17 0,0 0,17 0,-17 0,17 0,-17 0,-18 0,36 0,-19 0,19 0,-19 0,-17 0,18 0,0 0,-18 0,35 0,-35 0,18 0,17 0,-17 0,0 0,0 0,17 0,0 0,1 0,-19 0,19 0,-1 0,-17 0,0 0,-1 0,1 0,17 0,-17 0,18 0,-1 0,-17 0,17 0,0 0,-17 0,0 0,17 0,0 0,1 0,-1 0,1 0,-1 0,-17 0,17 0,0 0,-17 0,17 0,1 0,-1 0,1 0,-1 0,0 0,-17 0,17 0,-17 0,17 0,-17 0,0 0,17 0,1 0,-19 0,19 0,-19 0,19 0,-1 0,-17 0,17 0,1 0,-1 0,0 0,1 0,-1 0,18-17,-18 17,1 0,-36 0,0 17,0-17,0 0,0 18,18-18,0 0,-1 0,-17 0,36 0,-36 0,35 0,-35 0,0 0,36 0,-36 0,18 0,17 0,-17 0,17 0,-17 0,-1 0,1 0,0 0,17 0,1 0,-1 0,-17 0,17 0,0 0,-17 0,0 0,0 0,17 0,-17 0,-1 0,1 0,17 0,1 0,-1 0,1 0,-19 0,19 0,-1 0,0 0,1 0,-1 0,-17 0,17 0,-17 0,0 0,17 0,-17 0,17 0,0 0,1 0,-1 0,0 0,1 0,-1 0,1 0,-1 0,0 0,1 0,-19 0,19 0,-1 0,0 0,1 0,-1 0,1 0,-1 0,18 17,0 1,-18-18,18 18,-17-18,-1 17,18 1,0 0,-18-1,1-17,17 18,0 0,-18-18,18 17,0 1,0 0,0-1,0 1,0-1,0 1,18-18,-1 0,-17 18,18-18,0 17,-1 1,1 0,17-1,-35 1,35-18,1 18,-1-1,0 1,1-1,16-17,1 18,0-18,-17 0,17 0,-18 0,0 0,-17 0,17 0,0 0,-17 0,35 0,-18 0,-17 0,17 0,0 0,18 0,0 0,-18 0,1 0,-1 0,-17 0,17 0,-17 0,17 0,0 0,18-18,-35 18,17 0,0 0,-17 0,35 0,0 0,0 0,-1 0,19 0,-36 0,36 0,-1 0,19 0,-19-17,-17 17,18 0,17 0,-35 0,17 0,-34 0,17 0,-1-18,-34 18,17 0,-17 0,17 0,-17 0,0 0,17 0,-18 0,1 0,0 0,-1 0,19 0,-19 0,19 0,-1 0,-18 0,1 0,17 0,1 0,-1 0,0 0,-17 0,17 0,-17 0,-1 0,19 0,-19 0,1 0,17 0,-17 0,17 0,-17 0,35 0,-36 0,1 0,17 0,-17 0,0 0,17 18,-18-18,1 0,17 0,-17 0,0 0,17 0,-17 0,-1 17,1-17,17 0,-17 0,-1 0,19 0,-19 0,1 0,17 0,-17 0,0 0,-1 0,18 18,-17-18,0 0,17 0,0 0,-17 0,17 0,-17 0,17 0,0 18,1-18,-1 0,0 0,-17 0,17 0,-17 0,-1 0,1 0,0 0,-1 0,-52-18,35 0,-53-17,0 0,0 0,-17-1,17 1,-35 0,35 35,-18-35,18 35,0-18,0 0,36 18,-36-17,18 17,17-18,-17 18,-18 0,35 0,-35 0,18 0,0 0,-1 0,-17 0,36 0,-36 0,18 0,-1 0,1 18,0-18,17 0,-17 0,17 0,-17 0,17 0,1 0,-19 0,1 0,17 0,-17 0,18 0,-1 0,-17 0,17 0,0 0,1 0,-1 0,0 0,1 0,-1 0,1 0,-1 0,0 0,1 0,-1 0,0 0,1 0,-1 0,53 0,1 0,17 0,-18-18,88 18,18 0,71 0,-18 0,-18 0,-70 0,-17 0,-19 0,18 0,-17 18,17-1,-17-17,-1 0,-35 18,36 0,-18-18,-18 0,18 0,-18 17,18-17,-35 0,17 0,-17 0,-1 0,1 18,0-18,-1 0,1 0,-18 17,18-17,-1 18,1-18,0 0,-1 0,1 0,-1 0,1 0,0 0,-1 0,1 0,0 0,-1 0,1 0,0 0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47:02.17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353 322,'70'0,"-17"0,18 0,-18 0,0 0,17 0,1 17,-1-17,1 0,-18 18,17-18,-17 0,-18 0,18 0,-17 0,-1 0,-17 0,17 0,35 0,19-18,34 18,1-17,-1 17,-35 0,-17 0,-1 0,-34 0,17 0,-18 0,-18 0,36 0,-35 0,35 0,0 0,-18 0,18 0,0 0,-35 0,17 0,0 0,-17 0,17 0,-17 0,17 0,-17 0,-1 0,19 0,-19 0,1 0,17 0,0 0,1 0,-1 0,-17 0,17 0,-18 0,1 0,0 17,-1-17,1 0,0 18,-1-18,1 0,0 0,34 0,-16 0,34 0,1 0,-1 0,1 0,-36 0,18 0,-35 0,35 0,-18 0,0 0,1 0,16 0,-34 0,17 0,-17 0,0 0,17 0,0 0,1 0,-19 0,1 0,-1 0,19 0,-19 0,1 0,0 0,-1 0,1 0,0 0,-1 0,1 0,-1 0,1 0,0 0,-1 0,1 0,0 0,-1 0,1 0,0 0,-1 0,1 0,-1 0,1 0,-18-18,18 1,-1 17,-17-18,0 0,0 1,0-1,0 0,0 1,0-1,0 0,-17 18,17-17,-18-1,0 18,1-17,17-1,-18 0,1 18,-19-17,19-1,-1 18,-17-18,-1 1,1 17,18 0,-1 0,-17-18,17 18,0 0,-17 0,17 0,-17 0,0 0,0 0,17 0,0 0,1 0,-19 0,19 0,-1 0,-17 0,17 0,-17 0,0 0,-1 18,1-18,-18 0,36 0,-19 17,19-17,-19 0,1 0,17 0,-17 0,18 0,-1 0,-17 0,17 0,0 0,-17 0,17 0,1 0,-1 0,-17 0,0 0,-1 0,1 0,17 0,-17 0,0 0,17 0,-17 0,17 0,-35 0,18 18,0-18,-18 0,18 18,-1-18,-17 0,0 0,1 0,-1 0,0 0,0 0,0 0,-35 0,35 0,0 0,18 0,-18 0,0 0,17 0,1 0,-18 0,36 0,-36 0,0 0,35 0,-35 0,36 0,-36 0,17 0,1 0,0 0,17 0,1 0,-19 0,19 0,-1 0,-17 0,17 0,0 0,1 0,-18 0,17 0,0 0,-17 0,0 0,-1 0,19 0,-1 0,-17 0,17-18,1 18,-19 0,19 0,-19 0,1 0,0 0,0 0,17 0,0 0,-17 0,17 0,1 0,-1 0,0 0,-17 0,0 0,17 0,1 0,-1 0,0 0,-17-18,17 18,1 0,-18 0,17 0,0 0,1 0,-1 0,0 0,1 0,-19 0,19 0,-1 0,1 0,-1 0,0-17,1 17,-1 0,0 0,1 0,-1 0,0 0,1 0,-1 0,0 0,1 0,-1 0,1 0,-1 0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49:36.89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7,'36'0,"17"0,-18 0,18 0,0 0,-36 0,1 0,0 0,17 0,-17 0,-1 0,18 0,-17 0,0 0,17 0,0 0,-17 0,17 0,-17 0,0 0,17 0,-18 0,1 0,17 0,1 0,-1 0,-17 0,-1 0,1 0,17 0,0 0,18 0,-53 18,36-18,-1 17,0 1,-17-18,-1 0,19 0,-1 0,0 17,1-17,-19 0,1 0,17 0,-17 0,17 0,-17 0,-1 0,19 0,-19 0,1 0,17 0,0 0,1 0,-19 0,19 0,-19 0,18 0,1 0,-1 0,0 0,-17 0,17 0,1 0,16 0,19 0,-18 0,17 0,-17-17,0 17,0 0,0 0,-18 0,18-18,-17 18,-1 0,0 0,-17 0,17 0,0 0,1 0,-1-17,0 17,-17 0,17 0,-17 0,-1 0,19 0,-1 0,-17 0,-1 0,18 0,-17 0,17 0,-17 0,0 0,17 0,-17 0,-1 0,1 0,0 0,-1 0,18 0,1 0,-1 0,-17 0,-1 0,19 0,-19 0,18 0,1 0,-19 0,19 0,-1 17,-17-17,-1 0,1 0,-1 0,1 0,0 0,-1 18,1-1,35-17,35 0,36 0,70 0,17-17,1 17,-36 0,-52 0,-71 0,-18 0,18 0,-18 0,18 0,0 0,-18 0,36 0,-18 0,0 17,-18-17,18 0,0 18,-18-18,18 18,0-18,-35 0,35 0,-1 0,-34 0,35 0,-18 0,-17 17,17-17,0 0,1 0,-1 0,0 0,1 0,-1 0,-18 0,19 0,-1 0,0 0,-17 0,17 0,1 0,-1 0,0 0,18 0,-35 0,17 0,-17 0,17 0,0 0,-17 0,17 0,18 0,-18 0,-17 0,-1 0,19 0,-19 0,1 0,17 0,1-17,17 17,-36-18,36 18,0 0,-35 0,35 0,-18 0,-18 0,19 0,-1 0,0 0,1 0,-19 0,54 0,-18 0,70 0,1 0,-36 0,-18 0,19 0,-1 0,0 0,0 0,0 0,-17 0,-1 0,-17 0,-17 0,-1 0,0 0,0 0,1 0,-19 0,19 0,-19 0,1 0,17 0,-17 0,17 0,-17 0,-1 0,19 0,-19 0,19 0,-19 0,19 0,-19 0,1 0,17 0,-17 0,-1 0,19 0,-19 0,1 0,17 0,-17 0,-1 0,1 0,17 0,-17 0,0 0,17 0,-17 0,-1 0,19 0,-19 0,1 0,-1 0,19 0,-19 0,1 0,17 0,-17 0,0 0,17 0,-18 0,19 0,-19 0,1 0,0 0,-1 0,1 0,0 0,-1 0,18 0,-17 0,17 0,-17 0,0 0,17 0,0 0,1 0,-1 0,0 0,-17 0,-1 0,1 0,0 0,-1 0,1 0,0 0,-1 0,1 0,-53 0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49:42.53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0 136,'212'18,"17"-18,-17 35,-18-35,-18 18,-53-1,1 1,-54-18,1 35,-18-35,0 18,-36-1,19 1,-1-18,-17 0,-1 18,1-18,0 17,52-17,18-17,106-1,36-17,140-18,18 35,-106-17,-70 0,0-1,-1 19,-87 17,-36 0,-35 0,-18 0,-17 0,0 0,-1 0,1 0,-1 0,1 0,0 0,-1 17,1-17,0 0,17 0,-17 18,-1-18,1 0,-1 18,-17-1,53-17,36 0,-1 0,35 0,1 0,-18 0,52 0,-34 0,-36 0,18 0,-36 0,1 0,-18 0,-18 0,0 0,-17 0,0 0,-1 0,1 0,0 18,-1-18,1 18,-1-18,-17 17,53-17,36 0,34-35,89 17,123-35,-71 0,54 36,-89-1,-35-17,-53 35,-70 0,-36 0,1 0,-19 0,1 0,-1 0,1 0,0 18,-18-1,35-17,-17 0,35 18,17-1,-17 1,-18 0,18-1,-18-17,1 18,-1 0,18-18,-18 17,-17-17,17 18,-17-18,17 0,0 0,-17 0,17 18,1-18,-1 17,0-17,0 18,1-18,-1 0,18 17,-36-17,19 0,-1 0,-17 0,17 0,0 0,1 0,-19 0,1 0,-1 0,1 0,0 0,-1 0,1 0,0 18,-1-18,1 0,35 0,35 0,35-35,107 17,17 1,-18-19,18 19,-71-1,1 18,-54 0,-35 0,-52 0,17 0,-18 0,-17 0,17 0,-18 0,1 0,0 0,-1 0,-17 18,18-18,0 17,-1 1,-17 0,36-18,16 0,1 0,36 0,34 0,-35 0,0 0,1 0,-36 0,-18 0,18 0,0 0,-18 0,18 0,0 0,-18 0,18 0,0 0,-18 0,18 0,-18 0,1 0,-1 17,-17-17,-1 0,1 0,-1 0,1 0,0 0,-1 0,-17 18,18-18,-18 17,18-17,-1 0,36 0,0 0,-18 0,36 0,-18 0,-18 0,18 0,-35 0,-1 0,1 0,0 0,-1 0,1 0,0 0,-1 0,1 0,-1 0,1 0,0 0,-1-17,1 17,0 0,-1 0,1 0,0 0,-1 0,1 0,0 0,-1 0,1 0,-1 0,1 0,0 0,-1 0,1 0,0 0,-18 17,35-17,-17 0,-1 0,18 0,1 18,-19-18,1 0,0 18,-1-18,1 0,0 17,-1-17,18 0,-17 0,17 0,-35 18,18-18,0 18,-1-18,1 17,0-17,-1 0,1 0,17 0,18 0,35 0,71-17,70-1,1 18,-19-18,-34 18,-19-35,-122 35,17 0,0 0,-36 0,18 0,-17 0,0 0,17 0,-17 0,17 0,-17 0,-1 0,1 0,-1 0,1 0,0 0,-1 0,1 0,0 0,-1 18,19-18,-1 17,-17-17,-1 0,1 0,-1 0,1 0,0 18,17 0,-17-1,-1-17,36 0,0 0,71 0,87-17,1 17,17-18,-17 18,-71-18,-18 18,-52 0,0 0,-36 0,18 0,-18 0,-17 0,-1 0,19 0,-19 18,19 0,-19-18,1 0,-1 0,1 0,17 0,-17 0,0 0,-1 0,1 17,0-17,-1 18,-17 0,0-1,35-17,54 0,69-17,178-36,105 17,-124 19,18-36,-106 53,-105 0,-89 0,0 0,-17 0,0 0,-1 0,1 0,0 0,-1 0,1 0,0 0,-1 0,19 17,-19-17,1 0,17 0,0 0,-17 0,0 0,-1 18,1-18,17 18,-17-18,-1 0,19 0,-19 0,1 0,17 0,-17 0,0 17,17-17,-18 0,1 0,17 18,-17-18,0 0,-1 0,19 18,-19-18,1 0,17 0,0 0,-17 17,17-17,18 0,-35 0,35 0,-36 0,36 0,-17 0,-1 0,18 0,-18 0,0 0,1 0,17 0,-36 0,36 0,-35 0,17 0,-17 0,-1 0,19 0,-19 0,1 0,0 0,-1 0,1 0,-1 0,19 0,-19 0,1 0,0 0,-1 0,1 0,0 0,-18 18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8-11-11T01:10:07.73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18,'18'0,"17"0,18 0,0 0,0 0,-18 0,18 0,0 0,-18 0,18 0,0 0,-17 0,17 0,-1 0,-16 0,-1 0,-17 0,35 0,-18 0,-18 0,19 0,-19 0,1 0,17 0,-17 0,0 0,17 0,-18 0,1 0,0 0,-1 0,1 0,0 0,-1 0,1 0,17 0,-17 0,0 0,-1 0,1 0,-1 0,1 0,17 0,-17 0,0 0,-1 0,1 0,0 0,-1 0,18 0,-17 0,0 0,-1 0,1 0,0 0,-1 0,1 0,0 0,-1 0,18 0,-17 0,0 0,-1 0,19 0,-19 0,1 0,17 0,1 0,-19 0,18 0,1 0,-1 0,0 0,1 0,-19 0,1 0,-1 0,1 0,0 0,-1 0,1 0,17 0,18 0,-18 0,18 0,0 0,-35 0,35 0,0 0,-36 0,19 0,-19 0,19 0,-1 0,-17 0,34 0,-16 0,-1 0,0 0,1 0,16 0,-16 0,-1 0,0 0,18 0,-35 0,35 0,-18 0,0 0,1 0,-1 0,0 0,18 0,-35 0,35 0,0 0,-36 0,36 0,-18 0,1 0,-1 0,18 0,-35 0,34 0,-34 18,0-18,17 0,-17 0,-1 0,1 18,0-18,-1 0,1 0,17-18,18 18,-18 0,36-18,-1 18,1 0,17 0,-35 0,0 0,35 0,-35 0,18 0,-18 18,-1-18,1 0,18 0,-36 0,18 0,0 0,-35 0,35 18,-36-18,36 0,-18 0,-17 0,35 0,-18 0,-17 0,35 17,-18-17,0 0,1 0,-1 0,18 0,-18 0,-17 18,17-18,0 0,-17 18,17-18,-17 0,0 0,17 0,-18 0,19 0,-36 17,17-17,1 0,0 0,-1 0,19 0,-19 0,1 0,52 0,-17 0,53-17,35 17,106-53,-53 35,18 18,-36-35,-52 35,-54 0,-34 0,17 0,-18 0,0 0,-17 0,-1 0,1 0,0 0,-1 17,19-17,-19 0,1 18,-1-18,19 0,-19 0,1 0,17 0,1 0,-19 18,18-18,-17 0,17 17,-17-17,0 0,-1 0,1 0,17 18,-17-18,0 0,17 18,-18-18,19 0,-1 0,36 0,-1 0,36 0,17 0,19 0,-19 0,0 0,-52 0,-18 0,17 0,-17 0,0 0,-17 0,17 0,-1 0,-16 0,-1 17,0-17,-17 18,17-18,-17 18,-1-18,19 0,-1 0,-17 0,-1 0,19 0,16 0,19-18,17 0,36 1,52-19,36 19,-36-1,-52 18,-54-18,18 18,-35 0,-35 0,0 0,-1 0,1 0,17 0,0 0,1 0,-19 0,19 0,-19 0,36 0,18 0,17 0,18 0,17 0,-35 0,1 0,-19 0,-35 0,1 0,-19 0,1 0,0 0,-1 0,19 0,-1 0,-35 18,35-18,0 0,1 18,-19-18,1 0,17 17,0-17,-17 0,17 0,-17 0,17 0,-17 0,17 0,-17 0,0 0,-1 0,1 0,-1 0,1 0,0 0,-1 0,1 0,0 0,-1 0,1 0,0 0,-1 0,1 0,17 0,-17 0,-1 0,1 0,0 0,-1 0,1 0,0 0,-1 0,1 0,-1 0,1 0,0 0,-1 0,1 0,0 0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49:50.12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0 213,'265'0,"176"-18,-123-17,-19 35,-69 0,-19 0,-70 0,-52 0,-54 0,0 0,-17 18,-1-18,1 17,0-17,-1 0,36 0,18 0,17 0,0-17,36-1,-54 18,18-17,-17 17,-36-18,1 18,17 0,-36 0,36 0,-18 0,-17 0,17 0,-17 0,17 0,18 0,-35 0,35 0,-18 0,0 0,0 0,1 0,17 0,-18 0,-17 0,17 0,0 0,0 0,-17 0,17 0,-17 0,0 0,-1 0,-87 0,158 0,0 0,88-18,1-17,-1 35,-17-18,-71 18,36 0,-54 0,-17 0,18 0,-1 0,-34 0,16 0,1 0,0 0,0 0,18 0,-18 0,-18 0,36 18,-19-18,-16 0,17 18,-18-18,-17 0,-1 0,1 17,-1-17,1 0,-18 18,106-18,88-18,106 1,0-19,-36 19,-87-19,-54 36,-35 0,-17 0,-53 0,17 0,18 0,-18 0,18 18,-35-18,17 0,18 18,-36-18,36 17,0-17,-35 18,17-18,18 0,-53 18,18-18,-1 0,1 0,0 0,-1 17,36-17,53 0,88 0,35 0,-17 0,53 0,-71 0,-36 0,-87 18,-53-18,34 0,-34 0,0 0,17 0,-17 0,-1 0,19 0,-19 0,18 0,-17 18,0-18,-1 0,36 0,71 0,-1 0,54 0,52 0,-17 0,-18 0,-71 0,-70 0,-35 0,17 0,0 17,-17 1,0-18,-1 0,1 0,-1 0,1 0,-18 17,53-17,35 0,0 0,71-17,-18 17,36 0,-1 0,-35 0,-35 0,-35 0,-54 0,18 17,1-17,-19 18,1-18,0 0,-1 0,1 0,0 0,-1 0,71 0,36-18,88 1,34 17,37-18,-19 18,-87 0,-107 0,-35 0,1 0,-1 0,0 0,1 0,-19 0,1 0,0 0,-1 0,1 18,70-18,18 0,88 0,88 0,36-35,17 35,-159 0,-88 0,-70 0,17 0,-17 0,-1 0,1 0,0 0,-1 0,1 0,53-18,17 18,71-35,70-1,88 36,18-17,-140-1,-37 18,-87 0,-36 0,-17 0,-1 0,1 0,0 0,-1 0,19 0,-19 0,1 0,17 0,-17 0,17 0,0 0,-17 0,0 0,-1 0,1 0,35 0,0 0,70 0,-17 0,70 0,-17 0,-35 0,-89 0,35 0,-17 0,-35 0,35 0,0 0,-18 18,18-18,0 17,0-17,-35 18,34-18,-16 0,-19 18,1-18,0 17,-1-17,19 0,-19 0,1 0,-1 0,1 0,0 18,17-18,36 0,-1 0,-17 0,18 0,-1 0,36 0,17-18,36 18,-53 0,18 0,-36 0,-18 0,-17 0,-18 0,18 0,-17 0,-19 0,19 0,16 0,-34 0,17 0,-17 0,17 0,1 0,-1 0,-17 0,-1 0,18 0,-17 18,17-18,-17 0,0 0,17 0,-17 0,-1 0,18 0,1 18,-1-18,-17 0,-1 0,1 17,17-17,-17 0,-1 0,19 0,-19 0,-17 18,18-18,0 0,-1 0,1 0,0 0,-1 0,1 0,0 0,-1 0,1 0,-1 0,19 0,-19 0,1 0,0 0,-1 0,1 0,0 0,-1 0,-17 17,0 1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49:57.47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88,'53'0,"17"0,-17 0,-35 18,17-18,-17 0,35 0,0 0,35 0,53-18,106 1,-18-18,36 17,-54 0,-87 18,-71 0,0 0,0 0,-36 0,18 0,-17 0,17 0,1 0,-19 0,1 0,0 0,-1 0,1 0,-1 0,1 0,0 0,-1 0,1 0,0 0,-1 0,1 0,-18 18,18-18,-1 0,36 0,18 18,-1-18,-17 0,18 0,-1 0,-17 17,-35-17,52 0,-34 0,-1 0,18 0,0 0,-36 0,36 0,-35 0,35 0,0 0,-36 0,36 0,-17 0,-19 0,19 0,-1 18,0-18,-17 0,17 0,-17 0,-1 0,1 0,0 17,-1-17,19 0,16 0,19 0,17 0,18 0,17 18,36-18,-18 18,-52-18,-19 0,1 17,-18-17,-18 18,18-18,0 18,0-18,-18 0,18 17,0 1,-18-18,0 18,1-18,-19 0,1 0,-1 0,-17 17,36-17,-19 0,-17 18,18 0,0-18,17 0,35 0,19-18,34 18,1-18,52 18,-35 0,-35-17,-18 17,-17 0,-36 0,18 0,-18 0,-17 0,-1 0,1 0,17 0,-17 0,0 0,17 0,0 0,0 0,1 0,-1 0,-17 0,-1 0,1 17,0-17,-1 0,19 18,-1-18,35 0,19-18,52 1,106-1,70-35,-70 35,-35-17,-71 17,-53 18,-17 0,-19 0,1 0,-35 0,17 0,1 0,-19 0,1 0,0 0,-1 0,1 0,-1 0,1 0,0 0,-1 0,1 18,0-18,-1 0,1 0,0 0,-1 0,1 0,-1 0,1 0,0 0,17 0,-17 18,17-18,-17 0,-1 0,1 0,-1 0,1 0,0 0,-1 0,1 0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50:08.00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370 18,'0'18,"0"-1,0 36,-35-18,0 1,-1 17,19-18,-18 18,-1-18,1-17,17 17,18-17,-35-1,17 1,18 0,-17-1,-1-17,0 18,18-1,-17 1,17 0,0-1,17 1,36 0,-17-1,17-17,0 0,17 18,-35-18,18 18,-35-18,0 0,17 0,-35 17,17-17,1 0,0 18,-1-18,-17 17,0 1,-17-18,17 18,0 17,-36-17,19-1,-1 19,18-19,-17 1,-1-1,0 1,18 0,0-1,0 1,18-18,0 0,-1 18,1-18,-1 17,1 1,0-18,-1 0,-17 18,0-1,0 1,0 0,0 17,0-18,0 1,-17 0,17-1,-18 1,18 0,0-1,-18 1,18 0,0-1,0 1,-17-1,17 1,-18 17,18-17,0 0,0 17,0-17,-17 17,-1-18,0 1,18 17,0-17,-17 0,17-1,0 1,-18 0,0-1,18 1,0 0,0-1,0 1,0-1,0 1,-17 0,-1-18,18 17,0 1,0 0,18-18,-18-36,0 19,0-36,17-18,-17-17,18 0,-18-36,18-34,-18 34,17 36,1 17,-18 1,0 35,0-1,0 19,0-1,0 0,0 1,0-1,0 0,0 1,0-1,0 1,0-19,0 19,0-1,0-17,0 17,0 0,0-17,0 18,0-1,-18 0,18 1,-17-1,17 0,0-17,0 0,0 17,0 0,0 1,0-1,0 1,0-1,0 0,0 1,0-1,0 0,-18 1,18-1,0 0,-18 1,18-1,-17 1,17-1,0 0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50:16.92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1,'53'0,"18"0,17 0,0 0,0 0,36 0,-36 0,35 0,-34 0,-1 0,-18 18,1-18,-18 0,0 0,0 0,-36 0,1 0,17 0,-17 0,17 0,0 0,-17 0,35 0,0 0,0 0,0 0,17 0,-17 0,-18 0,1 0,-1 0,0 0,1 0,-19 0,18 0,-17 0,0 0,17 0,-17 0,-1 0,19 0,-1 0,0 0,-17 0,17 0,-17 0,-1 0,19 0,-1 0,0 17,-17-17,17 0,-17 0,17 0,18 0,-35 0,34 0,1 0,-17 0,17 0,-1 0,-34 0,35 0,-18 18,1-18,-1 0,0 0,18 0,-18 0,1 0,-1 0,0 0,-17 0,-1 0,1 0,0 0,17 0,-17 0,-1 0,1 0,0 0,-1 0,1 0,-1 0,1 0,17 0,-17 0,0 0,17 0,-17 0,-1 0,19 0,-19 0,1 0,17 0,-17 0,-1 0,1 0,0 0,-1 0,1 0,0 0,-1 0,1 0,-1 0,1 0,0 0,-1 0,1 0,0 0,-1 0,1 0,0 0,-1 0,1 0,-1 0,1 0,0 0,-1 0,1 0,0 0,-1 0,1 0,0 0,-1 0,1 0,0 0,-1 0,1 0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50:55.32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265 0,'-18'194,"0"53,18-18,0-106,0-35,0-17,0-18,0 0,0 0,0 0,0 17,0 18,-17 71,17 18,0-36,0-53,0-35,-18 17,18-17,0 0,-18 0,18 35,-17-17,17-1,0 19,0-36,0 35,0-18,0 1,0-1,-18-34,18 34,0-17,0-18,0 36,0 0,0-1,0-35,-17 36,17-1,-18 19,18-19,0-17,-18 71,18-54,-17 1,17-18,0 0,0-1,0 1,0 0,0 18,0-36,0 18,0 18,-18-18,18-1,-18 1,18 0,-17-17,17 16,-18 1,18 0,0 0,0 0,0 0,0-35,0 35,0 0,0-36,0 36,0-35,0 17,0 0,0-17,0 35,0-36,0 1,0 17,0 1,0-1,0 0,0-17,0 0,0 17,0-18,0 19,0-19,0 1,0 0,0-1,0 1,0 0,0-1,0 1,0-1,0 19,0-19,0 1,0 0,0-1,0 19,18-19,-18 1,0-1,0 1,0 0,0-1,0 1,17 0,-17-1,0 1,0 0,18-18,0 17,-1-17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51:00.03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0 125,'106'0,"35"0,17-18,-34 18,-36 0,0 0,-17 0,17 0,-53 0,36 0,-36 0,-17 0,17 0,-17 0,-1 0,19 0,-1 0,0 0,-17 0,17 0,-17 0,35 0,-18 0,-17 0,17 0,18 0,-18 0,0 0,1 0,-1 0,0 0,0 0,1 0,17 0,-36 0,36 0,-35 0,35 0,-18 0,-17 0,17 0,0 0,-17 0,17 0,-17 0,17 0,0 0,1 0,-1 0,0 0,36 0,-18 0,17 0,-35 0,18 0,18-17,-36 17,18 0,18 0,-54 0,19 0,16 0,-16 0,-1 0,0 0,-17-18,17 18,1 0,-1-18,0 18,0 0,-17 0,17 0,-17 0,17 0,0 0,1 0,-19 0,1 0,17 0,-17 0,0 0,17 0,-18 0,1 0,0 0,-1 0,1 0,0 0,-1 0,1-17,17 17,-17 0,0 0,17 0,-18-18,1 18,0 0,-1 0,1 0,0 0,-1 0,1 0,0 0,-1 0,1 0,-1 0,1 0,0 0,-1 0,-17-18,18 18,0 0,-36 0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51:03.54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0 119,'53'0,"35"0,-17 0,-1 0,36 0,35 0,177 0,87 0,-34 0,-142 0,0 0,-70 0,-35 0,-36 0,-53 0,18 0,-18 0,-17 0,0 0,-1 0,1 0,52 0,1 0,0-17,34 17,19-36,-1 36,-17-17,-18 17,1-18,-1 18,-35 0,17-18,-17 18,-18 0,1 0,-19 0,1 0,17 0,-17 0,0 0,-1 0,36 0,18 0,-1 0,-17 0,18 0,-1 0,-34 0,34 0,-17 0,0 0,-35 0,-1 0,1 0,17 0,-17 0,-18 18,35-18,-35 18,18-18,-1 35,54-35,35 0,70 0,124-35,-35 35,-89-18,-53 18,1 0,-36 0,36 0,-36-18,0 18,-18 0,1 0,0 0,-18 0,17 18,-17-18,18 0,-36 18,0-18,18 17,-35-17,17 0,-17 0,-1 0,1 0,-1 0,19 0,-19 0,1 18,17-18,54 0,87 0,36-18,-1-17,-87 17,-54 18,18 0,1 0,-19 0,18 0,-52 0,34 0,1 0,-18 0,-18 0,0 0,1 0,16 0,1 0,-17 0,17 0,-18 0,18 0,-18 0,0 18,-17-18,17 0,1 0,-19 18,1-18,17 0,-17 0,17 0,-35 17,53-17,0 0,35 0,18 0,35 0,71 0,52 0,1-35,-1 17,-70 18,0 0,-88 0,0 0,-18 18,-35-18,-18 0,18 0,0 0,-17 0,-1 18,18-18,-36 0,36 0,-17 0,-1 0,0 0,0 0,1 0,-1 0,-17 17,-1-17,1 18,0-18,17 0,35 0,36 0,35 0,71 0,0-35,52 35,-52-18,-89 0,-34 18,-19 0,-35 0,1 0,17 0,-36 0,19 0,-19 0,1 0,17 0,-17 0,17 0,-17 0,17 0,-17 0,17 0,-18 0,1 0,0 0,-1 0,1 0,0 0,-1 0,1 0,0 0,-1 0,1 0,17 0,-17 0,17 0,-35 18,18-18,-1 0,1 0,0 0,-1 0,19 18,-19-18,18 0,-17 0,17 0,-17 0,17 0,-17 0,0 0,-1 0,1 0,17 0,-17 0,-1 0,1 0,0 0,-1 0,1 0,0 0,-1 0,1 0,0 0,-1 0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51:10.10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0 119,'35'0,"18"0,35-17,-17 17,-18-18,17 18,1-18,-1 18,-34-17,-1 17,0 0,-17 0,17 0,-17 0,-1 0,1 0,0 0,-1 0,1 0,0 0,-1 0,1 0,0 0,-1 0,1 0,-18-18,0 36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51:13.38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0 267,'35'-18,"89"0,176-70,35 53,106 0,70-36,-35 71,-211 0,-142 0,1 0,88 35,-36-17,-35 0,-17-1,-54 1,1 0,-1-1,-17-17,-18 18,18 0,-17-18,-1 0,0 17,0-17,-35 18,36-18,-19 0,1 0,0 17,-1-17,19 0,-1 0,53 0,-17 0,34 0,19 0,-36 0,-17 0,-1 0,1 0,-36 0,36 0,17 0,0 0,35 0,1 0,-36 0,0 0,1 0,-19 0,18 0,-35 0,0 0,0 0,-18 0,-17 0,35 18,-35-18,-1 0,18 0,-35 18,36-18,-19 0,1 0,-18 17,0 36,53-53,17 0,54-35,246-18,177 35,194-17,-371 0,-140 35,-19-18,-52 18,-71 0,-17 0,-36 0,18 0,-35 0,17 0,0 0,-17 0,17 0,-17 0,-1 18,1-18,0 0,35 0,52 0,54 0,35 0,106 0,141-18,0 1,-53-19,-211 19,-19-1,-105 18,18 0,-18 0,-36 0,19 0,-19 0,1 0,-1 0,1 18,-18 17,71-35,35 0,193 35,231-35,193 36,-335-19,-212 18,-52-17,-1-18,-52 18,-54-18,19 17,-19-17,1 0,-18 18,18-18,-18 35,70-35,54 0,140 0,107 0,-19 0,-52 0,-106 0,-70 0,-36 0,-35 0,-18 0,0 0,-17 0,0 0,35 0,105 0,160 0,176 0,0 36,-177-19,-70-17,-106 36,-35-19,-35-17,-36 18,0-18,-17 0,-1 0,1 0,-18 17,18-17,-18 18,0 0,17-18,36 0,53-18,176-35,177-35,-1 0,-122 52,-160 19,-53-1,-34 1,-36 17,-1 0,-34 0,0 0,-1 0,1 0,0 0,-1 0,1 0,0 0,-1 0,1 0,0 0,-1 0,1 0,-1 0,1 0,0 0,-1 0,19 0,-19 0,1 0,17 0,-17 0,-1 0,1 0,0 0,-1 0,1 0,0 0,-1 0,1 0,0 0,-1 0,1 0,-1 0,1 0,0 0,-1 0,1 0,0 0,-1 0,1 0,0 0,-1 0,1 0,0 0,-18 17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51:19.20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0 390,'388'0,"194"52,-265-34,-87 17,-54-17,-17 0,-36-1,-52 1,-18-18,-36 0,19 0,-19 18,1-1,17-17,36 0,87-53,178 0,175-35,-52 18,-195 17,-17 35,-53 0,18-34,-36 52,-87 0,16 0,-69 0,-1 0,-17 0,17 0,0 0,0 0,1 0,17 0,-36 0,1 0,0 0,-1 0,1 0,-1 0,1 0,0 0,-1 0,1 17,17-17,53 0,18 0,18 0,17-35,71 35,-18 0,70-18,-52 18,-53 0,-18 0,-53 0,-35 0,-18 0,18 0,-18 0,-17 0,17 0,0 0,-17 0,0 0,-18 18,17-18,1 0,0 0,17 0,53 0,124 0,52 0,-34 18,-19-18,54 0,-36 0,-35 0,-35 17,-71-17,0 0,-35 18,0-18,-35 17,17-17,0 18,-17-18,0 0,-1 0,1 18,-18-1,35-17,89 0,105 0,71-17,-18-1,53 0,-70 18,17-52,-35 52,-141 0,0 0,-71 0,0 0,-17 0,0 0,17 0,-18 0,1 0,-18 17,18 1,-1-1,36-17,53 0,176 0,265 0,0-17,-159-1,-71 18,-52-17,-89 17,-52 0,-36 0,-53 0,1 0,-19 0,1 0,0 0,-1 0,54 0,35 0,193 0,19 0,-1 0,1-36,-1 36,-52 0,-106 0,-36 0,-70 0,-18 0,1 0,-19 0,1 0,0 18,-1-18,36 0,71 0,-1-18,18-17,106 17,88-35,-52 36,-19-18,-105 35,-18 0,-53 0,-35 0,0 0,-35 0,17 0,0 0,-17 17,0-17,17 18,0-18,-35 17,18-17,17 0,53 0,36 0,52 0,89 0,-71 0,17 0,-70 0,-70 18,0-18,-19 18,-16-18,-1 0,0 0,-17 0,17 17,-17-17,0 18,17-18,-35 18,17-18,19 0,-19 0,19 17,-19-17,1 18,0-18,-1 0,18 0,1 18,-1-18,-17 0,-1 0,19 0,-19 0,1 0,-1 17,19-17,-19 0,1 0,0 0,-1 0,1 0,0 0,-1 0,1 0,0 0,-1 0,1 0,-1 0,1 0,-18 18,0-1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8-11-11T01:12:57.77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3846 361,'53'0,"-18"0,0 0,0 0,1 0,-1 0,0 0,-17 0,17 0,18 0,-35 0,17 0,18 0,-35 0,-1 0,18 0,-17 0,17 17,-17-17,0 0,17 0,0 18,-17-18,17 0,-17 0,-1 0,1 0,0 0,-1 0,1 0,0 0,-1 0,1 0,17 0,-17 0,-1 0,19 0,-36 17,17-17,19 0,-1 0,-17 0,-1 0,18 0,-17 0,0 0,-1 0,19 0,-19 0,19 18,-19-18,1 0,17 0,-17 0,-1 0,19 0,-19 0,1 0,17 0,-17 0,-1 0,19 0,-19 0,1 0,0 0,17 0,-17 0,-1 0,19 0,-19 0,18 0,-17 0,0 0,-1 0,1 0,0 0,-1 0,19 0,-19 0,1 0,17 0,-17 0,17 0,-17 0,17 0,0 0,0 0,1 0,-1 0,0 0,1 0,-19 0,1 0,0 0,17 0,0 0,0 0,-17 0,0 0,17 0,-17 0,-1 0,18 0,1 0,-1 0,-17 0,17 0,-17 0,-1 0,18 0,-17 0,0 0,-1 0,19 0,-1 0,0 0,-17 0,0 0,-1 0,1 0,-1 0,1 0,0 0,-1 0,1 0,0 0,17 0,-17 0,-1 0,18 0,-17 0,0 0,-1 0,1 0,0 0,-1 18,1-18,0 0,-18 17,35-17,-18 0,19 0,17 0,0 0,0 0,-1 0,19 0,-36-17,18 17,0-18,-35 18,-1 0,19 0,-19 0,1 0,0 0,17 0,0 0,-17 0,17 0,-17-18,-1 18,1 0,0 0,-1 0,1 0,0 0,-1 0,18 0,-17 0,0 0,-1 0,1 0,0 0,-1 0,1 0,0 0,-1 0,1 0,-1 0,1 0,0 0,-1 0,1 0,0 0,-1 0,1 0,0 0,-1 0,1 0,-1 0,1 0,0 0,-1 0,1 0,0 0,-1 0,1 0,0 0,-1 0,1 0,0 0,17 0,-18 0,1 0,17 0,-17 18,0-18,17 0,-17 0,17 18,-18-18,36 0,18 0,17 0,0 0,1 0,-1 0,-18 0,1 0,-36 0,18 0,-35 0,35 0,-18 0,-18 0,19 0,-1 0,0 0,1 0,17 0,-18 0,18 0,17 17,1-17,-18 0,17 18,1-18,-1 18,19-18,-1 0,-18 17,19-17,-19 0,-17 18,0-18,0 18,0-18,-18 17,18-17,-18 0,-35 18,36-1,-1-17,0 0,18 0,18-17,-1-1,-17 18,18-17,-19 17,1-18,-17 18,17 0,-18 0,-17 0,-1 0,1 0,17 0,0 0,-17 0,17-18,18 18,0-17,0 17,0-18,17 18,-17 0,18 0,0 0,-19-18,-16 18,34 0,-17 0,-35 0,35 0,-18 0,0 0,1 0,-19 0,1 0,17 0,-17 0,-1 0,1 0,17 0,1 0,-1 0,-17 0,-1 0,1 0,-1 0,1 0,0-17,17 17,36 0,17-18,35 0,36 1,-53 17,53-18,-1 1,-52 17,0-36,-18 36,-17 0,-1 0,-52 0,35 0,-18 0,0 0,1 0,-19 0,1 0,0 0,17 18,-18-18,1 18,17-18,-17 0,0 17,-1-17,19 0,-19 0,19 0,16 0,1 0,-17 0,34 0,-17 0,-18 0,1 0,-1 0,-17 0,34 0,1 0,-35 0,17 0,-17 0,17 0,1 0,-19 0,1 0,-1 0,1 0,17 0,-17 0,17 0,-17 0,0 0,-1 0,1 0,-1 0,19 0,-19 0,1 0,0 0,-1 0,19 0,-19 0,18 0,-17 0,17 0,-17 18,0-18,-1 0,1 0,0 0,-1 0,1 0,0 0,-1 0,1 0,-1-18,1 1,-18-1,0 0,0 1,0-1,0 0,-18 1,1 17,-1-18,1 18,-1-18,0 18,1-17,-19 17,19 0,-1 0,-17 0,-1 0,1 0,18 0,-19 0,1 0,0 0,-18 0,35 0,-35 0,18 0,0 0,-1 0,-16 0,34 0,-35 0,35 0,-35 0,0 0,36 0,-36 0,18 0,-1 0,1 0,-18 0,36 0,-19 0,-17 17,36-17,-19 0,1 18,18-18,-1 18,0-18,-17 0,17 0,1 17,-19-17,19 0,-1 0,-17 0,17 0,1 0,-1 0,0 0,1 0,-1 0,0 0,1 0,-1 0,-17 0,17 0,1 0,-19 0,19 0,-1 0,-17 0,17 0,-17 0,17 0,-17 0,0 0,17 0,-35 0,35 0,-35 0,1 0,34 0,-35 0,18 0,-1 0,-16 0,16 0,1 0,-18 0,18 0,0 0,-18 0,17 0,1 0,0 0,-1 0,1 0,0 0,17 0,-17 0,-18 0,35 0,-17 0,18 0,-36 0,17 0,1 0,17 0,1 0,-18 0,17 0,-17 0,17 0,0 0,-17 0,17 0,1 0,-1 0,-17 0,0 0,17 0,-35 0,18 0,17 0,-17 0,17 0,-17 0,0 0,17 0,-35 0,18 0,0 0,-18-17,-18 17,0-18,36 18,-35 0,17 0,35 0,-17 0,17 0,1 0,-19 0,19 0,-19 0,19 0,-36 0,18 0,-1 0,-17 0,0 0,18 0,0 0,-18 0,18 0,-1 0,-17 0,36 0,-36 0,18 0,-1 0,1 0,17 0,-17 0,0 0,17 0,-17 0,0 0,-1 0,1 0,17 0,-17 0,-18 0,36 0,-19 0,19 0,-19 0,-16 0,16 0,19 0,-1 0,-17 0,17 0,0 0,1 0,-18 0,17 0,0 0,1 0,-19 0,19 0,-1 0,-17 0,17 0,0 0,-17 0,18 0,-1 0,-17 0,-1 0,1 0,17 0,1 0,-1 0,-17 0,17 0,1 0,-19 0,1 0,0 0,0 0,17-18,-17 18,-1 0,1 0,0 0,17 0,0 0,-17 0,18 0,-19 0,19 0,-1 0,-17 0,-1 0,19 0,-1 0,-17 0,17 0,-17-17,17 17,1 0,-19 0,1-18,18 18,-19-17,19 17,-19 0,-17 0,18 0,-18-18,0 18,0-18,0 1,-17-1,-1 0,1 18,17 0,0-17,-18 17,18-18,1 18,16 0,1 0,17 0,1 0,-36 35,35-17,-17 0,17-1,-17-17,0 0,-18 18,18-18,-18 0,0 18,17-18,-34 0,17 17,0-17,18 18,-1-18,19 0,-18 17,-1-17,19 0,-19 18,1-18,17 0,-17 0,18 0,-19 0,19 0,-1 0,-17 0,17 0,0 0,1 0,-1 0,-17 0,17 0,1 0,-1 0,0 0,1 0,-1 0,0 0,1 0,-1 0,-17 0,17 0,-17 0,17 0,1 0,-1 0,0 0,1 0,-1 0,-17-18,17 18,1 0,-19 0,1 0,17 0,1-17,-19 17,1 0,0 0,0 0,-1-18,19 18,-1-17,-17 17,17-18,-17 18,0 0,17 0,-17 0,-1-18,1 18,0-17,0 17,17 0,-17-18,17 18,-35-18,-18 1,19-1,16 0,-34 18,17-17,-18 17,36 0,-18 0,0-18,18 18,0 0,-1 0,19 0,-19 0,-17 0,18 0,18 0,-1 0,0 0,1 0,-19 0,19 0,-1 18,-17-18,17 0,-17 17,0-17,-18 18,35-18,0 18,1-18,-18 0,-1 0,1 0,17 0,-17 0,17 0,1 0,-19 17,19-17,-1 0,-17 0,0 0,17 0,0 0,1 0,-1 0,0 0,1 0,-1 0,1 0,-1 0,0 0,1 0,-1 0,18 18,-35-18,17 0,0 0,-17 0,0 0,17 18,1-18,-1 0,0 0,-17 0,0 0,17 0,-17 0,0 0,17 0,-17 0,17 0,0 0,-17 0,17 0,1 0,-18 0,-1 0,19 0,-19 0,1 0,17 0,1 0,-18 0,17 0,0 0,-17 0,0-18,-1 18,19 0,-19 0,1 0,18 0,-19 0,19 0,-36 0,17 0,19 0,-18 0,-1 0,19 0,-1 0,0 0,1 0,-1 0,0 0,1 0,-18 0,-1 0,-17 0,36 0,-19 0,1 0,0 0,0 0,17 0,-35 0,35 0,-17 0,0 0,0 0,17 0,-17 0,-1 0,1 0,0 0,17 0,1 0,-1 0,-17 0,17 0,0 0,-17 0,0 0,-1 0,1 0,18 0,-19 0,19 0,-1 0,-17 0,17 0,0 0,-17 0,0 0,17 0,1 0,-19 0,19 0,-19 0,19 0,-1 0,-35 0,36 0,-19 0,1 0,17 0,-17 0,17 0,-17 0,0 0,0 0,-1 0,1-18,17 18,-17-17,0 17,17 0,-17 0,17 0,1 0,-19 0,19 0,-1 0,-17 0,17 0,1 0,-1 0,-17 0,-1 0,19 0,-1 0,0 0,1 0,-1 0,1 0,-1 0,0 0,1 0,-1 0,0 0,-17 0,17 0,1 0,-1 0,1 0,-1 0,0 0,1 0,-1 0,-17 0,17 0,-17 0,17 0,1 0,-1 0,0 0,1 0,-1 0,0 0,1 0,-1 0,0 0,1 0,-1 0,0 0,1 0,-1 0,1 0,-1 0,0 0,1 0,-1 0,0 0,1 0,-1 0,0 0,1 0,-1 0,1 0,-1 0,0 0,1 0,-1 0,0 0,18 17,0 1,0 0,18-18,-18 17,0 1,0 0,18-18,-1 17,-17 1,18-18,-18 17,18 1,-1-18,1 18,-18-1,17-17,-17 18,0 0,18-1,0-17,-18 18,17-18,-17 18,18-18,0 0,-1 0,1 0,0 0,-1 0,1 0,-1 0,1 0,0 0,-1 0,19 0,-1 0,-17 0,17 0,-17 0,17 0,-18 0,1 0,0 0,17 0,-17 0,-1 0,19 0,-1 0,-18 0,36 0,-35 0,17 0,1 0,-19 0,18 0,1-18,-19 18,19 0,-1-18,0 18,-17 0,0 0,-1 0,18 0,1 0,-19 0,19 0,-19 0,19 0,-1 0,-18 0,36 0,-35 0,17 0,18 0,-35 0,35 0,-18 0,0-17,1 17,17 0,-36 0,36 0,0 0,-35 0,17 0,-17 0,17 0,0 0,-17 0,17-18,-17 18,-1 0,19 0,-1 0,-18 0,1 0,17 0,-17 0,0 0,-1 0,19 0,-1 0,-17 0,17 0,-18 0,19 0,-1 0,-17 0,17 0,-17 0,17 0,0 0,-17 0,35 0,0 0,-36 0,36 0,-35 0,17 0,0 0,-17 0,17 0,-17 0,0 0,-1 0,18 0,-17 0,0 0,17 0,0 0,-17 0,0 18,17-18,0 17,-17-17,-1 0,1 0,0 0,-1 0,1 0,0 18,-1-18,1 18,-1-18,1 0,0 17,-1-17,1 0,0 0,-1 18,1-18,0 0,-18 17,35-17,-17 0,-1 18,1-18,-1 0,1 0,0 0,-1 0,1 0,17 0,1 0,-19 0,18 0,-17 0,35 0,-18 0,18 0,0 0,-18 0,1 0,-1 0,0 0,1 0,-1 0,-18 0,1 0,0 0,-1 0,1 0,0 0,-18 18,17-1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51:27.51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0 268,'247'35,"35"36,-17-54,-18 19,-89-1,-87-17,0 17,-36-35,0 0,-17 17,-1-17,1 0,17 0,71 0,53-35,35 18,-71-1,-17 0,35 18,18-17,17-19,-52 19,-36 17,0 0,-35 0,18 0,-36 0,18 0,0 0,-18 0,18 0,-18 0,-17 0,17 0,18 0,-35 0,17 0,0 0,-17 0,17 0,1 0,-19 0,19 0,-19 0,1 0,-1 0,1 0,0 0,-1 0,1 0,0 17,-1-17,1 0,0 0,17 0,0 0,0 18,-17-18,17 0,18 0,-17 18,16-18,-16 0,-1 17,0-17,1 0,-19 0,18 0,1 18,-19-18,19 0,-19 0,19 0,52 0,88-18,124-17,18 17,-1 18,-123-17,-53 17,-17 0,-54 0,-52 0,35 0,-36 0,19 0,-19 0,1 0,17 0,-17 0,-1 0,19 0,-19 0,19 0,-19 0,19 0,-1 0,-17 0,17 0,18 0,-36 0,19 0,-19 0,19 0,-19 0,1 0,17 0,-17 0,-1 0,1 0,0 0,-1 0,1 0,0 0,-1 0,18 0,1 0,-1 0,-17 0,17 0,-17 0,-1 0,19 0,-19 0,1 0,17 0,0 0,-17 0,0 0,17 0,-17 0,17 0,-18 0,1 0,17 0,-17 0,0 0,-1 0,1 0,0 0,-1-18,1 18,-1 0,1 0,0 0,-1 0,1-18,0 18,-1 0,1 0,0 0,-1 0,1 0,0 0,-1 0,1 0,-1 0,1 0,0 0,-1 0,1 0,0 0,-1 0,1 0,0 0,-18-17,0-1,0 1,-18-1,18 0,-18 18,1 0,-1-17,0-1,1 0,-1 18,0 0,-17-17,18-1,-1 0,-35 1,35 17,-17 0,0-18,17 1,0 17,-17-18,18 18,-1 0,0-18,-17 18,0 0,17 0,-17-17,0 17,17 0,-35 0,18 0,-1 0,-16 0,34 0,-17 0,-1 0,19 0,-1 0,-17 0,-1 0,1 0,18 0,-19 0,1 0,17 0,-35 0,1 0,34 0,-35 0,35 0,-35 0,18 0,0 0,0 0,-18 0,17 0,-34 0,-1 0,1 0,34 17,-34-17,-1 0,1 0,35 0,-36 0,18 18,-18-18,54 0,-36 0,0 18,18-18,-18 0,35 0,-35 0,0 0,36 0,-36 0,18 0,-1 0,1 0,0 0,-1 0,1 0,0 0,0 0,-18 0,17 0,1 0,-18 0,36 0,-36 0,17 0,1 0,17 0,-17 0,-18 0,0 0,18 0,-18 0,-17 0,-1 17,-17-17,0 0,17 0,-17 0,0 0,17 0,-17 0,35 0,-18 0,-17 0,18 0,17 0,-18 0,-17 0,17 0,1 0,-1-17,18 17,-17 0,17 0,0-18,35 18,-34 0,34 0,-17 0,-1 0,19 0,-19 0,-17 0,36 0,-18-18,-18 18,35 0,-17-17,-18 17,35 0,-17-18,17 18,-17 0,0 0,-1 0,1 0,-18 0,18-18,-18 18,0 0,18 0,-18 0,18 0,-1 0,-17 0,18 0,0 0,-18 0,0 0,18 0,-18 18,0-18,0 0,-18 18,1-1,-1 1,-17-18,35 0,-17 18,17-1,-18-17,1 18,17-18,-18 17,18 1,0-18,18 0,17 0,-34 0,16 18,1-18,0 0,-1 0,19 0,-18 0,17 0,-17 0,17 0,0 0,-17 0,17 0,-17 0,17 0,1 0,-1 0,1 0,-1 0,0 0,1 0,-1 0,36 0,-18 17,17-17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51:34.38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0 141,'176'-18,"124"0,-88 1,-1-19,-70 19,-17 17,-36 0,-17-18,17 18,0 0,35 0,-34 0,34 0,1 0,-1 0,-70 0,35 0,18 0,-18 0,0 0,-17 0,-18 0,17 0,1 0,-18 0,-35 0,17 0,-18 0,19 0,-1 0,-17 0,-1 0,1 0,17 0,-17 0,-1 0,1 0,0 0,-1 0,1 0,0 0,17 0,0 0,1 0,-1 0,-18 0,1 0,0 0,-1 0,1 0,0 0,-1 18,1-18,17 0,-17 0,-1 0,1 0,17 0,1 0,-36 17,35-17,-17 0,-1 18,18-18,-17 0,0 18,-1-18,1 0,17 0,-17 0,0 0,-1 0,1 0,0 0,-1 0,1 0,-1 0,1 0,0 0,17 0,-17 0,-1 0,19 0,-19 0,1 0,-1 0,19 0,-19 0,1 0,0 0,-1 0,1 0,0 0,-1 0,1 0,-1 0,1 0,0 0,-1 0,1 0,0 0,-1 0,1 0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55:01.55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0 121,'53'0,"17"0,1 0,-18 0,0 0,0 0,-36 0,36 0,-35 0,-1 0,19 0,-19 0,1 0,17 0,-17 0,17 0,-17 0,-1 0,1 0,0 0,-1 0,1 0,0 0,-36 0,53-18,18 18,-17-17,16 17,19-18,0 18,-19 0,19 0,-18-18,0 18,-18 0,18 0,-35 0,35 0,-18 0,-17 0,17 0,0 0,-17 0,17 0,0 0,1 0,-19 0,1 0,-1 0,19 0,-19 0,1 0,17 0,-17 0,0 0,17 0,0 0,-17 0,17 0,-17 0,-1 0,19 0,-19 0,1 0,17 0,-17 0,-1 0,-17 18,-17-53,34 35,19 0,17 0,17 0,-17 0,18 0,17 0,-18 0,-17 0,-17 0,17 0,-1 0,-16 0,-1 0,-17 0,17 0,0 0,0 0,-17 0,0 0,17 0,-17 0,-1 0,19 0,-1 0,18 0,-36 0,36 0,-35 0,35 0,-18 0,-17 0,17 0,0 0,-17 0,17 0,-17 0,17 0,-17 0,-1 0,19 0,-19 0,1 0,17 0,-35 17,36 1,-19-18,-17-35,53 35,0 0,-18 0,18 0,-17 0,-1 0,-18 0,1 0,0 0,-1 0,1 0,0 0,-1 0,1 0,0 0,-1 0,1 0,17 0,53 17,18-17,35 18,-17 0,-1 17,1-35,-1 35,-17-17,-53-18,0 18,0-1,-36-17,19 18,-19-18,1 0,0 0,-1 0,1 0,-1 0,1 0,17 0,18 0,35 0,36 0,-1-18,19 18,69 0,-70-17,18 17,-18 0,-53 0,-17 0,-1 0,-34 0,17 0,0 0,-36 0,19 0,-1 0,-18 0,1 0,0 0,-1 0,1 17,0-17,17 0,-17 18,-1-18,1 0,-1 0,1 0,0 0,-1 0,1 0,0 0,17 17,-17-17,-1 0,18 0,-17 0,17 0,-17 0,17 0,-17 0,0 0,-1 0,1 0,0 0,-1 0,1 0,-1 0,1 0,0 0,-1 0,1 0,0 0,-1 0,1 0,0 0,-1 0,1 0,-1 0,1 0,0 0,-1 0,1 0,0 0,-1 0,1 0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55:08.16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0 164,'283'-18,"-19"1,-70-19,-35 19,-18 17,-35 0,-53 0,0 0,-18 0,-17 0,17 0,-17 0,-1 0,18 0,-17 0,0 0,-1 0,1 17,0-17,-1 18,19-18,-19 0,-17 35,53-35,18 0,17 0,0 0,71 0,-71 0,36 0,-89 0,35 0,-17 0,-17 0,16 0,1 0,-17 0,17 0,-1 0,-34 0,35 0,-18 0,1 0,-1 0,0 0,-17 0,17 0,0 0,1 0,-19 0,1 0,0 0,-1 0,1 0,-1 0,1 18,0-18,35 0,17-18,1 18,-18 0,17-17,36-1,0 18,0-18,17 18,-35 0,1 0,-19 0,-35 0,1 0,-19 0,19 0,-19 0,1 0,0 0,-1 0,18 0,-17 0,0 0,17 0,0 0,1 0,87 0,1 0,52 0,-35-17,-18 17,-34 0,-1 0,-18 0,1 0,-36 0,1 0,16 0,-16 0,-1 0,18 0,-35 0,34 0,-16 0,-19 0,1 17,0-17,52 0,-17 0,35 0,1 0,-19 0,18 0,0 0,-17 0,-18 0,0 0,17 18,-17-18,-35 0,35 0,-35 0,17 0,0 0,0 0,1 0,-19 0,19 0,-1 0,0 0,-17 0,-1 0,19 0,-19 0,1 0,17 0,-17 0,0 0,-1 0,18 0,1 0,-1 0,-17 0,-1 0,1 0,0 0,-1 0,1 0,-1 0,1 0,0 0,-1 0,1 0,17 0,1 0,34 0,18 0,36-35,87 35,19 0,-19-18,-34 18,-18-18,-36 18,-70 0,18 0,-19 0,-16 0,17 0,0 0,-18 0,0 0,18 0,-35 0,35 0,-18 18,-18-18,36 0,-17 0,-19 0,1 0,0 0,17 0,-17 0,-1 0,1 0,-1 18,1-18,0 17,-1-17,1 0,53-17,-1-1,18 18,36-18,-1 1,1 17,-36 0,0-18,-17 18,-1 0,-17 0,-18 0,18 0,-17 0,-19 0,19 0,-19 0,18 0,1 0,-19 0,19 0,-19 0,19 0,-19 0,18 0,-17 0,0 0,-1 0,1 0,0 0,-1 0,1 0,0 0,-1 0,1 0,-1 0,1 0,0 0,-1 0,1 0,0 0,-1 0,1 0,0 0,-1 0,-17 18,18-18,0 0,-1 0,1 0,-1 0,1 0,0 0,-1 0,1 0,0 0,-1 17,1-17,0 0,-1 0,1 0,-1 0,1 0,0 0,-1 0,1 0,0 0,-1 0,1 18,0-18,-1 0,-17 18,18-18,-1 0,1 0,0 0,-1 0,1 0,-18 17,18-17,-1 0,1 0,0 0,-18 18,0 0,-18-18,0 0,1 0,-1 0,0 0,1 0,-1 0,0 0,1 0,-1 0,1 0,-1 0,0 0,1 0,-1 0,-17 0,-1 0,1 0,35-18,-35 18,17 0,1-18,-19 18,19 0,-19 0,1 0,18 0,-36 0,0-17,17 17,-17-18,1 18,16 0,-17 0,0 0,1 0,-19 0,18 0,18 0,-36 0,18 0,0-18,0 18,-17 0,-1 0,1 0,17 0,0 0,-18 0,36 0,-18 0,0 0,18 0,-18 0,18 0,0 0,-1 0,-17 0,36 0,-36 0,18 0,-1 0,1 0,17 0,-35 0,18 0,18 0,-19 0,1 0,17 0,-17 0,17 18,-35-18,18 0,18 0,-19 0,1 18,17-18,-17 17,0-17,17 0,-35 18,18-18,17 18,-17-18,0 17,17-17,-17 0,0 18,-1-18,1 0,-18 17,35 1,-17-18,0 18,17-1,1-17,-19 0,36 18,-17-18,-1 0,18 18,-18-18,18 17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55:17.93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2,'88'0,"-18"0,19 0,-37 0,-16 0,-19 0,19 0,-19 0,19 0,-19 0,1 18,-1-18,1 0,0 0,17 0,-17 0,-1 0,1 0,0 0,-1 0,1 0,0 0,17 0,-18 0,1 0,0 0,-1 0,1 0,0 0,17 0,-17 0,-1 0,18 0,1 0,-1 0,-17 0,35 0,-18 0,0 0,0 18,18-18,-35 17,35-17,-35 0,-1 0,18 0,-17 0,0 0,-1 0,1 0,0 0,-1 0,1 0,0 0,-1 0,1 0,-1 0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55:35.48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89,'35'0,"36"0,-36-18,53 18,-17-17,-1 17,1-18,-18 18,0-18,0 18,-1-17,-16 17,17 0,0 0,-36 0,18 0,1 0,-1 0,0 0,-17 0,0 0,17 0,-35 17,35-17,-17 0,-1 0,19 0,-1 0,-17 0,17 0,-17 0,-1 0,1 0,17 0,-17 0,-1 0,1 0,0 0,-1 0,1 0,0 0,17 0,-18 0,1 0,17 0,1 0,-19 0,1 0,17 0,1 0,-19 0,1 0,-1 0,1 0,0 0,-1 0,1 0,0 0,-1 0,1 0,0 0,-1 0,1 0,-1 0,1 0,0 0,-1 0,1 0,0 0,-1 0,1 0,0 0,-1 0,-17 18,-17-18,-1 0,18 18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55:39.63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0 283,'88'0,"35"-17,-34-1,-19 18,-17 0,0 0,0 0,-18 0,1 0,-1 0,-18 0,1 0,17 0,-17 0,0 0,17 0,-17 0,-1 0,1 18,17-1,-35 1,71-18,-1 0,54-53,-54 18,36 17,18 1,-1-1,18-17,53-1,-88 36,53-17,-71 17,-17-18,-1 18,-17 0,18 0,-19 0,-34 0,17 0,18 0,-17 0,-19 0,18 0,-17 0,0 0,-1 0,19 0,-36 18,17-18,1 0,0 0,-1 0,1 0,0 0,-1 0,1 0,17 17,-17-17,17 0,18 0,-35 0,34 0,-34 0,35 0,0 0,-35 0,34 0,1 0,-17 0,17 0,35 0,-35 0,0 0,0 0,-1 0,-16 0,17 0,-18 0,0 0,0 0,1 0,-19 0,19 0,17 0,-18 0,53 0,36-17,70-1,-18 0,0-17,-35 35,-35 0,-18 0,-52 0,17 0,-18 0,-17 0,-1 0,19 0,-19 0,1 0,-1 0,1 0,0 0,35 0,0 0,17 0,18 0,36 0,-1 0,1 18,-54-18,18 0,-52 17,17 1,0-18,-1 18,-34-18,17 0,-35 17,18-17,0 0,-1 0,1 18,0-18,-18 18,17-18,36 0,18 0,17 0,0 0,36 0,-19 0,19 17,-18-17,-18 18,0 0,-17-18,-18 17,-1-17,-16 18,-1-18,0 0,-35 17,18-17,17 0,-17 0,35 0,35 0,35 0,107 0,17 0,-53 0,-18 0,-52 0,-1 18,-35-18,-17 18,-18-18,0 17,-18-17,0 0,0 18,-17-18,0 18,17 17,18-35,0 0,-18 0,36 0,-1 0,1 0,-18 0,17 0,-17 0,0 0,0 0,-18 0,1 0,-19 0,19 0,-19 0,1 0,17 0,-17 0,-1 0,1 0,0 0,17 0,-17 0,-1 0,1 0,17 0,-17 0,-1 0,19 0,-19 0,19 0,-19 0,1 0,-1 0,1 0,0 0,-1 0,19 0,-19 0,1 0,0 0,-1 0,1 0,0 0,-1 0,1 0,-1 0,1 0,0 0,-1 0,1 0,0 0,17 0,-17 0,-1 0,1 0,-1 0,1 0,0 0,-1 18,1-18,17 0,-17 0,0 0,-1 0,1 0,-1 0,1 0,0 0,-1 0,1 0,0 0,-1 0,1 0,17 0,-17 0,0 0,-1 0,1 0,-1 0,1 0,0 0,-1 0,1 0,0 0,-18 17,17-17,1 0,0 0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6:55:46.80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0 212,'36'0,"52"-17,35-1,89-17,0 17,17-35,-18 35,-140 18,0 0,-36-17,35 17,-17 0,18 0,-36 0,18 0,0 0,-35 0,35 0,-36 0,36 0,-18 0,-17 0,17 0,-17 0,35 0,-18 0,0 0,1 0,-1 0,-17 0,17 0,-17 0,-1 0,18 0,-17 0,0 0,-1 0,19 0,-19 0,1 0,17 0,0 0,18 0,0 0,0 0,0 0,-18 0,-17 0,17 0,18 0,-17 0,-1 0,35 0,-52 0,53 0,-19 0,1 0,0 0,0 0,-17 0,16 0,1 0,-35 0,17 0,1 0,-19 17,18-17,-17 0,17 18,18-18,-35 0,17 0,18 0,35 0,1-18,69 18,-17-17,-17-1,-1 18,-52 0,17 0,-35 0,0 0,0 0,-36 0,1 0,17 0,-17 0,0 0,-1 0,1 0,17 0,36 0,17 0,35 0,19 0,-37 0,1 0,18 0,-71 0,0 0,-1 0,-16 0,-19 0,19 0,-1 0,-17 0,17 0,-18 0,1 0,17 18,1-1,-1-17,-17 0,17 0,18 0,-18-17,36 17,17 0,-18-18,1 18,-36 0,18 0,0 0,-18 0,18 0,-18 0,-17 0,17 0,1 0,-19 0,1 0,0 0,17 0,-17 18,-1-18,18 0,-17 0,0 0,-1 0,1 0,0 0,-1 0,1 0,0 0,-1 0,1 0,-1 0,1 0,0 0,-1 0,1 0,0 0,-1 0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7:04:28.30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0 236,'176'0,"230"-53,53-18,-71 54,-141 17,-53-53,-53 35,18 18,-36 0,-70 0,18 0,-18 0,-1 0,-34 18,17-18,1 17,-19-17,1 0,17 0,18 0,35 0,0-17,36 17,35 0,-53 0,17 0,0 0,-34 0,34 17,1-17,-54 0,1 0,-36 18,0-18,-17 0,35 18,-18-18,0 0,1 17,17-17,-36 0,19 0,-1 0,-18 0,1 0,0 0,17 0,-17 0,-1 0,19 0,-19 18,18-18,-17 0,0 0,-1 0,-17 18,36-18,34 0,-17 0,88 0,71-53,0 35,-1-17,54 17,-89 1,-52 17,-1 0,-70 0,0 0,18 0,-36 0,0 0,18 0,-35 0,17 0,-17 0,17 0,-18 0,1 0,0 0,-1 0,1 0,0 0,-1 0,1 0,0 0,-1 0,1 17,0-17,-18 18,17-18,1 17,-1-17,72 0,-1 0,71 0,-18 0,35 0,-52 0,17 0,-36 0,-52 0,36 0,-19 0,-17 0,-35 0,17 0,-17 0,-1 0,1 0,0 0,17 0,-18 0,19 0,-1 0,-17 0,17 0,-17 0,17 0,0 0,0 0,1 0,17 0,-36 0,36 0,-35 0,35 0,-18 0,-17 0,17 0,-17 0,34 0,-16 0,-1 0,0 0,18 0,-35 0,35 0,17 0,-34 0,17 0,17 0,-35 0,36 0,-18 0,0 0,0 0,0 0,17 0,-52 0,35 0,0 0,-18 0,18 0,-18 0,-17 0,17 0,-17 0,-1 0,1 0,0 0,-1 0,1 0,-1 0,1 0,0 0,17 0,-17 0,-1 0,19 0,-19 0,1 0,-1 0,1 0,0 0,-1 0,1 0,0 0,-1 0,1 0,0 0,-1 0,-17 18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7:04:35.44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0 220,'53'0,"53"0,70 0,54 0,70-17,-89-19,-70 36,-17-17,-36 17,-35 0,0 0,-18 0,0 0,1 0,-1 0,18 0,-18 0,1 0,16 0,1 0,-17 0,17 0,-1 0,-16 0,17 17,0-17,-53 18,35-18,-18 0,1 0,0 0,-1 0,1 0,0 0,-1 0,1 0,0 0,-1 0,1 0,0 0,34 0,37 0,87 0,89 0,52-18,-52 1,35 17,-106 0,-36 0,-69 0,-1 0,-35 0,0 0,-18 0,18 0,17 0,-34 0,34 0,-17 0,-35 17,35-17,-18 18,-17-18,17 0,18 18,-36-18,19 17,-19-17,1 18,0-18,-1 0,1 18,-1-1,19-17,52 0,35 0,283-17,-18-19,-176 19,-18 17,-18 0,-17 0,-18-18,-17 18,-36 0,-35 0,-18 0,-17 0,-1 0,1 0,0 0,-1 0,1 0,-18 18,17-1,1-17,-18 18,53-18,53 0,141 0,-53-18,106 18,-36-35,-34 35,-54 0,-17 0,-71 0,-70 0,34 0,-34 0,0 0,-1 0,1 0,0 0,-1 0,1 0,0 0,52 0,71-18,0 1,106-19,71 19,52-19,-88 36,-105 18,-89-18,-53 0,1 0,-36 18,35-18,-18 0,19 0,-19 0,-17 17,18-17,17 18,-17-18,17 0,53 0,36 0,52 0,89 0,-89 0,-70 0,-53 0,18 0,-19 0,-16 0,-1 0,-17 0,17 0,-35 18,18-18,-1 0,1 0,17 0,53 0,159 0,124-53,123 17,-53 19,-159 17,-106-35,-123 35,-18 0,-17 0,0 0,-1 0,-17 17,18-17,0 0,-18 18,17-18,1 17,-18 72,53-89,0 0,88 0,88-18,18 18,35-18,18-17,-88 35,-71 0,-71 0,-52 0,17 0,-17 0,0 0,-1 0,1 0,0 0,-1 0,1 0,17 0,-17 0,-1 0,1 0,0 0,-1 0,19 0,-19 0,18 0,-17 0,0 0,17 0,-17 0,-1 0,1 0,0 0,-1 0,1 0,0 0,-1 0,18 0,-17 0,0 0,17 0,0 0,1 0,-1 0,-18 0,19 0,-19 0,19 0,-1 0,0 0,0 0,-17 0,17 0,1 0,-19 0,19 0,-19 0,1 0,17 0,-17 0,-1 0,19 0,-19 0,1 0,0 0,-1 0,1 0,17 0,-17 0,17 0,-17 0,17 0,-17 0,17 0,-17 0,-1 0,18 0,-17 0,0 0,-1 0,1 0,0 0,-1 0,1 0,0 0,-1 0,1 0,0 0,-1 0,1 0,-1 0,1 0,0 0,-1 0,1 0,0 0,-1 0,1 0,0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8-11-11T01:13:15.56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231 363,'53'0,"35"0,-18 0,1 0,-18 0,17 0,1 0,0 0,-18 0,17 0,1 0,-18 0,-18 0,18 0,-36 0,19 17,-1-17,-17 0,34 0,-16 0,-19 18,19-18,-1 0,-35 18,35-18,-17 0,0 0,17 0,-18 0,1 0,0 0,-1 0,1 0,0 0,-1 0,1 0,0 0,-1 0,1 0,-1 0,19 0,-19 0,1 0,0 0,-1 0,1 0,0 0,-1 0,1 0,-1 0,1 0,0 0,-1 0,1 0,0 0,17 0,0 0,-17 0,17 0,-17 0,-1 0,19 0,-19 0,1 0,17 0,-17 0,0 0,17 0,-18 0,19 0,-19 0,19 0,-1 0,-17 0,34 0,-16 0,17 0,-18 0,18 0,-18 0,18 0,0 0,-18 0,18 0,0 0,-18 0,18 0,-35 0,35 0,-18 0,0 0,1 0,17 0,-36 0,36 0,0 0,-35 0,17 0,-17 0,17 0,0 0,0 0,-17 0,0 0,17 0,-17 0,17 17,0-17,0 0,54 0,34-17,89 17,-89-18,1 18,-54 0,-17 0,18 0,-18 0,-36 0,1 0,17 0,-17 0,0 0,17 0,0 0,0 0,-17 0,17 0,-17 0,35 0,-18 18,0-18,1 17,-1-17,-17 0,17 18,0-18,-17 18,-1-18,19 17,-19-17,19 0,-19 18,1-18,-18 18,18-18,-1 0,1 0,-1 0,1 0,0 0,17 0,-17 0,17 0,-17 0,-1 0,1 0,-1 0,1 0,17 0,-17 0,17 0,-17 0,0 0,17 0,-17 0,-1 0,18 0,-17 0,0 0,-1 0,1 0,0 0,17 0,0 0,-17 0,17 0,-17 0,17 0,0 0,-17 0,0 0,-1 0,1 0,17 0,-17 0,-1 0,1 0,0 0,-1 0,1 0,-18-18,18 18,-1 0,1 0,0 0,-1 0,1 0,-1 0,1 0,0 0,-1 0,1 0,0 0,-1 0,1 0,-18-18,0 1,0-1,-18 18,18-18,0 1,-17 17,-1-18,0 0,18 1,-17 17,-1 0,18-18,-18 18,1-18,-18 18,-1 0,19 0,-19-17,1 17,17 0,1 0,-1 0,0 0,1 0,-1 0,1 0,-1 0,0 0,-17 0,17 0,1 0,-19 0,19 0,-18 0,-1 0,1 0,0 0,17 0,0 0,-17 0,18 0,-1 0,0-18,-17 18,0 0,-1 0,1 0,0 0,17 0,1 0,-19 0,19 0,-19 0,1 0,0 0,-18 0,35 0,-35 0,18 0,0 0,0 0,-18 0,35 18,-35-18,18 0,-1 0,1 0,0 0,-18 17,18-17,-18 0,35 0,-35 0,36 0,-36 0,17 0,1 0,0 0,-18 0,35 0,-17 0,0 0,-1 0,-16 0,34 0,-35 0,18 0,-1 0,1 0,18 0,-19 0,-17 0,36 0,-36 0,18 0,-1 0,1 0,-18-17,35 17,-35 0,18 0,0 0,0 0,-18 0,35-18,-35 18,0 0,36 0,-19 0,19-17,-19 17,1 0,0-18,0 18,-18 0,35 0,-35-18,18 18,0 0,-1-17,-17 17,18-18,0 18,-18 0,35 0,-35 0,18 0,0 0,-18-18,0 18,18 0,-1 0,-17 0,18 0,-18 0,0 0,18 0,0 0,-18 0,18-17,-18 17,17 0,1 0,0 0,-18 0,35 0,-17 0,17 0,-17 0,0 0,17 0,1 0,-1-18,-17 18,-1-18,19 18,-19 0,1 0,0-17,17 17,-17 0,17 0,1 0,-19 0,19 0,-1-18,-17 18,17 0,-17 0,0 0,-1 0,19 0,-19-17,19 17,-36 0,35 0,-17 0,0 0,17-18,-17 18,0-18,17 18,-17 0,17 0,-17-17,-1 17,1 0,0 0,17 0,-17 0,17 0,1 0,-19 0,1-18,0 18,0 0,17 0,0 0,-17 0,17 0,-17 0,0 0,17 0,1 0,-1 0,0 0,1 0,-1 0,0 0,1 0,-1 0,0 0,1 0,-18 18,17-18,18 17,-18-17,1 18,-1 0,18-1,-18-17,1 0,17 18,0-1,-18-17,0 0,1 18,17 0,-18-1,18 1,-18 0,18-1,0 1,0 0,0-1,0 1,0-1,0 1,0 0,18-18,-18 17,0 1,18 0,-1-1,1 1,-18 0,18-18,-18 17,17 1,1-18,0 18,-1-1,-17 1,36-18,-19 17,18-17,-35 18,18-18,17 18,1-18,-19 0,1 0,17 0,-17 0,-1 0,1 0,0 0,-1 0,1 0,0 0,-1 0,19 0,-19 0,18 0,-17 0,35 0,0 0,18 0,-36-18,35 18,-17-18,0 1,-18 17,1-18,-19 18,1-17,17 17,-17-18,0 18,17 0,-18 0,19 0,-1-18,-17 18,52-17,-17 17,35 0,-17-18,17 0,0 18,-17-17,-18 17,-18-18,0 18,1 0,-19 0,19 0,-19 0,1 0,17 0,-17 0,-1 0,19 0,-19 0,1 0,0 0,17 0,0 0,-17-18,17 18,-17 0,17 0,18 0,-18 0,0 0,-35-17,36 17,-19 0,1 0,17 0,-17 0,0 0,-1 0,1 0,-1 0,1 0,0 0,-1 0,19 0,-19 0,1 0,17 0,-17 0,-1 0,19 0,-1 0,-17 0,17 0,0 0,-17 0,17 0,-17 0,17 0,0 0,1 0,-1 0,18 0,-36 0,19 0,-1 0,0 0,1 0,-19 0,1 0,-1 0,19 0,17 0,-36 0,19 0,16 0,-16 0,17 0,0 0,-18 0,35 0,1 0,17 0,0 0,1 0,34 0,-35 0,0 0,1 0,-1 0,18 0,-53 0,17 0,1 0,-54 0,19 0,-1 0,-17 0,17 0,-18 0,1 0,17 0,-17 0,17 0,-17 0,0 0,-1 0,1 0,-1 0,1 0,0 0,-1 0,-17 17,18-17,0 0,17 0,-17 0,-1 0,18 0,1 0,-1 0,0 0,1 0,-19 0,1 0,0 0,-1 0,1 0,-1 0,1 0,0 0,-1 0,19 0,-19 0,1 0,17 0,-17 0,-1 0,1 0,0 0,-1 0,19 0,-1 0,-17 0,17 0,-18 0,1 0,0 0,-1 0,1 0,0 0,-1 0,1 0,0 0,-1 0,1 0,0 0,-1 0,1 0,-1 0,1 0,0 0,-1 0,1 0,-18-17,0-1,18 18,-18-18,0 1,0-1,0 1,0-1,-18 0,0 1,1 17,-1-18,18 0,-18 18,-17 0,0-17,0-1,-1 0,1 18,0 0,17-17,-17 17,0-18,17 18,-17 0,-1-17,19 17,-19 0,1 0,0 0,0 0,17 0,0 0,-17 0,17 0,1 0,-1 0,1 0,-1 0,0 0,1 0,-1 0,0 0,1 0,-1 0,0 0,-17 0,0 0,17 0,1 0,-19 0,19 0,-1 0,-17 0,17 0,-17 17,0-17,17 18,-35-18,18 0,17 17,-17-17,0 18,-1-18,1 18,-18-18,35 0,-35 17,18-17,18 0,-19 0,1 0,0 0,-1 0,19 0,-18 0,17 0,-35 0,18 0,-1 0,1 0,-18 0,36 0,-36 0,17 0,1 0,-18 0,36 0,-36 0,17 0,1 0,-18 0,0 0,18 0,-36 0,19 0,-19 0,36 0,-18 0,17 0,19 0,-18 0,17 0,-17 0,-1 0,19 0,-19 0,1 0,0 0,0 0,17 0,0 0,-17 0,17 0,1 0,-1 0,-17 0,0 0,-1 0,1 0,0 0,17-17,0 17,-17 0,18-18,-1 18,-17 0,17-18,-17 18,17 0,0 0,-17 0,0 0,0 0,-1 0,19 0,-19 0,19 0,-1 0,1 0,-1 0,0 0,1 0,-1 0,0 0,1 0,-1 0,0 0,1 0,-19 0,19-17,-1 17,-17 0,17 0,1 0,-19 0,19 0,-19 0,36-18,-35 18,0 0,0 0,17 0,0 0,-17 0,17 0,1 0,-1 0,-17 0,0 0,17 0,0 0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7:04:43.17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0 317,'71'0,"35"18,-1-18,1 0,-53 0,35 0,-35 0,36 0,-37 17,19-17,-18 0,0 18,-18-18,18 0,0 18,0-18,-18 17,-17-17,17 0,0 0,-17 0,0 0,-1 0,1 0,-18 18,18-18,-18 17,17 19,18-36,36-18,123-35,71 18,105-53,142 17,-248 54,-105-1,-71 18,-35-18,0 18,-35 0,34 0,-34 0,17 0,1 0,-19 0,19 0,-1 0,0 0,0 0,-17 0,17 0,-17 0,0 0,-1 0,1 0,0 0,-1 0,1 0,-1 0,1 0,0 0,-18 18,35-18,18 0,17 0,72 0,87-35,-53 17,-17 18,-35-18,-1 1,-35 17,36 0,-54 0,-17-18,18 18,-18 0,-36 0,19 0,-1 0,-18 0,1 0,-18 18,18-18,17 0,36 0,17 0,194-18,18 0,-36-17,-52 18,-18 17,-35 0,-36 0,-34 0,-54 0,0 0,0 0,-17 0,0 0,-1 0,1 0,0 0,34 0,37 0,34 0,-17 0,141 0,-71 0,-52 0,-71 0,17 17,-17-17,-18 0,18 0,0 18,-35-18,0 0,17 0,-18 0,1 0,0 0,-18 17,17-17,1 18,17-18,18 0,53 0,53-35,17 35,-35 0,36-18,-19 18,-52 0,-35 0,17 0,-35 0,0 0,-36 0,1 0,0 0,-1 18,1-18,0 0,-1 35,54-35,-18 0,70 0,71 0,-17 0,-1 0,-105 0,-1 0,-35 0,18 18,-17-18,-1 17,-17-17,17 18,-18-18,1 0,0 0,-1 18,36-18,36 0,87 0,-53 0,-17 0,-18 0,1 0,-19 0,18 0,-17 0,-36 0,18 17,-18-17,-17 18,17-18,-17 0,0 0,17 0,53 0,53 0,106-35,-71 35,-52 0,-36-18,36 18,-36 0,0 0,0 0,-35 0,18 0,-36 0,0 0,1 0,-1 18,-18-18,-17 17,18-17,-36 0,54 0,34 0,54 0,34 0,1-17,-53 17,18 0,17 0,17 0,-34 0,-36 0,0 0,-17 0,-18 0,-36 0,1 0,17 17,-17-17,17 0,53 0,36 0,88 0,-36 0,-88 0,-17 0,-18 0,-18 0,35 0,-17 0,-35 0,35 0,-18 0,-17 0,-1 0,1 18,17-18,1 0,-1 0,-17 0,-1 0,18 0,-17 0,17 0,18 0,-35 0,17 0,-17 0,17 0,0 0,-17 0,17 0,1 18,-19-18,1 0,0 0,17 0,0 0,0 0,-17 0,17 0,1 0,-19 0,18 0,-17 0,17 0,1 0,-1 0,0 0,-17 0,35 0,-18 0,-17 0,35 0,-18 0,-17 0,17 0,-18 0,1 0,17 0,1 0,-19 0,1 0,17 0,0 0,-17 0,0 0,17 0,-17 0,-1 0,1 0,0 0,-1 0,1 0,0 0,-1 0,1 0,-1 0,1 0,0 0,-1 0,1 0,0 0,-1 0,1 0,0 0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7:04:51.94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0 105,'406'0,"-124"18,-70 17,-36-17,-17 17,-53-17,-18 17,-18-35,-17 0,-35 0,0 18,-1-18,-17 18,18-18,-1 0,36 0,36-18,246 0,70-52,-105 70,-35 0,-36-18,-17 18,-89 0,-17 0,-35 0,-18 0,-36 0,1 0,0 0,-1 0,18 18,1-18,-19 0,1 0,53 0,52-18,89 0,88 1,-18-19,18 36,-159 0,-71 0,-17 0,-35 0,35 0,-36 0,19 0,-1 0,-17 0,17 18,-17-18,17 18,0-18,106-18,159-17,406 35,-160 0,-281 0,-89 17,-52-17,-36 18,-17-18,-36 0,0 0,0 18,-17-18,0 0,-18 17,17-34,19 17,34 0,54 0,140-36,142 19,-18-18,-106 35,-17 0,-89 0,-105 0,-1 0,-52 0,0 0,-18 17,0 1,53-18,35 0,88 0,142 0,-19-35,1 52,-70-17,-89 0,-18 0,-70 0,-35 35,17-35,-17 0,-18 18,0 0,53-18,52 0,89-18,36 0,70 1,-36-18,-87 35,-72 0,-52 0,-17 17,-1-17,-17 18,-1-18,1 0,-1 17,19-17,34 0,18-17,89-1,87 18,107-17,-71-19,-159 19,-71 17,-17 0,0 0,-17 17,34-17,-35 18,1 0,-1-18,0 17,-17-17,17 0,53 0,36 0,-1 0,54 0,17 0,17 0,1 0,-36 0,-35 0,-52 0,-19 0,1 0,-1 0,-34 0,17 0,-18 0,-18 0,36 0,-35 0,0 0,17 0,-17 0,-1 0,18 0,-17 0,17 0,-17 0,17 0,-17 0,17 0,1 18,-19-18,1 0,17 0,0 0,1 0,-1 0,-17 0,17 0,0 0,-17 17,17-17,0 0,1 0,-19 0,18 0,-17 0,17 0,-17 0,0 0,-1 0,1 0,0 0,-1 0,1 0,0 0,-1 0,1 0,-36 0,18 18,-17-18,17 18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7:05:00.41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0,'18'0,"52"0,18 0,54 0,-1 0,-35 0,-1 0,1 0,-18 0,-17 18,17-18,-17 18,-18-18,0 0,35 17,-35-17,17 18,-35 0,1-18,-1 0,-17 17,17-17,-17 0,-1 0,19 18,-19-18,1 0,17 0,-17 0,-1 0,1 0,17 18,-17-18,0 0,17 0,0 0,0 0,-17 0,0 0,17 0,-17 0,-1 0,1 0,-1 0,19 0,-19 0,19 0,-19 0,1 0,0 0,-1 0,1 0,0 0,-1 0,1 0,-1 0,19 0,-1 0,0 0,1 0,-19 0,1 0,17 0,-17 0,17 0,-17 0,-1 0,19 0,-1 0,-18 0,1 0,17 0,-17 0,0 0,17 0,-17 0,17 0,-17 0,-1 0,1 0,-1 0,1 0,17 0,-17 0,0 0,-1 0,1 0,0 0,-1 0,1 0,-1 0,1 0,0 0,-1 0,1 0,0 0,-1 0,1 0,0 0,-1 0,1 0,-1 0,1 0,-18-18,18 18,-1 0,1 0,0 0,-1 0,1 0,17 0,-17 0,0 0,-1 0,1 0,-1 0,1 0,0 0,-1 0,19 0,-19 0,1 0,0 0,-1 0,1 0,-1 0,1 0,0 0,-36-18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7:05:03.26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988 0,'-18'36,"1"-19,17 1,0 0,-18-18,0 17,18 1,0 0,-17-18,-1 17,0 18,1 1,17-19,-18 1,0 17,18-17,-17 17,-1-17,1 0,-1 17,0-18,1 19,-19-1,19 18,-19-18,1 18,35-35,-35 35,0 0,17-1,-17 1,-1-17,19 17,-18 0,17-18,0 18,1-18,-19 18,19 0,-1 17,0-34,-17-1,17 0,18 0,0-17,-17 0,-1-1,18 1,-17 0,17-1,0 1,-18 0,18-1,-18 1,18 0,-17-18,-1 35,0-18,18 1,0 0,-17-18,17 17,-18-17,18 18,0 0,18-18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ax="4800" units="cm"/>
          <inkml:channel name="Y" type="integer" max="1350" units="cm"/>
        </inkml:traceFormat>
        <inkml:channelProperties>
          <inkml:channelProperty channel="X" name="resolution" value="139.53488" units="1/cm"/>
          <inkml:channelProperty channel="Y" name="resolution" value="69.94819" units="1/cm"/>
        </inkml:channelProperties>
      </inkml:inkSource>
      <inkml:timestamp xml:id="ts0" timeString="2019-05-30T17:05:05.24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0,'0'53,"35"17,1 1,-19-1,36 1,-53-18,18 0,0 0,-18-36,17 1,-17 0,18-18,-18 35,0-17,0-1,17 1,1-1,-18 1,0 0,18-1,-18 1,0 0,0-1,0 19,17-19,-17 18,0-17,0 0,18 35,-18 0,18-18,-1 35,1 54,0-54,-18 1,17-53,-17 17,0 0,0-17,0 17,0-17,0-1,18 1,-18 0,0-1,0 1,35 17,-17 1,-1-1,1 0,0 0,-18-17,0 17,17-17,-17 0,0-1,18 1,-18-1,18-17,-18 18,0 0,0-1,17 1,1 0,0 35,-18 17,17-17,1-18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9B4741-DDD0-4971-8EC4-12442C46BA1E}" type="datetimeFigureOut">
              <a:rPr lang="de-DE" smtClean="0"/>
              <a:pPr/>
              <a:t>21.04.2021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5F26B3-9AEB-489C-ABF1-598736DFC0E4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2ED777-D5CA-49FA-BB4A-1E6D0E86A3AF}" type="slidenum">
              <a:rPr lang="de-DE" smtClean="0"/>
              <a:pPr/>
              <a:t>6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B2FD-C2A8-425D-8C8C-62BA00ECBF92}" type="datetimeFigureOut">
              <a:rPr lang="de-DE" smtClean="0"/>
              <a:pPr/>
              <a:t>21.04.2021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FAE9-1A6A-4711-867E-6626442ECB3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B2FD-C2A8-425D-8C8C-62BA00ECBF92}" type="datetimeFigureOut">
              <a:rPr lang="de-DE" smtClean="0"/>
              <a:pPr/>
              <a:t>21.04.2021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FAE9-1A6A-4711-867E-6626442ECB3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B2FD-C2A8-425D-8C8C-62BA00ECBF92}" type="datetimeFigureOut">
              <a:rPr lang="de-DE" smtClean="0"/>
              <a:pPr/>
              <a:t>21.04.2021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FAE9-1A6A-4711-867E-6626442ECB3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B2FD-C2A8-425D-8C8C-62BA00ECBF92}" type="datetimeFigureOut">
              <a:rPr lang="de-DE" smtClean="0"/>
              <a:pPr/>
              <a:t>21.04.2021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FAE9-1A6A-4711-867E-6626442ECB3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B2FD-C2A8-425D-8C8C-62BA00ECBF92}" type="datetimeFigureOut">
              <a:rPr lang="de-DE" smtClean="0"/>
              <a:pPr/>
              <a:t>21.04.2021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FAE9-1A6A-4711-867E-6626442ECB3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B2FD-C2A8-425D-8C8C-62BA00ECBF92}" type="datetimeFigureOut">
              <a:rPr lang="de-DE" smtClean="0"/>
              <a:pPr/>
              <a:t>21.04.2021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FAE9-1A6A-4711-867E-6626442ECB3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B2FD-C2A8-425D-8C8C-62BA00ECBF92}" type="datetimeFigureOut">
              <a:rPr lang="de-DE" smtClean="0"/>
              <a:pPr/>
              <a:t>21.04.2021</a:t>
            </a:fld>
            <a:endParaRPr lang="en-US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FAE9-1A6A-4711-867E-6626442ECB3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B2FD-C2A8-425D-8C8C-62BA00ECBF92}" type="datetimeFigureOut">
              <a:rPr lang="de-DE" smtClean="0"/>
              <a:pPr/>
              <a:t>21.04.2021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FAE9-1A6A-4711-867E-6626442ECB3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B2FD-C2A8-425D-8C8C-62BA00ECBF92}" type="datetimeFigureOut">
              <a:rPr lang="de-DE" smtClean="0"/>
              <a:pPr/>
              <a:t>21.04.2021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FAE9-1A6A-4711-867E-6626442ECB3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B2FD-C2A8-425D-8C8C-62BA00ECBF92}" type="datetimeFigureOut">
              <a:rPr lang="de-DE" smtClean="0"/>
              <a:pPr/>
              <a:t>21.04.2021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FAE9-1A6A-4711-867E-6626442ECB3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B2FD-C2A8-425D-8C8C-62BA00ECBF92}" type="datetimeFigureOut">
              <a:rPr lang="de-DE" smtClean="0"/>
              <a:pPr/>
              <a:t>21.04.2021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FAE9-1A6A-4711-867E-6626442ECB3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15B2FD-C2A8-425D-8C8C-62BA00ECBF92}" type="datetimeFigureOut">
              <a:rPr lang="de-DE" smtClean="0"/>
              <a:pPr/>
              <a:t>21.04.2021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AFAE9-1A6A-4711-867E-6626442ECB3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image" Target="../media/image22.png"/><Relationship Id="rId7" Type="http://schemas.openxmlformats.org/officeDocument/2006/relationships/customXml" Target="../ink/ink9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emf"/><Relationship Id="rId5" Type="http://schemas.openxmlformats.org/officeDocument/2006/relationships/customXml" Target="../ink/ink8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13" Type="http://schemas.openxmlformats.org/officeDocument/2006/relationships/customXml" Target="../ink/ink15.xml"/><Relationship Id="rId18" Type="http://schemas.openxmlformats.org/officeDocument/2006/relationships/customXml" Target="../ink/ink18.xml"/><Relationship Id="rId26" Type="http://schemas.openxmlformats.org/officeDocument/2006/relationships/customXml" Target="../ink/ink22.xml"/><Relationship Id="rId3" Type="http://schemas.openxmlformats.org/officeDocument/2006/relationships/customXml" Target="../ink/ink10.xml"/><Relationship Id="rId21" Type="http://schemas.openxmlformats.org/officeDocument/2006/relationships/image" Target="../media/image37.emf"/><Relationship Id="rId34" Type="http://schemas.openxmlformats.org/officeDocument/2006/relationships/customXml" Target="../ink/ink26.xml"/><Relationship Id="rId7" Type="http://schemas.openxmlformats.org/officeDocument/2006/relationships/customXml" Target="../ink/ink12.xml"/><Relationship Id="rId12" Type="http://schemas.openxmlformats.org/officeDocument/2006/relationships/image" Target="../media/image33.emf"/><Relationship Id="rId17" Type="http://schemas.openxmlformats.org/officeDocument/2006/relationships/image" Target="../media/image35.emf"/><Relationship Id="rId25" Type="http://schemas.openxmlformats.org/officeDocument/2006/relationships/image" Target="../media/image39.emf"/><Relationship Id="rId33" Type="http://schemas.openxmlformats.org/officeDocument/2006/relationships/image" Target="../media/image43.emf"/><Relationship Id="rId2" Type="http://schemas.openxmlformats.org/officeDocument/2006/relationships/image" Target="../media/image28.png"/><Relationship Id="rId16" Type="http://schemas.openxmlformats.org/officeDocument/2006/relationships/customXml" Target="../ink/ink17.xml"/><Relationship Id="rId20" Type="http://schemas.openxmlformats.org/officeDocument/2006/relationships/customXml" Target="../ink/ink19.xml"/><Relationship Id="rId29" Type="http://schemas.openxmlformats.org/officeDocument/2006/relationships/image" Target="../media/image4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emf"/><Relationship Id="rId11" Type="http://schemas.openxmlformats.org/officeDocument/2006/relationships/customXml" Target="../ink/ink14.xml"/><Relationship Id="rId24" Type="http://schemas.openxmlformats.org/officeDocument/2006/relationships/customXml" Target="../ink/ink21.xml"/><Relationship Id="rId32" Type="http://schemas.openxmlformats.org/officeDocument/2006/relationships/customXml" Target="../ink/ink25.xml"/><Relationship Id="rId37" Type="http://schemas.openxmlformats.org/officeDocument/2006/relationships/image" Target="../media/image45.emf"/><Relationship Id="rId5" Type="http://schemas.openxmlformats.org/officeDocument/2006/relationships/customXml" Target="../ink/ink11.xml"/><Relationship Id="rId15" Type="http://schemas.openxmlformats.org/officeDocument/2006/relationships/image" Target="../media/image34.emf"/><Relationship Id="rId23" Type="http://schemas.openxmlformats.org/officeDocument/2006/relationships/image" Target="../media/image38.emf"/><Relationship Id="rId28" Type="http://schemas.openxmlformats.org/officeDocument/2006/relationships/customXml" Target="../ink/ink23.xml"/><Relationship Id="rId36" Type="http://schemas.openxmlformats.org/officeDocument/2006/relationships/customXml" Target="../ink/ink27.xml"/><Relationship Id="rId10" Type="http://schemas.openxmlformats.org/officeDocument/2006/relationships/image" Target="../media/image32.emf"/><Relationship Id="rId19" Type="http://schemas.openxmlformats.org/officeDocument/2006/relationships/image" Target="../media/image36.emf"/><Relationship Id="rId31" Type="http://schemas.openxmlformats.org/officeDocument/2006/relationships/image" Target="../media/image42.emf"/><Relationship Id="rId4" Type="http://schemas.openxmlformats.org/officeDocument/2006/relationships/image" Target="../media/image29.emf"/><Relationship Id="rId9" Type="http://schemas.openxmlformats.org/officeDocument/2006/relationships/customXml" Target="../ink/ink13.xml"/><Relationship Id="rId14" Type="http://schemas.openxmlformats.org/officeDocument/2006/relationships/customXml" Target="../ink/ink16.xml"/><Relationship Id="rId22" Type="http://schemas.openxmlformats.org/officeDocument/2006/relationships/customXml" Target="../ink/ink20.xml"/><Relationship Id="rId27" Type="http://schemas.openxmlformats.org/officeDocument/2006/relationships/image" Target="../media/image40.emf"/><Relationship Id="rId30" Type="http://schemas.openxmlformats.org/officeDocument/2006/relationships/customXml" Target="../ink/ink24.xml"/><Relationship Id="rId35" Type="http://schemas.openxmlformats.org/officeDocument/2006/relationships/image" Target="../media/image44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ustomXml" Target="../ink/ink30.xml"/><Relationship Id="rId3" Type="http://schemas.openxmlformats.org/officeDocument/2006/relationships/image" Target="../media/image47.png"/><Relationship Id="rId7" Type="http://schemas.openxmlformats.org/officeDocument/2006/relationships/image" Target="../media/image49.em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9.xml"/><Relationship Id="rId5" Type="http://schemas.openxmlformats.org/officeDocument/2006/relationships/image" Target="../media/image48.emf"/><Relationship Id="rId4" Type="http://schemas.openxmlformats.org/officeDocument/2006/relationships/customXml" Target="../ink/ink28.xml"/><Relationship Id="rId9" Type="http://schemas.openxmlformats.org/officeDocument/2006/relationships/image" Target="../media/image50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ustomXml" Target="../ink/ink33.xml"/><Relationship Id="rId3" Type="http://schemas.openxmlformats.org/officeDocument/2006/relationships/image" Target="../media/image52.png"/><Relationship Id="rId7" Type="http://schemas.openxmlformats.org/officeDocument/2006/relationships/image" Target="../media/image54.emf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32.xml"/><Relationship Id="rId5" Type="http://schemas.openxmlformats.org/officeDocument/2006/relationships/image" Target="../media/image53.emf"/><Relationship Id="rId4" Type="http://schemas.openxmlformats.org/officeDocument/2006/relationships/customXml" Target="../ink/ink31.xml"/><Relationship Id="rId9" Type="http://schemas.openxmlformats.org/officeDocument/2006/relationships/image" Target="../media/image55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ustomXml" Target="../ink/ink36.xml"/><Relationship Id="rId13" Type="http://schemas.openxmlformats.org/officeDocument/2006/relationships/image" Target="../media/image61.emf"/><Relationship Id="rId3" Type="http://schemas.openxmlformats.org/officeDocument/2006/relationships/image" Target="../media/image57.png"/><Relationship Id="rId7" Type="http://schemas.openxmlformats.org/officeDocument/2006/relationships/image" Target="../media/image58.emf"/><Relationship Id="rId12" Type="http://schemas.openxmlformats.org/officeDocument/2006/relationships/customXml" Target="../ink/ink38.xm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35.xml"/><Relationship Id="rId11" Type="http://schemas.openxmlformats.org/officeDocument/2006/relationships/image" Target="../media/image60.emf"/><Relationship Id="rId5" Type="http://schemas.openxmlformats.org/officeDocument/2006/relationships/image" Target="../media/image29.emf"/><Relationship Id="rId15" Type="http://schemas.openxmlformats.org/officeDocument/2006/relationships/image" Target="../media/image62.emf"/><Relationship Id="rId10" Type="http://schemas.openxmlformats.org/officeDocument/2006/relationships/customXml" Target="../ink/ink37.xml"/><Relationship Id="rId4" Type="http://schemas.openxmlformats.org/officeDocument/2006/relationships/customXml" Target="../ink/ink34.xml"/><Relationship Id="rId9" Type="http://schemas.openxmlformats.org/officeDocument/2006/relationships/image" Target="../media/image59.emf"/><Relationship Id="rId14" Type="http://schemas.openxmlformats.org/officeDocument/2006/relationships/customXml" Target="../ink/ink3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customXml" Target="../ink/ink42.xml"/><Relationship Id="rId13" Type="http://schemas.openxmlformats.org/officeDocument/2006/relationships/image" Target="../media/image72.emf"/><Relationship Id="rId3" Type="http://schemas.openxmlformats.org/officeDocument/2006/relationships/image" Target="../media/image67.png"/><Relationship Id="rId7" Type="http://schemas.openxmlformats.org/officeDocument/2006/relationships/image" Target="../media/image69.emf"/><Relationship Id="rId12" Type="http://schemas.openxmlformats.org/officeDocument/2006/relationships/customXml" Target="../ink/ink44.xml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41.xml"/><Relationship Id="rId11" Type="http://schemas.openxmlformats.org/officeDocument/2006/relationships/image" Target="../media/image71.emf"/><Relationship Id="rId5" Type="http://schemas.openxmlformats.org/officeDocument/2006/relationships/image" Target="../media/image68.emf"/><Relationship Id="rId10" Type="http://schemas.openxmlformats.org/officeDocument/2006/relationships/customXml" Target="../ink/ink43.xml"/><Relationship Id="rId4" Type="http://schemas.openxmlformats.org/officeDocument/2006/relationships/customXml" Target="../ink/ink40.xml"/><Relationship Id="rId9" Type="http://schemas.openxmlformats.org/officeDocument/2006/relationships/image" Target="../media/image70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ustomXml" Target="../ink/ink47.xml"/><Relationship Id="rId13" Type="http://schemas.openxmlformats.org/officeDocument/2006/relationships/image" Target="../media/image79.emf"/><Relationship Id="rId18" Type="http://schemas.openxmlformats.org/officeDocument/2006/relationships/customXml" Target="../ink/ink52.xml"/><Relationship Id="rId26" Type="http://schemas.openxmlformats.org/officeDocument/2006/relationships/customXml" Target="../ink/ink56.xml"/><Relationship Id="rId3" Type="http://schemas.openxmlformats.org/officeDocument/2006/relationships/image" Target="../media/image74.png"/><Relationship Id="rId21" Type="http://schemas.openxmlformats.org/officeDocument/2006/relationships/image" Target="../media/image83.emf"/><Relationship Id="rId7" Type="http://schemas.openxmlformats.org/officeDocument/2006/relationships/image" Target="../media/image76.emf"/><Relationship Id="rId12" Type="http://schemas.openxmlformats.org/officeDocument/2006/relationships/customXml" Target="../ink/ink49.xml"/><Relationship Id="rId17" Type="http://schemas.openxmlformats.org/officeDocument/2006/relationships/image" Target="../media/image81.emf"/><Relationship Id="rId25" Type="http://schemas.openxmlformats.org/officeDocument/2006/relationships/image" Target="../media/image85.emf"/><Relationship Id="rId33" Type="http://schemas.openxmlformats.org/officeDocument/2006/relationships/image" Target="../media/image89.emf"/><Relationship Id="rId2" Type="http://schemas.openxmlformats.org/officeDocument/2006/relationships/image" Target="../media/image73.png"/><Relationship Id="rId16" Type="http://schemas.openxmlformats.org/officeDocument/2006/relationships/customXml" Target="../ink/ink51.xml"/><Relationship Id="rId20" Type="http://schemas.openxmlformats.org/officeDocument/2006/relationships/customXml" Target="../ink/ink53.xml"/><Relationship Id="rId29" Type="http://schemas.openxmlformats.org/officeDocument/2006/relationships/image" Target="../media/image87.emf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46.xml"/><Relationship Id="rId11" Type="http://schemas.openxmlformats.org/officeDocument/2006/relationships/image" Target="../media/image78.emf"/><Relationship Id="rId24" Type="http://schemas.openxmlformats.org/officeDocument/2006/relationships/customXml" Target="../ink/ink55.xml"/><Relationship Id="rId32" Type="http://schemas.openxmlformats.org/officeDocument/2006/relationships/customXml" Target="../ink/ink59.xml"/><Relationship Id="rId5" Type="http://schemas.openxmlformats.org/officeDocument/2006/relationships/image" Target="../media/image75.emf"/><Relationship Id="rId15" Type="http://schemas.openxmlformats.org/officeDocument/2006/relationships/image" Target="../media/image80.emf"/><Relationship Id="rId23" Type="http://schemas.openxmlformats.org/officeDocument/2006/relationships/image" Target="../media/image84.emf"/><Relationship Id="rId28" Type="http://schemas.openxmlformats.org/officeDocument/2006/relationships/customXml" Target="../ink/ink57.xml"/><Relationship Id="rId10" Type="http://schemas.openxmlformats.org/officeDocument/2006/relationships/customXml" Target="../ink/ink48.xml"/><Relationship Id="rId19" Type="http://schemas.openxmlformats.org/officeDocument/2006/relationships/image" Target="../media/image82.emf"/><Relationship Id="rId31" Type="http://schemas.openxmlformats.org/officeDocument/2006/relationships/image" Target="../media/image88.emf"/><Relationship Id="rId4" Type="http://schemas.openxmlformats.org/officeDocument/2006/relationships/customXml" Target="../ink/ink45.xml"/><Relationship Id="rId9" Type="http://schemas.openxmlformats.org/officeDocument/2006/relationships/image" Target="../media/image77.emf"/><Relationship Id="rId14" Type="http://schemas.openxmlformats.org/officeDocument/2006/relationships/customXml" Target="../ink/ink50.xml"/><Relationship Id="rId22" Type="http://schemas.openxmlformats.org/officeDocument/2006/relationships/customXml" Target="../ink/ink54.xml"/><Relationship Id="rId27" Type="http://schemas.openxmlformats.org/officeDocument/2006/relationships/image" Target="../media/image86.emf"/><Relationship Id="rId30" Type="http://schemas.openxmlformats.org/officeDocument/2006/relationships/customXml" Target="../ink/ink5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emf"/><Relationship Id="rId2" Type="http://schemas.openxmlformats.org/officeDocument/2006/relationships/customXml" Target="../ink/ink6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7.emf"/><Relationship Id="rId4" Type="http://schemas.openxmlformats.org/officeDocument/2006/relationships/customXml" Target="../ink/ink6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emf"/><Relationship Id="rId3" Type="http://schemas.openxmlformats.org/officeDocument/2006/relationships/customXml" Target="../ink/ink62.xml"/><Relationship Id="rId7" Type="http://schemas.openxmlformats.org/officeDocument/2006/relationships/customXml" Target="../ink/ink64.xml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emf"/><Relationship Id="rId5" Type="http://schemas.openxmlformats.org/officeDocument/2006/relationships/customXml" Target="../ink/ink63.xml"/><Relationship Id="rId10" Type="http://schemas.openxmlformats.org/officeDocument/2006/relationships/image" Target="../media/image103.emf"/><Relationship Id="rId4" Type="http://schemas.openxmlformats.org/officeDocument/2006/relationships/image" Target="../media/image100.emf"/><Relationship Id="rId9" Type="http://schemas.openxmlformats.org/officeDocument/2006/relationships/customXml" Target="../ink/ink6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customXml" Target="../ink/ink66.xml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7.emf"/><Relationship Id="rId5" Type="http://schemas.openxmlformats.org/officeDocument/2006/relationships/customXml" Target="../ink/ink67.xml"/><Relationship Id="rId4" Type="http://schemas.openxmlformats.org/officeDocument/2006/relationships/image" Target="../media/image11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emf"/><Relationship Id="rId13" Type="http://schemas.openxmlformats.org/officeDocument/2006/relationships/customXml" Target="../ink/ink73.xml"/><Relationship Id="rId3" Type="http://schemas.openxmlformats.org/officeDocument/2006/relationships/customXml" Target="../ink/ink68.xml"/><Relationship Id="rId7" Type="http://schemas.openxmlformats.org/officeDocument/2006/relationships/customXml" Target="../ink/ink70.xml"/><Relationship Id="rId12" Type="http://schemas.openxmlformats.org/officeDocument/2006/relationships/image" Target="../media/image125.emf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emf"/><Relationship Id="rId11" Type="http://schemas.openxmlformats.org/officeDocument/2006/relationships/customXml" Target="../ink/ink72.xml"/><Relationship Id="rId5" Type="http://schemas.openxmlformats.org/officeDocument/2006/relationships/customXml" Target="../ink/ink69.xml"/><Relationship Id="rId10" Type="http://schemas.openxmlformats.org/officeDocument/2006/relationships/image" Target="../media/image124.emf"/><Relationship Id="rId4" Type="http://schemas.openxmlformats.org/officeDocument/2006/relationships/image" Target="../media/image121.emf"/><Relationship Id="rId9" Type="http://schemas.openxmlformats.org/officeDocument/2006/relationships/customXml" Target="../ink/ink71.xml"/><Relationship Id="rId14" Type="http://schemas.openxmlformats.org/officeDocument/2006/relationships/image" Target="../media/image12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emf"/><Relationship Id="rId13" Type="http://schemas.openxmlformats.org/officeDocument/2006/relationships/customXml" Target="../ink/ink79.xml"/><Relationship Id="rId18" Type="http://schemas.openxmlformats.org/officeDocument/2006/relationships/image" Target="../media/image135.emf"/><Relationship Id="rId3" Type="http://schemas.openxmlformats.org/officeDocument/2006/relationships/customXml" Target="../ink/ink74.xml"/><Relationship Id="rId7" Type="http://schemas.openxmlformats.org/officeDocument/2006/relationships/customXml" Target="../ink/ink76.xml"/><Relationship Id="rId12" Type="http://schemas.openxmlformats.org/officeDocument/2006/relationships/image" Target="../media/image132.emf"/><Relationship Id="rId17" Type="http://schemas.openxmlformats.org/officeDocument/2006/relationships/customXml" Target="../ink/ink81.xml"/><Relationship Id="rId2" Type="http://schemas.openxmlformats.org/officeDocument/2006/relationships/image" Target="../media/image127.png"/><Relationship Id="rId16" Type="http://schemas.openxmlformats.org/officeDocument/2006/relationships/image" Target="../media/image13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9.emf"/><Relationship Id="rId11" Type="http://schemas.openxmlformats.org/officeDocument/2006/relationships/customXml" Target="../ink/ink78.xml"/><Relationship Id="rId5" Type="http://schemas.openxmlformats.org/officeDocument/2006/relationships/customXml" Target="../ink/ink75.xml"/><Relationship Id="rId15" Type="http://schemas.openxmlformats.org/officeDocument/2006/relationships/customXml" Target="../ink/ink80.xml"/><Relationship Id="rId10" Type="http://schemas.openxmlformats.org/officeDocument/2006/relationships/image" Target="../media/image131.emf"/><Relationship Id="rId4" Type="http://schemas.openxmlformats.org/officeDocument/2006/relationships/image" Target="../media/image128.emf"/><Relationship Id="rId9" Type="http://schemas.openxmlformats.org/officeDocument/2006/relationships/customXml" Target="../ink/ink77.xml"/><Relationship Id="rId14" Type="http://schemas.openxmlformats.org/officeDocument/2006/relationships/image" Target="../media/image133.emf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emf"/><Relationship Id="rId13" Type="http://schemas.openxmlformats.org/officeDocument/2006/relationships/customXml" Target="../ink/ink87.xml"/><Relationship Id="rId18" Type="http://schemas.openxmlformats.org/officeDocument/2006/relationships/image" Target="../media/image144.emf"/><Relationship Id="rId26" Type="http://schemas.openxmlformats.org/officeDocument/2006/relationships/image" Target="../media/image148.emf"/><Relationship Id="rId3" Type="http://schemas.openxmlformats.org/officeDocument/2006/relationships/customXml" Target="../ink/ink82.xml"/><Relationship Id="rId21" Type="http://schemas.openxmlformats.org/officeDocument/2006/relationships/customXml" Target="../ink/ink91.xml"/><Relationship Id="rId7" Type="http://schemas.openxmlformats.org/officeDocument/2006/relationships/customXml" Target="../ink/ink84.xml"/><Relationship Id="rId12" Type="http://schemas.openxmlformats.org/officeDocument/2006/relationships/image" Target="../media/image141.emf"/><Relationship Id="rId17" Type="http://schemas.openxmlformats.org/officeDocument/2006/relationships/customXml" Target="../ink/ink89.xml"/><Relationship Id="rId25" Type="http://schemas.openxmlformats.org/officeDocument/2006/relationships/customXml" Target="../ink/ink93.xml"/><Relationship Id="rId2" Type="http://schemas.openxmlformats.org/officeDocument/2006/relationships/image" Target="../media/image136.png"/><Relationship Id="rId16" Type="http://schemas.openxmlformats.org/officeDocument/2006/relationships/image" Target="../media/image143.emf"/><Relationship Id="rId20" Type="http://schemas.openxmlformats.org/officeDocument/2006/relationships/image" Target="../media/image14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8.emf"/><Relationship Id="rId11" Type="http://schemas.openxmlformats.org/officeDocument/2006/relationships/customXml" Target="../ink/ink86.xml"/><Relationship Id="rId24" Type="http://schemas.openxmlformats.org/officeDocument/2006/relationships/image" Target="../media/image147.emf"/><Relationship Id="rId5" Type="http://schemas.openxmlformats.org/officeDocument/2006/relationships/customXml" Target="../ink/ink83.xml"/><Relationship Id="rId15" Type="http://schemas.openxmlformats.org/officeDocument/2006/relationships/customXml" Target="../ink/ink88.xml"/><Relationship Id="rId23" Type="http://schemas.openxmlformats.org/officeDocument/2006/relationships/customXml" Target="../ink/ink92.xml"/><Relationship Id="rId28" Type="http://schemas.openxmlformats.org/officeDocument/2006/relationships/image" Target="../media/image149.emf"/><Relationship Id="rId10" Type="http://schemas.openxmlformats.org/officeDocument/2006/relationships/image" Target="../media/image140.emf"/><Relationship Id="rId19" Type="http://schemas.openxmlformats.org/officeDocument/2006/relationships/customXml" Target="../ink/ink90.xml"/><Relationship Id="rId4" Type="http://schemas.openxmlformats.org/officeDocument/2006/relationships/image" Target="../media/image137.emf"/><Relationship Id="rId9" Type="http://schemas.openxmlformats.org/officeDocument/2006/relationships/customXml" Target="../ink/ink85.xml"/><Relationship Id="rId14" Type="http://schemas.openxmlformats.org/officeDocument/2006/relationships/image" Target="../media/image142.emf"/><Relationship Id="rId22" Type="http://schemas.openxmlformats.org/officeDocument/2006/relationships/image" Target="../media/image146.emf"/><Relationship Id="rId27" Type="http://schemas.openxmlformats.org/officeDocument/2006/relationships/customXml" Target="../ink/ink9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13" Type="http://schemas.openxmlformats.org/officeDocument/2006/relationships/customXml" Target="../ink/ink6.xml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17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emf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0" Type="http://schemas.openxmlformats.org/officeDocument/2006/relationships/image" Target="../media/image16.emf"/><Relationship Id="rId4" Type="http://schemas.openxmlformats.org/officeDocument/2006/relationships/image" Target="../media/image13.emf"/><Relationship Id="rId9" Type="http://schemas.openxmlformats.org/officeDocument/2006/relationships/customXml" Target="../ink/ink4.xml"/><Relationship Id="rId14" Type="http://schemas.openxmlformats.org/officeDocument/2006/relationships/image" Target="../media/image1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5720" y="357166"/>
            <a:ext cx="8572560" cy="1470025"/>
          </a:xfrm>
        </p:spPr>
        <p:txBody>
          <a:bodyPr>
            <a:normAutofit fontScale="90000"/>
          </a:bodyPr>
          <a:lstStyle/>
          <a:p>
            <a:r>
              <a:rPr lang="es-CL" sz="4000" dirty="0"/>
              <a:t>La esclavitud en la historia del derecho 6.2</a:t>
            </a:r>
            <a:br>
              <a:rPr lang="es-CL" sz="4000" dirty="0"/>
            </a:br>
            <a:r>
              <a:rPr lang="es-CL" sz="4000" dirty="0"/>
              <a:t>Baja Edad Media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047" y="1785926"/>
            <a:ext cx="3424325" cy="4841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1857364"/>
            <a:ext cx="4536567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>
              <a:buNone/>
            </a:pPr>
            <a:endParaRPr lang="de-DE" dirty="0"/>
          </a:p>
        </p:txBody>
      </p:sp>
      <p:pic>
        <p:nvPicPr>
          <p:cNvPr id="157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099" y="857232"/>
            <a:ext cx="7608577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7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3714752"/>
            <a:ext cx="2369360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77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429132"/>
            <a:ext cx="63912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feld 6"/>
          <p:cNvSpPr txBox="1"/>
          <p:nvPr/>
        </p:nvSpPr>
        <p:spPr>
          <a:xfrm>
            <a:off x="4572000" y="5214950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Marzal</a:t>
            </a:r>
            <a:endParaRPr lang="de-DE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074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136650" y="2635250"/>
              <a:ext cx="5930900" cy="222250"/>
            </p14:xfrm>
          </p:contentPart>
        </mc:Choice>
        <mc:Fallback>
          <p:pic>
            <p:nvPicPr>
              <p:cNvPr id="3074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20816" y="2570914"/>
                <a:ext cx="5962208" cy="35092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3075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057900" y="2286000"/>
              <a:ext cx="2419350" cy="215900"/>
            </p14:xfrm>
          </p:contentPart>
        </mc:Choice>
        <mc:Fallback>
          <p:pic>
            <p:nvPicPr>
              <p:cNvPr id="3075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042066" y="2225589"/>
                <a:ext cx="2450658" cy="336722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/>
              <a:t>acción estimatoria</a:t>
            </a:r>
            <a:r>
              <a:rPr lang="de-DE" dirty="0"/>
              <a:t>/</a:t>
            </a:r>
            <a:r>
              <a:rPr lang="de-DE" i="1" dirty="0"/>
              <a:t>quanto minoris</a:t>
            </a:r>
            <a:r>
              <a:rPr lang="de-DE" dirty="0"/>
              <a:t>…</a:t>
            </a:r>
          </a:p>
        </p:txBody>
      </p:sp>
      <p:pic>
        <p:nvPicPr>
          <p:cNvPr id="179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214422"/>
            <a:ext cx="7750469" cy="4443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92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6000768"/>
            <a:ext cx="573405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40132"/>
            <a:ext cx="6429420" cy="637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098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43973550" y="61734700"/>
              <a:ext cx="0" cy="0"/>
            </p14:xfrm>
          </p:contentPart>
        </mc:Choice>
        <mc:Fallback>
          <p:pic>
            <p:nvPicPr>
              <p:cNvPr id="4098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3973550" y="61734700"/>
                <a:ext cx="0" cy="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4099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149600" y="1409700"/>
              <a:ext cx="577850" cy="101600"/>
            </p14:xfrm>
          </p:contentPart>
        </mc:Choice>
        <mc:Fallback>
          <p:pic>
            <p:nvPicPr>
              <p:cNvPr id="4099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133768" y="1346958"/>
                <a:ext cx="609153" cy="22708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4100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908800" y="1447800"/>
              <a:ext cx="685800" cy="25400"/>
            </p14:xfrm>
          </p:contentPart>
        </mc:Choice>
        <mc:Fallback>
          <p:pic>
            <p:nvPicPr>
              <p:cNvPr id="4100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892968" y="1394581"/>
                <a:ext cx="717104" cy="1318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4101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479550" y="1720850"/>
              <a:ext cx="5200650" cy="76200"/>
            </p14:xfrm>
          </p:contentPart>
        </mc:Choice>
        <mc:Fallback>
          <p:pic>
            <p:nvPicPr>
              <p:cNvPr id="4101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463711" y="1658472"/>
                <a:ext cx="5231968" cy="20095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4102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892800" y="2032000"/>
              <a:ext cx="1682750" cy="82550"/>
            </p14:xfrm>
          </p:contentPart>
        </mc:Choice>
        <mc:Fallback>
          <p:pic>
            <p:nvPicPr>
              <p:cNvPr id="4102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876962" y="1969911"/>
                <a:ext cx="1714065" cy="20672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4103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86156800" y="81546700"/>
              <a:ext cx="0" cy="0"/>
            </p14:xfrm>
          </p:contentPart>
        </mc:Choice>
        <mc:Fallback>
          <p:pic>
            <p:nvPicPr>
              <p:cNvPr id="4103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6156800" y="81546700"/>
                <a:ext cx="0" cy="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4104" name="Ink 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479550" y="2317750"/>
              <a:ext cx="4102100" cy="50800"/>
            </p14:xfrm>
          </p:contentPart>
        </mc:Choice>
        <mc:Fallback>
          <p:pic>
            <p:nvPicPr>
              <p:cNvPr id="4104" name="Ink 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463712" y="2255227"/>
                <a:ext cx="4133416" cy="17584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4105" name="Ink 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702300" y="2292350"/>
              <a:ext cx="1790700" cy="146050"/>
            </p14:xfrm>
          </p:contentPart>
        </mc:Choice>
        <mc:Fallback>
          <p:pic>
            <p:nvPicPr>
              <p:cNvPr id="4105" name="Ink 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5686463" y="2234973"/>
                <a:ext cx="1822015" cy="26080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4106" name="Ink 1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057650" y="3200400"/>
              <a:ext cx="3530600" cy="76200"/>
            </p14:xfrm>
          </p:contentPart>
        </mc:Choice>
        <mc:Fallback>
          <p:pic>
            <p:nvPicPr>
              <p:cNvPr id="4106" name="Ink 1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041811" y="3137731"/>
                <a:ext cx="3561918" cy="2015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4107" name="Ink 1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543050" y="3479800"/>
              <a:ext cx="5588000" cy="107950"/>
            </p14:xfrm>
          </p:contentPart>
        </mc:Choice>
        <mc:Fallback>
          <p:pic>
            <p:nvPicPr>
              <p:cNvPr id="4107" name="Ink 1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1527211" y="3417508"/>
                <a:ext cx="5619318" cy="23253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4108" name="Ink 1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816850" y="3149600"/>
              <a:ext cx="431800" cy="425450"/>
            </p14:xfrm>
          </p:contentPart>
        </mc:Choice>
        <mc:Fallback>
          <p:pic>
            <p:nvPicPr>
              <p:cNvPr id="4108" name="Ink 1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7800898" y="3086304"/>
                <a:ext cx="463342" cy="55204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4109" name="Ink 1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950200" y="3441700"/>
              <a:ext cx="654050" cy="12700"/>
            </p14:xfrm>
          </p:contentPart>
        </mc:Choice>
        <mc:Fallback>
          <p:pic>
            <p:nvPicPr>
              <p:cNvPr id="4109" name="Ink 1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7934370" y="3407312"/>
                <a:ext cx="685349" cy="8147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4110" name="Ink 1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854200" y="4108450"/>
              <a:ext cx="1073150" cy="63500"/>
            </p14:xfrm>
          </p:contentPart>
        </mc:Choice>
        <mc:Fallback>
          <p:pic>
            <p:nvPicPr>
              <p:cNvPr id="4110" name="Ink 1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1838365" y="4050543"/>
                <a:ext cx="1104459" cy="17931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">
            <p14:nvContentPartPr>
              <p14:cNvPr id="4111" name="Ink 1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753100" y="4114800"/>
              <a:ext cx="1600200" cy="19050"/>
            </p14:xfrm>
          </p:contentPart>
        </mc:Choice>
        <mc:Fallback>
          <p:pic>
            <p:nvPicPr>
              <p:cNvPr id="4111" name="Ink 1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5737264" y="4063218"/>
                <a:ext cx="1631513" cy="12221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">
            <p14:nvContentPartPr>
              <p14:cNvPr id="4112" name="Ink 1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467600" y="4184650"/>
              <a:ext cx="120650" cy="12700"/>
            </p14:xfrm>
          </p:contentPart>
        </mc:Choice>
        <mc:Fallback>
          <p:pic>
            <p:nvPicPr>
              <p:cNvPr id="4112" name="Ink 1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7451562" y="4125829"/>
                <a:ext cx="152362" cy="13034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">
            <p14:nvContentPartPr>
              <p14:cNvPr id="4113" name="Ink 1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504950" y="4419600"/>
              <a:ext cx="533400" cy="38100"/>
            </p14:xfrm>
          </p:contentPart>
        </mc:Choice>
        <mc:Fallback>
          <p:pic>
            <p:nvPicPr>
              <p:cNvPr id="4113" name="Ink 1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1489124" y="4357511"/>
                <a:ext cx="564692" cy="16227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">
            <p14:nvContentPartPr>
              <p14:cNvPr id="4114" name="Ink 1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391150" y="4400550"/>
              <a:ext cx="2114550" cy="57150"/>
            </p14:xfrm>
          </p:contentPart>
        </mc:Choice>
        <mc:Fallback>
          <p:pic>
            <p:nvPicPr>
              <p:cNvPr id="4114" name="Ink 1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5375313" y="4339218"/>
                <a:ext cx="2145863" cy="17981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">
            <p14:nvContentPartPr>
              <p14:cNvPr id="4115" name="Ink 1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524000" y="4654550"/>
              <a:ext cx="2241550" cy="133350"/>
            </p14:xfrm>
          </p:contentPart>
        </mc:Choice>
        <mc:Fallback>
          <p:pic>
            <p:nvPicPr>
              <p:cNvPr id="4115" name="Ink 1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1508164" y="4591460"/>
                <a:ext cx="2272863" cy="259531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19" y="928670"/>
            <a:ext cx="8582001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30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429132"/>
            <a:ext cx="8322166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122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083050" y="1517650"/>
              <a:ext cx="3378200" cy="57150"/>
            </p14:xfrm>
          </p:contentPart>
        </mc:Choice>
        <mc:Fallback>
          <p:pic>
            <p:nvPicPr>
              <p:cNvPr id="5122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067212" y="1464148"/>
                <a:ext cx="3409516" cy="16415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5123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362200" y="2209800"/>
              <a:ext cx="3670300" cy="203200"/>
            </p14:xfrm>
          </p:contentPart>
        </mc:Choice>
        <mc:Fallback>
          <p:pic>
            <p:nvPicPr>
              <p:cNvPr id="5123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346361" y="2148457"/>
                <a:ext cx="3701618" cy="32588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5124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365250" y="2743200"/>
              <a:ext cx="3702050" cy="31750"/>
            </p14:xfrm>
          </p:contentPart>
        </mc:Choice>
        <mc:Fallback>
          <p:pic>
            <p:nvPicPr>
              <p:cNvPr id="5124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349394" y="2685592"/>
                <a:ext cx="3733402" cy="146966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/>
              <a:t>la garantía que es de ‘‘buena guerra“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p. 920</a:t>
            </a:r>
          </a:p>
        </p:txBody>
      </p:sp>
      <p:pic>
        <p:nvPicPr>
          <p:cNvPr id="1843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357430"/>
            <a:ext cx="794677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6072206"/>
            <a:ext cx="7814218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146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84200" y="3898900"/>
              <a:ext cx="2305050" cy="285750"/>
            </p14:xfrm>
          </p:contentPart>
        </mc:Choice>
        <mc:Fallback>
          <p:pic>
            <p:nvPicPr>
              <p:cNvPr id="6146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68363" y="3836811"/>
                <a:ext cx="2336365" cy="40992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6147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19100" y="3867150"/>
              <a:ext cx="1588" cy="190500"/>
            </p14:xfrm>
          </p:contentPart>
        </mc:Choice>
        <mc:Fallback>
          <p:pic>
            <p:nvPicPr>
              <p:cNvPr id="6147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49228" y="3803890"/>
                <a:ext cx="139744" cy="31702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6148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46100" y="6159500"/>
              <a:ext cx="7461250" cy="241300"/>
            </p14:xfrm>
          </p:contentPart>
        </mc:Choice>
        <mc:Fallback>
          <p:pic>
            <p:nvPicPr>
              <p:cNvPr id="6148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30273" y="6096583"/>
                <a:ext cx="7492544" cy="367133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dirty="0"/>
              <a:t>también en caso de ‘‘orientales“!</a:t>
            </a:r>
          </a:p>
        </p:txBody>
      </p:sp>
      <p:pic>
        <p:nvPicPr>
          <p:cNvPr id="1853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785926"/>
            <a:ext cx="8168778" cy="3080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53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5214950"/>
            <a:ext cx="7658154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7170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7547550" y="184981850"/>
              <a:ext cx="0" cy="0"/>
            </p14:xfrm>
          </p:contentPart>
        </mc:Choice>
        <mc:Fallback>
          <p:pic>
            <p:nvPicPr>
              <p:cNvPr id="7170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7547550" y="184981850"/>
                <a:ext cx="0" cy="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7171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476750" y="2241550"/>
              <a:ext cx="2393950" cy="215900"/>
            </p14:xfrm>
          </p:contentPart>
        </mc:Choice>
        <mc:Fallback>
          <p:pic>
            <p:nvPicPr>
              <p:cNvPr id="7171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460913" y="2179053"/>
                <a:ext cx="2425265" cy="34089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7172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260850" y="2717800"/>
              <a:ext cx="4197350" cy="88900"/>
            </p14:xfrm>
          </p:contentPart>
        </mc:Choice>
        <mc:Fallback>
          <p:pic>
            <p:nvPicPr>
              <p:cNvPr id="7172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245011" y="2666332"/>
                <a:ext cx="4228668" cy="1918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7173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825500" y="3073400"/>
              <a:ext cx="7683500" cy="127000"/>
            </p14:xfrm>
          </p:contentPart>
        </mc:Choice>
        <mc:Fallback>
          <p:pic>
            <p:nvPicPr>
              <p:cNvPr id="7173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09661" y="3009537"/>
                <a:ext cx="7714819" cy="25472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7174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8699500" y="2686050"/>
              <a:ext cx="19050" cy="488950"/>
            </p14:xfrm>
          </p:contentPart>
        </mc:Choice>
        <mc:Fallback>
          <p:pic>
            <p:nvPicPr>
              <p:cNvPr id="7174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8685759" y="2622728"/>
                <a:ext cx="46220" cy="61559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7175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746750" y="3403600"/>
              <a:ext cx="1257300" cy="152400"/>
            </p14:xfrm>
          </p:contentPart>
        </mc:Choice>
        <mc:Fallback>
          <p:pic>
            <p:nvPicPr>
              <p:cNvPr id="7175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5730917" y="3342916"/>
                <a:ext cx="1288607" cy="273768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89040"/>
          </a:xfrm>
        </p:spPr>
        <p:txBody>
          <a:bodyPr/>
          <a:lstStyle/>
          <a:p>
            <a:r>
              <a:rPr lang="es-CL" dirty="0"/>
              <a:t>‘‘al uso de los corsarios“ – en Valencia y Barcelona, era una cláusula del vendedor para no hacerse responsable de la salud del esclavo</a:t>
            </a:r>
          </a:p>
        </p:txBody>
      </p:sp>
      <p:pic>
        <p:nvPicPr>
          <p:cNvPr id="171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571480"/>
            <a:ext cx="3111839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r>
              <a:rPr lang="es-CL" dirty="0"/>
              <a:t>contratos mezclados también: permuta con compra y venta (pagamento de la diferencia del valor)</a:t>
            </a:r>
          </a:p>
          <a:p>
            <a:pPr marL="0" indent="0">
              <a:buNone/>
            </a:pPr>
            <a:endParaRPr lang="es-CL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6055" y="357166"/>
            <a:ext cx="7305842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feld 4"/>
          <p:cNvSpPr txBox="1"/>
          <p:nvPr/>
        </p:nvSpPr>
        <p:spPr>
          <a:xfrm>
            <a:off x="285720" y="357166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M633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/>
              <a:t>alquiler de esclavos (M.627 ss.)</a:t>
            </a:r>
          </a:p>
        </p:txBody>
      </p:sp>
      <p:pic>
        <p:nvPicPr>
          <p:cNvPr id="175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19" y="2486024"/>
            <a:ext cx="8489993" cy="2728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La responsabilidad del vendedor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>
          <a:xfrm>
            <a:off x="214282" y="1600200"/>
            <a:ext cx="8472518" cy="4525963"/>
          </a:xfrm>
        </p:spPr>
        <p:txBody>
          <a:bodyPr/>
          <a:lstStyle/>
          <a:p>
            <a:r>
              <a:rPr lang="es-CL" sz="4000" dirty="0"/>
              <a:t>recepción práctica comprobada </a:t>
            </a:r>
          </a:p>
          <a:p>
            <a:endParaRPr lang="es-CL" dirty="0"/>
          </a:p>
          <a:p>
            <a:pPr lvl="1"/>
            <a:r>
              <a:rPr lang="es-CL" sz="3600" dirty="0"/>
              <a:t>cláusulas en contractos de compraventa</a:t>
            </a:r>
          </a:p>
          <a:p>
            <a:pPr lvl="1"/>
            <a:endParaRPr lang="es-CL" sz="3600" dirty="0"/>
          </a:p>
          <a:p>
            <a:pPr lvl="1"/>
            <a:r>
              <a:rPr lang="es-CL" sz="3600" dirty="0"/>
              <a:t> autos de demandas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525963"/>
          </a:xfrm>
        </p:spPr>
        <p:txBody>
          <a:bodyPr/>
          <a:lstStyle/>
          <a:p>
            <a:r>
              <a:rPr lang="es-ES" dirty="0"/>
              <a:t>deudas pueden provocar que el esclavo sea vendido contra el deseo de su propietario, al ser subastado como parte de sus bienes por </a:t>
            </a:r>
            <a:r>
              <a:rPr lang="de-DE" dirty="0"/>
              <a:t>los </a:t>
            </a:r>
            <a:r>
              <a:rPr lang="es-CL" dirty="0"/>
              <a:t>acreedores</a:t>
            </a:r>
            <a:r>
              <a:rPr lang="de-DE" dirty="0"/>
              <a:t> (M.618)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57158" y="1357298"/>
            <a:ext cx="1971660" cy="2654296"/>
          </a:xfrm>
        </p:spPr>
        <p:txBody>
          <a:bodyPr>
            <a:normAutofit fontScale="90000"/>
          </a:bodyPr>
          <a:lstStyle/>
          <a:p>
            <a:r>
              <a:rPr lang="es-CL" sz="3200" dirty="0"/>
              <a:t>Evicción</a:t>
            </a:r>
            <a:br>
              <a:rPr lang="de-DE" sz="3200" dirty="0"/>
            </a:br>
            <a:br>
              <a:rPr lang="de-DE" sz="3200" dirty="0"/>
            </a:br>
            <a:r>
              <a:rPr lang="es-CL" sz="3200" dirty="0"/>
              <a:t>fuentes: garantías explicitas contra</a:t>
            </a:r>
            <a:br>
              <a:rPr lang="es-CL" sz="3200" dirty="0"/>
            </a:br>
            <a:r>
              <a:rPr lang="es-CL" sz="3200" dirty="0"/>
              <a:t>la misma</a:t>
            </a:r>
            <a:br>
              <a:rPr lang="de-DE" sz="3200" dirty="0"/>
            </a:br>
            <a:endParaRPr lang="de-DE" sz="3200" dirty="0"/>
          </a:p>
        </p:txBody>
      </p:sp>
      <p:pic>
        <p:nvPicPr>
          <p:cNvPr id="2017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0388" y="285728"/>
            <a:ext cx="6631688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17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5429264"/>
            <a:ext cx="5500726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8194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569200" y="1339850"/>
              <a:ext cx="692150" cy="57150"/>
            </p14:xfrm>
          </p:contentPart>
        </mc:Choice>
        <mc:Fallback>
          <p:pic>
            <p:nvPicPr>
              <p:cNvPr id="8194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553396" y="1286631"/>
                <a:ext cx="723399" cy="16358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8195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914650" y="2235200"/>
              <a:ext cx="5822950" cy="120650"/>
            </p14:xfrm>
          </p:contentPart>
        </mc:Choice>
        <mc:Fallback>
          <p:pic>
            <p:nvPicPr>
              <p:cNvPr id="8195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898811" y="2167358"/>
                <a:ext cx="5854268" cy="2563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8196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381250" y="2514600"/>
              <a:ext cx="3841750" cy="171450"/>
            </p14:xfrm>
          </p:contentPart>
        </mc:Choice>
        <mc:Fallback>
          <p:pic>
            <p:nvPicPr>
              <p:cNvPr id="8196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365384" y="2451866"/>
                <a:ext cx="3873122" cy="29691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8197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454400" y="2908300"/>
              <a:ext cx="666750" cy="25400"/>
            </p14:xfrm>
          </p:contentPart>
        </mc:Choice>
        <mc:Fallback>
          <p:pic>
            <p:nvPicPr>
              <p:cNvPr id="8197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438568" y="2854440"/>
                <a:ext cx="698055" cy="133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8198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337300" y="2946400"/>
              <a:ext cx="971550" cy="6350"/>
            </p14:xfrm>
          </p:contentPart>
        </mc:Choice>
        <mc:Fallback>
          <p:pic>
            <p:nvPicPr>
              <p:cNvPr id="8198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6321461" y="2926443"/>
                <a:ext cx="1002867" cy="46264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>(demanda de libertad y)</a:t>
            </a:r>
            <a:br>
              <a:rPr lang="pt-BR" dirty="0"/>
            </a:br>
            <a:r>
              <a:rPr lang="pt-BR" dirty="0"/>
              <a:t>el problema de la evicción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158" y="6357958"/>
            <a:ext cx="8229600" cy="339709"/>
          </a:xfrm>
        </p:spPr>
        <p:txBody>
          <a:bodyPr>
            <a:normAutofit fontScale="55000" lnSpcReduction="20000"/>
          </a:bodyPr>
          <a:lstStyle/>
          <a:p>
            <a:r>
              <a:rPr lang="pt-BR" dirty="0"/>
              <a:t>Marzal p. 288</a:t>
            </a:r>
            <a:endParaRPr lang="de-DE" dirty="0"/>
          </a:p>
        </p:txBody>
      </p:sp>
      <p:pic>
        <p:nvPicPr>
          <p:cNvPr id="1566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785926"/>
            <a:ext cx="750585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66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6000768"/>
            <a:ext cx="6391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feld 6"/>
          <p:cNvSpPr txBox="1"/>
          <p:nvPr/>
        </p:nvSpPr>
        <p:spPr>
          <a:xfrm>
            <a:off x="6072198" y="6357958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más</a:t>
            </a:r>
            <a:r>
              <a:rPr lang="de-DE" dirty="0"/>
              <a:t> </a:t>
            </a:r>
            <a:r>
              <a:rPr lang="de-DE" dirty="0" err="1"/>
              <a:t>casos</a:t>
            </a:r>
            <a:r>
              <a:rPr lang="de-DE" dirty="0"/>
              <a:t> p. 967 y </a:t>
            </a:r>
            <a:r>
              <a:rPr lang="de-DE" dirty="0" err="1"/>
              <a:t>ss</a:t>
            </a:r>
            <a:r>
              <a:rPr lang="de-DE" dirty="0"/>
              <a:t>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9218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159500" y="2965450"/>
              <a:ext cx="1809750" cy="12700"/>
            </p14:xfrm>
          </p:contentPart>
        </mc:Choice>
        <mc:Fallback>
          <p:pic>
            <p:nvPicPr>
              <p:cNvPr id="9218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3663" y="2926236"/>
                <a:ext cx="1841064" cy="9112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9219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016000" y="3282950"/>
              <a:ext cx="2914650" cy="101600"/>
            </p14:xfrm>
          </p:contentPart>
        </mc:Choice>
        <mc:Fallback>
          <p:pic>
            <p:nvPicPr>
              <p:cNvPr id="9219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00161" y="3221501"/>
                <a:ext cx="2945967" cy="22449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9220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753100" y="4718050"/>
              <a:ext cx="1416050" cy="50800"/>
            </p14:xfrm>
          </p:contentPart>
        </mc:Choice>
        <mc:Fallback>
          <p:pic>
            <p:nvPicPr>
              <p:cNvPr id="9220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737262" y="4658045"/>
                <a:ext cx="1447366" cy="17081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9221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705100" y="5010150"/>
              <a:ext cx="2025650" cy="19050"/>
            </p14:xfrm>
          </p:contentPart>
        </mc:Choice>
        <mc:Fallback>
          <p:pic>
            <p:nvPicPr>
              <p:cNvPr id="9221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689263" y="4968240"/>
                <a:ext cx="2056963" cy="10287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9222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864100" y="5041900"/>
              <a:ext cx="2419350" cy="95250"/>
            </p14:xfrm>
          </p:contentPart>
        </mc:Choice>
        <mc:Fallback>
          <p:pic>
            <p:nvPicPr>
              <p:cNvPr id="9222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848264" y="4980718"/>
                <a:ext cx="2450663" cy="21761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9223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493000" y="5067300"/>
              <a:ext cx="641350" cy="19050"/>
            </p14:xfrm>
          </p:contentPart>
        </mc:Choice>
        <mc:Fallback>
          <p:pic>
            <p:nvPicPr>
              <p:cNvPr id="9223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7477164" y="5013223"/>
                <a:ext cx="672662" cy="12720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9224" name="Ink 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073150" y="5397500"/>
              <a:ext cx="825500" cy="6350"/>
            </p14:xfrm>
          </p:contentPart>
        </mc:Choice>
        <mc:Fallback>
          <p:pic>
            <p:nvPicPr>
              <p:cNvPr id="9224" name="Ink 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1057317" y="5378873"/>
                <a:ext cx="856807" cy="436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9225" name="Ink 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996950" y="2120900"/>
              <a:ext cx="3022600" cy="260350"/>
            </p14:xfrm>
          </p:contentPart>
        </mc:Choice>
        <mc:Fallback>
          <p:pic>
            <p:nvPicPr>
              <p:cNvPr id="9225" name="Ink 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981057" y="2058388"/>
                <a:ext cx="3054025" cy="38537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9226" name="Ink 1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175250" y="2565400"/>
              <a:ext cx="2895600" cy="127000"/>
            </p14:xfrm>
          </p:contentPart>
        </mc:Choice>
        <mc:Fallback>
          <p:pic>
            <p:nvPicPr>
              <p:cNvPr id="9226" name="Ink 1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5159411" y="2504661"/>
                <a:ext cx="2926917" cy="24847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9227" name="Ink 1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022350" y="2895600"/>
              <a:ext cx="3416300" cy="165100"/>
            </p14:xfrm>
          </p:contentPart>
        </mc:Choice>
        <mc:Fallback>
          <p:pic>
            <p:nvPicPr>
              <p:cNvPr id="9227" name="Ink 1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1006530" y="2835933"/>
                <a:ext cx="3447580" cy="2844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9228" name="Ink 1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089400" y="3003550"/>
              <a:ext cx="279400" cy="6350"/>
            </p14:xfrm>
          </p:contentPart>
        </mc:Choice>
        <mc:Fallback>
          <p:pic>
            <p:nvPicPr>
              <p:cNvPr id="9228" name="Ink 1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4073598" y="2977559"/>
                <a:ext cx="310644" cy="5833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9229" name="Ink 1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406650" y="3257550"/>
              <a:ext cx="1625600" cy="146050"/>
            </p14:xfrm>
          </p:contentPart>
        </mc:Choice>
        <mc:Fallback>
          <p:pic>
            <p:nvPicPr>
              <p:cNvPr id="9229" name="Ink 1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2390815" y="3202859"/>
                <a:ext cx="1656910" cy="25543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">
            <p14:nvContentPartPr>
              <p14:cNvPr id="9230" name="Ink 1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93300550" y="122789950"/>
              <a:ext cx="0" cy="0"/>
            </p14:xfrm>
          </p:contentPart>
        </mc:Choice>
        <mc:Fallback>
          <p:pic>
            <p:nvPicPr>
              <p:cNvPr id="9230" name="Ink 1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93300550" y="122789950"/>
                <a:ext cx="0" cy="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">
            <p14:nvContentPartPr>
              <p14:cNvPr id="9231" name="Ink 1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711450" y="3644900"/>
              <a:ext cx="5092700" cy="57150"/>
            </p14:xfrm>
          </p:contentPart>
        </mc:Choice>
        <mc:Fallback>
          <p:pic>
            <p:nvPicPr>
              <p:cNvPr id="9231" name="Ink 1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2695611" y="3582035"/>
                <a:ext cx="5124019" cy="18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">
            <p14:nvContentPartPr>
              <p14:cNvPr id="9232" name="Ink 1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8331200" y="3308350"/>
              <a:ext cx="342900" cy="323850"/>
            </p14:xfrm>
          </p:contentPart>
        </mc:Choice>
        <mc:Fallback>
          <p:pic>
            <p:nvPicPr>
              <p:cNvPr id="9232" name="Ink 1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8315268" y="3245230"/>
                <a:ext cx="374402" cy="450091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corso ilegal vs. ‘‘buena guerra</a:t>
            </a:r>
            <a:r>
              <a:rPr lang="de-DE" dirty="0"/>
              <a:t>“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/>
              <a:t>fuente importante: </a:t>
            </a:r>
          </a:p>
          <a:p>
            <a:pPr>
              <a:buNone/>
            </a:pPr>
            <a:endParaRPr lang="de-DE" dirty="0"/>
          </a:p>
          <a:p>
            <a:pPr>
              <a:buNone/>
            </a:pPr>
            <a:r>
              <a:rPr lang="de-DE" dirty="0"/>
              <a:t>	</a:t>
            </a:r>
            <a:r>
              <a:rPr lang="es-CL" dirty="0"/>
              <a:t>Libros de Confesiones de Cautivos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/>
              <a:t>esclavización de mudéjares</a:t>
            </a:r>
            <a:br>
              <a:rPr lang="es-CL" dirty="0"/>
            </a:br>
            <a:r>
              <a:rPr lang="es-CL" dirty="0"/>
              <a:t>del propio reino de Valencia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 fontScale="77500" lnSpcReduction="20000"/>
          </a:bodyPr>
          <a:lstStyle/>
          <a:p>
            <a:r>
              <a:rPr lang="es-CL" sz="4600" dirty="0"/>
              <a:t>pérdida </a:t>
            </a:r>
            <a:r>
              <a:rPr lang="pt-BR" sz="4600" dirty="0"/>
              <a:t>de la libertad como pena </a:t>
            </a:r>
            <a:r>
              <a:rPr lang="pt-BR" sz="4600" dirty="0">
                <a:sym typeface="Wingdings" pitchFamily="2" charset="2"/>
              </a:rPr>
              <a:t></a:t>
            </a:r>
          </a:p>
          <a:p>
            <a:pPr>
              <a:buNone/>
            </a:pPr>
            <a:r>
              <a:rPr lang="de-DE" dirty="0">
                <a:sym typeface="Wingdings" pitchFamily="2" charset="2"/>
              </a:rPr>
              <a:t>	</a:t>
            </a:r>
            <a:r>
              <a:rPr lang="es-CL" dirty="0">
                <a:sym typeface="Wingdings" pitchFamily="2" charset="2"/>
              </a:rPr>
              <a:t>esclavos del rey! </a:t>
            </a:r>
          </a:p>
          <a:p>
            <a:pPr>
              <a:buNone/>
            </a:pPr>
            <a:endParaRPr lang="de-DE" dirty="0">
              <a:sym typeface="Wingdings" pitchFamily="2" charset="2"/>
            </a:endParaRPr>
          </a:p>
          <a:p>
            <a:r>
              <a:rPr lang="es-CL" dirty="0">
                <a:sym typeface="Wingdings" pitchFamily="2" charset="2"/>
              </a:rPr>
              <a:t>delitos más destacados:</a:t>
            </a:r>
          </a:p>
          <a:p>
            <a:pPr lvl="1"/>
            <a:r>
              <a:rPr lang="es-CL" dirty="0">
                <a:sym typeface="Wingdings" pitchFamily="2" charset="2"/>
              </a:rPr>
              <a:t>adulterio</a:t>
            </a:r>
          </a:p>
          <a:p>
            <a:pPr lvl="1"/>
            <a:r>
              <a:rPr lang="es-CL" dirty="0">
                <a:sym typeface="Wingdings" pitchFamily="2" charset="2"/>
              </a:rPr>
              <a:t>emigración ilegal</a:t>
            </a:r>
          </a:p>
          <a:p>
            <a:pPr lvl="1"/>
            <a:r>
              <a:rPr lang="es-CL" dirty="0">
                <a:sym typeface="Wingdings" pitchFamily="2" charset="2"/>
              </a:rPr>
              <a:t>solicitar limosna</a:t>
            </a:r>
          </a:p>
          <a:p>
            <a:pPr lvl="1"/>
            <a:r>
              <a:rPr lang="es-CL" dirty="0">
                <a:sym typeface="Wingdings" pitchFamily="2" charset="2"/>
              </a:rPr>
              <a:t>pero también crímenes comunes</a:t>
            </a:r>
          </a:p>
          <a:p>
            <a:r>
              <a:rPr lang="de-DE" dirty="0">
                <a:sym typeface="Wingdings" pitchFamily="2" charset="2"/>
              </a:rPr>
              <a:t>pero: </a:t>
            </a:r>
          </a:p>
          <a:p>
            <a:pPr lvl="1"/>
            <a:r>
              <a:rPr lang="es-ES" dirty="0"/>
              <a:t>abundancia de potenciales casos de esclavización solucionados con dinero y la existencia de un relativamente elevado número de esclavos que alcanzan la libertad sin llegar a ser colocados en el mercado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s-CL" dirty="0">
                <a:sym typeface="Wingdings" pitchFamily="2" charset="2"/>
              </a:rPr>
              <a:t>¿esclavitud de mudéjares por deudas?</a:t>
            </a:r>
          </a:p>
          <a:p>
            <a:pPr lvl="1"/>
            <a:endParaRPr lang="pt-BR" dirty="0">
              <a:sym typeface="Wingdings" pitchFamily="2" charset="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/>
              <a:t>Nacimiento</a:t>
            </a:r>
            <a:br>
              <a:rPr lang="es-CL" dirty="0"/>
            </a:br>
            <a:r>
              <a:rPr lang="es-CL" dirty="0"/>
              <a:t>modificaciones importantes                          en los </a:t>
            </a:r>
            <a:r>
              <a:rPr lang="es-CL" dirty="0" err="1"/>
              <a:t>Furs</a:t>
            </a:r>
            <a:r>
              <a:rPr lang="es-CL" dirty="0"/>
              <a:t> de Valencia</a:t>
            </a:r>
          </a:p>
        </p:txBody>
      </p:sp>
      <p:pic>
        <p:nvPicPr>
          <p:cNvPr id="4782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4186" y="2214554"/>
            <a:ext cx="7384773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2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36"/>
            <a:ext cx="858995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02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" y="1381125"/>
            <a:ext cx="8029575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428604"/>
            <a:ext cx="7291562" cy="2875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2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3259282"/>
            <a:ext cx="6224586" cy="3370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hteck 5"/>
          <p:cNvSpPr/>
          <p:nvPr/>
        </p:nvSpPr>
        <p:spPr>
          <a:xfrm>
            <a:off x="0" y="0"/>
            <a:ext cx="1285852" cy="7143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23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00616"/>
            <a:ext cx="6388626" cy="6614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ejemplos de fórmulas</a:t>
            </a:r>
          </a:p>
        </p:txBody>
      </p:sp>
      <p:pic>
        <p:nvPicPr>
          <p:cNvPr id="1935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357298"/>
            <a:ext cx="8334433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35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5000636"/>
            <a:ext cx="735275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r>
              <a:rPr lang="es-CL" dirty="0"/>
              <a:t>como esa legislación contrasta con los reinos vecinos </a:t>
            </a:r>
            <a:r>
              <a:rPr lang="es-CL" dirty="0">
                <a:sym typeface="Wingdings" pitchFamily="2" charset="2"/>
              </a:rPr>
              <a:t> casos problemáticos!</a:t>
            </a:r>
            <a:endParaRPr lang="es-CL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esclavos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829196"/>
          </a:xfrm>
        </p:spPr>
        <p:txBody>
          <a:bodyPr>
            <a:normAutofit fontScale="92500" lnSpcReduction="20000"/>
          </a:bodyPr>
          <a:lstStyle/>
          <a:p>
            <a:r>
              <a:rPr lang="es-CL" dirty="0"/>
              <a:t>continúan haciendo parte del concepto ‘’</a:t>
            </a:r>
            <a:r>
              <a:rPr lang="de-DE" dirty="0"/>
              <a:t>familia“ </a:t>
            </a:r>
            <a:endParaRPr lang="de-DE" sz="2400" dirty="0"/>
          </a:p>
          <a:p>
            <a:r>
              <a:rPr lang="pt-BR" dirty="0"/>
              <a:t>por veces encadenados (</a:t>
            </a:r>
            <a:r>
              <a:rPr lang="pt-BR" dirty="0">
                <a:latin typeface="Times New Roman"/>
                <a:cs typeface="Times New Roman"/>
              </a:rPr>
              <a:t>↑</a:t>
            </a:r>
            <a:r>
              <a:rPr lang="pt-BR" i="1" dirty="0"/>
              <a:t>servi vincti</a:t>
            </a:r>
            <a:r>
              <a:rPr lang="pt-BR" dirty="0"/>
              <a:t>)</a:t>
            </a:r>
          </a:p>
          <a:p>
            <a:pPr lvl="1"/>
            <a:r>
              <a:rPr lang="fr-FR" dirty="0"/>
              <a:t>“</a:t>
            </a:r>
            <a:r>
              <a:rPr lang="fr-FR" i="1" dirty="0"/>
              <a:t>ferres et </a:t>
            </a:r>
            <a:r>
              <a:rPr lang="fr-FR" i="1" dirty="0" err="1"/>
              <a:t>cadenes</a:t>
            </a:r>
            <a:r>
              <a:rPr lang="fr-FR" i="1" dirty="0"/>
              <a:t> en les </a:t>
            </a:r>
            <a:r>
              <a:rPr lang="de-DE" i="1" dirty="0" err="1"/>
              <a:t>cames</a:t>
            </a:r>
            <a:r>
              <a:rPr lang="de-DE" i="1" dirty="0"/>
              <a:t> </a:t>
            </a:r>
            <a:r>
              <a:rPr lang="de-DE" i="1" dirty="0" err="1"/>
              <a:t>axí</a:t>
            </a:r>
            <a:r>
              <a:rPr lang="de-DE" i="1" dirty="0"/>
              <a:t> </a:t>
            </a:r>
            <a:r>
              <a:rPr lang="de-DE" i="1" dirty="0" err="1"/>
              <a:t>stant</a:t>
            </a:r>
            <a:r>
              <a:rPr lang="de-DE" i="1" dirty="0"/>
              <a:t> </a:t>
            </a:r>
            <a:r>
              <a:rPr lang="de-DE" i="1" dirty="0" err="1"/>
              <a:t>moro</a:t>
            </a:r>
            <a:r>
              <a:rPr lang="de-DE" i="1" dirty="0"/>
              <a:t> </a:t>
            </a:r>
            <a:r>
              <a:rPr lang="de-DE" i="1" dirty="0" err="1"/>
              <a:t>com</a:t>
            </a:r>
            <a:r>
              <a:rPr lang="de-DE" i="1" dirty="0"/>
              <a:t> </a:t>
            </a:r>
            <a:r>
              <a:rPr lang="de-DE" i="1" dirty="0" err="1"/>
              <a:t>christià</a:t>
            </a:r>
            <a:r>
              <a:rPr lang="de-DE" i="1" dirty="0"/>
              <a:t> </a:t>
            </a:r>
            <a:r>
              <a:rPr lang="de-DE" i="1" dirty="0" err="1"/>
              <a:t>segons</a:t>
            </a:r>
            <a:r>
              <a:rPr lang="de-DE" i="1" dirty="0"/>
              <a:t> </a:t>
            </a:r>
            <a:r>
              <a:rPr lang="de-DE" i="1" dirty="0" err="1"/>
              <a:t>altres</a:t>
            </a:r>
            <a:r>
              <a:rPr lang="de-DE" i="1" dirty="0"/>
              <a:t> </a:t>
            </a:r>
            <a:r>
              <a:rPr lang="de-DE" i="1" dirty="0" err="1"/>
              <a:t>catius</a:t>
            </a:r>
            <a:r>
              <a:rPr lang="de-DE" i="1" dirty="0"/>
              <a:t> ne </a:t>
            </a:r>
            <a:r>
              <a:rPr lang="de-DE" i="1" dirty="0" err="1"/>
              <a:t>porten</a:t>
            </a:r>
            <a:r>
              <a:rPr lang="de-DE" i="1" dirty="0"/>
              <a:t>”</a:t>
            </a:r>
          </a:p>
          <a:p>
            <a:r>
              <a:rPr lang="es-CL" dirty="0"/>
              <a:t>cierta protección legal contra homicidio y mutilación:</a:t>
            </a:r>
          </a:p>
          <a:p>
            <a:pPr lvl="1"/>
            <a:r>
              <a:rPr lang="es-ES" dirty="0"/>
              <a:t>ningún propietario podía hacer justicia corporal de su esclavo, esto es, mutilar ninguno de sus miembros, como manos, pies, nariz, orejas, ojos u otros. Esta disposición venía precedida de otra, dentro del mismo fuero, en la que se le otorgaba potestad al señor para castigar los robos o injurias cometidos por personas bajo su autoridad y en el marco del hogar.</a:t>
            </a:r>
            <a:endParaRPr lang="de-DE" dirty="0"/>
          </a:p>
          <a:p>
            <a:endParaRPr lang="de-DE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10242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305050" y="4146550"/>
              <a:ext cx="876300" cy="69850"/>
            </p14:xfrm>
          </p:contentPart>
        </mc:Choice>
        <mc:Fallback>
          <p:pic>
            <p:nvPicPr>
              <p:cNvPr id="10242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89097" y="4092393"/>
                <a:ext cx="907842" cy="1781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0243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187450" y="4178300"/>
              <a:ext cx="44450" cy="552450"/>
            </p14:xfrm>
          </p:contentPart>
        </mc:Choice>
        <mc:Fallback>
          <p:pic>
            <p:nvPicPr>
              <p:cNvPr id="10243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73069" y="4114998"/>
                <a:ext cx="72885" cy="679053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33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14290"/>
            <a:ext cx="5957368" cy="6489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feld 4"/>
          <p:cNvSpPr txBox="1"/>
          <p:nvPr/>
        </p:nvSpPr>
        <p:spPr>
          <a:xfrm>
            <a:off x="0" y="1000108"/>
            <a:ext cx="2357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Lib</a:t>
            </a:r>
            <a:r>
              <a:rPr lang="de-DE" dirty="0"/>
              <a:t>. VI, </a:t>
            </a:r>
            <a:r>
              <a:rPr lang="de-DE" dirty="0" err="1"/>
              <a:t>Rubrica</a:t>
            </a:r>
            <a:r>
              <a:rPr lang="de-DE" dirty="0"/>
              <a:t> I, 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71480"/>
            <a:ext cx="8214232" cy="1557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11266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670050" y="736600"/>
              <a:ext cx="1536700" cy="50800"/>
            </p14:xfrm>
          </p:contentPart>
        </mc:Choice>
        <mc:Fallback>
          <p:pic>
            <p:nvPicPr>
              <p:cNvPr id="11266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54215" y="685216"/>
                <a:ext cx="1568010" cy="15356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1267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327650" y="736600"/>
              <a:ext cx="1187450" cy="19050"/>
            </p14:xfrm>
          </p:contentPart>
        </mc:Choice>
        <mc:Fallback>
          <p:pic>
            <p:nvPicPr>
              <p:cNvPr id="11267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311813" y="700157"/>
                <a:ext cx="1218765" cy="919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1268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016250" y="1143000"/>
              <a:ext cx="1136650" cy="57150"/>
            </p14:xfrm>
          </p:contentPart>
        </mc:Choice>
        <mc:Fallback>
          <p:pic>
            <p:nvPicPr>
              <p:cNvPr id="11268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000418" y="1081668"/>
                <a:ext cx="1167954" cy="17981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1269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69900" y="1485900"/>
              <a:ext cx="5899150" cy="88900"/>
            </p14:xfrm>
          </p:contentPart>
        </mc:Choice>
        <mc:Fallback>
          <p:pic>
            <p:nvPicPr>
              <p:cNvPr id="11269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54061" y="1422554"/>
                <a:ext cx="5930467" cy="215591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r>
              <a:rPr lang="es-CL" dirty="0"/>
              <a:t>obligación de los amos de </a:t>
            </a:r>
          </a:p>
          <a:p>
            <a:pPr>
              <a:buNone/>
            </a:pPr>
            <a:endParaRPr lang="de-DE" dirty="0"/>
          </a:p>
          <a:p>
            <a:pPr lvl="1"/>
            <a:r>
              <a:rPr lang="es-CL" dirty="0"/>
              <a:t>alimentar y vestir sus esclavos</a:t>
            </a:r>
          </a:p>
          <a:p>
            <a:pPr lvl="1"/>
            <a:r>
              <a:rPr lang="es-CL" dirty="0"/>
              <a:t>cuidar de la salud de los mismos</a:t>
            </a:r>
          </a:p>
          <a:p>
            <a:pPr lvl="1"/>
            <a:endParaRPr lang="de-DE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es-CL" dirty="0"/>
              <a:t>  religión</a:t>
            </a:r>
            <a:endParaRPr lang="es-CL" sz="27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000660"/>
          </a:xfrm>
        </p:spPr>
        <p:txBody>
          <a:bodyPr>
            <a:normAutofit fontScale="92500" lnSpcReduction="20000"/>
          </a:bodyPr>
          <a:lstStyle/>
          <a:p>
            <a:r>
              <a:rPr lang="es-CL" dirty="0"/>
              <a:t>bautismo (M1033 y ss.) (no implica libertad, pero fueros contradictorios?)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es-CL" dirty="0"/>
              <a:t>¿motivos?</a:t>
            </a:r>
          </a:p>
          <a:p>
            <a:pPr lvl="1"/>
            <a:r>
              <a:rPr lang="es-CL" dirty="0" err="1"/>
              <a:t>estatisticamente</a:t>
            </a:r>
            <a:r>
              <a:rPr lang="es-CL" dirty="0"/>
              <a:t>: los adultos que se quedaron musulmanes son la gran mayoría</a:t>
            </a:r>
          </a:p>
          <a:p>
            <a:r>
              <a:rPr lang="es-CL" dirty="0"/>
              <a:t>¿posibilidades de ejercer?</a:t>
            </a:r>
          </a:p>
          <a:p>
            <a:r>
              <a:rPr lang="es-CL" dirty="0"/>
              <a:t>padrinos</a:t>
            </a:r>
          </a:p>
          <a:p>
            <a:r>
              <a:rPr lang="es-CL" dirty="0"/>
              <a:t>nombres</a:t>
            </a:r>
          </a:p>
        </p:txBody>
      </p:sp>
      <p:pic>
        <p:nvPicPr>
          <p:cNvPr id="207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285992"/>
            <a:ext cx="7187284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78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5929330"/>
            <a:ext cx="4732768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43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580" y="571480"/>
            <a:ext cx="7748755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53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88570"/>
            <a:ext cx="7572396" cy="656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lengua</a:t>
            </a:r>
          </a:p>
        </p:txBody>
      </p:sp>
      <p:pic>
        <p:nvPicPr>
          <p:cNvPr id="2088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88" y="1643050"/>
            <a:ext cx="8614333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feld 4"/>
          <p:cNvSpPr txBox="1"/>
          <p:nvPr/>
        </p:nvSpPr>
        <p:spPr>
          <a:xfrm>
            <a:off x="4572000" y="5429264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p. 1053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matrimonio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500174"/>
            <a:ext cx="8686800" cy="4625989"/>
          </a:xfrm>
        </p:spPr>
        <p:txBody>
          <a:bodyPr>
            <a:normAutofit fontScale="92500" lnSpcReduction="20000"/>
          </a:bodyPr>
          <a:lstStyle/>
          <a:p>
            <a:r>
              <a:rPr lang="de-DE" dirty="0"/>
              <a:t>entre esclavos existe solo en el derecho canónico! </a:t>
            </a:r>
          </a:p>
          <a:p>
            <a:r>
              <a:rPr lang="es-CL" dirty="0"/>
              <a:t>el matrimonio </a:t>
            </a:r>
            <a:r>
              <a:rPr lang="es-ES" dirty="0"/>
              <a:t>no modifica en nada la situación del esclavo con respecto a su propietario </a:t>
            </a:r>
          </a:p>
          <a:p>
            <a:pPr lvl="1"/>
            <a:r>
              <a:rPr lang="es-ES" dirty="0"/>
              <a:t>(</a:t>
            </a:r>
            <a:r>
              <a:rPr lang="de-DE" i="1" dirty="0" err="1"/>
              <a:t>Furs</a:t>
            </a:r>
            <a:r>
              <a:rPr lang="de-DE" i="1" dirty="0"/>
              <a:t>, </a:t>
            </a:r>
            <a:r>
              <a:rPr lang="de-DE" i="1" dirty="0" err="1"/>
              <a:t>Libro</a:t>
            </a:r>
            <a:r>
              <a:rPr lang="de-DE" i="1" dirty="0"/>
              <a:t> VI, </a:t>
            </a:r>
            <a:r>
              <a:rPr lang="de-DE" dirty="0" err="1"/>
              <a:t>Rúbrica</a:t>
            </a:r>
            <a:r>
              <a:rPr lang="de-DE" dirty="0"/>
              <a:t> I, </a:t>
            </a:r>
            <a:r>
              <a:rPr lang="de-DE" dirty="0" err="1"/>
              <a:t>Fuero</a:t>
            </a:r>
            <a:r>
              <a:rPr lang="de-DE" dirty="0"/>
              <a:t> XIX)</a:t>
            </a:r>
          </a:p>
          <a:p>
            <a:r>
              <a:rPr lang="es-CL" dirty="0"/>
              <a:t>con una cierta frecuencia, y en disposiciones testamentarias, vemos cómo se le lega una determinada cantidad a la antigua esclava pero sólo si se casa, </a:t>
            </a:r>
          </a:p>
          <a:p>
            <a:pPr lvl="1"/>
            <a:r>
              <a:rPr lang="es-CL" dirty="0"/>
              <a:t>lo que podemos entender como un acicate para que efectivamente lo hiciera y/o una ayuda para conseguir el mejor marido posible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714356"/>
            <a:ext cx="7628048" cy="2098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3000372"/>
            <a:ext cx="7533603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patrimonio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legislación foral: el esclavo no tenía nada propio, todo pertenecía a su propietario</a:t>
            </a:r>
          </a:p>
          <a:p>
            <a:pPr lvl="1"/>
            <a:r>
              <a:rPr lang="es-ES" i="1" dirty="0"/>
              <a:t>Furs, Libro IX, </a:t>
            </a:r>
            <a:r>
              <a:rPr lang="de-DE" dirty="0" err="1"/>
              <a:t>Rúbrica</a:t>
            </a:r>
            <a:r>
              <a:rPr lang="de-DE" dirty="0"/>
              <a:t> XIV, </a:t>
            </a:r>
            <a:r>
              <a:rPr lang="de-DE" dirty="0" err="1"/>
              <a:t>Fuero</a:t>
            </a:r>
            <a:r>
              <a:rPr lang="de-DE" dirty="0"/>
              <a:t> IV</a:t>
            </a:r>
          </a:p>
        </p:txBody>
      </p:sp>
      <p:pic>
        <p:nvPicPr>
          <p:cNvPr id="386049" name="Picture 1"/>
          <p:cNvPicPr>
            <a:picLocks noChangeAspect="1" noChangeArrowheads="1"/>
          </p:cNvPicPr>
          <p:nvPr/>
        </p:nvPicPr>
        <p:blipFill>
          <a:blip r:embed="rId2" cstate="print"/>
          <a:srcRect l="29297" t="48958" r="61035" b="36458"/>
          <a:stretch>
            <a:fillRect/>
          </a:stretch>
        </p:blipFill>
        <p:spPr bwMode="auto">
          <a:xfrm>
            <a:off x="1214414" y="3286124"/>
            <a:ext cx="6766199" cy="2870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¿peculio?</a:t>
            </a:r>
          </a:p>
        </p:txBody>
      </p:sp>
      <p:pic>
        <p:nvPicPr>
          <p:cNvPr id="486402" name="Picture 2"/>
          <p:cNvPicPr>
            <a:picLocks noChangeAspect="1" noChangeArrowheads="1"/>
          </p:cNvPicPr>
          <p:nvPr/>
        </p:nvPicPr>
        <p:blipFill>
          <a:blip r:embed="rId2" cstate="print"/>
          <a:srcRect l="14062" t="34375" r="61621" b="43750"/>
          <a:stretch>
            <a:fillRect/>
          </a:stretch>
        </p:blipFill>
        <p:spPr bwMode="auto">
          <a:xfrm>
            <a:off x="500034" y="1571612"/>
            <a:ext cx="847050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feld 4"/>
          <p:cNvSpPr txBox="1"/>
          <p:nvPr/>
        </p:nvSpPr>
        <p:spPr>
          <a:xfrm>
            <a:off x="1214414" y="4357694"/>
            <a:ext cx="5857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Francesc </a:t>
            </a:r>
            <a:r>
              <a:rPr lang="de-DE" dirty="0" err="1"/>
              <a:t>Eiximenis</a:t>
            </a:r>
            <a:r>
              <a:rPr lang="de-DE" dirty="0"/>
              <a:t>:  </a:t>
            </a:r>
            <a:r>
              <a:rPr lang="de-DE" dirty="0" err="1"/>
              <a:t>Dotzè</a:t>
            </a:r>
            <a:r>
              <a:rPr lang="de-DE" dirty="0"/>
              <a:t> </a:t>
            </a:r>
            <a:r>
              <a:rPr lang="de-DE" dirty="0" err="1"/>
              <a:t>Cristià</a:t>
            </a:r>
            <a:r>
              <a:rPr lang="de-DE" dirty="0"/>
              <a:t> 345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derecho penal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CL" dirty="0"/>
              <a:t>menciona</a:t>
            </a:r>
          </a:p>
          <a:p>
            <a:pPr lvl="1"/>
            <a:r>
              <a:rPr lang="es-ES" dirty="0"/>
              <a:t>homicidio </a:t>
            </a:r>
          </a:p>
          <a:p>
            <a:pPr lvl="2"/>
            <a:r>
              <a:rPr lang="es-CL" dirty="0"/>
              <a:t>ejemplo </a:t>
            </a:r>
            <a:r>
              <a:rPr lang="pt-BR" dirty="0"/>
              <a:t>de una sentencia contra un esclavo:</a:t>
            </a:r>
          </a:p>
          <a:p>
            <a:pPr lvl="2"/>
            <a:r>
              <a:rPr lang="de-DE" dirty="0"/>
              <a:t>“</a:t>
            </a:r>
            <a:r>
              <a:rPr lang="de-DE" i="1" dirty="0" err="1"/>
              <a:t>ésser</a:t>
            </a:r>
            <a:r>
              <a:rPr lang="de-DE" i="1" dirty="0"/>
              <a:t> </a:t>
            </a:r>
            <a:r>
              <a:rPr lang="de-DE" i="1" dirty="0" err="1"/>
              <a:t>penjat</a:t>
            </a:r>
            <a:r>
              <a:rPr lang="de-DE" i="1" dirty="0"/>
              <a:t> per </a:t>
            </a:r>
            <a:r>
              <a:rPr lang="de-DE" i="1" dirty="0" err="1"/>
              <a:t>lo</a:t>
            </a:r>
            <a:r>
              <a:rPr lang="de-DE" i="1" dirty="0"/>
              <a:t> </a:t>
            </a:r>
            <a:r>
              <a:rPr lang="de-DE" i="1" dirty="0" err="1"/>
              <a:t>coll</a:t>
            </a:r>
            <a:r>
              <a:rPr lang="de-DE" i="1" dirty="0"/>
              <a:t> en </a:t>
            </a:r>
            <a:r>
              <a:rPr lang="de-DE" i="1" dirty="0" err="1"/>
              <a:t>manera</a:t>
            </a:r>
            <a:r>
              <a:rPr lang="de-DE" i="1" dirty="0"/>
              <a:t> </a:t>
            </a:r>
            <a:r>
              <a:rPr lang="de-DE" i="1" dirty="0" err="1"/>
              <a:t>que</a:t>
            </a:r>
            <a:r>
              <a:rPr lang="de-DE" i="1" dirty="0"/>
              <a:t> </a:t>
            </a:r>
            <a:r>
              <a:rPr lang="de-DE" i="1" dirty="0" err="1"/>
              <a:t>muyra</a:t>
            </a:r>
            <a:r>
              <a:rPr lang="de-DE" i="1" dirty="0"/>
              <a:t> en les </a:t>
            </a:r>
            <a:r>
              <a:rPr lang="de-DE" i="1" dirty="0" err="1"/>
              <a:t>forques</a:t>
            </a:r>
            <a:r>
              <a:rPr lang="de-DE" i="1" dirty="0"/>
              <a:t> </a:t>
            </a:r>
            <a:r>
              <a:rPr lang="de-DE" i="1" dirty="0" err="1"/>
              <a:t>appellades</a:t>
            </a:r>
            <a:r>
              <a:rPr lang="de-DE" i="1" dirty="0"/>
              <a:t> de </a:t>
            </a:r>
            <a:r>
              <a:rPr lang="de-DE" i="1" dirty="0" err="1"/>
              <a:t>Caraxet</a:t>
            </a:r>
            <a:r>
              <a:rPr lang="de-DE" i="1" dirty="0"/>
              <a:t>” (M1091) (y </a:t>
            </a:r>
            <a:r>
              <a:rPr lang="de-DE" i="1" dirty="0" err="1"/>
              <a:t>otra</a:t>
            </a:r>
            <a:r>
              <a:rPr lang="de-DE" i="1" dirty="0"/>
              <a:t>, </a:t>
            </a:r>
            <a:r>
              <a:rPr lang="de-DE" i="1" dirty="0" err="1"/>
              <a:t>similiar</a:t>
            </a:r>
            <a:r>
              <a:rPr lang="de-DE" i="1" dirty="0"/>
              <a:t> M1092)</a:t>
            </a:r>
          </a:p>
          <a:p>
            <a:pPr lvl="2"/>
            <a:r>
              <a:rPr lang="pt-BR" i="1" dirty="0"/>
              <a:t>vease también p. 1117 y. </a:t>
            </a:r>
            <a:endParaRPr lang="de-DE" dirty="0"/>
          </a:p>
          <a:p>
            <a:pPr lvl="1"/>
            <a:r>
              <a:rPr lang="es-CL" dirty="0"/>
              <a:t>insultos</a:t>
            </a:r>
          </a:p>
          <a:p>
            <a:pPr lvl="1"/>
            <a:r>
              <a:rPr lang="es-CL" dirty="0"/>
              <a:t>hurto/robo </a:t>
            </a:r>
          </a:p>
          <a:p>
            <a:pPr lvl="2"/>
            <a:r>
              <a:rPr lang="de-DE" dirty="0"/>
              <a:t>un ejemplo de sentencia (M1084): </a:t>
            </a:r>
          </a:p>
          <a:p>
            <a:pPr lvl="3"/>
            <a:r>
              <a:rPr lang="de-DE" dirty="0"/>
              <a:t>“</a:t>
            </a:r>
            <a:r>
              <a:rPr lang="de-DE" i="1" dirty="0" err="1"/>
              <a:t>ésser</a:t>
            </a:r>
            <a:r>
              <a:rPr lang="de-DE" i="1" dirty="0"/>
              <a:t> </a:t>
            </a:r>
            <a:r>
              <a:rPr lang="de-DE" i="1" dirty="0" err="1"/>
              <a:t>açotat</a:t>
            </a:r>
            <a:r>
              <a:rPr lang="de-DE" i="1" dirty="0"/>
              <a:t> </a:t>
            </a:r>
            <a:r>
              <a:rPr lang="de-DE" i="1" dirty="0" err="1"/>
              <a:t>nuu</a:t>
            </a:r>
            <a:r>
              <a:rPr lang="de-DE" i="1" dirty="0"/>
              <a:t> en </a:t>
            </a:r>
            <a:r>
              <a:rPr lang="de-DE" i="1" dirty="0" err="1"/>
              <a:t>bragues</a:t>
            </a:r>
            <a:r>
              <a:rPr lang="de-DE" i="1" dirty="0"/>
              <a:t> per la </a:t>
            </a:r>
            <a:r>
              <a:rPr lang="de-DE" i="1" dirty="0" err="1"/>
              <a:t>dita</a:t>
            </a:r>
            <a:r>
              <a:rPr lang="de-DE" i="1" dirty="0"/>
              <a:t> </a:t>
            </a:r>
            <a:r>
              <a:rPr lang="de-DE" i="1" dirty="0" err="1"/>
              <a:t>ciutat</a:t>
            </a:r>
            <a:r>
              <a:rPr lang="de-DE" i="1" dirty="0"/>
              <a:t> e per los </a:t>
            </a:r>
            <a:r>
              <a:rPr lang="de-DE" i="1" dirty="0" err="1"/>
              <a:t>lochs</a:t>
            </a:r>
            <a:r>
              <a:rPr lang="de-DE" i="1" dirty="0"/>
              <a:t> </a:t>
            </a:r>
            <a:r>
              <a:rPr lang="de-DE" i="1" dirty="0" err="1"/>
              <a:t>acostumats</a:t>
            </a:r>
            <a:r>
              <a:rPr lang="de-DE" i="1" dirty="0"/>
              <a:t> </a:t>
            </a:r>
            <a:r>
              <a:rPr lang="de-DE" i="1" dirty="0" err="1"/>
              <a:t>d’aquella</a:t>
            </a:r>
            <a:r>
              <a:rPr lang="de-DE" i="1" dirty="0"/>
              <a:t> </a:t>
            </a:r>
            <a:r>
              <a:rPr lang="es-ES" i="1" dirty="0"/>
              <a:t>ab açots que li sien donats”, además de restituir lo robado y pagar los gastos del </a:t>
            </a:r>
            <a:r>
              <a:rPr lang="de-DE" dirty="0" err="1"/>
              <a:t>proceso</a:t>
            </a:r>
            <a:r>
              <a:rPr lang="de-DE" dirty="0"/>
              <a:t>“</a:t>
            </a:r>
          </a:p>
          <a:p>
            <a:pPr lvl="1"/>
            <a:r>
              <a:rPr lang="es-CL" dirty="0"/>
              <a:t>Violencia, </a:t>
            </a:r>
            <a:r>
              <a:rPr lang="es-CL" dirty="0" err="1"/>
              <a:t>etc</a:t>
            </a:r>
            <a:endParaRPr lang="es-CL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esclavo como víctima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dirty="0"/>
              <a:t>agresiones sufridas por esclavos contempladas en la legislación foral. </a:t>
            </a:r>
          </a:p>
          <a:p>
            <a:pPr lvl="1"/>
            <a:r>
              <a:rPr lang="es-ES" dirty="0"/>
              <a:t>los esclavos no podían emprender ninguna acción legal, ni ellos ni sus propietarios, contra quien les insultase</a:t>
            </a:r>
          </a:p>
          <a:p>
            <a:pPr lvl="1"/>
            <a:r>
              <a:rPr lang="es-ES" dirty="0"/>
              <a:t>sí era posible en caso de sufrir una agresión física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28596" y="428605"/>
            <a:ext cx="8229600" cy="1285884"/>
          </a:xfrm>
        </p:spPr>
        <p:txBody>
          <a:bodyPr/>
          <a:lstStyle/>
          <a:p>
            <a:r>
              <a:rPr lang="de-DE" dirty="0" err="1"/>
              <a:t>Furs</a:t>
            </a:r>
            <a:r>
              <a:rPr lang="de-DE" dirty="0"/>
              <a:t>, IX.5.3</a:t>
            </a:r>
          </a:p>
        </p:txBody>
      </p:sp>
      <p:pic>
        <p:nvPicPr>
          <p:cNvPr id="487426" name="Picture 2"/>
          <p:cNvPicPr>
            <a:picLocks noChangeAspect="1" noChangeArrowheads="1"/>
          </p:cNvPicPr>
          <p:nvPr/>
        </p:nvPicPr>
        <p:blipFill>
          <a:blip r:embed="rId2" cstate="print"/>
          <a:srcRect l="25781" t="26041" r="52832" b="9375"/>
          <a:stretch>
            <a:fillRect/>
          </a:stretch>
        </p:blipFill>
        <p:spPr bwMode="auto">
          <a:xfrm>
            <a:off x="1142976" y="1214422"/>
            <a:ext cx="6286544" cy="5339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42852"/>
            <a:ext cx="8229600" cy="598331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/>
              <a:t>	muerte de esclavos causados por libres</a:t>
            </a:r>
          </a:p>
          <a:p>
            <a:r>
              <a:rPr lang="pt-BR" dirty="0"/>
              <a:t>Furs, libro IX, 7.54 y IX, 8.45</a:t>
            </a:r>
          </a:p>
        </p:txBody>
      </p:sp>
      <p:pic>
        <p:nvPicPr>
          <p:cNvPr id="382978" name="Picture 2"/>
          <p:cNvPicPr>
            <a:picLocks noChangeAspect="1" noChangeArrowheads="1"/>
          </p:cNvPicPr>
          <p:nvPr/>
        </p:nvPicPr>
        <p:blipFill>
          <a:blip r:embed="rId2" cstate="print"/>
          <a:srcRect l="19238" t="54167" r="71094" b="25000"/>
          <a:stretch>
            <a:fillRect/>
          </a:stretch>
        </p:blipFill>
        <p:spPr bwMode="auto">
          <a:xfrm>
            <a:off x="1857357" y="1357299"/>
            <a:ext cx="542214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2979" name="Picture 3"/>
          <p:cNvPicPr>
            <a:picLocks noChangeAspect="1" noChangeArrowheads="1"/>
          </p:cNvPicPr>
          <p:nvPr/>
        </p:nvPicPr>
        <p:blipFill>
          <a:blip r:embed="rId3" cstate="print"/>
          <a:srcRect l="26562" t="50000" r="63770" b="37500"/>
          <a:stretch>
            <a:fillRect/>
          </a:stretch>
        </p:blipFill>
        <p:spPr bwMode="auto">
          <a:xfrm>
            <a:off x="1714481" y="4636952"/>
            <a:ext cx="5715040" cy="2078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s-ES" dirty="0"/>
              <a:t>en un ejemplo se condenó </a:t>
            </a:r>
            <a:r>
              <a:rPr lang="de-DE" dirty="0"/>
              <a:t>a </a:t>
            </a:r>
            <a:r>
              <a:rPr lang="es-CL" dirty="0"/>
              <a:t>una pena pecuniaria, la mitad al rey y la mitad al matrimonio</a:t>
            </a:r>
            <a:r>
              <a:rPr lang="de-DE" dirty="0"/>
              <a:t>, “</a:t>
            </a:r>
            <a:r>
              <a:rPr lang="de-DE" i="1" dirty="0"/>
              <a:t>per ço com aquell dit occís ere sclau e catiu dels dits En Jacme Roïç e Na Jacmeta, muller d’aquell”.</a:t>
            </a:r>
          </a:p>
          <a:p>
            <a:pPr lvl="1"/>
            <a:r>
              <a:rPr lang="es-ES" dirty="0"/>
              <a:t>Además, si se le capturaba se procedería a su ejecución, ahorcado en las horcas del </a:t>
            </a:r>
            <a:r>
              <a:rPr lang="de-DE" dirty="0" err="1"/>
              <a:t>Carraixet</a:t>
            </a:r>
            <a:r>
              <a:rPr lang="de-DE" dirty="0"/>
              <a:t>.</a:t>
            </a:r>
          </a:p>
          <a:p>
            <a:endParaRPr lang="de-DE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14282" y="857232"/>
            <a:ext cx="8472518" cy="4525963"/>
          </a:xfrm>
        </p:spPr>
        <p:txBody>
          <a:bodyPr/>
          <a:lstStyle/>
          <a:p>
            <a:r>
              <a:rPr lang="es-ES" dirty="0"/>
              <a:t>legislación foral: </a:t>
            </a:r>
          </a:p>
          <a:p>
            <a:pPr lvl="1"/>
            <a:r>
              <a:rPr lang="es-ES" dirty="0"/>
              <a:t>facultad del propietario de un esclavo para actuar contra el propietario de otro esclavo que le hubiera causado algún mal al suyo, contemplándose también el fallecimiento</a:t>
            </a:r>
          </a:p>
        </p:txBody>
      </p:sp>
      <p:pic>
        <p:nvPicPr>
          <p:cNvPr id="380929" name="Picture 1"/>
          <p:cNvPicPr>
            <a:picLocks noChangeAspect="1" noChangeArrowheads="1"/>
          </p:cNvPicPr>
          <p:nvPr/>
        </p:nvPicPr>
        <p:blipFill>
          <a:blip r:embed="rId2" cstate="print"/>
          <a:srcRect l="18164" t="54166" r="71289" b="27084"/>
          <a:stretch>
            <a:fillRect/>
          </a:stretch>
        </p:blipFill>
        <p:spPr bwMode="auto">
          <a:xfrm>
            <a:off x="1000100" y="3286124"/>
            <a:ext cx="642942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fugitivos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dirty="0"/>
              <a:t>fuentes: cartas de reclamación</a:t>
            </a:r>
          </a:p>
          <a:p>
            <a:pPr lvl="1"/>
            <a:r>
              <a:rPr lang="es-CL" dirty="0"/>
              <a:t>cartas dirigidas por algún oficial valenciano (baile general o justicia civil</a:t>
            </a:r>
            <a:r>
              <a:rPr lang="de-DE" dirty="0"/>
              <a:t>) o </a:t>
            </a:r>
            <a:r>
              <a:rPr lang="es-CL" dirty="0"/>
              <a:t>por</a:t>
            </a:r>
            <a:r>
              <a:rPr lang="de-DE" dirty="0"/>
              <a:t> </a:t>
            </a:r>
            <a:r>
              <a:rPr lang="es-ES" dirty="0"/>
              <a:t>los jurados de la ciudad de Valencia a una autoridad, concreta o genérica, informando de la fuga de un esclavo, o de varios en su caso, y solicitando que se le presten las debidas facilidades a su legítimo propietario para la recuperación, cuando no solicitando directamente la captura del esclavo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hurto/plagio de esclavos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M1205:</a:t>
            </a:r>
          </a:p>
        </p:txBody>
      </p:sp>
      <p:pic>
        <p:nvPicPr>
          <p:cNvPr id="2119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3" y="2285992"/>
            <a:ext cx="8265991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12290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895350" y="3524250"/>
              <a:ext cx="2476500" cy="190500"/>
            </p14:xfrm>
          </p:contentPart>
        </mc:Choice>
        <mc:Fallback>
          <p:pic>
            <p:nvPicPr>
              <p:cNvPr id="12290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79530" y="3465222"/>
                <a:ext cx="2507780" cy="30855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2291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261100" y="3568700"/>
              <a:ext cx="1644650" cy="127000"/>
            </p14:xfrm>
          </p:contentPart>
        </mc:Choice>
        <mc:Fallback>
          <p:pic>
            <p:nvPicPr>
              <p:cNvPr id="12291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245276" y="3514710"/>
                <a:ext cx="1675939" cy="234981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5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00042"/>
            <a:ext cx="8388202" cy="4286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55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857760"/>
            <a:ext cx="820001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ideología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/>
              <a:t>‘‘No </a:t>
            </a:r>
            <a:r>
              <a:rPr lang="es-ES" dirty="0"/>
              <a:t>existía ese sentimiento antiesclavitud.”</a:t>
            </a:r>
          </a:p>
          <a:p>
            <a:r>
              <a:rPr lang="es-ES" dirty="0"/>
              <a:t>“El esclavismo era un fenómeno que a los libres les venía dado, que contemplaban con absoluta normalidad. Existían una razones y unos mecanismos de entrada en la esclavitud, un período de permanencia en ella y unas razones y mecanismos para salir. Todo explicado y motivado, todo dentro del orden lógico, natural, de las cosas.” (M985)</a:t>
            </a:r>
            <a:endParaRPr lang="de-DE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rescate</a:t>
            </a:r>
          </a:p>
        </p:txBody>
      </p:sp>
      <p:pic>
        <p:nvPicPr>
          <p:cNvPr id="172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4913" y="1500174"/>
            <a:ext cx="7806517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hteck 4"/>
          <p:cNvSpPr/>
          <p:nvPr/>
        </p:nvSpPr>
        <p:spPr>
          <a:xfrm>
            <a:off x="1500166" y="1571612"/>
            <a:ext cx="785818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142976" y="1285860"/>
            <a:ext cx="7543824" cy="4840303"/>
          </a:xfrm>
        </p:spPr>
        <p:txBody>
          <a:bodyPr/>
          <a:lstStyle/>
          <a:p>
            <a:pPr>
              <a:buNone/>
            </a:pPr>
            <a:r>
              <a:rPr lang="es-CL" dirty="0"/>
              <a:t>Caso</a:t>
            </a:r>
            <a:r>
              <a:rPr lang="de-DE" dirty="0"/>
              <a:t> 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rescate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s-CL" dirty="0"/>
              <a:t>por mudéjares Valencianos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s-CL" dirty="0"/>
              <a:t>por personas de la tierra originaria del esclavo</a:t>
            </a:r>
          </a:p>
          <a:p>
            <a:endParaRPr lang="de-DE" dirty="0"/>
          </a:p>
          <a:p>
            <a:r>
              <a:rPr lang="es-CL" dirty="0"/>
              <a:t>muy difícil, en términos cuantitativos poco relevante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/>
              <a:t>el intercambio de cautivos/esclavos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45625D17-FAB0-46D4-91BE-33FBBF4F376D}"/>
              </a:ext>
            </a:extLst>
          </p:cNvPr>
          <p:cNvSpPr txBox="1"/>
          <p:nvPr/>
        </p:nvSpPr>
        <p:spPr>
          <a:xfrm>
            <a:off x="5940152" y="2924944"/>
            <a:ext cx="2160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/>
              <a:t>No entiendo si falta algo aquí porque no hay nada escrito): 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r>
              <a:rPr lang="es-CL" dirty="0"/>
              <a:t>adquisiciones de esclavos para el fin de rescate (M.623)</a:t>
            </a:r>
          </a:p>
        </p:txBody>
      </p:sp>
      <p:pic>
        <p:nvPicPr>
          <p:cNvPr id="174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4" y="2564904"/>
            <a:ext cx="8719192" cy="256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manumisión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829708" cy="4525963"/>
          </a:xfrm>
        </p:spPr>
        <p:txBody>
          <a:bodyPr>
            <a:normAutofit fontScale="92500" lnSpcReduction="20000"/>
          </a:bodyPr>
          <a:lstStyle/>
          <a:p>
            <a:r>
              <a:rPr lang="pt-BR" b="1" dirty="0"/>
              <a:t>I. Entre vivos, en vida del propietario</a:t>
            </a:r>
          </a:p>
          <a:p>
            <a:r>
              <a:rPr lang="pt-BR" dirty="0"/>
              <a:t>tipicamente en carta notarial (documento público):</a:t>
            </a:r>
          </a:p>
          <a:p>
            <a:r>
              <a:rPr lang="de-DE" dirty="0"/>
              <a:t>“</a:t>
            </a:r>
            <a:r>
              <a:rPr lang="de-DE" i="1" dirty="0" err="1"/>
              <a:t>instrumentum</a:t>
            </a:r>
            <a:r>
              <a:rPr lang="de-DE" i="1" dirty="0"/>
              <a:t> </a:t>
            </a:r>
            <a:r>
              <a:rPr lang="de-DE" i="1" dirty="0" err="1"/>
              <a:t>ffranquitatis</a:t>
            </a:r>
            <a:r>
              <a:rPr lang="de-DE" i="1" dirty="0"/>
              <a:t> et </a:t>
            </a:r>
            <a:r>
              <a:rPr lang="de-DE" i="1" dirty="0" err="1"/>
              <a:t>alforrie</a:t>
            </a:r>
            <a:r>
              <a:rPr lang="de-DE" i="1" dirty="0"/>
              <a:t>”</a:t>
            </a:r>
            <a:endParaRPr lang="pt-BR" dirty="0"/>
          </a:p>
          <a:p>
            <a:pPr lvl="1"/>
            <a:r>
              <a:rPr lang="pt-BR" dirty="0"/>
              <a:t>algunas fórmulas (M1121), sin condición:</a:t>
            </a:r>
          </a:p>
          <a:p>
            <a:pPr lvl="1"/>
            <a:r>
              <a:rPr lang="es-ES" dirty="0"/>
              <a:t>“</a:t>
            </a:r>
            <a:r>
              <a:rPr lang="es-ES" i="1" dirty="0"/>
              <a:t>ab omni jugo servitutis” </a:t>
            </a:r>
          </a:p>
          <a:p>
            <a:pPr lvl="1"/>
            <a:r>
              <a:rPr lang="es-ES" dirty="0"/>
              <a:t>“</a:t>
            </a:r>
            <a:r>
              <a:rPr lang="es-ES" i="1" dirty="0"/>
              <a:t>olim captiva, nunc vero francha et libera”, </a:t>
            </a:r>
          </a:p>
          <a:p>
            <a:pPr lvl="1"/>
            <a:r>
              <a:rPr lang="es-ES" dirty="0"/>
              <a:t>“</a:t>
            </a:r>
            <a:r>
              <a:rPr lang="es-ES" i="1" dirty="0"/>
              <a:t>absque aliqua conditione”,</a:t>
            </a:r>
          </a:p>
          <a:p>
            <a:pPr lvl="1"/>
            <a:r>
              <a:rPr lang="es-ES" dirty="0"/>
              <a:t> “</a:t>
            </a:r>
            <a:r>
              <a:rPr lang="es-ES" i="1" dirty="0"/>
              <a:t>manumitimus gratiose et remittimus ac </a:t>
            </a:r>
            <a:r>
              <a:rPr lang="de-DE" i="1" dirty="0" err="1"/>
              <a:t>francham</a:t>
            </a:r>
            <a:r>
              <a:rPr lang="de-DE" i="1" dirty="0"/>
              <a:t> et </a:t>
            </a:r>
            <a:r>
              <a:rPr lang="de-DE" i="1" dirty="0" err="1"/>
              <a:t>liberam</a:t>
            </a:r>
            <a:r>
              <a:rPr lang="de-DE" i="1" dirty="0"/>
              <a:t> et </a:t>
            </a:r>
            <a:r>
              <a:rPr lang="de-DE" i="1" dirty="0" err="1"/>
              <a:t>alforram</a:t>
            </a:r>
            <a:r>
              <a:rPr lang="de-DE" i="1" dirty="0"/>
              <a:t> </a:t>
            </a:r>
            <a:r>
              <a:rPr lang="de-DE" i="1" dirty="0" err="1"/>
              <a:t>facimus</a:t>
            </a:r>
            <a:r>
              <a:rPr lang="de-DE" i="1" dirty="0"/>
              <a:t>“</a:t>
            </a:r>
          </a:p>
          <a:p>
            <a:pPr lvl="1"/>
            <a:r>
              <a:rPr lang="pt-BR" dirty="0"/>
              <a:t>“</a:t>
            </a:r>
            <a:r>
              <a:rPr lang="pt-BR" i="1" dirty="0"/>
              <a:t>manumitto, relaxo ac remito seu franquam,</a:t>
            </a:r>
          </a:p>
          <a:p>
            <a:pPr lvl="1"/>
            <a:r>
              <a:rPr lang="de-DE" i="1" dirty="0" err="1"/>
              <a:t>quitiam</a:t>
            </a:r>
            <a:r>
              <a:rPr lang="de-DE" i="1" dirty="0"/>
              <a:t> et </a:t>
            </a:r>
            <a:r>
              <a:rPr lang="de-DE" i="1" dirty="0" err="1"/>
              <a:t>liberam</a:t>
            </a:r>
            <a:r>
              <a:rPr lang="de-DE" i="1" dirty="0"/>
              <a:t> ab </a:t>
            </a:r>
            <a:r>
              <a:rPr lang="de-DE" i="1" dirty="0" err="1"/>
              <a:t>omni</a:t>
            </a:r>
            <a:r>
              <a:rPr lang="de-DE" i="1" dirty="0"/>
              <a:t> </a:t>
            </a:r>
            <a:r>
              <a:rPr lang="de-DE" i="1" dirty="0" err="1"/>
              <a:t>jugo</a:t>
            </a:r>
            <a:r>
              <a:rPr lang="de-DE" i="1" dirty="0"/>
              <a:t> </a:t>
            </a:r>
            <a:r>
              <a:rPr lang="de-DE" i="1" dirty="0" err="1"/>
              <a:t>servitutis</a:t>
            </a:r>
            <a:r>
              <a:rPr lang="de-DE" i="1" dirty="0"/>
              <a:t>” M1122</a:t>
            </a:r>
            <a:endParaRPr lang="de-DE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de-DE" dirty="0"/>
              <a:t>(“</a:t>
            </a:r>
            <a:r>
              <a:rPr lang="de-DE" i="1" dirty="0" err="1"/>
              <a:t>manumitto</a:t>
            </a:r>
            <a:r>
              <a:rPr lang="de-DE" i="1" dirty="0"/>
              <a:t>, </a:t>
            </a:r>
            <a:r>
              <a:rPr lang="de-DE" i="1" dirty="0" err="1"/>
              <a:t>relaxo</a:t>
            </a:r>
            <a:r>
              <a:rPr lang="de-DE" i="1" dirty="0"/>
              <a:t> et </a:t>
            </a:r>
            <a:r>
              <a:rPr lang="de-DE" i="1" dirty="0" err="1"/>
              <a:t>remitto</a:t>
            </a:r>
            <a:r>
              <a:rPr lang="de-DE" i="1" dirty="0"/>
              <a:t> </a:t>
            </a:r>
            <a:r>
              <a:rPr lang="de-DE" i="1" dirty="0" err="1"/>
              <a:t>seu</a:t>
            </a:r>
            <a:r>
              <a:rPr lang="de-DE" i="1" dirty="0"/>
              <a:t> </a:t>
            </a:r>
            <a:r>
              <a:rPr lang="de-DE" i="1" dirty="0" err="1"/>
              <a:t>francham</a:t>
            </a:r>
            <a:r>
              <a:rPr lang="de-DE" i="1" dirty="0"/>
              <a:t>, </a:t>
            </a:r>
            <a:r>
              <a:rPr lang="de-DE" i="1" dirty="0" err="1"/>
              <a:t>liberam</a:t>
            </a:r>
            <a:r>
              <a:rPr lang="de-DE" i="1" dirty="0"/>
              <a:t> et </a:t>
            </a:r>
            <a:r>
              <a:rPr lang="de-DE" i="1" dirty="0" err="1"/>
              <a:t>quitiam</a:t>
            </a:r>
            <a:r>
              <a:rPr lang="de-DE" i="1" dirty="0"/>
              <a:t> ab </a:t>
            </a:r>
            <a:r>
              <a:rPr lang="de-DE" i="1" dirty="0" err="1"/>
              <a:t>omni</a:t>
            </a:r>
            <a:r>
              <a:rPr lang="de-DE" i="1" dirty="0"/>
              <a:t> </a:t>
            </a:r>
            <a:r>
              <a:rPr lang="de-DE" i="1" dirty="0" err="1"/>
              <a:t>juguo</a:t>
            </a:r>
            <a:r>
              <a:rPr lang="de-DE" i="1" dirty="0"/>
              <a:t> </a:t>
            </a:r>
            <a:r>
              <a:rPr lang="de-DE" i="1" dirty="0" err="1"/>
              <a:t>servitutis</a:t>
            </a:r>
            <a:r>
              <a:rPr lang="de-DE" i="1" dirty="0"/>
              <a:t> quo </a:t>
            </a:r>
            <a:r>
              <a:rPr lang="de-DE" i="1" dirty="0" err="1"/>
              <a:t>michi</a:t>
            </a:r>
            <a:r>
              <a:rPr lang="de-DE" i="1" dirty="0"/>
              <a:t> </a:t>
            </a:r>
            <a:r>
              <a:rPr lang="pt-BR" i="1" dirty="0"/>
              <a:t>vel meis teneris aut tenearis facio te, Luciam”), M1126</a:t>
            </a:r>
          </a:p>
          <a:p>
            <a:pPr lvl="1"/>
            <a:endParaRPr lang="pt-BR" i="1" dirty="0"/>
          </a:p>
          <a:p>
            <a:pPr lvl="1"/>
            <a:r>
              <a:rPr lang="pt-BR" dirty="0"/>
              <a:t>cuestiones de formas mal trabajadas por Marzal, pero veamos el siguiente ejemplo:</a:t>
            </a:r>
          </a:p>
          <a:p>
            <a:pPr lvl="2"/>
            <a:r>
              <a:rPr lang="de-DE" dirty="0"/>
              <a:t>Joan </a:t>
            </a:r>
            <a:r>
              <a:rPr lang="es-ES" dirty="0"/>
              <a:t>Genci, sardo, esclavo liberado de palabra, ante testigos, en su lecho de muerte por el </a:t>
            </a:r>
            <a:r>
              <a:rPr lang="es-CL" dirty="0"/>
              <a:t>agricultor</a:t>
            </a:r>
            <a:r>
              <a:rPr lang="de-DE" dirty="0"/>
              <a:t> Miquel Gil (M1137)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r>
              <a:rPr lang="pt-BR" dirty="0"/>
              <a:t>¿declaración de voluntad del esclavo?</a:t>
            </a:r>
          </a:p>
          <a:p>
            <a:endParaRPr lang="pt-BR" dirty="0"/>
          </a:p>
          <a:p>
            <a:r>
              <a:rPr lang="de-DE" dirty="0"/>
              <a:t>“</a:t>
            </a:r>
            <a:r>
              <a:rPr lang="de-DE" i="1" dirty="0" err="1"/>
              <a:t>dictus</a:t>
            </a:r>
            <a:r>
              <a:rPr lang="de-DE" i="1" dirty="0"/>
              <a:t> Johannes </a:t>
            </a:r>
            <a:r>
              <a:rPr lang="fr-FR" i="1" dirty="0"/>
              <a:t>dixit quod </a:t>
            </a:r>
            <a:r>
              <a:rPr lang="fr-FR" i="1" u="sng" dirty="0" err="1"/>
              <a:t>acceptabat</a:t>
            </a:r>
            <a:r>
              <a:rPr lang="fr-FR" i="1" dirty="0"/>
              <a:t> </a:t>
            </a:r>
            <a:r>
              <a:rPr lang="fr-FR" i="1" dirty="0" err="1"/>
              <a:t>dictum</a:t>
            </a:r>
            <a:r>
              <a:rPr lang="fr-FR" i="1" dirty="0"/>
              <a:t> </a:t>
            </a:r>
            <a:r>
              <a:rPr lang="fr-FR" i="1" dirty="0" err="1"/>
              <a:t>franquitatis</a:t>
            </a:r>
            <a:r>
              <a:rPr lang="fr-FR" i="1" dirty="0"/>
              <a:t> </a:t>
            </a:r>
            <a:r>
              <a:rPr lang="fr-FR" i="1" dirty="0" err="1"/>
              <a:t>instrumentum</a:t>
            </a:r>
            <a:r>
              <a:rPr lang="fr-FR" i="1" dirty="0"/>
              <a:t> cum </a:t>
            </a:r>
            <a:r>
              <a:rPr lang="fr-FR" i="1" dirty="0" err="1"/>
              <a:t>dictis</a:t>
            </a:r>
            <a:r>
              <a:rPr lang="fr-FR" i="1" dirty="0"/>
              <a:t> </a:t>
            </a:r>
            <a:r>
              <a:rPr lang="fr-FR" i="1" dirty="0" err="1"/>
              <a:t>condicionibus</a:t>
            </a:r>
            <a:r>
              <a:rPr lang="fr-FR" i="1" dirty="0"/>
              <a:t>, (M1125) </a:t>
            </a:r>
          </a:p>
          <a:p>
            <a:endParaRPr lang="fr-FR" i="1" dirty="0"/>
          </a:p>
          <a:p>
            <a:endParaRPr lang="de-DE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 lvl="1"/>
            <a:r>
              <a:rPr lang="pt-BR" dirty="0"/>
              <a:t>con condición</a:t>
            </a:r>
          </a:p>
          <a:p>
            <a:pPr lvl="1"/>
            <a:endParaRPr lang="pt-BR" dirty="0"/>
          </a:p>
          <a:p>
            <a:pPr lvl="1"/>
            <a:r>
              <a:rPr lang="pt-BR" dirty="0"/>
              <a:t>o </a:t>
            </a:r>
            <a:r>
              <a:rPr lang="pt-BR" dirty="0" err="1"/>
              <a:t>en</a:t>
            </a:r>
            <a:r>
              <a:rPr lang="pt-BR" dirty="0"/>
              <a:t> dos actos: </a:t>
            </a:r>
          </a:p>
          <a:p>
            <a:pPr lvl="2"/>
            <a:r>
              <a:rPr lang="pt-BR" dirty="0"/>
              <a:t>promesas o acuerdos de libertad</a:t>
            </a:r>
            <a:endParaRPr lang="de-DE" dirty="0"/>
          </a:p>
          <a:p>
            <a:pPr lvl="2"/>
            <a:r>
              <a:rPr lang="de-DE" dirty="0"/>
              <a:t>la </a:t>
            </a:r>
            <a:r>
              <a:rPr lang="es-ES" dirty="0"/>
              <a:t>existencia de un documento previo, o al menos de un acuerdo verbal, en el que se explicitan esas condiciones a cumplir</a:t>
            </a:r>
          </a:p>
          <a:p>
            <a:pPr lvl="2"/>
            <a:r>
              <a:rPr lang="de-DE" dirty="0"/>
              <a:t>“</a:t>
            </a:r>
            <a:r>
              <a:rPr lang="de-DE" i="1" dirty="0" err="1"/>
              <a:t>pactum</a:t>
            </a:r>
            <a:r>
              <a:rPr lang="de-DE" i="1" dirty="0"/>
              <a:t> et </a:t>
            </a:r>
            <a:r>
              <a:rPr lang="de-DE" i="1" dirty="0" err="1"/>
              <a:t>avinenciam</a:t>
            </a:r>
            <a:r>
              <a:rPr lang="de-DE" i="1" dirty="0"/>
              <a:t>”</a:t>
            </a:r>
            <a:endParaRPr lang="de-DE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/>
              <a:t>libertad tras la muerte del propietario</a:t>
            </a:r>
          </a:p>
        </p:txBody>
      </p:sp>
      <p:pic>
        <p:nvPicPr>
          <p:cNvPr id="2099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601" y="2000240"/>
            <a:ext cx="844622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feld 3"/>
          <p:cNvSpPr txBox="1"/>
          <p:nvPr/>
        </p:nvSpPr>
        <p:spPr>
          <a:xfrm>
            <a:off x="2143108" y="5143512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HIER WEITER</a:t>
            </a:r>
            <a:endParaRPr lang="de-DE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13314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775200" y="2603500"/>
              <a:ext cx="3721100" cy="44450"/>
            </p14:xfrm>
          </p:contentPart>
        </mc:Choice>
        <mc:Fallback>
          <p:pic>
            <p:nvPicPr>
              <p:cNvPr id="13314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759309" y="2545976"/>
                <a:ext cx="3752521" cy="15949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3315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76250" y="2921000"/>
              <a:ext cx="8077200" cy="152400"/>
            </p14:xfrm>
          </p:contentPart>
        </mc:Choice>
        <mc:Fallback>
          <p:pic>
            <p:nvPicPr>
              <p:cNvPr id="13315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0411" y="2856985"/>
                <a:ext cx="8108518" cy="28043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3316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01650" y="3333750"/>
              <a:ext cx="7988300" cy="76200"/>
            </p14:xfrm>
          </p:contentPart>
        </mc:Choice>
        <mc:Fallback>
          <p:pic>
            <p:nvPicPr>
              <p:cNvPr id="13316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85811" y="3271081"/>
                <a:ext cx="8019618" cy="2015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3317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14350" y="3740150"/>
              <a:ext cx="3282950" cy="101600"/>
            </p14:xfrm>
          </p:contentPart>
        </mc:Choice>
        <mc:Fallback>
          <p:pic>
            <p:nvPicPr>
              <p:cNvPr id="13317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98511" y="3677408"/>
                <a:ext cx="3314268" cy="22708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13318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8566150" y="3670300"/>
              <a:ext cx="184150" cy="679450"/>
            </p14:xfrm>
          </p:contentPart>
        </mc:Choice>
        <mc:Fallback>
          <p:pic>
            <p:nvPicPr>
              <p:cNvPr id="13318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8550568" y="3606692"/>
                <a:ext cx="214960" cy="80666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13319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88950" y="4552950"/>
              <a:ext cx="1536700" cy="19050"/>
            </p14:xfrm>
          </p:contentPart>
        </mc:Choice>
        <mc:Fallback>
          <p:pic>
            <p:nvPicPr>
              <p:cNvPr id="13319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73115" y="4505727"/>
                <a:ext cx="1568010" cy="113495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r>
              <a:rPr lang="es-CL" dirty="0"/>
              <a:t>el</a:t>
            </a:r>
            <a:r>
              <a:rPr lang="de-DE" dirty="0"/>
              <a:t> </a:t>
            </a:r>
            <a:r>
              <a:rPr lang="es-ES" dirty="0"/>
              <a:t>vendedor puede exceptuar de la garantía de salud una o varias enfermedades o uno o varios vicios</a:t>
            </a:r>
            <a:endParaRPr lang="de-DE" dirty="0"/>
          </a:p>
        </p:txBody>
      </p:sp>
      <p:pic>
        <p:nvPicPr>
          <p:cNvPr id="1976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143116"/>
            <a:ext cx="794887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76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5715016"/>
            <a:ext cx="788993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feld 5"/>
          <p:cNvSpPr txBox="1"/>
          <p:nvPr/>
        </p:nvSpPr>
        <p:spPr>
          <a:xfrm>
            <a:off x="1266008" y="4488890"/>
            <a:ext cx="65008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dirty="0"/>
              <a:t>consecuencia jurídica en caso de vicios ocultos/no correctamente declarados: 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28596" y="357167"/>
            <a:ext cx="8229600" cy="785818"/>
          </a:xfrm>
        </p:spPr>
        <p:txBody>
          <a:bodyPr/>
          <a:lstStyle/>
          <a:p>
            <a:r>
              <a:rPr lang="de-DE" dirty="0"/>
              <a:t>M1134 – </a:t>
            </a:r>
            <a:r>
              <a:rPr lang="es-CL" dirty="0"/>
              <a:t>alteración posterior de testamento</a:t>
            </a:r>
          </a:p>
        </p:txBody>
      </p:sp>
      <p:pic>
        <p:nvPicPr>
          <p:cNvPr id="2109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911" y="1857364"/>
            <a:ext cx="8618173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14338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79400" y="2768600"/>
              <a:ext cx="95250" cy="2203450"/>
            </p14:xfrm>
          </p:contentPart>
        </mc:Choice>
        <mc:Fallback>
          <p:pic>
            <p:nvPicPr>
              <p:cNvPr id="14338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3644" y="2705243"/>
                <a:ext cx="126403" cy="23301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4339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073900" y="2806700"/>
              <a:ext cx="1460500" cy="44450"/>
            </p14:xfrm>
          </p:contentPart>
        </mc:Choice>
        <mc:Fallback>
          <p:pic>
            <p:nvPicPr>
              <p:cNvPr id="14339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057994" y="2744611"/>
                <a:ext cx="1491951" cy="16862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4340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08000" y="3194050"/>
              <a:ext cx="5397500" cy="38100"/>
            </p14:xfrm>
          </p:contentPart>
        </mc:Choice>
        <mc:Fallback>
          <p:pic>
            <p:nvPicPr>
              <p:cNvPr id="14340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92161" y="3150507"/>
                <a:ext cx="5428818" cy="12518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4341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8318500" y="3619500"/>
              <a:ext cx="317500" cy="31750"/>
            </p14:xfrm>
          </p:contentPart>
        </mc:Choice>
        <mc:Fallback>
          <p:pic>
            <p:nvPicPr>
              <p:cNvPr id="14341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302679" y="3572933"/>
                <a:ext cx="348783" cy="12488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14342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46100" y="3917950"/>
              <a:ext cx="8096250" cy="184150"/>
            </p14:xfrm>
          </p:contentPart>
        </mc:Choice>
        <mc:Fallback>
          <p:pic>
            <p:nvPicPr>
              <p:cNvPr id="14342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30261" y="3855017"/>
                <a:ext cx="8127568" cy="31001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14343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33400" y="4298950"/>
              <a:ext cx="8134350" cy="215900"/>
            </p14:xfrm>
          </p:contentPart>
        </mc:Choice>
        <mc:Fallback>
          <p:pic>
            <p:nvPicPr>
              <p:cNvPr id="14343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17560" y="4233995"/>
                <a:ext cx="8165669" cy="34580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14344" name="Ink 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27050" y="4724400"/>
              <a:ext cx="2927350" cy="190500"/>
            </p14:xfrm>
          </p:contentPart>
        </mc:Choice>
        <mc:Fallback>
          <p:pic>
            <p:nvPicPr>
              <p:cNvPr id="14344" name="Ink 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11213" y="4662080"/>
                <a:ext cx="2958664" cy="31513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14345" name="Ink 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775450" y="2406650"/>
              <a:ext cx="1612900" cy="44450"/>
            </p14:xfrm>
          </p:contentPart>
        </mc:Choice>
        <mc:Fallback>
          <p:pic>
            <p:nvPicPr>
              <p:cNvPr id="14345" name="Ink 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6759613" y="2351557"/>
                <a:ext cx="1644215" cy="154636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/>
              <a:t>libertades con legados (+) (M1139 y </a:t>
            </a:r>
            <a:r>
              <a:rPr lang="es-CL" dirty="0" err="1"/>
              <a:t>ss</a:t>
            </a:r>
            <a:r>
              <a:rPr lang="es-CL" dirty="0"/>
              <a:t>)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dote y </a:t>
            </a:r>
            <a:r>
              <a:rPr lang="es-CL" dirty="0" err="1"/>
              <a:t>casamento</a:t>
            </a:r>
            <a:r>
              <a:rPr lang="es-CL" dirty="0"/>
              <a:t> con libre: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txBody>
          <a:bodyPr>
            <a:normAutofit fontScale="92500" lnSpcReduction="10000"/>
          </a:bodyPr>
          <a:lstStyle/>
          <a:p>
            <a:r>
              <a:rPr lang="es-ES" dirty="0"/>
              <a:t>En junio de 1385 el mercader valenciano Jaume Urro manumitía a su esclava griega Benedicta. El mismo día de su liberación, Benedicta y el arqueador Joan Ivanyes, griego (y presumiblemente liberto), establecían </a:t>
            </a:r>
            <a:r>
              <a:rPr lang="es-ES" i="1" dirty="0"/>
              <a:t>germania entre ellos, la liberta </a:t>
            </a:r>
            <a:r>
              <a:rPr lang="es-ES" dirty="0"/>
              <a:t>con consentimiento y voluntad de su antiguo propietario. Unos días después, Joan le reconocía a Jaume Urro que le había entregado los 20 florines prometidos dar por el matrimonio de Benedicta. </a:t>
            </a:r>
            <a:endParaRPr lang="de-DE" dirty="0"/>
          </a:p>
          <a:p>
            <a:pPr lvl="1"/>
            <a:r>
              <a:rPr lang="de-DE" dirty="0"/>
              <a:t>M 1073 (</a:t>
            </a:r>
            <a:r>
              <a:rPr lang="de-DE" dirty="0" err="1"/>
              <a:t>más</a:t>
            </a:r>
            <a:r>
              <a:rPr lang="de-DE" dirty="0"/>
              <a:t> </a:t>
            </a:r>
            <a:r>
              <a:rPr lang="de-DE" dirty="0" err="1"/>
              <a:t>ejemplos</a:t>
            </a:r>
            <a:r>
              <a:rPr lang="de-DE" dirty="0"/>
              <a:t>)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derecho a la libertad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esclavas con hijos de sus propietarios </a:t>
            </a:r>
            <a:r>
              <a:rPr lang="es-ES" dirty="0">
                <a:sym typeface="Wingdings" pitchFamily="2" charset="2"/>
              </a:rPr>
              <a:t>         l</a:t>
            </a:r>
            <a:r>
              <a:rPr lang="es-ES" dirty="0"/>
              <a:t>a legislación foral determinaba su libertad</a:t>
            </a:r>
          </a:p>
          <a:p>
            <a:endParaRPr lang="de-DE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caso especial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/>
              <a:t>la libertad concedida a los rebeldes sardos por el rey aragonés</a:t>
            </a:r>
          </a:p>
          <a:p>
            <a:endParaRPr lang="de-DE" dirty="0"/>
          </a:p>
          <a:p>
            <a:endParaRPr lang="de-DE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proclamaciones de libertad (p922)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/>
              <a:t>básicamente ante la justicia civil</a:t>
            </a:r>
          </a:p>
          <a:p>
            <a:r>
              <a:rPr lang="de-DE" dirty="0"/>
              <a:t>bastante extensos y complejos</a:t>
            </a:r>
          </a:p>
          <a:p>
            <a:r>
              <a:rPr lang="es-CL" dirty="0"/>
              <a:t>procurador de los miserables</a:t>
            </a:r>
          </a:p>
          <a:p>
            <a:r>
              <a:rPr lang="de-DE" dirty="0"/>
              <a:t>‘‘</a:t>
            </a:r>
            <a:r>
              <a:rPr lang="es-ES" dirty="0"/>
              <a:t>molestias que sufrían los propietarios con ocasión de las </a:t>
            </a:r>
            <a:r>
              <a:rPr lang="es-CL" dirty="0"/>
              <a:t>proclamaciones de libertad“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ejemplo</a:t>
            </a:r>
          </a:p>
        </p:txBody>
      </p:sp>
      <p:pic>
        <p:nvPicPr>
          <p:cNvPr id="1863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285860"/>
            <a:ext cx="7143800" cy="5311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15362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765550" y="1727200"/>
              <a:ext cx="2952750" cy="76200"/>
            </p14:xfrm>
          </p:contentPart>
        </mc:Choice>
        <mc:Fallback>
          <p:pic>
            <p:nvPicPr>
              <p:cNvPr id="15362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749712" y="1673555"/>
                <a:ext cx="2984067" cy="18349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5363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578100" y="2038350"/>
              <a:ext cx="4445000" cy="101600"/>
            </p14:xfrm>
          </p:contentPart>
        </mc:Choice>
        <mc:Fallback>
          <p:pic>
            <p:nvPicPr>
              <p:cNvPr id="15363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562262" y="1976261"/>
                <a:ext cx="4476315" cy="22577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5364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222500" y="2489200"/>
              <a:ext cx="565150" cy="19050"/>
            </p14:xfrm>
          </p:contentPart>
        </mc:Choice>
        <mc:Fallback>
          <p:pic>
            <p:nvPicPr>
              <p:cNvPr id="15364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206661" y="2430379"/>
                <a:ext cx="596467" cy="13669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5365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438900" y="2393950"/>
              <a:ext cx="749300" cy="31750"/>
            </p14:xfrm>
          </p:contentPart>
        </mc:Choice>
        <mc:Fallback>
          <p:pic>
            <p:nvPicPr>
              <p:cNvPr id="15365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423065" y="2331861"/>
                <a:ext cx="780611" cy="15592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15366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695700" y="2705100"/>
              <a:ext cx="4330700" cy="139700"/>
            </p14:xfrm>
          </p:contentPart>
        </mc:Choice>
        <mc:Fallback>
          <p:pic>
            <p:nvPicPr>
              <p:cNvPr id="15366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679862" y="2642056"/>
                <a:ext cx="4362017" cy="26578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15367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085850" y="3073400"/>
              <a:ext cx="2654300" cy="69850"/>
            </p14:xfrm>
          </p:contentPart>
        </mc:Choice>
        <mc:Fallback>
          <p:pic>
            <p:nvPicPr>
              <p:cNvPr id="15367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070012" y="3015684"/>
                <a:ext cx="2685616" cy="18528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15368" name="Ink 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095750" y="4070350"/>
              <a:ext cx="3848100" cy="82550"/>
            </p14:xfrm>
          </p:contentPart>
        </mc:Choice>
        <mc:Fallback>
          <p:pic>
            <p:nvPicPr>
              <p:cNvPr id="15368" name="Ink 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079911" y="4009047"/>
                <a:ext cx="3879418" cy="20515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15369" name="Ink 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136650" y="4438650"/>
              <a:ext cx="6889750" cy="95250"/>
            </p14:xfrm>
          </p:contentPart>
        </mc:Choice>
        <mc:Fallback>
          <p:pic>
            <p:nvPicPr>
              <p:cNvPr id="15369" name="Ink 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1120811" y="4378564"/>
                <a:ext cx="6921067" cy="2154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15370" name="Ink 1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155700" y="4756150"/>
              <a:ext cx="6870700" cy="171450"/>
            </p14:xfrm>
          </p:contentPart>
        </mc:Choice>
        <mc:Fallback>
          <p:pic>
            <p:nvPicPr>
              <p:cNvPr id="15370" name="Ink 1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1139861" y="4692890"/>
                <a:ext cx="6902017" cy="29797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">
            <p14:nvContentPartPr>
              <p14:cNvPr id="15371" name="Ink 1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123950" y="5105400"/>
              <a:ext cx="6845300" cy="107950"/>
            </p14:xfrm>
          </p:contentPart>
        </mc:Choice>
        <mc:Fallback>
          <p:pic>
            <p:nvPicPr>
              <p:cNvPr id="15371" name="Ink 1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1108101" y="5042489"/>
                <a:ext cx="6876638" cy="23377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15372" name="Ink 1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680200" y="5461000"/>
              <a:ext cx="1377950" cy="50800"/>
            </p14:xfrm>
          </p:contentPart>
        </mc:Choice>
        <mc:Fallback>
          <p:pic>
            <p:nvPicPr>
              <p:cNvPr id="15372" name="Ink 1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6664291" y="5407781"/>
                <a:ext cx="1409407" cy="1572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">
            <p14:nvContentPartPr>
              <p14:cNvPr id="15373" name="Ink 1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8280400" y="5073650"/>
              <a:ext cx="355600" cy="647700"/>
            </p14:xfrm>
          </p:contentPart>
        </mc:Choice>
        <mc:Fallback>
          <p:pic>
            <p:nvPicPr>
              <p:cNvPr id="15373" name="Ink 1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8264580" y="5010354"/>
                <a:ext cx="386881" cy="77429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">
            <p14:nvContentPartPr>
              <p14:cNvPr id="15374" name="Ink 1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8261350" y="5067300"/>
              <a:ext cx="234950" cy="800100"/>
            </p14:xfrm>
          </p:contentPart>
        </mc:Choice>
        <mc:Fallback>
          <p:pic>
            <p:nvPicPr>
              <p:cNvPr id="15374" name="Ink 1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8245543" y="5003954"/>
                <a:ext cx="266205" cy="926791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490" y="571480"/>
            <a:ext cx="8126404" cy="55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feld 4"/>
          <p:cNvSpPr txBox="1"/>
          <p:nvPr/>
        </p:nvSpPr>
        <p:spPr>
          <a:xfrm>
            <a:off x="4643438" y="6143644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p923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28596" y="285729"/>
            <a:ext cx="8229600" cy="642942"/>
          </a:xfrm>
        </p:spPr>
        <p:txBody>
          <a:bodyPr/>
          <a:lstStyle/>
          <a:p>
            <a:r>
              <a:rPr lang="de-DE" dirty="0"/>
              <a:t>p924</a:t>
            </a:r>
          </a:p>
        </p:txBody>
      </p:sp>
      <p:pic>
        <p:nvPicPr>
          <p:cNvPr id="1884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373" y="1214422"/>
            <a:ext cx="8276415" cy="421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4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344" y="642918"/>
            <a:ext cx="8507429" cy="542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/>
              <a:t>típico para los vicios</a:t>
            </a:r>
          </a:p>
        </p:txBody>
      </p:sp>
      <p:pic>
        <p:nvPicPr>
          <p:cNvPr id="2007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884" y="3143248"/>
            <a:ext cx="825823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7081" y="500042"/>
            <a:ext cx="8362180" cy="427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04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5000636"/>
            <a:ext cx="8026059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acciones redhibitorias</a:t>
            </a:r>
            <a:endParaRPr lang="de-DE" dirty="0"/>
          </a:p>
        </p:txBody>
      </p:sp>
      <p:pic>
        <p:nvPicPr>
          <p:cNvPr id="155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14488"/>
            <a:ext cx="8526435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1026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641850" y="4044950"/>
              <a:ext cx="4000500" cy="31750"/>
            </p14:xfrm>
          </p:contentPart>
        </mc:Choice>
        <mc:Fallback>
          <p:pic>
            <p:nvPicPr>
              <p:cNvPr id="1026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626012" y="3997992"/>
                <a:ext cx="4031816" cy="12566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027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27050" y="4260850"/>
              <a:ext cx="3073400" cy="38100"/>
            </p14:xfrm>
          </p:contentPart>
        </mc:Choice>
        <mc:Fallback>
          <p:pic>
            <p:nvPicPr>
              <p:cNvPr id="1027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11211" y="4199890"/>
                <a:ext cx="3104717" cy="1600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028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816350" y="3359150"/>
              <a:ext cx="4857750" cy="82550"/>
            </p14:xfrm>
          </p:contentPart>
        </mc:Choice>
        <mc:Fallback>
          <p:pic>
            <p:nvPicPr>
              <p:cNvPr id="1028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800511" y="3298360"/>
                <a:ext cx="4889067" cy="2041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029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65150" y="3625850"/>
              <a:ext cx="5441950" cy="133350"/>
            </p14:xfrm>
          </p:contentPart>
        </mc:Choice>
        <mc:Fallback>
          <p:pic>
            <p:nvPicPr>
              <p:cNvPr id="1029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49310" y="3563925"/>
                <a:ext cx="5473269" cy="25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1030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33400" y="3213100"/>
              <a:ext cx="419100" cy="63500"/>
            </p14:xfrm>
          </p:contentPart>
        </mc:Choice>
        <mc:Fallback>
          <p:pic>
            <p:nvPicPr>
              <p:cNvPr id="1030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17571" y="3150313"/>
                <a:ext cx="450398" cy="18907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1031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58800" y="3841750"/>
              <a:ext cx="355600" cy="6350"/>
            </p14:xfrm>
          </p:contentPart>
        </mc:Choice>
        <mc:Fallback>
          <p:pic>
            <p:nvPicPr>
              <p:cNvPr id="1031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42980" y="3779661"/>
                <a:ext cx="386881" cy="130528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otro ejemplo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9921" y="1700808"/>
            <a:ext cx="8401080" cy="4525963"/>
          </a:xfrm>
        </p:spPr>
        <p:txBody>
          <a:bodyPr/>
          <a:lstStyle/>
          <a:p>
            <a:pPr>
              <a:buNone/>
            </a:pPr>
            <a:endParaRPr lang="de-DE" dirty="0"/>
          </a:p>
        </p:txBody>
      </p:sp>
      <p:pic>
        <p:nvPicPr>
          <p:cNvPr id="169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921" y="1700808"/>
            <a:ext cx="8018575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050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632200" y="4997450"/>
              <a:ext cx="4743450" cy="57150"/>
            </p14:xfrm>
          </p:contentPart>
        </mc:Choice>
        <mc:Fallback>
          <p:pic>
            <p:nvPicPr>
              <p:cNvPr id="2050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616362" y="4936118"/>
                <a:ext cx="4774766" cy="179813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13281</TotalTime>
  <Words>1492</Words>
  <Application>Microsoft Office PowerPoint</Application>
  <PresentationFormat>Presentación en pantalla (4:3)</PresentationFormat>
  <Paragraphs>163</Paragraphs>
  <Slides>70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70</vt:i4>
      </vt:variant>
    </vt:vector>
  </HeadingPairs>
  <TitlesOfParts>
    <vt:vector size="74" baseType="lpstr">
      <vt:lpstr>Arial</vt:lpstr>
      <vt:lpstr>Calibri</vt:lpstr>
      <vt:lpstr>Times New Roman</vt:lpstr>
      <vt:lpstr>Larissa-Design</vt:lpstr>
      <vt:lpstr>La esclavitud en la historia del derecho 6.2 Baja Edad Media</vt:lpstr>
      <vt:lpstr>La responsabilidad del vendedor</vt:lpstr>
      <vt:lpstr>ejemplos de fórmulas</vt:lpstr>
      <vt:lpstr>Presentación de PowerPoint</vt:lpstr>
      <vt:lpstr>Presentación de PowerPoint</vt:lpstr>
      <vt:lpstr>Presentación de PowerPoint</vt:lpstr>
      <vt:lpstr>Presentación de PowerPoint</vt:lpstr>
      <vt:lpstr>acciones redhibitorias</vt:lpstr>
      <vt:lpstr>otro ejemplo </vt:lpstr>
      <vt:lpstr>Presentación de PowerPoint</vt:lpstr>
      <vt:lpstr>acción estimatoria/quanto minoris…</vt:lpstr>
      <vt:lpstr>Presentación de PowerPoint</vt:lpstr>
      <vt:lpstr>Presentación de PowerPoint</vt:lpstr>
      <vt:lpstr>la garantía que es de ‘‘buena guerra“</vt:lpstr>
      <vt:lpstr>también en caso de ‘‘orientales“!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Evicción  fuentes: garantías explicitas contra la misma </vt:lpstr>
      <vt:lpstr>(demanda de libertad y) el problema de la evicción</vt:lpstr>
      <vt:lpstr>corso ilegal vs. ‘‘buena guerra“</vt:lpstr>
      <vt:lpstr>esclavización de mudéjares del propio reino de Valencia</vt:lpstr>
      <vt:lpstr>Nacimiento modificaciones importantes                          en los Furs de Valencia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esclavos</vt:lpstr>
      <vt:lpstr>Presentación de PowerPoint</vt:lpstr>
      <vt:lpstr>Presentación de PowerPoint</vt:lpstr>
      <vt:lpstr>Presentación de PowerPoint</vt:lpstr>
      <vt:lpstr>  religión</vt:lpstr>
      <vt:lpstr>Presentación de PowerPoint</vt:lpstr>
      <vt:lpstr>Presentación de PowerPoint</vt:lpstr>
      <vt:lpstr>lengua</vt:lpstr>
      <vt:lpstr>matrimonio</vt:lpstr>
      <vt:lpstr>patrimonio</vt:lpstr>
      <vt:lpstr>¿peculio?</vt:lpstr>
      <vt:lpstr>derecho penal</vt:lpstr>
      <vt:lpstr>esclavo como víctima</vt:lpstr>
      <vt:lpstr>Presentación de PowerPoint</vt:lpstr>
      <vt:lpstr>Presentación de PowerPoint</vt:lpstr>
      <vt:lpstr>Presentación de PowerPoint</vt:lpstr>
      <vt:lpstr>Presentación de PowerPoint</vt:lpstr>
      <vt:lpstr>fugitivos</vt:lpstr>
      <vt:lpstr>hurto/plagio de esclavos</vt:lpstr>
      <vt:lpstr>ideología</vt:lpstr>
      <vt:lpstr>rescate</vt:lpstr>
      <vt:lpstr>rescate</vt:lpstr>
      <vt:lpstr>el intercambio de cautivos/esclavos</vt:lpstr>
      <vt:lpstr>Presentación de PowerPoint</vt:lpstr>
      <vt:lpstr>manumisión</vt:lpstr>
      <vt:lpstr>Presentación de PowerPoint</vt:lpstr>
      <vt:lpstr>Presentación de PowerPoint</vt:lpstr>
      <vt:lpstr>Presentación de PowerPoint</vt:lpstr>
      <vt:lpstr>libertad tras la muerte del propietario</vt:lpstr>
      <vt:lpstr>Presentación de PowerPoint</vt:lpstr>
      <vt:lpstr>Presentación de PowerPoint</vt:lpstr>
      <vt:lpstr>dote y casamento con libre:</vt:lpstr>
      <vt:lpstr>derecho a la libertad</vt:lpstr>
      <vt:lpstr>caso especial</vt:lpstr>
      <vt:lpstr>proclamaciones de libertad (p922)</vt:lpstr>
      <vt:lpstr>ejemplo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esclavitud en la historia del derecho 6.2 Baja Edad Media</dc:title>
  <dc:creator>SK</dc:creator>
  <cp:lastModifiedBy>Yulissa Constanza Andrea Reyes Riquelme (yulissa.reyes)</cp:lastModifiedBy>
  <cp:revision>10</cp:revision>
  <dcterms:created xsi:type="dcterms:W3CDTF">2020-11-05T13:58:52Z</dcterms:created>
  <dcterms:modified xsi:type="dcterms:W3CDTF">2021-05-01T01:34:21Z</dcterms:modified>
</cp:coreProperties>
</file>