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17:03.2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18,'88'-18,"18"18,18 0,-54 0,19 0,-19 0,1 18,-18-18,-1 0,1 17,-35-17,17 18,-17-18,0 0,-1 0,1 18,0-18,-18 17,17-17,1 0,-1 0,1 0,0 0,-18 18,35-18,-17 17,17-17,-35 18,18-18,-1 0,1 0,-18 18,17-18,1 0,0 0,-1 0,1 0,0 0,-1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8:31.30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91,'70'0,"54"0,-71 0,35 0,-18 0,1 0,-1 0,-34 0,-1 0,18 0,-35 0,17 0,0 0,0 0,1 0,-19 0,19 0,-19 0,18 0,-17 0,0 0,17 0,-17 0,-1 0,19 0,-19 0,1 0,17-18,-17 18,17 0,-17 0,-1 0,19 0,-19 0,1 0,0 0,17 0,-18 0,1 0,17 0,-17 0,0 0,17 0,-17 0,-1 0,18-17,-17 17,35 0,-35 0,-1 0,36 0,-35 0,17 0,-17 0,17 0,0 0,-17 0,17 0,1 0,-1 0,18 0,-36 0,36 0,-17 0,-19 0,18 0,1 0,-1 0,0 0,-17 0,17 0,-17 0,17 0,0 0,1 0,-19 0,1 0,0 0,-1 0,1 0,0 0,17 0,-18 0,1 0,17 0,-17 0,0 0,-1 0,1 0,0 0,17 0,-18 0,1 0,0 0,-1 0,1 0,0 0,-1 0,19 0,-19 0,1 0,0 0,-1 0,18 0,-17 0,0 0,-1 0,1 0,0 0,-1 0,1 0,0 0,-1 0,1 0,-1 0,1 0,0 0,-1 0,1 0,0 0,-1 0,1 0,0 0,-1 0,-17 17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4:04.81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4,'53'0,"0"0,-1 0,-16 0,-19 0,19 0,-19 0,1 18,0-18,-1 17,1-17,17 18,-17-18,-1 18,1-1,17-17,-17 18,17 0,-17-18,0 17,34 1,-16-1,-19 1,19-18,-1 18,-17-18,17 0,0 17,-17-17,-1 18,19-18,-19 18,1-18,0 0,17 17,-18-17,1 0,17 0,-17 0,17 0,-17 0,0 0,17 0,-17 0,17 0,-18 0,1 0,0 0,-1 0,1 0,17 0,-17 0,17 0,-17 0,-1 0,1 0,0 0,-1 0,1 0,0 0,-1 0,1 0,-18 18,0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4:26.91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51,'35'0,"0"0,1 0,-1 0,18 0,-36 0,36-18,-35 18,17 0,-17 0,0 0,17 0,0 0,0 0,-17 0,0 0,17 0,-17 0,-1 0,1 0,-1 0,1 0,17 0,-17 0,17 0,-17 0,0 0,-1 0,1 0,0 0,-1 0,1 0,-1 0,19 0,-19 0,1 0,17 0,-17 0,0 0,-1 0,1 0,17 0,-17 0,-1 0,1 0,17 0,1 0,-1 0,0 0,-17 0,17 0,-17 0,-1 0,1 0,0 0,17 0,-17 0,-1 0,1 0,-1 0,1 0,0 0,-1 0,1 0,0 0,-1 0,1 0,0 0,-1 0,1 0,17 0,-17 0,-1 0,1 0,0 0,-1 0,1 0,0 0,-1 0,1 0,17 0,0 0,1 0,-1 18,-17-18,-1 0,19 0,-19 0,18 18,-17-18,0 17,17-17,0 0,1 0,-1 0,-18 0,1 0,17 18,-17 0,0-18,-1 0,1 17,0-17,-1 0,1 0,-1 18,19-18,-19 18,1-18,0 0,-1 0,1 0,0 17,-1-17,1 0,0 0,-1 0,1 0,-1 0,1 0,0 0,-1 0,1 0,0 0,-1 0,1 0,0 0,-1 0,1 0,-1 0,1 0,-18 18,18-18,-1 0,1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4:31.49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83,'53'0,"52"0,-16 0,34-18,36-17,-36 35,-17 0,-53-18,0 18,0 0,-35 0,35 0,-1 0,-16 0,17 0,17 0,-35 0,18 0,18 0,-36 0,18 0,0 0,-35 0,17 0,-17 0,-1 0,19 0,-1 0,0 0,-17 0,-1 0,1 0,0 0,-1 0,1 0,0 0,-1 0,18 0,-17 0,0 0,17 0,0 0,1 0,-19 0,1 0,-1 0,19 0,-19 0,1 0,17 0,1 0,-1 0,0 0,-17 0,17 0,0 18,-17-18,17 17,1-17,-1 0,-18 0,1 0,0 0,-1 0,1 0,0 18,-1-18,1 0,0 0,-1 0,18 0,1 0,17 0,35 0,-18 0,1 0,17 0,-35 0,18 0,17-18,-18 18,1 0,-18 0,17 0,-17 0,18 0,-36 0,0 0,18 0,-35 0,35 0,-35 0,-1 0,1 0,-1 0,1 0,0 0,17 0,-17 0,-1 18,1-18,0 18,-1-18,1 0,0 0,-1 0,-17 17,35-17,18 0,0 0,18 0,17 0,71 0,-18 0,-18 0,-17 0,0 0,-71 0,18 0,0 0,-35 0,17 0,-17 18,-1-18,19 0,-1 0,-17 0,-1 18,18-18,-17 0,17 0,-17 0,0 17,-1-17,1 0,0 18,-1-18,36 0,35 0,36-18,105-17,-53 17,-70 1,-53-1,0 18,0 0,-18 0,18 0,18 0,-1 0,-17 0,18 18,-1-18,-17 17,-17-17,-1 0,-18 18,1-18,0 0,17 0,18 0,-18 18,36-18,-1 17,-17-17,-17 0,16 18,19-18,17 0,0 17,36-17,-36 0,18 18,-53-18,0 0,-18 0,-17 0,-1 0,1 0,0 0,-1 0,1 0,35 0,-18 0,53 0,36-18,34 1,19 17,-1-18,-17 18,-71 0,0 0,-35 0,0 0,-18 0,-17 0,17 0,1 0,-19 0,1 0,0 0,-1 0,54 0,17 0,0 0,124 0,-71 0,0 0,-35 0,-18 0,-35 0,0 0,0 0,-36 0,1 0,0 0,-1 0,-17 18,53-18,0 0,53 0,18-18,-19 18,19 0,-1 0,-52 0,17 0,-53 0,18 0,-17 0,-1 0,-18 0,1 0,0 0,-1 0,1 0,0 0,-1 0,1 18,17-18,-17 0,-1 0,19 17,-19-17,19 18,-19-18,1 0,0 0,-1 0,1 0,0 0,-1 0,1 0,-1 0,1 18,0-18,-1 0,1 0,0 0,-1 0,-17 17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4:49.49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70 327,'36'0,"17"18,52-1,19-17,-1 18,1 0,-1 17,-35-18,36-17,-53 0,-19 0,19 0,-18 18,-18-18,0 0,1 0,-1 0,0 0,1 0,-19 0,1 0,17 0,-17 0,17 0,0 0,1 0,-1 0,-17 0,-1 0,18 0,-17 0,0 0,-1 0,1 0,0 0,-1 0,1 0,0 0,-1 0,1 0,-1 0,1 0,0 0,35-18,0 1,-18-1,0 1,18 17,0 0,-18-18,1 18,-1-18,-18 18,19 0,-19 0,1 0,0 0,-1 0,1 0,0 0,-1 0,-17-17,18 17,-1 0,1 0,0 0,-1 0,1 0,0 0,-18-18,17 18,1 0,0 0,-1 0,1 0,-1 0,1 0,0 0,-1 0,1 0,0 0,-1 0,1 0,0 0,-18-18,17 18,-17-17,0-1,0 0,0 1,0-1,0 0,-17 18,-1 0,0 0,18-17,-35 17,17-18,1 18,-1 0,0-17,-34-1,16 18,1 0,17-18,-17 1,0-1,17 18,-17 0,0-18,17 18,-35-17,35 17,-17 0,0-18,17 18,-35-18,18 18,17 0,-17 0,0 0,17 0,-17 0,0 0,-1 0,1 0,17 0,1 0,-18 0,17 0,0 0,1 0,-19 0,1 0,0 0,17 0,1 0,-19 0,19 0,-36 18,17-18,19 0,-19 18,1-18,18 17,-19-17,19 0,-19 18,1-18,0 18,17-18,1 0,-1 17,-17-17,17 0,-17 0,17 0,0 0,-17 18,0-18,0 18,-1-18,1 0,0 0,17 0,-17 0,17 0,1 0,-19 0,19 0,-19 0,1 0,0 0,0 0,17 0,-17 0,-1 0,19 0,-19 0,19 0,-18 0,17 0,0 0,-17 0,17 0,1 0,-1 0,0 0,-17 0,17 0,1 0,-1 0,1 0,-1 0,0 0,1 0,-1 0,0 0,1 0,-1 0,0 0,1 0,17-18,35 0,18 18,18-17,-19 17,90 0,-19 0,89-36,-36 36,1 0,-54 18,18-18,-88 18,-18-18,18 0,0 17,0-17,0 0,18 0,-19 0,1 0,18 0,17 0,-17 18,-1-18,1 0,-18 0,17 18,1-18,17 0,0 17,-17-17,-1 0,-52 0,35 0,0 0,-18 18,18-18,0 0,-35 0,34 0,-16 17,-1-17,0 0,18 0,-35 0,35 0,-18 0,-17 0,-1 0,1 0,17 0,-17 0,17 0,-17 0,-18 18,17-18,1 0,0 0,-1 18,1-18,17 0,53 0,36 0,-1-18,18 18,71 0,-71 0,-35 0,-18 0,-35 0,0 0,18 0,-1 18,-17-18,-18 0,18 0,-17 0,17 17,-18-17,-18 0,1 0,0 0,-1 0,1 0,0 0,-1 18,1-18,-18 18,70-18,-17 0,18 0,-18 0,0 0,17 0,-17 0,-17 0,16 0,1 0,-35 0,17 0,-17 0,0 0,17 0,-18 0,1 0,0 0,-1 0,1 0,0 0,17 0,-17 0,-1 0,1 0,0 0,-1 0,1 0,-1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4:59.9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78,'106'0,"17"0,-35 0,-35 0,18 18,-18-18,0 0,-36 0,36 0,-17 0,-19 0,18 0,-17 0,17 0,-17 0,17 0,18 0,-18 0,18 0,-17 0,17 0,-18 0,18 0,0 0,-36-18,36 18,0 0,-18 0,1 0,17 0,-36 0,19 0,-19 0,18 0,1 0,-19 0,19 0,-1 0,0 0,-17 0,-1 0,1 0,0 0,-1 0,1 0,0 0,-1 0,1 0,0 0,-18 18,0 17,17-35,19 0,-1 0,18 0,17-17,-17 17,0 0,18-18,-1 0,1 18,-1-17,-34-1,34 18,-17-18,-18 18,1 0,-19 0,1 0,17 0,-17 0,-1 0,1 0,0 0,-1 0,1 0,0 0,-1 0,1 0,0 0,-1 0,1 0,-1 0,1 0,-18 18,53-18,-18 0,18 0,35 0,18-18,-18 18,1-17,-19 17,-17 0,-35 0,17 0,-17 0,-1 0,1 0,0 0,-1 0,1 0,0 0,-1 0,1 0,-1 0,1 0,17 0,-17 0,0 0,17 0,-17 0,-1 0,1 0,-1 0,1 0,0 0,-1 0,1 0,17 0,-17 0,0 0,-1 0,1 0,-1 0,1 0,0 0,-1 0,1 0,0 0,-1 0,1 0,0 0,-1 0,1 0,0 17,-1-17,1 0,-1 0,1 0,0 0,-1 0,1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5:08.76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66,'70'0,"18"-35,-17 35,-1 0,-34 0,17 0,17 0,-35 0,18 0,0 0,-17 0,-1 0,0 0,-17 0,-1 0,1 0,17 0,1 0,-19-18,18 18,1 0,-1 0,-17 0,-1 0,19 0,-19 0,1 0,0 0,-1 0,1 0,-1 0,1 0,0 0,-1 0,1 0,0 0,-1 0,19 0,-19 0,18 0,-17 0,0 0,-1 0,1 0,0 0,-1 18,1-18,0 18,17-18,-18 0,1 0,17 0,1 0,-19 0,1 0,0 0,-1 0,1 17,0-17,-1 0,1 0,-1 0,1 0,0 0,-1 0,19 0,-19 0,1 0,0 0,-1 0,1 0,-1 0,1 0,0 0,17 0,-17 0,-1 0,19 0,-1 0,-18 0,1 0,0 0,-1 0,19 0,-1 0,-17 0,-1 0,1 0,0 0,-1 0,1 0,-1 0,1 0,0 0,-1 0,19 0,-19 0,1 0,0 0,-1 0,1 0,-1 0,1 0,0 0,-1 0,1 0,0 0,-1 0,1 0,0 0,-1 0,1 0,-1 0,1 0,0 0,-1 0,1 0,0 0,-1 0,1 0,0 0,-1 0,1 0,0 0,-1 0,1 0,-1 0,1 0,0 0,-1 0,1 0,0 0,-1 0,1 0,0 0,-1 0,1 0,-1 0,1 0,0 0,-1 0,1 0,0 0,-1 0,1 0,0 0,-1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5:25.245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54,'17'0,"1"0,0 0,-1 0,1 0,0 0,17 0,-17 0,-1 0,18 0,-17 0,17 0,18 0,-35 0,17 0,-17 0,17 0,0 0,-17 0,17 0,-17 0,35 0,-18 0,-17 0,17 0,-17 0,17 0,0 0,-17 0,17 0,-17 0,17 0,0 0,1 0,17 0,-18 0,0 0,18 0,0 0,-35 0,52 0,-35 0,1 0,17 0,0 0,-18 0,18 0,17 0,-34 0,16 0,1 0,-17 0,17 0,-18 0,-18 0,19 0,-19 0,1 0,17 0,-17 0,0 0,-1 0,19 0,-19 0,18 0,-17 0,0 0,17 0,-17 0,-1 17,19-17,-1 18,0-18,0 0,1 18,-19-18,1 17,0-17,17 0,-18 0,1 0,17 0,-17 18,0-18,17 0,0 0,-17 0,17 0,-17 0,17 0,-17 0,17 0,-17 0,17 0,-17 0,17 0,-18 0,1 0,0 0,-1 0,1 0,0 0,-1 0,1 0,0 0,-1 0,1 0,-1 0,19 0,-19 0,1 0,0 0,-1 0,1 0,0 0,-1 0,1 0,0 0,-1 0,1 0,-1 0,1 0,0 0,-1 0,1 0,17 0,-17 0,0 18,-1-18,1 0,-1 0,1 17,17-17,-17 0,0 0,-1 0,1 0,17 0,-17 0,-1 0,1 0,0 0,-1 0,1 0,0 0,-1 0,-17 18,18-18,0 0,-1 0,1 0,-18 18,18-18,-1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5:30.247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0 130,'70'0,"1"0,-1-18,36 18,35-17,-17-1,-36 0,0-17,-17 35,-1-18,-34 18,17 0,-18 0,18 0,-18 0,36 0,-19 0,-16 0,34 0,-34 0,17 0,-1 0,19 0,-36 0,18 0,18 0,-54 0,19 0,17 0,-18 0,0 0,0 0,-17 0,0 0,17 0,-17 0,-1 0,1 0,0 0,-1 0,1 0,-1 0,1 0,-18 18,35-18,-17 0,0 18,17-18,-17 0,-1 0,-17 17,18-17,-1 0,1 0,0 0,-1 0,-17 18,18 0,17-18,18 0,0 0,35 0,1 0,34-18,0 18,-34-18,-19 18,-17 0,-18 0,1 0,-1 0,-17 0,-1 0,1 0,0 0,17 0,-18 0,1 18,0-18,17 0,-17 0,-1 0,19 0,-19 0,1 0,17 18,-17-18,-1 0,19 0,-19 0,1 17,0-17,17 0,18 0,-18 0,36 0,-1 0,-35 0,18 0,0 0,-35 0,0 0,17 0,-18 0,19 0,-19 0,1 0,0 0,17 0,-17 0,-1 0,1 0,-1 0,1 0,17 0,1 0,-19 0,1 0,17 0,1 0,-1 0,0 0,-17 0,-1 0,19 0,-19 0,19 0,-19 0,1 0,17 0,0 18,-17-18,0 0,17 0,-35 18,18-18,17 0,35 0,1 0,0 0,-36 0,18 0,0 0,-18 0,18 0,35 0,-17 0,-19 0,19 0,0 0,-18 0,-18 0,18 0,-18 0,0 0,1 0,-1 0,-18 0,19 17,-19-17,1 18,17-18,1 0,-19 0,1 0,17 18,-17-18,-1 0,1 0,0 0,-1 0,1 0,0 0,-1 0,1 0,17 17,-17-17,-1 0,1 0,0 0,-1 0,1 0,17 0,-17 0,0 0,-1 18,1-18,-1 0,1 0,0 0,-1 0,1 0,17 17,1-17,-19 0,1 0,-1 0,1 0,0 0,17 0,-17 0,-1 0,19 0,-19 0,1 0,0 0,-1 0,1 0,-1 0,1 0,0 0,-1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01.11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78,'17'0,"1"0,35 0,-35 0,34 0,1 0,-17 0,17 0,-18 0,-18 0,36 0,-17 0,-19 0,36 0,-35 0,17 0,-17 0,17 0,-17 0,-1 0,19 0,-19 0,1 0,17 0,-17 0,-1 0,1 0,0 0,-1 0,1 0,17 0,-17 0,0 0,-1 0,1 0,-1 0,19-18,-19 18,1-18,0 18,-1 0,1 0,17 0,-17 0,17 0,-17-17,-1 17,1 0,0 0,17 0,0 0,-17 0,0 0,17 0,-18 0,1 0,17 0,-17 0,0-18,-1 18,1 0,0 0,-1 0,1 0,-1 0,19 0,-19 0,1 0,0 0,-1 0,1 0,0 0,-1 0,1 0,0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08.85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0,'18'0,"17"0,-17 0,35 0,0 0,17 0,-34 0,17 18,17-18,-35 18,1-18,-1 17,0-17,1 0,16 18,-34-18,35 18,18-18,-18 17,-18-17,35 0,-17 18,-17-18,16 17,1-17,-35 0,35 18,-18-18,0 0,-17 0,17 18,-17-18,0 17,17-17,0 0,-17 0,0 0,17 0,-18 0,1 18,0-18,-1 0,19 0,-1 18,-17-18,17 0,-18 0,1 0,0 0,-1 0,1 0,0 0,-1 0,1 0,17 0,-17 0,17 0,-17 0,-1 0,1 0,17 0,-17 0,0 0,17 0,-17 0,-1 0,1 0,-1 0,1 0,0 0,-1 0,19 0,-19 0,19 0,-19 0,1 0,-1 0,1 0,0 0,17 0,-17 0,-1 0,19 0,-19 0,1 0,-1 0,1 0,0 0,-1 0,1 0,0 0,17 0,-17 0,-1 0,1 0,17 0,-17 0,17 0,-17 0,17 0,-17 0,-18 17,17-17,19 0,-1 18,-18-18,1 0,0 0,-1 0,1 0,17 0,-17 0,0 0,-1 0,1 0,-1 0,19 0,-19 18,1-18,0 0,-1 0,19 0,-19 0,1 0,17 0,-17 0,17 0,-17 0,-1 0,1 0,17 0,-17 0,17 0,-17 0,-1 0,1 0,0 0,-1 0,1 0,0 0,-1 0,1 0,0 0,-1 0,1 0,-1 0,1 0,17 0,-17 0,0 0,-1 0,1 0,0 0,17 0,-17 0,-1 0,1 0,-1 0,1 0,0 0,-18 17,17-17,1 0,0 0,-1 0,1 0,0 0,-1 0,1 0,17 0,-17 0,17 0,-17 0,-1 18,1-18,0 0,-1 0,1 0,-1 0,1 0,0 0,-1 0,1 0,0 0,-1 0,1 0,0 0,-1 0,1 0,0 0,-1 0,1 18,-1-18,1 0,0 0,-1 0,1 0,0 0,-1 0,1 0,0 0,-1 0,1 0,-1 0,1 0,0 0,-1 0,1 0,0 0,-18 17,0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19:21.59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94,'17'0,"19"0,-1 0,0-17,1 17,16 0,19 0,0 0,-19 0,19-18,17 18,18-18,-53 18,18 0,17 0,-18 0,-34 0,-1 0,18 0,0 0,-18 0,0 0,0 0,1 0,17 0,-36 0,19 0,-1 0,-17 0,34 0,-34 0,17 0,1 0,-19 0,19 0,-1 0,18 0,0 0,-18 0,0 0,18 0,-18-17,18 17,0 0,-35 0,17 0,0 0,1 0,-1 0,-17 0,-1 0,19 0,-1 0,0-18,18 18,-35 0,17 0,18 0,-36 0,19 0,-19 0,1 0,17 0,-17 0,0 0,-1 0,1 0,0 0,-1 0,1 0,-1 0,1 0,0 0,-1 0,-34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22.76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0 290,'18'0,"17"0,-17 0,52 0,1 0,-18 0,70 0,-17 0,18 0,-1 0,1 18,-36-18,0 0,-17 0,-1 17,-52-17,35 18,-36-18,1 0,17 0,-17 0,0 0,-1 0,18 0,-17 0,0 0,-1 0,19 0,-1 0,-17 0,17 0,-17 0,17 0,0 0,0 0,1 0,-19 0,19 0,-1 0,-18 0,19-18,-1 18,-17-17,35 17,-36 0,1 0,17 0,-17 0,17 0,-17 0,-1 0,1 0,0 0,35 0,17-18,54 0,70-35,-71 18,18 18,0-36,-53 35,-17-17,-36 35,1-18,-1 18,0-18,-17 18,17-17,0 17,1 0,-19 0,19 0,-1 0,0 0,-17 0,-1 0,19 0,-19 0,19 0,-19 0,1 0,17 0,0 0,1 0,-1 0,-17 0,-1 0,1 0,-1 0,1 0,0 0,-36-18,0 18,18 18,-17-1,-1 1,1 0,-1-18,18 17,-18 1,1-18,-1 0,0 18,1-1,-19 1,19 0,-1-18,-17 0,17 17,1-17,-19 18,1-1,17 1,-34-18,34 0,0 0,-17 0,17 18,1-18,-19 17,19-17,-1 0,0 18,1-18,-18 0,17 18,0-18,1 17,-1 1,0-18,1 0,-1 18,0-18,18 17,-17-17,-1 0,1 0,-1 0,0 0,1 0,-1 0,18-17,0-1,18 18,-18-18,35 1,-17 17,-1 0,18 0,1 0,-19-18,19 18,-19 0,1 0,17 0,-17 0,-1 0,1 0,17 0,1 0,-19 0,36 0,0 0,-18 0,1 0,17 0,-36 0,19 0,-1 0,0 0,0 0,-17 0,0 0,17 0,-17 0,17 0,-18 0,1 0,35 0,-35 0,17 0,0 0,-17 0,35 0,0 0,-18 0,0 0,18 0,-35 0,35 0,-36 0,19 18,-19-18,1 17,17-17,-17 18,17 0,-17-18,-1 0,1 0,0 0,17 17,-17-17,-1 0,1 0,0 0,17 0,-18 0,1 0,0 0,-18 18,17-18,-17 17,18-17,35 0,-18 0,18 0,0-17,-18 17,36 0,-18-18,0 18,-36-17,19 17,-1 0,-17 0,34 0,-34 0,0 0,17 0,-17 0,-1 0,1 0,0 0,-1 0,1 0,-1 0,1 0,0 0,-1 0,1 0,0 0,17 0,-17 0,-1 0,1 0,-1 0,1 0,0 0,35 0,-18 0,36-18,-1 18,1-18,-18 18,17 0,1 0,-1 0,-17 0,0 0,0 0,-18 0,1 0,-19 0,1 0,-1 0,1 0,0 0,-1 0,1 0,0 0,-1 0,19 0,-19 0,1 0,17 0,-17 0,-1 0,1 0,0 0,-1 0,1 0,35 0,-36 0,36 0,0 0,-17 0,17 0,-18 0,0 0,-17 0,-1 0,1 0,0 0,-1 0,1 0,0 0,-1 0,1 0,-1 0,19 0,-19 0,19 0,-19 0,1 0,0 0,-1 0,1 0,17 0,-17 0,17 0,-17 0,-1 0,1 0,0 0,-1 0,1 0,0 0,-1 0,1 0,17 0,-17 0,-1 0,1 0,17 0,-17 0,0 0,17 0,-18 0,1 0,0 0,-1 0,1 0,0 0,-1 0,1 0,0 0,-1 0,1 0,-1 0,1 0,0 0,-1 0,19 0,-19 0,1 0,0 0,-1 0,1 0,0 0,-1 0,1 0,-1 0,1 0,0 0,-1 0,19 0,-19 0,19 0,-19 0,1 0,-1 0,1 0,0 0,17 0,-17 0,17 0,-17 0,-1 0,1 0,-1 0,1 0,0 0,-1 0,1 0,0 0,-1 0,1 0,0 0,-1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31.13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0,'35'0,"36"0,-19 17,-34-17,17 18,1-18,-19 0,19 0,-19 0,1 0,-1 0,1 0,0 0,-1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38.1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35,'35'0,"1"0,16 0,1 0,-17 0,17 0,0 0,-18 0,0 0,0 0,18 0,0 0,-18 0,18 0,0 0,18 0,-18 0,17 0,1 0,-36 0,18 0,18 0,-18 0,-18 0,0 0,-17 0,-1 0,19 0,-1 0,0 0,-17 0,17 0,-17 18,17-18,0 18,1-18,-1 17,0-17,-17 18,17-18,0 0,-17 0,17 0,-17 0,17 0,-17 0,-1 0,19 0,-19 0,19 0,-19 0,1 0,17 0,-17 0,-1 0,19 0,-19 0,1 0,0 0,17 0,-17 0,-1 0,19 0,-19 0,1 0,-1 0,1 0,0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42.03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50,'17'0,"54"0,17 0,0 0,36 0,-36 0,0 0,0 0,-17 0,-18 0,0 0,-36 0,36 0,-35 0,17 0,0 0,-17 0,17 0,-17 0,0 0,17 0,-17 0,-1 0,1 0,17 0,-17 0,-1 0,19 0,-19 0,1 0,17 0,-17 0,-1 0,1 0,17 0,1 0,-1 0,-17 0,17 0,-18 0,1 0,0 0,-1 0,1 0,0 0,-1 0,1 0,0 0,-1 0,1 0,-18 18,0-1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6:44.67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0,'70'0,"-17"17,0-17,0 18,0-18,18 18,-36-18,35 17,-17 1,-17-18,-1 18,18-18,-36 0,19 17,-19-17,1 18,0-18,17 0,-17 0,17 17,-17 1,-1-18,1 0,-1 0,1 0,0 0,-1 18,1-18,0 0,-1 17,1-17,0 0,-1 0,1 0,-1 0,-17 18,18-18,0 0,-1 0,1 0,0 0,-1 0,1 0,0 0,-18 18,17-18,1 0,-1 17,1-17,0 0,-1 0,1 0,0 0,-1 0,1 0,17 0,-17 0,0 0,-1 18,1-18,-1 0,1 0,0 0,-1 0,1 0,0 0,-1 0,1 0,0 0,-1 0,1 0,-1 0,1 0,0 0,-1 0,1 0,0 0,-1 0,1 0,0 0,-1 0,1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7:08.46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7:11.8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55,'18'0,"35"0,-18 0,0 0,18 0,0 0,0 0,0 0,17 0,-34 0,17 0,0 0,-36 0,36 0,0 0,0-18,-35 18,17 0,18 0,-36 0,1 0,17 0,-17 0,0 0,-1 0,19 0,-1 0,0 0,-17 0,-1 0,19 0,-19 0,1 0,0 0,-1 0,1 0,-1 0,1 0,0 0,-1 0,1 0,0 0,-1 0,1 0,0 0,-1 0,1 0,0 0,-1 0,1 0,-1 0,1 0,0 0,-18-18,17 18,1 0,0 0,-1 0,1 0,0 0,-1 0,1 0,-1 0,1 0,0 0,-18-17,17 17,1 0,0 0,-1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7:16.43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0 175,'18'0,"17"0,1 0,16 0,37 0,-19-18,18 18,1 0,34 0,1 0,-36 0,0 0,-35 0,-36 0,1 0,17 0,-17 0,17 0,-17 0,0 0,17 0,-18 0,19 0,-1 18,-17-18,17 0,-17 0,17 0,18 0,-36 0,19 0,-19 0,1 0,17 0,1 18,-1-18,-18 0,1 0,0 0,17 0,-17 0,-1 0,19 0,-19 0,18 0,-17 0,0 0,-1 0,1 0,0 17,35-17,0 0,35-17,0-1,-18 18,-17-18,0 18,-17-17,16 17,-16 0,-1 0,18 0,0 0,-18 0,18 0,-18 0,1-18,-1 18,0 0,-17 0,17 0,-17 0,-1 0,19 0,-19 0,1 0,0 0,17 0,0 0,0 0,-17 0,0 0,-1 0,1 0,0 0,-1 0,1 0,0 0,-1 0,1 0,17 0,0 0,18-18,0 18,0-17,-18 17,36-18,-1 0,-17 18,-17-17,17 17,-18-18,-17 18,17 0,0 0,-17 0,17 0,-17 0,-1 0,19 0,-1 0,-18 0,1 0,17 0,-17 0,17 0,-17 0,0 0,17 0,0 0,-17 0,-1 0,1 0,0 0,-1 0,1 0,0 0,17 0,-17 0,17 0,-18 0,19 0,-19 0,1 0,0 0,-1 0,1 0,0 0,-1 0,1 0,-1 0,1 0,0 0,-1 0,1 0,17 0,18 0,-18 0,1 0,-19 0,19 0,17 0,-36 0,36 0,18 18,-36-18,18 0,-18 0,0 17,1-17,-1 0,0 0,1 0,-1 0,-18 0,1 0,0 0,17 0,-17 0,-1 0,19 0,-1 0,-17 0,17 0,-18 0,1 0,17 0,-17 0,0 0,-1 0,1 0,0 0,-1 0,1 0,-1 0,1 0,0 0,-1 0,1 0,0 0,-1 0,1 0,0 0,-1 0,1 0,-1 0,1 0,0 0,-1 0,-17 18,18-18,0 0,-1 18,1-18,0 0,-1 0,1 0,-18 17,18-17,-1 18,1-18,-1 0,-17 18,18-18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7:23.0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5,'18'0,"0"0,35 0,17 0,-17 0,35 0,36 0,17 0,-18 0,-35 0,18 0,-17 0,-37 0,1 0,18 0,-18 0,-18 0,18 17,-18-17,-17 0,0 0,-1 0,-17 18,35-18,-17 0,17 0,-17 0,17 0,-17 0,17 0,-17 0,0 0,17 0,-18 0,1 0,17 18,1-18,-1 0,0 0,-17 0,17 0,-17 0,-1 0,19 0,-19 0,1 0,17 0,0 0,-17 0,0 0,-1 0,1 0,17 0,-17 0,0 0,-1 0,1 0,0 0,-1 0,1 0,17 0,0 0,-17 0,0 0,17 0,-17 0,-1 0,1 0,17 0,0 0,1 0,-19 0,1 0,17 0,-17 0,-1 0,19 0,-19 0,1 17,0-17,17 0,0 0,-17 0,35 0,0 0,-36 0,1 0,0 0,17 0,-17 0,-1 0,1 0,-1 0,1 0,0 0,-1 0,1 0,0 0,-1 0,1 0,0 0,-1 0,1 0,-1 0,1 0,0 0,-1 0,1 0,0 0,-1 0,1 0,0 0,-1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7:37.07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0 187,'35'0,"0"0,18 0,-17 0,16 0,1 0,0 0,0 0,0 0,0 0,18 0,-36 0,35-18,-17 18,0 0,0 0,0-17,0 17,-18 0,18 0,-35 0,35 0,-18 0,-17 0,17 0,18 0,-36-18,36 18,-17 0,-1 0,0-18,18 18,-35 0,35 0,-18 0,-17 0,-1 0,1 0,17 0,0-17,1 17,-19 0,19-18,-1 18,0 0,-17 0,17 0,-17 0,-1 0,19 0,-19 0,1 0,17 0,-17 0,17 0,-17 0,-1 0,19-17,17 17,17 0,-35 0,36 0,0-18,-1 18,-17 0,0 0,18-18,-1 18,-35 0,18 0,-17 0,-19 0,1 0,-1 0,1 0,0 0,-1 0,1 0,0 0,17 0,-17 0,-1 0,1 0,-1 0,1 0,0 0,-1 0,1 0,0-17,-1 17,1 0,0 0,-1 0,1 0,0 0,-1 0,1 0,-1 0,1 0,0 0,-1 0,1 0,0 0,-1 0,1 0,0 0,-1 0,1 0,-1 0,1 0,0 0,-1 0,1 0,0 0,-1 0,1 0,0 0,-1 0,1 0,-1 0,1 0,0 0,-1 0,1 0,0 0,-1 0,1 0,0 0,-1 0,1 0,0 0,-1 0,1 0,-1 0,1 0,0 0,-1 0,1 0,0 0,-1 0,1 0,0 0,-1 0,1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19:23.98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0,'35'0,"35"0,1 0,17 0,-35 0,35 0,-17 17,-1-17,-17 18,-17-18,-1 0,18 0,-36 0,36 0,-17 0,-19 0,1 0,0 0,17 0,-18 0,1 0,17 0,-17 0,0 0,17 0,-17 0,-1 18,1-18,-1 0,1 0,0 0,-1 0,1 0,17 0,-17 0,0 0,-1 0,1 0,17 0,-17 17,17-17,18 18,-35-18,35 18,-18-18,0 0,18 17,0-17,-18 0,0 18,1-18,-19 0,1 0,0 0,-1 0,1 0,0 0,-1 0,1 0,-1 0,1 0,0 0,-18 18,0-1,-18-17,0 18,-17-18,-18 18,-35-1,-35 36,-71 18,17-1,-17 1,106-18,35-36,0 19,18-19,0 1,-18-1,17-17,1 18,17 0,-17-18,35 17,-17-17,-1 0,-17 0,17 18,0 0,-17-18,17 0,1 0,-1 17,1-17,-1 18,0-18,1 18,-1-18,0 17,1-17,-1 18,0-18,1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8:19.8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37,'35'0,"0"0,1 0,-1-18,18 18,0 0,17-17,1 17,-18 0,-18 0,0 0,-17 0,17 0,1 0,-1 0,-18 0,1 0,17 0,-17 0,0 0,17 0,-17 0,-1 0,1 0,-1 0,1 0,0 0,-1 0,1 0,17 17,-17-17,0 0,17 0,-17 0,-1 0,1 0,-1 0,1 0,0 0,-1 0,1 0,0 0,-1 18,1-18,0 18,-1-18,1 0,-1 0,1 0,0 0,-1 0,1 0,0 0,-1 0,1 0,0 0,-1 0,1 0,-1 0,1 0,0 0,-1 0,1 0,0 0,-1 0,1 0,0 0,17 17,-17-17,17 0,0 0,0 0,1 0,-19 0,1 0,17 0,0 0,-17 0,0 0,17 0,-17 0,-1 0,1 0,17 0,-17 0,-1 0,1 0,0 0,-1 0,1 0,0 0,-1 0,1 0,0 0,-1 0,1 0,0 0,-1 0,1 0,-1 0,1 0,0 0,-1 0,1 0,0 0,-1 0,1 0,0 0,-1 0,1 0,-1 0,1 0,0 0,-1 0,1 0,0 0,-1 0,1 0,0 0,-1 0,1 0,-1 0,-17 18,18-18,0 0,-1 0,1 0,0 0,-1 0,1 0,0 0,-18 18,17-18,1 0,0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8:27.2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98,'36'0,"17"0,-18-18,18 18,-18 0,0 0,1 0,16 0,-34 0,35 0,-35 0,17 0,0 0,-17 0,17 0,-17 0,-1 0,19 0,-1 0,0 0,1 0,-1 0,18 0,-36 0,19 0,-19 0,19 0,-1 0,-18 0,19 18,-1-18,-17 17,17-17,18 0,-35 0,-1 18,1-18,17 18,0-18,1 0,-19 0,1 0,17 0,-17 0,17 0,-17 0,-1 0,1 0,0 0,-1 0,1 0,0 0,-1 0,36 0,-18 0,18 0,18 0,-18 0,0 0,17-18,1 18,-1-18,-17 18,18-17,-18 17,-36 0,36-18,-17 18,-1 0,0 0,0 0,-17 0,35 0,-35 0,-1 0,19 0,-1 0,0 0,0 0,1 0,-19 0,1 0,0 0,-1 0,1 0,-1 0,1 0,0 0,-1 0,1 0,0 0,-1 0,1 0,0 0,-1 0,1 0,0 0,-18 18,17-18,18 0,-17 0,17 0,18 0,-17-18,-1 18,0 0,-17 0,17 0,-17 0,-1 0,19 0,-19 0,36 0,-18 0,-17 0,17 0,1 0,-19 0,1 0,0 0,17 0,0 0,0 0,-17 0,0 0,17 0,-17 0,-1 0,1 0,17 0,-17 0,-1 0,19 0,-19 0,1 0,0 0,-1 0,1 0,-1 0,1 0,0 0,-1 0,1 0,0 0,-1 0,1 0,0-17,-1 17,36 0,-18 0,36 0,-18-18,17 18,-17 0,18 0,-18 0,0 0,-18 0,18 0,0 0,-35 0,34 0,-34 0,35 0,-18 0,1 0,-1 0,18 0,-36 0,1 0,17 0,-17 0,17 0,-17 0,17 0,-17 0,17 0,-17 0,-1 0,1 0,0 0,-18 18,17-18,1 0,17 0,0 0,36 0,-18 0,0 0,17 0,1 0,17 0,-35 0,0 0,0 0,0 0,-18 0,18 0,-18 0,1 0,-1 0,0 0,-17 0,-1 0,1 0,17 0,-17 0,0 0,17 0,-18 0,19 0,-19 0,1 0,0 0,-1 0,1 0,0 0,-1 0,1 0,0 0,-1 0,-17 17,35-17,-17 0,17 0,18 0,18-17,17 17,-17-18,-19 18,1-18,18 18,-18 0,0-17,0 17,-18 0,0 0,1 0,-19 0,1 0,17 0,-17 0,-1 0,19 0,-19 0,1 0,0 0,17 0,-18 0,1 0,17 0,-17 0,0 0,-1 0,19 0,-19 0,1 0,0 0,-1 0,1 0,-1 0,1 0,0 0,-1 0,1 0,0 0,-1 0,19 0,-19 0,1 0,-1 0,1 0,0 0,-1 0,1 0,0 0,-1 0,1 0,0 0,-1 0,1 0,-1 0,1 0,0 0,-1 0,1 0,0 0,-1 0,1 0,0 0,-1 0,1 0,0 0,-1 0,1 0,-1 0,1 0,0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8:54.6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10,'70'0,"-17"0,18 0,52 0,-70 0,18 0,-18 0,-18 0,18 0,-18 17,1-17,-1 0,0 18,-17-18,17 0,18 0,-35 0,-1 0,1 18,17-18,-17 0,-1 0,19 0,-19 0,1 0,17 0,-17 0,0 0,17 0,-18 0,1 0,0 0,17 0,-17 0,17 0,-17 0,-1 0,1 0,-1 0,-17 17,18-17,0 0,-18 18,53-18,17 0,-17-18,71 1,-1 17,36 0,-18-18,-35-17,-18 35,-17 0,-19 0,1 0,0 0,-17 0,16 0,1 0,-17 0,-1 0,18 0,-36 0,19 0,-19 0,19 0,-1 0,-17 0,-1 0,1 0,0 0,-1 0,1 0,-1 0,1 0,0 0,-1 0,1 0,0 0,-1 0,1 17,17-17,18 0,18 0,-1 0,36 0,-18 0,0 0,-17 0,0 0,-19 0,-34 0,35 0,-18 0,-17 0,17 0,-17 0,17 0,-17 0,-1 0,19 0,-19 0,19 0,-1 0,-17 18,17-18,-18 0,19 0,-1 0,-17 0,17 0,-17 0,-1 0,18 0,-17 0,0 0,-1 0,19 18,-19-18,1 17,17-17,-17 18,35-18,-18 0,36 0,17 0,71-18,-18-17,35 35,-17-18,-71 18,-17 0,-1 0,-35 0,18 0,0 0,-35 0,17 0,-17 0,-1 0,19 0,-19 0,1 0,0 0,17 0,-17 0,-1 0,1 0,-1 0,1 0,0 0,-1 0,1 0,0 0,-1 0,19 0,-19 0,1 0,-1 0,1 0,0 0,-1 0,1 0,0 0,-1 0,1 0,-18 18,18-18,-1 0,1 0,-1 0,1 0,0 18,-1-1,1-17,0 0,-1 0,1 0,0 0,-1 0,1 0,0 0,-1 0,1 0,-1 0,1 18,0-18,-18 18,17-18,1 0,0 0,-1 0,1 0,0 0,-1 0,1 0,-1 0,1 0,0 0,-1 0,1 0,0 0,-1 0,1 0,0 0,-1 0,1 0,-1 0,-17 17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9:26.63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57,'35'0,"18"18,18-18,17 17,18-17,35 0,-18 0,-34 18,34-18,-52 18,17-18,0 17,-17-17,-1 0,-17 18,-18-18,18 17,-18-17,1 0,-19 0,-17 18,36-18,-19 0,1 0,0 18,-1-18,1 0,-1 0,1 0,17 0,1 0,-1 0,-17 17,-1-17,1 0,17 0,-17 0,-1 0,1 0,0 0,17 0,-17 0,-1 0,1 0,0 0,-1 0,18 0,54-17,69-36,89 18,18-18,-36 17,-35 19,-88 17,-53 0,0-18,-35 18,-1 0,1 0,-1 0,1 0,0 0,-1 0,1 0,0 0,-1 0,1 0,17 0,-17 0,0 0,-1 0,1 0,-1 0,1 0,0 0,52 0,1 18,17-18,0 0,36 0,-54 0,-17 0,0 17,0-17,-35 0,17 0,-17 18,17-18,-18 0,1 0,0 0,-1 0,1 0,0 0,-1 0,1 0,0 0,17 0,-18 0,19 0,-19 0,1 0,0 0,-1 0,1 0,0 0,-1 0,1 0,-18 18,35-18,18 0,0 0,35-18,36 18,-36 0,-18 0,-34 0,-1 0,0 0,18 0,-35 0,17 0,-17 0,-1 0,1 0,0 0,-1 0,1 0,0 0,-1 0,1 0,-1 0,1 0,0 0,-1 0,1 0,0 0,-1 0,1 0,0 0,-1 0,18 0,-17 18,0-18,-1 0,1 0,0 0,-1 0,1 0,0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9:32.76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29,'53'0,"18"0,-1 0,-17 0,0 0,0 0,-18 0,36 0,-18 0,-18 0,18 0,0 0,-18 0,18 0,0 0,-18 0,0 0,1 0,-1 0,-17 0,-1 0,19 0,-19 0,1 0,17 0,-17 0,17 0,0 0,-17 0,0 0,-1 0,1 0,17 0,-17 0,-1 0,1 0,0 0,-1 0,1 0,0 0,-1 0,1 0,0 0,-1 0,1 0,-1 0,1 0,0 0,-1 0,1 0,0 0,-1 0,1 0,17 0,-17 0,0 0,-1 0,1 0,-1 0,1 18,0-18,-1 0,1 0,0 0,-1 0,1 0,0 0,-1 0,1 0,-1 0,1 0,0 0,-18 17,0 1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9:35.96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0 218,'17'0,"19"-18,34 1,54 17,52-18,36-35,-36 35,-35 18,18-17,-71 17,-17 0,-18 0,-36 0,1 0,0 0,-1 0,1 0,-36 0,1 0,-19 0,19 0,-36 0,17-18,1 18,-18 0,18-17,0 17,-1-18,-16 18,16-18,19 18,-19 0,19 0,-1 0,-17 0,-1 0,19 0,-1 0,1 0,-1 0,0 0,1 0,-1 0,0 0,1 0,34 0,1 0,0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9:39.39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45,'17'0,"36"0,18 0,-18 0,17 0,19 0,-36 0,-1 0,-34 0,35 0,-35 0,17 0,-17 0,17 0,0 0,-17 0,-1 0,19 0,-19 0,19 0,-19 0,18 0,-17 0,0 0,-1 0,1 0,0 0,-1 0,1 0,0 0,-1 0,19 0,-1 0,0 0,-17 0,17 0,-17 0,-1 0,1 0,17 0,-17 0,-1 0,19 0,-1 0,0 0,-17 0,0 0,-1 0,18 0,-17 0,0 0,-1 0,1 0,0 0,-1 0,1 0,0 0,-18 18,0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9:42.65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0,'36'0,"17"0,35 0,0 35,71-35,17 0,0 0,-34 18,16-18,-69 0,-1 0,-18 0,-17 0,-18 0,18 0,-35 0,35 0,-18 0,-17 0,17 0,0 0,-17 0,17 0,1 0,-1 0,-17 0,-1 0,1 0,-1 0,1 0,17 0,-17 0,0 0,-1 0,1 0,0 0,-1 0,1 0,-1 0,1 0,0 0,-1 0,19 0,-19 17,19-17,-19 0,1 0,0 0,-1 0,1 0,-1 0,1 0,0 0,-1 0,1 0,0 0,17 0,-17 0,-1 0,1 0,-1 0,1 0,0 0,-1 0,1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50:13.47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0 247,'53'0,"-18"0,35 0,1 0,17 0,-53 0,36 0,-18 0,0 0,-18 0,36 0,-1 0,-17 0,35 0,-17 0,-18 0,17 0,-17 0,0 0,18 0,-54 0,36 0,-17 0,-19 0,36-18,0 18,-18 0,1 0,17-18,-18 18,0 0,-17 0,17 0,0 0,1 0,16 0,-34 0,17 0,-17 0,17 0,1 0,-19-17,18 17,-17 0,17 0,-17 0,0 0,17 0,-17 0,-1 0,1 0,0 0,-1 0,1 0,35 0,0 0,-18 0,35 0,19 0,34 0,1 0,105 0,-53-18,-52 0,-54 18,19-17,-37 17,19 0,-36 0,18 0,0 0,-18 0,18 0,0 0,-35 0,17 0,-17 0,-1 0,19 0,-19 0,1 0,0 0,17 0,-17 0,17 0,18 0,35 17,35-17,54 18,-36-18,-18 0,-34 18,-19-1,54-17,-54 0,1 0,-36 0,0 18,18-18,-53 18,35-18,1 0,-19 0,1 0,0 0,-1 0,1 0,0 0,-1 0,1 0,-1 0,1 0,0 0,-1 0,1 0,0 0,-1 0,1 0,-18-18,18 18,-1 0,1 0,-1 0,1 0,0 0,-1 0,1 0,0 0,-1 0,1 0,17 0,-17 0,0 0,-1 0,1 0,-1 0,1 0,0 0,-1 0,1 0,0 0,-1 0,1 0,0 0,-1 0,1 0,-1 0,1 0,0 0,-1 0,1 0,0 0,-1 0,1 0,0 0,-1 0,1 0,-1 0,1 18,0-18,-1 0,1 0,0 0,-18 17,17-17,1 0,0 0,-1 0,-17 18,18-18,0 0,-1 0,1 0,-18 18,17-18,-17 17,18-17,-36 0,1 0,-1 18,-17-18,17 0,-17 0,-18 17,35-17,-35 0,1 18,34-18,-35 18,0-18,35 0,-34 17,-1-17,17 18,1-18,0 18,0-18,17 0,-17 17,17-17,0 0,1 0,-1 0,-17 0,17 0,0 0,-17 0,18 0,-1 18,-17-18,17 0,0 0,1 0,-19 0,19 0,-1 0,-17 0,17 0,-17 0,0 0,17 0,-17 0,17 0,-17 18,0-18,17 0,-17 0,-18 0,35 0,-35 0,18 0,0 0,-1 0,1 0,0 0,-18 0,35 0,-35 0,18 0,0 0,0 0,17 0,-17 0,-18 0,35 0,-35 0,18 0,0 0,-1 0,-17 0,36 0,-36 0,35 0,-35 0,0 0,36 0,-36 0,18 0,17 0,-17 0,-1 0,19 0,-19-18,-17 18,36-18,-36 18,18 0,-1 0,-17 0,18 0,0 0,0 0,17 0,-35 0,18 0,17 0,-35 0,18-17,0 17,-1 0,-17 0,36 0,-36 0,35 0,-35 0,0 0,36 0,-36 0,18 0,-1 0,1 0,-18 0,36 0,-36 0,35 0,-17 0,-18 0,35 0,-35 0,18 0,0 0,-1 0,19 0,-36 0,18 0,-1 0,1 0,0 0,17 0,-35 0,18 0,0 0,17 0,0 0,-17 0,17 0,1 0,-1 0,-17 0,17 0,1 0,-19 0,19 0,-19 0,19 0,-19 0,19 0,-1 0,-17 0,17 0,1 0,-19 0,1 0,17 0,1 0,-18 0,17 0,-17 0,17 0,0 0,-17 0,0 0,-1 0,1 0,18 0,-1 0,-17 0,-1 0,1 0,17 0,-17 0,18 0,-19 0,1 0,0 0,17 0,-17 0,17 0,1 0,-1 0,-17 0,17 0,0 0,-17 0,0 0,-1 0,19 0,-1 0,1 0,-1 0,0 0,1 0,-19 0,19 0,-19 0,1 17,0 1,0-18,17 0,0 0,-17 18,17-18,1 0,-1 0,-17 0,17 0,1 0,-1 0,0 0,1 0,-1 0,0 0,1 0,-1 0,0 0,1-18,17-35,-18 18,18-18,0 0,0 35,0-17,0 0,0 17,0 0,0 1,0-1,0-17,0 17,0 1,0-1,0 0,0 1,18 17,-1 0,1 0,0 0,17 0,-17 0,-1 0,19 17,-19-17,1 0,17 18,-17-18,35 18,-18-18,-17 0,17 17,0-17,-17 0,17 0,0 18,-17-18,17 0,-35 18,18-18,17 17,-17-17,-1 0,19 0,-19 0,1 0,0 18,17-18,-17 0,-1 0,19 0,-19 0,1 0,17 0,-17 0,-1 0,1 0,35 0,-18 0,0 0,1 0,-19 0,1 0,0 0,17 0,0 0,0 17,-17-17,0 0,-1 0,1 0,0 0,-1 0,1 0,0 18,-1-18,1 18,17-18,-17 0,-1 0,19 0,-1 0,0 0,1 0,16 17,-34-17,17 0,-17 0,17 0,-17 0,0 0,17 0,0 18,0-18,-17 0,17 0,-17 0,0 0,-1 0,19 0,-19 0,1 0,-1 0,1 18,0-18,-1 17,1-17,0 0,-1 36,19-36,16 0,1-18,18 18,17-18,18 1,17-1,1 0,-36 1,-17 17,-1-18,-52 18,35 0,0 0,-36 0,19 0,17 0,-36 0,36 0,-35 0,17 0,0 0,-17 0,17 0,0 0,1 0,-1 0,-17 0,17 0,-17 0,-1 0,18 0,-17 0,17 0,-17 0,0 0,17 0,0 0,1 0,-1 0,-18 0,1 0,17 0,-17 0,17 0,-17 0,17 0,-17 0,17 0,-35-18,18 18,-1 0,1 0,0 0,-1 0,-17-17,36 17,-1 0,-18 0,1 0,0 0,35 0,-18 0,-17 0,17 0,-17 0,17 0,0 0,-17 0,17 0,-17 0,-1 0,19 0,-19 0,1 0,-1 17,1-17,70 0,-17 0,52-35,18 18,18-19,-35 1,-1 17,1 18,-36-17,-18 17,1 0,-36 0,0 0,1 0,-19 0,1 0,0 0,-1 0,1 0,0 0,-1 0,1 0,-1 0,1 0,0 0,-1 0,1 0,0 0,-1 0,1 0,0 0,-1 0,1 0,0 0,-1 0,1 0,-1 0,1 0,0 0,-1 17,1-17,0 0,-1 0,1 0,0 0,-1 0,18 0,-17 0,17 0,-17 0,0 0,-1 0,1 0,0 0,-1 0,1 0,-1 0,1 0,0 0,-1 0,1 0,0 0,-1 0,1 0,0 0,-18 18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50:28.61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38,'17'0,"1"0,0 0,-1 0,1-17,17 17,-17 0,17 0,-17-18,-1 18,1 0,0 0,-1 0,1 0,0 0,-1 0,1 0,-1 0,1 0,0 0,-1 0,1 0,0 0,-1 0,1 0,0 0,-1 0,18 0,-17 0,0 18,17-18,0 17,1-17,-19 0,19 0,-1 18,-18-18,36 18,-17-18,-19 0,19 0,-1 0,-18 17,19-17,-1 0,-17 18,35-18,-18 0,-18 0,19 0,-19 0,19 0,-19 0,1 17,17-17,-17 0,0 0,-1 0,1 0,-1 0,1 0,0 0,-1 0,1 18,0 17,35-35,-18 0,35 0,19 0,87 0,-53 0,1 0,-36 0,36 0,-36 0,0 0,35 0,-34 0,-19 0,18 18,-17-18,-36 0,0 0,-17 0,0 18,-1-18,1 0,0 0,-1 0,1 0,0 0,-1 0,1 0,35 0,17 0,36 0,18 0,34 0,19 0,-1 0,1 0,-36 0,-53 0,-18 0,-34 0,-19 0,19 0,-19 0,-17 17,18-17,-18 18,18-18,-1 0,1 0,-1 0,-17 18,18-18,35 0,18 0,17 0,88 0,18-18,0 18,53-18,-53-17,-70 35,-71 0,-1 0,-16 0,-19 18,1-18,0 17,-1-17,1 0,-18 18,18-18,-1 0,1 18,17-18,36 0,17 0,53 0,71-18,-1 0,-17 18,-35-17,-106 17,-18 0,18 0,-17 0,-1 0,0 0,18 0,-18 0,18 17,-18 1,-17-18,17 18,-17-18,0 0,-1 17,1-17,0 0,52 0,18 0,1 0,34 0,0 0,-34 0,-36 0,-18 0,18 0,-36 0,19 0,-1 0,0 0,18 0,-18 18,18-18,-35 17,17-17,1 18,-19-18,18 0,-17 0,0 0,17 0,-17 0,-1 0,1 0,0 0,-1 0,18 0,-17 0,17 0,-35 18,18-18,0 0,-1 0,1 0,0 0,-1 0,1 0,0 0,-1 0,18 0,-17 0,0 0,-1 0,-17 17,36-17,-36 18,17-18,1 0,0 0,-1 0,1 0,17 0,-17 0,-1 0,19 0,-19 0,19 0,-19 0,1 0,-1 0,1 0,0 0,-1 0,19 0,-1 0,0 0,-17 0,17 0,-17 0,17 0,0 0,1 0,-19 0,19 0,-19 0,18 0,-17 0,0 0,-1 0,1 0,0 0,-1 0,1 0,0 0,-1 0,1 0,-1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19:25.80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25,'35'0,"18"0,18 0,-19 0,-16 0,17 17,0-17,-36 0,18 0,-17 0,17 0,-17 0,0 0,-1 0,1 0,0 0,-1 0,1 0,-1 0,1 0,0 0,-1 0,1 0,0 0,-1 0,1 0,0 0,-1 0,1 0,0 0,-1 0,1 0,17 0,-17 0,-1 0,19-17,-1 17,0-18,-17 18,17 0,-17 0,-1 0,19 0,-1 0,0 0,-17 0,-1 0,1 0,0 0,-1 0,1 0,0 0,-1 0,1 0,0 0,-1 0,1 0,0 0,-1 0,1 0,-1 0,1 0,0 0,-1 0,1 0,0 0,-1 0,1 0,0 0,-1 0,1 0,-1 0,1 0,0 0,17 0,-17 0,-1 0,1 0,0 0,-1 0,1 0,-1 0,1 0,0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50:33.83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1111 0,'-35'71,"-53"52,-36-17,18 123,-17-70,17-53,53-35,0-18,18-18,0 18,-18-18,35-17,0 17,1 0,-1-17,0-1,18 1,-17-18,-1 18,18-1,0 1,-17-18,-1 18,0-1,18 1,0 0,-17-18,17 17,-18-17,18 18,0 0,-18-1,18 1,-17-18,-1 17,18 1,0 0,-18-18,1 0,17 17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50:40.75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0 115,'88'0,"18"0,35 0,36 0,34 0,-34 0,-1-18,-52 18,-36 0,0 0,-35 0,17 0,-17 0,0 18,-18-18,1 0,-1 0,0 0,1 0,-19 0,19 0,-19 0,18 0,1 0,-1 0,0 0,-17 0,0 0,-1 0,1 0,-1 0,1 0,0 0,-1 0,1 0,0 0,-1 0,1 0,0 0,-1 18,71-18,36 17,-1-17,1 0,-1 0,18 0,1 0,16 18,-34-18,-36 0,0 0,-17 0,-18 0,-36 0,19 0,-19 0,18 17,1-17,-19 18,19-18,-1 0,-17 18,17-18,-18 0,1 0,0 0,-1 0,1 0,0 0,-1 0,-17 17,53-17,0 0,53-17,17-1,19 18,87-18,-17 18,17-35,-53 35,-105-17,-18 17,-18 0,-17 0,17 0,-17 0,17 0,0 0,-35 17,35-17,-17 0,17 0,-35 18,18-18,52 0,1 0,17-18,89-17,70 17,35 1,-106 17,-70 0,-71-18,36 18,-1 0,-34 0,17 0,-1 0,-34 0,17 0,1 0,-19 0,1 0,0 0,17 0,0 0,18 0,35 0,18-18,88 18,-17-35,-72 35,-16 0,-54 0,18 0,0 0,-18 0,18 0,0 0,-36 0,36 0,-35 0,0 0,-1 0,1 0,0 0,-1 0,1 0,17 0,18 0,0 0,35 0,71 0,17 0,-35 0,-52 0,16 0,-16 18,-19-18,18 0,1 17,-1-17,-18 0,-17 0,-18 0,18 0,-17 0,-19 0,1 18,0-18,-18 18,35-18,-18 0,1 0,53 0,-1 0,18 0,1 0,-1 0,-18-18,19 18,-1 0,0 0,18 0,-53 0,0 0,0 0,-18 0,18 0,-18 0,-17 0,-1 0,1 0,0 0,-1 0,1 0,17 0,36 0,17 0,35 0,-17 0,-18 0,18 0,-18 0,36 0,-18 0,0 18,-18-18,0 17,-18-17,-17 18,0-18,-17 0,-1 0,-17 0,17 0,35 0,19 0,-1 0,0 0,-18 0,36 0,0-18,18 18,-19 0,1 18,-18-18,1 0,-36 0,0 0,-18 18,0-18,-17 0,-1 0,1 0,17 0,36 0,17 0,0 0,0 0,36 0,-1 0,1-18,35 18,-54 0,19 0,-54 0,19 0,-36 0,-18 0,18 0,-36 0,19 0,-19 0,1 0,17 0,0 0,-17 0,0 0,-1 0,1 0,17 0,-17 0,0 0,-1 0,1 0,0 0,-1 0,1 0,17 0,0 0,-17 0,0 0,17 0,-17 0,-1 0,1 0,17 0,0 0,-17 0,35 0,-18 0,0 0,-17 0,17 0,1 0,-1 0,-17 0,-1 0,1 0,17 0,-17 0,-1 0,1 0,0 0,-1 0,1 0,0 0,-1 0,1 0,0 0,-1 0,1 0,-1 0,1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50:52.76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0 125,'71'0,"-1"0,18 0,18 0,18-17,34-1,1 1,-18-19,-17 36,-1-17,-35 17,1 0,34 0,-17-18,0 18,0 0,-54 0,19 0,-18 0,-35 0,17 0,0 0,0 0,1 0,34 0,54 18,-18-18,-1 0,-16 0,-19 0,-35 0,18 0,0 17,-35-17,17 18,0-18,-17 18,0-18,-1 0,1 0,0 0,-1 0,1 0,0 0,-1 0,-17 17,35-17,36 0,0 0,34 0,-16 0,34-17,-17 17,0 0,-53 0,-18 0,0 0,1 0,16 0,-34 0,35 0,-35 0,52 0,-17 0,18 0,-18 0,-1 17,19-17,-18 0,-35 0,35 0,-36 0,1 0,-1 18,1-18,0 0,-1 17,1-17,0 0,-18 18,17-18,1 0,52 0,1 0,17-18,53 18,18-35,-35 35,-36-17,-18 17,-17 0,0 0,0 0,0 0,0 0,0 0,0 0,-18 0,0 17,1-17,-19 0,18 18,-17-18,0 0,-1 0,1 0,0 17,-1-17,1 0,-18 18,53-18,-18 0,36 0,-1 0,1-18,-18 18,17-17,18 17,36 0,-1 0,1 0,-36 0,-17 0,-18 0,-1 17,-16-17,-19 18,19-18,-19 0,1 0,0 18,-1-18,1 0,-1 0,1 0,17 0,18 0,0 0,35 0,-17 0,35 0,17 0,1 17,-36-17,-17 18,17-18,-18 0,-17 0,0 18,-18-18,1 17,-1-17,-35 18,18-18,17 18,-18-18,1 0,0 0,-18 17,17-17,1 0,35 0,18 0,34-35,19 17,-1 18,-35-17,18-1,-17 18,-19 0,-35 0,18 0,-17 0,-1 0,-18 0,1 0,0 0,-1 0,1 0,0 0,-1 0,1 0,0 0,-1 0,1 0,-1 0,1 0,0 0,-1 0,1 0,0 0,-1 0,1 0,17 0,36 0,35 0,70 0,0 0,36 0,53 0,-36-35,-35 17,-88 18,-36 0,-17 0,0 0,-35 0,17 0,-17 0,-1 0,1 0,0 0,-1 0,1 0,0 0,-1 0,1 0,0 0,-1 0,1 0,-1 0,1 0,0 0,-1 0,1 0,0 0,-1 0,1 0,0 0,17 0,-18 18,19-18,-36 17,17-17,1 0,0 18,-1-18,36 0,0 0,18 0,17 0,35-18,18 18,-17-35,-54 35,-17 0,0 0,-35 0,35 0,-35 0,-1 0,18 0,-17 0,0 0,-1 0,19 0,-1 0,0 0,-17 0,-1 0,19 0,-19 0,1 0,17 0,-17 0,0 0,-1 0,18 0,1 0,-36 18,35-18,-17 0,-1 0,19 0,-19 0,1 0,17 17,-17-17,-1 0,1 0,17 0,1 0,-36 18,35-18,0 18,-17-18,17 0,-17 17,17-17,0 18,-17-18,17 0,18 18,-35-18,17 0,0 0,-17 17,35-17,0 0,-18 18,18-18,18 0,-19 17,-16-17,17 18,0-18,-36 0,18 18,-17-18,0 0,17 0,-17 0,17 0,-17 0,35 0,35 0,53 0,18-18,-18-17,17 17,-34 18,-36-17,0 17,-17 0,17 0,-35 0,-18 0,1 0,16 17,-34-17,17 18,1-18,-1 0,0 17,18-17,-35 0,-1 0,19 0,-19 0,19 0,-1 0,0 0,-35 18,35-18,-17 0,17 0,-17 18,17-18,-17 0,0 17,-1-17,1 0,-1 0,1 0,0 0,-1 0,1 0,0 0,-1 0,1 0,0 18,-1-18,1 0,-1 0,1 0,17 0,-17 0,17 0,1 0,-19 0,18 0,-17 0,17 0,1 0,-19 0,19 0,-19 0,1 0,0 0,-1 0,1 0,-1 0,1 0,0 0,-1 0,1 0,0 0,-1 0,1 0,0 0,-1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51:01.03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794 16,'-17'0,"-1"0,0 0,-17 0,17 0,1 0,-1 0,0 0,1 0,-1 0,1 0,-1 0,-17 0,17 0,0 0,-17 0,17 0,1 0,-1 0,1 0,-1 0,0 0,1 0,-1 0,0 0,1 0,-1 0,0 0,1 0,-1 0,1 0,-1 0,0 0,1 0,-1 0,0 0,1 0,-1 0,0 0,1 0,-1 0,0 0,18 18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6:14.71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0 111,'71'0,"17"0,53 0,35 0,89 0,0 0,-19 0,-51 0,-72 0,0 0,-52 0,-36 0,36 0,-18 0,-36 0,36 0,-35 0,17 0,1 0,-19 0,18 0,-17 0,0 0,-1 0,1 0,0 0,-1 0,1 0,17 0,-17 0,17 0,-17 0,-1 0,1 0,0 0,-1 0,-17 18,18-18,-18 17,18-17,-1 0,54 0,-1 0,19-17,34-1,-17 0,17-17,-70 35,53-17,-18-1,-17 0,-36 18,18 0,0 0,-35 0,17 0,-18 0,1 0,17 0,-17 0,0 0,-1 0,1 0,17 0,-17 0,17 0,-17 0,-1 0,1 0,0 0,-1 0,1 0,0 0,-1 0,1 0,0 0,-1 0,1 0,-1 0,1 0,0 0,-18 18,53-18,35 0,35 0,1 18,-18-18,-1 0,-16 17,-1-17,-18 0,1 0,-18 0,17 0,-17 0,-35 18,35-18,-18 17,-17-17,17 18,-17-18,-1 0,1 0,17 0,-17 18,0-18,-1 0,18 0,1 17,-1-17,0 0,1 0,-19 18,1-18,-1 0,1 0,0 0,-1 0,1 0,0 0,17 0,0 0,18 0,0 0,35 0,-17 0,17 0,0 0,-35 0,18 0,-36 0,18 18,0-18,-36 17,36-17,0 0,-17 18,16-18,1 18,-17-18,-1 17,0-17,-17 0,17 18,-17-18,-1 0,19 0,-19 0,36 0,-17 0,16 0,37-18,34 1,36 17,-18-36,-35 19,-36 17,-17-18,0 18,0-18,-35 18,-1 0,19 0,-1 0,-17 0,-1 0,18 0,1 0,-1 0,0 0,-17 0,0 0,17 0,-17 0,17 0,-18 0,1 0,0 0,-1 0,1 0,17 0,-17 0,17 0,-17 0,-1 0,1 0,0 0,-1 0,1 0,17-17,-17 17,52 0,1 0,17 0,0 0,1 0,-19 0,1 0,-36 0,0 0,36 0,-36 0,18 0,0 0,-18 17,1-17,16 18,-34-18,17 0,1 18,-19-18,71 0,-52 0,34 0,-34 0,16 0,1 0,18 0,-36 0,36 0,-1 0,-34 0,-1 0,18 0,-36 0,1 0,0 0,17 0,0 0,1 0,-19 0,1 0,17 0,-17 0,-1 0,1 0,17 0,1 0,-1 0,0 0,0 0,-17 0,0 0,-1 0,1 0,0 0,-1 0,1 0,-18 17,18-17,-1 0,1 0,-1 0,1 0,0 0,-1 0,1 0,0 0,-1 0,1 0,0 0,-1 0,1 0,-1 0,1 0,0 0,-1 0,1 0,0 0,-1 0,1 0,0 0,-1 0,1 0,0 0,-1 0,1 0,-1 0,1 0,0 0,-1 0,1 0,0 0,-1 0,1 0,0 0,-1 0,1 0,-18-17,17 17,1 0,0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6:28.669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73 229,'35'0,"0"0,36 0,17 0,0 0,36 0,-54 17,-17 1,0-18,-17 0,-1 18,18-18,-36 17,36-17,-17 0,-19 0,36 0,-18 0,-17 0,17 0,-17 0,0 0,17 0,-18 0,1 0,0 0,17 0,-17 0,-1 0,1 0,0 18,17-18,-17 0,-1 0,1 0,17 0,0 0,-17 0,17 0,18 0,-35 0,17 0,-17 0,-1 0,1 0,0 0,-1 0,1 0,17 0,-17 0,-1 0,19 0,-19 0,1 0,0 0,-1 0,1 18,0-18,-1 0,1 0,0 0,-1 0,1 0,17 0,-17 0,-1 0,19 0,-1 0,-17 0,-1 0,1 0,-1 0,1 0,0 0,-1 0,1 0,0 0,-1 0,19 0,-19 17,1-17,-1 0,1 0,0 0,-1 0,1 0,0 0,-1 0,1 0,0 0,-1 0,1 0,0 0,-1 0,1 0,-18-17,0-1,0 0,0 1,0-1,0 0,0 1,0-1,0 0,0 1,-18-1,1 1,17-1,-18 18,0 0,1-18,-1 18,0-17,1 17,-1-18,0 18,1-18,-1 18,0-17,1-1,-1 18,1 0,-1 0,0 0,1 0,-1 0,0 0,1 0,-1 0,0 0,1 0,-18 0,17 0,0 0,1 0,-1 0,0 0,1 0,-1 0,0 0,1 0,-1 0,-17 0,17 0,-17 0,17 0,1 0,-1 0,0 0,1 0,-19 0,19 0,-18 0,17 0,0 18,1-18,-1 0,0 0,-17 0,17 0,1 0,-1 0,1 0,-1 0,0 0,1 0,-1 0,0 17,1-17,-1 0,0 0,-17 0,18 0,-1 0,0 0,1 0,-1 0,0 0,1 0,-1 0,-17 0,17 0,0 0,1 0,-1 0,1 0,-1 0,0 0,1 0,-1 0,0 0,1 0,-1 0,0 0,1 0,-1 0,1 0,-1 0,0 0,1 0,-1 0,0 0,1 0,-1 0,0 0,1 0,-1 18,1-18,-1 0,0 0,1 0,-1 0,0 0,1 0,-1 0,0 0,1 0,17 18,-18-18,0 0,1 0,-1 0,1 0,-1 0,0 0,1 0,-1 0,18 17,-18-17,1 0,-1 0,0 0,18 18,-17-18,-1 0,1 0,-1 18,0-18,1 0,-1 0,0 0,1 0,-1 0,0 0,1 0,-1 0,1 0,-1 0,0 0,18 17,-17-17,17 18,-18-18,0 0,18 17,0 1,0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6:34.187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78,'53'0,"0"0,0 0,0 0,-18 0,1 0,-1 18,0 0,-17-18,-18 17,35-17,0 0,1 0,17 0,-1 0,1-17,18 17,-18-18,17 18,-34 0,17-18,0 18,-1-17,-34 17,17 0,-17 0,0 0,-1 0,1 0,0 0,-1 0,1 0,-1 0,1 0,17 0,-17 0,0 0,-1 0,1 0,0 0,17 0,0 0,-17 17,-1-17,19 0,-19 0,1 0,0 0,-1 0,1 0,0 0,17 0,0 0,0 0,1 0,-1 0,18 0,-36 0,1 0,0 0,17 0,-17 0,-1 0,19 0,-1 0,0 0,0 0,-17 0,17 0,-17 0,17 0,1 0,-1 0,-18 0,1 0,17 0,-35 18,18-18,0 0,-1 0,1 0,0 0,17 0,-18 0,19 0,-1 0,-17 0,35 0,-18 0,0 0,18 0,-35 0,35 0,-18 0,-17 0,17 0,0 0,0 0,-17 0,17 0,1 0,-19 0,36 0,-35 0,17 0,0 0,-17 0,17 0,-17 0,17 0,18 0,-35 0,-1 0,19 0,-19 0,1 0,0 0,17 0,0 0,-17 0,-1 0,1 0,0 0,-1 0,1 0,17 0,18-53,-18 53,36-18,0 18,-1 0,-17 0,35-17,-17 17,-1 0,1-18,-1 18,-17 0,-17 0,-19 0,36 0,-18 0,18 0,-35 0,35 18,-35-18,34 0,1 0,0 17,-17-17,-1 0,18 18,-36-18,36 0,-35 0,0 0,17 0,0 0,-17 18,-1-18,1 0,0 0,17 0,-17 0,-1 0,19 0,-19 0,36 0,0 0,-18 0,18-18,18 18,-18 0,-18 0,18-18,0 18,-36 0,19 0,-19 0,19 0,-1 0,0 0,-17 0,-1 0,19 0,-19 0,1 0,0 0,17 0,0 0,0 0,-17 0,0 0,-1 0,1 0,0 18,-1-18,1 0,17 0,-17 0,17 0,-17 0,-1 0,19 0,-1 0,0 0,1 0,-1 0,0 0,-17 0,-1 0,1 0,17 0,-17 0,0 0,-1 0,1 0,17 0,-17 0,-1 0,19 0,-19 0,1 0,0 0,-1 0,1 0,0 0,-1 0,1 0,-18 18,35-18,0 0,-17 0,0 0,-1 0,1 0,0 0,-1 0,1 0,-1 17,1-17,17 0,-17 0,0 0,17 0,-17 18,-1-18,1 0,-1 0,1 0,0 0,-1 0,1 0,0 0,-1 0,1 18,0-18,-1 0,1 0,0 0,-18 17,17-17,-17 18,0 0,0-1,0 1,0-1,0 1,-17-18,17 18,0-1,-18-17,0 0,1 0,-1 0,0 0,1 0,-1 0,-17 0,-1 0,19 0,-1 0,-17 0,0 0,-1 0,1 0,17 0,1 0,-18 0,17 0,-17 0,17 0,0 0,-17-17,17 17,1-18,-18 18,-1-18,1 18,0 0,17 0,-17 0,17 0,-17 0,17-17,-17-1,17 18,1-17,-19 17,1 0,17 0,1 0,-18 0,-1 0,19 0,-19 0,19 0,-1 0,-17 0,17 0,1 0,-19 0,1 0,17 0,1 0,-19 0,1 0,0 0,0 0,17 0,-17 0,-1 0,1 0,0 0,17 0,-17 0,0 0,-1 0,1 0,0 0,17 0,-17 0,0 0,-1 0,1 0,17 0,-17 0,17 0,-17 0,0 0,0 0,-1 0,19 0,-19 0,1 0,18 0,-1 0,-17 0,17 0,0 0,1 0,-1 0,0 0,1 0,-1 0,1 0,-1-53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6:43.188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42,'18'18,"70"-18,1 0,34 0,0 0,19 0,-19 0,1 0,-19 0,19 0,-36 0,0 0,-17 0,-18 0,-18 0,18 0,-18 0,-17 0,35 0,-18 18,0-18,1 17,-1-17,0 0,0 0,18 0,-35 0,17 0,-17 0,17 0,-17 0,-1 0,19 0,-19 0,1 0,17 0,1 0,-19 0,1 0,17 0,-17 0,-1 0,1 0,0 0,-1 0,-17 18,36-36,-1 18,0 0,36-17,17 17,-18-18,1 18,-18-18,-18 18,18-17,0 17,-18 0,18 0,0 0,-18 0,18 0,0-18,-18 18,18 0,-17 0,-19 0,19 0,-19 0,1 0,17 0,-17 0,-1 0,19 0,-19 0,1 0,0 0,-1 0,1 0,0 0,17 0,-18 0,1 0,0 0,17 0,-17 0,17 0,-17 0,-1 0,1 0,17 0,0 0,1 0,34 18,-17-18,0 0,0 17,0-17,17 0,-17 0,-35 0,35 0,-35 0,34 0,-16 18,-19-18,19 0,-1 0,-17 18,-1-18,19 0,-19 0,1 0,17 0,0 0,-17 0,17 0,-17 0,0 0,-1 0,1 0,-1 0,1 17,0-17,-1 0,1 0,0 0,-1 0,1 0,0 0,-1 0,1 0,-1 0,1 0,0 0,-1 0,1 0,0 0,-1 0,1 0,0 0,-1 18,1-18,0 0,-1 0,1 0,-1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6:48.668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46,'53'0,"-18"0,18 0,-17 0,-1 0,0 0,-17 0,17 0,0 0,1 0,-19 0,18 0,-17 0,0 0,17 0,0 0,-17 0,0 0,-1 0,18 0,1 0,-1 0,-17 0,-1 0,19 0,-19 0,1 0,0 0,-1 0,18-18,1 18,-19 0,1 0,17 0,-17 0,17 0,-17 0,-1 0,19 0,-1-17,0 17,1 0,-19 0,1 0,-1 0,1 0,17 0,-17 0,0 0,-1 0,1 0,0 0,-1 0,1 0,0 0,-1 0,1 0,-1 0,1 0,0 0,-1 0,1 0,0 0,-1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6:58.996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0,'17'0,"19"0,-19 0,1 0,17 0,-17 0,-1 0,19 0,-1 0,0 0,-17 0,0 0,-1 0,1 0,-1 0,1 0,0 0,-1 0,1 0,0 0,-1 0,1 0,0 0,-1 0,1 0,17 0,-17 0,-1 0,1 0,0 0,-1 0,-17 18,18-18,0 0,-1 0,1 0,0 0,-1 0,1 17,-1-17,1 0,0 0,-1 0,1 0,0 0,-1 0,1 0,0 0,-1 0,1 18,-1-18,1 0,0 0,-1 0,1 0,0 0,-1 0,1 0,0 0,-1 0,1 0,-1 0,1 0,0 0,-1 0,1 0,0 0,-1 0,1 0,0 0,-1 0,1 0,0 0,-1 0,1 0,-1 0,1 0,0 0,-1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4:09.84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0 108,'71'0,"52"0,1 0,17 0,-18 0,-35 0,36 0,-71 0,17 0,-17 0,-35 0,35 0,-18 0,0 0,1 0,17 0,-18 17,18-17,0 0,-18 0,18 0,0 0,-18 0,18 0,0 0,-18 0,18 0,18 0,-18 0,-18 0,18 0,-36 0,36 0,0 0,-17 0,-1 0,18 0,-36 0,19 0,17 0,-36 0,36 0,0 0,-35 0,35 0,-18 0,-17 0,17 0,-18 0,19 0,-1 0,-17 0,-1 0,1 0,17 0,-17 0,0 0,17 0,0 0,-17 0,-18 18,35-18,-17 0,-18 18,17-18,1 0,0 17,-1-17,1 0,-18 18,17-18,1 0,-18 18,18-18,-1 0,1 0,-18 17,18-17,-1 18,-17-1,18-17,0 0,-1 0,1 0,-1 0,1 0,0 0,-1 0,1 18,0-18,-1 0,1 0,0 0,-1 0,1 0,0 0,-1 0,1 0,-1 0,1 0,0 0,-1 0,1 0,0 0,-1 0,1 0,0 18,-1-18,1 0,-1 0,1 0,0 0,-1 0,1 0,0 0,-1 0,1 0,0 0,-1 0,1 0,-1 0,1 0,0 0,-1 0,1 0,-18 17,0 1,18-18,-1 0,-17 18,18-18,0 0,-18 17,17-17,-17 18,18-18,0 0,-18 18,0-1,0 1,0 0,0-1,0 1,0-1,0 1,0 0,0-1,-18-17,18 18,0 0,-18-18,1 17,-1 1,18 0,-35-18,17 17,18 1,-18-1,1-17,-1 0,0 0,1 0,-18 18,-18-18,35 0,-53 0,1 0,-18 0,-36-18,1 1,35-1,-18-35,35 53,18-17,18 17,-18-18,0 0,18 18,-18 0,0-17,0 17,18-18,-18 0,0 1,18 17,-18-18,18 18,-36 0,36-17,-36 17,18-18,18 18,-36-18,1 18,-1 0,18-17,18 17,0 0,0 0,-1 0,1 0,17 0,-17 0,17 0,-34 0,16 0,19 0,-36 0,17 0,19 0,-36 0,35 0,-17 0,0 0,17 0,0 0,-17 0,17 0,1 0,-1 0,-17 0,17 0,1 0,-19 0,19 0,-1 0,-17 0,17 0,1 0,-1 0,-17 0,17 0,0 0,-17 0,17 0,1 0,-1 0,-17 0,17 0,1 0,-1 0,0 0,1 0,-1 0,18 17,-18-17,1 0,-1 0,18 18,0 0,-18-18,18 17,-17-17,-1 0,1 18,17-1,0 1,-18-18,0 0,1 18,17-1,-18 1,18 0,-18-18,18 17,0 1,0 0,-17-18,17 35,-18-18,18 1,0 17,-18-17,18 35,-17 0,17-18,0 0,-18 18,18-35,0 17,0 1,-17-1,17-18,0 19,0-19,0 1,0 0,0-1,0 19,0 16,0-16,0 17,0 0,0-18,0 18,0 0,0-18,17 18,-17 0,0-36,0 19,0 17,0-36,0 19,0-19,0 1,0 17,0-17,0-1,0 1,0 0,0-1,0 1,0 17,0-17,0-1,0 1,0 0,0-1,0 1,0 0,0-1,0 1,0 0,0-1,0 1,0 0,-17-1,17 1,0-1,0 1,0 0,0-1,0 1,0 0,0-1,-18 1,18 0,-18 17,18-18,0 1,0 0,0-1,0 1,0 0,-17-18,-1 17,18 1,-18-18,18 18,0-1,0 1,-17-18,-1 17,18 1,0 0,0-1,0 1,0 0,0-1,0 1,0 0,0-1,0 1,0 0,18-18,-18 17,0 1,0-1,17-17,1 0,0 0,-1 0,19 0,-19 0,54 0,-1-17,18 17,-17-18,0 18,-19 0,19-17,-18 17,0 0,-18 0,18 0,0 0,-18-18,18 18,18 0,-54 0,19 0,17 0,-18 0,35 0,1 0,0-18,-19 18,37-17,-19 17,1 0,-18 0,-36 0,19 0,-19 0,36 0,-18 0,-17-18,17 18,1 0,-1 0,0 0,-17 0,17 0,0 0,1 0,-19 0,1 0,17 0,-17 0,-1 0,19 0,-19 0,19 0,-19 0,19 0,-19 0,18 0,-17 0,0 0,-1 0,1 0,0 0,-1 0,1 0,0 0,-1 0,1 0,0 0,-1 0,1 0,-1 0,1 0,0 0,-1 0,1 0,0 0,-1 0,1 0,0 0,-1 0,1 0,-1 0,1 0,0 0,-1 0,1 0,0 0,-18-18,0 1,0-1,17 0,-17-17,0 17,0 1,0-18,0 17,0 0,0 1,0-1,0 0,0 1,0-1,0 0,0 1,0-1,-17 18,-1-17,0 17,-17 0,35-18,-18 18,-17 0,18-18,-1 18,-17-17,17 17,0 0,1 0,-19 0,1 0,18 0,-19 0,-17 0,18 0,0-18,-18 18,0 0,0 0,0 0,18 0,-18 0,-18 0,36 0,-35 0,17 0,35 0,-35 0,18 0,-1 0,1 0,-18 0,36 0,-36 0,0 0,35 0,-35 0,18 18,17-18,-17 17,0-17,17 0,-17 18,17-18,-35 18,18-18,0 17,17-17,-17 0,0 0,-18 0,17 18,-17-18,36 0,-1 17,1-17,-19 18,1-18,17 18,1-18,-19 0,19 0,-18 0,17 0,0 0,1 0,-1 0,0 0,1 0,-1 0,0 0,1 0,-19 0,19 0,-1 0,1 0,-1 0,0 0,1 0,-1 0,0 0,1 0,-1 0,0 0,1 0,-1 0,1 0,-1 0,0 0,1 0,-1 17,0-17,1 0,-1 0,0 0,36 0,17 0,18 0,0 0,18 0,-1 18,18-18,18 35,-17-17,34 17,0-17,1-1,-18 1,-71 0,36-18,-18 17,-1 1,-16 0,17-18,0 0,-18 0,18 0,0 17,-18-17,18 18,0-18,-18 0,18 0,-18 0,1 0,16 0,-16 0,-1 0,18 0,-18 0,0 0,1 0,17 0,-36 0,19 0,-19 0,36 0,-35 0,-1 0,19 0,-19 0,1 0,17 0,-17 0,17 0,-17 0,-1 0,1 0,0 0,-1 0,1 0,0 0,-1 0,1 0,17 0,-17 0,-1 0,1 0,0 0,-1 0,1 0,-36 0,1 0,17-18,-18 18,-17-17,17-1,-35 0,18 1,-18 17,18-18,-18 0,0 1,0-1,18 1,-18 17,18-18,-1 18,-17-18,0 18,18 0,-18 0,0-17,0 17,18 0,-18-18,18 18,17-18,-17 18,0-17,17 17,-17 0,17 0,-17 0,17 0,1 0,-19 0,1-18,0 18,0 0,17 0,0 0,1 0,-1 0,0 0,1 0,-1 0,36 0,-1 0,19 0,-1 0,18 18,17-1,36 1,18 17,-18 18,-18-35,0-1,-35 19,17-19,-17-17,0 18,-35-18,17 18,0-1,1 1,-19-18,1 18,0-18,-1 0,1 0,0 17,-1-17,1 18,-1-18,1 0,0 0,-18 18,17-18,-17 17,18-17,0 18,-1-18,1 0,0 0,-1 0,1 0,-18 17,17-17,1 0,0 0,-1 0,1 0,0 0,-1 0,1 0,0 0,-1 0,1 0,-1 0,-17-17,0-1,0 1,0-1,-17 0,-1-17,1 0,17 17,-18 0,18-17,-18 35,1-35,17 0,0-1,-18 19,18-1,-18-17,18 17,-17-17,-1 35,0-18,18 1,-35-1,18 0,17 1,-18 17,-17-18,17 0,-17 1,-1-1,-16 0,34 1,-35 17,0 0,18-18,-18 18,-18-17,1 17,34-18,-34 18,-1 0,-17 0,35 0,0 0,-17 0,-1 0,18 0,0 18,0-18,1 0,-19 17,36-17,-1 0,1 0,0 0,-18 0,35 0,-17 0,17 0,1 0,-19 0,19 0,-18 0,17 0,0 0,-17 0,17 0,1 0,-1 0,0 0,1 0,-1 0,1 0,-1 0,-17 0,17 0,0 0,-17 0,0 0,17 0,18-17,-17 17,-19 0,19 0,-1 0,0 0,1 0,17-18,-18 18,0 0,1 0,-1-18,0 18,1-17,-18-1,17 18,18-18,-18 18,-17 0,17-17,1 17,-1-18,0 18,1 0,-1 0,18-18,-17 18,-1-17,0-1,18 0,0 1,-17 17,-1-18,18 1,-18 17,1 0,17-18,0 0,-18 18,18-17,-18 17,1 0,17-18,0 0,-18 18,-17-17,35-1,-18 18,1-18,-1 18,0-17,1 17,-1-18,0 18,18-17,-17 17,-1-18,18 0,18 18,-1 0,1 0,-18 18,0 0,18-18,-1 35,36 0,-35-17,17-18,0 35,1-17,-19-1,19 1,-1 0,-17-18,-1 0,1 0,-1 17,1-17,0 0,-1 0,1 0,17 0,-17 0,17 0,-17 0,17 0,-17 0,-1-17,1 17,-18-18,18 18,17-18,-17 1,-1-1,1 0,0 18,-1 0,1-17,-1-1,1 18,0 0,-1 0,19-18,-19 1,36-1,0 1,0 17,-18-18,53 18,-17 0,17-18,-35 18,35 0,1 0,-19 0,18 0,-17 0,-36 0,18 0,18 0,-36 0,18 0,-18 0,-17 0,35 0,-18 0,-17 18,17-18,0 18,-17-18,17 0,-17 0,35 0,-18 17,-18-17,19 18,-1-18,-17 0,17 17,0-17,-17 18,17-18,0 0,-17 18,0-18,-1 0,19 17,-19-17,1 0,17 0,-17 18,-18 0,17-18,1 0,0 0,-1 0,1 0,-18 17,18-17,-1 0,1 0,0 0,-1 0,1 18,-1-18,1 0,0 0,-1 0,1 0,0 0,-1 0,1 0,0 0,-1 0,1 0,0 0,-18-18,17 18,-17-17,0-1,18 18,-18-18,0-17,0 17,0-17,0 18,0-1,0 0,0 1,0-1,-18 18,18-35,-17 17,-1 0,0 18,1-17,-1-1,0 1,1-1,-1 18,0 0,1 0,-19 0,19-18,-1 18,-17-17,-18-1,18 18,17 0,-17 0,17 0,-17 0,0 0,17 0,-35 0,35 0,-17 0,-18 0,36 0,-19 0,19 0,-36 0,17 0,19 0,-18 0,-18 18,35-18,-35 17,18-17,0 0,-1 0,1 0,0 0,-1 0,1 18,0-18,0 0,17 0,0 0,-17 0,17 0,1 0,-1 0,-17 0,0 0,17 0,-17 0,-18 0,35 0,-17 0,17 0,-17 0,0 0,17 0,-17 0,17 0,-17 0,0 0,17 0,-17 0,17 0,-17 0,-1 0,19 0,-19 0,1 0,0 0,0 0,17 0,-17-18,-1 18,19 0,-18 0,-1 0,1-17,0 17,17 0,-17-18,17 18,1 0,-19 0,19 0,-1 0,-17 0,17-18,-17 18,17 0,0 0,-17 0,18 0,-1-17,0 17,1 0,-19-18,19 18,-1 0,0 0,1 0,-1 0,1-18,-1 1,0 17,1 0,17-18,-18 18,0 0,1 0,17-18,-18 18,0-17,1 17,17-18,-18 18,18-17,0-1,0 0,0 1,0-1,0 0,18 18,-18-17,17 17,-17-18,18 0,0 18,-1 0,19 0,-1-17,0 17,0 0,1-18,-1 18,-17 0,-1 0,1 0,0 0,-1 0,1 0,-1 0,1 0,0 0,-1 0,1 0,0 0,17 0,-17 0,-1 0,19 0,-19 18,18-18,-17 0,0 0,17 0,-17 0,-1 0,19 0,-19 0,1 0,-1 0,19 0,-19 0,1 17,35-17,-18 0,0 0,18 0,0 0,-17 0,17 0,-1 0,-16 0,34 18,-17-18,18 18,-18-18,17 0,1 0,-18 17,-18-17,36 0,-19 18,1-18,0 18,0-18,0 0,-18 0,18 0,0 0,-35 0,35 0,-36 0,19 0,-19 0,1 0,17 0,-17 0,0 0,17 0,-18 0,1 0,0 0,-1 17,1-17,17 0,-17 0,17 0,-17 0,-1 18,1-18,0 0,-1 0,1 0,-18 18,18-18,-1 0,1 0,17 0,-35 17,18-17,-1 0,1 0,0 0,-1 0,1 0,0 0,-1 0,1 0,0 0,-1 0,1 0,0 0,-1 0,1 0,-1 0,-17-17,18 17,-18-18,0 0,18 18,-18-17,0-1,17 18,-17-18,0 1,0-1,0 0,18 1,-18-1,0 1,-18 17,1 0,-1 0,0 0,1 0,-18 0,17 0,0 0,1 0,-1 0,0 0,1 0,-1 0,0 17,-17 1,17-18,1 0,-18 0,17 0,-17 0,17 0,0 0,-17 17,17-17,-17 0,0 0,0 0,-1 0,19 0,-19 0,1 0,18 0,-19 0,19 0,-19 0,1 0,17 0,-35 0,1 0,16 0,-17 0,0 0,18 0,-35 18,17-18,0 0,0 0,0 18,0-18,35 0,-35 0,36 0,-18 0,-1 0,19 0,-1 0,0 0,-17 0,0 0,17 0,-17 0,-18 0,35 0,1 0,-1 0,0 0,-17 0,18 0,-1 0,0 0,-17 0,17 0,-17 0,0 0,-18-18,18 18,-18-18,0 18,35 0,-35 0,18 0,17 0,-17 0,17 0,1 0,-19 0,1 0,18 0,17-17,-18 17,0 0,1 0,-1 0,0 0,1 0,-1 0,0 0,1-18,-1 18,0 0,1 0,-1-17,1 17,-1 0,0 0,1 0,-1 0,0-18,1 18,-1-18,0 18,1-17,-1 17,1 0,-1 0,0-18,-17 18,35-18,-18 18,1 0,-1 0,0-17,1 17,17-18,-18 0,1 18,-1 0,18-17,0-1,-18 18,1-17,17-1,-18 18,0-18,18 1,-17-1,17 0,-18 1,0-1,18 0,0 1,-17-1,-1 18,0-18,18 1,0-1,-17 1,17-1,0 0,0 1,0-1,0 0,0 1,0-1,0-17,0 17,0-17,0 17,0 1,0-1,0 0,0 1,0-19,0 19,0-1,0 1,0-1,0 0,0 1,17 17,-17-18,18 0,0 18,-18-17,0-1,0 0,17 18,-17-17,18 17,0 0,-1 0,1 0,0 17,-1-17,19 18,-19-18,1 18,35-18,0 17,-18-17,18 18,0-18,-18 0,36 18,-19-18,-16 0,-1 17,0-17,18 18,-35-18,0 0,-1 18,18-18,1 17,-19-17,1 18,17-18,1 0,-1 0,0 0,-17 0,17 17,-17-17,-1 0,19 18,-1-18,-18 0,36 0,-35 0,35 0,18 0,-19 0,1 0,18 0,-18 0,-18 0,36 0,-1 0,-17 0,0 0,0 0,0 0,-18 0,0 0,1 18,-1-18,0 0,18 17,-35-17,17 0,-17 18,17-18,-17 0,-1 0,19 18,-19-18,1 0,17 17,-17-17,-1 0,1 18,0-18,-1 0,1 18,0-18,-1 0,1 0,0 0,-1 17,1-17,-1 0,19 18,-19-18,1 0,0 17,-1-17,1 18,0-18,-1 0,1 18,-1-18,1 0,0 0,-1 0,1 0,0 0,17 0,-17 0,-1 0,18 0,-17 0,0 0,-1 0,1 0,0 0,-1 0,1 0,0 0,17 0,-17 0,17 0,-18 0,19 0,-19 0,19 0,-19 0,1 0,0 0,-1 0,1 0,-1 0,1 0,0 0,-1 0,1 0,0 0,-1 0,1 0,0 0,-1 0,1 0,17 0,-17 0,-1 0,1 0,0 0,-1 0,19 0,-19 0,1 0,0 0,-1 0,1 0,-1 0,1 0,0 0,-1-18,1 18,-18-18,0 1,0-1,18 18,-18-17,17-1,-17-17,18 17,-18 0,0-17,18 35,-18-18,0 1,17 17,-17-18,0 1,0-1,0 0,0 1,-17-1,17 0,-18 18,18-17,-18 17,1 0,-1 0,0-18,-17 0,17 18,18-17,-35 17,0 0,17 0,1 0,-19-18,19 18,-1 0,0-18,-17 18,17 0,1 0,-18 0,17 0,-35 0,18 0,-1 0,1 0,0 0,17 0,1 0,-19-17,19 17,-1 0,0 0,1-18,-1 18,1 0,-1 0,0 0,1 0,-1 0,0 0,1 0,-19 0,19 0,-19 0,19 0,-1 0,1 0,-1 0,0 0,1 0,-1 0,-17 0,17 0,0-17,1 17,-1 0,1 0,-1-18,0 18,-17 0,0 0,17 0,0-18,1 18,-1 0,1-17,-1 17,0-18,1 18,-19 0,19 0,17-18,-18 1,0 17,1 0,17-18,0 0,0 1,17 17,1-18,0 1,-1 17,1 0,0 0,-1 0,1-18,0 18,-1 0,1 0,-1 0,1 0,0 0,-1 0,1 0,0 0,-1 0,1 0,0 0,-1 18,1-1,-1-17,1 0,0 18,-1-18,1 17,0-17,-18 18,17-18,1 0,0 0,-1 0,1 18,-1-18,-17 17,36-17,-19 0,1 0,17 18,-17 0,17-18,-17 17,0-17,-1 0,1 0,-1 0,-17 18,36-18,-19 18,19-18,-19 0,1 0,0 17,-1-17,1 0,-1 0,-17 18,18-18,-18 17,18-17,-1 0,1 0,0 0,-1 0,1 0,0 0,-1 18,1-18,-1 0,1 0,0 0,-1 0,1 0,0 0,-1 0,1 0,0 0,-1 0,1 0,0 0,-1 0,1 0,-18 18,0-1,0 1,0 0,0-1,0 1,-18-18,1 18,-1-1,18 1,-18-18,-17 18,17-1,1 1,-1-18,0 17,1 1,-1 0,0-18,1 0,-18 17,-1 1,-17 0,0-1,18-17,-35 18,-1-18,-17 18,17-18,36 17,-18-17,0 0,18 0,-18 0,0 0,-17 0,34 0,1 0,-36 0,36 0,-35 0,17 18,17-18,-34 17,17-17,-18 0,36 0,-18 0,18 0,0 18,17-18,-17 18,17-1,-17-17,17 18,1-18,-19 18,19-1,-19 19,19-19,17 1,-18-1,0 19,1-1,17-17,0-1,0 1,0 0,0-1,0 1,17-18,-17 18,36-18,-19 17,1 1,35 17,-18-17,36 17,-54 0,36 1,0-19,0 1,0-18,-35 17,35 1,-1 0,-34-1,17 1,-17-18,0 0,17 18,-17-18,17 0,-17 0,-18 17,17-17,-17 18,18-18,-1 0,1 0,0 0,-1 0,1 0,0 0,-18 18,17-18,1 0,0 0,-1 0,1 0,-1 17,1-17,0 0,-1 0,1 0,0 0,-1 0,1-17,-18-1,0 0,18 18,-18-17,0-1,0 0,0 1,17 17,-17-18,18 18,-1 0,-17-18,0 1,0-1,18 1,0-1,-18 0,0 1,0-1,0 0,0 1,0-1,0 0,0 1,0-1,0 1,17-1,-17 0,18 18,0 0,-18-17,0-1,-18 18,0 0,1 0,-1 0,0 0,-17 0,18 0,-19 0,1-18,17 18,-52-17,-1 17,1-18,17 18,-18 0,1 0,-1 0,36 0,-18 0,0 0,35 0,-17 0,-18 0,18 0,17 0,1 0,-19 0,19 0,-1 0,0 0,-17 0,-18 0,36 0,-36 0,17 0,1 0,0 0,-18 0,35 0,1 0,-1 0,-17 0,-1 0,19 0,-1 0,1 0,-1 0,0 0,-17 0,17 0,-17 0,17 0,1 0,-1-18,1 18,-1-17,0 17,1 0,-1 0,0 0,18-18,-35 18,35-18,-35 18,17-17,0 17,1 0,-1 0,18-18,-35 18,17 0,18-17,-17 17,-19 0,19-18,-1 18,18-18,-18 18,1 0,-1 0,1 0,-1-17,0 17,-17 0,0 0,17 0,0 0,1 0,-1 0,1 0,-1 0,0 0,1 0,-1 0,0 0,1 0,-1 0,0 0,1 0,-19 0,19 0,-18 0,17 0,0 0,1 0,-1 0,0 0,1 0,-1 0,0 0,1 17,17 1,-18 0,1-1,-1-17,18 18,0-1,-18-17,18 18,-17-18,17 18,0-1,-18-17,18 18,-18 0,1-1,17 19,0-19,-18 1,0 17,1 0,-1-35,18 36,0-19,0 1,0 17,-17 1,-1-1,0 18,1 0,-1-36,18 36,0 0,-18-18,18 1,0 17,0-18,0 0,0 18,18-35,0 35,-1-18,-17 18,18-36,-18 19,18-1,17-17,-18 17,19 0,-19 0,19-17,-1 17,-17-35,17 18,0 0,-17-18,35 0,0 17,17-17,-17 0,0 0,18 0,-36 0,18 0,0 0,-18 0,53 0,-17 0,-1 0,36 0,-18 0,36 0,-1 0,1 0,-36-17,0 17,-17-18,-18 18,-1 0,-34 0,0 0,-1 0,19 0,-19 0,1 0,17 0,-35-18,18 18,-1 0,1 0,0 0,-1 0,1 0,0 0,-1 0,1 0,0 0,-1 0,1 0,-1 0,1 0,0 0,-1 0,1 0,0 0,-1-17,1 17,0 0,-1 0,1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7:02.239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0 225,'35'0,"18"0,18 0,17 0,35 0,1 0,-1 0,-34 0,-19 0,-35 0,18 0,0 0,-35 0,17 0,0 17,-17-17,17 0,1 0,-19 0,19 18,-19-18,36 18,-18-18,1 17,-1-17,-17 18,17-18,-18 0,1 0,17 0,-17 0,0 0,-1 0,1 0,0 0,-1 0,1 0,-1 0,1 17,0-17,-1 0,1 0,17 18,-17-18,0 18,17-18,-17 0,-1 0,1 0,-1 0,1 0,17 0,18-18,35 0,1 1,-19-1,36-17,-53 17,-18 18,1-17,16-1,-16 18,-19 0,19-18,-19 18,19 0,-19 0,1-17,17 17,-17 0,-1 0,19 0,-1 0,0 0,0 0,-17 0,17 0,-17 0,0 0,17 0,-17 0,-1 0,19 0,-19 0,18 0,-17 0,0 0,-1 0,1 0,0 0,-1 0,1 0,0 0,-1 0,1 0,-1 0,1 0,0 0,-1 0,1 0,17 0,-17 17,0-17,-1 0,1 0,-1 0,1 0,0 18,-1-18,1 0,0 0,-1 0,1 0,0 0,-1 0,1 0,0 0,-1 0,1 0,-1 0,1 0,0 0,-1 0,1 0,0 0,-1 0,1 0,0 0,-1 0,1 0,-1 0,1 0,0 0,-1 0,1 0,0 0,-1 0,1 0,0 0,-36 0,0 0,1 0,-1 0,0 0,-17 0,17 0,-17 0,0 0,17 0,-17 0,17 0,-35 0,18 0,18 0,-19 0,19 0,-19 0,1 0,17 0,-17 0,0 0,-18 0,18 0,17 0,-17 0,-1 0,1 0,0 0,17 0,1 0,-19 0,1 0,17 0,1 0,-18 0,17 0,-17-18,-1 18,1 0,17 0,1 0,-19 0,19-17,-18 17,17 0,0 0,-17 0,0-18,17 18,0 0,-17 0,0 0,0 0,-1 0,1 0,0 0,17 0,1 0,-1 0,-17 0,-1 0,19 0,-19 0,-17 0,36 0,-18 0,17 0,-17 0,-1 0,1-18,-18 18,18 0,-18-17,18 17,-36-18,1 18,17-17,0 17,17 0,1-18,0 18,-18-18,35 18,-35 0,18 0,18 0,-19 0,1 0,0 0,-1 0,1 0,18 0,-19 0,1 0,17 0,-17 0,17 0,1 0,-19 0,1-17,0 17,0 0,17 0,0-18,1 18,-1 0,0 0,1 0,-18 0,17 0,0 0,-17 0,17 0,1 0,-1 0,0 0,1 0,-1 0,1 0,-1 0,0 0,1 0,-1 0,0 0,1 0,-1 0,0 0,1 0,-1 0,0 0,1 0,-1 0,1 0,-1 0,0 0,1 0,-1 0,0 0,1 0,-1 0,0 0,1 0,17 18,-18-18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7:11.742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0 152,'52'0,"37"0,16-18,-16 18,-19-17,-35 17,18 0,-17 0,-19 0,19 0,-19 0,1 0,0 0,-1 0,1 0,-1 0,1 0,0 0,17 0,-17 0,-1 0,1 0,0 0,-1 0,1 0,-1 0,1 0,35 0,18 0,-1 0,1 0,-1 0,-17 0,18 0,-1 0,-17 0,-18 0,18 0,0 0,-17 0,16 0,-34 0,17 0,1 0,-19 0,19 0,-1 0,0 0,0 0,-17 0,0 0,17 0,-17 0,17 0,-17 0,-1 0,1 0,-1 0,1 0,0 0,-1 0,1 0,0 0,17 0,0 0,0-18,18 18,0-18,-17 18,34 0,-17-17,18 17,-36-18,18 18,17 0,-34 0,17 0,-1 0,1 0,-17 0,-19 0,19 0,-19 0,1 0,17 0,0 0,1 0,-1 0,-17 0,-1 0,19 0,-19 0,18 0,-17 0,0 0,-1 0,1 0,17 0,-17 0,0 0,-1 0,1 0,-1 0,1 0,0 0,-1 0,1 0,0 0,-1 0,1 0,17 0,-17 0,0 0,-1 0,1 0,-1 0,1 0,0 0,-1 0,1 0,0 0,-1 0,1 0,0 0,-1 0,18 0,-17 0,0 0,17 0,-17 0,17 0,-17 0,-1 0,18-17,-17 17,0 0,-1 0,1 0,0 0,17 0,-17 0,17-18,-17 18,-1 0,1 0,-1 0,1 0,0 0,-1 0,1 0,0 0,-1 0,1 0,0 0,-1 0,1 0,-1 0,1 0,0 0,-1 0,1 0,0 0,-1 0,1 0,0 0,-1 0,1 0,-18 18,0-1,0 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7:15.636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89 0,'0'18,"17"-18,1 17,-1-17,-17 18,18 0,0-1,-1 1,1-1,0-17,-18 18,0 0,17-18,1 0,-18 17,18 1,-1 0,1-18,-18 17,18 1,-1 0,-17-1,0 1,18-18,-18 17,17-17,-17 18,18-18,-18 18,0-1,18-17,-18 18,17-18,1 18,0-1,-1-17,-17 18,-17-18,17 18,-18-18,18 17,-18-17,1 18,17-1,-18-17,-17 18,17 0,1 17,-19-17,1-18,35 17,-35 19,-1-19,19 1,17 0,-36-1,19-17,17 18,0-1,-18 1,1-18,-1 18,0-1,1-17,17 18,-18 0,0-18,18 17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07:18.357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70,'36'0,"-19"0,18 0,-17 0,17 0,1 0,-1 0,0-17,0 17,-17 0,17 0,18-18,-35 18,35 0,0-18,0 18,-18-17,18 17,-18 0,0 0,1 0,-19 0,19 0,17 0,-36 0,18 0,-17 0,0 0,17 0,0 0,1 0,-19 0,1 0,0 0,17 0,-18 0,1 0,0 0,-1 0,1 0,0 0,-1 0,1 0,0 0,-1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20:12.03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1,'159'0,"106"0,-71 0,-36 0,-69 0,-1 18,-35-18,17 0,-34 0,-1 17,0-17,-17 0,17 0,-17 0,17 0,-17 0,-1 0,1 0,0 0,-1 18,1-18,-1 0,1 0,0 0,-1 0,1 0,0 0,-1 0,1 0,0 0,-1 0,1 0,-1 0,1 0,0 0,-1 0,19 0,-1 0,-17 0,-1 0,1 0,17 0,-17 0,-1 0,19 0,-19 0,1 0,0 0,17 0,35 0,36 0,18 0,17 0,71 0,-36-18,0 18,-17 0,-71 0,-35 0,-18 0,18 0,0 0,-35 0,17 0,0 0,1 0,-1 0,0 0,-17 0,17 0,1 0,-1 0,0 0,-17 0,-1 0,19 0,-19 0,1 0,0 0,-1 0,1 0,-18 18,17-18,1 0,35 0,0 0,17 0,54 0,17 0,0 0,18 0,17-18,-35 18,-70 0,-18 0,-18 0,18 0,-18 0,-17 0,17 0,1 0,-19 0,18 0,-17 0,17 0,1 0,-19 0,19 0,-1 0,0 0,0 0,-17 0,0 0,17 0,-17 0,-1 0,1 0,17 0,0 0,1 0,-19 0,1 0,17 0,1 18,-19-18,1 0,-1 17,1-17,0 0,52 0,19 0,34 0,18 0,0 0,-17 0,34 0,-69 0,-36 0,17 0,-17 0,0 0,-18 0,0 0,1 0,-19 0,36 18,-35-18,0 0,-1 0,1 18,17-18,-17 0,-1 0,1 0,0 0,17 0,-17 0,-1 0,1 0,17 0,0 0,1 0,-19 0,1 0,17 0,-17 0,0 0,-1 0,18 0,-17 0,17 0,-17 0,0 0,35 0,-36 0,1 0,17 0,-17 0,17 0,0 0,-17 0,17 0,-17 0,17 0,18 0,-35 0,17 0,0 0,-17 0,17 0,-17 0,-1 0,19 0,-19 0,19 0,-1 0,0 0,-17 0,0 0,-1 0,1 0,-1 0,1 0,17 0,-17 0,17 0,-17 0,0 0,17 0,0 0,0 0,1 0,-19 0,1 0,35 0,17 0,-17 0,-17 0,-1 0,-17 0,-1 35,-17 0,18 1,-1-1,1 0,-18-17,18-18,-18 35,0-17,0-1,0 19,0-19,0 1,0-1,0 1,0 0,0-1,0 1,0 0,0 17,0-17,0-1,0 1,0 0,0-1,0 1,0-1,0 1,0 0,0-1,-18 1,18 0,-18-18,1 0,-1 0,1 0,-1 0,0 0,1 0,-1 0,0 0,-17 0,17-18,-17 18,-18-18,18 18,-18 0,18-17,17 17,-17 0,-18 0,35 0,-17-18,0 18,17 0,-35-18,18 18,17-17,-17 17,0 0,17 0,-17 0,17-18,-35 18,18-17,17 17,-17-18,0 18,17 0,-17-18,0 18,35-17,-36 17,19 0,-1 0,-17 0,17 0,-17 0,17 0,-17 0,17 0,1 0,-1-18,0 18,1 0,-1-18,0 18,-17 0,17 0,1 0,-18 0,17 0,0 0,1 0,-19 0,1 0,17 0,1 0,-1 0,-17 0,17 0,1 0,-19 0,19 0,-1 18,-17-18,17 18,-17-18,17 0,-17 0,17 0,-35 0,-17 0,-18 0,-1 0,-34 0,35 0,0 0,17-18,0 18,19 0,16 0,1 0,17 0,-17 0,0 0,17 0,-35 0,36 0,-19 0,1 0,17 0,-17 0,18 0,-19 0,-17-18,36 18,-1 0,-17 0,17 0,0 0,1 0,-1 0,1 0,-1 0,0 0,1 0,-1 0,0 0,1 0,-1 0,0 0,1 0,-18 0,17 0,-17 0,17 0,0 0,1 0,-19 0,1 0,0-17,-36 17,18-18,-35 0,18 18,-36-35,-18 0,1 17,17 1,35-1,1 0,35 18,-1-17,1 17,17 0,-17 0,0 0,17 0,1 0,-1 0,0 0,-17 0,0 17,17-17,-17 18,-18-18,18 18,-1-18,-17 0,36 17,-36-17,18 0,17 0,-17 0,-1 18,19-18,-18 17,17-17,0 0,-17 0,17 0,1 18,-1-18,0 0,1 0,-1 0,1 0,-1 0,-17 0,17 0,0 0,1 0,-1 0,0 0,1 0,-1 0,0 0,1 0,-1 0,1 0,-1 0,0 0,-17 0,17 0,1 0,-1 0,-17 0,17 0,-17 0,0 0,-1 0,-17 0,1 0,-1 0,-53 18,53-18,-35 0,17 0,-17 0,17 0,-17 0,18 0,-19 0,36 0,-17 0,17 0,35 0,-35 0,18 0,18 0,-19 0,19 0,-36 0,35 0,-35 0,-17 17,-1-17,0 18,-17-18,53 0,-36 0,1 0,17 0,0 0,0 0,-17 0,52 0,-53 0,36 0,0 0,-18 0,18 0,17 0,0 0,1-18,-19 18,19-17,-1 17,1 0,-1 0,0-18,-17 18,35-18,-18 18,-17 0,35-17,-18 17,1 0,-1 0,1 0,-19 0,36-18,-35 18,17 0,1 0,-19 0,19 0,-1 0,0 0,1 0,-1 0,1 0,-1 0,0 0,1 0,-1 0,0 0,1 0,-1 0,0 0,1 0,-1 0,1 18,-1-18,18 17,-18-17,18 18,18 0,-18-1,18 1,-18 0,0-1,17 1,1 17,17-17,-35 0,18 17,-1-18,1 19,-18-19,18 1,-1 17,1-17,0 0,-18-1,0 1,17-18,1 35,-18-17,17-18,-17 17,0 1,18-18,0 18,-1-1,1 1,0 17,-1-17,1-1,-18 1,18-18,-1 0,1 18,-18-1,18-17,17 18,-18-18,1 0,0 0,17 18,-17-18,-1 17,19-17,-19 18,1-18,-1 0,1 0,0 0,-1 0,1 0,0 0,-1 0,1 0,17 0,18 0,-18 0,36 0,0 0,17 0,18-18,-18 18,-18-17,-34 17,34 0,-17-18,-18 18,36-18,-1 18,1-17,0 17,-19 0,37 0,-19 0,1 0,-36 0,18 0,0 0,0-18,-36 18,36 0,-35 0,35 0,0 0,-18 0,36 0,-1 0,1 0,-36 0,36 0,-1 0,1 0,-54 0,36 0,-17 0,16 0,1 0,0 0,-35 0,35 0,-36 0,19 18,-1-18,-17 0,17 0,-17 0,-1 0,19 0,-19 17,18 19,-17-36,35 0,18 0,-1 0,18 0,18 0,18 0,-1 0,1 0,-1 17,-35-17,-17 0,-18 0,0 0,0 0,-36 0,36 0,-18 18,-17 0,0-18,35 0,35 0,70 0,-16 0,69 0,1 0,-106 0,17 0,-52 0,-1 0,-17 0,18 0,-18 0,-18 0,18 0,-35 0,17 0,18 0,0 0,53 0,70 0,36 0,-71 0,17 0,-69 0,16 0,-34 0,0 0,-1 0,-17 0,-18 0,1 0,-19 0,36 0,18 0,-18 0,35 0,35 0,1-18,-1 18,-52 0,-18 0,0 0,-18 0,0 0,0 0,1 0,-19 0,19 0,-19 0,1 0,17 0,-17 0,-1 0,1 0,0 0,-1 0,1 0,0 0,-1 0,1 0,0 0,-1 0,1 0,17 0,-17 0,-1 0,1 0,0 0,-1 0,1 0,0 0,-1 0,1 0,-18 18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20:24.2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71,'88'0,"36"0,-1 0,-35 0,36 0,-71 0,17 18,1-18,-1 0,-52 0,53 0,-18 0,-18 0,18 0,0 0,-18 0,18 0,0 0,-36 0,36 0,-17 0,-19 0,19 0,-19 0,18 0,1 0,-1 0,0 0,1 0,-1 0,0-18,0 18,-17 0,17 0,-17 0,17 0,-17 0,0 0,17 0,-18 0,1 0,17 0,1 0,-1 0,-17 0,17 0,-18 0,19 0,-1 0,0 0,1 0,-19 0,19 0,-1 0,-18 0,19 0,-19 0,19 0,-1 0,0 0,-17 0,-1 0,19 0,-19 0,19 0,-19 0,1 0,17 0,0 0,-17 0,17 0,1 0,-1 0,0 0,1 0,-19-18,18 18,18 0,-17 0,17 0,-36 0,1 0,17 0,-17 0,-1 0,1 0,17 0,-17 0,17 0,-17 0,-1 0,19 0,-36-17,17 17,1-18,0 18,-1 0,1 0,0 0,-1 0,1 0,-18-18,18 18,-1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20:26.3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0 104,'89'-17,"16"34,19 36,35 53,-107-106,1 0,0 0,36 0,34 0,-17 0,0 0,-36-18,1 18,-1 0,-34 0,34 0,1 0,-1 0,18 0,-35 0,18 0,-1 0,1 0,-18 0,0 0,17 0,-34 0,-1 0,0 0,-17 0,0 0,17 0,0 0,53 0,36-17,-1 17,107-18,-19-17,54 35,-18-18,-71 1,-52 17,-19 0,-34 0,-18 0,-18 0,18 0,-18 0,1 0,-19 0,54 0,35-18,141-17,-18 17,36 0,-36 18,-18-35,-87 35,-53 0,-36 0,0 0,0 0,-17 0,17 0,18 0,18 0,35 0,105 0,-34 0,-1 0,-35 0,-35-17,0 17,-53 0,0 0,-36 0,19 0,-19 0,54 0,52 17,18-17,71 0,-36 18,-35-18,18 0,-35 0,-1 17,-88-17,1 18,17-18,-36 0,1 18,17-18,-17 0,-1 0,1 0,0 0,-1 0,19 0,34 0,-17 0,71 0,17 0,-18 0,1 0,-54 0,-34 0,16 0,-16 0,-19 0,1 0,0 0,-1 0,1 0,0 0,-1 0,1 0,-1 0,1 0,0 0,-1 0,1 0,0 0,-1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20:33.84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36,'18'0,"-1"0,1 0,0 0,-1 0,1 0,0 0,17 0,-17 0,17 0,-18 0,1 0,0 0,-1 0,1 0,0 0,-1 0,1 0,0 0,-1 0,1 0,0 0,-1 0,1 0,-1 0,1-18,0 18,17 0,-17 0,-1 0,19 0,-19 0,18 0,-17 0,0 0,-1 0,1 0,0 0,17 0,-35-17,35 17,-17 0,-1 0,19 0,-19 0,1 0,0 0,-1 0,1 0,0 0,-1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29:36.878"/>
    </inkml:context>
    <inkml:brush xml:id="br0">
      <inkml:brushProperty name="width" value="0.08819" units="cm"/>
      <inkml:brushProperty name="height" value="0.35278" units="cm"/>
      <inkml:brushProperty name="color" value="#C6D9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94,'18'0,"0"0,17 0,0 0,18 0,0 0,0 0,0 0,17 0,1 0,-18 0,17 0,-17 0,18 18,-36-18,18 0,-18 18,-17-18,17 17,1-17,-36 18,17-18,18 0,-17 0,0 0,-1 0,1 0,0 0,-1 0,1 18,0-18,17 0,-18 0,1 0,0 0,-1 0,1 0,0 0,-1 0,1 0,0 0,-1 0,1 0,0 0,-18 17,17-17,1 0,52 0,36-35,53-18,-18 18,-17-1,-54 36,1-17,-18 17,-18 0,18 0,-18-18,0 18,1 0,-1 0,-18 0,1 0,0 0,-1 0,1 0,0 0,17 0,-17 0,17 0,-17 0,-1 0,18 0,-17 0,0 0,-1 0,1 0,0 0,-1 0,1 18,0-18,-1 0,1 0,-1 0,1 17,0-17,35 0,0 18,-18-18,18 18,0-18,-18 0,18 0,0 0,-36 0,36 0,-17 0,-1 0,-17 0,17 0,-18 0,1 0,0 0,17 0,-17 0,-1 0,19 0,-19 0,1 0,-1 0,1 0,0 0,-1 0,19 0,-19 0,1 0,0 0,-1 17,1-17,0 18,17-18,18 0,17-18,-17 18,18-17,-1 17,1 0,-18 0,0 0,0 0,-18 0,18 0,-18 0,-17 0,17 0,0 0,1 0,-1 0,-18 0,1 0,0 0,-1 0,1 0,0 0,-1 0,1 0,0 0,-1 0,1 0,-1 0,1 0,0 0,-1 0,1 0,0 0,-1 0,1 0,0 0,-1 0,1 0,0 0,-1 0,1 0,-1 0,1 0,0 0,-1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30:18.269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73,'35'0,"0"0,36 0,-1 0,-17 0,0 0,0 0,-18 0,18 0,0 0,-18 0,1 0,-19 0,1 0,17 0,-17 0,0 0,17 0,-17 0,-1 0,1 0,-1 0,1 0,0 0,-1 0,1 0,0 0,-1 0,1 0,0 0,-1 0,1 0,-1 0,1 0,0 0,-1 0,1 0,-18 18,35-18,-17 0,35-18,-18 18,0-18,1 18,-1 0,-17 0,17 0,-17 0,17 0,18 0,-36 0,36 0,-17 0,-1 0,0 0,-17 0,17 0,-17 0,-1 0,19 0,-19 0,1 0,17 0,0 0,1 0,-19 0,1 0,0 0,-1 0,1 0,0 0,-1 0,36 0,18 0,-1 0,-17 0,18 0,-1 0,1 0,-18 0,0 0,0 0,-1 0,1 0,-17 0,-19 0,19 0,-19 0,1 0,17 0,-17 0,17 0,-17 0,-1 0,1 0,17 0,-17 0,-1 0,1 0,0 0,52 0,-17 0,35-17,-17 17,17 0,0 0,1 0,-19 0,-35 0,1 0,-1 0,0 0,-17 0,17 0,0 0,-17 0,17 0,1 0,-19 0,1 0,0 0,-1 0,1 0,-1 0,1 17,17-17,18 0,18 0,-1 0,1 0,-36 0,18 0,-35 0,-1 0,19 0,-19 0,1 0,17 0,1 0,-1 0,-18 0,1 0,0 0,-1 0,1 0,0 0,-1 0,1 0,0 0,-1 0,1 0,35 0,-36 0,1 0,0 0,-1 0,1 0,0 0,-1 0,1 0,0 0,-1 0,1 0,-1 0,1 0,0 0,-1 0,1 0,0 0,-1 0,1 0,0 0,-1 0,1 0,-1 0,1 0,0 0,-1 0,1 0,0 0,-1 0,1 0,0 0,-1 0,1 0,-1 0,1 0,0 0,-1 0,1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8:45.58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195 272,'194'0,"71"17,-71-17,-35 0,-36 0,-35 0,-35 0,-17 0,-1 0,-17 0,-1 0,19 0,-1 0,-18 0,19 0,-19 0,19 0,-1 0,0 0,-17 0,-1 0,1 0,17 0,-17 0,0 0,17-17,-17 17,-1 0,18 0,1 0,-1 0,-17 0,-1 0,1 0,17 0,-17 0,0 0,17-18,0 18,-17 0,17 0,0 0,1-18,-1 18,-18-17,19 17,-1 0,-17 0,17 0,18 0,-53-18,35 18,-17 0,-1 0,19 0,-19 0,19 0,-19 0,19-18,16 18,-16-17,-19 17,19 0,-19-18,19 18,-1 0,-18 0,36-18,-17 18,-1-17,0 17,0 0,1-18,-19 18,1 0,0 0,-1 0,1 0,0 0,-1 0,1 0,0 0,-1 0,1 0,-1 0,1 0,0 0,-1 0,1 0,0 0,-1 0,1 0,0 0,17 0,-18 0,1 0,0 0,-1 0,1 0,0 0,17 0,-17 0,-1 0,1 0,-1 0,1 0,0 0,-1 0,1 0,0 0,-1 0,1 0,0 0,-1 0,1 0,0 0,-1 0,1 0,-1 0,1 0,0 0,-1 0,1 0,0 0,-1 0,19 0,-19 0,1 0,-1 18,1-18,0 0,-1 0,1 0,0 0,17 0,-17 0,-1 17,1-17,-1 0,1 0,0 0,-1 0,1 0,0 0,-1 0,-17 18,18-18,0 0,-1 0,1 0,0 0,-1 0,1 0,-1 0,1 0,0 0,-1 0,1 0,0 0,-1 0,1 0,0 0,-1 0,1 0,-1 0,1 0,0 0,-1 0,1 0,0 0,-18 18,-18-1,-17-17,17 0,0 0,-17 18,-18-18,36 0,-36 0,35 0,-35 0,0 0,36 0,-36 0,17 0,1 0,0 0,0 0,17 0,0 0,1 0,-1 0,0 0,1 0,-1 0,0 0,1 0,-1 0,1 18,-1-1,0-17,1 0,-1 0,0 0,1 0,-1 0,0 0,1 0,-1 0,1 0,-1 0,0 0,1 0,-1 0,0 0,1 18,-1-18,0 0,18 18,-17-18,-19 17,19-17,-1 0,-17 0,17 0,-17 18,17-18,1 0,-1 0,0 0,1 0,-1 0,-17 0,17 0,1 0,-19 0,19 0,-1 0,-17 0,0 0,17 0,0 0,-17 0,0 0,17 0,0 0,-17 0,17 0,-17 0,0 0,17 0,1 0,-19 0,19 0,-1 0,0 0,1 0,-1 0,1 0,-19 0,19 0,-1 0,-17 0,17 0,0-18,1 18,-1 0,1 0,-1-17,0 17,1 0,-1 0,0 0,1 0,-1-18,0 18,1 0,-1 0,0 0,-17 0,0 0,0-18,-1 18,1-17,-18 17,36 0,-36-18,17 18,1-18,-18 18,18-17,0 17,-1-18,-17 18,36 0,-19 0,1 0,18 0,-19 0,1 0,17 0,1 0,-1 0,0-18,-17 18,18 0,-1 0,0 0,18-17,-17 17,-1 0,0 0,1 0,-1 0,0 0,1-18,-1 18,-17 0,17 0,1 0,-1 0,0 0,1 0,-19 0,1 0,0-17,0 17,-1-18,19 18,-1 0,-17 0,17-18,-17 18,-18 0,35 0,1 0,-1-17,-17 17,-1 0,19 0,-18 0,17 0,0 0,-17 0,17 0,1 0,-1 0,0 0,1 0,-1 0,0 0,1 0,-1 0,1 0,-1 0,0 0,-17 0,17 0,1 0,-1 0,0 0,1 0,-1 0,1 0,-1 0,-17 0,17 0,0 0,1 0,-1 0,0 0,1 0,17 17,-18-17,18 18,-17-18,17 18,0-1,-18-17,0 18,18-1,-17 1,-1 0,0-1,1 1,-1-18,18 18,-18-18,18 17,0 1,0 0,0-1,0 1,18-18,-18 17,18 1,-18 0,0-1,0 1,17-18,-17 18,18-1,-18 1,18-18,-18 18,0-1,17-17,1 0,-18 18,18 0,-1-1,1-17,-1 0,-17 18,18-18,-18 17,18-17,-1 0,1 0,0 18,-1-18,1 18,0-18,-1 0,1 0,17 0,-35 17,18-17,-1 18,1-18,0 0,-1 0,1 0,0 0,-1 0,1 0,17 0,-17 0,17 0,0 0,-17 0,17 0,1 0,-1 0,0-18,0 18,-17-17,17 17,1 0,-19-18,18 18,1 0,-19 0,19 0,-1-18,-17 18,-1-17,1 17,17-18,-17 18,-1 0,1-17,17 17,-35-18,18 18,0 0,-1-18,1 18,0 0,-1 0,1 0,-1-17,19-1,-19 18,-17-18,18 18,17 0,-17 0,17-17,-17 17,-1-18,1 18,17 0,-17 0,0-18,17 18,-17 0,-1 0,18 0,-17 0,35-17,-18 17,-17 0,17 0,-17 0,0 0,17 0,-18 0,1 0,0 0,17 0,-17 0,-1 0,19 0,-1 0,-18 0,36 0,-35 0,17 0,1 0,-19 0,18 0,-17 0,17-18,1 18,-1 0,0 0,1 0,-19 0,18 0,-17 0,17 0,1 0,-1 0,0-18,0 18,-17 0,17 0,1 0,-1 0,0 0,-17 0,-1 0,19 0,-1 0,-17 0,17 0,-17 0,-1 0,1 0,0 0,-1 0,1 0,-1 0,1 0,0 0,-1 0,1 0,0 0,-1 0,19 0,-19 0,1 0,-1 0,1 0,17 0,-17 0,0 0,-1 0,1 0,0 0,-1 0,1 0,-1 0,1 0,0 0,-1 0,1 0,0 0,-18-17,17 17,1 0,0 0,-1 0,1 0,0 0,-1 0,1 0,-1 0,1-18,0 18,-1 0,1 0,0 0,-1 0,1 0,0 0,-1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30:26.042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0,'36'18,"-19"-18,1 0,17 0,-17 0,-1 0,19 0,-19 0,19 0,-19 0,1 0,0 0,-1 0,1 0,0 0,-1 0,-17 17,18-17,-1 0,1 0,0 0,-1 0,1 0,0 0,-1 18,1-18,17 0,0 0,1 0,-1 17,-17-17,-1 0,19 0,-19 0,1 0,17 18,-17-18,17 18,-17-18,-1 0,19 0,-1 0,0 17,0-17,-17 0,17 18,1-18,-1 0,0 0,0 0,-17 0,0 0,17 0,-17 0,-1 0,1 0,17 0,-17 0,-1 0,1 0,0 0,17 0,-17 0,-1 0,19 0,-19 18,19-18,-19 0,1 0,17 0,0 0,-17 0,0 0,17 0,-17 0,-1 0,18 0,-17 0,17 0,-17 0,17 0,-17 17,0-17,-1 0,-17 18,18-18,-1 0,1 0,35 0,18-18,-1 1,-17-1,18 0,-1 1,1-1,-18 18,-36-18,19 18,-1 0,-18 0,1 0,17 0,1 0,-19 0,1 0,0 0,-1 0,1-17,0 17,-1 0,1 0,-1 0,1 0,0 0,-1 0,19 0,-19 0,1 0,17 0,-17 0,-1 0,1 0,0 0,17 0,-17 0,-1 0,1 0,0 0,-1 0,18 0,-17 0,17 0,-17 0,0 0,17 0,-17 0,-1 0,1 0,0 0,-1 0,1 0,-1 0,1 0,0 0,-1 0,1 0,0 0,-1 0,1 0,0 0,-1 0,1 0,-1 0,1 0,0 0,-1 0,1 0,0 0,-1 0,1 0,0 0,-1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30:33.133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35,'18'0,"53"0,-18 0,17 0,-17 0,18 0,-36-17,35 17,-34 0,-19 0,19 0,-19 0,18 0,18 0,-35 0,17 0,1 0,-1 0,0 0,0 0,1 0,-1 0,-17 0,17 0,-17 0,-1 0,18 0,-17 0,0 0,-1 0,1 0,17 0,-17 0,0 0,-1 0,1 0,17 0,-17 0,-1 0,19 0,-1 0,-17 0,-1 0,1 0,0 0,17 0,-18 0,19 0,-19 0,1 0,0 0,-1 0,1 0,0 0,-1 0,1 0,-1 0,1 0,0 0,-1 0,1 0,0 0,17 0,-17 0,-1 0,1 0,-1 0,1 0,17 0,-17 0,0 0,-1 0,1 0,0 0,-1 0,1 0,0 0,-1 0,1 0,-1 0,1 0,0 0,-1 0,1 0,0 0,-1 0,1 0,0 0,-1 0,1 0,-1 0,1 0,0 0,-1 0,1 0,0 0,-1 0,-17-18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30:36.694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0 109,'35'0,"18"0,-18 0,1 0,-1 0,0 0,1 0,-1 0,-18 0,1 0,17 0,-17 0,0 0,-1 0,19 0,-19 18,1-18,17 0,0 17,18 1,-35-18,17 0,18 0,-35 18,17-18,-17 0,17 0,0 0,-17 0,17 0,-17 0,-1 0,19 0,-1 0,0 0,18 0,-35 0,35 0,-18 0,0 0,1 0,-1 0,0 0,0 0,-17 0,17 0,-17 0,0 0,17 0,0 0,0 0,-17 0,17 0,-17 0,17 0,-17 0,17 0,-17 0,-1 0,19 0,-1 0,-17 0,-1 0,1 0,17 0,-17 0,-1 0,19 0,-19 0,1-18,17 18,-17-18,17 18,-17 0,0-17,17 17,0-18,-17 18,17 0,0 0,-17 0,17 0,-17 0,17-17,0 17,-17 0,0 0,-1 0,19 0,-19 0,1 0,17 0,-17 0,-1 0,1 0,0 0,-1 0,1 0,-18-18,35 18,-17 0,0 0,17 0,-18-18,1 18,17 0,-17 0,17 0,-17 0,0 0,-1 0,1 0,-1 0,1 0,0 0,-1 0,1-17,0 17,-1 0,1 0,0 0,-1 0,-17-18,35 18,-17 0,0 0,-1 0,1 0,0 0,-1 0,1 0,0 0,-1 0,1 0,0 0,-1 0,1 0,-1 0,-17-18,18 18,0 0,-1 0,1 0,0 0,-1 0,1 0,0 0,-1 0,1 0,-1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4:39.1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61,'18'0,"0"0,17 0,18 0,-18 0,36-17,-1 17,1-18,17 18,-18-18,-34 18,17 0,0 0,-18 0,-17 0,-1 0,18 0,1 0,-19 0,1 0,17 0,-17 0,0 0,-1 0,1 0,-1 0,1 0,0 0,-1 0,1 0,0 0,-1 0,1 0,0 0,-1 0,1 0,-1 0,1 0,0 0,-1 0,1 18,0-18,17 0,-17 0,35 0,-1 0,-16-18,-1 18,18 0,-35 0,34 0,1 0,-17 0,17 0,-1 0,-34 0,35 0,0 0,-18 0,1 0,-1 18,-18-18,19 18,-19-18,1 0,17 0,1 0,-19 0,1 0,-1 0,1 0,17 0,-17 0,0 0,17 0,-17 0,-1 0,-17 17,18-17,-1 0,-17 18,53-18,-17-18,17 18,17 0,1-17,-18-1,-36 18,36-18,-18 18,1 0,17 0,-18 0,0 0,0 0,18 0,-35 0,17 0,-17 0,0 0,17 0,-17 0,-1 0,1 0,17 0,0 0,-17 0,17 0,-17 0,17 0,-17 0,-1 0,1 18,0-18,-1 0,1 0,0 0,-1 0,1 0,0 0,-18 18,17-1,18-17,1 0,17 0,17 0,1 0,-36 0,0 0,1 0,-19 0,36 0,-35 0,35 0,-18 0,-17 0,17 0,18 0,-36 0,1 0,0 0,17 0,0 0,-17 0,0 0,-1 0,19 0,-19 0,1 0,17 0,-17 0,-1 0,1 0,17 0,-17 0,0 0,-1 0,1 0,-1 0,1 0,0 0,-1 0,1 0,0 0,-1 0,1 0,0 0,-1 0,1 0,-1 0,1 0,0 0,-1 0,1 0,0 0,17 0,-17 0,-1 0,19 0,-19 0,1 0,-1 0,1 0,0 0,-1 0,1 0,0 0,-1 0,1 0,0 0,-1 0,1 0,-1 0,1 0,0 0,-1 0,1 0,0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4:46.48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0 107,'123'0,"142"0,52 0,-52 0,-89 0,-52 0,-1 35,-70-35,17 0,-17 0,-17 0,17 0,-1 0,-16 18,-1 0,-17-18,-1 0,1 0,0 0,-1 0,1 0,35 0,17 0,1 17,17-17,36 0,-36 0,18 0,-53 18,-1-18,1 0,-35 0,0 18,-1-18,19 0,-19 0,1 0,17 17,-17-17,-1 18,19-18,-19 0,1 17,17-17,-17 0,-1 0,1 0,17 0,36 0,0 0,34 0,19 0,17 0,-18-17,1 17,-54-18,-17 18,-17 0,17 0,-1 0,-34 0,53 0,-36 0,0 0,0 0,1 0,-19 0,19 0,-19 0,1 0,17 0,1 0,-1 0,35 0,-17 0,88-17,71-19,17-17,-88 36,-88 17,18-18,-1 18,19-18,-19 18,-17 0,18 0,-18 0,0 0,-18 0,0 0,0 18,-17-18,17 18,-17-1,0-17,17 0,0 0,0 0,18 0,18-17,17-1,36 0,-19-17,-16 35,-1-17,35-1,1 18,-54 0,1-18,-1 18,-34 0,17 0,-18 0,-18 0,19 0,-36 18,35-18,-17 18,-1-18,19 0,-19 0,19 0,-1 0,-18 17,36 1,-17-1,-1 19,-17-19,34 1,1-18,0 0,-17 35,16-17,1 0,0-1,-17 18,-1-17,0 0,18-1,-35 1,17 0,-17-18,-1 0,-17 17,18-17,17 0,0 0,54 0,16 0,37-17,34 17,-53-18,-34 18,16-18,-34 18,-36-17,18 17,0 0,-35 0,17 0,0 0,1 0,34 0,18-18,36 0,-1 18,1-35,-1 35,-17 0,-35 0,-1 0,-17 0,-35 0,17 0,0 0,1 0,-19 0,36 0,18 0,17 0,35 0,18 0,-17 0,-1 0,-70 0,18-17,-18 17,-36 0,1 0,35-18,-35 18,35-18,-1 18,37-17,-19-1,-17 0,71 1,-1-1,36 18,0-18,-71 1,35 17,-70 0,18 0,-1 0,-17 0,-35 0,17 0,-17 0,-1 0,54-18,0 18,-19 0,72 0,-1 0,-34 0,-1 0,0 0,-17 0,-19 18,-16-1,-1-17,0 18,-17-18,0 0,-1 0,1 18,17 17,-17-35,35 0,17 0,-35 0,18 0,0 0,-17 0,17 0,-1 0,-34 0,17 0,-17 0,0 0,-1 0,1 0,0 0,-1 0,1 0,-1 0,1 0,0 0,17 0,-17 0,-1 0,1 0,0 0,-1 0,1 0,-1 0,1 0,0 0,-1 0,1 0,0 0,-1 0,1 0,0 0,-1 0,1 0,0 0,-1 0,1 0,-1 0,19 18,-19-18,19 17,-1-17,-17 0,-1 0,1 0,-1 0,19 0,-19 0,1 0,0 0,-1 0,1 0,0 0,-1 0,1 0,-1 0,1 0,0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5:10.80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0,'18'0,"52"0,36 18,106-18,-36 35,-52-35,-71 18,0-18,-1 0,-16 0,-19 0,19 17,-19-17,1 0,0 0,-1 0,-17 18,18-18,-1 0,1 0,0 0,-1 0,-17 18,18-18,0 0,-1 0,1 0,0 0,-1 0,1 0,0 0,-1 0,1 0,-1 0,1 0,0 0,-1 0,1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5:14.91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52,'35'0,"35"0,-17 0,0 0,18 0,17 0,35 0,89-36,-18 36,-17 0,-54 0,-35 0,-17 0,-18 0,-18 0,0 0,-17 0,0 0,17 0,-18 0,1 0,0 0,-1 0,1 0,0 0,-1 0,1 0,0 0,-1 0,1 0,-1 0,1 0,17 0,-17 0,17 0,-17 0,17 0,-17 0,17 0,0 0,18 0,-35 0,17 0,-17 0,17 0,-17 0,-1 0,19 0,-19 0,1 0,0 0,-1 0,1 0,0 0,-1 0,1 0,-1 0,1 0,0 0,-1 0,1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5:37.79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0,'35'0,"18"0,35 18,36-1,-19 1,19 0,-71-1,17 1,-17 0,0-1,-35 1,35-1,-18-17,0 18,-17 0,17-1,18-17,-18 0,1 18,-1-18,0 18,1-18,-1 17,-18-17,19 18,-1-18,-17 0,-1 18,1-18,0 0,-1 0,1 17,-1-17,1 0,0 0,-1 18,1-18,0 17,35-17,-1 0,19-17,53-1,-54 18,18-17,0 17,1 0,-1 0,35 0,-34 0,-19 0,1 0,-1 0,-35 0,1 0,-19 0,19 0,-19 0,1 0,0 0,-1 0,1 0,-1 0,1 0,0 0,-1 0,-17 17,18 1,0-18,35 0,17-35,54-1,87-34,-70 34,-52 19,-1-18,-35 35,35-18,-18 18,19-35,-19 35,1 0,-36 0,0 0,1 0,-19 0,19 0,-1 0,-18 0,1 0,0 0,-1 0,19 0,-19 0,1 17,0-17,17 0,0 0,0 0,36 0,-1 0,19 0,34 0,-35 0,1 0,-19 0,1 0,-36 0,0 0,-17 0,17 0,-17 0,-1 0,1 0,0 0,-1 0,1 0,0 0,52 0,1 0,35 0,17 0,0 0,-34 0,-19 0,-17 0,0 0,-18 0,-17 0,17 0,-17 0,0 0,-1 0,1 0,17 0,0 0,18 0,71-17,17 17,71 0,-71-18,-18 18,-52 0,-18 0,0 0,-18 0,-18 0,19 0,-19 0,1 0,0 0,-1 0,19 0,16 0,37 0,16 0,54 0,18 0,-36 0,-18 0,-52 0,-1 0,-34 0,17 0,-36 0,18 0,-17 0,0 0,17 0,-17 0,-1 0,1 0,0 0,-1 0,1 0,-1 0,19 0,-19 0,1 0,0 0,-1 0,1 0,0 0,-1 0,1 0,17 0,-17 0,-1 0,19 0,-19 0,19 0,-19 0,1 0,0 0,-1 0,1 0,17 0,-17 0,17 0,-17 0,-1 0,1 0,0 0,-1 0,1 0,-1 0,1 0,17 0,-17 0,0 0,-1 0,1 0,0 0,-1 0,1 0,-1 0,1 0,0 0,-1 0,1 0,0 0,-1 0,1 0,0 0,-1 0,1 0,0 0,17 0,-18 0,1 0,0 0,-1 0,1 0,0 0,-1 0,1 0,0 0,-1 0,1 0,-1 0,1 0,0 0,-1 0,1 0,0 0,-1 0,19 0,-19 0,1 0,-1 0,1 0,17 0,-17 0,0 0,-1 0,1 0,0 0,-1 0,1 0,0 0,-1 0,1 0,-1 0,1 0,0 0,-1 0,1 0,0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5:43.75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0 283,'229'-18,"1"18,-19 0,-34 0,-54 0,-35-17,1 17,-19 0,-17 0,-18 0,1 0,-1 0,-17 0,-1 0,1 0,0 0,-1 0,18 17,-17-17,0 0,35 0,-36 0,19 0,-1 18,-18-18,36 0,0 0,-17 0,16 18,1-18,-35 0,17 0,18 0,-35 17,17-17,0 0,-17 0,17 0,1 0,-1 0,0 0,0 0,1 0,17 0,-18 0,0 0,0 0,1 0,17 0,-36 0,19 0,-1 0,-17 0,34 0,-34 0,0 0,17 0,0 0,-17 0,0 0,17 0,-18 0,19 0,17 0,17 0,18 0,89-53,34 1,-34 16,-54 36,1-17,-54-1,1 18,-36 0,36 0,-18 0,-36 0,19 0,-1 0,0 0,0 0,-17 0,17 0,1 0,-19 0,19 0,-19 18,36-18,-18 17,-17-17,0 0,-1 0,-17 18,18-18,17 0,36 0,35 0,105-35,124-18,-52 35,-19 0,-17 18,-123-17,-36 17,-18 0,-34 0,17 0,-18 0,-18 0,19 17,-19-17,1 18,0-18,-1 0,-17 18,18-18,52 0,36 0,53-18,-18-17,0 17,-53 18,-17-17,-18 17,18 0,-19 0,-34 0,0 0,-1 0,1 0,17 0,-17 0,0 0,-1 0,1 0,-1 0,19 0,52 0,71-18,-18 18,-53 0,0 0,-17 0,-1 0,-52 0,17 0,0 0,-17 0,17 0,-17 0,0 0,17 0,18 0,17 0,-17 0,36 0,-19 0,18 0,-35 0,0 0,0 0,0 0,-35 0,35 0,-18 0,-18 0,19 0,-1 0,-17 18,-1-18,1 0,0 0,-1 0,1 0,-1 0,19 0,34 17,1-17,17 0,36 18,-1-18,0 17,-34-17,-1 0,0 18,-35-18,0 18,-35-18,34 0,-16 0,-36 17,35-17,-17 0,-1 0,1 0,0 0,-1 0,36 0,35 0,71 0,70-17,-17 17,-89-18,19 18,-19 0,-35 0,-35 0,18 18,-54-18,19 0,-1 17,-17-17,-1 0,1 0,17 0,53 0,36 0,52 0,-35 0,-17-17,-18 17,-18 0,0 0,-17 0,-36 0,18 0,0 0,-36 0,19 0,-19 0,1 0,17 0,-17 0,17 0,0 0,-17 17,35-17,-18 0,-17 18,17-18,-17 0,17 0,0 18,-17-18,17 0,-17 0,-1 0,19 0,-19 0,19 0,-19 0,1 0,0 0,-1 0,1 0,-1 0,1 0,0 0,-1 0,1 0,0 0,-1 0,1 0,0 0,-1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5:51.36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0 389,'35'0,"0"0,0 0,18 0,-17 0,17 0,-1 18,-16-18,-1 0,18 0,-18 0,71-18,0 18,53-18,-36 1,-35 17,-17-18,-18 18,-18-18,36 18,-18-17,-1 17,1 0,0 0,-17 0,-1 0,0 0,-17 0,35 0,-18 0,0 0,-17 0,0 0,-1 0,1 0,52-18,1 1,52-1,18 0,-35 1,-53-1,0 18,18-18,-1 1,1 17,-36 0,36-18,-1 18,-17-18,-18 18,1 0,-1 0,-17 0,17 0,-17 0,-1 0,1 0,-1 0,1 0,0 0,-1 0,19 0,34 0,-17 0,0 0,-18 0,18 0,-35 0,35 0,0 0,-18 0,18 0,-18 0,0 0,1 0,-19 0,1 0,17 0,-17 0,0 0,17 0,-18 0,19 0,-19 0,1 0,0 0,-1 0,-34 0,52 0,18 0,-18 0,18 0,-18 0,-17 0,17 0,-17 0,0 0,17 0,-18 0,1 0,0 0,17 0,0 0,-17 0,0 0,-1 0,1 0,-1 0,1 0,0 0,-1 0,1 0,0 0,-1 0,1 0,0 0,-1-17,1 17,-18-18,35 18,36 0,17 0,0 0,0 0,-17 0,-18 0,0 0,0 0,-1 0,1 0,0 0,0 18,-17-18,16 17,1-17,-17 18,-19-18,1 0,0 0,17 0,-18 0,1 0,17 0,-17 0,35 0,35 0,18 0,17-18,19-17,-19 35,0-17,-52-1,0 18,-36 0,18-18,-18 18,0 0,-17 0,17-17,1 17,16 0,19 0,17 0,36 0,-36 0,35-18,-52 18,-1 0,-34 0,17 0,0 0,-18 0,0 0,-17 0,17 0,-17 0,-1 0,19 0,-19 0,1 0,17 0,0 0,1 0,-1 0,-17 0,17 0,-17 0,-1 0,18 0,-17 0,0 0,17 0,0 0,-17 0,17 0,-17 0,-1 0,19 0,-19 18,1-18,0 0,-1 0,1 0,0 0,-1 0,1 0,0 0,-1 0,1 0,-1 0,1 0,0 0,-1 0,1 0,0 0,-1 0,1 0,0 0,-1 0,1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04.19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36,'52'0,"19"0,-18-18,17 18,-17-18,18 18,-53 0,34 0,-16 0,-19 0,19 0,-19 0,19 0,-19 0,1 0,0 0,-1 0,1 0,-1 0,1 0,0 0,-1 0,1 0,0 0,-1 0,1 0,0 0,-1 0,1 0,-1 0,1 0,0 0,-1 0,1 0,0 0,17 0,-17 0,17 0,-18 0,1 0,0 0,-1 0,1 0,0 0,-1 0,1 0,0 0,-1 0,1 0,0 0,-1 0,1 0,-1 0,1 0,0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6:01.7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0 126,'35'0,"18"0,17 0,36-35,18 17,-19 18,19-18,-36 1,0-1,-17 18,-1-17,-17 17,-17 0,-1 0,-17 0,-1 0,1 0,-1 0,1 0,0 0,-1 0,1 0,0 0,-1 0,1 0,0 0,-1 0,1 0,-1 0,1 0,0 0,-1 0,1 0,0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6:06.00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0,'35'0,"-17"0,34 0,-34 0,0 0,17 17,-17-17,-18 18,17-18,1 0,0 0,-1 0,1 0,0 0,-1 0,1 0,-1 0,1 0,0 0,-1 0,1 0,0 0,-1 0,1 0,0 0,-1 0,1 0,-1 17,1-17,17 0,-17 0,0 0,-1 0,1 0,0 0,-1 0,1 0,-1 0,1 0,0 0,-18 18,0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6:09.9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0 247,'230'0,"-54"17,-141-17,0 0,1 0,-19 18,36-18,-17 0,-1 18,0-18,0 0,-17 0,17 0,18 0,18 0,35-18,52 18,-17-35,18 35,-106 0,18 0,-1-18,-17 18,0 0,18 0,-1 0,-17 0,-18 0,18 0,0 0,-35 0,17 0,-17 0,-1 0,19 0,17 0,35 0,0 0,18 0,35 0,0 0,71 0,-36 0,-17 0,-71 18,-17-18,-18 0,-1 0,-16 0,-19 0,1 0,35 0,17 0,72 0,-1-36,17 19,19-1,35 18,52-18,-52-17,-71 35,-53 0,-17 0,-54 0,19 0,-19 0,1 0,-1 0,36 0,0 0,18 0,-1-18,1 1,70-1,71 18,17-17,-17-1,-89 18,-35 0,-35 0,-17 0,-1 0,0 0,-17 0,-1 0,1 0,35 0,0 0,35 0,53 0,106-18,-70 18,-1-17,0 17,-88 0,-35 0,-35 0,35 0,-35 0,-1 0,36 0,18 0,17 0,-35 0,53 17,-1-17,54 0,18 0,-36 0,-18 0,18 0,-35 0,-53 0,0 0,0 0,-18 0,-17 0,35 0,35 0,88 0,89 0,17 18,-70-18,-71 0,-71 18,-17-18,0 17,-35-17,17 18,-17-18,-1 0,36 0,18 0,70 0,53 0,-18 0,-52 0,-53 0,-1 0,18 0,-52 0,16 0,1 0,-35 0,17 0,-35 17,18-17,0 0,-1 0,1 0,-1 0,1 0,0 0,-1 0,1 0,0 0,-1 0,1 0,0 0,-1 0,1 0,0 0,-1 0,1 0,-1 0,1 0,0 0,17 0,0 0,1 0,-1 0,-18 0,19 0,-19 0,1 0,0 0,-1 0,1 0,0 0,-1 0,1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6:22.87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0,'36'0,"-1"0,0 0,-17 0,-1 0,19 0,-19 0,36 0,-17 0,-1 0,0 0,0 0,-17 0,17 0,-17 0,17 0,-17 0,-1 0,19 0,-1 0,0 0,1 0,-19 0,1 0,17 0,-17 0,-1 0,1 0,0 0,-1 0,1 0,17 0,-17 0,0 0,-1 0,1 0,-1 0,1 0,0 0,-1 0,1 0,0 0,-1 0,1 0,17 0,-17 0,17 0,-17 0,17 0,0 0,-17 0,17 0,-17 0,17 0,-17 0,17 0,-17 0,-1 0,19 0,-19 0,19 0,-19 0,1 0,-1 0,1 0,0 0,-1 0,1 0,0 0,-1 0,1 0,0 0,-1 0,1 0,-1 0,1 0,0 0,-1 0,1 0,0 0,-1 0,1 0,0 0,-1 0,1 0,0 0,-1 0,1 0,-1 0,1 0,0 0,-1 0,1 0,0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6:27.12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18,'194'0,"71"0,-89 0,-88 0,-35 0,-18 0,-17 0,0 0,-1 0,1 0,0 0,-1 0,1 0,-1 0,1 0,0 0,-1 0,1 0,0 0,-1 0,19 0,-1 0,-18 0,1 18,17-18,1 17,-1-17,-17 0,-1 18,19-18,-1 18,-18-18,1 0,0 0,-1 0,1 0,0 0,-18 17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6:28.81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88 0,'53'53,"0"-1,-17-16,-1-1,-18 18,19-35,-19-1,19 19,-19-19,1 18,17-17,-17 0,17 17,-35-17,18-18,-18 17,17-17,1 18,-18 0,18-1,-1 1,1-18,-18 17,18 1,-18 0,17-1,-17 1,18 0,-18-1,18-17,-18 18,17-18,-17 18,18-18,-18 17,0 1,0-1,0 1,0 0,0-1,-18-17,1 18,-1 0,-17 17,-1-17,1 17,-18 0,35 18,-70 0,71-18,-36-17,0 35,18-53,17 17,-17 19,17-19,0-17,1 18,-1-18,0 18,18-1,-17-17,-1 0,18 18,0 0,-17-18,17 17,-18-17,0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9:14.8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0 162,'105'0,"-52"0,36 0,34 0,-35 0,-17 0,-1 0,-34 0,16 0,1 0,-17 0,17 0,0 0,35 0,35 0,1-35,-1 18,1-1,-19 18,1-18,-35 1,17-1,-35 18,-18 0,18-18,-18 18,1 0,-1 0,0 0,-17 0,0 0,17 0,-18-17,19 17,-19 0,1 0,17 0,-17 0,0 0,17 0,0 0,-17 0,-1 0,1 0,0 0,17 0,18 0,-36 17,19-17,17 18,-18-18,36 18,-1-1,18-17,18 18,-18-18,36 18,-36-18,0 17,-17-17,17 0,-18 0,1 0,-36 0,18 0,-18 18,1-18,-1 0,0 0,-17 0,0 0,-1 0,1 0,0 0,34 0,54 0,18 17,52-17,1 0,-1 0,0 0,-17-35,-71 35,-17 0,-54 0,19 0,-19 0,1 0,0 0,-1 0,1-35,35 35,0 0,0 0,35 0,35 0,36-18,-53 18,53 0,-36 0,-70 0,0 0,-18 0,-17 0,0 18,-1-18,18 0,-17 0,0 0,-1 0,1 0,35 0,-18 0,18 0,18 0,-18 0,17 0,1 0,-36 0,-17 0,17 0,-17 0,17 18,0-18,-17 0,-1 0,19 0,-1 0,-17 0,-1 0,18 0,1 0,-1 0,0 17,1-17,-19 0,1 0,17 0,-17 0,-1 0,1 0,0 0,-1 0,1 0,0 0,-1 0,1 0,0 0,-1 0,1 0,-1 0,-17 18,18-18,-18 17,18-17,-1 0,1 0,-18 18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09:18.49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1041,'106'-88,"70"-53,-52 17,17 1,-35 35,-36 35,-17 0,0 18,0 17,0-17,-36 17,19 0,-19-17,19 17,-19 18,36-35,-17 18,-1-1,-18 0,1 1,0 17,-18-18,17 0,1 18,0 0,-18-17,17 17,-17-18,18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46:14.66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98,'53'0,"70"0,-35 0,1 0,-1 0,-18 0,1 0,-1 0,19-17,-54 17,53 0,-17-18,-18 18,-1 0,-34 0,35 0,-35 0,35 0,-1 0,-34-18,35 18,-18-17,18 17,-35-18,17 18,18 0,-35 0,17 0,-17 0,17 0,18 0,-36 0,19 0,-19 0,19 0,-19 0,1 0,17 0,-17 0,17 0,-17 0,-1 0,19 0,-19 18,1-18,17 0,-17 0,17 0,0 17,1-17,-1 0,-17 0,17 0,0 0,0 0,18 0,-17 0,-1 0,0 0,0 0,18 0,36 0,-19 0,-17 0,0 0,0 0,17 0,-34 0,17 0,0 0,-18 0,18 0,0 0,-18 0,18 0,0 0,-18 0,18 0,0 0,-18 0,18 0,0 0,-35 0,17 0,0 0,-17 0,17 0,0 0,1 0,-1 0,-17 0,-1 0,19 0,-19 0,18 0,-17 0,17 0,1 0,-19 0,19 0,-19 0,18 0,1 0,-19 0,19 0,-19 0,19 0,-19 0,1 0,-1 0,19 0,-19 0,1 0,0 0,-1 0,1 0,0 0,-1 0,1 0,0 0,-1 0,1 0,-1 0,1 0,0 0,-1 0,1 0,0 0,17 0,-17 0,-1-17,18 17,18 0,-17 0,17 0,-1 0,-16 0,17 0,0 0,-18 0,18 0,0 0,-18 0,18 0,17 0,-52 0,35-18,0 18,-35 0,34 0,1 0,-35 0,17 0,-17 0,35 0,-18 0,-17 0,35 0,-18 0,-17 0,17 0,0 0,0 0,1 0,-1 0,0 0,-17 0,17 0,0 0,-17 0,17 0,-17 0,17 0,1 0,-19 0,1 0,0 0,17 0,0 0,-17 0,17 0,-17 0,-1 0,19 0,-19 0,18 0,1 0,-19 0,19 0,-19 0,1 0,17 0,-17 0,17 0,-17 0,17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46:25.7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0 460,'176'0,"36"0,0 0,-107 0,-16 0,17 0,-71 0,18 0,17 0,1 0,-36 0,36 0,-1 0,-35 0,1-18,17 18,-36 0,36 0,-17 0,-19 0,18 0,-17 0,17-18,1 18,-19 0,36 0,-18 0,-17-17,17 17,1 0,-19 0,19 0,-1 0,0 0,18 0,-35 0,35 0,0 0,-36 0,36 0,-18 0,-17 0,35 0,-35 0,34 0,1 0,0 0,0 0,-18 0,1 0,-1 0,18 0,-35 0,17 0,18 0,-36 0,19 0,-19 0,19 0,-1 0,-17 0,17-18,18 18,-18 0,18-17,0 17,-18-18,18 18,0-18,-18 18,1 0,16-17,-34 17,35-18,-18 18,1 0,-1 0,18 0,-18 0,0 0,18 0,-35 0,35 0,-18 0,0 0,1-18,17 18,-36-17,36 17,0 0,-35-18,17 18,0-18,-17 18,17-17,0 17,1 0,-19 0,1-18,17 18,-17 0,17 0,18 0,-35-17,17 17,-17 0,17 0,35 0,1 0,-18 0,17 0,1 0,0 0,-19 0,19 0,0 0,-36 0,35 0,1 0,-18 0,0 0,0 0,17 0,-34-18,34 18,-17 0,18-18,-18 18,-1 0,1-17,0 17,0 0,0 0,0 0,-18 0,36-36,-18 36,0 0,-18 0,18-17,-18-1,0 18,1 0,17 0,-36 0,19-18,16 18,-34 0,17 0,1 0,-1 0,0 0,0 0,-17 0,17 0,-17 0,0 0,17 0,-17 0,17 0,0 0,-17 0,17 0,-17 0,-1 0,19-17,-19 17,19 0,-1 0,-18 0,19 0,-19 0,1 0,17 0,-17 0,17 0,0 0,-17 0,0 0,17 0,-17 0,17 0,0 0,-17 0,17-18,-17 18,-1 0,19 0,-19 0,19 0,-19 0,19 0,-1 0,0 0,0 0,-17 0,17 0,1 0,-19 0,18 0,-17 0,0 18,17-18,-17 17,17-17,0 0,-17 0,0 0,17 18,-18-18,19 18,-1-18,0 17,1-17,-19 0,1 0,-1 0,1 0,0 18,17-18,-17 0,-1 0,19 18,-19-18,18 17,1 1,-19-18,1 0,0 18,-1-18,1 35,17-18,-17 19,-18-1,18-35,-1 35,18-17,-35 0,18-1,17 1,1-18,-19 17,1-17,0 18,-1-18,1 0,-1 18,1-18,0 17,17-17,-17 0,-1 0,1 0,0 0,-36 0,-17-17,-18 17,35-18,0 0,1 18,-1 0,-35 0,0 0,0 0,-17-17,35-1,-18 18,-18-17,18-1,0 0,0 18,0-17,1 17,34-18,-35 18,0-18,35 18,-34 0,16 0,19 0,-19-17,1 17,17 0,-35-18,36 18,-36 0,0-18,0 18,18-17,-18 17,0 0,18 0,-18 0,18 0,-1 0,1 0,-18 0,18-18,-18 18,0 0,35 0,-35 0,36 0,-36 0,18 0,17 0,-35 0,18 0,-1 0,19 0,-18 0,-1 0,1 0,0 0,-1 0,19 0,-19 0,19 0,-18 18,-1-18,19 0,-19 0,1 17,17-17,-17 0,-18 0,36 0,-19 18,1-18,17 18,-17-18,18 0,-19 0,19 0,-1 17,-17-17,17 0,0 18,-17-18,17 18,-17-18,0 0,17 0,-17 0,0 0,-1 0,1 0,18 0,-19 0,1 0,17 0,-17 0,-18 0,36 0,-36 0,-18 0,36 0,-18 0,-18 17,-17-17,18 18,17-18,0 0,-18 0,18 0,0 18,0-18,0 0,18 0,0 0,-18 17,18-17,-1 0,-16 0,34 0,-35 0,18 0,17 0,-17 0,17 0,-17 0,0 0,-1 0,19 0,-1 0,0 0,-17 0,0 0,17 0,1 0,-1 0,-17 0,-1 0,19 0,-36 0,35 0,-35 0,18 0,0 0,-1 0,-16 0,16 0,1 0,-18 0,18 0,-18 0,-18 0,18 0,0 0,-17 0,-1 0,36 0,-18 0,-17 0,34 0,-17 0,-17 0,17 0,0 0,0-17,0 17,0 0,-17 0,-1 0,1 0,34 0,-34 0,17 0,35 0,-35 0,18 0,0 0,-18 0,18 0,-1 0,-17 17,0-17,18 0,0 0,-18 0,18 0,-18 0,17 0,1 0,0 18,-18-18,35 0,-35 0,36 0,-18 0,-18 17,35-17,-17 0,-1 0,19 0,-18 0,17 0,-17 0,-18 0,17 0,1 0,0 0,17 0,1 0,-19 0,19 0,-1 0,0 0,-17 0,0 0,0 0,17 0,0 0,-17 0,17 0,1 0,-1 0,-17 0,0 0,17 0,-17 0,17 0,0 0,-17 0,0 0,17 0,0 0,-17 0,18 0,-1 0,0 0,1 0,-1 0,0 0,1 0,-1 0,0 0,1 0,-1 0,1 0,-1 0,0 0,1 0,-1 0,0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08.06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0 141,'53'0,"70"0,1-17,-1 17,1-18,-18 18,-1-18,-16 18,-1 0,-18 0,1 0,-53 0,52 0,-35 0,1 0,-1 0,18 0,-35 0,17 0,-18 0,19 0,17 0,-36 0,36 0,-18 0,1 0,-1 0,-17 0,35 0,-18 0,-17 0,17 0,-18 0,19 0,-1 0,-17 0,17 0,-17 0,-1 0,18 0,1 0,-19 0,19 0,-19 0,19 0,-1 0,-18 0,1 0,0 0,-1 0,1 0,17 0,-17 0,0 0,-1 0,19 0,-19 0,1 0,17 0,0 0,1 0,-19 0,1 0,17 0,-17 0,-1 0,1 0,17-17,-17 17,0-18,17 18,0 0,0 0,-17-18,0 18,17 0,0 0,-17 0,0 0,-1 0,1 0,0 0,-1 0,1 0,-1 0,1 0,0 0,-1 0,1 0,0 0,-1 0,1 0,0 0,-1 0,18 0,-17 0,0 0,17 0,-17 0,17 0,-17 0,17 0,18 0,-36 0,36 0,0 0,-35 0,17 0,-17 0,17 0,0 0,1 0,-1 0,-17 0,17 0,0 0,0 0,1 0,-19 0,19 0,-19 0,18 0,1 0,-1 0,0 0,1 0,-19 0,19 0,-19 0,18 0,1 0,-19 0,36 0,-35 18,0-18,17 0,0 0,-17 0,-1 0,19 0,-19 0,19 0,-19 0,1 0,17 0,-17 0,-1 0,1 0,0 0,-1 0,1 0,0-18,-1 18,1 0,0 0,-1 0,1 0,-1 0,1 0,0 0,-1 0,19-17,-19 17,1 0,0 0,-1 0,1 0,-1 0,1 0,0 0,-1 0,1 0,-18-18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0:04.31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10,'17'0,"19"0,34 0,1 0,-36 0,35 0,1 0,0 0,-19 0,1 0,0 0,-17 0,-1 0,18 0,-36 0,19 0,-19 0,1 0,17 0,1 0,-19 0,1 0,17 0,-17 0,17 0,-17 0,35 0,-18 0,0 0,18 0,-18 18,1-18,-1 17,18-17,-36 0,36 18,-35-18,0 17,17-17,0 0,0 0,-17 18,0 0,17-18,0 0,18 17,35-17,-17 0,0 0,-36 0,18 0,0 0,-36 0,54 0,-18 0,-18 0,18 0,0 0,-18 0,18 0,-35 0,17 0,-17 0,-1 0,1 0,0 0,-1 0,1 0,-1 0,1 0,17 0,18 0,0 0,0 0,0 0,70 0,54 0,-1 0,18 0,-106 0,18 18,-35-18,-36 0,18 0,0 0,-18 0,-17 18,0-18,-1 0,1 0,17 0,18 0,35 0,0 0,18 0,53 0,-18 0,-17 0,-1 17,-35-17,-35 0,18 0,-54 18,19-18,-19 0,1 0,-18 18,35-18,-17 0,52 0,-17 0,0 0,18 0,-18 0,17 0,-17 0,0 0,0 0,-18 0,18 17,-18-17,1 0,-1 0,-17 0,-1 0,19 0,-1 0,0 18,-17-18,17 0,-17 0,-1 0,1 0,0 0,-1 0,36 0,35 0,1 0,34 0,-35 0,-17 0,-1 0,-17 0,-35 0,17 0,-17 0,-1 0,19 0,-19 0,19 0,-19 0,1 0,0 0,-1 0,1 0,17 0,-17 0,-1 0,1 0,0 0,-1 0,1 0,0 0,-1 0,1 0,-1 0,1 0,0 0,-1 0,19 0,-19 0,1 0,17 0,-17 0,0 0,-1 0,1 0,-1 0,19 0,-19 0,19 0,-19 0,1 0,0 0,-18-18,17 18,1 0,-1 0,1 0,0 0,-1 0,1 0,0 0,-1 0,1 0,0 0,-1 0,1 0,-18-17,17 17,1 0,0 0,-1 0,1 0,0 0,-1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0:10.99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0,'35'0,"18"0,35 0,0 0,36 0,35 0,-18 0,-53 0,-18 0,1 0,-36 0,18 0,-35 0,-1 0,1 0,0 0,-1 0,1 0,0 0,-1 0,1 0,0 0,-1 0,1 0,-1 0,1 0,0 0,-1 0,1 0,0 0,-1 0,1 0,0 0,-1 0,18 0,-17 0,0 0,-1 0,1 0,17 0,-17 0,0 0,-1 0,1 0,0 0,-1 0,1 0,-1 0,1 0,0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0:14.1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2,'141'0,"-18"0,-34 0,-1 0,0 0,71 0,-18 0,-53 0,0 0,-35 0,18 0,-1 0,-35 0,18 0,0 17,-17-17,17 0,-1 0,1 0,0 0,0 0,-18 0,36 0,-18 0,0 0,0 0,0 0,-18 0,0 0,1 0,-19 0,1 0,17 0,-17 0,-1 0,1 0,17 0,1 0,-19 0,18 0,-17 0,17 0,-17 0,0 0,-1 0,1 0,0 18,17 0,-18-18,19 17,-1-17,-17 18,17-1,0-17,1 18,-1 0,0-1,-17 1,17-18,-17 0,-1 18,1-18,17 17,-17-17,-1 0,1 0,35 0,0-17,0 17,53 0,70-18,89 0,-1-17,-52 17,-89 1,-70 17,0 0,18 0,-1 0,19 0,-1 0,-18 17,1 1,-1-18,-34 18,-1-18,18 17,-36-17,1 0,17 0,-17 18,0-18,-1 18,1-18,0 0,-1 0,36 0,-18 0,54 0,69 0,-69 0,-1 0,35 0,54 0,-1 0,0 0,1 17,-89-17,-17 0,-1 18,-17-18,-35 0,17 0,-17 0,-1 18,1-18,-1 0,1 0,17 0,-17 0,35-18,35 0,71 18,-18-17,18 17,-36-18,-70 18,35 0,-35 0,-17 0,-1 0,-18 0,1 0,0 0,-1-18,19 18,34 0,1 0,-1 0,-17 0,18 0,17 0,-17 0,-1 0,-35 0,36 0,-18 0,-18 0,18 0,-35 0,-1 0,19 0,-19 0,1 0,17 0,-17 0,17 0,-17 0,-1 0,1 0,0 0,-1 0,1 0,0 0,-1 0,1 0,-1 0,1 0,0 0,-1 0,1 0,0 0,-1 0,1 0,0 0,-1 0,1 0,-1 0,1 0,0 0,-1 0,1 0,0 0,-1 0,1 0,0 0,-1 0,1 0,0 0,-1 0,1 0,-1 0,1 0,0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0:17.83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1569,'70'-158,"107"-72,34-52,-34 53,-36 70,-53 18,-35 70,0 19,-18-1,0 17,-17 1,0 35,-1-18,-17 1,0-1,18 18,0 0,-18-17,0-1,17 18,1 0,-18-18,17 18,-17-17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2:11.95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0 129,'141'0,"53"0,-17-36,-36 19,-88 17,17 0,1-18,-36 18,18-18,-18 18,-17 0,17 0,-17 0,17 0,-17 0,17 0,-17 0,-1 0,19 0,-19 0,1 0,-1 0,1 0,0 0,-1 0,1 0,0 0,-1 0,1 0,0 0,-1 0,1 0,-1 0,1 0,0 0,-1 0,-17-17,18 17,0 0,-1 0,1 0,0 0,-1 0,1 0,0 0,-1 0,1 0,-1 0,1 0,17 0,-17 0,0 0,17 0,-17 0,-1 0,1 0,-1 0,1 0,0 0,-1 0,1 0,0 0,-1 0,1-18,0 18,-1 0,1 0,-1 0,1 0,0 0,-1 0,1 0,0 0,-1 0,1 0,0 0,-1 0,1 0,0 0,-1 0,1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2:18.1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2:18.32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89,'88'0,"0"0,36 0,-36 0,0 0,0 0,0 0,-17 0,0 0,-54 0,1 0,17 0,-17 0,-1 0,1 0,0 0,-1 0,1 0,0 0,-1 0,18 0,-17 0,0 0,17 0,-17 0,-1 0,1 0,0 0,-1 0,1 0,17 0,0 0,1 0,-19 0,1 0,0 0,-1 0,1 0,0 0,17 0,0 0,0 0,-17 0,0 0,-1 0,19 0,-19 0,1 0,-1 0,1 0,17-18,-17 18,0 0,17 0,-17 0,-1-18,19 18,-19 0,18 0,-17 0,0 0,-1 0,1 0,0 0,-1 0,1 0,0-17,-1 17,1 0,-1 0,1 0,0 0,-1 0,1 0,0 0,-1-18,1 18,0 0,-1 0,-17-18,0 36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2:20.96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0 284,'124'0,"87"0,-34 0,-36 0,18-18,-18 18,17 0,-34-17,-36-1,-35 18,0-17,-18 17,0 0,1 0,-19 0,1 0,0 0,-1 0,19 0,-1 0,-17 0,17 0,18 0,-36 0,36 0,0 0,-18 0,18 0,-17 0,-1 0,0 0,-17 0,-1 0,36 0,-35 0,17 0,-17 0,17 0,1 0,-19 0,18 0,1-18,-19 18,1 0,17 0,1-18,-19 18,18-17,1 17,-19 0,19 0,-1 0,-17 0,17 0,-18 0,36 0,-17 0,-19 0,19 0,17 0,-36 0,36 0,-35 0,35-18,0 18,-36 0,18 0,1 0,-19 0,19 0,-1 0,-17 0,17 0,-18 0,1 0,17 0,-17 0,17 0,-17 0,17 0,1 0,-1 0,0 0,18-18,-35 18,35 0,-36 0,36 0,0 0,-35 0,17 0,0 0,-17 0,35 0,-36 0,19 0,-1 0,-17-17,17 17,0-18,-17 18,35 0,-36-18,1 18,17-17,-17 17,0 0,17 0,-18 0,19 0,-19 0,1 0,0 0,-1 0,1 0,17 0,-17 0,-1 0,19 0,-19 0,1 0,0-18,17 18,0 0,1 0,-1-18,0 18,-17 0,17 0,-17 0,-1 0,19 0,-19 0,18 0,-17 0,0 0,-1-17,19 17,-19 0,1 0,0 0,-1 0,1 0,-1 0,1 0,0 0,-1 0,1 0,0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1:12:32.92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56,'212'0,"141"0,-124 0,1 0,-19 0,1 0,-18-35,18 18,-1 17,-70 0,-17 0,-1 0,1 0,-71 0,0 17,0-17,-1 0,-16 0,17 18,0-18,-1 17,-16-17,-1 0,18 18,-18-18,0 18,18-18,-35 17,17-17,-17 0,0 18,-1-18,1 0,0 0,-1 18,1-18,17 17,-17-17,-1 18,19-18,-1 0,0 0,-17 18,35-18,-18 17,0-17,1 18,16-18,-34 0,35 18,-18-18,1 17,-1-17,18 0,-36 0,36 18,-17-18,-19 0,19 0,-1 0,-18 0,19 0,-19 0,1 0,17 0,-17 0,17 0,0 0,1 0,-19 0,1 0,0 0,17 0,-17 0,-1 0,1 0,0 0,-1 0,1 0,-1 0,1 0,0 0,-1 0,1 0,0 0,-1 0,1 0,0 0,-1 0,1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22.57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96,'18'0,"35"0,0 0,-18 0,18 0,0 0,0 0,0 0,0 0,17 0,-34 0,17 0,-1 0,-16 0,17 0,0 0,-18 0,0 0,18 0,-35 0,17 0,-17 0,35 0,-18 0,0 0,0 0,18 0,-35 0,17 0,18 0,-35 0,17 0,-17 0,-1 0,19 0,-19 0,1 0,17 0,-17 0,-1 0,1 0,17 0,-17 0,0 0,17 0,0 0,0 0,-17 0,0 0,17 0,-17 0,-1 0,1 0,17 0,0 0,1 0,-1-18,0 18,-17-17,0 17,17 0,0 0,0 0,-35-18,36 18,-19 0,1 0,17 0,-17-18,17 18,-17 0,-1 0,19 0,-1 0,-17 0,17 0,-17 0,17 0,-18 0,1 0,0 0,17 0,-17 0,-1 0,1 0,0 0,17 0,0 0,0 0,-17 0,0 0,17 0,0 0,-17 0,0 0,17 0,0 0,-17 0,-1 0,1 0,0 0,17 0,-17 0,-1 0,1 0,-1 0,19 0,-19 0,19 0,-19 0,1 0,0 0,-1 0,1 0,17 0,-17 0,-1 0,1 0,0 0,-1 0,1 0,0 0,-1 0,1 0,0 0,-1 0,1 0,-1 0,1 0,0 0,-1 0,1 0,0 0,-1 0,1 0,0 0,-1 0,1 0,-1 0,19 0,-19 0,1 0,0 0,-1 0,19 0,-19 0,1 0,17 0,0 0,1 18,-19-18,1 0,0 0,17 0,-17 0,-1 18,1-18,-1 0,19 0,-19 17,1-17,17 0,-17 18,17-18,-17 0,-1 0,1 0,0 0,-1 0,19 0,-19 0,19 0,-19 0,1 0,-1 0,1 0,0 0,-1 0,1 0,0 0,-1 0,1 0,0 0,-1 0,1 0,0 0,-1 0,1 0,-1 0,1 0,0 0,-1 0,1 0,0 0,-1 0,1 0,0 0,-1 0,1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26.98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0 500,'194'0,"35"18,-17 17,-36-35,-17 18,-106-18,-18 0,-17 0,17 0,18 0,-35 18,17-18,0 0,-17 0,35 0,-18 0,-17 0,17 0,-17 0,35 0,-18 0,-18 0,19 0,-19 0,19 0,-1 0,-17 0,17 0,18 0,-36 0,36 0,-35 0,35 0,-18 0,-17 0,17 0,-17 0,-1 0,19 0,-19 0,19 0,-19 0,1 0,17 0,0 0,1 0,-1 0,0 0,1 0,-19-18,18 18,-17 0,0 0,17 0,-17 0,-1 0,19 0,-19 0,18 0,1 0,-19 0,19 0,-19 0,1 0,17 0,-17 0,-1 0,1 0,17 0,-17 0,0 0,17 0,-17 0,-1 0,19 0,-1 0,-18 0,1 0,17 0,1 0,-1 0,0 0,0 0,1 0,-1 0,-17 0,-1 0,19 0,-19 0,1 0,-1 0,19 0,-1 0,0 0,-17 0,0 0,17 0,-17 0,-1 0,18 0,-17 0,0 0,-1 0,1 0,0 0,-1 0,19 0,-19 0,18 0,-35-18,18 18,0 0,-1 0,1 0,0 0,-1 0,19 0,-19 0,1 0,-1 0,19 0,-19 0,19 0,-19-17,1 17,0 0,-1 0,19 0,-1 0,-18 0,1 0,17 0,-17 0,0 0,-1 0,19 0,-1 0,0 0,-17 0,17 0,0 0,-17 0,0 0,17 0,-18 0,19 0,-1 0,0 0,-17 0,17 0,-17 0,0 0,-1 0,1 0,17 0,0 0,1 0,-19 0,1 0,17 0,-17 0,17 0,-17 0,-1 0,1 0,0 0,-1 0,1 0,0 0,-1 0,18 0,-17 0,17 0,-17 0,17 0,-17 0,17 0,-17 0,0 0,-1 0,1 0,-1 0,1 0,0 0,-1 0,1 0,0 0,-1 0,1 0,17 0,-17 0,-1 0,1 0,0 0,17 0,0 0,-17 0,0 0,-1 0,1 0,-1 0,1 0,0 0,-1 0,1 0,0 0,17 0,-17 0,-1 0,1 0,0 0,-1 0,1 0,-1 0,1 0,0 0,-1 0,1 0,0 0,-1 0,1 0,0 0,-1 0,1 0,-1 0,1 0,0 0,-1 0,1 0,17 0,-17 0,0 0,17 0,-18 0,1 0,0 0,-1 0,1 0,0 0,-1 0,1 0,17 0,-17 0,0 0,-1 0,1 0,-1 0,1 0,0 0,-1 0,1 0,0 0,-1 0,1 0,0 0,-1 0,1 0,-1 0,1 0,0 0,-1 0,1 0,0 0,-1 0,19-18,-1 18,18 0,-18 0,18 0,0 0,0 0,0 0,0 0,-18 0,35 0,-17-18,0 18,-17 0,34 0,-35 0,1-17,17 17,0 0,-18 0,18-18,0 18,-18 0,18 0,-18 0,0 0,1 0,17 0,-36 0,36 0,-18 0,-17 0,17 0,-17 0,17 0,1 0,-1 0,0 0,-17 0,17 0,0 0,1 0,-19 0,18 0,-17 0,0 0,-1 0,1 0,17 0,-17 0,0 0,17 0,-18 0,1 0,17 0,1 0,-1 0,0 0,-17 0,0 0,17 0,-18 0,1 0,0 0,17 0,-17 0,-1 0,19 0,-19 0,1 0,17 0,0 0,-17 0,0 0,17 0,-17 0,-1 0,1 0,17 0,-17 0,-1 0,19 0,-19 0,1 0,17 0,1 0,-1 0,0 0,0 0,-17 0,17 0,-17 0,0 0,-1 0,1 0,-1 0,1 0,0 0,-1 0,19 0,-19 0,19 0,-19 0,1 0,-1 0,1 0,0 0,-1 0,-34 0,-36 0,35 0,-35 0,18 0,0 0,-1 0,-16 0,34 0,-17 0,17 0,0 0,-17 0,17 0,1 0,-1 0,1 0,-1 0,0 0,1 0,17-17,-18 17,18-18,-18 18,1 0,17-18,-18 18,0 0,1 0,-1 0,18-17,-18 17,18-18,-17 18,-1 0,-17 0,17 0,1 0,-36 0,17 0,19 0,-18 0,17 0,0 0,1 0,-19 0,19 0,-1 0,0 0,1 0,-1 0,1 0,-1 0,0 0,1 0,-19 0,19 0,-1 0,-17 0,17 0,0 0,-17 0,0 0,17 0,-17 0,17 0,1 0,-19 0,-16 0,34 0,-35 0,18 0,-18 0,0-18,35 18,-35-17,18 17,0 0,-1-18,1 18,18 0,-19 0,19-18,-1 18,-17-17,17 17,-17 0,0 0,17-18,-17 18,-1 0,19 0,-19 0,19 0,-18 0,-1 0,-17 0,36 0,-19 0,1-18,17 18,-17-17,0 17,17 0,-35 0,36 0,-19 0,1 0,18-18,-19 18,1 0,17 0,-17 0,-18-17,36 17,-19 0,1 0,0 0,-18 0,35 0,-35 0,0 0,36 0,-36-18,17 18,1 0,0 0,17 0,-17 0,0 0,-1 0,19 0,-1 0,1 0,-1 0,0 0,1 0,-19 0,19 0,-1 0,-17 0,17 0,-17 0,-18 0,18 0,-1 0,-17 18,36-18,-18 0,-1 17,19-17,-36 0,35 0,0 0,-34 18,16-18,19 0,-19 0,1 0,-18 0,35 0,1 0,-18 17,17-17,-17 0,17 0,-17 0,17 0,0 0,1 18,-1-18,1 0,-19 18,19-18,-1 0,0 0,-17 0,0 17,0-17,-1 18,1-18,0 0,-1 18,19-18,-1 0,-17 17,17-17,-17 0,17 0,1 0,-19 0,1 0,17 0,-17 0,0 0,0 0,-1 0,1 0,17 0,1 0,-18 0,17 0,0 0,1 0,-1 0,0 0,1 0,-1 0,0 0,1 0,-1 0,0 0,1 0,-1 0,1 0,-19 0,19 0,-1 0,0 0,1 0,-1 0,0 0,18-17,0-1,18 18,0 0,-1 0,1 0,0 0,-1 0,19 0,-1 0,0 0,36 0,-18 0,17 0,18 0,-35 0,35 0,1 0,16 0,1 0,18 0,-1 0,-52 0,-18 0,17 0,-17 0,18 0,-1 18,-17-18,18 17,-18-17,17 18,-17-18,18 18,-1-18,-17 17,35-17,-35 0,0 18,18-18,-1 18,-52-18,35 0,-18 0,-17 0,17 0,0 0,1 0,-1 0,0 0,0 0,-17 0,35 0,-18 0,-17 0,35 0,-18 0,0 0,1 0,17 0,-36 0,36 0,-35 0,35 0,0 0,-36 0,19 0,-1 0,-18 0,19 0,-1 0,0 0,1 0,-1 17,18-17,-36 0,36 0,-17 0,-1 0,0 0,-17 0,17 18,0-18,-17 0,0 0,17 0,-17 17,17-17,-18 0,1 0,17 0,-17 0,17 0,1 0,-19 0,1 0,0 0,17 0,-18 0,1 0,17 0,1 0,-1 0,-17 0,-1 0,1 0,17 0,-17 0,-1 0,19 0,-1 0,-17 0,17-17,0 17,18 0,-18 0,1-18,-19 18,19 0,-19 0,1 0,17 0,0 0,-17 0,17 0,-17 0,17 0,-17 0,17 0,-17 0,-1 0,1 0,17 0,-17 0,0 0,-1 0,1 0,-1 0,1 0,0 0,-1 0,1 0,-18-17,0-1,0 0,0 1,0-1,0 0,-18 18,18-17,-17 17,17-18,0 0,-18 1,0 17,1-36,17 19,-18 17,1-18,17 1,-18-1,-17 18,-1-35,1 17,0 0,-18 1,18 17,-36-36,36 36,0-17,-1-1,1 18,17 0,-17-17,17 17,1 0,-1 0,0 0,1 0,-1 0,-17 0,17 0,1 0,-19 0,19 0,-1 0,0 0,1 0,-1 0,1 0,-1 0,0 0,1 0,-1 0,-17 0,17 0,18 17,-18-17,-17 0,35 18,-35-18,0 17,17-17,0 0,1 0,-19 0,19 18,-1-18,0 18,1-18,-18 17,17-17,0 0,1 0,17 18,-18-18,0 0,1 0,17 18,-18-18,0 0,18 17,18-17,-18 18,18 0,17-18,-17 0,17 17,18 1,-18-18,36 17,-18 1,17 0,1-1,-1 1,-17-18,-18 18,36-18,-18 0,-18 17,-17-17,-1 0,1 0,0 0,-1 0,1 0,0 0,-1 0,1 0,0 0,-1 0,19 0,-19 0,1 0,-1 0,1 0,0 0,-1 0,1 0,0 0,-1 0,1 0,0 0,-1 0,1 0,-1 0,1 0,0 0,-1 0,1 0,0 0,17 0,-17 0,17 0,-18 0,1 0,0 0,-1 0,1 0,0 0,-1 0,1 0,0 0,-1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48:19.76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229 614,'71'0,"-36"0,18 18,-18-18,0 0,-17 0,17 0,-17 0,0 0,-1 0,19 0,-19 0,1 0,-1 0,1 0,17 0,1 0,-19 0,19 0,-19 0,1 0,17 0,0 17,1-17,-19 0,19 0,-19 0,1 0,17 0,0 0,-17 18,0-18,17 0,-17 0,-1 0,1 0,0 0,-1 0,1 0,-1 0,1 0,0 0,-1 0,1 0,0 0,-1 0,19 0,-1 0,-18 0,1 0,17 0,-17 0,0 0,17 0,-17 0,-1 0,1 0,-1 0,1 0,0 0,-1 0,1 0,0 0,-1 0,1 0,17 0,-17 0,0 0,17 0,-18 0,1 0,0 0,-1 0,1 0,0 18,-1-18,1 0,0 0,-1 0,1 0,-1 0,1 0,0 0,-1 0,1 0,0 0,-1 0,1 0,0-18,-1 0,1 1,-18-1,0 0,0 1,17-1,-17 1,0-19,0 19,0-1,0-17,0 17,0-17,0 0,0-1,0 1,-17 17,17 1,-18-1,18 0,0 1,0-1,-17 0,-1 1,18-1,-18 18,18-17,0-1,-17 18,-1-18,0 18,-17 0,35-17,-18 17,1-18,-1 18,1 0,-1 0,-17 0,17 0,0 0,1 0,-1 0,0 0,-17 0,0 0,0 0,-1 0,19 0,-1 0,-17 0,17 0,-17 0,0 0,17 0,-17 0,17 0,0 0,1 0,-19 0,19 0,-1 0,-17 0,17 0,-17 0,-18 0,35 0,-34 0,16 0,19 0,-19 0,1 0,0 0,-18 0,35 0,-35 0,18 0,0 0,-1 0,-16 0,34 0,-35 0,35 0,-17 0,0 0,17 0,1 0,-1 0,0 0,1 0,-1 0,0 0,1 0,-1 0,0 0,1 0,-1 0,0 0,1 0,-1 0,1 0,-1 0,0 0,1 0,-1 0,0 0,1 18,-19-18,19 0,-36 17,18-17,17 18,-17-18,17 0,0 0,1 18,52-18,36 17,17-17,106 18,18 35,52-36,-70 19,-35-19,-53 19,-71-19,18-17,0 0,-36 18,19 0,-1-18,-17 0,-1 0,1 17,-18 1,18-18,-1 0,1 0,-1 0,1 17,0 1,-1-18,1 0,17 0,-17 0,0 0,-1 18,1-18,0 0,-1 0,1 0,-1 0,19 0,-19 0,1 0,0 0,-1 0,1 0,0 0,-18-18,-18 18,18-18,-18 18,1 0,-1-17,0 17,1 0,-1 0,0 0,1 0,-1 0,36 0,-1 0,1 0,-18 17,0 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47.79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26 0,'0'53,"0"105,0-34,0-36,0-17,0-19,0 1,0 0,0-17,-17 16,17 1,0-35,0 53,0 17,0-18,0 1,0-18,0 17,17-17,-17 0,0 0,0 0,0-35,0-1,0 1,0 0,0 17,0-18,0 1,0 0,0-1,0 1,0 0,0-1,0 1,0 0,0-1,0 1,0 0,0-1,0 1,0-1,0 1,0 53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50.6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40,'106'0,"-18"0,1 0,-1 0,0 0,-18 0,-17 0,0 0,-17 0,-1 0,18 0,-36 0,19 0,-19 0,19 0,-1 0,-17 0,17 0,-18 0,1 0,17 0,-17 0,0 0,-1 0,19 0,-1 0,-18 0,19 0,-19 0,1 0,0 0,-1 0,1 0,0 0,-1 0,1 0,-1 0,1 0,0 0,-1-18,1 18,0 0,-1 0,1 0,0 0,17 0,-17 0,17 0,-18 0,19 0,17-17,-18 17,0 0,0 0,-17 0,0 0,17 0,-17 0,17 0,-17 0,-1 0,18 0,-17 0,17 0,-17 0,0 0,17 0,-17 0,17 0,-17 0,-1 0,18 0,-17 0,17 0,-17 0,0 0,17 0,-17 0,17 0,-18 0,1 0,17 0,-17 0,0 0,17 0,-17 0,17 0,0 0,0 0,1 0,-19 0,1 0,17 0,-17 0,0 0,-1 0,18 0,1 0,-19 0,1 0,0 0,-1 0,1 0,0 0,-1 0,1 0,-1 0,1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54.09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0 164,'159'0,"17"-18,1 1,-54-1,-17 0,-36 18,-17-17,18-1,-18 18,0-18,-18 18,0 0,1-17,-19 17,19 0,-19 0,18 0,18 0,-35 0,17 0,1 0,-19 0,36 0,-18 0,1 0,17 0,-36 0,36 0,-18 0,1 0,-1 0,18 0,-35 0,34 0,-34 0,35 0,-18 0,1 0,-1 0,0 0,-17 0,17 0,-17 0,17 0,0 0,-17 0,-1 0,1 0,35 0,-18 0,-17 0,17 0,1 0,-19 0,18 0,-17 0,17 0,1 0,-19 0,19 0,-19 0,18 0,1 0,-19 0,19 0,-19 0,36 0,-18 0,1 0,-19 0,1-18,17 18,-17 0,0 0,17 0,0 0,-17 0,17 0,-17 0,-1 0,1 0,0 0,-1 0,1 0,0 0,-1 0,1 0,-1 0,1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21T18:19:57.30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265 0,'-17'352,"-18"142,-18-159,35-88,18-70,0-1,-18-17,18 17,0-70,-35 88,35-17,0-72,-18 19,18-18,0-18,-17 35,17 18,-18-35,18-53,0 18,-17-18,17-18,-18 36,18-36,0 18,0-36,0 19,0-19,0 36,0-18,18 1,-18-1,17 18,1-18,-18 18,17 0,1 18,0-36,-18 35,17-17,-17 0,0 0,0 0,18 0,-18 0,0-35,0 17,0-18,0 19,0 17,0-36,0 19,0-1,0 0,0 18,0-35,0 17,0 18,0-18,0-17,0-1,0 19,0-19,0 1,0 0,0-1,0 1,0 0,0-1,0 1,0-1,0 1,0 0,0-1,0 1,0 0,0-1,0 19,0-19,0 1,0 0,0-1,0 1,0-1,0 19,0-19,0 1,0 0,0-1,0 1,0 0,18-18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6:09.1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247 296,'35'0,"0"0,18 0,18 0,-36 0,18 0,18 0,-1 0,-34 0,16 0,19 0,-53 0,17 0,0 0,-17 0,17 0,0 0,1 0,-1 0,-17 0,17 0,-18 0,19 0,-19 18,1-18,0 0,-1 0,1 0,17 0,-17 0,17 0,-17 0,-1 0,1 0,0 0,-1 0,1 0,0 0,-1 0,1 0,0 0,-1 0,18 0,-17 0,17 0,-17 0,17 0,-17 0,0 0,-1 0,18 0,-17 0,0 0,17 17,0-17,-17 18,17-18,-17 0,0 0,17 18,-18-18,1 0,17 0,-17 0,17 0,-17 0,0 17,-1-17,1 18,-1-18,19 0,-19 0,1 0,0 17,-1-17,1 0,0 0,-1 18,1-18,-1 0,-17 18,18-18,17 0,1 17,-19-17,19 0,-19 0,1 0,0 0,-1 0,1 0,-1 0,1 0,0 0,-1 0,1 0,0 0,-1 0,1 0,0 0,-1 0,1 0,-1 0,1 0,0 0,-1 0,1 0,0 0,-1 0,1 0,0 0,-1 0,-17-17,0-1,0 0,0 1,0-1,-17 18,17-17,-18-1,0 18,18-18,-17 1,-1 17,18-18,-18 18,1 0,17-18,-18 1,0 17,18-18,0 0,-17 18,-1-17,1 17,-1 0,0-18,1 18,17-17,-18 17,0 0,18-18,-17 18,-1 0,0 0,1 0,-1 0,1 0,-1 0,0 0,-17 0,17 0,1 0,-1 0,0 0,1 0,-19 0,19 0,17-18,-35 18,17 0,0-17,1 17,-19 0,19 0,-1 0,-17 0,17 0,1 0,-19 0,19 0,-1 0,-17 0,17 0,0 0,1 0,-1 0,1 0,-1 0,0 0,1 0,-19 0,19 0,-1-18,-17 18,17 0,0 0,-17 0,18 0,-19 0,19 0,-1 0,0 0,-17-18,17 18,1 0,-18 0,-1 0,1 0,17-17,1 17,-19 0,19 0,-1 0,-17 0,17 0,1 0,-1 0,0-18,1 18,-1 0,0 0,1 0,-19 0,19 0,-1-18,-17 18,0 0,-1 0,1 0,0 0,17 0,1 0,-19 0,19 0,-1-17,0 17,1 0,-19 0,19 0,-1 0,-17 0,17 0,1 0,-1 0,-17 0,17 0,0 0,1 0,-1 0,0 0,1 0,-1 0,1 0,-1 0,0 0,-17 0,17 0,-17 0,17 0,1 0,-1 0,1 0,-1 17,-17 1,17-18,-17 0,17 0,18 18,-35-1,17-17,1 0,-1 18,0 0,1-1,-1-17,18 18,0 0,18-18,-1 0,-17 17,0 1,18-18,-18 17,18-17,-18 18,17-18,1 18,-1-18,1 17,-18 1,18-18,-1 0,1 0,0 0,-1 0,1 0,0 0,-1 0,1 0,-1 0,1 0,0 0,17 0,-17 0,-1 0,1 0,0 0,-1 0,1 0,-1 0,1 0,0 0,-1 0,1 0,0 0,-1 0,1 0,-18 18,0-1,-18 19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6:14.60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97,'17'0,"1"0,-1 0,19 0,-19 0,19 0,17 0,-36 0,18 0,-17 0,17 0,1 0,-19 0,19 0,-19 0,18 0,1 0,-19 0,36 0,-35 0,17 0,1 0,-19 0,18 0,-17 0,17 0,1 0,-19 0,1 0,0 0,17 0,-18 0,1 0,17 0,-17 0,0 0,-1 0,1 0,17 0,-17 0,17 0,-17 0,-1 0,1 0,0 0,-1 0,1 0,0 0,-1 0,1 0,17 0,-17 0,-1 0,1 0,0 0,-1 0,36 0,18 0,-1 0,54 0,-54-18,-17 18,-17 0,17-18,-18 18,0 0,18 0,-35 0,35-17,-1 17,-16 0,17 0,0 0,-18 0,18 0,0 0,-18 0,0 0,18 0,-18 0,1 0,17 0,-36 0,36 0,-18-18,1 18,-1 0,-17 0,17 0,0 0,0 0,1 0,-19 0,1 0,0 0,17 0,-17 0,-1 0,19 0,-19 0,1 0,-1 0,1 0,0 0,17 0,0 0,-17 0,17 0,0 0,1 0,17 0,-36 0,36 0,0 0,-35 0,17 0,-17 0,17 0,0 0,1 0,-19 0,1 0,17 0,-17 0,17 0,-17 0,-1 0,19 0,-19 0,1 0,-1 0,1 0,0 0,-1 0,1 0,17 0,-17 0,0 0,-1 0,1 0,-1 0,19 0,-19 0,1 0,0 0,-1 0,1 0,0 0,-1 0,19 0,-1 0,-18 0,1 0,0 0,-1 0,1 0,0 0,-1 0,19 0,-1 0,18 0,-18 0,0 0,1 0,16 0,-34 0,17 0,1 0,-1 0,0 0,1 0,-1 0,-18 0,1 0,17 0,-17 0,17 0,-17 0,0 0,-1 0,1 0,-1 0,1 0,0 0,-1 0,1 0,0 0,-1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6:20.80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20,'18'0,"35"0,-35 0,35 0,-1 0,-16 0,17 0,0 0,-36 0,18 0,1 0,-19 0,1 0,0 0,17 0,0 0,0 0,-17 0,0 0,17 0,-17 0,-1 0,1 0,17 0,1 0,-1 0,-18 0,19 0,-19 0,1 0,17 0,-17 0,0 0,17 0,-18 0,1 0,17 0,-17 0,0 0,-1 0,19 0,-19 0,1 0,17 0,-17 0,-1 0,19 0,-19 0,1 0,0 0,17 0,-17 0,-1 0,18 0,-17 0,0 0,17 0,-17 0,-1 0,19 0,-19 0,1 0,-1 0,1 0,0 0,17 0,-17 0,17 18,-17-18,-1 0,1 0,-1 0,1 0,17 0,1 0,-36 17,17-17,1 18,0-18,-1 0,1 0,0 0,-1 0,1 0,-1 0,1 0,0 0,-1 0,1 0,0 0,-1 0,1 0,0 0,-1 0,1 0,-1 0,1 0,0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6:24.26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0 337,'53'0,"105"0,19 0,-1 0,-88 0,-17 0,-18 0,0 0,0 0,-18 0,35 0,-17 18,18-18,-36 0,18 17,-18-17,1 0,-1 0,0 0,-17 0,35 0,-36 0,19 0,-19 0,1 0,17 0,-17 0,0 0,17 0,-18 0,1 0,17 18,-17-18,17 0,1 0,-1 0,-17 18,-1-18,1 0,-1 0,19 0,-19 0,1 0,0 0,-1 0,1 0,0 0,-1 0,1 0,-1 0,1 0,0 0,-1 0,1 0,0 0,-1 0,1 0,0 0,-36 0,0 0,1-18,-1 18,-17-18,17 18,0 0,1-17,-1-1,1 1,-1 17,0 0,1-18,-1 18,0-18,1 1,-1 17,0 0,1 0,-1-18,1 0,-1 18,0 0,1 0,-1 0,0 0,1 0,-1 0,0 0,1 0,-19 0,19 0,-1 0,1 0,-1 0,0 0,1 0,-1 0,0 0,18-17,-35 17,17 0,1 0,-1 0,-17-18,17 18,1 0,-1 0,0 0,1 0,-19 0,19 0,-1 0,1 0,-1 0,0 0,1 0,17-18,-36 18,19 0,-1 0,-17 0,17 0,-17 0,0 0,-1 0,19 0,-1 0,-17 0,17 0,0 0,-17 0,0 0,17 0,1 0,-19 0,1 0,0 0,0 0,-1 0,19 0,-19 0,19 0,-1 0,-17 0,17 0,0 0,-17 0,0 0,17 0,-17 0,17 0,-17 0,17 0,1 0,-1 0,1 0,-1 0,0 0,1 0,17-17,-18 17,18-18,0 1,18 17,-18-18,17 18,-17-18,18 18,0-17,-1-1,1 18,-1 0,1 0,0 0,-18-18,17 18,1 0,0 0,-1 0,-17-17,18 17,0 0,-1-18,1 18,17 0,0 0,1 0,17 0,17 0,-17 0,18 0,-1 0,1 0,-1 18,-34-18,-1 0,0 17,-17-17,17 0,-35 18,35-18,1 18,-19-18,1 0,0 0,-1 0,18 17,-17-17,0 18,-1-18,1 0,0 0,-1 18,1-18,17 0,0 0,-17 0,0 0,-1 0,1 0,17 17,-17-17,0 18,17-18,-18 0,19 17,-1 1,-17-18,-1 0,19 0,-19 0,1 0,0 0,-1 0,1 0,-1 0,1 0,0 0,-1 0,1 0,0 0,-1 0,1-18,0 18,-1 0,1 0,-1 0,1 0,0 0,-1 0,1 0,0 0,-18-17,0 34,-18-17,18 18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6:40.98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0 113,'18'0,"0"0,-1 0,1 0,0 0,-1 0,1 0,0 0,17 0,0 0,0 0,18 17,0-17,-35 0,35 0,-18 0,-17 0,17 18,-17-18,35 0,-36 0,1 0,17 0,-17 0,-1 0,19 0,-19 0,19 0,-1 0,-18 0,1 0,0 0,17 0,0 0,-17 0,0 0,-1 0,18 0,-17 0,0 0,-1 0,1 0,0 0,-1 0,1 0,0 0,17 0,35 0,19 0,16-18,-16 18,34-17,-35-1,-17 18,-1 0,-17 0,-17 0,34 0,-17 0,-35 0,17 0,-17 0,17 0,-17 0,-1 0,18 0,-17 0,0 0,17 0,-17 0,-1 0,1 0,0 0,-1 0,1 0,0 0,-1 0,1 0,17 0,-17 0,-1 0,1 0,0 0,-1 0,1 0,0 0,-1 0,1 0,-1 0,19 0,34 0,18-18,1 18,17-17,-18 17,35 0,-70-18,18 18,-1 0,1 0,-36 0,0 0,18 0,-35 0,17 0,-17 0,17 0,0 0,-17 0,17 0,-17 0,17 0,-17 0,-1 0,19 0,-1 0,0 0,1 0,-19 0,1 0,17 0,-17 0,17 0,-17 0,17 0,-17 0,17 0,-17 0,-1 0,18 0,18 0,0 0,0 0,18 0,17 0,-18-18,72 18,-19 0,-35 0,0 0,-17 0,-18 0,-35 0,34 0,-16 0,-1 0,0 0,1 0,-19 0,19 0,-19 0,1 0,17 0,18 0,-18 0,1 0,-1 0,-18 0,1 0,17 0,-17 0,0 0,-1 0,19 0,-19 0,18 0,-17 0,0 0,-1 0,1 0,0 0,-1 0,1 0,0 0,-18-17,35 17,35 0,-17 0,0 0,18 0,-1 0,-17 0,0 0,18 0,-18 0,-18 0,0 0,1 0,-19 0,18 0,-17 0,0 0,17 0,-17 0,-1 0,1 0,0 0,-1 0,1 0,17 0,-17 0,-1 0,1 0,0 0,-1 0,1 0,0 0,-1 0,1 0,-1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6:47.9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0 348,'17'0,"19"0,-19 0,1 0,-1 0,19 0,-1 0,-17 0,-1 0,1 0,0 0,-1 0,1 0,-1 0,1 0,0 0,-1 0,1 0,17 0,-17 0,17 0,-17 0,0 0,-1 0,18 0,-17 0,0 0,17 0,-17 0,-1 0,19 0,-19 0,1 0,-1 0,19 0,-19 0,19 0,-19 0,19 0,-1 0,-18 0,1 0,0 0,-1 0,1 0,0 0,-1 0,1 0,0 0,-1 0,19 0,-1 0,-18 0,19 0,-19 0,1 0,0 0,-1 0,1 0,0 0,-1 0,1 0,-1 0,1 0,0 0,-1 0,1 0,0 0,-1 0,1 0,0 0,-1 0,1 0,-1 0,1 0,0 0,-1 0,1 0,0 0,-1 0,1 0,0 0,-1 0,1 0,0 0,-1 0,1 0,-1 0,1 0,0 0,-1 0,1 0,0 0,-1 0,1 0,0 0,-18-18,0 1,0-1,0 0,0 1,-18 17,18-18,0 0,-18 18,1 0,17-17,-18-1,0 18,1-18,-1 18,0 0,18-17,-17-1,-1 18,1 0,-1-17,0 17,1 0,-1 0,0 0,1 0,-1 0,0 0,1 0,-1 0,0 0,1 0,-1 0,1 0,-1 0,0 0,1 0,17-18,-18 18,0 0,1 0,-1 0,0 0,1 0,-1 0,1 0,-1 0,0 0,1 0,-1 0,0 0,1 0,-1 0,0 0,1 0,-1 0,1 0,-1 0,0 0,1 0,-1 0,0 0,1 0,-1 0,0 0,1 0,-1 0,0 0,1 0,-1 0,1 0,17-18,-18 18,0 0,1-17,-1 17,0 0,1 0,-1 0,0 0,1 0,-1-18,1 18,-1 0,0-18,1 18,-1 0,0 0,1 0,-1 0,0 0,1 0,-1 0,18-17,-17 17,-1 0,0 0,1 0,-1 0,0 0,1 0,-1 0,0 0,1 0,-1 0,0 0,1 0,-1 0,1 0,-1 0,0 0,1 0,-1 0,0 0,1 0,-1 0,0 0,1 0,-1 0,1 0,-1 0,0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52:52.00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0,'124'18,"-36"-18,18 17,-35-17,-19 0,1 18,0-18,0 0,-18 0,1 0,-19 0,19 0,-19 0,36 0,-17 0,-19 17,1-17,17 0,-17 0,17 0,-17 0,-1 0,19 0,-1 0,0 0,0 0,1 0,-19 0,1 0,0 0,-1 0,1 0,-1 0,1 18,0-18,-1 0,1 0,17 0,-17 0,17 0,-17 0,0 0,-1 0,1 0,-1 0,19 0,-19 0,19 0,-19 0,1 0,0 0,-1 0,1 0,-1 0,1 0,0 0,-1 0,1 0,0 0,-1 0,19 0,-19 0,1 0,-1 0,1 0,0 0,-1 0,1 0,0 0,-1 0,1 0,0 0,-1 0,1 0,0 0,-1 0,1 0,-1 0,1 0,0 0,-1 0,1 0,0 0,-1 0,1 0,0 0,-1 0,1 0,-1 0,1 0,0 0,-1 0,36 0,0 0,-18 0,18 0,0 0,-17 0,34 0,-17 0,-18 0,36 0,-18 0,17 0,-17 0,0 0,0 0,-18 0,18 0,18 0,-53 0,34 0,1 0,-35 0,35 0,0 0,-18 0,0 0,1 0,17 0,-18 0,-18 0,36 0,-17 0,-19 0,19 0,-1 0,0 0,0 0,1 0,-1 0,-17 0,-1 0,19 0,-19 0,18 0,1 0,-19 0,1 0,0 0,17 0,0 0,-17 0,17 0,-17 0,17 0,-17 0,17 0,0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5:57:05.83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0 494,'18'0,"35"0,-18 0,18 0,0 0,-35 0,34 0,1 0,-35 0,0 0,-1 0,19 0,-19 0,1 0,17 0,-17 0,17 0,0 0,-17 0,17 0,-17 0,35 0,-18 0,-17 0,17 0,0 0,1 0,-19 0,1 0,17 0,0 0,-17 0,17 0,-17 0,0 0,-1 0,1 0,-1 0,1 0,0 0,-1 0,-17-18,-17 18,-1-18,0 1,1-1,17 1,-18 17,1-36,-1 19,0-19,-17 19,17 17,18-36,-17 1,-19 35,19-17,17-1,-18 0,1 1,-1-1,18 0,-18 18,1-17,-1-1,0 18,1-18,17 1,-18-1,0 18,1 0,17-18,-18 18,18-17,18 34,-1-17,1 0,-18 18,18 0,-1-18,1 17,17 1,-17 0,0-18,-18 17,17 1,-17 0,18-18,-1 17,1-17,-18 18,18-18,-1 18,-17-1,18 1,0-18,-1 0,-17 17,0 1,18-18,0 18,-18-1,17 1,-17 0,18-18,-18 17,17-17,-17 18,0 0,18-18,-18 17,18-17,-18 18,0-1,17-17,1 18,-18 0,0-1,-18-17,1 0,-19 0,1 18,0 0,0-1,-18 1,17 0,19-18,-1 0,1 17,-1 1,0-18,1 17,-1 1,0-18,1 0,17 18,-18-18,0 0,18 17,-17-17,-1 0,0 0,18 18,-17-18,17 18,-18-18,18 17,0 1,0 0,-17-1,-1-17,0 18,18 0,-17-18,17 17,-18-17,18 18,0-1,-18-17,18 18,0 0,0-1,-17-17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3:14.3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0 462,'35'0,"18"0,0 0,0 0,0 0,-18 0,18 0,-18 0,-17 0,0 0,17 0,-18 0,1 0,0 0,-1 0,1 0,0 0,-1 0,1 0,17 0,0 0,1 0,-1 0,-17 0,17 0,-17 0,-1 0,19 0,-19 0,1 0,17 0,-17 0,17 17,0-17,1 0,-19 0,1 0,17 0,-17 0,17 0,-17 0,-1 0,19 0,-19 0,18 0,-17 0,17 0,1 0,-19 0,19 0,17 0,-36 0,18 0,-17 0,17 0,-17 0,0 0,17 0,0 0,0 0,1 0,-19 0,1 0,17 0,-17 0,17 0,-17 0,-1 0,36 0,-35 0,0 0,-1 0,19 0,-1 0,0 0,-17 0,17 0,-17 0,-1 0,19 0,-19 0,1 0,0 0,-1 0,1 0,-1 0,1 0,0 0,-1 0,1 0,0 0,-1 0,1 0,0 0,-1 0,1 0,-1 0,1 0,0 0,-1 0,1 0,0 0,-1 0,1 0,0 0,-1 0,1-17,-18-1,0 0,0 1,18-1,-18 0,17 1,1-1,-18 1,0-1,0 0,0 1,0-1,-18 0,1 18,-1-17,-17-19,17 36,0-17,-17-1,17 18,1 0,-1 0,0-17,1 17,-1-18,1 18,-19 0,19 0,-1 0,-17 0,17 0,-17 0,0 0,-18 0,35 0,-17 0,17 0,-17 0,0 0,17 0,-17 0,17 0,-35 0,18 0,17 0,-17 0,-18 0,18 0,-18 0,17 0,1 0,0 0,0 0,-18 0,0 0,35 0,-35 0,0 0,36 0,-36 0,17 0,19 0,-18 0,-18 0,35 0,-17 18,-18-18,35 0,-35 0,36 0,-36 17,17-17,-16 18,34-18,-35 17,35-17,1 0,-19 0,1 0,0 0,0 18,17-18,-17 0,17 0,0 0,-17 0,17 0,1 0,-1 0,1 18,-1-18,0 0,1 0,-1 0,0 0,1 17,-1-17,0 0,1 0,-1 0,1 0,-1 0,0 0,1 0,-1 0,0 0,1 0,-1 0,0 0,1 0,-1 0,0 0,1 0,17-17,0-1,0 0,17 18,1-17,0 17,-18-18,17 18,-17-17,18 17,0-18,-18 0,17 18,-17-17,18 17,0 0,-18-18,17 18,19-18,-19 18,1 0,-1-17,1 17,0 0,-1-18,1 18,17 0,-17 0,0 0,-1 0,18 0,-17 0,0 0,17 0,-17 0,17 0,-17 0,-1 0,1 0,-1 0,1 0,0 0,-1 0,1 0,0 0,-1 0,1 0,0 0,17 0,-17 0,-1 0,1 0,-1 0,1 0,0 0,-1 0,1 0,17 0,-17 0,0 18,-1-18,1 0,17 0,-17 0,17 0,-17 0,-1 0,19 0,-19 17,1-17,17 0,0 0,1 0,-19 18,19-18,17 0,-36 0,1 18,-1-18,19 0,-1 0,-17 0,17 0,0 0,-17 0,17 0,-17 0,-1 0,19 0,-19 0,1 0,0 0,17 0,-18 0,1 0,0 0,-1 0,1 0,0 0,-1 0,1 0,0 0,-1 0,1 0,0 0,-1 0,1 0,-1 0,1 0,0 17,-1-17,1 0,0 18,-1-18,1 0,0 0,-1 0,1 0,-1 0,1 0,0 0,-1 0,-17 18,0-1,-17 18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3:22.3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0 501,'177'0,"-54"0,-70 0,-35 0,35 0,17 18,-17-18,0 17,18 1,-18 0,0-1,-18-17,18 18,0-18,-18 17,0-17,0 0,1 18,-19-18,19 0,-19 0,19 0,-19 18,1-18,17 0,-17 0,17 0,0 0,-17 0,0 0,-1 0,19 0,-19 0,1 0,17 0,-17 0,-1 0,19 0,-19 0,36 0,-18 0,-17 0,17 0,-17 0,17 0,1 0,-19 0,36 0,-18 0,-17-18,17 18,1 0,-1 0,-17 0,-1 0,18 0,-17 0,0-18,-1 18,19 0,-19 0,-17-17,36 17,-19 0,18-18,1 18,-1 0,-17 0,-1 0,19 0,-19 0,1 0,0 0,17 0,0 0,-17 0,17 0,-17 0,17 0,0 0,0 0,1 0,-19 0,19 0,-1 0,-17 0,17 0,-18 0,1 0,17 0,-17 0,0 0,17 0,-17 0,-1-17,1 17,0 0,-1 0,1 0,-1 0,1 0,0 0,35 0,-18-18,35 18,19 0,-1-18,35 18,-34 0,69-17,-17 17,-17 0,-54 0,1 0,-36 0,18 0,-18 0,-17 0,17 0,1 0,-19 0,19 0,-19 0,18 0,-17 0,0 0,-1 0,1 0,0 0,-1 0,1 0,0 0,-1 0,1 0,-1 0,1 0,0 0,-1 0,1 0,0 0,-1 0,1 0,0 0,-1 0,1 0,0 0,-1 0,-17-18,18 18,-1 0,1 0,-18-18,0-17,0 17,0 1,0-36,0 0,0 35,0-35,0 36,0-1,-18-17,1 0,17 17,-18 18,18-18,-17 1,17-1,-18 18,0-18,1 1,-1 17,0 0,1 0,-19-18,19 18,-1 0,-17 0,0 0,17 0,0 0,1 0,-1 0,0 0,-17 0,17 0,1 0,-1 0,-17 0,17 0,1 18,-19-18,1 17,17-17,-17 0,0 18,0-18,-1 18,1-18,17 17,-17-17,0 0,0 18,-1-18,-17 18,36-18,-36 0,0 0,18 0,-18 17,0-17,18 18,-36-18,18 17,18-17,17 0,-17 0,0 0,-1 0,1 0,-18 0,35 0,-17 0,0 0,17 0,-17 0,17 0,-17 0,-18 0,36 0,-19 0,19 0,-19 0,1 0,0 0,-1 0,19 0,-18 0,-18 0,35 0,-17 0,-1 0,19 0,-18 0,-1-17,19 17,-19 0,-17 0,18 0,0 0,0 0,-1 0,1 0,17 0,-35 0,18 0,18 0,-19 0,19 0,-19 0,1 0,17 0,-17 0,0 0,0 0,-1 0,19 0,-19 0,19 0,-18 0,-1 0,1 0,0 0,17 0,-17 0,-1 0,1 0,-18 0,18 0,0 0,-18 0,18 0,-1 0,1 17,-18-17,35 0,-34 18,16 0,-17-18,36 0,-19 17,19-17,-19 18,1-18,18 18,-1-18,-17 0,-1 0,19 0,-1 0,0 0,1 0,-1 0,1 0,-1 17,0-17,1 18,-1-18,0 0,1 0,-19 0,19 0,-1 0,1 0,-1 0,0 0,18 18,-17-18,-1 0,0 0,1 0,-1 0,0 0,1 0,-1 0,0 0,1 0,-1 0,1 0,-1 0,0 0,1 0,-1 0,0 0,18 17,-17-17,-1 18,0-18,1 0,-1 0,1 0,17 17,-18-17,18 18,-18-18,1 0,-1 0,18 18,0-1,0 1,18-18,-18 18,35-1,-17-17,17 18,18-18,0 0,35 18,-35-18,17 17,1-17,-1 0,19 0,-54 0,35 0,-17 0,-17 0,17 0,-1 0,-34 0,35 0,-18 0,18 0,-17 0,-1 0,0 0,0-17,-17 17,0-18,-1 18,1 0,0 0,-1 0,18 0,1 0,-19 0,1 0,17 0,-17 0,17 0,-17 0,-1 0,19 0,-1 0,-17 0,17 0,-17 0,-1 0,19 0,-19 0,1 0,17 0,-17 0,-1 0,19 0,-19 0,19 0,-19 0,18 0,1 0,-1 0,0 0,18 0,-18 0,1 0,34 0,-34 0,34 0,-17 0,-18 0,36 0,17 0,-17 0,17 0,-35 0,17 0,1 0,-1 0,-34 0,-1 0,0 0,1 0,-1 0,0 0,18 0,0 0,-18 0,18 0,0 0,-18 0,18 0,0 0,-18 0,1 18,17-18,0 0,-18 0,0 0,0 0,1 0,-1 0,-17 0,-1 0,18 0,-17 0,17 0,-17 0,17 0,1 0,-19 17,19-17,-19 0,18 0,1 0,-1 0,-17 0,-1 0,19 0,-19 0,1 0,-1 0,1 0,0 0,17 0,-17 0,17 0,-17 0,-1 0,1 0,-1 0,1 0,0 0,-1 0,1 0,0 0,-1 0,1 0,0 0,-1 0,1 0,0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3:32.4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0 652,'17'0,"18"17,-17-17,17 18,1-18,-19 0,1 0,0 0,-1 0,1 0,-1 0,1 0,0 0,-1 0,1 0,0 0,-1 0,1 0,0 0,-1 0,1 0,-1 0,1 0,0 0,-1 0,1 0,17 0,-17 0,17 0,1 0,-19 0,1 0,17 0,-17 0,-1 0,1 0,17 0,-17 0,0 0,17 0,-18 0,1 0,17 0,-17 0,0 0,17 0,-17 0,17 0,-18-18,19 18,-1 0,18-17,-18 17,18-18,-35 18,17 0,-17 0,17 0,-17 0,-1 0,1 0,0 0,-1 0,1 0,-1 0,1 0,0 0,-1 0,1 0,0 0,-1 0,1-18,0 18,-1 0,1-17,-18-1,17 18,1-17,0 17,-1-18,1 18,0 0,-18-18,17 18,-17-17,18 17,0 0,-18-18,17 18,1 0,0 0,-1 0,-34 0,-1 0,0 0,18-18,-35 18,17-17,1 17,-36 0,35-18,-17 18,17 0,-35 0,18 0,0 0,-18-18,18 18,17 0,-35 0,18 0,17 0,-17 0,17 0,1 0,-19 0,1 0,17 0,1 0,-19 0,19 0,-19 0,19 0,-1 0,-17 0,0 0,17 0,-17 0,17 0,-17 0,17 0,1-17,-19 17,19 0,-1 0,-17 0,17-18,0 18,1 0,-18 0,17 0,0-18,1 18,-19 0,1 0,17 0,1 0,-1 0,-17 0,17 0,-17 0,17 0,1 0,-19 0,19 0,-1 0,0 0,1 0,-1 0,1 0,-1 0,0 0,1 0,-1 0,18-17,-18 17,1 0,-1-18,0 1,1 17,17-18,-18 18,18-18,0 1,0-1,0 0,18 18,-18-17,17 17,-17-18,0 0,18 18,-18-17,18 17,-18-18,17 18,-17-17,18 17,-18-18,18 18,-18-18,17 18,1-17,0 17,-18-18,35 18,-18 0,19 0,-1-18,-17 18,17 0,0-17,-17 17,17 0,-17 0,-1 0,19 0,-19 0,1 0,0 0,-1 0,1 0,17 0,0 0,1 0,-19 0,19 0,-19 0,1 0,17 0,-17 0,-1 0,1 0,0 0,17 0,-17 0,17 0,-17 0,-1 0,1 0,17 0,-17 17,17-17,-35 18,18-18,-1 0,1 0,0 0,-1 18,19-1,-19-17,18 18,-17-18,17 0,-17 18,0-18,-1 0,1 0,0 17,-1-17,1 18,-1-18,1 0,0 0,-1 0,1 0,0 17,17-17,-35 18,18-18,-1 0,1 0,-1 0,1 0,0 0,-18 18,17-18,1 0,17 0,1 0,-19 0,19 0,-19 0,1 0,-1 0,1 0,0 0,-1 0,1 0,0 0,-1 0,-17 17,-17 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3:41.43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0 146,'17'0,"54"0,17 0,53 0,35-18,-17 18,-18 0,-17 0,-1 0,-52 0,-1 0,-17 0,0 0,0 0,-18 18,18-18,-17 0,-1 0,0 0,0 0,-17 0,17 0,-17 0,0 0,-1 0,19 0,-19 0,1 0,-1 0,1 0,0 0,-1 0,-17 18,18-18,0 0,-1 0,1 0,0 0,17 17,0-17,-17 0,17 0,-17 0,17 0,0 0,1 0,-1 0,0 0,-17 0,-1 18,1-18,0 0,-1 18,1-18,17 0,18 0,-18-18,54 18,34-18,-17 18,-53 0,17 0,-17 0,-35 0,17 0,0 0,-17 0,17 0,-17 0,17 0,1 0,-19 0,19 0,-1 0,0 0,-17 0,-1 0,19 0,-19 0,1 0,17 0,-17 0,-1 0,1 0,17 0,-17 0,0 0,17 0,-17 0,-1 0,18 0,-17 0,0 0,-1 0,1 0,0 0,-1 0,1 0,0 0,-1 0,1 0,0 0,-1 0,1 0,-1 0,1 0,0 0,-1 0,-17-17,53 17,0-18,18 18,17 0,0 0,-17 0,17 0,-18-18,-34 18,17 0,0 0,-36 0,1 0,17 0,0 0,-17 0,0 0,-1 0,1 0,0 0,-1 0,1 0,-1 0,1 0,0 0,-1 0,-17-17,18 17,0 0,-1-18,1 18,0 0,-1 0,1 0,0 0,-1 0,1 0,-1 0,1 0,0 0,-1 0,1 0,0 0,-1-18,1 18,-18-17,0-1,-18 1,1 17,-1 0,0 0,1 0,-1 0,-17 0,17 0,-17 0,17 0,-17 0,-18 0,0 17,0-17,0 18,-17-18,17 17,18-17,-1 0,1 0,17 0,-17 18,17-18,1 0,-1 0,1 0,17 18,-18-18,0 0,1 0,-1 0,0 0,1 0,-1 0,0 0,1 17,-1-17,0 0,1 0,-1 0,1 0,-19 0,-17 0,18 0,0 0,-18 0,35 0,-17 0,0 0,17 0,-17 0,17 0,-17 0,0 0,17 0,0 0,1 0,-1 0,-17 0,17 0,0 0,1 0,-1 0,1 0,-1 0,0 0,1 0,-1 0,0 0,1 0,-1 0,0 0,1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3:44.85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3281 672,'35'0,"54"0,-1 0,-18 0,-17 0,18 0,-36 18,18-18,-35 0,17 0,0 18,-17-18,17 0,-17 17,-1-17,19 0,-19 0,1 0,0 0,-1 0,1 0,-1 0,1 0,0 18,-1-18,19 0,-19 0,19 0,-19 0,1 0,-1 0,1 0,0 18,-1-18,1 0,0 17,-1-17,1 0,-18 18,18-18,17 0,-17 0,17 0,-18 0,1 0,0 0,-1 0,19 0,-1 0,-17 0,-1 0,1 0,-1 0,19 0,-19 0,1 0,0 0,-1 0,1 0,0 0,-1 0,1 0,-18 17,17-34,19 17,17 0,0-18,17 18,-17 0,0-17,-18 17,1 0,-19 0,1 0,17 0,0 0,-17 0,17 0,-17 0,17-18,-17 18,-1 0,1 0,0 0,-1 0,1 0,-18-18,18 18,-1-17,-17-1,0 0,0 1,0-1,18 18,-18-18,0 1,0-1,0-17,0 17,0 1,0-19,0 19,0-1,0 0,0 1,0-1,0-17,-18 17,1 1,-1-19,0 19,18-1,-17-17,-1 35,18-18,-18 0,1 18,-1-17,1 17,-1-18,-17 18,-1-17,1 17,17-18,-17 18,18 0,-19 0,1 0,17 0,-35 0,18 0,18 0,-19 0,19 0,-19 0,1 0,17 0,-35 0,36 0,-18 0,-1 0,19 18,-19-18,1 0,17 17,-17-17,-18 18,36-18,-19 17,1-17,17 0,-17 0,18 0,-1 0,-17 0,17 18,-17-18,17 0,0 18,-17-18,17 0,1 0,-18 0,35 17,-36-17,1 0,17 18,1-18,-1 0,-17 0,17 0,1 0,-19 0,19 0,-1 0,-17 0,17 0,0 0,-17 0,18 18,-1-18,0 0,1 0,-1 0,0 0,1 0,-19 0,1 17,0-17,17 0,1 0,-1 0,-17 0,17 18,0-18,-17 0,17 0,1 0,-1 0,1 0,-19 18,19-18,-19 0,19 17,-19-17,-16 0,16 0,-52 0,-18 0,0 0,-17 0,52 0,1 0,17 0,0 0,0 0,35 0,-35 0,18 0,18 0,-36 0,35 0,-17 0,-1 0,19 0,-36 0,18 0,-1-17,19 17,-19 0,19 0,-18 0,17 0,-17 0,17 0,0 0,-17 0,17 0,1 0,-1 0,0 0,1 0,-1 0,1 0,-1 0,-17 0,17 0,0 0,1 0,-1 0,0 0,1 0,-1 0,1 0,-19 0,19 0,-1 0,-17 0,-1 0,19 0,-1 0,-17 0,17 0,-17 0,17 0,-35 0,18 0,0 0,0 0,-1 0,19 0,-1 0,0 0,1 0,-1 0,-17 0,0 0,17 0,-17 0,17 0,-17 0,-18-18,35 18,-17-18,0 18,17 0,-17-17,-1 17,19 0,-1 0,0 0,-17 0,18-18,-1 18,-17 0,17 0,-17 0,17 0,0 0,1 0,-1 0,1 0,-1 0,0 0,1 0,-1 0,0 0,1 0,-1 0,0 0,1 0,-1 0,1 0,17 18,-18-18,18 17,0 1,0 0,-18-18,18 17,0 1,0-1,0 1,0 0,0-1,0 1,36 0,-19-1,1 19,35-36,-18 17,0 1,18 0,0-1,0 1,-18-18,18 0,0 17,-35-17,17 18,0-18,-17 0,35 0,0 0,-18 0,18 0,0 0,-18 0,18 0,18 0,-36 0,18 0,0 0,-18 0,18 0,0 0,-35 0,52 0,-35 0,1 0,17-18,-1 18,1 0,-17 0,17 0,-1 0,-16 0,-19 0,1 0,17 0,-17 0,0 0,17 0,-17 0,-1 0,18 0,1 0,-1 0,18 0,-35 0,34 0,-34 0,35 0,-18 0,1 0,-1 0,18 0,-36 0,36 0,0 0,-35 0,35 0,-36 0,19 0,-1 0,-17 0,52 0,-35-17,-17 17,17 0,-17 0,0 0,17 0,-17-18,17 18,-18 0,1-17,17 17,-17 0,0 0,17 0,0 0,1 0,-19 0,1 0,-1 0,19 0,-19 0,1 0,17 0,-17-18,0 18,17 0,0 0,0 0,-17-18,0 18,-1 0,1 0,0 0,-1 0,1 0,-18-17,53 17,17 0,1-18,-36 18,36-18,-18 1,-18 17,18-18,-18 18,-17-18,17 18,0 0,-17-17,17 17,0 0,-17 0,35 0,-35 0,-1 0,19 0,-19 0,19 0,-19 0,1 0,17 0,0 0,-17 0,0 0,17 0,-17 0,-1 0,1 0,-1 0,1 0,0 0,-1 0,1 0,17 0,-17 0,0 0,-1 0,1 0,-1 0,1 0,0 0,-1 0,1 0,0 0,-1 0,1 0,0 0,-1 0,1 0,0 0,-1 0,1 0,-1 0,1 0,0 0,-1 0,1 0,0 0,-1 0,1 0,0 0,-1 17,1-17,-1 0,1 0,0 18,-1-18,1 18,0-18,-1 0,1 0,-18 17,-18-17,1 0,-1 0,0 18,-17-18,0 0,-36 0,-17 0,-18 0,-35 0,-71-53,1 35,-19-35,19 36,52-36,89 35,17 18,0-17,0-1,-18 18,18-18,-17 18,-1 0,1-17,34 17,-34 0,-1 0,1 0,-1-18,-17 18,17-18,-17 18,18 0,-19 0,37 0,-1 0,0 0,17 0,-17 0,1-17,16 17,-17 0,-17 0,17-18,18 18,-18-17,0 17,18-18,-18 18,17 0,19 0,-19 0,19 0,-1 0,-17-18,17 18,-17-17,17 17,1 0,-19-18,19 18,-1 0,-17 0,17 0,-17 0,17 0,1 0,-1 0,0 0,1 0,-19 0,19 0,-1 0,1 0,-1 0,-17 0,17 0,0 0,1 0,-1 0,-17 0,-1 0,1 0,18 0,-1 0,-17 0,17 0,0 0,-17 0,0 0,0 0,17 0,0 0,-17 0,17 0,1 0,-1 0,0 0,1 0,-1 0,1 0,-1 0,0 0,1 0,-1 0,0 0,1 0,-1 0,-17 0,17 0,0 0,1 0,-1 0,1 0,-1 0,0 0,1 0,-1 0,0 0,1 0,-1 0,0 0,1 0,-1 0,1 0,-1 0,0 0,18 18,0-1,-17 1,17 0,-18-18,18 17,0 18,-18 1,18-19,-17 1,17 0,0-1,-18 1,18 0,0-1,-18-17,18 18,0-1,-17-17,17 18,0 0,0-1,0 1,-18-18,18 18,0-1,0 1,0 0,0-1,0 1,0 0,0-1,0 1,0-1,0 1,0 0,18-1,-18 1,17 0,-17-1,18-17,0 0,-18 18,17-18,19 0,-36 18,17-18,19 0,-36 17,17 1,1-18,17 17,0-17,1 0,-1 0,-35 18,35-18,0 18,-17-18,35 0,0 17,-18-17,18 18,0-18,-18 0,18 0,0 0,-35 0,35 0,-18 18,-17-18,17 0,-17 0,-1 0,18 0,-17 0,0 0,-1 0,1 0,0 0,-1 0,19 0,-19 0,1 0,0 0,-1 0,1 0,-1 0,1 0,0 0,-1 0,1 0,0 0,17 0,-17 0,-1 0,18 0,-17 0,35 0,18 0,-1 0,-35 0,36-18,0 18,17-18,-18 18,1 0,-36-17,18 17,0-18,-35 18,34 0,-16 0,-19 0,19 0,-1 0,0 0,1 0,-19-18,1 18,-1 0,1 0,0 0,-1 0,1 0,0 0,-1 0,1 0,0 0,-1 0,1 0,17 0,-17 0,-1 0,1 0,17-17,-17 17,17 0,0 0,1 0,-19 0,19 0,-19 0,36 0,-17 0,-19 0,18 0,-17 0,17 0,-17 0,0 0,17 0,-17 0,-1 0,1 0,17 0,-17 0,-1 0,19 0,-19 0,1 0,0 0,-1 0,1 0,-1 0,1 0,0 0,-1 17,1 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03.1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0,'17'0,"54"0,17 0,18 0,53 0,52 0,-17 0,18 35,0-35,-36 0,-53 0,1 18,-71-18,0 0,0 0,-18 0,18 0,-18 0,-17 0,-1 0,1 0,0 0,-1 0,1 0,0 0,-1 0,1 0,0 0,-1 0,1 0,-1 0,1 0,0 0,-1 0,1 0,0 0,-1 0,1 0,0 0,-1 0,1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06.3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0,'88'0,"0"17,-17-17,0 18,-19 0,1-1,0-17,-17 0,16 18,-34-18,17 17,-17-17,17 0,-17 0,17 0,1 18,-19-18,1 0,-1 0,19 0,-19 0,1 0,17 0,-17 0,0 0,17 0,-18 0,19 0,-1 0,0 0,-17 0,17 0,-17 0,-1 0,1 0,0 0,-1 0,1 0,0 0,-1 0,19 0,-19 0,1 0,0 0,17 0,0 0,-17 0,17 0,-17 18,17-18,18 0,-36 0,19 0,-1 17,-17-17,17 0,-17 0,17 0,0 0,0 0,-17 0,0 0,17 0,-17 0,-1 0,19 0,-1 0,0 0,-17 0,-1 0,19 0,-19 0,19 0,-19 0,1 0,-1 0,1 0,0 0,17 0,-17 0,17 0,-17 0,-1 0,18 0,-35-17,18 17,0 0,-1 0,1 0,0 0,17 0,-17-18,17 18,-17 0,-1 0,1 0,-1 0,1 0,0 0,17 0,-17 0,-1 0,1 0,0 0,-1 0,1-18,-1 18,1 0,0 0,-1 0,1 0,0 0,-1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09.00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0,'123'0,"-35"0,36 0,35 0,-36 18,-35-18,1 0,-19 17,-17-17,18 0,-1 18,-17-18,-18 0,18 0,0 0,-35 17,35-17,0 18,-36-18,19 0,-1 18,-18-18,1 17,0-17,17 0,-17 0,-18 18,35-18,0 0,0 18,-17-18,0 0,17 0,-17 0,-1 0,19 17,-19-17,1 0,-1 0,1 0,0 0,-1 0,19 0,-19 0,1 0,0 0,17 0,-17 18,-1-18,18 0,-17 0,0 0,17 0,0 0,1 0,-1 0,-18 0,19 0,17 0,-18 0,18 0,0 0,-36 0,19 0,-19 0,1 0,35 0,-18 0,-17 0,17 0,-17 0,-1 0,19 0,-19 0,19 0,-19 0,1 0,17 0,0 0,1 0,-1 0,-17 0,-1 0,1 0,17 0,-17 0,-1 0,1 0,0 0,-1 0,1 0,0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11.33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7,'18'0,"53"0,17 0,35 0,18 17,36-17,-54 0,18 0,-17 0,-36 0,0 0,-17 0,-18 0,0 0,-36 0,1 0,0 0,-1 0,1 0,0 0,-1 0,1 0,-1 0,1 0,0 0,-1 0,1 0,0 0,-1 0,1 0,17 0,-17 0,-1 0,1 0,0 0,-1 0,1 0,17 0,-17 0,0 0,17 0,0 0,0 0,1 0,-19 0,19 0,-19 0,1 0,17 0,-17 0,-1 0,1 0,0 0,17 0,-17 0,-1 0,1 0,0 0,-1 0,1 0,-1-17,1 17,17 0,-17 0,0 0,17 0,0 0,-17 0,17 0,-17 0,17 0,-17 0,-1 0,1 0,0 0,-1 0,1 0,0 0,-1 0,1 0,-1 0,-34 17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52:57.45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0 106,'53'0,"18"0,17 0,-18 0,19-18,-1 18,-18 0,1-18,-36 18,18 0,0-17,-35 17,35-18,-18 18,-17 0,-1-18,18 18,-17 0,17 0,1 0,-1 0,-17 0,-1 0,1 0,-1 0,1 0,0 0,-1 0,1 0,17 0,-17 0,0 0,-1 0,19 0,-1 0,0 0,-17 0,-1 0,19 0,-19 0,1 0,17 0,-17 0,-1 0,1 18,17-18,1 18,-1-1,0-17,0 0,-17 0,0 0,-1 0,1 0,0 18,-1-18,19 0,-19 0,1 0,0 0,-1 0,1 0,-1 0,1 0,0 0,-1 0,1 0,0 0,-1 0,1 0,0 0,-1 0,1 0,-1 0,1 0,0 0,-18 18,17-18,-17 17,18-17,0 0,-18 18,17-18,-17 18,18-18,0 0,-18 17,17-17,-17 18,0 0,18-18,-1 0,-17 17,0 1,0-1,-17-17,-1 0,1 0,-1 0,0 0,-17 0,17 0,-17 0,17 0,1 0,-1 0,-17 0,0 0,17 0,-35 0,18 0,0-17,-18 17,0-18,17 18,-17 0,1-17,-1 17,17 0,-17 0,1 0,34 0,-35 0,35 0,-17 0,-18 0,36 0,-19 0,19 0,-19 0,-17 0,36 0,-19 0,1 0,18 0,-1 0,0 0,-17 0,17 0,1 0,-19 0,1 0,0 0,17 0,1 0,-1 0,-17 0,-1 0,19 0,-18 17,-1-17,19 0,-1 0,-17 18,-1-18,19 0,-1 0,-17 0,17 17,1-17,-1 0,0 0,1 0,-1 0,0 0,1 0,-1 0,0 0,1 0,-1 0,1 0,-1 0,0 0,1 0,-1 0,0 0,1 0,-1 0,0 0,1 0,-1 0,1 0,17 18,0 0,0-1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13.42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0,'18'0,"17"0,0 0,-17 0,0 18,-1-18,19 0,34 0,18 18,-17-18,17 0,18 0,17 0,36 0,-18 17,18-17,-18 0,-53 0,-17 0,-1 0,-17 0,18 0,-18 0,-36 0,36 0,0 0,-17 0,-1 0,0 0,-17 0,17 0,-17 0,17 0,0 0,-17 0,17 18,0-18,1 0,-19 0,1 0,17 0,-17 0,0 0,-1 0,18 0,1 0,-1 0,-17 0,17 0,0 0,-17 0,17 0,-17 0,-1 0,19 0,-1 0,-17 0,-1 0,1 0,0 0,17 0,-18 0,19 0,-19 0,1 0,0 0,-1 0,1 0,17 0,-17 0,-1 0,1 0,0 0,-1 0,1 0,0 0,-1 0,1 0,0 0,-1 0,18 0,-17 0,0 0,-1 0,1 0,0 0,-1 0,1 0,0 0,-1 0,1 0,0 0,-1 0,18 0,-17 0,0 0,-1 0,1 0,0 0,-1 0,1 0,0 0,-1 0,18 0,-17 0,0 0,-1 0,1 0,0 0,-1 0,1 0,0 0,-1 0,1 0,-1 0,1 0,0 0,-1 0,-17 18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17.46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1253,'71'-71,"158"-105,-35 0,-17 34,-1 37,-105 16,-18 54,-18 17,-17-17,17 18,-18-1,1 0,17 1,-17-1,0 0,17-17,0 35,-17 0,-1-18,19 1,-19-1,1 18,17 0,-17-17,0-1,17 0,-17 1,-1 17,18-18,-17 0,17 1,-17-1,17 0,-17 18,17 0,-35-17,18 17,-18-18,17 18,1-18,0 18,-1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24.80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25.16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26.9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35,'18'0,"17"0,18 0,-18 0,18 0,0 0,-35 0,17 0,-17 0,-1 0,19 0,17 0,-36 0,1 0,17 0,1 0,-19 0,1 0,17 0,-17 0,17 0,-17 0,-1 0,1 0,0 0,17 0,0 0,-17 0,-1 0,19 0,-19 0,1 0,0 0,-1 0,1 0,17 0,-17 0,17 0,-17 0,-1 0,1 0,0 0,-1 0,1 0,0 0,-1 0,1 0,-1 0,1 0,-18 18,0-1,-18-17,1 18,-18 0,17 17,-17 0,17-17,-17 17,17 0,-17 1,17-19,0 18,1-35,-1 36,18-19,-17-17,-1 18,0 17,18-17,-35-18,17 18,18 17,-17-35,17 18,-18-1,0-17,18 18,-17-1,-1-17,18 18,0 0,-17-1,-1 1,18 0,-18-1,18 19,-17-19,17 1,-18-1,18 1,-18-18,18 18,0-1,0 1,0 0,-17-18,17 17,-18-17,18 18,0 0,-18-18,1 17,17 18,0-17,0 0,-18-1,18 1,-17 0,17-1,-18 1,18 0,0-1,0 1,0 0,0-1,0 1,0-36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2:55.81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286 0,'0'53,"-18"35,-17 36,-18 70,35-53,-17 18,17-36,1 1,17-1,-18-35,18-17,-18 0,1 17,-1-18,18 19,0-1,0 0,0 35,0-34,0-19,0 1,0-36,0 36,0-19,0-34,0 35,0 0,0-18,0 18,0 0,0-18,0 18,0 0,0 18,0-36,0 18,0 17,0-34,0 17,0 0,18-18,-18 18,17 0,-17 0,0-18,18 18,-18 0,18 0,-1 0,1 35,-1-18,-17 1,18-1,0 19,-1 16,-17-16,18-19,-18-35,0 18,0 0,0-35,0 52,0-17,18 0,-18 18,17-1,-17 1,0-36,0 18,0 0,0-35,0 35,0-36,0 1,0 17,0-17,0 17,0-17,0-1,0 1,0 0,0-1,0 19,0-19,0 1,0 17,0-17,0-1,0 1,0 0,0-1,0 1,0 0,0-1,0 1,0 0,0 17,0-18,0 1,0 0,0-1,0 1,0 0,0-1,0 1,0 0,0-36,0 0,0-17,0 17,0-52,0-18,0-54,18-52,-18 53,0-70,0 70,0 70,0 18,0 18,0 0,0 17,0-17,0-1,0 1,0-18,0-17,0 17,0-36,0-69,0 34,0 18,0 1,0 52,0-18,0 1,0 34,0-17,0 0,0 18,0-35,0-1,0-35,0-17,0-1,18 1,-18-1,0 71,0-17,0 17,0 18,0-1,0 1,0 17,0-17,0 0,0 0,0-1,0 19,0-19,0 1,0 0,0 0,0-18,0 35,0-17,0 0,-18-1,18 1,0 17,0-17,0-18,0 35,0-34,0-1,0 35,0-35,-18 35,18-34,0-1,0 0,0 17,0 1,0 18,0-19,0 1,0 17,0-17,0 17,0-17,0-18,0 36,0-19,0 1,0 17,0-17,0 17,0-17,0-18,0 18,0 17,0 1,0-19,0 19,0-1,0 1,0-1,0 0,0 1,0-1,0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19.3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37 212,'0'35,"0"-17,0-1,0 19,-18-19,18 1,0-1,0 1,0 0,0-1,0 19,0-1,0-17,0 17,0-18,0 1,0 17,0-17,0 0,0 17,0-17,0 17,0 0,0-17,0 17,0-17,0 17,0-17,0-1,0 19,0-1,0-18,0 1,0 17,0 1,0-19,0 1,0 0,0-1,0 1,0-1,-18 1,18 0,0-1,0 1,0 0,18-18,-18-18,0 0,18 18,-18-17,0-36,0 0,17 0,1-53,-18 18,35-35,-35 52,0-17,0 0,0 17,0 36,0-18,0 18,0-1,0 19,0-1,0 0,0 1,0-1,0 0,0 1,0-1,0 1,0-1,0 53,0 18,0 35,0-17,0 17,0-17,0-1,0-52,0 17,0-17,0-1,0 1,0 0,0-1,0 1,0 0,0-1,0 1,0-1,0 1,0-36,18 18,-1 0,-17-35,0 0,0 0,0-18,0-18,0 18,0-17,0-1,0 18,0 18,0 0,0-18,0 17,0 19,0-1,0 1,0-1,0 0,0 1,0-1,0 0,0 1,0-1,-17 18,-1 0,18 18,0-1,0 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22.6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0,'18'0,"17"0,0 18,1-18,-19 0,36 0,-18 0,-17 17,17-17,1 18,-19-18,18 0,-17 0,0 0,17 0,-17 0,-1 0,19 0,-19 0,1 0,0 0,17 0,-18 0,1 0,17 0,-17 0,0 0,-1 0,1 0,0 0,-1 0,1 0,-18 18,17-18,1 0,0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24.12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0,'17'0,"-17"17,18-17,0 0,-18 18,17-18,-17 18,18-18,0 0,-1 17,1 1,0-18,-1 18,1-18,-18 17,18 1,-1-18,-17 17,18-17,-1 18,1 0,0-1,-18 1,17-18,1 0,0 18,-1-18,-17 17,18 1,0-18,-1 18,1-18,-18 17,17-17,1 18,0 0,-18-1,17-17,1 18,0-1,-1 1,1 0,-18-1,18-17,-1 0,-17 18,18 0,-1-18,1 0,-18 17,-18 1,1 0,-1-18,1 17,-1 1,0-18,18 17,-17 1,-1-18,0 18,1 17,-1-17,-17-18,35 35,-35-17,-1 17,19 0,-1-35,-17 18,17 17,0-17,-17-1,18 1,17 0,-18-18,0 0,18 17,-17 1,-1-18,0 18,18-1,-17-17,17 18,-18-18,0 17,18 1,-17-18,-1 18,18-1,0 1,18-18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36.10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24 96,'35'0,"36"0,17 0,0 0,35 0,-18 0,89-14,-53-13,18 27,-72-14,-16 14,-18 0,-18 0,18 0,-35 0,35-14,0 14,-1 0,-16 0,34 0,-34 0,-1 0,17 0,-17 0,-17 0,17 0,-17 0,17 0,0 0,-17 0,17 0,-17 0,17 0,0 0,-17 0,17 0,-17 0,17 0,0 0,1 0,-19 0,1 0,17 0,-17 0,17 0,0 0,0 0,0 0,-17 0,-1 0,19 0,-19 0,1 0,-1 0,19 0,-1 0,0 0,-17 0,0 0,17 0,-18 0,19 0,-1 0,-17 0,17 0,-17 0,17 0,-17 0,-1 0,18 0,-17 0,0 0,16 0,1 0,-17 0,0 0,17 0,-18 0,19 0,-19 0,19 0,-1 0,-17 0,17 0,-18 0,19 0,-1 0,0 0,18 0,-17 0,-1 0,0 0,-17 0,35 0,-19 0,-16 0,17 0,0 0,-17 0,17 0,-17 0,17 0,0 0,0 0,18 0,-35 0,35 0,0 0,17 0,-34 0,-1 0,-17 0,17 0,0 0,-18 0,36 0,-18 0,0 0,-17 0,0 0,17 0,-18 0,19 0,-19 0,1 0,17 0,1 0,-19 0,1 0,17 0,-17 0,-1 0,1 0,0 0,17 0,18 0,0 0,-18 0,-1 0,2 0,-19 0,1 0,0 0,-1 0,1 0,-1 0,19 0,-19 0,1 0,0 0,-1 0,1 0,0 0,-1 0,1 0,-18 28,0-15,0 1,0 0,0-1,0 1,0 0,0-1,0 1,0 0,0 0,0 0,-18-1,18 1,-17-14,17 14,0-1,-18 1,0 0,1-14,-1 0,0 0,18 14,-35-14,17 0,1 0,-1 0,1 0,-19 0,1 0,-17 0,34 0,-34 0,-1 0,17 0,-17 0,1 0,16 0,-17 0,0 0,18 0,-18 0,0 0,18 0,-18 0,1 0,-1 0,0 0,18 0,0 0,0 0,-18 0,35 0,-35 0,35 0,-35 0,1 0,34 0,-35 0,18 0,17 0,-17 0,0 0,0 0,0 0,0 0,-18 0,0 0,35 0,-35 0,0 0,18 0,0 0,17 0,-17 0,-18 0,35 0,-35 0,18 0,0 0,-18 0,1 0,17 0,-36 0,18 0,-17 0,34 0,-16 0,-19 0,18 0,0 0,-17-14,17 14,18 0,-17 0,-1 0,17-14,-17 14,0 0,36 0,-18 0,17 0,-17 0,17 0,0 0,-17 0,17 0,1 0,-18 0,-1 0,19 0,-19 0,19 0,-1 0,-17 0,17 0,2 0,-20 0,1 0,17 0,1 0,-1 0,0 0,1 0,-19 0,19 0,-1 0,1 0,-19 0,19 0,-1 0,0 0,1 0,-1 0,0 0,1 0,-1 0,-17 0,17 0,1 0,-19 0,19 0,-1 0,0 0,-17 0,0 0,18 0,0 0,-1 0,-17 0,17 0,0 0,-17 0,17 0,-17 0,18 0,-1 0,-17 0,17 0,0 0,-17 0,0 0,17 0,1 0,-19 0,19 0,-19 0,19 0,-1 0,0 0,1 0,-1 0,-17 0,17 0,-17 0,18 0,0 0,-1 0,0 0,1 0,-1 0,0 0,1 0,-1 0,1 0,-1 0,0 0,1 0,-1 0,0 0,1 0,-1 0,0 0,1 0,-1 0,18-14,0 1,18 13,-1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53:06.50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88,'106'0,"70"53,-17-53,-35 17,-36-17,-35 0,0 18,17-18,1 0,-1 18,-17-18,18 0,17 0,-18 0,1 0,-36 0,18 0,0 0,-18 0,1 0,-19 0,1 0,35 0,-35 0,34 0,-16 0,-1 0,0 0,18 0,-35 0,35 0,0 0,-18 0,35 0,-17 0,0 0,0 0,0 0,-18 0,18 0,0 0,-17 0,34-18,-17 18,0 0,-35 0,34 0,1 0,-35 0,35 0,-35 0,35 0,-18 0,0-18,36 18,-18-17,-18 17,0-18,18 18,-18 0,1 0,-1 0,0 0,0 0,18 0,-35-17,17 17,-17 0,0 0,17 0,-18 0,1 0,17 0,1 0,-1 0,-17 0,-1 0,1 0,17 0,-17 0,17 0,0 0,1 0,-19 0,1 0,-1 0,1 0,0 0,-1 0,1 0,0 0,17 0,-17 0,-1 0,19 0,-19 0,1 0,-1 0,1 0,0 0,-1 0,1-18,0 18,17-18,-17 18,-1 0,18 0,-17 0,0 0,-1 0,1 0,0-17,17 17,0 0,18-18,18 18,-18 0,17-18,-17 18,18 0,-1-17,1 17,-18 0,0 0,17 0,1 0,-36 0,18 0,0 0,-18 0,18 0,0 0,-35 0,34 0,1 0,-35 0,17 0,1 0,-1 0,0 0,0 0,1 0,-1 0,-17 0,35 0,-36 0,18 0,18 0,0 0,-35 0,0 0,34 0,-34 0,17 0,1 0,-1 0,0 0,-17 0,35 0,-18 0,-17 0,17 0,-17 0,-1 0,19 0,-19 0,18 0,-17 0,17 0,1 0,-1 0,-17 0,17 0,0 0,-17 0,17 0,-17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50.19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0 116,'88'-17,"0"-1,18 0,-35 18,-36 0,36 0,-18 0,-18 0,35 0,19 0,-1 0,-18 0,19 0,-19 0,-17 0,18 0,-1 0,-35 0,36-17,0 17,-1-18,-17 18,0 0,0 0,0 0,-18 0,36 0,-18 0,-18 0,0 0,18 0,-18 0,18 0,-18 0,-17 0,35 0,-35 0,17-18,18 18,0 0,-36 0,19 0,-19 0,1 0,17 0,-17 0,0 0,-1 0,1 0,-1 0,19 0,-19 0,1 0,17 0,-17 0,0 0,17 0,0 0,-17 0,17 0,0 0,1 0,-1 0,0 0,-17 0,35 0,-36 0,36 0,-17 0,-19 0,18 0,1 0,-1 0,18 0,-18 0,0 0,1 0,-1 0,0 18,18-18,-35 0,35 0,0 0,0 0,-18 0,18 18,0-18,-18 0,18 0,0 0,-18 0,18 0,0 0,0 0,0 0,0 0,-36 0,19 0,-1 0,-17 0,-1 0,1 0,17 0,-17 0,17 0,0 0,-17 0,17 0,-17 0,17 0,0 0,-17 0,35 0,-18 0,-17 0,17 0,-17 0,35 0,-18 0,-17 0,17 0,-17 0,17 0,0 0,-17 0,17 0,-17 0,-1 0,19 0,-19 0,18 0,-17 0,17 0,-17 0,0 0,-1 0,1 0,0 0,-1 0,1 0,0 0,-1 0,1 0,-1 0,1 0,0 0,-1 0,1 0,0 0,-1 0,1 0,0 0,17 0,-18 0,1 0,0 0,-1 0,1 0,0 0,-1 0,1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54.24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17,'106'-17,"17"17,-52 0,-18 0,0 0,17 0,-17 0,0 0,0 0,18 0,-36 0,18 0,0 0,-36 0,19 0,-19 0,19 0,-1 0,-17 0,17 0,-18 0,1 0,17 0,-17 0,0 0,17 0,-17 0,17 0,-18 0,1 0,0 0,-1 0,19 0,-19 0,1 0,0 0,-1 0,1 0,17 0,-17 0,17 0,-17 0,-1 0,19 0,-19 0,19 0,-1 0,0 0,18 0,-18 0,1 0,16 0,-34 0,17 0,-17 0,0 0,17 0,-17 0,-1 0,1 0,17 0,-17 0,-1 0,1 0,0 0,-1 0,1 0,0 0,-1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3:59.08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0 209,'17'0,"54"0,17 0,0 0,36 0,-1-35,53 35,-34-17,16 17,-70-18,-17 18,17-18,-17 18,-1 0,-34 0,34 0,-17 0,-18 0,18 0,18-17,-18 17,0 0,0 0,17 0,-35 0,18 0,-17 0,-19 0,19 0,-19 0,18 0,1 0,17 0,0 0,17 0,18 0,-35 0,18 0,-1 0,-17 0,-17 0,16 0,-16 0,-19-18,1 0,0 18,17 0,35 0,19 0,34 0,54-17,-36 17,17 0,-16-18,-19 18,0 0,-34 0,-19 0,-17 0,18 0,-18 0,-36 0,19 0,-1 0,-18 0,19 0,-19 0,1 0,0 0,-1 0,1 0,0 0,-1 0,1 0,17 0,0 0,-17 0,0 0,-1 0,1 0,17 0,-17 0,-1 0,1 0,0 0,-1 0,1 0,0 0,-1 0,1 0,0 0,-1 0,1 0,0 0,-18 18,17-18,-17 17,18-17,-18 18,-18-18,18 18,-17-18,-1 0,0 0,-35 0,0 0,18 0,-35 17,17-17,0 18,17-18,-16 0,-19 18,0-18,19 17,-19-17,-17 18,35-18,-18 0,18 17,-17-17,17 18,0-18,18 0,-18 18,-18-18,18 0,18 0,-18 17,0-17,0 18,0-18,0 0,1 18,34-18,-17 17,17-17,-17 0,-1 0,19 0,-18 0,-18 0,35 0,-17 0,17 0,-17 0,-1 0,19 0,-36 0,35 0,-35 0,18 0,0 0,-18 0,18 0,-1 0,19 0,-19 0,19 0,-18 0,-1 0,19 0,-19 0,-17 0,36 0,-36 0,0 0,35 0,-17 0,0 0,-1 0,1 0,18 0,-36 0,17 0,19 0,-19 0,19 0,-1 0,-17 0,17 0,1 0,-19 0,1 0,17 0,1 0,-36 0,35 0,-17 0,17 0,-35 0,18 0,17 0,-17 0,18 0,-1 0,-17 0,17 0,-17 0,17 0,0 0,-17 0,18 0,-19 0,19 0,-1 0,-35 0,35 0,1 0,-19 0,1 0,0-17,0 17,17 0,0 0,-17 0,17 0,-17 0,18 0,-1 0,-17 0,17 0,0 0,1 0,-1 0,0 0,1 0,-1 0,1 0,-19 0,19 0,-1 0,0-18,1 18,-19 0,19 0,-1 0,0 0,1 0,-1 0,1 0,-1 0,0 0,1 0,-1 0,0 0,1 0,-1 0,0 0,1 0,-1 0,1 0,-1 0,18-18,0 1,0-1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4:04.99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0 106,'35'0,"18"0,17-18,-17 1,35-1,18 1,-53 17,18-18,-1 18,-17-18,-35 18,35 0,-36 0,19 0,-19 0,1 0,0 0,-1 0,1 0,-1 0,1 0,0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4:11.21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2,'36'0,"17"0,17 0,36 0,18 0,52 0,-17 18,-18-18,-18 18,-17-18,-18 0,0 35,-17-35,-36 0,-17 18,17-18,0 17,-17-17,35 18,-18-18,1 0,-1 18,18-18,-36 17,36-17,0 18,-17-18,16 0,1 0,-17 0,17 18,-1-18,-34 0,17 0,1 0,-19 0,19 0,-19 0,19 0,-1 0,-18 0,19 0,34-18,54 18,52-53,71 35,-35-35,-89 36,-70-1,0 18,18-18,-18 18,17 0,-17 0,18 0,-19 0,-34 0,35 0,-18 0,-17 0,0 0,-1 0,18 0,1 0,-19 0,1 0,17 18,-17 0,17-18,18 0,0 0,-18 0,18 0,35 0,1 0,34 0,36 17,-36 1,-34 0,-19-18,1 0,-18 17,-36-17,18 18,-17-18,0 0,17 0,-17 0,-1 0,-17 18,36-18,17 0,17 0,-35 0,54 0,69 0,72 0,-1 17,-17-17,-36 0,-53 18,-52-18,0 18,-36-18,0 0,-17 0,17 0,-17 0,-1 0,1 0,17 0,-17 0,-1 0,1 0,0 0,-1 0,1 0,0 0,-1 0,1 0,0 0,-1 0,1 0,0 0,-1 0,1 0,-1 0,1 0,0 0,-1 0,1 0,0 0,-1 0,1 0,0 0,-1 0,1 0,-1 0,1 0,0 0,-18 17,0 1,-18-18,18 17,-18-17,-17 0,18 0,-19 0,-17 0,0 0,1 0,-19 18,0-18,36 0,-35 0,-19 18,1-18,-35 0,-1 35,36-35,-35 0,34 0,1 0,-18-18,53 18,-35 0,18 0,-1 0,1 0,17 0,0 0,0 0,18 0,-1 0,-17 0,36 0,-36 0,18 0,-1 0,1 0,-18 0,35 0,-35 0,36 0,-36-17,18 17,-1 0,1 0,0 0,17 0,-17 0,17 0,-17 0,-18 0,18-18,0 18,-18-18,35 18,-17-17,-1 17,19 0,-36 0,18-18,17 18,-17 0,17 0,-17 0,-1 0,19 0,-36-17,0 17,18-18,-18 18,0 0,0-18,0 18,0-17,-17 17,34-18,-34 18,17 0,0 0,18 0,-18 0,0 0,35 0,-35 0,18 0,0 0,-18 0,35 0,-35 0,18 0,0 0,17 0,0 0,1 0,-1 0,18-35,-35 35,-18 17,0 1,0-18,-35 18,0-1,-18 1,0-18,35 18,-17-18,18 0,-1 0,1 0,34 0,-17 0,0 0,18 0,-18 0,36 0,-36 0,17 0,19 0,-36 0,18 0,17 0,-17 0,17 0,-17 0,0 0,17 0,-35 0,35 0,-35 0,18 0,0 0,0 0,-1 0,19 0,-36 0,17 0,19 0,-36 0,35 0,-17 0,0 0,17 0,-17 0,17 0,-35 0,18 0,17 0,-17 0,0 0,17 0,-17 0,17 0,-17 0,-18 0,18 0,17 0,0 0,-17 17,18-17,-1 0,-17 0,-1 0,1 0,17 0,1 0,-1 0,1 0,-1 0,0 0,1 0,-1 0,0 0,1 0,-19 0,19 18,-19-18,19 0,-1 0,1 0,-1 17,0-17,1 0,-1 0,0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4:28.44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28,'17'0,"36"0,36 0,52 0,106 0,-18 0,53 0,-70 0,-89 0,-52 0,-36 0,0 0,36 18,-36-18,36 18,-18-1,-18-17,-17 18,17-18,-17 0,-1 17,1-17,-1 0,1 0,0 0,-1 0,1 0,0 0,-1 0,19 0,-19 0,18 0,-17 0,0 0,-1 0,1 0,0 0,-1 0,1 0,0 0,-1 0,1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4:41.88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17,'18'0,"-1"0,1 0,17 0,0 0,1 0,17 0,-18 0,35 0,1 0,-18 0,35 0,-35 0,18 0,-19 0,-34 0,17 0,1 0,-1 0,-17 0,-1 0,1 0,-1 0,1 0,0 0,-1 0,1 0,0 0,-1 0,1 0,0 0,-1 0,1 0,0 0,-1 0,1 0,-1 0,1 0,17 0,-17 0,35 0,-35 0,34 0,-16 0,-19 0,19 0,17 0,-36 0,1 0,-1 0,19 0,-19 0,1 0,0 0,-1 0,1 0,0 18,-1-18,1 0,0 0,-1 0,-17 17,35-17,1 0,34 0,-17-17,18 17,-1-18,-17 18,18 0,17 0,-17 0,-19 0,19 0,0 0,-1 0,-35 0,36 0,-18 0,-18 0,18 0,0 0,-18 0,18 0,0 0,0 0,-18 0,18 18,-18-18,1 0,-19 0,19 17,-19-17,1 0,0 0,17 0,-18 18,19-18,-19 17,-17 1,53-18,0 0,53 0,18 0,52-18,53 18,-17 0,0 0,-36 0,-53 0,-70 0,18 0,-18 0,-36 0,36 0,-17 0,-19 0,1 0,0 0,17 0,35 0,36 18,53-18,35 0,-18 0,18 18,-105-18,-19 17,-17-17,18 18,-36-18,0 0,0 0,1 0,-19 0,1 0,0 0,17 0,36 0,-19 0,19-18,52 18,-34-17,34 17,-35 0,18 0,-18 0,-52 0,17 0,-18 0,-18 0,19 17,-19-17,1 0,0 0,-1 0,1 0,0 0,-1 0,1 0,-1 0,1 0,0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4:45.54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1076 0,'-53'70,"-35"-17,53 0,-1-18,1-35,18 18,17 0,-18-1,0-17,18 18,-17-18,-1 0,18 18,-18-18,1 17,-1 1,18 0,-18-18,1 0,-1 17,18 1,-17-18,-1 0,0 17,1 19,-1-19,0-17,-17 18,17 17,-17-17,17 0,1-18,-18 35,35-17,-36-18,19 17,17 18,-18-35,-17 18,35 0,-18-1,0-17,1 18,-1 0,18-1,-17-17,-1 0,18 18,-18-18,18 18,-17-18,17 17,-18-17,18 18,-18-18,18 17,-17-17,-1 0,18 18,-18-18,18 18,-17-18,-1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4:47.18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28 0,'0'18,"0"0,0-1,0 1,0 0,-18-1,18 1,0 17,0-17,0-1,0 19,0-19,0 19,0-1,0 0,0-17,0-1,0 1,0 0,0-1,0 1,0 0,0-1,0 1,0 0,0-1,53-17,70-17,1-1,17-17,-53 17,-17 0,-18 1,-18 17,-17 0,17 0,0 0,-17 0,-1 0,19 0,-1 0,-17 0,-1-18,1 18,-1 0,1 0,0 0,-1 0,1 0,0 0,-1 0,1-18,0 18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03.15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0 232,'141'0,"18"0,-18 0,-18 0,-34 0,-37 0,-34 0,0 0,17 0,-17 0,35 0,-36 0,54 0,-1 0,-17 0,35 0,-35 0,18 18,-18-18,0 0,0 0,17 0,-17 0,-18 0,18 0,0 0,-35 0,35 0,0 0,-18 0,18 0,0 0,-18 0,18 0,0 0,-18 0,18 0,-35 0,52 0,-34 0,-1 0,18 0,17 0,-52 0,17 0,18 0,-18 0,1 0,-1 0,-17 0,-1 0,19 0,-19 0,19 0,-19 0,1 0,17 17,0-17,1 0,-19 0,19 0,-1 0,0 0,18 0,-35 0,35 18,-1-18,-34 0,35 0,-18 0,1 18,-1-18,18 0,-36 17,36-17,-17 0,-1 0,18 0,-18 0,0 0,1 0,17 0,-36 0,36 0,-35 0,35 18,0-18,0 17,-36-17,36 0,-18 18,1-18,-1 18,18-18,-18 0,0 17,-17-17,0 18,-1-18,19 0,-19 0,1 18,-1-18,1 17,0-17,-1 0,1 0,0 18,-1-18,1 0,0 0,-1 0,1 0,0 0,-1 0,-17-18,18 18,-1-17,1 17,0 0,-1 0,-17-18,18 18,0 0,-1 0,1-18,0 18,-1 0,1 0,-1 0,1 0,0-17,-1-1,1 18,0 0,-1-18,1 18,0 0,-1 0,1 0,-1 0,-17-17,0-1,0 1,0-19,0 19,0-19,-17 36,17-17,-18-1,18 0,-17 1,-1-1,0 18,1 0,-1-35,-17 17,-1 1,19-1,-1 18,-17 0,0-18,-1 18,1-17,-18 17,0 0,18 0,-36 0,1 17,17-17,-18 18,36-18,-18 0,0 18,18-18,-18 17,0-17,36 0,-36 0,17 0,1 18,0-18,-18 0,35 0,-35 0,0 0,36 0,-36 0,18 0,-1 0,1 0,-18 0,35 0,-34 0,34 0,-35 0,0 0,18 18,-18-18,0 0,35 0,-35 17,18-17,17 18,-17-18,0 17,17-17,-17 18,17-18,-17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53:09.08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0,'141'0,"-53"0,-17 0,17 0,-17 0,-1 17,18-17,1 0,-19 0,18 0,-35 0,0 0,0 0,0 0,-18 0,18 0,0 0,-18 0,18 0,0 0,-18 0,1 0,-1 0,-17 0,17 0,-17 0,-1 0,18 0,1 0,-19 0,1 0,0 0,-1 0,1 0,0 0,-1 0,1 0,-1 0,19 0,-19 0,19 0,-19 0,1 0,0 0,-1 0,19 0,-19 0,1 0,-1 0,1 0,17 0,-17 0,17 0,-17 0,0 0,-1 0,1 0,-1 0,19 0,-19 0,1 0,0 0,-1 0,1 0,0 0,-1 0,18 0,-17 0,0 0,-1 0,1 0,0 0,17 0,-17 0,-1 0,19 0,-19 0,18 0,1 0,-19 0,1 0,0 0,-1 0,1 0,0 0,-1 0,1 0,17 0,-17 0,-1 0,1 0,0 0,-1 0,1 0,0 0,-1 0,1 0,-1 0,1 0,0 0,-1 0,1 0,0 0,-1 0,1 0,0 0,-1 0,1 0,35 0,-18 0,18 0,0 0,17 0,-34 0,17 0,17 0,-35 0,18 0,0 0,-17 0,17 0,-18 0,0 0,18 0,0 0,-35 0,17 0,-18 0,36 0,-17 0,-19 0,36 0,-35 0,17 0,0 0,-17 0,17 0,-17 0,17 0,1 0,-19 0,18 0,-17 0,0 0,17 0,-17 0,17 0,-17 0,17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07.15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31 339,'18'0,"52"0,-17 0,18 0,17 0,0 0,35 0,-34 0,16 18,-52-18,-17 17,-1-17,0 0,0 18,18-18,-35 0,35 0,0 18,-36-18,36 0,-17 17,-1-17,0 18,-17-18,0 0,17 18,-18-18,1 0,17 0,1 0,-1 0,-17 0,-1 0,1 0,-1 17,1-17,0 0,-1 0,1 0,0 0,-1 0,1 18,0-18,-1 0,1 0,-1 0,1 0,0 0,-1 0,1-18,-18 1,0-1,18 18,-18-18,17 1,-17-1,18 18,-18-18,18 18,-18-17,0-1,0 0,0 1,0-1,-18 18,18-17,-18 17,1-18,17 0,-18 18,0-17,1 17,-1-18,0 0,1 18,-1 0,1 0,-1-17,0 17,18-18,-35 18,17-18,-17 18,17-17,1 17,-18-18,17 18,0-17,1 17,-19 0,1 0,0-18,0 18,35-18,-36 18,1-17,0 17,17 0,0 0,-17 0,17 0,-17 0,18 0,-1 0,-17 0,-1 0,19 0,-19 0,1 0,18 0,-19 0,19 0,-19 0,-17 0,36 0,-18 0,17 0,0 0,-17 0,17 0,-17 0,0 17,17-17,0 18,-17-18,18 18,-1-18,-17 0,17 0,-17 0,17 17,0-17,-17 0,35 18,-35-18,0 17,17-17,0 0,1 0,-1 18,0-18,1 0,-1 0,1 0,17 18,-18-18,0 0,1 0,34 0,1 0,0 0,17-18,-18 18,19 0,-19 0,19-18,34 18,-52-17,35 17,17 0,-34 0,34 0,-17-18,0 18,0 0,0 0,0 0,-36 0,19 0,-19 0,19 0,-1 0,-18 0,19 0,-19 0,19 0,-1 0,-17 0,34 0,-16 0,-19 0,19 0,-1 0,0 0,1 0,-19 0,1 0,-1 0,1 0,0 0,-1 0,1 0,0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14.1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0 196,'17'0,"1"0,17 0,18 0,-35-17,52 17,-17 0,18-18,-18 18,17-18,1 18,17 0,-17-17,-1 17,-17 0,18 0,-1 0,-17 0,18 0,-1 0,1 17,-18-17,-36 18,36-18,-17 0,-36 18,35-18,-17 0,-1 0,18 0,-17 0,17 0,36-18,-1 0,-17 1,71-1,-18-17,0 17,-54 18,19-18,35 1,-71-1,36 18,-18 0,-18 0,0 0,0 0,1 0,-1 0,-17 0,35 0,-1 0,-16 0,-1 0,0 0,-17 0,35 0,-36 0,1 0,17 0,-17 0,17 0,-17 0,0 0,-1 0,-17 18,18-18,-18 17,35-17,36 18,-18-18,17 0,1 0,17 0,-35 0,0 18,0-18,0 0,-18 0,0 0,18 0,-35 17,17-17,0 18,-17-18,17 0,-17 18,-1-18,1 17,0-17,-1 0,1 0,35 0,17 0,1 0,17 0,-35 0,35 0,-17 0,-1 0,19 0,-19 0,-17 0,0 18,0-18,-35 0,17 0,0 0,-17 18,-1-18,1 17,-18 1,35-18,18 0,18 0,-18 0,17 17,1-17,17 18,35-18,1 18,-36-18,0 17,-17-17,-36 18,-17-18,17 0,0 0,-17 0,17 0,-17 0,0 0,52 0,1-18,17 18,35-17,54 17,-36-18,18 18,-36 0,-35 0,-17 0,-18 0,0 0,0 0,-36 0,36 0,-18 0,-17 0,0 0,17 18,-17-18,-1 0,1 0,17 0,-17 0,-1 17,19-17,-19 0,1 0,0 0,-1 0,1 18,0-18,-1 0,1 0,-1 0,1 0,0 0,-1 0,19 0,-19 0,1 0,0 0,-1 0,1 0,17 18,0-18,1 0,-1 0,0 0,-17 0,0 0,17 0,-18 0,1 0,0 0,17 0,0 0,1 0,-19 0,1 0,17 0,-17 0,17 0,0 0,-17 0,17 0,-17 0,-1 0,19 0,-19 0,1 0,17 0,1 0,-19 0,1 0,0 0,-1 0,1 0,-1 0,1 0,0 0,-1 0,1 0,0 0,-1 0,1 0,0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19.58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247 325,'70'0,"1"18,17-18,-17 17,-1 1,1-1,-1-17,-34 0,17 18,-18-18,0 18,0-18,1 17,-19-17,19 0,-19 0,19 0,17 18,-36-18,18 0,1 0,-19 0,1 0,0 0,-1 0,1 0,0 0,-1 0,1 0,17 0,-17 0,17 0,-17 0,-1 0,1 0,0 0,17 0,0 0,-17 0,-1 0,19 0,-19 0,1 0,17 0,1 0,-19 0,18 18,-17-18,0 0,17 0,0 0,-17 0,17 0,-17 0,-1 0,19 0,-1 0,-17 0,-1 0,1 0,0 0,-1 0,1 0,-1 0,1 0,0 0,-1 0,1 0,0 0,-1 0,1 0,0 0,-1 0,1 0,0-18,-1 18,1-18,-1 18,1 0,17-17,-17 17,0 0,-1 0,1 0,-18-18,18 18,-1 0,1 0,-1 0,-17-18,18 18,0 0,-1 0,1 0,0 0,-1 0,-17-17,18-1,0 18,-1 0,1 0,-18-17,17-1,1 0,-18 1,0-1,0 0,0 1,0-1,0 0,0 1,-18 17,1 0,-1-18,1 18,17-18,-18 18,0 0,1-17,-1 17,-17 0,35-18,-36 1,-16-1,34 18,-17 0,17 0,-17 0,-1-18,19 18,-18 0,-1 0,1 0,17 0,-17 0,0 0,17 0,-35 0,36 0,-19 0,1 0,17 0,-17 0,17 0,-17 0,0 0,0 0,-1 0,19 0,-1 0,-17 0,17 0,-17 0,0 0,-1 0,19 0,-1 0,-17 0,17 0,-17 0,17 0,-17 0,0 0,17 0,-35 0,35 0,-17 0,0 0,17 0,-17 0,-18 0,35 0,-17 0,18 0,-36 0,0 0,35-17,-53 17,36-18,0 18,-18 0,18 0,-1 0,-16 0,16 0,1 0,0 0,-1 0,19 0,-18 0,17 0,0 0,-17 0,17-18,-17 18,17 0,1 0,-19 0,1 0,18 0,-1 0,0 0,1 0,-19 0,19 0,-19 0,19 0,-1 0,1 0,-1 0,0 0,1 0,-1 0,36 0,-1 18,19-18,-1 0,18 35,0-17,17 17,1-17,-36 17,18-17,0-1,0 1,-36 0,19-18,-1 17,-17-17,-1 18,19-18,-36 18,17-18,1 0,-1 0,1 0,0 17,-1-17,1 18,0-18,17 0,-17 0,-1 0,18 0,1 0,-19 0,19 0,-19 0,1 0,17 0,-17 0,0-18,17 18,0 0,-17 0,-1-17,1 17,0-18,17 18,-17-18,-1 18,18 0,-35-17,18 17,17-18,-17 18,0 0,-1 0,1 0,0 0,-1 0,18 0,-17 0,0 0,-1 0,19 0,-19 0,1 0,17 0,-17 0,0 0,17 0,-18 0,19 0,-19 0,19 0,-19 0,1 0,17 18,-17-18,-1 17,19-17,-19 0,1 0,17 0,-17 0,17 0,-17 0,-1 0,1 0,0 0,-1 0,1 0,-18 18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29.67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59 653,'0'71,"0"52,0-35,0-35,0 18,0-1,0 18,0-35,0-17,0 17,0-36,0 36,0-35,0-1,0 19,0-1,0 0,0-17,0 17,0-17,0-1,0 19,0-19,0 1,0 17,0 0,0-17,-18 0,18 17,-17-17,17 17,0-17,0-1,0 19,0-1,-18-18,18 19,0-19,0 1,0 17,0 1,0-19,0 1,0-1,0 1,0 0,0 17,0-17,0-1,0 1,0 0,0-1,0 1,0-36,18-17,-1-53,1-36,35-87,-18-1,0-17,1 17,-19 88,19-34,-19 70,1 35,-18 0,0 17,0-34,0 17,0 0,0 0,0 0,0 0,-18 36,18-19,-17 1,-1 0,18 17,0 1,-18-19,18 19,0-1,0-17,0 17,0 0,0 1,0-1,0 1,-17 17,17-18,0 0,0 1,-18 17,18-18,0 0,-18 18,1 0,-1 18,18 0,0 17,0 18,-17 0,17 17,0 36,-18-18,18 36,-18-54,18 19,0-37,0-16,0 17,0-36,0 36,0-18,0-17,0 35,0-18,0-17,0 35,0-36,0 36,-17-17,17-19,0 19,0-1,0-17,0 17,0-18,0 19,0-19,-18 1,18 17,0 1,0-1,0-18,0 36,0-17,0-1,0-17,0-1,0 18,0-17,0 0,0-1,0 1,0 17,0-17,0 17,0-17,0 0,18-1,-18 1,0-1,0 1,0 0,0-1,0 1,0 0,17-18,1 0,0 0,-18-18,17 0,1 1,17-36,-35-18,35 1,-17 34,17-69,-17 69,-18-34,18-1,-18 18,0 18,0 0,0-18,0 18,0 17,0 0,0 1,0-1,0 0,0 1,0-1,0 0,0 1,0-1,-18 18,18-18,0 1,0-1,0 1,-18 17,18-18,-17 0,17-17,-18-18,0 35,18-34,0 16,0 1,0 17,-17 1,17-1,0 0,-18 18,18-17,0-1,0 1,0-1,0 0,-18 18,1 0,-1 0,18 18,0 0,0 34,0 1,0-17,0 17,0-1,0-16,0 17,0 0,0-36,0 36,0-18,0-17,0 17,0 1,0-19,0 1,0 17,0-17,0-1,0 1,0 0,0-1,0 1,0 0,0-1,0 1,0 0,18-18,-18 17,0 1,17-1,-17 1,0 17,18 1,-18-19,18 1,-18 0,0-1,0 1,0-1,0 1,0 0,0-1,0 1,0 0,0-1,0 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36.17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70 146,'141'0,"53"0,-35 0,-36 0,-17 0,-17 0,16 0,-16 0,-1 0,0 0,0 0,0 0,-35 0,18 0,-18 0,-36 0,19 0,-19 0,1 0,0 0,-1 0,1 0,-1 0,1 0,0 0,-1 0,1 0,0 0,-1 0,1 0,0 0,17 0,-18 0,1 0,0 0,-1 0,1 0,0 0,-1 0,1 0,17 0,-17 0,0 0,-18 18,17-18,-17 17,18-17,70 0,35 0,54 0,35 0,-36 0,0 0,1 0,-89 0,-18 0,1 0,-36 0,-17 0,17 0,-17 0,-1 18,1-18,0 18,-1-18,19 0,-19 0,19 0,-19 0,1 0,17 0,-17 17,-1-17,19 0,-19 0,1 18,0-18,-1 0,1 0,0 17,34-17,37 0,69-35,72 35,-1-17,-70 17,-36 0,-70 0,18 0,-1 0,1 17,17-17,-35 18,-18-18,18 0,-18 17,-17-17,0 18,-1-18,1 0,0 0,-1 18,-17-1,71-17,35 0,17 0,1 18,17-18,70 18,1-1,0 19,-36-1,-17 0,-106-17,0-18,-18 0,-17 0,-1 0,1 0,-1 0,54 0,17 0,-17-18,17 0,35-34,36 34,53 0,-36-17,-35 35,-35-18,-18 1,-35 17,0 0,-18 0,1 0,-19 0,1 0,0 0,-1 0,1 0,0 0,-1 0,1 0,0 17,34 1,19-18,0 18,34-18,19 17,-1-17,-17 18,-53-18,0 18,0-18,-18 17,0-17,-17 0,0 0,-1 18,1-18,35 0,-18 0,18-18,0 18,0-17,-18 17,1 0,-19 0,18 0,1 0,-1 0,-17 0,-1 0,1 0,0 0,-1-18,1 18,-1 0,1 0,0 0,-1 0,1 0,0 0,-1-18,1 18,0-17,-18-1,17 0,-17 1,0-1,0 0,0 1,0-1,-17 1,17-1,0 0,0 1,-18 17,0-18,1 18,17-18,-18 18,0-17,1 17,-1 0,0 0,-17 0,0 0,0 0,17 0,0 0,-17 0,17 0,-17 0,0 0,-18 0,35 0,-17 0,0 0,-1 0,19 0,-1 0,-17 17,17-17,-17 18,0-18,17 18,-17-18,-18 0,35 17,-17-17,0 0,17 0,-17 0,17 0,-17 18,0-18,-1 0,1 18,17-18,1 17,-19-17,1 0,18 18,-19-18,19 0,-19 17,1-17,-18 0,36 0,-1 0,-17 0,-1 0,1 0,0 0,17 0,-17 0,17 0,-17 0,0 0,-1 0,19 0,-1 0,-17 0,17 0,1 0,-1 0,-17 0,-1 0,19 0,-19 0,19 0,-1 0,-17 18,0-18,17 0,0 0,-17 0,0 0,-18 0,0 0,0-18,0 18,0-17,-17-1,17 18,17 0,1 0,-18-17,36 17,-19 0,1-18,17 18,-17-18,0 18,17-17,-17 17,0-18,17 18,-17 0,17 0,-17 0,0 0,-1 0,19 0,-1 0,-17 0,17 0,0 0,1 0,-18 0,17 0,0 0,-17 0,17 0,1 0,-19 0,19 0,-18 0,17 0,-17 0,-1 0,19 0,-1 0,0 0,-17 0,0 0,0 0,-1 0,19 0,-1 0,0 0,-17 0,0 0,0 0,17 0,0 0,-17 0,17 0,1 0,-1-18,-17 18,17 0,1 0,-19 0,1-17,0-1,17 18,-17-18,-1 18,19 0,-18 0,17-17,0 17,-17 0,17 0,1 0,-19 0,1 0,18 0,-1 0,0-36,-17 36,0 18,-18-18,0 18,35-18,-17 17,-18-17,35 0,-35 0,1 0,-1 0,-18 0,1 0,-1 0,36 0,-18 0,-18 0,36 0,-18 0,0 0,18 0,0 0,-36-17,53 17,-35-18,1 18,-1 0,17 0,1 0,-18-18,36 18,-19 0,1 0,0 0,17-17,0 17,-17 0,17 0,1 0,-1 0,-17 0,17 0,1 0,-19 0,1 0,0 0,17 0,1 0,-1 0,-17 0,17 0,0 0,-17 0,17 0,1 0,-18 0,-1 0,19 0,-19 0,19 0,-1 0,0 0,-17 0,0 0,17 0,1 0,-19 0,19 0,-1 0,0 0,-17 0,17 0,1 0,-18 0,-1 0,19 0,-1 0,0 0,1 0,-1 0,0 0,1 0,-18 0,-18 17,17-17,-34 0,-1 18,1-18,17 0,-18 18,1-18,17 0,0 17,-18-17,1 0,17 0,0 0,0 0,0 0,0 0,0 0,0 0,18 0,0 0,-1 0,19 0,-18 0,17 0,-17 0,-1 0,1 0,0 0,-1 0,19 0,-36 0,35 0,-35 0,18 0,17 0,-17 0,-18 0,36 0,-19 0,19 0,-19 0,1 0,0 18,17-18,1 0,-1 0,0 18,1-18,-1 0,0 17,1-17,-1 0,0 0,-34 18,34-18,-17 0,-1 0,1 0,-18 0,0 0,18 0,-18 0,0 0,18-18,0 18,-1 0,19 0,-19 0,1-17,17 17,-17-18,18 18,-1-18,0 18,1 0,17-17,-36 17,19 0,-1 0,0 0,1 0,-1 0,1 0,-1 0,0 0,1 0,-1 0,0 0,1 0,-1 0,0 0,1 0,-18 0,17 0,0 0,-17-18,17 18,1 0,-1 0,0 0,1 0,-1 0,0 0,1 0,-1 0,1 0,-1 0,36 0,-1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44.75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145 300,'0'176,"0"36,0-54,0-52,0-18,0 18,0-70,0-1,0-18,0 1,0 0,0-1,0 1,-18-18,18-35,-17-36,17 1,-18 17,18-53,-18-18,18 19,0-19,-17 18,17 18,-18 18,18 34,-18-34,18 17,0 35,0-17,-17 0,17 17,0-17,0 17,0 0,0 1,0-1,0 36,0 123,0 88,17-105,-17-71,0-1,0-34,0 17,0-17,0 0,0-1,0 1,0 0,0-36,0-17,0-36,0 18,0 18,0-18,-17 18,17 17,0 0,0 1,0-1,0 1,0-1,0 36,0 17,0 35,0-52,17 17,-17 1,0-19,0 1,0 17,0-17,0-1,0 1,0 17,0-17,0 0,0-1,0 1,0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53.91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0,'36'0,"52"0,53 0,18 0,17 18,0-18,1 18,-18-18,17 17,-53-17,-34 0,-54 0,35 0,1 0,-36 0,1 18,16-18,-34 0,35 18,-18-18,-17 0,17 0,0 0,1 0,-19 0,1 0,0 0,-1 0,1 0,0 0,-1 0,1 0,-1 0,1 0,0 0,-1 0,1 0,0 0,35 0,-18 0,18 0,17 0,-17 17,0-17,18 0,-18 18,0-18,-1 18,1-18,-17 0,17 0,0 17,-1-17,-16 18,17-18,0 17,-18-17,0 0,18 18,-18-18,1 0,16 0,-34 18,17-18,1 0,-19 0,1 17,0-17,-1 0,1 0,0 0,17 0,18 0,35 0,0 0,-17 0,-36 0,18 0,0 0,-36 0,36 0,-35 0,0 0,-1 0,1 0,0 0,-1 0,1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5:56.24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530 187,'35'0,"53"-18,18 18,-18-17,36-1,17 18,17-18,1-17,-18 35,-52-18,-19 18,18 0,-35 0,0 0,-18 0,1 0,34 0,-52 0,52 0,-17 0,-35 0,35 0,-35 0,34 0,1 0,-35 0,35 0,-18 0,-17 0,35 0,-36 0,36 0,-17 0,-1 0,0 0,0 0,-17 0,17 0,-17 0,0 0,17 0,0 0,-17 0,-1 0,1 0,0 0,-1 0,1 0,0 0,-1 0,1 0,0 0,-1 0,1 0,-1 0,1 0,0 0,-1 0,1 0,0 18,-1-18,-17 18,18-1,0 1,-1-18,-17 18,0-1,0 1,0-1,0 1,-17-18,17 18,-18-1,18 1,-18 0,18-1,-17-17,-1 18,0 0,1-18,-1 0,0 0,1 0,-18 17,-1-17,1 18,0-18,-18 0,18 0,-1 0,-17 0,36 0,-19 0,19 0,-19 0,1 0,0 0,0 0,-18 0,35 0,-35 0,18-18,0 18,-18 0,17 0,1 0,-18-17,18 17,17 0,-17 0,0 0,17 0,-17-18,17 18,-17 0,-18-18,18 18,-18-17,0 17,0-18,18 18,-1 0,-16-18,16 18,1-17,-18 17,35 0,-35-18,18 18,0-18,0 18,-1 0,1 0,0 0,-18 0,35 0,-35 0,36 0,-36 0,18 0,-1 0,1 0,-18 0,35 0,-35 0,18 0,0 0,0 0,17 0,-17 0,-1 0,19 0,-1 0,1 0,-36 0,17 0,19 0,-19 0,-16 0,16 0,19 0,-1 0,-17 0,17 0,0 0,1 0,-1 0,0 0,1 0,-1 0,1 0,-1 0,0 0,1 0,-1 0,0 0,1 0,-1 0,0 0,18 18,0-36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6:00.39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0 115,'176'0,"89"0,-1 17,-87-17,-54 0,1 0,-54 18,1-18,-36 0,36 0,-18 0,-36 0,19 0,-19 0,1 0,-1 18,36-18,18 0,35 0,70 0,36 0,-36 0,1-18,-89 18,-18 0,-34 0,-19 0,19 0,-19 0,1 0,17 0,-17 0,17 0,-17 0,17 0,0 0,-17 0,17 0,-35 18,35-18,36 0,17 0,71-18,17 18,-88 0,1 0,-1 0,0 0,36 0,-36 0,18 18,-18-18,-18 17,1 1,-36-18,0 18,1-18,-19 17,36-17,53 0,123-17,71-1,18-17,-107 35,-69 0,-19 0,0 0,1 0,-36 17,-35 1,-18-18,1 18,-1-18,-17 17,-1 1,-52 35,-530 176,-687 36,1287-265,54 0,34-18,36 18,35-18,53-17,35 35,18 0,-88 0,-71 0,-36 18,-69-18,17 17,-18-17,-17 0,-1 0,-17 18,0-53,0-1,0 19,0-19,0-16,0 16,0 1,0-18,-17 35,-1-34,0 34,18 0,-17-17,17 17,-18 1,0-1,1 0,17 1,-18-1,18 1,-18 17,18-18,0 0,-17 18,-1 0,18-17,-17-1,17 0,-18 18,0-17,18-1,-17 0,-1 1,0 17,18-18,-17 0,-1 18,18-17,-18 17,1 0,34 0,1 0,35 0,18 17,52 1,18 17,53 1,-17-1,-36-35,17 18,-16-18,-37 17,-69-17,17 0,-18 0,-18 0,1 0,0 18,17-18,-17 0,-1 0,1 0,0 0,-1 0,1 0,-1 0,1 0,0 0,17-18,-17 18,-18-17,35 17,-17 0,-1 0,1 0,0 0,-1 0,1 0,-1 0,1 0,0 0,17 0,-17 0,17 0,-17 0,-1 0,36 0,35-18,36 18,17-35,71 35,-1-18,-70 18,-52 0,-37 0,19 0,-36 0,18 0,0 0,0 0,-18 0,18 0,0 0,-18 0,36 18,-18-18,0 0,0 0,-18 17,18-17,-35 0,17 0,-18 0,36 0,-35 0,0 0,-1 0,1 0,0 18,-1-18,1 0,-1 0,-17 18,36-18,17-18,0 18,0 0,-1-18,54 18,18-17,52 17,18 0,18 0,-36 0,-88 0,36 0,-36 0,-35 17,18-17,-36 0,0 18,0-18,-17 18,0-18,-1 0,1 17,0-17,-1 0,36 0,-18 0,54 0,69 0,195 0,141-35,-229 35,-142 0,-52 0,-36 0,18 0,-18 0,0 0,1 0,-1 0,0 0,-35 18,18-18,17 0,-35 17,18-17,-1 0,1 0,0 0,-1 0,1 0,0 0,-1 0,1 0,0 0,-18 18,17-18,1 0,-1 0,1 0,0 0,-1 0,1 0,0 18,-1-18,1 0,-18 17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6:07.14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214 88,'0'89,"17"16,1 19,0-36,35 36,-36-1,1 1,-1-19,1-52,0 0,-1 0,-17 0,18-35,-18-1,18 19,-18-1,0-17,17-1,-17 18,18-35,-18 18,0 0,18-18,-18 17,0 1,0 0,0-1,0 1,0 0,0-1,0 1,0-1,0 1,0 17,0-17,0 0,0 17,0-17,0-1,0 1,0-1,0 1,0 0,0-1,0 1,0 0,0-1,-18-17,18 18,-18 0,18-1,0 1,-17 0,-1-1,18 1,0-1,0 1,-18 0,1-1,17 1,-18-18,18 18,-18-1,1 1,-1 0,18-1,-17 1,17-1,-18-17,18 18,0 0,0-1,-18-17,18 18,-17-18,17 18,0-1,0 1,-18 0,0-18,18 17,0 1,0-1,0 1,0 0,0-1,0-34,0-19,0 1,0-53,0 0,0-71,0 36,0 17,0-18,0 36,0 0,0 17,0 18,0 1,0 16,0 1,0 17,0-17,0 0,-17-18,17 35,0-35,-18 0,18 18,-18-18,18-17,-17 34,17-34,0 17,-18-18,0 36,1-36,-1 1,1-1,17 36,-18 0,0 0,18-1,0 19,0-19,-17 36,17-17,-18-1,18 0,0 1,0-1,0 1,0-1,0 0,0 1,0 34,0 36,0-18,18 36,-1 35,1 17,17 18,-35 18,18-71,-18 1,17-19,-17-17,0 0,0-18,0 0,0-17,0 0,0 17,0-17,0-1,0 1,18 17,-18 1,0-19,18 18,-18 1,17-1,-17 0,0-17,0 17,18 0,-18 1,0-1,18 18,-18-18,0-17,0 17,0 0,17-35,-17 36,0-1,0 0,0-17,0 0,0 17,0-18,0 1,0 0,0-1,0 1,0 0,0-1,0 1,0 0,0-1,0 1,0-1,0 1,0 0,0-1,0 1,18 17,-18-17,18 0,-18 17,0 0,0-17,0-1,0 1,0 0,0-1,0 1,17 0,-17-1,18-17,-18 18,0 0,18-18,-18 17,0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11-17T19:53:26.14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35,'229'0,"89"18,-1 17,-52-17,-53-18,-54 18,-69-18,-54 0,18 0,-18 17,-17-17,17 0,18 0,-36 0,19 0,-1 0,0 0,18 0,-17 0,16 0,-16 0,-1 0,18 0,-18 0,-17 18,17-18,-17 0,-1 0,1 0,0 0,-1 0,19 0,-19 17,18-17,1 0,-19 0,19 0,-19 0,19 18,17-18,-36 0,18 0,1 0,-19 0,19 0,-19 0,19 0,-1 0,0 0,0 0,-17 0,17 0,1 0,-19 0,36 0,-18 0,-17 0,17 0,1-18,-19 18,19-17,-1 17,0 0,0-18,1 18,-19-17,36 17,-18-18,-17 18,17 0,-17 0,35 0,0 0,-36 0,19 0,-1 0,-17 0,17 0,18 0,-35 0,17 0,-18 0,19 0,-1 0,-17 0,17 0,-17 0,-1 0,18 0,-17 0,17 0,1 0,-1 0,0 0,-17 0,-1 0,19 0,-19 0,1 0,0 0,17 0,0 0,-17 0,17 0,-17 0,17 0,0 0,-17-18,17 18,1 0,-1 0,-18 0,1 0,17 0,-17 0,0 0,17 0,-17 0,-1 0,18 0,-17 0,0 0,17 0,-17 0,35 0,-36 0,19 0,-1-17,18 17,17 0,1 0,-1 0,-17 0,18-18,-1 18,-17 0,0 0,0 0,18 0,-1 0,-34 0,16 0,1 0,0 0,0 0,-18 0,1 0,17-18,0 18,-18 0,0 0,18 0,-18 0,1 0,-1 0,18 0,-18 0,-17 0,17 0,18 0,-35 0,17 0,0 0,0 0,1 0,-19 0,19 0,-19 0,19 0,-19 0,1 0,17 0,0 0,-17 0,17 0,-17 0,0 0,17 0,-18 0,19 0,-19 0,19 0,-1 0,-17 0,-1 0,1 0,17 0,0 0,-17 0,17 0,-17 0,0 0,17 0,-17 0,17 0,-18 0,19 0,-1 0,-17 0,-1 0,1 0,17 0,0 0,-17 0,17 0,-17 0,0 0,17 0,-17 0,17 0,-18 0,19 0,-1 0,-17 0,-1 0,1 0,17 0,1 0,-19 0,18 0,-17 0,0 0,17 0,-17 0,17 0,-17 0,17 0,0 0,-17 0,-1 0,1 0,17 0,1 0,-19 0,18 0,-17 0,0 0,17 0,-17 0,17 0,0 0,-17 0,17 0,-17 0,-1 0,19 0,-19 0,19 0,-19 0,19 0,-1 0,0 0,-17 0,17 0,0 0,-17 0,17 0,-17 0,-1 0,19 0,-19 0,19 0,-19 0,19 0,-1 0,0 0,-17 0,17 0,0 0,-17 0,17 0,-17 0,0 0,17 0,-18 0,19 0,-19 0,19 0,-1 0,0 0,-17 0,17 0,0 0,-17 0,17 0,-17 0,0 0,17 0,-17 0,17 0,-18 0,19 0,-1 0,0 0,-17 0,17 0,0 0,-17 0,17 0,-17 0,0 0,17 0,-17 0,-1 0,18 0,-17-35,0 35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6:29.2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73 321,'35'0,"0"0,18 0,0 0,0 0,53 18,-18-18,36 0,17 0,0 0,-18 0,-17 0,-53-18,18 18,-18 0,-36 0,36 0,-18 0,18 0,-17 0,16 0,-16 0,17 0,-18 0,0 0,1 0,-1 0,-18 0,1 0,0 0,17 0,-17 0,-1 0,19 0,-1 0,0 0,0 0,-17 0,17 0,-17 0,0 0,17 0,-18 0,1 0,17 0,1 0,-19 0,1 0,17 0,-17 0,17 0,0 0,1 0,-19 0,1 0,17 0,1 0,-19 0,1 0,-1 18,-34-18,52 0,18 0,0-18,17 0,19 18,17 0,70-17,-35-1,18-17,-71 35,18-18,-53 18,0 0,0 0,-18 0,18 0,-18 0,-17 0,17 0,-17 0,-1 0,18 0,1 0,-19 0,1 0,17 0,-17 0,17 0,-17 18,17-18,0 0,1 0,-1 0,-17 0,-1 0,1 0,0 18,17-18,-18 0,1 0,17 0,-17 0,0 17,-1-17,19 18,-19-18,1 17,17-17,-17 0,17 0,-17 0,-18 18,17-18,19 18,-19-18,19 17,-19-17,1 0,-1 0,1 18,0-18,-1 0,1 0,0 18,-1-18,1 0,0 0,-1 17,1-17,-1 0,1 0,0 0,-1 0,1 0,0 0,-1 0,1 0,0 0,-18 18,17-18,-17 18,18-18,-1 0,1 0,0 0,-18 17,17-17,1 0,0 0,-1 0,1 0,-36 0,1 0,-19 0,1 0,0 0,-18 0,18 0,-36 0,1 0,-19 0,1 0,-35 18,-1-18,18 0,1 0,52 0,-18 0,18 0,18 0,-18 0,0 0,18 0,-1 0,-16 0,34 0,-17 0,-1 17,19-17,-19 18,1-18,0 18,0-18,17 0,-17 0,-1 17,1-17,0 18,-18-18,0 0,18 0,-18 0,0 18,18-1,-18-17,0 0,0 18,35-18,-35 0,36 0,-36 0,18 0,-1 0,-17 0,18 0,0 0,-1 0,-16 0,34 0,-35 0,18 0,-1 0,1 0,18 0,-36 0,17-18,19 18,-19-17,-16 17,34 0,-17-18,-18 18,0-18,17 18,-16 0,-1 0,17 0,-17 0,-17-17,35 17,-36 0,36 0,0 0,-1 0,-17 0,36 0,-36 0,-18 0,36 0,-18 0,-18 0,36 0,-35 0,17 0,0 0,0 0,0 0,0 0,18 0,-1 0,-16 0,34 0,-35 0,18 0,17 0,-35 0,36 0,-19 17,1-17,17 0,-17 0,17 18,1-18,-18 0,-1 0,19 0,-1 0,0 0,1 0,-19 0,19 0,-1 0,0 0,1 0,-1 0,1 0,-1 0,-17 0,17 0,0 0,1 0,-1 0,0 0,1 0,-1 0,1 0,-1 0,18-18,-18 18,18-17,0-1,0 0,0 1,0-1,0 1,0-1,0 0,18 18,-18-17,0-1,18 18,-18-18,17 18,1 0,-18-17,0-1,17 18,1-18,0 18,-1 0,1 0,0-17,-1 17,-17-18,36 18,-19 0,1 0,17 0,-17-17,17 17,0 0,1-18,-1 18,18-18,-18 18,36-17,-1-1,18 18,-17-18,17 1,36 17,-19-18,-16 0,-1 1,18 17,-18 0,-18-18,-34 18,34-18,-17 18,0 0,-18-17,18 17,0 0,-18-18,1 18,-1 0,0 0,-17 0,0 0,17 0,0 0,0 0,-17 0,17 0,-17 0,17 0,1 0,-1-17,0 17,0 0,-17 0,17 0,-17 0,35 0,-18 0,-17 0,17 0,-17 0,17 0,0 0,-17 0,17 0,18 0,-35 0,17 0,0 0,1 0,16 0,-16 17,-1-17,0 0,18 18,-35-18,35 17,-36-17,19 18,-1-18,0 0,0 0,1 0,17 18,-36-18,19 0,-19 0,19 17,-1-17,-18 0,36 0,-35 0,17 18,1-18,-19 0,18 0,1 0,-19 0,36 18,-17-18,-19 0,18 0,-17 0,17 0,1 0,-19 0,19 0,-1 0,0 0,0 0,-17 0,17 0,1 0,34 0,1 0,-18 0,-18 0,0 0,-17 0,17 0,-17 0,-1 0,1 0,0 0,-1 0,1 0,0 0,17 0,-17 0,-1 0,1 0,-1 0,1 0,0 0,-1 0,1 0,0 0,-1 0,1 0,-18 17,35-17,-17 0,-1 0,1 0,0 0,-1 0,1 0,0 0,-1 0,1 0,0 0,-1 0,1 0,-1 0,-17 18,0 0,-17-18,17 17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6:36.05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0 169,'141'17,"-53"19,-17-36,-1 0,1 0,-53 17,35-17,-18 18,-17-18,-1 0,18-18,18 18,18-35,88 17,52-34,-34-1,-54 35,-17-17,-18 35,-17-18,17 18,0 0,36-18,-54 18,1 0,-36 0,36 0,-19 0,-34 0,35 0,-18 0,-17 0,0 0,-1 0,19 18,-19-18,-17 18,35-18,18 0,18 0,-36 0,36 0,140 17,-69-17,-19 0,-17 18,-18 0,-17-1,-19 1,-16-18,-19 0,1 0,0 0,-1 18,1-18,-18 17,18-17,-1 0,1 0,52 0,1 0,17 0,0 0,1 0,16 0,-52 0,18 0,-18 0,-36 0,36 0,-17 0,-19 18,19-18,-1 17,-18 1,1-18,0 0,-18 18,70-18,18-18,18-35,18 36,-1-1,1 0,-54 18,-17-17,53 17,-53 0,18 0,-19 0,-16 0,17 0,-18 0,-17 0,-1 0,18 0,1 17,-19-17,1 0,-18 18,35-18,18 0,35 0,1 0,34 0,1 0,17 0,70 0,-17 0,-17 0,-71 0,-18 18,-18-18,-17 17,-17-17,-1 0,-35 18,17-18,-17 17,53-17,-17 0,34 0,54-17,-1-1,1 1,17 17,35 0,-17-18,-71 18,-17 0,-18 0,-1 0,-16 0,-19 0,1 0,0 0,-1 0,1 0,88 0,335 0,211 0,-264 18,-176-1,-124-17,-52 0,-1 0,0 18,-17-18,-1 0,1 0,-18 17,35-17,71 0,18 0,87-17,19 17,-54 0,0 0,-52 17,-54-17,-17 0,-35 0,17 0,-17 0,-1 0,19 0,17 0,0 0,0 18,17-18,18 0,36 0,-1 0,-17 0,0 0,-18 0,-53 0,1 0,-19 0,1 0,0 0,17 0,18 0,-18 0,0 0,36 0,-1-18,-17 18,-35 0,35 0,-35 0,-1 0,1 0,-1 0,19 0,-36-17,17 17,1 0,0 0,-1 0,1 0,0 0,-1 0,1 0,17 0,0 0,-17 0,35 0,0 0,0 0,0 0,0 0,0 0,-1 0,19 0,-18 0,-18 0,18 0,0 0,-35 0,17 0,-17 0,-1 0,18 0,1 0,17 0,17 0,36 0,123 0,107 0,-19-35,-35 35,-88 17,-88-17,0 0,-53 0,0 18,-18-18,-17 0,17 0,-17 0,-1 0,19 0,-19 0,36 0,18 0,34 0,142 0,36 0,16 0,-34 0,-89 0,-70 0,-35 17,-1-17,-34 0,-1 18,-17-18,-1 0,1 0,0 0,-1 0,18 0,36 18,0-18,34 0,19 0,-1 17,54-17,-54 18,-35-18,1 18,-19-18,1 0,-1 0,-34 0,-1 0,0 17,-17-17,-1 0,1 0,0 0,-1 0,1 0,0 0,-1 0,1 0,-1 0,1 0,0 0,-1 0,1 0,0 0,-1 0,1 0,0 0,-1 0,1 0,17 0,-17 0,-1 0,1 0,17 0,-17 0,0 0,-1 0,1 0,-18 18,18-18,-1 0,1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6:42.3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317 0,'0'35,"0"53,-17-17,-1 17,0 18,18-18,-17 35,-1-34,0 16,18-16,-17-1,-1 18,-17-18,17-18,18 1,0-36,0 18,-18 0,18-35,-17-18,17 17,0 1,0 0,0-1,0-34,0-19,0 19,0-54,-18 18,18-35,0 0,-17 0,17-71,0 18,0-36,0 89,0 35,0-17,0 17,0 35,0-17,0 17,0 1,0-1,0 0,0 1,0-1,0 0,0 1,0-1,0 1,0-1,0 0,0 1,17 17,1 0,-18 17,0 1,17 70,-17 71,-17 105,17 1,-18-53,1-89,17-70,0-18,0-17,0 0,0-1,0 1,0 0,0-36,0 0,0-35,0 18,0-53,0-18,0 0,0-17,0 35,0-18,0 53,0 17,0-16,0 34,0 0,0 1,0-1,0-17,0 17,0 0,0 1,0-1,0 1,0-1,0 0,0 1,17 17,-17-18,18 18,-1-18,1 18,-18-17,18-1,-1 0,1 1,-18-1,18 18,-1 0,-17-17,0-1,0 0,18 18,-18 18,0 0,18-18,-18 17,0 1,0-1,0 1,0 0,0-1,0 19,0-1,0-17,0-1,0 18,-18 1,0 17,1 17,-19 1,19 17,-19 0,19-35,-1 18,1-36,-1 0,0-17,18-1,0 1,0 0,-17-1,17 1,0 0,0-1,0 1,0 0,0-36,0-17,17-18,-17-18,18 1,-18-19,18 1,-18 18,17-1,-17 1,0 34,18-17,-18 18,0 17,0 1,0-1,0 1,0-1,0 0,0 1,0-1,0 0,0 1,0-1,0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7:04.363"/>
    </inkml:context>
    <inkml:brush xml:id="br0">
      <inkml:brushProperty name="width" value="0.08819" units="cm"/>
      <inkml:brushProperty name="height" value="0.35278" units="cm"/>
      <inkml:brushProperty name="color" value="#BDCDE1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63,'53'0,"-18"0,18 0,18 0,-36-17,35 17,1 0,-18-18,0 18,0 0,0 0,17 0,-52 0,35 0,-18 0,0 0,18 0,-17 0,16 0,19-18,-18 18,0 0,0 0,0 0,-18 0,18 0,0 0,-18 0,0 0,1 0,-19 0,36 0,-18 0,1 0,17 0,-36 0,19 0,16 0,-34 0,35 0,-18 0,-17 0,17 0,-17 0,17 0,0 0,-17 18,35-18,-18 0,-17 0,17 0,0 18,-17-18,17 0,1 0,-1 0,18 0,-36 0,36 0,-17 0,-1 0,0 0,18 0,-35 17,17-17,-17 0,17 0,-17 0,-1 0,19 0,-19 0,1 0,-1 0,1 0,0 0,-1 0,19 0,-19 0,1 0,17 0,0 0,1 0,-19 0,1 0,17 0,-17 0,0 0,-1 0,18 0,-17 0,0 0,-1 0,1 0,0 0,-1 0,1 0,17 0,-17 0,0 0,-1 0,1 0,-1 0,1 0,0 0,-1 0,1 0,0 0,-1 0,1 0,0 0,17 0,-18 0,1 0,0 0,17 0,-17 0,-1 0,19 0,-19 0,1 0,-1 0,1 0,0 0,-1 0,1 0,0 0,-1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7:08.669"/>
    </inkml:context>
    <inkml:brush xml:id="br0">
      <inkml:brushProperty name="width" value="0.08819" units="cm"/>
      <inkml:brushProperty name="height" value="0.35278" units="cm"/>
      <inkml:brushProperty name="color" value="#BDCDE1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36,'88'0,"18"0,0 0,-18 0,-18 0,-17-18,-17 18,17 0,-36 0,36 0,-18 0,1 0,-1 0,18 0,-36 0,36 0,-17 0,-1 0,0 0,-17 0,17 0,0 0,-17 0,17 0,-17 0,17 0,1 0,-1 0,18 0,-18 0,18 0,0 0,0 0,0 0,17 0,-35 0,18 0,0 0,-17 0,17 0,-18 0,-18 0,36 0,-35 0,17 0,1 0,-19 0,36 0,-18 0,1 0,-1 0,0 0,-17 18,35-18,-36 0,36 0,0 18,-17-18,-19 0,36 17,-35-17,35 0,-18 0,0 0,0 0,18 0,-35 18,35-18,-18 17,-17-17,35 0,-18 0,0 0,1 0,17 0,-36 0,18 0,-17 0,0 0,17 0,-17 0,-1 0,1 0,17 0,-17 0,17 0,-17 0,-1 0,19 0,-19 0,1 0,17 0,-17 0,17 0,-17 0,17 0,0 0,-17 0,17 18,-17-18,17 0,0 0,1 0,-1 0,0 18,-17-18,17 0,-17 0,17 0,0 0,1 0,-1 0,-17 0,17 0,0 0,-17 0,-1 0,1 0,0 0,17 0,-17 0,-1 0,1 0,0 0,-1 0,1 0,-1 0,1 0,0 0,-1 0,1 0,0 0,-1 0,1 0,0 0,-1 0,1 0,-1 0,1 0,0 0,-1 0,19 0,-19 0,1 0,0 0,-1 0,1 0,-1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7:14.350"/>
    </inkml:context>
    <inkml:brush xml:id="br0">
      <inkml:brushProperty name="width" value="0.08819" units="cm"/>
      <inkml:brushProperty name="height" value="0.35278" units="cm"/>
      <inkml:brushProperty name="color" value="#BDCDE1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0,'18'0,"-1"0,18 0,-17 0,17 0,1 0,-19 0,36 0,0 0,-18 0,18 0,0 0,-18 0,18 0,-17 0,-1 0,0 0,1 0,-1 0,0 0,0 0,1 0,-1 0,-17 0,17 0,0 0,18 0,0 0,-35 0,34 0,-16 0,-1 0,0 0,18 0,-35 0,17 0,-17 0,17 0,0 0,-17 0,0 0,-1 0,19 0,-19 0,18 0,-17 0,0 0,17 0,-17 0,-1 0,1 0,0 0,-1 0,18 0,-17 0,0 0,-1 0,1 0,0 0,-1 0,1 0,0 0,-1 0,1 0,0 0,-1 0,1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7:18.350"/>
    </inkml:context>
    <inkml:brush xml:id="br0">
      <inkml:brushProperty name="width" value="0.08819" units="cm"/>
      <inkml:brushProperty name="height" value="0.35278" units="cm"/>
      <inkml:brushProperty name="color" value="#BDCDE1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195 0,'-17'194,"-1"123,-17-52,35-54,-36 19,1-107,35-70,0-18,0 1,0-1,0-18,0 19,0-1,0-17,0 17,0-17,0 17,0 0,0-17,0 17,0 0,0 1,0-1,-17-17,17-1,0 1,0-1,0 1,0 0,0-1,0 1,-18-18,18 35,0-17,0 0,0-1,0 1,0-1,0 1,-18-18,18 18,0-1,0 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8:22.944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27,'35'0,"35"0,1 0,35 0,-18 0,71 18,52-18,-34 0,-124 0,35 0,-35 0,0 17,0-17,-36 0,36 0,-35 0,-1 0,1 0,0 0,17 0,-17 0,-1 0,1 0,0 0,-1 0,1 0,0 0,-1 0,18 0,-17 0,0 0,17 0,-17 0,-1 0,1 0,0 0,-1 0,1 0,-1 0,1 0,17 0,-17 0,0 0,-1 0,1 0,0 0,-1 18,1-18,-1 0,1 18,0-18,17 0,18 0,18-18,-1 18,18-35,-17 35,-1-18,-17 18,35-18,-35 18,0 0,-35 0,17 0,-17 0,0 0,-1 0,1 0,-1 0,1 0,0 0,17 0,-17 0,-1 0,1 0,0 0,-1 0,1 0,-1 0,1 0,17 0,-17 0,0 0,-1 0,1 0,0 0,-1 0,1 0,-1 0,1 0,0 0,-1 0,1 0,17 0,-17 0,0 0,-1 0,1 18,0-18,-1 0,1 0,-1 0,19 0,-19 0,1 0,0 0,-1 0,1 0,0 0,-1 0,1 18,-1-18,1 0,0 0,-1 0,1 0,0 0,-1 0,1 0,0 0,-1 0,1 0,-1 0,1 0,0 0,-1 0,1 0,0 0,-1 0,1 0,0 0,-1 0,1 0,0 0,-1 0,1 0,-1 0,1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8:28.132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0 161,'18'0,"17"17,-18-17,19 18,-1-18,-17 17,17-17,0 18,-17-18,-1 0,1 0,0 0,-1 0,1 0,0 0,-1 0,1 0,0 0,-1 0,1 0,-1 0,1 0,0 0,-1 0,19 0,-19 0,19 0,17 0,-1 0,19 0,0 0,-1 0,-17 0,18 0,-19 0,19 0,-36 18,18-18,18 0,-36 17,-17-17,17 18,-17-18,-1 18,1-18,0 0,-1 17,1-17,-1 0,36 0,36-17,69-1,54 0,-36 1,-17-19,-18 36,0 0,18 0,-71 0,-35 0,0 0,-18 0,18 0,-17 0,-1 0,0 0,-17 0,-1 0,1 18,0-18,-1 0,1 0,0 0,-1 0,1 0,-18 18,18-18,17 0,53 0,35 0,89 0,0-53,52 18,1 35,-71 0,-35 0,-89 0,-17 0,18 0,-18 0,-36 0,36 17,-17-17,-36 18,35-18,-18 0,1 0,35 0,0 0,88 0,71 0,-18 17,-18-17,1 0,17 36,-89-36,1 0,-18 0,-17 0,-18 0,0 0,-18 0,-17-18,17 18,0 0,53-18,18-17,18 18,52-19,1 19,17-36,-53 53,-53-18,-18 0,-17 18,-17 0,-19 0,1 0,0 0,-1 0,1 0,-1 0,1 0,0 0,-1 0,-17 18,-17 0,-19 17,19 0,-18 18,17-35,0 17,-17-17,17 17,1-17,17-1,-18 1,0-18,18 18,-17-1,-1-17,1 0,17 18,-18-1,0 1,1-18,-1 0,0 0,1 0,-1 0,0 0,1 0,-1-18,18 1,-35 17,17-18,1 1,-1-1,0 18,1 0,-1-18,0 18,1-17,-1 17,0 0,1 0,-1 0,18-18,-35 18,35-18,-18 18,1 0,-1-17,0 17,-17 0,17 0,1 0,-18 0,17-18,-17 18,17 0,0 0,-17 0,17 0,-17 0,17 0,-17-18,0 18,17 0,-17-17,-18 17,35 0,-17 0,0-18,17 18,-17 0,17 0,-17-17,0 17,0 0,-1-18,1 18,17 0,-17 0,0 0,17 0,-17 0,0 0,-1 0,1 0,0 0,-1 0,-16 0,34 0,-17 0,-1 0,1 0,0 0,0 0,-18 0,0 0,35 0,-35 0,18 0,0 0,-1 0,1 0,0-18,-18 18,0 0,35-17,-35 17,18 0,0 0,0 0,-1 0,1 0,0 0,-1 0,1 0,17 0,1 0,-18 0,-1 0,1 0,17 0,1 0,-1 0,18-53,-53 53,0 0,0 0,-35 0,0 0,-36 35,19-35,-1 0,35 0,-17 0,35 0,18 0,0 0,-18 0,17 0,1 0,-18 0,36 18,-36-18,17 0,1 0,0 0,-18 17,18-17,-18 18,0-18,18 0,-1 0,-17 0,36 0,-36 0,17 0,1 0,0 18,0-18,17 0,-17 0,17 0,-17 0,0 0,-1 0,1 0,17 0,1 0,-19 0,1 0,18 0,-1 0,-17 0,17 0,-17 0,-18 0,35 0,-17 0,17 0,-17 0,0 0,-1 0,19 0,-19 0,1 17,0-17,0 0,17 0,-17 0,17 0,-17 0,17 0,1 0,-19 0,1 0,0 0,17 0,-17 0,17 0,-17 0,0 0,17 0,-17 0,17 0,0-17,1 17,-19 0,1 0,-18 0,0 0,18 0,-18 0,0 0,18 0,-18 0,0 0,0-18,18 18,-18 0,0-18,18 18,-18-17,18 17,-1-18,1 18,0-18,17 18,-17 0,-18-17,35 17,-17-18,0 18,17 0,-17 0,17 0,1 0,-19 0,19 0,-1 0,0 0,1 0,-1 0,0 0,1 0,-1 0,1 0,-1 0,-17 0,17 0,0 0,-17 0,17 0,1 0,-1 0,1 0,-1 0,0 0,1 0,-1-18,-17 18,17 0,0-17,-17 17,17 0,1 0,-1 0,1 0,-1 0,0 0,1 0,-1 0,0 0,1 0,-1 0,0 0,1 0,-1 0,1 0,-1 0,0 0,1 0,-1 0,0 0,1 0,-1 0,0 0,1 0,-1 17,36-17,-1 0,-17-17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8:38.807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91,'53'0,"-18"0,35 0,1 0,0 0,34 0,1-18,-35 18,-18 0,-18 0,0 0,-17 0,35 0,-36 0,36 0,-17 0,-1 0,0 0,18 0,-35 0,17 0,-17 0,17 0,0 0,0 0,1-18,-1 18,0 0,-17 0,0 0,17 0,-17 0,17 0,-18 0,1 0,17 0,-17 0,0 0,-1 0,1 0,0 0,-1 0,1 0,-1 0,19 0,-19 0,1 0,17 0,-17 0,17 0,-17 0,-1 0,1 0,0 0,-1 0,1 0,0 0,-1 0,1 0,0 0,17 0,18-17,0 17,-18-18,36 18,-19 0,1-18,-17 18,17 0,-1 0,-34 0,17 0,-17 0,17 0,-17 0,0 0,17 0,-17 0,-1 0,18 0,-17 0,0 0,-1 0,1 0,17 0,-17 0,0 0,-1 0,1 0,-1 0,1 0,0 0,-1 0,1 0,0 0,-1 0,1 0,0 0,-1 0,1 0,-1 0,1 0,0 0,-1 0,1 0,-18 18,18-18,-1 0,1 0,17 0,-17 0,17 0,-35 18,18-18,-1 0,1 0,0 0,-1 0,19 0,-19 0,1 0,0 0,-1 0,1 0,-1 0,1 0,0 0,-1 0,1 0,0 0,-1 0,-17 17,18-17,-18 18,0 0,0-1,0 1,0 0,0-1,0 1,0-1,0 1,0 0,-18-18,18 17,0 1,-17 0,-1-1,18 1,-18-18,1 0,-1 18,0-18,1 17,-1-17,-17 0,-18 18,35-18,-17 0,0 0,17 0,-17 0,17 0,-17 0,0 0,-1 0,1 0,0 0,0 0,-18 0,0 0,35 0,-35-18,18 18,0-17,-1 17,-17 0,18-18,0 18,-18-18,35 18,-35-17,18-1,0 18,0-18,-18 18,17-17,1 17,0-18,-18 18,35 0,-35-18,18 18,17 0,-17 0,18-17,-1 17,-17 0,35-18,-36 18,1-17,0 17,17 0,-17 0,17 0,1-18,-19 18,19 0,-1 0,-17 0,17 0,-17 0,0 0,17 0,-17 0,17 0,0 0,-17 0,17 0,-17 0,0 0,0 0,17 0,0 0,1 0,-19 0,19 0,-1 0,-17 0,17 0,1 0,-19 0,1 0,17 0,-17 0,17 0,1 0,-18 0,17 0,0 0,-17 0,0 0,-1 0,1 0,18 0,-19 0,19 0,-1 0,0 0,1 0,-1 0,0 0,1 0,-19 0,19 0,-18 0,17 0,0 18,1-18,-1 0,0 0,1 0,-1 17,0-17,1 0,-1 0,1 0,-1 0,0 0,1 0,-1 0,0 18,1-18,-1 0,0 0,1 0,-1 0,1 17,-1-17,0 0,36 0,17 18,0-18,1 18,-19-18,1 17,0-17,17 18,-17-18,-1 0,18 0,-17 0,0 0,-1 0,1 0,0 0,-1 0,1 0,0 0,17 0,-18 0,1 0,0 0,-1 0,1 0,0 0,-1 0,1 0,17 0,-17 0,0 0,17 0,-18 0,1 0,17 0,1 0,-1-18,-17 18,-1 0,1 0,17 0,-17 0,-1 0,1 0,0 0,-1 0,1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18:34.83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0,'53'0,"-17"0,16 0,1 0,-17 0,17 0,0 0,-36 0,36 0,-35 0,35 0,-18 0,0 0,0 0,18 0,-35 0,35 0,-35 0,-1 0,18 0,1 0,-1 0,-17 17,-1-17,19 0,17 0,17 0,-17 0,35 0,-17 0,-1 0,1 0,-18 0,0 0,0 0,-18 0,18 0,-18 0,0 0,1 0,-19 0,19 0,-1 0,-18 0,19 0,-19 0,19 0,-1 0,-17 0,17 0,-18 0,19 0,-1 0,-17 0,17 0,-17 0,-1 0,1 0,0 0,-1 0,1 0,-1 0,1 0,0 0,-1 0,1 0,0 0,35 0,35 0,35 0,89-17,17 17,0 0,-17 0,-18 0,-70 0,-54 0,-17 0,-35 0,17 0,0 0,-17 0,0 0,-1 0,1 0,0 0,-1 0,18 0,-17 0,17 0,-17 0,0 0,17 0,-17 0,-1 0,18 0,-17 0,17 0,-17 0,0 0,17 17,-17-17,-1 0,-17 18,18-18,35 0,35 0,18 0,105 0,19 0,140 0,-70 0,-159 0,-70 0,-36 0,0 0,18 0,18 18,-36-18,36 0,-36 0,0 0,0 17,1-17,-19 18,1-18,0 0,-18 17,53-17,35 0,35 18,106-18,-52 18,-107-18,1 0,0 0,17 0,-35 17,52-17,-16 18,-36-18,0 0,-1 18,-16-18,-19 17,19-17,-1 0,-17 18,17-18,-18 0,1 0,0 0,-1 0,1 0,17 0,-17 0,0 0,-1 0,-17 18,18-18,-36 17,36-17,35 0,17-17,-34 17,-19-18,19 18,16 0,-34 0,0 0,-1 0,1 0,17 0,-17 0,0 0,-1 0,1 0,-1 0,1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8:44.559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0,'0'53,"0"17,0-17,17-18,-17 18,0-17,0-19,0 19,0-19,0 18,0-17,0 17,0-17,0 0,0-1,0 1,0 0,0-1,0 1,0-1,0 1,0 0,0-1,0 1,18 17,-18-17,0 0,0-1,0 18,0-17,0 0,0 17,0-17,0-1,0 19,0-19,0 19,0-19,0 1,0-1,0 1,0 0,0-1,0 1,0 0,0-1,0 1,0 0,0-1,0 1,0-1,0 1,0 0,0-1,0 1,0 0,0-1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9:26.436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0 121,'18'0,"17"0,1-17,17 17,17-18,-35 18,36-18,-18 18,0 0,0-17,0 17,-1-18,1 18,-17 0,-1 0,0 0,18 0,-18 0,1 0,-19 0,19 0,-1 0,-17 0,-1 0,1 0,-1 0,1 0,0 0,-1 0,1 0,0 0,-1 0,1 0,0 0,-1 0,1 0,35 0,-18 0,18 0,0 0,-18 0,18 0,-35 0,35 0,-18 0,-17 0,-1 0,18 0,-17 0,0 0,-1 0,1 0,0 0,-1 18,1-18,0 0,-1 17,18-17,-17 0,0 0,-1 0,1 0,0 0,-1 0,1 0,0 0,-1 0,36 0,18 0,-36 0,36 0,-19 0,-16 0,-1 0,-17 18,-1-18,1 0,0 18,-1-18,1 17,-1-17,19 0,-19 18,1-18,0 0,-1 0,19 0,-1 0,-17 0,17 0,0 0,-17 0,17 0,-17 0,52 0,-17 0,18 0,-36 0,18 0,17 0,-34 0,34 0,-34 0,-19 0,18 0,1 0,-19 0,1 0,0 0,-1 0,1 0,0 0,-1 0,1 0,-1 0,1 0,0 0,-1 0,1 0,0 0,-1 0,1 18,0-1,-1-17,1 0,-1 0,1 0,0 0,-1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9:30.473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12,'36'0,"34"0,1 0,-1 0,-34 0,34 0,-17 0,0 0,18 0,-19 0,1 0,18 0,-1 0,-17 0,-17 0,17 0,-18 0,-17 0,17 0,-18 0,1 0,17 0,1 0,-19 0,1 0,0 0,-1 0,1 0,-1 0,1 0,0 0,-1 0,1 0,0 0,-1 0,1 0,0 0,17 0,-18 0,1 0,17 0,-35 18,18-18,0 0,-1 0,1 0,0 0,17 0,0 0,0 0,-17 0,0 0,17 0,-17 0,-1 0,1 0,17 0,0 0,1 0,-1 0,0 0,-17 0,0 0,17 0,-18 0,1 0,0 0,-1 0,1 0,0 0,-1 0,1 0,0 0,-1 0,1 0,0 0,-1 0,1 0,-1 0,1 0,0 0,-1 0,1 0,0 0,-1 0,1 0,0 0,-1 0,1 0,-1 0,1 0,0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9:33.831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42,'70'0,"1"0,-18 0,0 17,0-17,-18 18,-17-18,-18 17,17-17,1 0,0 0,34 0,1 0,18 0,17 0,36 0,34 0,-52 0,0 0,-18 0,-35 0,-18 0,36 0,-53 0,35 0,-1 0,-34 0,17 0,-17 0,17 0,-17 0,0 0,-1 0,1 0,35 0,17 0,1-17,-18 17,0-18,17 18,-17 0,-35-17,17 17,-17 0,17 0,-17 0,-1 0,19 0,-19 0,1 0,-1 0,1 0,0 0,-1 0,1 0,0 0,-1 0,1 0,0 0,-1 0,1 0,-1 0,1 0,0 0,-1 0,1 0,0 0,-1 0,19 0,-19 0,1 0,0 0,-1 0,18 0,-17 0,0 0,17 0,-17 0,17 0,0 0,0 0,1 0,-1 0,0 0,-17 17,0-17,17 0,0 0,-17 0,-1 0,1 0,-18 18,18-18,-1 17,1-17,17 0,1 0,69 0,-52-17,71 17,-1-35,1 17,-36 18,-18-18,1 18,-18 0,-35 0,17 0,-18 0,1 0,17 0,-17 0,0 0,-1 0,1 0,0 0,-1 0,1 0,-1 0,1 0,0 0,-1 0,1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9:39.881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0,'123'0,"54"0,-36 0,-53 0,0 0,18 18,-18 0,0-18,-35 0,18 0,-1 0,-34 17,-1-17,-17 18,-1-18,1 0,0 0,-1 0,1 18,-1-18,1 0,0 0,-1 0,1 0,0 0,-1 0,1 0,0 0,-1 0,1 0,-1 0,1 0,17 0,-17 0,35 0,0 17,0-17,17 0,19 0,-1 0,70 0,19 0,-89 18,0-18,18 0,-53 0,0 0,0 0,-18 0,18 0,-18 0,1 0,-1 0,0 0,-17 18,17-18,-17 0,17 0,-17 0,17 17,-17-17,-1 0,1 0,-1 0,-17 18,18 0,17-18,36 0,-1-18,54 0,-1 1,1 17,-1-18,-34 0,-19 18,1 0,-18 0,-1 0,1 0,-17 0,-1 0,-17 0,-1 0,19 0,-19 0,1 0,17 0,-17 0,17 0,-17 0,-1 0,1 0,0 18,-1-18,1 0,-1 18,1-18,17 0,-17 0,17 0,-17 0,0 0,-1 0,1 0,17 17,-17 1,-1-18,1 0,0 0,-1 0,1 0,0 18,-1-18,1 0,0 0,-1 0,18 0,-17 0,17 0,-17 0,0 0,-1 0,1 17,0-17,-1 0,18 0,-17 0,0 18,17-18,-17 0,17 0,-17 0,-1 17,18-17,-17 0,0 0,17 0,-35 18,35-18,-17 0,0 0,17 0,-17 0,17 0,-18 0,-17 18,18-18,0 0,-1 0,1 0,17-18,36 0,52-17,71-18,-70 36,17-1,18 0,17 18,-17-35,-106 17,17 18,-17-17,0 17,-18 0,1 0,-1 0,18 0,-18 0,18 0,-35 17,17-17,0 18,1-18,-19 0,18 18,-17-18,0 0,-1 0,19 0,-19 0,1 0,0 17,-1-17,1 0,-1 0,1 0,0 0,-1 0,-17 18,18-18,-18 18,18-18,-1 0,-17 17,18-17,0 18,-1-18,1 0,-1 0,1 0,0 0,-1 0,1 0,0 0,-1 0,1 0,0 0,-1 0,19 0,-19 0,1 0,-1 0,1 0,0 0,-1 0,1 0,0 0,-1 0,1 0,0 0,-1 0,1 0,-1-18,1 18,0 0,-1 0,1 0,0 0,-1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9:44.493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142 0,'0'18,"18"-1,-1-17,1 18,-18 0,0-1,18-17,-18 18,17-1,-17 1,18-18,-18 18,0-1,18-17,-18 18,0 0,17-18,-17 17,18 1,-18 0,18-18,-18 17,0 1,17-18,1 18,-18-1,17-17,1 18,-18-1,18 1,-1-18,-17 18,0-1,0 19,0-1,-17-17,-1 34,18-16,-18-1,18 18,-17-18,-1 18,1-35,-1 17,0 0,1 1,17-19,0 1,0 0,-18 17,0-18,18 1,-17 0,17-1,-18-17,0 18,18 0,-17-1,-1 1,1-18,-1 18,18-1,-18-17,18 18,0-1,-17 1,-1 0,18-1,-18 1,18 0,-17-1,-1 1,18 0,0-1,0 1,0-1,0 1,18 0,-1-18,-17 17,18 1,0-18,-18 18,35-18,-17 0,17 0,-18 0,1 0,0 0,-1 0,1 0,0 0,-1 0,1 0,0 0,-1 0,1 0,-1 0,1 0,0 0,-1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29:46.790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0,'18'0,"-1"0,1 0,0 0,-1 0,1 0,0 0,-1 0,1 0,0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0:08.639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0,'35'0,"-17"0,35 0,0 0,0 0,17 0,1 0,-18 0,-18 0,18 0,-18 0,1 0,-19 0,1 0,17 0,-17 0,-1 0,19 0,-19 0,19 0,-1 0,-17 0,17 0,-18 0,19 0,17 0,-36 0,19 0,-1 0,-18 0,19 0,-19 0,19 0,17 0,-18 0,-18 0,1 0,17 0,-17 0,0 0,17 0,0 0,1 0,16 0,-34 0,35 0,-18 0,-17 0,17 0,-17 0,17 0,0 0,-17 0,35 0,-35 0,17 0,0 0,0 0,-17 0,0 0,17 0,-17 0,-1 0,1 0,17 0,-17 0,-1 0,19 0,-19 0,19 0,-1 0,-17 0,17 0,-18 0,1 0,17 0,1 0,-19 0,1 0,17 0,-17 0,-1 0,1 0,0 0,-1 0,1 0,0 0,-1 0,1 0,0 0,-1 0,1 0,17 0,-17 0,-1 0,19 0,-19 0,19 0,-19 0,1 0,17 0,0 0,-17 0,0 0,-1 0,1 0,0 0,-1 0,1 0,17 0,-17 0,17 0,-17 0,-1 0,1 0,0 0,-1 0,19 0,-19 0,19 0,-1 0,-18 0,1 0,0 0,-1 0,1 0,0 0,-1 0,1 0,0 0,-1 0,1 0,-1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0:12.797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0,'18'0,"52"0,-17 0,18 0,17 17,18-17,-53 18,52-18,-16 0,52 0,-18 0,1 18,-1-18,-17 0,0 0,-18 17,-17-17,17 18,-18-18,-17 0,0 0,0 0,-35 0,35 0,-36 0,1 0,17 0,0 17,-17-17,35 18,0-18,-18 0,18 0,0 0,-18 18,18-18,0 0,-35 0,35 17,-18-17,-17 0,17 0,-17 18,-1-18,18 0,-17 0,0 18,35-18,17-18,18 0,18 1,18-1,-1 0,-70 1,53-1,-53 1,35-1,-17 18,-1 0,-17-18,18 18,-18 0,-36 0,36 0,-18 0,1 0,-1 0,0 0,0 0,18 0,-35 0,17 0,-17 0,17 0,-17 0,-1 0,1 0,0 0,-1 0,36 0,0 0,-35 0,35 0,-18 0,0 0,1 0,17 0,-36 0,18 0,-17 0,17 0,1 0,-1 0,0 0,-17 0,-1 0,19 0,-19 0,19 0,-19 0,1 0,17 0,1 0,16 0,-16 0,-19 0,1 0,17 0,-17 0,0 0,-1 0,1 0,-1 0,1 0,0 0,-1 0,-17 18,36-18,-19 0,1 0,17 0,-17 0,-1 0,1 0,0 0,-1 0,1 0,0 0,-1 0,19 0,-19 0,1 0,0 0,17 0,0 0,-17 0,17 0,0 0,-17 0,17 0,-17 0,-1 0,1 0,0 0,-1 0,1 0,0 0,-1 0,1 0,0 0,-1 0,1 0,-1 0,1 0,0 0,-1 0,1 0,0 0,-1 0,1 0,0 0,-1 0,1 0,0 0,-1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0:21.411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0 161,'88'0,"0"0,-17 17,17-17,-35 18,-18-18,18 0,-17 18,-19-18,1 17,17-17,-17 18,-1-18,19 0,17 0,0 18,-1-18,-16 17,17-17,0 18,-36-18,36 17,0-17,-35 18,35 0,0-18,-1 17,-16-17,17 0,0 18,-18-18,35 18,-17-1,0-17,-35 0,35 18,0-18,-36 0,36 0,0 0,0 18,0-18,18 17,-19-17,-16 0,34 0,-17 0,-17 0,16 0,-16 0,-1 0,-17 0,-1 0,19 0,-19 0,1 0,-1 0,19 0,-1-17,0-1,36-17,17-1,36 1,-1-18,0 18,-17 17,-18-35,18 36,-53 17,0-18,18 0,-18 18,-18 0,18 0,-18 0,0 0,1 0,-19 0,19 0,16 0,-34 0,0 0,17 0,-17 0,-1 0,1 0,17 0,1 0,-1 0,-18 0,1 0,17 0,36 0,-18 0,70 0,1-17,-1-1,1 1,17-1,18-17,-89 17,1 18,-36 0,18 0,0 0,-36 0,19 0,-19 0,1 0,17 0,-17 0,0 0,-1 0,18 0,-17 18,-18-1,18-17,17 0,18 18,0-18,53 0,52 18,-34-18,17 17,-18-17,-52 0,17 0,-35 0,0 18,0-18,-18 17,-17-17,17 0,-17 0,-1 0,19 0,-1 0,18 0,0 0,35 0,0 0,36-17,-1 17,-35-18,-17 18,-1 0,-34 0,-1 0,-17 0,17 0,18 0,-18 0,-17 0,35 0,17 0,36 0,18 0,-19 0,19 0,-1 0,-34 0,-19 18,1-18,-18 0,-18 0,0 17,-17-17,-1 0,1 0,17 18,18-18,18 0,52-18,18 1,71-1,0 18,-18 0,-36 0,-16 0,-72 0,-17 0,-35 0,17 0,-17 0,-1 0,1 0,17 0,18 0,18 0,34 0,1 0,53 0,-35 0,-19 0,-34 0,-18 0,-36 0,36 0,-35 18,0-18,17 0,-17 0,-1 0,1 0,0 0,-18 17,35-17,-18 0,1 0,35 0,35 0,0 0,-17 0,-18 0,17 0,-17 0,-35 0,35 0,-18 0,0 0,18 0,0 0,-35 0,35 0,-36 0,1 0,17 0,-17 0,17 0,-17 0,0 0,17 0,0 0,0 0,1 0,-19 0,1 0,17 0,-17 0,17 18,-17-18,-1 0,1 0,0 0,-1 0,1 0,0 0,-1 0,1 0,0 0,-1 0,1 0,-1 0,1 0,0 0,-1 0,1 0,0 0,-1 0,1 0,0 0,-1 0,1 0,-18 18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18:39.5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0 282,'71'18,"17"-1,18 19,17-19,-35 1,0-18,36 18,70 35,-18-36,36 1,-71-1,18 36,-71-53,18 36,-36-19,-17-17,-17 18,17 0,-18-18,-17 17,17-17,-18 0,19 0,-19 0,19 0,52 0,35 0,54-17,87 17,36-18,-106 18,-70 0,-19 0,-69 0,-1 0,-17 0,-1 0,1 18,0-18,34 0,-34-36,35 19,0-1,18 0,-1-17,1 17,-1 1,-35-1,1 1,17 17,-36 0,19-18,-1 18,-18-18,19 18,-1-17,-17 17,-1 0,19 0,-19 0,1 0,0 0,17 0,0 0,0 0,-17 0,0-18,17 18,-17 0,-1 0,18 0,-17 0,0 0,-1 0,19 0,-1 0,0 0,-17 0,-1 0,1 0,17 0,-17 0,0 0,-1 0,1 0,17 0,-17-18,35 18,-18 0,18 0,-18 0,-17 0,0 0,17 0,-18 0,19 0,-19-17,1 17,0 0,-1 0,1-18,0 18,-1 0,1 0,-1 0,1 0,-18-18,18 18,-1 0,-17-17,18 17,0 0,-18-18,17 18,-17-17,18 17,-18-18,18 18,-18-18,17 18,-17-17,18 17,0 0,-18-18,17 18,1-18,-18 1,17 17,1 0,-18-18,0 0,0 1,-18 17,1-18,-1 0,1 18,-1-17,0 17,1 0,-36-18,0 18,0 0,0 0,0-17,0 17,-17-18,17 18,0 0,0 0,18 0,-1 0,-17 0,36 0,-36 0,35 0,-35 0,0 0,0 0,18 0,-18 0,-17 0,34 0,-17 0,-17 0,35 0,-18 0,0 0,-18 18,36-18,-36 0,18 0,18 0,-35 0,17 0,17 0,-34 0,17 0,0 0,18 0,-18 0,0 0,18 0,-18 0,0 0,18 0,-18 0,0 17,17-17,-16 0,-1 18,17-18,1 0,-18 0,18 17,-18-17,-18 18,18-18,1 0,-19 18,0-18,19 17,-1-17,0 18,0-18,35 0,-17 18,0-18,17 0,0 0,1 0,-1 0,0 0,-17 0,0 17,-18-17,0 18,-18-18,19 18,-37-18,1 0,-18 17,53-17,-35 18,18-18,17 0,17 0,1 0,0 0,17 0,-17 0,17 0,1 0,-19 0,19 0,-1 0,-17 0,17 0,1 0,-1-18,-17 18,17 0,0 0,1 0,-1-17,0 17,1 0,-1 0,1 0,-19 0,19 0,-1 0,0 0,1 0,-1 0,-17 0,17 0,-17 0,17 0,1 0,-19 0,19 0,-1 0,0 0,1 0,-1 0,0 0,1 0,-1 0,1 0,-1 0,0 0,1 0,-1 0,0 0,1 0,-1 17,0-17,1 0,-1 0,1 0,-1 18,0-18,1 0,-1 0,18 18,-18-18,1 0,-1 0,0 0,36 17,17-17,-17 0,35 18,17 17,1-17,17-1,18 1,-18 17,-17-35,17 0,-17 0,17 0,-18 18,1-18,-36 0,0 0,-17 0,17 18,1-18,-19 0,36 0,-18 0,1 0,17 0,0 0,-1 0,1 0,0 0,0 0,18 0,-1 0,19 0,-19 0,1-18,17 18,-18 0,-17 0,18 0,17 0,-17-18,-1 18,-35 0,36 0,0 0,-19 0,19 0,-18 0,17 0,-34 0,17 0,-18 0,-17 0,17 0,-17 0,-1 0,18 0,1 0,-19 0,19 0,-19 0,1 0,0 0,-1 0,18 0,-17 0,0 0,17 0,-17 0,17 0,0 0,0 0,18 0,-35 0,35 0,-18 0,1 0,16 0,-34 0,35 0,-18 0,-17 0,17 0,18 0,-18 0,-17 0,0 0,17 0,-17 0,-1 0,18 0,-17 0,0 0,-1 0,19 0,-1 0,0 0,-17 0,0 0,17 0,0 0,-17 0,-1 0,19 0,-1 0,0 0,0 0,-17 0,17 0,-17 0,0 0,17 0,0 0,0 0,1 0,-19 0,1 0,17 0,-17 0,17 0,-17 0,0 0,-1-17,1 17,-1 0,-17-18,18 18,0 0,-1-18,1 18,0 0,-1 0,19 0,-19-17,18 17,-17 0,0 0,-1 0,19 0,-19 0,1 0,17 0,0 0,-17 0,17 0,-17 0,0 0,-1 0,1 0,0 0,-1 0,1 0,0 0,-1 0,1 0,-1 0,1 0,17 0,-17 0,0 0,-1 0,1 0,0 0,-1 0,1 0,-1 0,1 0,0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0:29.490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71,'17'0,"19"0,16 0,19 0,0 0,-36-18,18 18,35 0,0 0,36-18,-1 18,-35-35,36 35,-54 0,1 0,-36 0,18 0,0 0,-35 0,35 0,-1 0,-34 0,17 0,1 18,-19-18,36 0,-18 0,-17 0,17 0,-17 0,17 0,-17 0,0 17,17-17,-18 0,1 0,17 0,-17 18,35-18,-18 0,-17 0,17 0,-17 0,17 0,0 0,-17 0,17 0,1 0,-1 18,0-18,-17 0,17 17,-17-17,-1 0,19 0,-19 0,1 0,-1 0,1 0,17 0,-17 0,17 0,-17 0,0 0,-1 0,1 0,17 0,0 0,-17 0,0 18,17-18,-17 0,-1 0,1 0,0 0,17 0,-18 0,19 0,-19 0,1 0,0 0,-1 0,1 0,0 0,-1 0,1 0,-1 0,1 0,0 0,-1 0,1 0,0 0,-1 0,1 0,0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0:33.506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0,'89'0,"-19"0,18 0,-35 0,0 0,-18 18,-17-18,17 0,1 0,-1 0,35 0,-17 0,18 0,17 0,-17 0,17 0,0 0,36 0,-36 0,-18 0,-17 0,0 0,0 0,-18 0,18 0,0 0,-35 0,35 17,-18-17,-17 0,17 0,-17 0,17 18,-18-18,1 0,0 0,-1 0,1 0,0 0,-1 0,19 0,-19 0,1 0,0 0,-1 18,1-18,-1 0,1 0,0 0,-1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0:55.34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8,'53'0,"35"0,-35 0,17 0,1 0,-36 0,0 0,18 0,-17 0,-1 0,0 0,-17 0,0 0,-1 0,1 0,-1 0,1 0,0 0,-1 0,1 17,0-17,-1 0,19 0,-19 0,18 0,-17 0,0 0,-1 0,19 0,-1 0,-17 0,-1 0,1 0,-1 0,1 0,0 0,-1 0,19 0,-19 0,1 0,0 0,-1 0,1 0,0 0,-1 18,1-18,-1 0,1 0,0 0,-1 0,1 0,0 0,-1 0,1 0,0 0,-1 0,1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1:00.70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9,'211'0,"19"0,-72 0,-34 0,-71 0,0 0,17 0,1 0,-18 0,17 17,36 19,-35-36,-36 17,18 1,-18-1,-17-17,35 0,-36 18,1-18,0 18,-1-18,18 0,-17 0,0 0,-1 0,1 0,0 0,-1 0,1 0,-18 17,0 1,0 0,18-1,17-17,18 0,17 0,-17-17,71-1,17 0,35 18,1-35,-1 35,-53-18,-34 18,-19 0,-17 0,18 0,17 0,-35 0,17 18,1-18,-36 0,18 18,-18-18,1 17,-1-17,0 18,-17-18,17 0,-17 18,-1-18,1 0,0 17,-1-17,1 0,0 0,-1 0,-17 18,18-18,-18 18,18-18,52-18,36 0,17-17,-17 35,53-18,-36 1,1 17,-1-18,-34 18,-1-18,-18 18,-17 0,-17 0,16 0,-16 0,-1 0,0 0,1 18,-19-18,1 0,-1 0,1 0,0 18,-1-18,-17 17,18-17,-36 36,54-36,52 0,18-18,0 18,70 0,36-18,-36 18,36-35,-36 35,-52 0,-54 0,-35 0,18 18,0-18,-35 0,17 17,-17-17,-1 18,1-18,0 0,-18 18,0-1,0 1,35-18,0 0,53 0,18-18,35-17,159 17,-35 1,-54-19,-87 36,-36 0,-17 0,-1 0,-34 18,16-18,-16 18,-1-18,-17 0,17 0,-35 17,18-17,-18 18,17-18,1 0,52-18,1 1,17 17,36-18,123-17,35 0,-18-1,-87 36,-54 0,-17 0,-71 0,1 18,-1-18,-17 18,17-18,-18 0,-17 17,18-17,-36 18,36-18,53 0,-1 0,36 0,17 0,-34 0,-1 0,-18 0,-34 0,-1 0,18 0,-18 0,-17 0,-1 0,19 0,-19 0,1 0,0 0,-1 0,1 0,0 0,-1 0,1 0,-1 0,1 0,0 0,-1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1:37.5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0 124,'53'0,"35"0,18 0,-53 0,17 0,-17 0,-35 0,17 0,0 0,-17 0,17 0,-17 0,17 0,18 0,-35 0,35 0,-36 0,36 0,-18 0,1 0,-1 0,18 0,-36 0,36 0,-17 0,-1 0,0 0,18 0,-18 0,-17 0,17 0,1 0,-19 0,19 0,-19 0,36 0,0 0,-18 0,18 0,0 0,-18-17,18 17,0 0,0-18,-18 18,18 0,18 0,-36 0,36-18,17 18,-18-17,1 17,-18-18,-18 18,18-18,-18 18,-17 0,17-17,1 17,-1 0,-17 0,-1 0,18 0,1 0,-19 0,1 0,0 0,-1 0,1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31:40.34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0,'53'0,"35"0,53 0,106 17,-17-17,34 18,89-18,-88 0,-107 35,-52-35,0 18,-18-18,-17 0,-36 17,18-17,0 0,0 18,-18-18,0 0,-17 0,17 0,-17 0,17 0,-17 0,17 18,0-18,1 0,-19 0,1 0,17 0,-17 0,-1 0,1 0,17 0,1 17,-1-17,0 0,0 0,-17 18,0-18,17 18,0-18,-17 0,0 0,17 0,-18 0,1 0,0 0,-1 0,1 0,0 0,-1 0,1 0,17 0,-17 0,-1 0,1 0,0 0,-1 0,1 0,17 0,-17 0,17 0,-17 0,0 0,-1 0,1 0,-1 0,1 0,0 0,-1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3:19.70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106 231,'53'0,"35"0,35 0,18-18,36 0,34-34,1-1,-53 35,0-17,-71 17,-35 18,-18-18,-17 18,-1 0,1 0,17 0,-17 0,17 0,0 0,1 0,-1 0,18 0,-18 0,0 0,1 0,-1 0,0 0,-17 0,0 0,17 0,-18 18,1-18,17 0,-17 0,0 0,-1 0,1 0,0 0,-1 0,1 0,-1 0,-17 18,18-18,-18 17,0 1,0 0,0-1,-18-17,-17 18,-18-18,0 18,18-1,-18 18,0-17,18-18,-36 0,18 18,-17-18,35 17,-1-17,1 0,17 18,-17-18,18 0,-1 0,0 0,1 0,-19 0,19 0,-19 0,19 0,-1 0,1 0,-1 0,-17 0,17 0,0 0,1 0,-19 0,1 0,17 0,-17 0,18 0,-19 0,-17 0,36 0,-19 0,1 0,18 0,-19 0,1 0,0 0,17 0,0 0,1 0,-1 0,1 0,-19 0,19 0,-1 0,-17 0,17 0,-35 0,18 0,17 0,-17 0,17 0,-17 0,0 0,-1 18,1-18,18 0,-1 0,-17 0,17 0,-17 17,17-17,18 18,-35-18,0 18,-1-18,19 0,-1 0,0 0,1 0,-1 0,0 0,1 0,-1 0,0 0,1 0,34 0,19-18,-1 0,0 18,36 0,-1-17,1 17,17-18,36 18,-19 0,-34 0,-18 0,0 0,-18 0,18 0,0 0,0 0,17 0,-17 0,-17 0,17 0,-1 0,-34 0,17 0,-17 0,0 0,17 0,-17 0,-1 0,1 0,0 0,-1 0,1 0,-1 0,19 0,-19 0,1 0,0 0,17 0,-17 0,-1 0,18 0,-17 0,35 0,-18 0,-17 0,17 0,-17 0,17 0,18 0,-35 0,17 0,18 0,-35 0,17 0,0 0,0 0,1 18,-19-18,19 0,-1 0,-18 0,19 0,-1 0,0 0,1 0,-1 0,-18 0,1 0,17 0,-17 0,17 0,-17 0,0 0,17 0,-17 0,-1 0,1 0,-1 0,1 0,0 0,-1 0,1 0,0 0,-1 0,1 0,0 0,-1 0,1 0,-1 0,1 0,0 0,-1 0,1 0,0 0,-1 0,36-18,18 18,-1-18,-17 18,53-35,-35 17,17 1,-18-1,1 1,-1-1,-34 18,-1 0,0 0,-17 0,0 0,-1 0,1 0,0 0,-1 0,-17-18,18 18,-1 0,1 0,0 0,-1 0,1 0,0 0,-1 0,1 0,0 0,-1 0,1 0,-1 0,1 0,0 0,-1 0,1 0,0 0,-1 0,1 0,0 0,17 0,-18 0,19 0,-19 0,1 0,0 0,-1 0,1 0,17 0,-17 0,0 0,-1 0,1 0,-1 0,1 0,0 0,17 0,18 0,0 0,-36 0,19 0,-1 18,0 0,-17-18,0 0,17 17,18-17,-36 18,19-18,-1 17,-17-17,17 0,-17 0,17 0,18 18,-18-18,0 0,-17 0,17 0,-17 0,17 0,-17 0,-1 0,19 0,-1 0,0 0,0 0,-17 0,17 0,-17 0,0 0,-1 0,1 0,17 0,-17 0,0 0,17 0,-18 0,1 0,17 0,-17 0,0 0,17 0,0 0,-17 0,-1 0,19 0,-19 0,1 0,0 0,17 0,-17 0,-1 0,18 0,-17 0,0 0,17 0,-17 0,17 0,-17 0,-1 0,1 0,0 0,-1 0,1 0,-1 0,1 0,0 0,-1 0,1 0,0 0,-1 0,1 0,0 0,-1 0,1 0,-1 0,1 0,0 0,-18 18,17-18,1 0,-18 17,18-17,-18 18,0 0,0-1,0 1,-18 0,0-18,1 17,-19-17,-16 35,-1-17,0 0,0-1,-18 1,-17-18,0 0,-18 18,18-18,17 0,-17 0,53 0,-18 0,0 0,35 0,1 0,-1 0,-17 0,17 0,0 0,-17 0,0-18,0 18,17 0,0 0,-17-18,17 1,-17 17,18-18,-1 18,-17-18,17 18,0 0,1 0,-19 0,19 0,-1 0,-17 0,17 0,-17 0,0 0,-1-17,1 17,0 0,17 0,-17 0,0-18,17 18,-35-17,18 17,17-18,-17 18,0 0,17-18,-17 18,-1 0,1 0,18-17,-1 17,-17 0,17-18,0 18,-17 0,17-18,-17 18,0 0,17 0,-17 0,0 0,17-17,-17 17,-1-18,1 18,0 0,17-18,-17 18,0 0,17 0,-17 0,17 0,1 0,-19-17,19 17,-1 0,-17 0,17-18,0 18,-17 0,17 0,1 0,-1 0,-17 0,0 0,17 0,-17 0,17 0,-35 0,0 0,0-17,18 17,0 0,0 0,-1 0,1 0,0 0,17 0,0 0,1 0,-1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3:38.54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36,'229'0,"71"0,17 0,-88 0,-105 0,-53 0,-54 0,1 0,-1 0,19 17,-19-17,1 0,-18 18,18-18,35 0,52 0,1 0,71 0,-54 0,53 0,1-18,-36-17,-18 35,-52 0,0 0,-36 0,0 0,0 0,-17 0,0 0,17 0,0 18,0-18,18 0,18 0,35-18,70 18,-17 0,17-18,-35 18,-17 0,17 0,-35 0,-53 0,17 0,-17 0,-35 0,17 0,0 0,-35 18,18-18,17 0,-17 0,0 0,35 0,17 0,18 18,36-1,-1 19,54-19,-1 1,-53-1,-17-17,-17 18,-19-18,-35 18,1-18,-1 0,-17 17,-1-17,36 0,18 0,-1 0,18-17,36 17,-1-18,-17 18,0 0,-53 0,17 0,-17 0,-17 0,-1 0,0 0,-17 0,17 0,0 0,-17 0,0 0,-1 0,1 0,0 0,-1 0,1 0,0 0,-1 0,1 0,-1 0,19 0,-1 0,18 0,17-18,1 18,0 0,17-17,-18 17,-17-18,0 18,-18 0,-17 0,17 0,1 0,-1 0,-17 0,-1 0,18 0,-17 0,17 0,-17 0,0 0,-1 0,1 0,0 0,-1 0,1 0,-18-17,18 17,-1 0,-34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3:56.78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0 108,'18'0,"0"0,-1-18,1 18,17 0,-35-18,18 18,0 0,-1 0,18 0,-17 0,0 0,17 0,-17 0,-1 0,1 0,17 0,-17 0,-1 0,19 0,-19 0,1 0,17 0,1 0,-1 0,-17 0,-1 0,1 0,17 0,-17 0,-1 0,19 0,-1 0,0 0,-17 0,-1 0,1 0,17 0,-17 0,0 0,17 0,-17 0,-1 0,18 0,-17 0,0 0,-1 0,19 0,-19 0,1 0,0 0,-1 0,1 0,0 0,-1 0,1 0,-1 0,1 0,0 0,-1 0,1 0,35 0,17 0,-17 0,18 0,-18 0,17 0,-17 0,0 0,0 0,0 0,0 0,0 0,-18 0,18 0,0 0,-18 0,18 0,-18 0,-17 0,17 0,-17 0,17 0,1 0,-19 0,19 0,-19 0,18 0,1 0,-19 0,1 0,0 0,17 0,-17 0,-1 0,18 0,-17 0,0 0,-1 0,1 0,0 0,-1 18,1-18,17 0,36 0,-1 0,19-18,16 18,19 0,52-17,-52-19,-54 19,1 17,-18 0,-18 0,18 0,-18 0,-17 0,17 0,-17 0,17 0,0 0,-17 0,0 0,-1 0,18 0,-17 0,0 0,17 0,-17 0,-1 0,1 17,0-17,-18 18,53-18,-18 0,53 0,0 0,36-18,52 18,-70 0,-18 0,-35 0,18 0,-19 0,1 0,-35 0,17 0,-17 0,17 0,0 0,-17 0,0 18,-1-18,1 18,17-18,-17 0,0 0,-1 0,19 0,16 0,1 17,124-17,34 18,-34-18,-1 18,-17 17,-71-35,18 17,-35 1,-19-18,1 18,0-18,-17 0,-19 0,18 0,-17 17,0-17,-1 18,19-18,17 0,-36 0,36 0,18 0,-1 0,-34 0,34 18,1-18,-1 17,-35-17,36 18,-18-18,-35 0,17 0,0 18,-17-18,-1 0,1 0,0 0,-1 0,1 0,0 0,-1 0,-17 17,18-17,0 0,-1 0,1 0,-1 0,1 0,0 0,-1 0,1 0,0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6-06T00:44:02.64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370 0,'35'0,"-17"35,0 0,-1 1,1-19,0 18,17 1,-17 17,-1-18,1-35,-18 18,0-1,17 1,-17 0,0-1,0 1,18-18,-18 17,18-17,-18 18,17-18,-17 18,0-1,18-17,-18 18,18-18,-18 18,17-18,-17 17,18-17,-18 18,0 0,0-1,18-17,-18 18,0-1,0 1,-18-18,0 0,1 18,-19-18,-17 17,36-17,-36 18,0-18,35 18,1-18,-36 0,35 17,-17 1,0 0,-1-1,1 1,0-1,17-17,0 18,1 0,-1-18,1 0,-1 17,0-17,18 18,-17-18,-1 18,0-18,1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E3DBF-CD10-4D73-8997-E528F399E7AF}" type="datetimeFigureOut">
              <a:rPr lang="de-DE" smtClean="0"/>
              <a:pPr/>
              <a:t>07.05.2021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D7EEB-BE9C-4705-A309-3AFB04F69B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captaindacosta.com/asset/chafariz-del-rey-in-the-alfama-district-of-lisbon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30.emf"/><Relationship Id="rId3" Type="http://schemas.openxmlformats.org/officeDocument/2006/relationships/image" Target="../media/image25.emf"/><Relationship Id="rId7" Type="http://schemas.openxmlformats.org/officeDocument/2006/relationships/image" Target="../media/image27.emf"/><Relationship Id="rId12" Type="http://schemas.openxmlformats.org/officeDocument/2006/relationships/customXml" Target="../ink/ink6.xm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29.emf"/><Relationship Id="rId5" Type="http://schemas.openxmlformats.org/officeDocument/2006/relationships/image" Target="../media/image26.emf"/><Relationship Id="rId15" Type="http://schemas.openxmlformats.org/officeDocument/2006/relationships/image" Target="../media/image31.emf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28.emf"/><Relationship Id="rId14" Type="http://schemas.openxmlformats.org/officeDocument/2006/relationships/customXml" Target="../ink/ink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emf"/><Relationship Id="rId4" Type="http://schemas.openxmlformats.org/officeDocument/2006/relationships/customXml" Target="../ink/ink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customXml" Target="../ink/ink10.xml"/><Relationship Id="rId7" Type="http://schemas.openxmlformats.org/officeDocument/2006/relationships/customXml" Target="../ink/ink12.xml"/><Relationship Id="rId12" Type="http://schemas.openxmlformats.org/officeDocument/2006/relationships/image" Target="../media/image39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11" Type="http://schemas.openxmlformats.org/officeDocument/2006/relationships/customXml" Target="../ink/ink14.xml"/><Relationship Id="rId5" Type="http://schemas.openxmlformats.org/officeDocument/2006/relationships/customXml" Target="../ink/ink11.xml"/><Relationship Id="rId10" Type="http://schemas.openxmlformats.org/officeDocument/2006/relationships/image" Target="../media/image38.emf"/><Relationship Id="rId4" Type="http://schemas.openxmlformats.org/officeDocument/2006/relationships/image" Target="../media/image35.emf"/><Relationship Id="rId9" Type="http://schemas.openxmlformats.org/officeDocument/2006/relationships/customXml" Target="../ink/ink1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customXml" Target="../ink/ink20.xml"/><Relationship Id="rId18" Type="http://schemas.openxmlformats.org/officeDocument/2006/relationships/image" Target="../media/image48.emf"/><Relationship Id="rId3" Type="http://schemas.openxmlformats.org/officeDocument/2006/relationships/customXml" Target="../ink/ink15.xml"/><Relationship Id="rId7" Type="http://schemas.openxmlformats.org/officeDocument/2006/relationships/customXml" Target="../ink/ink17.xml"/><Relationship Id="rId12" Type="http://schemas.openxmlformats.org/officeDocument/2006/relationships/image" Target="../media/image45.emf"/><Relationship Id="rId17" Type="http://schemas.openxmlformats.org/officeDocument/2006/relationships/customXml" Target="../ink/ink22.xml"/><Relationship Id="rId2" Type="http://schemas.openxmlformats.org/officeDocument/2006/relationships/image" Target="../media/image26.png"/><Relationship Id="rId16" Type="http://schemas.openxmlformats.org/officeDocument/2006/relationships/image" Target="../media/image47.emf"/><Relationship Id="rId20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11" Type="http://schemas.openxmlformats.org/officeDocument/2006/relationships/customXml" Target="../ink/ink19.xml"/><Relationship Id="rId5" Type="http://schemas.openxmlformats.org/officeDocument/2006/relationships/customXml" Target="../ink/ink16.xml"/><Relationship Id="rId15" Type="http://schemas.openxmlformats.org/officeDocument/2006/relationships/customXml" Target="../ink/ink21.xml"/><Relationship Id="rId10" Type="http://schemas.openxmlformats.org/officeDocument/2006/relationships/image" Target="../media/image44.emf"/><Relationship Id="rId19" Type="http://schemas.openxmlformats.org/officeDocument/2006/relationships/customXml" Target="../ink/ink23.xml"/><Relationship Id="rId4" Type="http://schemas.openxmlformats.org/officeDocument/2006/relationships/image" Target="../media/image41.emf"/><Relationship Id="rId9" Type="http://schemas.openxmlformats.org/officeDocument/2006/relationships/customXml" Target="../ink/ink18.xml"/><Relationship Id="rId14" Type="http://schemas.openxmlformats.org/officeDocument/2006/relationships/image" Target="../media/image46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customXml" Target="../ink/ink29.xml"/><Relationship Id="rId3" Type="http://schemas.openxmlformats.org/officeDocument/2006/relationships/customXml" Target="../ink/ink24.xml"/><Relationship Id="rId7" Type="http://schemas.openxmlformats.org/officeDocument/2006/relationships/customXml" Target="../ink/ink26.xml"/><Relationship Id="rId12" Type="http://schemas.openxmlformats.org/officeDocument/2006/relationships/image" Target="../media/image55.emf"/><Relationship Id="rId2" Type="http://schemas.openxmlformats.org/officeDocument/2006/relationships/image" Target="../media/image27.png"/><Relationship Id="rId16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11" Type="http://schemas.openxmlformats.org/officeDocument/2006/relationships/customXml" Target="../ink/ink28.xml"/><Relationship Id="rId5" Type="http://schemas.openxmlformats.org/officeDocument/2006/relationships/customXml" Target="../ink/ink25.xml"/><Relationship Id="rId15" Type="http://schemas.openxmlformats.org/officeDocument/2006/relationships/customXml" Target="../ink/ink30.xml"/><Relationship Id="rId10" Type="http://schemas.openxmlformats.org/officeDocument/2006/relationships/image" Target="../media/image54.emf"/><Relationship Id="rId4" Type="http://schemas.openxmlformats.org/officeDocument/2006/relationships/image" Target="../media/image51.emf"/><Relationship Id="rId9" Type="http://schemas.openxmlformats.org/officeDocument/2006/relationships/customXml" Target="../ink/ink27.xml"/><Relationship Id="rId14" Type="http://schemas.openxmlformats.org/officeDocument/2006/relationships/image" Target="../media/image56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customXml" Target="../ink/ink34.xml"/><Relationship Id="rId3" Type="http://schemas.openxmlformats.org/officeDocument/2006/relationships/image" Target="../media/image58.emf"/><Relationship Id="rId7" Type="http://schemas.openxmlformats.org/officeDocument/2006/relationships/image" Target="../media/image60.emf"/><Relationship Id="rId2" Type="http://schemas.openxmlformats.org/officeDocument/2006/relationships/customXml" Target="../ink/ink3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3.xml"/><Relationship Id="rId11" Type="http://schemas.openxmlformats.org/officeDocument/2006/relationships/image" Target="../media/image62.emf"/><Relationship Id="rId5" Type="http://schemas.openxmlformats.org/officeDocument/2006/relationships/image" Target="../media/image59.emf"/><Relationship Id="rId10" Type="http://schemas.openxmlformats.org/officeDocument/2006/relationships/customXml" Target="../ink/ink35.xml"/><Relationship Id="rId4" Type="http://schemas.openxmlformats.org/officeDocument/2006/relationships/customXml" Target="../ink/ink32.xml"/><Relationship Id="rId9" Type="http://schemas.openxmlformats.org/officeDocument/2006/relationships/image" Target="../media/image61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13" Type="http://schemas.openxmlformats.org/officeDocument/2006/relationships/customXml" Target="../ink/ink41.xml"/><Relationship Id="rId18" Type="http://schemas.openxmlformats.org/officeDocument/2006/relationships/customXml" Target="../ink/ink44.xml"/><Relationship Id="rId3" Type="http://schemas.openxmlformats.org/officeDocument/2006/relationships/customXml" Target="../ink/ink36.xml"/><Relationship Id="rId7" Type="http://schemas.openxmlformats.org/officeDocument/2006/relationships/customXml" Target="../ink/ink38.xml"/><Relationship Id="rId12" Type="http://schemas.openxmlformats.org/officeDocument/2006/relationships/image" Target="../media/image72.emf"/><Relationship Id="rId17" Type="http://schemas.openxmlformats.org/officeDocument/2006/relationships/customXml" Target="../ink/ink43.xml"/><Relationship Id="rId2" Type="http://schemas.openxmlformats.org/officeDocument/2006/relationships/image" Target="../media/image32.png"/><Relationship Id="rId16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emf"/><Relationship Id="rId11" Type="http://schemas.openxmlformats.org/officeDocument/2006/relationships/customXml" Target="../ink/ink40.xml"/><Relationship Id="rId5" Type="http://schemas.openxmlformats.org/officeDocument/2006/relationships/customXml" Target="../ink/ink37.xml"/><Relationship Id="rId15" Type="http://schemas.openxmlformats.org/officeDocument/2006/relationships/customXml" Target="../ink/ink42.xml"/><Relationship Id="rId10" Type="http://schemas.openxmlformats.org/officeDocument/2006/relationships/image" Target="../media/image71.emf"/><Relationship Id="rId19" Type="http://schemas.openxmlformats.org/officeDocument/2006/relationships/image" Target="../media/image75.emf"/><Relationship Id="rId4" Type="http://schemas.openxmlformats.org/officeDocument/2006/relationships/image" Target="../media/image68.emf"/><Relationship Id="rId9" Type="http://schemas.openxmlformats.org/officeDocument/2006/relationships/customXml" Target="../ink/ink39.xml"/><Relationship Id="rId14" Type="http://schemas.openxmlformats.org/officeDocument/2006/relationships/image" Target="../media/image7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customXml" Target="../ink/ink45.xml"/><Relationship Id="rId7" Type="http://schemas.openxmlformats.org/officeDocument/2006/relationships/customXml" Target="../ink/ink47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5" Type="http://schemas.openxmlformats.org/officeDocument/2006/relationships/customXml" Target="../ink/ink46.xml"/><Relationship Id="rId10" Type="http://schemas.openxmlformats.org/officeDocument/2006/relationships/image" Target="../media/image80.emf"/><Relationship Id="rId4" Type="http://schemas.openxmlformats.org/officeDocument/2006/relationships/image" Target="../media/image77.emf"/><Relationship Id="rId9" Type="http://schemas.openxmlformats.org/officeDocument/2006/relationships/customXml" Target="../ink/ink4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emf"/><Relationship Id="rId13" Type="http://schemas.openxmlformats.org/officeDocument/2006/relationships/customXml" Target="../ink/ink54.xml"/><Relationship Id="rId3" Type="http://schemas.openxmlformats.org/officeDocument/2006/relationships/customXml" Target="../ink/ink49.xml"/><Relationship Id="rId7" Type="http://schemas.openxmlformats.org/officeDocument/2006/relationships/customXml" Target="../ink/ink51.xml"/><Relationship Id="rId12" Type="http://schemas.openxmlformats.org/officeDocument/2006/relationships/image" Target="../media/image86.emf"/><Relationship Id="rId2" Type="http://schemas.openxmlformats.org/officeDocument/2006/relationships/image" Target="../media/image34.png"/><Relationship Id="rId16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emf"/><Relationship Id="rId11" Type="http://schemas.openxmlformats.org/officeDocument/2006/relationships/customXml" Target="../ink/ink53.xml"/><Relationship Id="rId5" Type="http://schemas.openxmlformats.org/officeDocument/2006/relationships/customXml" Target="../ink/ink50.xml"/><Relationship Id="rId15" Type="http://schemas.openxmlformats.org/officeDocument/2006/relationships/customXml" Target="../ink/ink55.xml"/><Relationship Id="rId10" Type="http://schemas.openxmlformats.org/officeDocument/2006/relationships/image" Target="../media/image85.emf"/><Relationship Id="rId4" Type="http://schemas.openxmlformats.org/officeDocument/2006/relationships/image" Target="../media/image82.emf"/><Relationship Id="rId9" Type="http://schemas.openxmlformats.org/officeDocument/2006/relationships/customXml" Target="../ink/ink52.xml"/><Relationship Id="rId14" Type="http://schemas.openxmlformats.org/officeDocument/2006/relationships/image" Target="../media/image87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emf"/><Relationship Id="rId13" Type="http://schemas.openxmlformats.org/officeDocument/2006/relationships/customXml" Target="../ink/ink61.xml"/><Relationship Id="rId18" Type="http://schemas.openxmlformats.org/officeDocument/2006/relationships/image" Target="../media/image97.emf"/><Relationship Id="rId26" Type="http://schemas.openxmlformats.org/officeDocument/2006/relationships/image" Target="../media/image101.emf"/><Relationship Id="rId3" Type="http://schemas.openxmlformats.org/officeDocument/2006/relationships/customXml" Target="../ink/ink56.xml"/><Relationship Id="rId21" Type="http://schemas.openxmlformats.org/officeDocument/2006/relationships/customXml" Target="../ink/ink65.xml"/><Relationship Id="rId7" Type="http://schemas.openxmlformats.org/officeDocument/2006/relationships/customXml" Target="../ink/ink58.xml"/><Relationship Id="rId12" Type="http://schemas.openxmlformats.org/officeDocument/2006/relationships/image" Target="../media/image94.emf"/><Relationship Id="rId17" Type="http://schemas.openxmlformats.org/officeDocument/2006/relationships/customXml" Target="../ink/ink63.xml"/><Relationship Id="rId25" Type="http://schemas.openxmlformats.org/officeDocument/2006/relationships/customXml" Target="../ink/ink67.xml"/><Relationship Id="rId2" Type="http://schemas.openxmlformats.org/officeDocument/2006/relationships/image" Target="../media/image35.png"/><Relationship Id="rId16" Type="http://schemas.openxmlformats.org/officeDocument/2006/relationships/image" Target="../media/image96.emf"/><Relationship Id="rId20" Type="http://schemas.openxmlformats.org/officeDocument/2006/relationships/image" Target="../media/image98.emf"/><Relationship Id="rId29" Type="http://schemas.openxmlformats.org/officeDocument/2006/relationships/customXml" Target="../ink/ink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emf"/><Relationship Id="rId11" Type="http://schemas.openxmlformats.org/officeDocument/2006/relationships/customXml" Target="../ink/ink60.xml"/><Relationship Id="rId24" Type="http://schemas.openxmlformats.org/officeDocument/2006/relationships/image" Target="../media/image100.emf"/><Relationship Id="rId5" Type="http://schemas.openxmlformats.org/officeDocument/2006/relationships/customXml" Target="../ink/ink57.xml"/><Relationship Id="rId15" Type="http://schemas.openxmlformats.org/officeDocument/2006/relationships/customXml" Target="../ink/ink62.xml"/><Relationship Id="rId23" Type="http://schemas.openxmlformats.org/officeDocument/2006/relationships/customXml" Target="../ink/ink66.xml"/><Relationship Id="rId28" Type="http://schemas.openxmlformats.org/officeDocument/2006/relationships/image" Target="../media/image102.emf"/><Relationship Id="rId10" Type="http://schemas.openxmlformats.org/officeDocument/2006/relationships/image" Target="../media/image93.emf"/><Relationship Id="rId19" Type="http://schemas.openxmlformats.org/officeDocument/2006/relationships/customXml" Target="../ink/ink64.xml"/><Relationship Id="rId4" Type="http://schemas.openxmlformats.org/officeDocument/2006/relationships/image" Target="../media/image90.emf"/><Relationship Id="rId9" Type="http://schemas.openxmlformats.org/officeDocument/2006/relationships/customXml" Target="../ink/ink59.xml"/><Relationship Id="rId14" Type="http://schemas.openxmlformats.org/officeDocument/2006/relationships/image" Target="../media/image95.emf"/><Relationship Id="rId22" Type="http://schemas.openxmlformats.org/officeDocument/2006/relationships/image" Target="../media/image99.emf"/><Relationship Id="rId27" Type="http://schemas.openxmlformats.org/officeDocument/2006/relationships/customXml" Target="../ink/ink68.xml"/><Relationship Id="rId30" Type="http://schemas.openxmlformats.org/officeDocument/2006/relationships/image" Target="../media/image103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emf"/><Relationship Id="rId13" Type="http://schemas.openxmlformats.org/officeDocument/2006/relationships/customXml" Target="../ink/ink75.xml"/><Relationship Id="rId18" Type="http://schemas.openxmlformats.org/officeDocument/2006/relationships/image" Target="../media/image112.emf"/><Relationship Id="rId26" Type="http://schemas.openxmlformats.org/officeDocument/2006/relationships/image" Target="../media/image116.emf"/><Relationship Id="rId3" Type="http://schemas.openxmlformats.org/officeDocument/2006/relationships/customXml" Target="../ink/ink70.xml"/><Relationship Id="rId21" Type="http://schemas.openxmlformats.org/officeDocument/2006/relationships/customXml" Target="../ink/ink79.xml"/><Relationship Id="rId34" Type="http://schemas.openxmlformats.org/officeDocument/2006/relationships/image" Target="../media/image120.emf"/><Relationship Id="rId7" Type="http://schemas.openxmlformats.org/officeDocument/2006/relationships/customXml" Target="../ink/ink72.xml"/><Relationship Id="rId12" Type="http://schemas.openxmlformats.org/officeDocument/2006/relationships/image" Target="../media/image109.emf"/><Relationship Id="rId17" Type="http://schemas.openxmlformats.org/officeDocument/2006/relationships/customXml" Target="../ink/ink77.xml"/><Relationship Id="rId25" Type="http://schemas.openxmlformats.org/officeDocument/2006/relationships/customXml" Target="../ink/ink81.xml"/><Relationship Id="rId33" Type="http://schemas.openxmlformats.org/officeDocument/2006/relationships/customXml" Target="../ink/ink85.xml"/><Relationship Id="rId2" Type="http://schemas.openxmlformats.org/officeDocument/2006/relationships/image" Target="../media/image36.png"/><Relationship Id="rId16" Type="http://schemas.openxmlformats.org/officeDocument/2006/relationships/image" Target="../media/image111.emf"/><Relationship Id="rId20" Type="http://schemas.openxmlformats.org/officeDocument/2006/relationships/image" Target="../media/image113.emf"/><Relationship Id="rId29" Type="http://schemas.openxmlformats.org/officeDocument/2006/relationships/customXml" Target="../ink/ink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emf"/><Relationship Id="rId11" Type="http://schemas.openxmlformats.org/officeDocument/2006/relationships/customXml" Target="../ink/ink74.xml"/><Relationship Id="rId24" Type="http://schemas.openxmlformats.org/officeDocument/2006/relationships/image" Target="../media/image115.emf"/><Relationship Id="rId32" Type="http://schemas.openxmlformats.org/officeDocument/2006/relationships/image" Target="../media/image119.emf"/><Relationship Id="rId5" Type="http://schemas.openxmlformats.org/officeDocument/2006/relationships/customXml" Target="../ink/ink71.xml"/><Relationship Id="rId15" Type="http://schemas.openxmlformats.org/officeDocument/2006/relationships/customXml" Target="../ink/ink76.xml"/><Relationship Id="rId23" Type="http://schemas.openxmlformats.org/officeDocument/2006/relationships/customXml" Target="../ink/ink80.xml"/><Relationship Id="rId28" Type="http://schemas.openxmlformats.org/officeDocument/2006/relationships/image" Target="../media/image117.emf"/><Relationship Id="rId36" Type="http://schemas.openxmlformats.org/officeDocument/2006/relationships/image" Target="../media/image121.emf"/><Relationship Id="rId10" Type="http://schemas.openxmlformats.org/officeDocument/2006/relationships/image" Target="../media/image108.emf"/><Relationship Id="rId19" Type="http://schemas.openxmlformats.org/officeDocument/2006/relationships/customXml" Target="../ink/ink78.xml"/><Relationship Id="rId31" Type="http://schemas.openxmlformats.org/officeDocument/2006/relationships/customXml" Target="../ink/ink84.xml"/><Relationship Id="rId4" Type="http://schemas.openxmlformats.org/officeDocument/2006/relationships/image" Target="../media/image105.emf"/><Relationship Id="rId9" Type="http://schemas.openxmlformats.org/officeDocument/2006/relationships/customXml" Target="../ink/ink73.xml"/><Relationship Id="rId14" Type="http://schemas.openxmlformats.org/officeDocument/2006/relationships/image" Target="../media/image110.emf"/><Relationship Id="rId22" Type="http://schemas.openxmlformats.org/officeDocument/2006/relationships/image" Target="../media/image114.emf"/><Relationship Id="rId27" Type="http://schemas.openxmlformats.org/officeDocument/2006/relationships/customXml" Target="../ink/ink82.xml"/><Relationship Id="rId30" Type="http://schemas.openxmlformats.org/officeDocument/2006/relationships/image" Target="../media/image118.emf"/><Relationship Id="rId35" Type="http://schemas.openxmlformats.org/officeDocument/2006/relationships/customXml" Target="../ink/ink86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customXml" Target="../ink/ink89.xml"/><Relationship Id="rId13" Type="http://schemas.openxmlformats.org/officeDocument/2006/relationships/image" Target="../media/image128.emf"/><Relationship Id="rId18" Type="http://schemas.openxmlformats.org/officeDocument/2006/relationships/customXml" Target="../ink/ink94.xml"/><Relationship Id="rId3" Type="http://schemas.openxmlformats.org/officeDocument/2006/relationships/image" Target="../media/image38.png"/><Relationship Id="rId21" Type="http://schemas.openxmlformats.org/officeDocument/2006/relationships/image" Target="../media/image132.emf"/><Relationship Id="rId7" Type="http://schemas.openxmlformats.org/officeDocument/2006/relationships/image" Target="../media/image125.emf"/><Relationship Id="rId12" Type="http://schemas.openxmlformats.org/officeDocument/2006/relationships/customXml" Target="../ink/ink91.xml"/><Relationship Id="rId17" Type="http://schemas.openxmlformats.org/officeDocument/2006/relationships/image" Target="../media/image130.emf"/><Relationship Id="rId2" Type="http://schemas.openxmlformats.org/officeDocument/2006/relationships/image" Target="../media/image37.png"/><Relationship Id="rId16" Type="http://schemas.openxmlformats.org/officeDocument/2006/relationships/customXml" Target="../ink/ink93.xml"/><Relationship Id="rId20" Type="http://schemas.openxmlformats.org/officeDocument/2006/relationships/customXml" Target="../ink/ink95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88.xml"/><Relationship Id="rId11" Type="http://schemas.openxmlformats.org/officeDocument/2006/relationships/image" Target="../media/image127.emf"/><Relationship Id="rId5" Type="http://schemas.openxmlformats.org/officeDocument/2006/relationships/image" Target="../media/image124.emf"/><Relationship Id="rId15" Type="http://schemas.openxmlformats.org/officeDocument/2006/relationships/image" Target="../media/image129.emf"/><Relationship Id="rId10" Type="http://schemas.openxmlformats.org/officeDocument/2006/relationships/customXml" Target="../ink/ink90.xml"/><Relationship Id="rId19" Type="http://schemas.openxmlformats.org/officeDocument/2006/relationships/image" Target="../media/image131.emf"/><Relationship Id="rId4" Type="http://schemas.openxmlformats.org/officeDocument/2006/relationships/customXml" Target="../ink/ink87.xml"/><Relationship Id="rId9" Type="http://schemas.openxmlformats.org/officeDocument/2006/relationships/image" Target="../media/image126.emf"/><Relationship Id="rId14" Type="http://schemas.openxmlformats.org/officeDocument/2006/relationships/customXml" Target="../ink/ink9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emf"/><Relationship Id="rId13" Type="http://schemas.openxmlformats.org/officeDocument/2006/relationships/customXml" Target="../ink/ink101.xml"/><Relationship Id="rId18" Type="http://schemas.openxmlformats.org/officeDocument/2006/relationships/image" Target="../media/image144.emf"/><Relationship Id="rId26" Type="http://schemas.openxmlformats.org/officeDocument/2006/relationships/image" Target="../media/image148.emf"/><Relationship Id="rId3" Type="http://schemas.openxmlformats.org/officeDocument/2006/relationships/customXml" Target="../ink/ink96.xml"/><Relationship Id="rId21" Type="http://schemas.openxmlformats.org/officeDocument/2006/relationships/customXml" Target="../ink/ink105.xml"/><Relationship Id="rId7" Type="http://schemas.openxmlformats.org/officeDocument/2006/relationships/customXml" Target="../ink/ink98.xml"/><Relationship Id="rId12" Type="http://schemas.openxmlformats.org/officeDocument/2006/relationships/image" Target="../media/image141.emf"/><Relationship Id="rId17" Type="http://schemas.openxmlformats.org/officeDocument/2006/relationships/customXml" Target="../ink/ink103.xml"/><Relationship Id="rId25" Type="http://schemas.openxmlformats.org/officeDocument/2006/relationships/customXml" Target="../ink/ink107.xml"/><Relationship Id="rId2" Type="http://schemas.openxmlformats.org/officeDocument/2006/relationships/image" Target="../media/image42.png"/><Relationship Id="rId16" Type="http://schemas.openxmlformats.org/officeDocument/2006/relationships/image" Target="../media/image143.emf"/><Relationship Id="rId20" Type="http://schemas.openxmlformats.org/officeDocument/2006/relationships/image" Target="../media/image14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emf"/><Relationship Id="rId11" Type="http://schemas.openxmlformats.org/officeDocument/2006/relationships/customXml" Target="../ink/ink100.xml"/><Relationship Id="rId24" Type="http://schemas.openxmlformats.org/officeDocument/2006/relationships/image" Target="../media/image147.emf"/><Relationship Id="rId5" Type="http://schemas.openxmlformats.org/officeDocument/2006/relationships/customXml" Target="../ink/ink97.xml"/><Relationship Id="rId15" Type="http://schemas.openxmlformats.org/officeDocument/2006/relationships/customXml" Target="../ink/ink102.xml"/><Relationship Id="rId23" Type="http://schemas.openxmlformats.org/officeDocument/2006/relationships/customXml" Target="../ink/ink106.xml"/><Relationship Id="rId10" Type="http://schemas.openxmlformats.org/officeDocument/2006/relationships/image" Target="../media/image140.emf"/><Relationship Id="rId19" Type="http://schemas.openxmlformats.org/officeDocument/2006/relationships/customXml" Target="../ink/ink104.xml"/><Relationship Id="rId4" Type="http://schemas.openxmlformats.org/officeDocument/2006/relationships/image" Target="../media/image137.emf"/><Relationship Id="rId9" Type="http://schemas.openxmlformats.org/officeDocument/2006/relationships/customXml" Target="../ink/ink99.xml"/><Relationship Id="rId14" Type="http://schemas.openxmlformats.org/officeDocument/2006/relationships/image" Target="../media/image142.emf"/><Relationship Id="rId22" Type="http://schemas.openxmlformats.org/officeDocument/2006/relationships/image" Target="../media/image146.e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0.xml"/><Relationship Id="rId13" Type="http://schemas.openxmlformats.org/officeDocument/2006/relationships/image" Target="../media/image155.emf"/><Relationship Id="rId3" Type="http://schemas.openxmlformats.org/officeDocument/2006/relationships/image" Target="../media/image44.png"/><Relationship Id="rId7" Type="http://schemas.openxmlformats.org/officeDocument/2006/relationships/image" Target="../media/image152.emf"/><Relationship Id="rId12" Type="http://schemas.openxmlformats.org/officeDocument/2006/relationships/customXml" Target="../ink/ink112.xml"/><Relationship Id="rId17" Type="http://schemas.openxmlformats.org/officeDocument/2006/relationships/image" Target="../media/image157.emf"/><Relationship Id="rId2" Type="http://schemas.openxmlformats.org/officeDocument/2006/relationships/image" Target="../media/image43.png"/><Relationship Id="rId16" Type="http://schemas.openxmlformats.org/officeDocument/2006/relationships/customXml" Target="../ink/ink11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09.xml"/><Relationship Id="rId11" Type="http://schemas.openxmlformats.org/officeDocument/2006/relationships/image" Target="../media/image154.emf"/><Relationship Id="rId5" Type="http://schemas.openxmlformats.org/officeDocument/2006/relationships/image" Target="../media/image151.emf"/><Relationship Id="rId15" Type="http://schemas.openxmlformats.org/officeDocument/2006/relationships/image" Target="../media/image156.emf"/><Relationship Id="rId10" Type="http://schemas.openxmlformats.org/officeDocument/2006/relationships/customXml" Target="../ink/ink111.xml"/><Relationship Id="rId4" Type="http://schemas.openxmlformats.org/officeDocument/2006/relationships/customXml" Target="../ink/ink108.xml"/><Relationship Id="rId9" Type="http://schemas.openxmlformats.org/officeDocument/2006/relationships/image" Target="../media/image153.emf"/><Relationship Id="rId14" Type="http://schemas.openxmlformats.org/officeDocument/2006/relationships/customXml" Target="../ink/ink1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emf"/><Relationship Id="rId13" Type="http://schemas.openxmlformats.org/officeDocument/2006/relationships/customXml" Target="../ink/ink120.xml"/><Relationship Id="rId18" Type="http://schemas.openxmlformats.org/officeDocument/2006/relationships/image" Target="../media/image165.emf"/><Relationship Id="rId26" Type="http://schemas.openxmlformats.org/officeDocument/2006/relationships/image" Target="../media/image169.emf"/><Relationship Id="rId3" Type="http://schemas.openxmlformats.org/officeDocument/2006/relationships/customXml" Target="../ink/ink115.xml"/><Relationship Id="rId21" Type="http://schemas.openxmlformats.org/officeDocument/2006/relationships/customXml" Target="../ink/ink124.xml"/><Relationship Id="rId7" Type="http://schemas.openxmlformats.org/officeDocument/2006/relationships/customXml" Target="../ink/ink117.xml"/><Relationship Id="rId12" Type="http://schemas.openxmlformats.org/officeDocument/2006/relationships/image" Target="../media/image162.emf"/><Relationship Id="rId17" Type="http://schemas.openxmlformats.org/officeDocument/2006/relationships/customXml" Target="../ink/ink122.xml"/><Relationship Id="rId25" Type="http://schemas.openxmlformats.org/officeDocument/2006/relationships/customXml" Target="../ink/ink126.xml"/><Relationship Id="rId2" Type="http://schemas.openxmlformats.org/officeDocument/2006/relationships/image" Target="../media/image45.png"/><Relationship Id="rId16" Type="http://schemas.openxmlformats.org/officeDocument/2006/relationships/image" Target="../media/image164.emf"/><Relationship Id="rId20" Type="http://schemas.openxmlformats.org/officeDocument/2006/relationships/image" Target="../media/image16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emf"/><Relationship Id="rId11" Type="http://schemas.openxmlformats.org/officeDocument/2006/relationships/customXml" Target="../ink/ink119.xml"/><Relationship Id="rId24" Type="http://schemas.openxmlformats.org/officeDocument/2006/relationships/image" Target="../media/image168.emf"/><Relationship Id="rId5" Type="http://schemas.openxmlformats.org/officeDocument/2006/relationships/customXml" Target="../ink/ink116.xml"/><Relationship Id="rId15" Type="http://schemas.openxmlformats.org/officeDocument/2006/relationships/customXml" Target="../ink/ink121.xml"/><Relationship Id="rId23" Type="http://schemas.openxmlformats.org/officeDocument/2006/relationships/customXml" Target="../ink/ink125.xml"/><Relationship Id="rId28" Type="http://schemas.openxmlformats.org/officeDocument/2006/relationships/image" Target="../media/image170.emf"/><Relationship Id="rId10" Type="http://schemas.openxmlformats.org/officeDocument/2006/relationships/image" Target="../media/image161.emf"/><Relationship Id="rId19" Type="http://schemas.openxmlformats.org/officeDocument/2006/relationships/customXml" Target="../ink/ink123.xml"/><Relationship Id="rId4" Type="http://schemas.openxmlformats.org/officeDocument/2006/relationships/image" Target="../media/image74.emf"/><Relationship Id="rId9" Type="http://schemas.openxmlformats.org/officeDocument/2006/relationships/customXml" Target="../ink/ink118.xml"/><Relationship Id="rId14" Type="http://schemas.openxmlformats.org/officeDocument/2006/relationships/image" Target="../media/image163.emf"/><Relationship Id="rId22" Type="http://schemas.openxmlformats.org/officeDocument/2006/relationships/image" Target="../media/image167.emf"/><Relationship Id="rId27" Type="http://schemas.openxmlformats.org/officeDocument/2006/relationships/customXml" Target="../ink/ink127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emf"/><Relationship Id="rId13" Type="http://schemas.openxmlformats.org/officeDocument/2006/relationships/customXml" Target="../ink/ink133.xml"/><Relationship Id="rId3" Type="http://schemas.openxmlformats.org/officeDocument/2006/relationships/customXml" Target="../ink/ink128.xml"/><Relationship Id="rId7" Type="http://schemas.openxmlformats.org/officeDocument/2006/relationships/customXml" Target="../ink/ink130.xml"/><Relationship Id="rId12" Type="http://schemas.openxmlformats.org/officeDocument/2006/relationships/image" Target="../media/image176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emf"/><Relationship Id="rId11" Type="http://schemas.openxmlformats.org/officeDocument/2006/relationships/customXml" Target="../ink/ink132.xml"/><Relationship Id="rId5" Type="http://schemas.openxmlformats.org/officeDocument/2006/relationships/customXml" Target="../ink/ink129.xml"/><Relationship Id="rId10" Type="http://schemas.openxmlformats.org/officeDocument/2006/relationships/image" Target="../media/image175.emf"/><Relationship Id="rId4" Type="http://schemas.openxmlformats.org/officeDocument/2006/relationships/image" Target="../media/image172.emf"/><Relationship Id="rId9" Type="http://schemas.openxmlformats.org/officeDocument/2006/relationships/customXml" Target="../ink/ink131.xml"/><Relationship Id="rId14" Type="http://schemas.openxmlformats.org/officeDocument/2006/relationships/image" Target="../media/image177.e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emf"/><Relationship Id="rId13" Type="http://schemas.openxmlformats.org/officeDocument/2006/relationships/customXml" Target="../ink/ink139.xml"/><Relationship Id="rId18" Type="http://schemas.openxmlformats.org/officeDocument/2006/relationships/image" Target="../media/image186.emf"/><Relationship Id="rId3" Type="http://schemas.openxmlformats.org/officeDocument/2006/relationships/customXml" Target="../ink/ink134.xml"/><Relationship Id="rId21" Type="http://schemas.openxmlformats.org/officeDocument/2006/relationships/customXml" Target="../ink/ink143.xml"/><Relationship Id="rId7" Type="http://schemas.openxmlformats.org/officeDocument/2006/relationships/customXml" Target="../ink/ink136.xml"/><Relationship Id="rId12" Type="http://schemas.openxmlformats.org/officeDocument/2006/relationships/image" Target="../media/image183.emf"/><Relationship Id="rId17" Type="http://schemas.openxmlformats.org/officeDocument/2006/relationships/customXml" Target="../ink/ink141.xml"/><Relationship Id="rId2" Type="http://schemas.openxmlformats.org/officeDocument/2006/relationships/image" Target="../media/image47.png"/><Relationship Id="rId16" Type="http://schemas.openxmlformats.org/officeDocument/2006/relationships/image" Target="../media/image185.emf"/><Relationship Id="rId20" Type="http://schemas.openxmlformats.org/officeDocument/2006/relationships/image" Target="../media/image18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emf"/><Relationship Id="rId11" Type="http://schemas.openxmlformats.org/officeDocument/2006/relationships/customXml" Target="../ink/ink138.xml"/><Relationship Id="rId5" Type="http://schemas.openxmlformats.org/officeDocument/2006/relationships/customXml" Target="../ink/ink135.xml"/><Relationship Id="rId15" Type="http://schemas.openxmlformats.org/officeDocument/2006/relationships/customXml" Target="../ink/ink140.xml"/><Relationship Id="rId10" Type="http://schemas.openxmlformats.org/officeDocument/2006/relationships/image" Target="../media/image182.emf"/><Relationship Id="rId19" Type="http://schemas.openxmlformats.org/officeDocument/2006/relationships/customXml" Target="../ink/ink142.xml"/><Relationship Id="rId4" Type="http://schemas.openxmlformats.org/officeDocument/2006/relationships/image" Target="../media/image179.emf"/><Relationship Id="rId9" Type="http://schemas.openxmlformats.org/officeDocument/2006/relationships/customXml" Target="../ink/ink137.xml"/><Relationship Id="rId14" Type="http://schemas.openxmlformats.org/officeDocument/2006/relationships/image" Target="../media/image184.emf"/><Relationship Id="rId22" Type="http://schemas.openxmlformats.org/officeDocument/2006/relationships/image" Target="../media/image188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6.xml"/><Relationship Id="rId13" Type="http://schemas.openxmlformats.org/officeDocument/2006/relationships/image" Target="../media/image197.emf"/><Relationship Id="rId18" Type="http://schemas.openxmlformats.org/officeDocument/2006/relationships/customXml" Target="../ink/ink151.xml"/><Relationship Id="rId3" Type="http://schemas.openxmlformats.org/officeDocument/2006/relationships/image" Target="../media/image51.png"/><Relationship Id="rId21" Type="http://schemas.openxmlformats.org/officeDocument/2006/relationships/image" Target="../media/image201.emf"/><Relationship Id="rId7" Type="http://schemas.openxmlformats.org/officeDocument/2006/relationships/image" Target="../media/image194.emf"/><Relationship Id="rId12" Type="http://schemas.openxmlformats.org/officeDocument/2006/relationships/customXml" Target="../ink/ink148.xml"/><Relationship Id="rId17" Type="http://schemas.openxmlformats.org/officeDocument/2006/relationships/image" Target="../media/image199.emf"/><Relationship Id="rId2" Type="http://schemas.openxmlformats.org/officeDocument/2006/relationships/image" Target="../media/image50.png"/><Relationship Id="rId16" Type="http://schemas.openxmlformats.org/officeDocument/2006/relationships/customXml" Target="../ink/ink150.xml"/><Relationship Id="rId20" Type="http://schemas.openxmlformats.org/officeDocument/2006/relationships/customXml" Target="../ink/ink152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45.xml"/><Relationship Id="rId11" Type="http://schemas.openxmlformats.org/officeDocument/2006/relationships/image" Target="../media/image196.emf"/><Relationship Id="rId5" Type="http://schemas.openxmlformats.org/officeDocument/2006/relationships/image" Target="../media/image193.emf"/><Relationship Id="rId15" Type="http://schemas.openxmlformats.org/officeDocument/2006/relationships/image" Target="../media/image198.emf"/><Relationship Id="rId10" Type="http://schemas.openxmlformats.org/officeDocument/2006/relationships/customXml" Target="../ink/ink147.xml"/><Relationship Id="rId19" Type="http://schemas.openxmlformats.org/officeDocument/2006/relationships/image" Target="../media/image200.emf"/><Relationship Id="rId4" Type="http://schemas.openxmlformats.org/officeDocument/2006/relationships/customXml" Target="../ink/ink144.xml"/><Relationship Id="rId9" Type="http://schemas.openxmlformats.org/officeDocument/2006/relationships/image" Target="../media/image195.emf"/><Relationship Id="rId14" Type="http://schemas.openxmlformats.org/officeDocument/2006/relationships/customXml" Target="../ink/ink14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55.xml"/><Relationship Id="rId13" Type="http://schemas.openxmlformats.org/officeDocument/2006/relationships/image" Target="../media/image211.emf"/><Relationship Id="rId18" Type="http://schemas.openxmlformats.org/officeDocument/2006/relationships/customXml" Target="../ink/ink160.xml"/><Relationship Id="rId26" Type="http://schemas.openxmlformats.org/officeDocument/2006/relationships/customXml" Target="../ink/ink164.xml"/><Relationship Id="rId3" Type="http://schemas.openxmlformats.org/officeDocument/2006/relationships/image" Target="../media/image56.png"/><Relationship Id="rId21" Type="http://schemas.openxmlformats.org/officeDocument/2006/relationships/image" Target="../media/image215.emf"/><Relationship Id="rId7" Type="http://schemas.openxmlformats.org/officeDocument/2006/relationships/image" Target="../media/image208.emf"/><Relationship Id="rId12" Type="http://schemas.openxmlformats.org/officeDocument/2006/relationships/customXml" Target="../ink/ink157.xml"/><Relationship Id="rId17" Type="http://schemas.openxmlformats.org/officeDocument/2006/relationships/image" Target="../media/image213.emf"/><Relationship Id="rId25" Type="http://schemas.openxmlformats.org/officeDocument/2006/relationships/image" Target="../media/image217.emf"/><Relationship Id="rId2" Type="http://schemas.openxmlformats.org/officeDocument/2006/relationships/image" Target="../media/image55.png"/><Relationship Id="rId16" Type="http://schemas.openxmlformats.org/officeDocument/2006/relationships/customXml" Target="../ink/ink159.xml"/><Relationship Id="rId20" Type="http://schemas.openxmlformats.org/officeDocument/2006/relationships/customXml" Target="../ink/ink161.xml"/><Relationship Id="rId29" Type="http://schemas.openxmlformats.org/officeDocument/2006/relationships/image" Target="../media/image219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54.xml"/><Relationship Id="rId11" Type="http://schemas.openxmlformats.org/officeDocument/2006/relationships/image" Target="../media/image210.emf"/><Relationship Id="rId24" Type="http://schemas.openxmlformats.org/officeDocument/2006/relationships/customXml" Target="../ink/ink163.xml"/><Relationship Id="rId5" Type="http://schemas.openxmlformats.org/officeDocument/2006/relationships/image" Target="../media/image207.emf"/><Relationship Id="rId15" Type="http://schemas.openxmlformats.org/officeDocument/2006/relationships/image" Target="../media/image212.emf"/><Relationship Id="rId23" Type="http://schemas.openxmlformats.org/officeDocument/2006/relationships/image" Target="../media/image216.emf"/><Relationship Id="rId28" Type="http://schemas.openxmlformats.org/officeDocument/2006/relationships/customXml" Target="../ink/ink165.xml"/><Relationship Id="rId10" Type="http://schemas.openxmlformats.org/officeDocument/2006/relationships/customXml" Target="../ink/ink156.xml"/><Relationship Id="rId19" Type="http://schemas.openxmlformats.org/officeDocument/2006/relationships/image" Target="../media/image214.emf"/><Relationship Id="rId4" Type="http://schemas.openxmlformats.org/officeDocument/2006/relationships/customXml" Target="../ink/ink153.xml"/><Relationship Id="rId9" Type="http://schemas.openxmlformats.org/officeDocument/2006/relationships/image" Target="../media/image209.emf"/><Relationship Id="rId14" Type="http://schemas.openxmlformats.org/officeDocument/2006/relationships/customXml" Target="../ink/ink158.xml"/><Relationship Id="rId22" Type="http://schemas.openxmlformats.org/officeDocument/2006/relationships/customXml" Target="../ink/ink162.xml"/><Relationship Id="rId27" Type="http://schemas.openxmlformats.org/officeDocument/2006/relationships/image" Target="../media/image218.e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emf"/><Relationship Id="rId3" Type="http://schemas.openxmlformats.org/officeDocument/2006/relationships/customXml" Target="../ink/ink166.xml"/><Relationship Id="rId7" Type="http://schemas.openxmlformats.org/officeDocument/2006/relationships/customXml" Target="../ink/ink168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2.emf"/><Relationship Id="rId5" Type="http://schemas.openxmlformats.org/officeDocument/2006/relationships/customXml" Target="../ink/ink167.xml"/><Relationship Id="rId10" Type="http://schemas.openxmlformats.org/officeDocument/2006/relationships/image" Target="../media/image224.emf"/><Relationship Id="rId4" Type="http://schemas.openxmlformats.org/officeDocument/2006/relationships/image" Target="../media/image221.emf"/><Relationship Id="rId9" Type="http://schemas.openxmlformats.org/officeDocument/2006/relationships/customXml" Target="../ink/ink169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emf"/><Relationship Id="rId3" Type="http://schemas.openxmlformats.org/officeDocument/2006/relationships/customXml" Target="../ink/ink170.xml"/><Relationship Id="rId7" Type="http://schemas.openxmlformats.org/officeDocument/2006/relationships/customXml" Target="../ink/ink172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emf"/><Relationship Id="rId5" Type="http://schemas.openxmlformats.org/officeDocument/2006/relationships/customXml" Target="../ink/ink171.xml"/><Relationship Id="rId10" Type="http://schemas.openxmlformats.org/officeDocument/2006/relationships/image" Target="../media/image229.emf"/><Relationship Id="rId4" Type="http://schemas.openxmlformats.org/officeDocument/2006/relationships/image" Target="../media/image226.emf"/><Relationship Id="rId9" Type="http://schemas.openxmlformats.org/officeDocument/2006/relationships/customXml" Target="../ink/ink17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emf"/><Relationship Id="rId3" Type="http://schemas.openxmlformats.org/officeDocument/2006/relationships/customXml" Target="../ink/ink174.xml"/><Relationship Id="rId7" Type="http://schemas.openxmlformats.org/officeDocument/2006/relationships/customXml" Target="../ink/ink176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emf"/><Relationship Id="rId5" Type="http://schemas.openxmlformats.org/officeDocument/2006/relationships/customXml" Target="../ink/ink175.xml"/><Relationship Id="rId10" Type="http://schemas.openxmlformats.org/officeDocument/2006/relationships/image" Target="../media/image236.emf"/><Relationship Id="rId4" Type="http://schemas.openxmlformats.org/officeDocument/2006/relationships/image" Target="../media/image234.emf"/><Relationship Id="rId9" Type="http://schemas.openxmlformats.org/officeDocument/2006/relationships/customXml" Target="../ink/ink17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8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8.emf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Esclavitud 12 de noviembre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/>
              <a:t>Primera parte: Baja Edad Media (fin)</a:t>
            </a:r>
          </a:p>
          <a:p>
            <a:r>
              <a:rPr lang="es-CL" dirty="0"/>
              <a:t>Segunda parte: Edad Moderna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714504"/>
          </a:xfrm>
        </p:spPr>
        <p:txBody>
          <a:bodyPr>
            <a:normAutofit fontScale="90000"/>
          </a:bodyPr>
          <a:lstStyle/>
          <a:p>
            <a:r>
              <a:rPr lang="es-CL" dirty="0"/>
              <a:t>La esclavitud en la historia del derecho</a:t>
            </a:r>
            <a:br>
              <a:rPr lang="es-CL" dirty="0"/>
            </a:br>
            <a:r>
              <a:rPr lang="es-CL" dirty="0"/>
              <a:t>7.1. Modernidad – África</a:t>
            </a:r>
            <a:br>
              <a:rPr lang="de-DE" sz="3600" dirty="0"/>
            </a:br>
            <a:br>
              <a:rPr lang="de-DE" sz="3600" dirty="0"/>
            </a:br>
            <a:r>
              <a:rPr lang="es-CL" dirty="0"/>
              <a:t>1453 Caída de Constantinopla</a:t>
            </a:r>
          </a:p>
        </p:txBody>
      </p:sp>
      <p:pic>
        <p:nvPicPr>
          <p:cNvPr id="67586" name="Picture 2" descr="https://upload.wikimedia.org/wikipedia/commons/f/f1/Siege_constantinople_bnf_fr26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500306"/>
            <a:ext cx="4572032" cy="3519421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2285984" y="6143644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Chronique de Charles VII</a:t>
            </a:r>
            <a:r>
              <a:rPr lang="fr-FR" dirty="0"/>
              <a:t> by Jean Chartier</a:t>
            </a:r>
            <a:endParaRPr lang="de-D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de-DE" dirty="0"/>
              <a:t>1475 </a:t>
            </a:r>
            <a:br>
              <a:rPr lang="de-DE" dirty="0"/>
            </a:br>
            <a:r>
              <a:rPr lang="es-CL" dirty="0"/>
              <a:t>Caída de </a:t>
            </a:r>
            <a:r>
              <a:rPr lang="es-CL" dirty="0" err="1"/>
              <a:t>Caffa</a:t>
            </a:r>
            <a:endParaRPr lang="es-CL" dirty="0"/>
          </a:p>
        </p:txBody>
      </p:sp>
      <p:pic>
        <p:nvPicPr>
          <p:cNvPr id="490498" name="Picture 2" descr="https://upload.wikimedia.org/wikipedia/commons/2/25/Feodosiya_vlasenko.jpg"/>
          <p:cNvPicPr>
            <a:picLocks noChangeAspect="1" noChangeArrowheads="1"/>
          </p:cNvPicPr>
          <p:nvPr/>
        </p:nvPicPr>
        <p:blipFill>
          <a:blip r:embed="rId2" cstate="print"/>
          <a:srcRect b="41406"/>
          <a:stretch>
            <a:fillRect/>
          </a:stretch>
        </p:blipFill>
        <p:spPr bwMode="auto">
          <a:xfrm>
            <a:off x="857224" y="1643050"/>
            <a:ext cx="7080171" cy="5542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Canários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 partir de fines del siglo XIV</a:t>
            </a:r>
            <a:endParaRPr lang="de-DE" dirty="0"/>
          </a:p>
        </p:txBody>
      </p:sp>
      <p:pic>
        <p:nvPicPr>
          <p:cNvPr id="410626" name="Picture 2" descr="https://historiarum.webnode.es/_files/200000934-796dc7a695/LeCan1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25099"/>
            <a:ext cx="7643867" cy="5732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6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esclavos negros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/>
              <a:t>trata sahariana</a:t>
            </a:r>
          </a:p>
          <a:p>
            <a:r>
              <a:rPr lang="es-ES" dirty="0"/>
              <a:t>presencia de esclavos subsaharianos en el norte de África (siglos XIV y XV) tradicional e importante. </a:t>
            </a:r>
          </a:p>
          <a:p>
            <a:r>
              <a:rPr lang="de-DE" dirty="0" err="1"/>
              <a:t>presencia</a:t>
            </a:r>
            <a:r>
              <a:rPr lang="de-DE" dirty="0"/>
              <a:t> </a:t>
            </a:r>
            <a:r>
              <a:rPr lang="de-DE" dirty="0" err="1"/>
              <a:t>mercantil</a:t>
            </a:r>
            <a:r>
              <a:rPr lang="de-DE" dirty="0"/>
              <a:t> </a:t>
            </a:r>
            <a:r>
              <a:rPr lang="es-ES" dirty="0"/>
              <a:t>valenciana en puertos como Orán, Honein y Alcudia, </a:t>
            </a:r>
          </a:p>
          <a:p>
            <a:pPr lvl="1">
              <a:buNone/>
            </a:pPr>
            <a:endParaRPr lang="de-DE" dirty="0"/>
          </a:p>
        </p:txBody>
      </p:sp>
      <p:pic>
        <p:nvPicPr>
          <p:cNvPr id="413698" name="Picture 2" descr="https://upload.wikimedia.org/wikipedia/commons/thumb/5/51/Slaves_Zadib_Yemen_13th_century_BNF_Paris.jpg/640px-Slaves_Zadib_Yemen_13th_century_BNF_Paris.jpg?15734850306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-1357345"/>
            <a:ext cx="8196132" cy="9002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13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13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928670"/>
            <a:ext cx="4214842" cy="5429288"/>
          </a:xfrm>
        </p:spPr>
        <p:txBody>
          <a:bodyPr/>
          <a:lstStyle/>
          <a:p>
            <a:r>
              <a:rPr lang="es-CL" dirty="0"/>
              <a:t>1415 Ceuta</a:t>
            </a:r>
          </a:p>
          <a:p>
            <a:r>
              <a:rPr lang="es-CL" dirty="0"/>
              <a:t>1434 cabo Bojador</a:t>
            </a:r>
          </a:p>
          <a:p>
            <a:r>
              <a:rPr lang="es-CL" dirty="0"/>
              <a:t>1444 Arguin</a:t>
            </a:r>
          </a:p>
          <a:p>
            <a:r>
              <a:rPr lang="es-CL" dirty="0"/>
              <a:t>1444 Cabo Verde</a:t>
            </a:r>
          </a:p>
          <a:p>
            <a:r>
              <a:rPr lang="es-CL" dirty="0"/>
              <a:t>1460 Sierra Leona</a:t>
            </a:r>
          </a:p>
          <a:p>
            <a:r>
              <a:rPr lang="es-CL" dirty="0"/>
              <a:t>1471 golfo de Guinea</a:t>
            </a:r>
          </a:p>
          <a:p>
            <a:endParaRPr lang="de-DE" dirty="0"/>
          </a:p>
        </p:txBody>
      </p:sp>
      <p:pic>
        <p:nvPicPr>
          <p:cNvPr id="491522" name="Picture 2" descr="https://upload.wikimedia.org/wikipedia/commons/2/2c/Am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9" y="27557"/>
            <a:ext cx="4857752" cy="6830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4000" dirty="0"/>
              <a:t>el sentido del tráfico vuelva a cambiar</a:t>
            </a:r>
            <a:endParaRPr lang="de-DE" sz="4000" dirty="0"/>
          </a:p>
        </p:txBody>
      </p:sp>
      <p:pic>
        <p:nvPicPr>
          <p:cNvPr id="414722" name="Picture 2" descr="Bildergebnis für shipping 15th centu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239182" cy="49435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es-CL" dirty="0"/>
              <a:t>en la Península Ibérica durante el siglo XV aparecen negros como esclavos</a:t>
            </a:r>
          </a:p>
        </p:txBody>
      </p:sp>
      <p:pic>
        <p:nvPicPr>
          <p:cNvPr id="412674" name="Picture 2" descr="Bildergebnis für medieval Spain negro slaves 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45870"/>
            <a:ext cx="7072362" cy="5312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26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42910" y="2643182"/>
            <a:ext cx="7772400" cy="1470025"/>
          </a:xfrm>
        </p:spPr>
        <p:txBody>
          <a:bodyPr/>
          <a:lstStyle/>
          <a:p>
            <a:r>
              <a:rPr lang="de-DE" dirty="0" err="1"/>
              <a:t>Esclavitud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Edad</a:t>
            </a:r>
            <a:r>
              <a:rPr lang="de-DE" dirty="0"/>
              <a:t> </a:t>
            </a:r>
            <a:r>
              <a:rPr lang="de-DE" dirty="0" err="1"/>
              <a:t>moderna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752600"/>
          </a:xfrm>
        </p:spPr>
        <p:txBody>
          <a:bodyPr/>
          <a:lstStyle/>
          <a:p>
            <a:r>
              <a:rPr lang="pt-BR" dirty="0">
                <a:solidFill>
                  <a:schemeClr val="tx1"/>
                </a:solidFill>
              </a:rPr>
              <a:t>Esclavitud de Africanos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8548" name="Picture 4" descr="http://captaindacosta.com/wp-content/uploads/2017/06/Chafariz_del_Rey_in_the_Alfama_District-of-Lisbon-1570-80-PT5-001-1024x693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928670"/>
            <a:ext cx="7531116" cy="5096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85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¿derecho, justificación?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/>
              <a:t>guerra directa europeos contra pueblos „gentiles, paganos“</a:t>
            </a:r>
          </a:p>
          <a:p>
            <a:endParaRPr lang="es-CL" dirty="0"/>
          </a:p>
          <a:p>
            <a:r>
              <a:rPr lang="es-CL" dirty="0"/>
              <a:t>debate sobre buena guerra, </a:t>
            </a:r>
            <a:r>
              <a:rPr lang="es-CL" i="1" dirty="0" err="1"/>
              <a:t>bellum</a:t>
            </a:r>
            <a:r>
              <a:rPr lang="es-CL" i="1" dirty="0"/>
              <a:t> </a:t>
            </a:r>
            <a:r>
              <a:rPr lang="es-CL" i="1" dirty="0" err="1"/>
              <a:t>iustum</a:t>
            </a:r>
            <a:endParaRPr lang="es-CL" i="1" dirty="0"/>
          </a:p>
          <a:p>
            <a:endParaRPr lang="es-CL" i="1" dirty="0"/>
          </a:p>
          <a:p>
            <a:endParaRPr lang="es-CL" i="1" dirty="0"/>
          </a:p>
          <a:p>
            <a:pPr>
              <a:buNone/>
            </a:pPr>
            <a:r>
              <a:rPr lang="es-CL" sz="4000" i="1" dirty="0"/>
              <a:t> ’’Américas“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s-CL" dirty="0"/>
              <a:t>otras formas de adquirir esclavos de los mismos</a:t>
            </a:r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¿formas „aceptables“ de esclavizar de los gentiles entre si?</a:t>
            </a:r>
          </a:p>
          <a:p>
            <a:endParaRPr lang="es-CL" dirty="0"/>
          </a:p>
          <a:p>
            <a:pPr>
              <a:buNone/>
            </a:pPr>
            <a:r>
              <a:rPr lang="es-CL" sz="4000" dirty="0"/>
              <a:t>	       África</a:t>
            </a:r>
          </a:p>
        </p:txBody>
      </p:sp>
      <p:cxnSp>
        <p:nvCxnSpPr>
          <p:cNvPr id="7" name="Gerade Verbindung mit Pfeil 6"/>
          <p:cNvCxnSpPr>
            <a:stCxn id="2" idx="2"/>
            <a:endCxn id="4" idx="0"/>
          </p:cNvCxnSpPr>
          <p:nvPr/>
        </p:nvCxnSpPr>
        <p:spPr>
          <a:xfrm rot="5400000">
            <a:off x="3432969" y="461169"/>
            <a:ext cx="182562" cy="2095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>
            <a:stCxn id="2" idx="2"/>
          </p:cNvCxnSpPr>
          <p:nvPr/>
        </p:nvCxnSpPr>
        <p:spPr>
          <a:xfrm rot="16200000" flipH="1">
            <a:off x="5352269" y="637369"/>
            <a:ext cx="153974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El contacto directo con la África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5152" y="1700213"/>
            <a:ext cx="4419028" cy="430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litigios de libertad</a:t>
            </a:r>
          </a:p>
        </p:txBody>
      </p:sp>
      <p:pic>
        <p:nvPicPr>
          <p:cNvPr id="424962" name="Picture 2" descr="Quellbild anzei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00174"/>
            <a:ext cx="6072230" cy="5133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9"/>
            <a:ext cx="9402754" cy="587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feld 5"/>
          <p:cNvSpPr txBox="1"/>
          <p:nvPr/>
        </p:nvSpPr>
        <p:spPr>
          <a:xfrm>
            <a:off x="285720" y="1225689"/>
            <a:ext cx="321471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 João de </a:t>
            </a:r>
            <a:r>
              <a:rPr lang="de-DE" sz="2400" dirty="0" err="1"/>
              <a:t>Santarém</a:t>
            </a:r>
            <a:r>
              <a:rPr lang="de-DE" sz="2400" dirty="0"/>
              <a:t> y Pedro Escobar entre 1469 y 1472;</a:t>
            </a:r>
          </a:p>
          <a:p>
            <a:r>
              <a:rPr lang="es-ES" sz="2400" dirty="0"/>
              <a:t>primera colonización exitosa de Santo Tomé, (isla deshabitada),  establecida en </a:t>
            </a:r>
            <a:r>
              <a:rPr lang="es-ES" sz="2400" b="1" dirty="0"/>
              <a:t>1493 </a:t>
            </a:r>
          </a:p>
          <a:p>
            <a:r>
              <a:rPr lang="es-ES" sz="2400" dirty="0"/>
              <a:t>(con judíos sefardíes exiliados de España) por Álvaro Caminha,  (concesión de la corona portuguesa</a:t>
            </a:r>
          </a:p>
          <a:p>
            <a:endParaRPr lang="es-ES" sz="2400" dirty="0"/>
          </a:p>
          <a:p>
            <a:r>
              <a:rPr lang="es-ES" sz="2400" dirty="0"/>
              <a:t>1500 similar con Príncipe</a:t>
            </a:r>
            <a:endParaRPr lang="de-DE" sz="2400" dirty="0"/>
          </a:p>
        </p:txBody>
      </p:sp>
      <p:sp>
        <p:nvSpPr>
          <p:cNvPr id="7" name="Textfeld 6"/>
          <p:cNvSpPr txBox="1"/>
          <p:nvPr/>
        </p:nvSpPr>
        <p:spPr>
          <a:xfrm>
            <a:off x="4000496" y="5857892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err="1"/>
              <a:t>azúcar</a:t>
            </a:r>
            <a:r>
              <a:rPr lang="de-DE" sz="4000" dirty="0"/>
              <a:t>!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s-CL" dirty="0"/>
              <a:t>azúcar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s-CL" dirty="0"/>
              <a:t>por los musulmanes también cultivado en el Norte de África y en Granada</a:t>
            </a:r>
          </a:p>
          <a:p>
            <a:r>
              <a:rPr lang="es-CL" dirty="0"/>
              <a:t>por los cristianos cultivado no solo en Chipre, pero también                                                                                            por ejemplo en las                                                                                                          Islas Baleares</a:t>
            </a:r>
          </a:p>
        </p:txBody>
      </p:sp>
      <p:pic>
        <p:nvPicPr>
          <p:cNvPr id="197634" name="Picture 2" descr="Bildergebnis für azúcar edad med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180" y="3214686"/>
            <a:ext cx="4906820" cy="364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azúcar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durante la expansión </a:t>
            </a:r>
            <a:r>
              <a:rPr lang="es-CL" dirty="0" err="1"/>
              <a:t>atlantica</a:t>
            </a:r>
            <a:r>
              <a:rPr lang="es-CL" dirty="0"/>
              <a:t> llega temprano a Madeira y a las Islas Canarias</a:t>
            </a:r>
          </a:p>
        </p:txBody>
      </p:sp>
      <p:pic>
        <p:nvPicPr>
          <p:cNvPr id="202754" name="Picture 2" descr="Bildergebnis für Islas Canarias mapa antiguo"/>
          <p:cNvPicPr>
            <a:picLocks noChangeAspect="1" noChangeArrowheads="1"/>
          </p:cNvPicPr>
          <p:nvPr/>
        </p:nvPicPr>
        <p:blipFill>
          <a:blip r:embed="rId2" cstate="print"/>
          <a:srcRect l="6667" t="32710" r="9999" b="11214"/>
          <a:stretch>
            <a:fillRect/>
          </a:stretch>
        </p:blipFill>
        <p:spPr bwMode="auto">
          <a:xfrm>
            <a:off x="-178627" y="2857496"/>
            <a:ext cx="9376238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28604"/>
            <a:ext cx="4572032" cy="631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42984"/>
            <a:ext cx="750788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5728"/>
            <a:ext cx="7929586" cy="594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28726" y="1357298"/>
            <a:ext cx="42862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2"/>
            <a:ext cx="5090063" cy="385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417154"/>
            <a:ext cx="4786346" cy="429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feld 3"/>
          <p:cNvSpPr txBox="1"/>
          <p:nvPr/>
        </p:nvSpPr>
        <p:spPr>
          <a:xfrm>
            <a:off x="285720" y="442913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S</a:t>
            </a:r>
            <a:r>
              <a:rPr lang="pt-BR" sz="3200" dirty="0"/>
              <a:t>ão Jorge da Mina</a:t>
            </a:r>
            <a:endParaRPr lang="de-DE" sz="3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543956" cy="5626121"/>
          </a:xfrm>
        </p:spPr>
        <p:txBody>
          <a:bodyPr>
            <a:normAutofit/>
          </a:bodyPr>
          <a:lstStyle/>
          <a:p>
            <a:r>
              <a:rPr lang="es-ES" dirty="0"/>
              <a:t>norte del </a:t>
            </a:r>
            <a:r>
              <a:rPr lang="es-ES" u="sng" dirty="0"/>
              <a:t>Cabo Bojador</a:t>
            </a:r>
            <a:r>
              <a:rPr lang="es-ES" dirty="0"/>
              <a:t>: influencia castellana hasta el Tratado de Sintra de 1509,</a:t>
            </a:r>
          </a:p>
          <a:p>
            <a:r>
              <a:rPr lang="es-ES" u="sng" dirty="0"/>
              <a:t>Cabo Verde </a:t>
            </a:r>
            <a:r>
              <a:rPr lang="es-ES" dirty="0"/>
              <a:t>se convirtió en un gran mercado de esclavos </a:t>
            </a:r>
          </a:p>
          <a:p>
            <a:r>
              <a:rPr lang="es-ES" u="sng" dirty="0"/>
              <a:t>Guinea</a:t>
            </a:r>
            <a:r>
              <a:rPr lang="es-ES" dirty="0"/>
              <a:t>, que es una zona de influencia portuguesa</a:t>
            </a:r>
          </a:p>
          <a:p>
            <a:pPr lvl="1"/>
            <a:r>
              <a:rPr lang="es-ES" dirty="0"/>
              <a:t>espa</a:t>
            </a:r>
            <a:r>
              <a:rPr lang="pt-BR" dirty="0"/>
              <a:t>ñoles </a:t>
            </a:r>
            <a:r>
              <a:rPr lang="es-ES" dirty="0"/>
              <a:t>violaron el tratado, con el fin de capturar los esclavos en su lugar de origen. </a:t>
            </a:r>
          </a:p>
          <a:p>
            <a:pPr lvl="1"/>
            <a:r>
              <a:rPr lang="es-ES" dirty="0"/>
              <a:t>desde Gran Canaria, salieron 59 armadas en total hacia Berbería, 14 para Cabo Verde y 11 para Guinea (solo las documentadas)</a:t>
            </a:r>
            <a:endParaRPr lang="de-DE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Los primeros negros que llegan a Lisboa: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543576"/>
          </a:xfrm>
        </p:spPr>
        <p:txBody>
          <a:bodyPr>
            <a:normAutofit fontScale="70000" lnSpcReduction="20000"/>
          </a:bodyPr>
          <a:lstStyle/>
          <a:p>
            <a:r>
              <a:rPr lang="pt-BR" sz="4000" b="1" u="sng" dirty="0"/>
              <a:t>1442</a:t>
            </a:r>
            <a:endParaRPr lang="pt-BR" sz="4000" b="1" dirty="0"/>
          </a:p>
          <a:p>
            <a:r>
              <a:rPr lang="pt-BR" sz="3400" dirty="0"/>
              <a:t>«ANTÃO GONÇALVES depois de armado cavaleiro </a:t>
            </a:r>
            <a:r>
              <a:rPr lang="pt-BR" sz="3400" i="1" dirty="0"/>
              <a:t>no posto dos Lobos marinhos </a:t>
            </a:r>
            <a:r>
              <a:rPr lang="pt-BR" sz="3400" dirty="0"/>
              <a:t>voltando a Portugal trouxe alguns bárbaros que ali captivára, dos quaes o Infante não cessava de tirar novas informações sobre as costas, terras e gentes que por ali habitavão. Como estes Mouros promettessem dar alguns </a:t>
            </a:r>
            <a:r>
              <a:rPr lang="pt-BR" sz="3400" i="1" dirty="0"/>
              <a:t>negros de Guiné</a:t>
            </a:r>
            <a:r>
              <a:rPr lang="pt-BR" sz="3400" dirty="0"/>
              <a:t>, em seu resgate, </a:t>
            </a:r>
            <a:r>
              <a:rPr lang="pt-BR" sz="3400" i="1" dirty="0"/>
              <a:t>cousa que o Infante muito dezejava, pelo que o vulgo fabulava daquellas terras</a:t>
            </a:r>
            <a:r>
              <a:rPr lang="pt-BR" sz="3400" dirty="0"/>
              <a:t>, voltou o Gonsalves com elles a Africa neste anno de 1442. Os Mouros cumprirão a promessa, e derão em preço da sua liberdade </a:t>
            </a:r>
            <a:r>
              <a:rPr lang="pt-BR" sz="3400" i="1" dirty="0"/>
              <a:t>algum ouro, e dez negros de differentes terras. ... </a:t>
            </a:r>
            <a:r>
              <a:rPr lang="pt-BR" sz="3400" i="1" dirty="0">
                <a:sym typeface="Wingdings" pitchFamily="2" charset="2"/>
              </a:rPr>
              <a:t></a:t>
            </a:r>
            <a:r>
              <a:rPr lang="pt-BR" sz="3400" i="1" dirty="0"/>
              <a:t> </a:t>
            </a:r>
          </a:p>
          <a:p>
            <a:r>
              <a:rPr lang="pt-BR" sz="3400" i="1" dirty="0"/>
              <a:t>“os primeiros escravos, que da Costa occidental de Africa vierão a Portugal”</a:t>
            </a:r>
          </a:p>
          <a:p>
            <a:pPr>
              <a:buNone/>
            </a:pPr>
            <a:endParaRPr lang="pt-BR" i="1" dirty="0"/>
          </a:p>
          <a:p>
            <a:pPr lvl="1"/>
            <a:r>
              <a:rPr lang="pt-BR" i="1" dirty="0"/>
              <a:t>Índice chronologigo das navegações, viagens, descobrimentos e conquistas dos portuguezes nos paizes ultramarinos desde o principio do século xv. Francisco de S. Luiz, Lisboa, na Imprensa Nacional, 1841, pg.25</a:t>
            </a:r>
            <a:endParaRPr lang="pt-BR" dirty="0"/>
          </a:p>
          <a:p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8350" y="1758950"/>
              <a:ext cx="457200" cy="57150"/>
            </p14:xfrm>
          </p:contentPart>
        </mc:Choice>
        <mc:Fallback xmlns=""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2522" y="1697242"/>
                <a:ext cx="488495" cy="1805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4050" y="1670050"/>
              <a:ext cx="831850" cy="234950"/>
            </p14:xfrm>
          </p:contentPart>
        </mc:Choice>
        <mc:Fallback xmlns="">
          <p:pic>
            <p:nvPicPr>
              <p:cNvPr id="10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8219" y="1610380"/>
                <a:ext cx="863152" cy="3542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2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72300" y="2463800"/>
              <a:ext cx="1657350" cy="31750"/>
            </p14:xfrm>
          </p:contentPart>
        </mc:Choice>
        <mc:Fallback xmlns="">
          <p:pic>
            <p:nvPicPr>
              <p:cNvPr id="102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56464" y="2419096"/>
                <a:ext cx="1688661" cy="1211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2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00450" y="3314700"/>
              <a:ext cx="857250" cy="107950"/>
            </p14:xfrm>
          </p:contentPart>
        </mc:Choice>
        <mc:Fallback xmlns="">
          <p:pic>
            <p:nvPicPr>
              <p:cNvPr id="102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84615" y="3254954"/>
                <a:ext cx="888560" cy="2274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3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51000" y="3644900"/>
              <a:ext cx="2540000" cy="69850"/>
            </p14:xfrm>
          </p:contentPart>
        </mc:Choice>
        <mc:Fallback xmlns="">
          <p:pic>
            <p:nvPicPr>
              <p:cNvPr id="103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635163" y="3585511"/>
                <a:ext cx="2571314" cy="1886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3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273550" y="3644900"/>
              <a:ext cx="1708150" cy="6350"/>
            </p14:xfrm>
          </p:contentPart>
        </mc:Choice>
        <mc:Fallback xmlns="">
          <p:pic>
            <p:nvPicPr>
              <p:cNvPr id="103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57714" y="3625293"/>
                <a:ext cx="1739462" cy="455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32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97300" y="4851400"/>
              <a:ext cx="3873500" cy="69850"/>
            </p14:xfrm>
          </p:contentPart>
        </mc:Choice>
        <mc:Fallback xmlns="">
          <p:pic>
            <p:nvPicPr>
              <p:cNvPr id="1032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781462" y="4789623"/>
                <a:ext cx="3904816" cy="19340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70000" lnSpcReduction="20000"/>
          </a:bodyPr>
          <a:lstStyle/>
          <a:p>
            <a:r>
              <a:rPr lang="pt-BR" dirty="0"/>
              <a:t>«Em 1442 - Entre os prisioneiros trazidos por Antão Gonçalves, encontrava-se um velho de nome Adahu, que vendo-se posto em cativeiro, no qual como quer que fosse docemente tratrado, desejava ser livre; pelo que muitas vezes requeria a Antão Gllz que o levasse à sua terra, onde lhe afirmava que daria «por si 5 ou 6 mouros negros».</a:t>
            </a:r>
          </a:p>
          <a:p>
            <a:r>
              <a:rPr lang="pt-BR" dirty="0"/>
              <a:t>Mais dois prisioneiros azenegues faziam análogas propostas, e por isso Antão Gonçalves pediu licença ao Infante para voltar ao Rio do Ouro fazer a permuta nas condições propostas, </a:t>
            </a:r>
            <a:r>
              <a:rPr lang="pt-BR" i="1" dirty="0"/>
              <a:t>«pois melhor era salvar 10 almas do que três, que pero negros fossem assim tinham almas como os outros.»</a:t>
            </a:r>
            <a:endParaRPr lang="pt-BR" dirty="0"/>
          </a:p>
          <a:p>
            <a:r>
              <a:rPr lang="pt-BR" dirty="0"/>
              <a:t>Concordou D. Henrique ... </a:t>
            </a:r>
          </a:p>
          <a:p>
            <a:r>
              <a:rPr lang="pt-BR" dirty="0"/>
              <a:t>Tendo chegado ao Rio do Ouro, Antão Gonçalves desembarcou o velho Adehu, que não tornou a aparecer... </a:t>
            </a:r>
          </a:p>
          <a:p>
            <a:r>
              <a:rPr lang="pt-BR" dirty="0"/>
              <a:t>Mas, como se encontravam a bordo os outros dois prisioneiros vieram as suas famílias com 10 escravos de raça negra e ... ouro em pó, com o que obtiveram a sua libertação, ou resgate.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situación durante el litigio</a:t>
            </a:r>
          </a:p>
        </p:txBody>
      </p:sp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428736"/>
            <a:ext cx="876306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00792"/>
          </a:xfrm>
        </p:spPr>
        <p:txBody>
          <a:bodyPr>
            <a:normAutofit fontScale="70000" lnSpcReduction="20000"/>
          </a:bodyPr>
          <a:lstStyle/>
          <a:p>
            <a:r>
              <a:rPr lang="pt-BR" dirty="0"/>
              <a:t>a </a:t>
            </a:r>
            <a:r>
              <a:rPr lang="pt-BR" u="sng" dirty="0"/>
              <a:t>frota de</a:t>
            </a:r>
            <a:r>
              <a:rPr lang="pt-BR" b="1" u="sng" dirty="0"/>
              <a:t> Lançarote</a:t>
            </a:r>
            <a:r>
              <a:rPr lang="pt-BR" dirty="0"/>
              <a:t>, composta de seis navios, em que embarcaram também como capitãis Gil Eanes, Estevão Afonso, Rodrigo Alvares, João Dias e João Bernaldez, seguiu directamente para o pôrto de Arguim.</a:t>
            </a:r>
          </a:p>
          <a:p>
            <a:r>
              <a:rPr lang="pt-BR" dirty="0"/>
              <a:t>Passaram a explorar as ilhas próximas e numa delas, chamada </a:t>
            </a:r>
            <a:r>
              <a:rPr lang="pt-BR" i="1" dirty="0"/>
              <a:t>Naar,</a:t>
            </a:r>
            <a:r>
              <a:rPr lang="pt-BR" dirty="0"/>
              <a:t>desembarcaram 30 homens., que aprisionaram 165 indígenas, contando mulheres e crianças.</a:t>
            </a:r>
          </a:p>
          <a:p>
            <a:r>
              <a:rPr lang="pt-BR" dirty="0"/>
              <a:t>«O effeito approvou a ousadia por que forao tao afortunados, que quando os Mouros a brados avisavão huns a outros dos novos hospedes, já estavaõ cativos cento e cincoenta e cinco, e seguros nos bateis. Passara a mais o numero; mas muitos tiverão por mais suave a morte, que o cativeiro, e investindo aos aggressores, mostrarão valor na resistencia; porém não poderão jactarse delle com </a:t>
            </a:r>
            <a:r>
              <a:rPr lang="pt-BR" i="1" dirty="0"/>
              <a:t>os s</a:t>
            </a:r>
            <a:r>
              <a:rPr lang="pt-BR" dirty="0"/>
              <a:t>eus, porque em fim cederão aos golpes repetidos, perdendo ... as vidas, onde seus companheiros perdião a liberdade. ...»</a:t>
            </a:r>
          </a:p>
          <a:p>
            <a:r>
              <a:rPr lang="pt-BR" i="1" dirty="0"/>
              <a:t>VIDA DO INFANTE D. HENRIQUE, POR CANDIDO LUSITANO, LISBOA, Na Officina Patriarcal de FRANCISCO LUIZ AMENO. MDCCLVIIl., pg.226-227</a:t>
            </a:r>
            <a:endParaRPr lang="pt-BR" dirty="0"/>
          </a:p>
          <a:p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05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77900" y="5194300"/>
              <a:ext cx="3187700" cy="95250"/>
            </p14:xfrm>
          </p:contentPart>
        </mc:Choice>
        <mc:Fallback xmlns="">
          <p:pic>
            <p:nvPicPr>
              <p:cNvPr id="205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2062" y="5131040"/>
                <a:ext cx="3219015" cy="2217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05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68900" y="5118100"/>
              <a:ext cx="2203450" cy="241300"/>
            </p14:xfrm>
          </p:contentPart>
        </mc:Choice>
        <mc:Fallback xmlns="">
          <p:pic>
            <p:nvPicPr>
              <p:cNvPr id="205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53063" y="5056102"/>
                <a:ext cx="2234763" cy="36529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14356"/>
            <a:ext cx="8543956" cy="5857916"/>
          </a:xfrm>
        </p:spPr>
        <p:txBody>
          <a:bodyPr>
            <a:normAutofit fontScale="62500" lnSpcReduction="20000"/>
          </a:bodyPr>
          <a:lstStyle/>
          <a:p>
            <a:r>
              <a:rPr lang="pt-BR" dirty="0"/>
              <a:t>É provàvelmente a esta operação que se refere Diogo Gomes na sua </a:t>
            </a:r>
            <a:r>
              <a:rPr lang="pt-BR" i="1" dirty="0"/>
              <a:t>Relação do Descobrimento da Guiné, </a:t>
            </a:r>
            <a:r>
              <a:rPr lang="pt-BR" dirty="0"/>
              <a:t>quando declara:</a:t>
            </a:r>
          </a:p>
          <a:p>
            <a:r>
              <a:rPr lang="pt-BR" dirty="0"/>
              <a:t> </a:t>
            </a:r>
            <a:r>
              <a:rPr lang="pt-BR" b="1" dirty="0"/>
              <a:t>«E eu Diogo Gomes, almoxarife da Sintria, sosinho, apoderei-me de 22 pessoas, que estavam escondidas e as trouxe ante mim, sosinho, como se fossem rezes, por meia légua até os navios.»</a:t>
            </a:r>
            <a:endParaRPr lang="pt-BR" dirty="0"/>
          </a:p>
          <a:p>
            <a:r>
              <a:rPr lang="pt-BR" dirty="0"/>
              <a:t>Dali dirigiram-se à ilha de Tider, (Tyder ou Tiger) afastada umas cinco léguas onde prenderam 48 «cenegios» e com alguns outros aprisionados no Cabo Branco, na viagem de regresso, </a:t>
            </a:r>
            <a:r>
              <a:rPr lang="pt-BR" b="1" dirty="0"/>
              <a:t>chegaram ao pôrto de Lagos em 7 de Agôsto 1444, com 235 cativos</a:t>
            </a:r>
            <a:r>
              <a:rPr lang="pt-BR" dirty="0"/>
              <a:t>, entre os quais </a:t>
            </a:r>
            <a:r>
              <a:rPr lang="pt-BR" i="1" dirty="0"/>
              <a:t>«havia alguns de razoada brancura, formosos e apostos; outros menos brancos, que queriam semelhar pardos; outros tão negros como etíopes.» (Azurara).</a:t>
            </a:r>
            <a:endParaRPr lang="pt-BR" dirty="0"/>
          </a:p>
          <a:p>
            <a:r>
              <a:rPr lang="pt-BR" dirty="0"/>
              <a:t>Como o Regente do Reino havia cedido ao Infante o direito ao quinto real, Lançarote entregou a quinta parte da prêsa a D. Henrique, que «mui breve fez delas sua partilha, que toda a «Sua principal riqueza estava em sua vontade, considerando com «grande prazer na salvação daquelas almas, que antes eram perdidas. E certamente que seu pensamento não era vão, que, como já dissemos, tanto que estes haviam conhecimento da linguagem, com pequeno movimento se tornavam Cristãos; e eu que esta historia ajuntei em este volume, vi na vila de Lagos moços e moças, filhos e netos daquetes,nados em esta terra, tão bons e tão verdadeiros Cristãos como se descenderam docomeço da lei de Cristo...» </a:t>
            </a:r>
            <a:r>
              <a:rPr lang="pt-BR" i="1" dirty="0"/>
              <a:t>(Azurara, cap. XXV)</a:t>
            </a:r>
            <a:endParaRPr lang="pt-BR" dirty="0"/>
          </a:p>
          <a:p>
            <a:endParaRPr lang="de-DE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72560" cy="868346"/>
          </a:xfrm>
        </p:spPr>
        <p:txBody>
          <a:bodyPr>
            <a:normAutofit/>
          </a:bodyPr>
          <a:lstStyle/>
          <a:p>
            <a:r>
              <a:rPr lang="es-CL" sz="2000" dirty="0"/>
              <a:t>¿Justificación jurídica de la guerra contra paganos y esclavitud de los mismos?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70313" t="23958" r="14746" b="10416"/>
          <a:stretch>
            <a:fillRect/>
          </a:stretch>
        </p:blipFill>
        <p:spPr bwMode="auto">
          <a:xfrm>
            <a:off x="2428860" y="861434"/>
            <a:ext cx="4680890" cy="578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feld 3"/>
          <p:cNvSpPr txBox="1"/>
          <p:nvPr/>
        </p:nvSpPr>
        <p:spPr>
          <a:xfrm>
            <a:off x="214282" y="1714488"/>
            <a:ext cx="18573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Bula “Dum diversas”</a:t>
            </a:r>
          </a:p>
          <a:p>
            <a:r>
              <a:rPr lang="pt-BR" sz="2800" dirty="0"/>
              <a:t>de 1452</a:t>
            </a:r>
            <a:endParaRPr lang="de-DE" sz="2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07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35550" y="6527800"/>
              <a:ext cx="1238250" cy="12700"/>
            </p14:xfrm>
          </p:contentPart>
        </mc:Choice>
        <mc:Fallback xmlns="">
          <p:pic>
            <p:nvPicPr>
              <p:cNvPr id="307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19712" y="6505222"/>
                <a:ext cx="1269566" cy="578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07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23850" y="1916113"/>
              <a:ext cx="1009650" cy="31750"/>
            </p14:xfrm>
          </p:contentPart>
        </mc:Choice>
        <mc:Fallback xmlns="">
          <p:pic>
            <p:nvPicPr>
              <p:cNvPr id="307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7916" y="1857292"/>
                <a:ext cx="1041156" cy="1493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07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23850" y="2165350"/>
              <a:ext cx="717550" cy="298450"/>
            </p14:xfrm>
          </p:contentPart>
        </mc:Choice>
        <mc:Fallback xmlns="">
          <p:pic>
            <p:nvPicPr>
              <p:cNvPr id="307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8016" y="2102064"/>
                <a:ext cx="748857" cy="4250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07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23850" y="2492375"/>
              <a:ext cx="685800" cy="12700"/>
            </p14:xfrm>
          </p:contentPart>
        </mc:Choice>
        <mc:Fallback xmlns="">
          <p:pic>
            <p:nvPicPr>
              <p:cNvPr id="307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8018" y="2451735"/>
                <a:ext cx="717104" cy="939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078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30200" y="1847850"/>
              <a:ext cx="1530350" cy="1098550"/>
            </p14:xfrm>
          </p:contentPart>
        </mc:Choice>
        <mc:Fallback xmlns="">
          <p:pic>
            <p:nvPicPr>
              <p:cNvPr id="3078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4364" y="1784624"/>
                <a:ext cx="1561662" cy="1225002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69726" t="19791" r="15625" b="4166"/>
          <a:stretch>
            <a:fillRect/>
          </a:stretch>
        </p:blipFill>
        <p:spPr bwMode="auto">
          <a:xfrm>
            <a:off x="2357422" y="214290"/>
            <a:ext cx="4286280" cy="625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09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19350" y="234950"/>
              <a:ext cx="1771650" cy="222250"/>
            </p14:xfrm>
          </p:contentPart>
        </mc:Choice>
        <mc:Fallback xmlns="">
          <p:pic>
            <p:nvPicPr>
              <p:cNvPr id="409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03519" y="174772"/>
                <a:ext cx="1802953" cy="3426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09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99150" y="768350"/>
              <a:ext cx="488950" cy="12700"/>
            </p14:xfrm>
          </p:contentPart>
        </mc:Choice>
        <mc:Fallback xmlns="">
          <p:pic>
            <p:nvPicPr>
              <p:cNvPr id="409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83319" y="707939"/>
                <a:ext cx="520251" cy="1335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10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14600" y="895350"/>
              <a:ext cx="1898650" cy="50800"/>
            </p14:xfrm>
          </p:contentPart>
        </mc:Choice>
        <mc:Fallback xmlns="">
          <p:pic>
            <p:nvPicPr>
              <p:cNvPr id="410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498763" y="832387"/>
                <a:ext cx="1929964" cy="176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10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16450" y="1365250"/>
              <a:ext cx="1822450" cy="25400"/>
            </p14:xfrm>
          </p:contentPart>
        </mc:Choice>
        <mc:Fallback xmlns="">
          <p:pic>
            <p:nvPicPr>
              <p:cNvPr id="410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600615" y="1331889"/>
                <a:ext cx="1853760" cy="921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10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33650" y="1397000"/>
              <a:ext cx="3771900" cy="209550"/>
            </p14:xfrm>
          </p:contentPart>
        </mc:Choice>
        <mc:Fallback xmlns="">
          <p:pic>
            <p:nvPicPr>
              <p:cNvPr id="410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517811" y="1335326"/>
                <a:ext cx="3803219" cy="3328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10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54800" y="1149350"/>
              <a:ext cx="6350" cy="685800"/>
            </p14:xfrm>
          </p:contentPart>
        </mc:Choice>
        <mc:Fallback xmlns="">
          <p:pic>
            <p:nvPicPr>
              <p:cNvPr id="410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647039" y="1086023"/>
                <a:ext cx="21696" cy="8124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10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883150" y="2133600"/>
              <a:ext cx="1111250" cy="12700"/>
            </p14:xfrm>
          </p:contentPart>
        </mc:Choice>
        <mc:Fallback xmlns="">
          <p:pic>
            <p:nvPicPr>
              <p:cNvPr id="410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867316" y="2089773"/>
                <a:ext cx="1142558" cy="1003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10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81350" y="2247900"/>
              <a:ext cx="1212850" cy="57150"/>
            </p14:xfrm>
          </p:contentPart>
        </mc:Choice>
        <mc:Fallback xmlns="">
          <p:pic>
            <p:nvPicPr>
              <p:cNvPr id="410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165515" y="2186940"/>
                <a:ext cx="1244161" cy="1790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10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06600" y="234950"/>
              <a:ext cx="95250" cy="2076450"/>
            </p14:xfrm>
          </p:contentPart>
        </mc:Choice>
        <mc:Fallback xmlns="">
          <p:pic>
            <p:nvPicPr>
              <p:cNvPr id="410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990844" y="171602"/>
                <a:ext cx="126403" cy="220314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de-DE" dirty="0"/>
              <a:t>1454 Breve </a:t>
            </a:r>
            <a:r>
              <a:rPr lang="de-DE" i="1" dirty="0" err="1"/>
              <a:t>Divino</a:t>
            </a:r>
            <a:r>
              <a:rPr lang="de-DE" i="1" dirty="0"/>
              <a:t> </a:t>
            </a:r>
            <a:r>
              <a:rPr lang="de-DE" i="1" dirty="0" err="1"/>
              <a:t>amore</a:t>
            </a:r>
            <a:r>
              <a:rPr lang="de-DE" i="1" dirty="0"/>
              <a:t> </a:t>
            </a:r>
            <a:r>
              <a:rPr lang="de-DE" i="1" dirty="0" err="1"/>
              <a:t>communiti</a:t>
            </a:r>
            <a:endParaRPr lang="pt-BR" dirty="0"/>
          </a:p>
          <a:p>
            <a:r>
              <a:rPr lang="pt-BR" dirty="0"/>
              <a:t>1454/55, bula </a:t>
            </a:r>
            <a:r>
              <a:rPr lang="pt-BR" i="1" dirty="0"/>
              <a:t>Romanus Pontifex </a:t>
            </a:r>
          </a:p>
          <a:p>
            <a:pPr lvl="1"/>
            <a:r>
              <a:rPr lang="pt-BR" dirty="0"/>
              <a:t>papa Nicolau V investió el rey de Portugal </a:t>
            </a:r>
            <a:r>
              <a:rPr lang="es-CL" dirty="0"/>
              <a:t>nuevamente con la soberanía y la legítima posesión de todas las tierras que </a:t>
            </a:r>
            <a:r>
              <a:rPr lang="es-CL" dirty="0" err="1"/>
              <a:t>puderan</a:t>
            </a:r>
            <a:r>
              <a:rPr lang="es-CL" dirty="0"/>
              <a:t> ser descubiertas al occidente de la línea trazada desde el cabo Bojador hasta Guinea. </a:t>
            </a:r>
          </a:p>
          <a:p>
            <a:pPr lvl="1">
              <a:buNone/>
            </a:pPr>
            <a:endParaRPr lang="pt-BR" dirty="0"/>
          </a:p>
          <a:p>
            <a:r>
              <a:rPr lang="pt-BR" dirty="0"/>
              <a:t>1456 bula </a:t>
            </a:r>
            <a:r>
              <a:rPr lang="pt-BR" i="1" dirty="0"/>
              <a:t>inter cetera </a:t>
            </a:r>
            <a:r>
              <a:rPr lang="pt-BR" dirty="0"/>
              <a:t>del Papa Calixto III, </a:t>
            </a:r>
          </a:p>
          <a:p>
            <a:pPr lvl="1"/>
            <a:r>
              <a:rPr lang="pt-BR" dirty="0"/>
              <a:t>concede derechos a la orden de Christo en el empreendimiento de las conquistas</a:t>
            </a:r>
            <a:endParaRPr lang="de-DE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68848" t="31250" r="16210" b="27083"/>
          <a:stretch>
            <a:fillRect/>
          </a:stretch>
        </p:blipFill>
        <p:spPr bwMode="auto">
          <a:xfrm>
            <a:off x="500033" y="428604"/>
            <a:ext cx="6831259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5143504" y="600076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[...]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12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44550" y="4083050"/>
              <a:ext cx="1085850" cy="165100"/>
            </p14:xfrm>
          </p:contentPart>
        </mc:Choice>
        <mc:Fallback xmlns="">
          <p:pic>
            <p:nvPicPr>
              <p:cNvPr id="512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8714" y="4021876"/>
                <a:ext cx="1117162" cy="2874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12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12950" y="4146550"/>
              <a:ext cx="1955800" cy="25400"/>
            </p14:xfrm>
          </p:contentPart>
        </mc:Choice>
        <mc:Fallback xmlns="">
          <p:pic>
            <p:nvPicPr>
              <p:cNvPr id="512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97111" y="4101394"/>
                <a:ext cx="1987119" cy="115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12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91150" y="4146550"/>
              <a:ext cx="838200" cy="19050"/>
            </p14:xfrm>
          </p:contentPart>
        </mc:Choice>
        <mc:Fallback xmlns="">
          <p:pic>
            <p:nvPicPr>
              <p:cNvPr id="512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75321" y="4105662"/>
                <a:ext cx="869498" cy="1008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12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01700" y="4324350"/>
              <a:ext cx="793750" cy="146050"/>
            </p14:xfrm>
          </p:contentPart>
        </mc:Choice>
        <mc:Fallback xmlns="">
          <p:pic>
            <p:nvPicPr>
              <p:cNvPr id="512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85738" y="4262411"/>
                <a:ext cx="825311" cy="2699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126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18000" y="4610100"/>
              <a:ext cx="2654300" cy="50800"/>
            </p14:xfrm>
          </p:contentPart>
        </mc:Choice>
        <mc:Fallback xmlns="">
          <p:pic>
            <p:nvPicPr>
              <p:cNvPr id="5126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02162" y="4552787"/>
                <a:ext cx="2685616" cy="1654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127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20750" y="4787900"/>
              <a:ext cx="704850" cy="120650"/>
            </p14:xfrm>
          </p:contentPart>
        </mc:Choice>
        <mc:Fallback xmlns="">
          <p:pic>
            <p:nvPicPr>
              <p:cNvPr id="5127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04919" y="4727056"/>
                <a:ext cx="736153" cy="2423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128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30200" y="4679950"/>
              <a:ext cx="425450" cy="342900"/>
            </p14:xfrm>
          </p:contentPart>
        </mc:Choice>
        <mc:Fallback xmlns="">
          <p:pic>
            <p:nvPicPr>
              <p:cNvPr id="5128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14376" y="4616623"/>
                <a:ext cx="456738" cy="46955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1479 tratado de Alcaçovas </a:t>
            </a:r>
            <a:r>
              <a:rPr lang="pt-BR" dirty="0">
                <a:sym typeface="Wingdings" pitchFamily="2" charset="2"/>
              </a:rPr>
              <a:t></a:t>
            </a:r>
            <a:endParaRPr lang="pt-BR" dirty="0"/>
          </a:p>
          <a:p>
            <a:r>
              <a:rPr lang="pt-BR" dirty="0"/>
              <a:t>1481 bula </a:t>
            </a:r>
            <a:r>
              <a:rPr lang="pt-BR" i="1" dirty="0"/>
              <a:t>Aeterni Regis </a:t>
            </a:r>
            <a:r>
              <a:rPr lang="pt-BR" dirty="0"/>
              <a:t>(Papa Sixto IV)</a:t>
            </a:r>
          </a:p>
          <a:p>
            <a:pPr lvl="1"/>
            <a:r>
              <a:rPr lang="pt-BR" dirty="0"/>
              <a:t>division de las esferas entre Castilla y Portugal</a:t>
            </a:r>
            <a:endParaRPr lang="de-DE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¿esclavitud = una institución africana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dirty="0"/>
              <a:t>John D. </a:t>
            </a:r>
            <a:r>
              <a:rPr lang="es-CL" dirty="0" err="1"/>
              <a:t>Fage</a:t>
            </a:r>
            <a:r>
              <a:rPr lang="es-CL" dirty="0"/>
              <a:t>: </a:t>
            </a:r>
            <a:r>
              <a:rPr lang="es-CL" dirty="0" err="1"/>
              <a:t>Introduction</a:t>
            </a:r>
            <a:r>
              <a:rPr lang="es-CL" dirty="0"/>
              <a:t> </a:t>
            </a:r>
            <a:r>
              <a:rPr lang="es-CL" dirty="0" err="1"/>
              <a:t>to</a:t>
            </a:r>
            <a:r>
              <a:rPr lang="es-CL" dirty="0"/>
              <a:t> </a:t>
            </a:r>
            <a:r>
              <a:rPr lang="es-CL" dirty="0" err="1"/>
              <a:t>the</a:t>
            </a:r>
            <a:r>
              <a:rPr lang="es-CL" dirty="0"/>
              <a:t> </a:t>
            </a:r>
            <a:r>
              <a:rPr lang="es-CL" dirty="0" err="1"/>
              <a:t>history</a:t>
            </a:r>
            <a:r>
              <a:rPr lang="es-CL" dirty="0"/>
              <a:t> </a:t>
            </a:r>
            <a:r>
              <a:rPr lang="es-CL" dirty="0" err="1"/>
              <a:t>of</a:t>
            </a:r>
            <a:r>
              <a:rPr lang="es-CL" dirty="0"/>
              <a:t> West </a:t>
            </a:r>
            <a:r>
              <a:rPr lang="es-CL" dirty="0" err="1"/>
              <a:t>Africa</a:t>
            </a:r>
            <a:r>
              <a:rPr lang="es-CL" dirty="0"/>
              <a:t> (1955): SI! </a:t>
            </a:r>
          </a:p>
          <a:p>
            <a:r>
              <a:rPr lang="es-CL" dirty="0"/>
              <a:t>C. Duncan Rice: </a:t>
            </a:r>
            <a:r>
              <a:rPr lang="es-CL" dirty="0" err="1"/>
              <a:t>The</a:t>
            </a:r>
            <a:r>
              <a:rPr lang="es-CL" dirty="0"/>
              <a:t> </a:t>
            </a:r>
            <a:r>
              <a:rPr lang="es-CL" dirty="0" err="1"/>
              <a:t>rise</a:t>
            </a:r>
            <a:r>
              <a:rPr lang="es-CL" dirty="0"/>
              <a:t> and </a:t>
            </a:r>
            <a:r>
              <a:rPr lang="es-CL" dirty="0" err="1"/>
              <a:t>fall</a:t>
            </a:r>
            <a:r>
              <a:rPr lang="es-CL" dirty="0"/>
              <a:t> </a:t>
            </a:r>
            <a:r>
              <a:rPr lang="es-CL" dirty="0" err="1"/>
              <a:t>of</a:t>
            </a:r>
            <a:r>
              <a:rPr lang="es-CL" dirty="0"/>
              <a:t> </a:t>
            </a:r>
            <a:r>
              <a:rPr lang="es-CL" dirty="0" err="1"/>
              <a:t>black</a:t>
            </a:r>
            <a:r>
              <a:rPr lang="es-CL" dirty="0"/>
              <a:t> </a:t>
            </a:r>
            <a:r>
              <a:rPr lang="es-CL" dirty="0" err="1"/>
              <a:t>slavery</a:t>
            </a:r>
            <a:r>
              <a:rPr lang="es-CL" dirty="0"/>
              <a:t> (1975): SI!</a:t>
            </a:r>
          </a:p>
          <a:p>
            <a:pPr lvl="1"/>
            <a:r>
              <a:rPr lang="es-CL" dirty="0"/>
              <a:t>continuación de una tradición muy vieja</a:t>
            </a:r>
          </a:p>
          <a:p>
            <a:r>
              <a:rPr lang="es-CL" dirty="0"/>
              <a:t>Claude </a:t>
            </a:r>
            <a:r>
              <a:rPr lang="es-CL" dirty="0" err="1"/>
              <a:t>Meillasoux</a:t>
            </a:r>
            <a:r>
              <a:rPr lang="es-CL" dirty="0"/>
              <a:t>: </a:t>
            </a:r>
            <a:r>
              <a:rPr lang="es-CL" dirty="0" err="1"/>
              <a:t>Anthropologie</a:t>
            </a:r>
            <a:r>
              <a:rPr lang="es-CL" dirty="0"/>
              <a:t> de </a:t>
            </a:r>
            <a:r>
              <a:rPr lang="es-CL" dirty="0" err="1"/>
              <a:t>l‘esclavage</a:t>
            </a:r>
            <a:r>
              <a:rPr lang="es-CL" dirty="0"/>
              <a:t> Paris 1988: SI! </a:t>
            </a:r>
          </a:p>
          <a:p>
            <a:pPr lvl="1"/>
            <a:r>
              <a:rPr lang="es-CL" dirty="0"/>
              <a:t>un fluido comercio interior de esclavos entre las „tribus“ africanas (en el cual los musulmanes entran)</a:t>
            </a:r>
          </a:p>
          <a:p>
            <a:r>
              <a:rPr lang="es-CL" dirty="0"/>
              <a:t>existencia del tráfico </a:t>
            </a:r>
            <a:r>
              <a:rPr lang="es-CL" dirty="0" err="1"/>
              <a:t>trans-sahara</a:t>
            </a:r>
            <a:r>
              <a:rPr lang="es-CL" dirty="0"/>
              <a:t> y oriental</a:t>
            </a:r>
          </a:p>
          <a:p>
            <a:pPr lvl="1"/>
            <a:r>
              <a:rPr lang="es-CL" dirty="0"/>
              <a:t>Marruecos, Trípoli, Egipto, Arabia…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CL" dirty="0"/>
              <a:t>¿justificación</a:t>
            </a:r>
            <a:br>
              <a:rPr lang="es-CL" dirty="0"/>
            </a:br>
            <a:r>
              <a:rPr lang="es-CL" dirty="0"/>
              <a:t>por los teólogos-juristas</a:t>
            </a:r>
            <a:r>
              <a:rPr lang="de-DE" dirty="0"/>
              <a:t>?</a:t>
            </a:r>
            <a:br>
              <a:rPr lang="de-DE" dirty="0"/>
            </a:br>
            <a:r>
              <a:rPr lang="de-DE" dirty="0" err="1"/>
              <a:t>Siglo</a:t>
            </a:r>
            <a:r>
              <a:rPr lang="de-DE" dirty="0"/>
              <a:t> XV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s-CL" dirty="0"/>
              <a:t>teoría del dominio supremo papal sobre el mundo</a:t>
            </a:r>
          </a:p>
          <a:p>
            <a:r>
              <a:rPr lang="es-CL" dirty="0"/>
              <a:t>derecho y deber de evangelizar</a:t>
            </a:r>
          </a:p>
          <a:p>
            <a:endParaRPr lang="de-DE" dirty="0"/>
          </a:p>
          <a:p>
            <a:pPr lvl="1"/>
            <a:r>
              <a:rPr lang="de-DE" dirty="0"/>
              <a:t>Andres </a:t>
            </a:r>
            <a:r>
              <a:rPr lang="de-DE" dirty="0" err="1"/>
              <a:t>Gallego</a:t>
            </a:r>
            <a:r>
              <a:rPr lang="de-DE" dirty="0"/>
              <a:t> </a:t>
            </a:r>
            <a:r>
              <a:rPr lang="de-DE" dirty="0" err="1"/>
              <a:t>resumindo</a:t>
            </a:r>
            <a:r>
              <a:rPr lang="de-DE" dirty="0"/>
              <a:t> id./García A</a:t>
            </a:r>
            <a:r>
              <a:rPr lang="pt-BR" dirty="0"/>
              <a:t>ñoveros: La Iglesia y la esclavitud de los negros (2002):</a:t>
            </a:r>
          </a:p>
          <a:p>
            <a:r>
              <a:rPr lang="es-ES" dirty="0"/>
              <a:t>en el siglo XV: concretamente en Roma y Portugal: </a:t>
            </a:r>
          </a:p>
          <a:p>
            <a:r>
              <a:rPr lang="es-ES" dirty="0"/>
              <a:t>“la esclavitud de los negros era una forma de hacerles el bien; porque se les sacaba de una situación infrahumana y se les hacía católicos”</a:t>
            </a:r>
          </a:p>
          <a:p>
            <a:pPr>
              <a:buNone/>
            </a:pPr>
            <a:endParaRPr lang="es-ES" dirty="0"/>
          </a:p>
          <a:p>
            <a:r>
              <a:rPr lang="es-ES" dirty="0"/>
              <a:t>siglo XV: debate mal desarrollado, pocos textos</a:t>
            </a:r>
            <a:endParaRPr lang="de-DE" dirty="0"/>
          </a:p>
          <a:p>
            <a:endParaRPr lang="de-DE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siglo XVI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pt-BR" dirty="0"/>
              <a:t>¿guerra directa de europeos contra negros</a:t>
            </a:r>
            <a:r>
              <a:rPr lang="de-DE" dirty="0"/>
              <a:t>?</a:t>
            </a:r>
            <a:endParaRPr lang="pt-BR" dirty="0"/>
          </a:p>
          <a:p>
            <a:endParaRPr lang="pt-BR" dirty="0"/>
          </a:p>
          <a:p>
            <a:r>
              <a:rPr lang="es-ES" sz="2800" dirty="0"/>
              <a:t>la justificación de una guerra directa de los Europeos contra los negros paganos en Africa fue abierta y claramente rechazada por los teólogos escolásticos del siglo XVI, (una cierta restricción de las bulas)</a:t>
            </a:r>
          </a:p>
          <a:p>
            <a:r>
              <a:rPr lang="es-ES" sz="2800" dirty="0"/>
              <a:t>toda conversión debe </a:t>
            </a:r>
            <a:r>
              <a:rPr lang="es-CL" sz="2800" dirty="0"/>
              <a:t>ser libre </a:t>
            </a:r>
            <a:r>
              <a:rPr lang="de-DE" sz="2800" dirty="0">
                <a:sym typeface="Wingdings" pitchFamily="2" charset="2"/>
              </a:rPr>
              <a:t></a:t>
            </a:r>
            <a:endParaRPr lang="de-DE" sz="2800" dirty="0"/>
          </a:p>
          <a:p>
            <a:r>
              <a:rPr lang="es-CL" sz="2800" dirty="0"/>
              <a:t>la captura directa de negros = ilícita</a:t>
            </a:r>
          </a:p>
          <a:p>
            <a:pPr lvl="2"/>
            <a:r>
              <a:rPr lang="de-DE" dirty="0"/>
              <a:t>Andrés-Gallego 2005/Andrés-Gallego/A</a:t>
            </a:r>
            <a:r>
              <a:rPr lang="pt-BR" dirty="0"/>
              <a:t>ñoveros 2002</a:t>
            </a:r>
          </a:p>
          <a:p>
            <a:r>
              <a:rPr lang="es-CL" dirty="0"/>
              <a:t>pero ese debate ya no era más tan relevante, porque la práctica en África es otra </a:t>
            </a:r>
            <a:r>
              <a:rPr lang="de-DE" dirty="0">
                <a:sym typeface="Wingdings" pitchFamily="2" charset="2"/>
              </a:rPr>
              <a:t>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109" y="1500174"/>
            <a:ext cx="786145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r>
              <a:rPr lang="pt-BR" dirty="0"/>
              <a:t>Molina, Tract. 2, Disput. 34, n. 3: </a:t>
            </a:r>
          </a:p>
          <a:p>
            <a:r>
              <a:rPr lang="pt-BR" dirty="0"/>
              <a:t>„</a:t>
            </a:r>
            <a:r>
              <a:rPr lang="pt-BR" i="1" dirty="0"/>
              <a:t>Jam vero titulus, quo mancipia haec Lusitanorum servituti subjiciuntur, non est jus aliquod belli, quod Lusitani cum illis gentibus habeant, sed sola emptio, por mercibusve permutatio</a:t>
            </a:r>
            <a:r>
              <a:rPr lang="pt-BR" dirty="0"/>
              <a:t>“.</a:t>
            </a:r>
          </a:p>
          <a:p>
            <a:r>
              <a:rPr lang="pt-BR" sz="1800" dirty="0"/>
              <a:t>Porque el verdadero título, por lo cual los esclavos son sometidos a tal esclavitud donde los Portugueses, no es algún derecho de la guerra, que los Portugueses tuviesen con aquellas gentes, pero sólo la compra y la permuta contra mercadería.</a:t>
            </a:r>
            <a:endParaRPr lang="de-DE" dirty="0">
              <a:sym typeface="Wingdings" pitchFamily="2" charset="2"/>
            </a:endParaRPr>
          </a:p>
          <a:p>
            <a:r>
              <a:rPr lang="es-CL" dirty="0">
                <a:sym typeface="Wingdings" pitchFamily="2" charset="2"/>
              </a:rPr>
              <a:t>el debate del siglo XVI era, si la compra de esos esclavos era lícita:</a:t>
            </a:r>
            <a:endParaRPr lang="es-CL" dirty="0"/>
          </a:p>
          <a:p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14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622550" y="1809750"/>
              <a:ext cx="1003300" cy="171450"/>
            </p14:xfrm>
          </p:contentPart>
        </mc:Choice>
        <mc:Fallback xmlns="">
          <p:pic>
            <p:nvPicPr>
              <p:cNvPr id="614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06727" y="1754281"/>
                <a:ext cx="1034586" cy="2823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14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04000" y="2266950"/>
              <a:ext cx="1835150" cy="234950"/>
            </p14:xfrm>
          </p:contentPart>
        </mc:Choice>
        <mc:Fallback xmlns="">
          <p:pic>
            <p:nvPicPr>
              <p:cNvPr id="614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88204" y="2205598"/>
                <a:ext cx="1866382" cy="3576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14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41550" y="2730500"/>
              <a:ext cx="742950" cy="241300"/>
            </p14:xfrm>
          </p:contentPart>
        </mc:Choice>
        <mc:Fallback xmlns="">
          <p:pic>
            <p:nvPicPr>
              <p:cNvPr id="614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25712" y="2670685"/>
                <a:ext cx="774266" cy="3609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14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36900" y="3384550"/>
              <a:ext cx="1911350" cy="69850"/>
            </p14:xfrm>
          </p:contentPart>
        </mc:Choice>
        <mc:Fallback xmlns="">
          <p:pic>
            <p:nvPicPr>
              <p:cNvPr id="614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121068" y="3328670"/>
                <a:ext cx="1942654" cy="1816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15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43250" y="3200400"/>
              <a:ext cx="2044700" cy="304800"/>
            </p14:xfrm>
          </p:contentPart>
        </mc:Choice>
        <mc:Fallback xmlns="">
          <p:pic>
            <p:nvPicPr>
              <p:cNvPr id="615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127433" y="3141579"/>
                <a:ext cx="2075974" cy="422442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2928958"/>
          </a:xfrm>
        </p:spPr>
        <p:txBody>
          <a:bodyPr/>
          <a:lstStyle/>
          <a:p>
            <a:pPr>
              <a:buNone/>
            </a:pPr>
            <a:r>
              <a:rPr lang="pt-BR" dirty="0"/>
              <a:t>	</a:t>
            </a:r>
            <a:r>
              <a:rPr lang="pt-BR" sz="4400" dirty="0"/>
              <a:t>La doctrina no tenía que desarrollar la justificación de la guerra contra los negros, porque ella no ganó relevancia histórica.</a:t>
            </a:r>
            <a:endParaRPr lang="de-DE" sz="4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http://4.bp.blogspot.com/_lrnheGDims4/TBFUzzwh6UI/AAAAAAAAFOk/ul0PrGF5cHM/s1600/How+the+Portuguese+appear+before+the+King+of+Ko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117100" cy="699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71878" y="2214554"/>
            <a:ext cx="5472122" cy="1143000"/>
          </a:xfrm>
        </p:spPr>
        <p:txBody>
          <a:bodyPr/>
          <a:lstStyle/>
          <a:p>
            <a:r>
              <a:rPr lang="pt-BR" dirty="0"/>
              <a:t>SIGLO XVI </a:t>
            </a:r>
            <a:endParaRPr lang="de-DE" dirty="0"/>
          </a:p>
        </p:txBody>
      </p:sp>
      <p:pic>
        <p:nvPicPr>
          <p:cNvPr id="205826" name="Picture 2" descr="Bildergebnis für Salamanca siglo XV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2852"/>
            <a:ext cx="5036361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/>
          <a:lstStyle/>
          <a:p>
            <a:r>
              <a:rPr lang="pt-BR" dirty="0"/>
              <a:t>Autores</a:t>
            </a:r>
            <a:r>
              <a:rPr lang="de-DE" dirty="0"/>
              <a:t>/</a:t>
            </a:r>
            <a:r>
              <a:rPr lang="es-CL" dirty="0"/>
              <a:t>obras importantes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de-DE" dirty="0"/>
              <a:t>Francisco de Vitoria (1483-1546)</a:t>
            </a:r>
            <a:endParaRPr lang="pt-BR" dirty="0"/>
          </a:p>
          <a:p>
            <a:r>
              <a:rPr lang="pt-BR" dirty="0"/>
              <a:t>Domingo de Soto (1494-1560)</a:t>
            </a:r>
          </a:p>
          <a:p>
            <a:pPr lvl="1"/>
            <a:r>
              <a:rPr lang="pt-BR" dirty="0"/>
              <a:t>De Iustitia et Iure (ed. bilingue), </a:t>
            </a:r>
            <a:r>
              <a:rPr lang="pt-BR" dirty="0">
                <a:solidFill>
                  <a:srgbClr val="FF0000"/>
                </a:solidFill>
              </a:rPr>
              <a:t>p. 289 a-b/290 a/291 a</a:t>
            </a:r>
          </a:p>
          <a:p>
            <a:r>
              <a:rPr lang="pt-BR" dirty="0"/>
              <a:t>Belchior Cano (1509-1560)</a:t>
            </a:r>
          </a:p>
          <a:p>
            <a:r>
              <a:rPr lang="pt-BR" dirty="0"/>
              <a:t>Diego de Covarrubias (1512-1577)</a:t>
            </a:r>
          </a:p>
          <a:p>
            <a:r>
              <a:rPr lang="pt-BR" dirty="0"/>
              <a:t>Tomás de Mercado (1523</a:t>
            </a:r>
            <a:r>
              <a:rPr lang="de-DE" dirty="0"/>
              <a:t>/30-1575), </a:t>
            </a:r>
            <a:r>
              <a:rPr lang="es-CL" dirty="0"/>
              <a:t>dominico</a:t>
            </a:r>
          </a:p>
          <a:p>
            <a:pPr lvl="1"/>
            <a:r>
              <a:rPr lang="es-CL" dirty="0"/>
              <a:t>Suma de tratos y contratos, Lib. II, cap. XXI (fuentes)</a:t>
            </a:r>
          </a:p>
          <a:p>
            <a:r>
              <a:rPr lang="de-DE" dirty="0"/>
              <a:t>Miguel Gomez Luna y Arellano (1600-1662)</a:t>
            </a:r>
          </a:p>
          <a:p>
            <a:pPr lvl="1"/>
            <a:r>
              <a:rPr lang="es-CL" dirty="0"/>
              <a:t>De dominio </a:t>
            </a:r>
            <a:r>
              <a:rPr lang="es-CL" dirty="0" err="1"/>
              <a:t>rationis</a:t>
            </a:r>
            <a:r>
              <a:rPr lang="es-CL" dirty="0"/>
              <a:t>, lib. 3, cap. 12 (fuentes)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Siglo XVI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rmAutofit fontScale="92500" lnSpcReduction="10000"/>
          </a:bodyPr>
          <a:lstStyle/>
          <a:p>
            <a:r>
              <a:rPr lang="pt-BR" sz="2800" dirty="0"/>
              <a:t>García Añoveros, Jesús Maria: </a:t>
            </a:r>
            <a:r>
              <a:rPr lang="es-ES" sz="2800" dirty="0"/>
              <a:t>(2000), </a:t>
            </a:r>
            <a:r>
              <a:rPr lang="es-ES" sz="2800" i="1" dirty="0"/>
              <a:t>El pensamiento y los argumentos sobre la esclavitud en Europa en el siglo XVI y su aplicación a los indios americanos y a los negros africanos</a:t>
            </a:r>
            <a:r>
              <a:rPr lang="es-ES" sz="2800" dirty="0"/>
              <a:t>, en: </a:t>
            </a:r>
            <a:r>
              <a:rPr lang="es-ES" sz="2800" i="1" dirty="0"/>
              <a:t>Nuevas aportaciones a la historia jurídica de Iberoamérica, </a:t>
            </a:r>
            <a:r>
              <a:rPr lang="de-DE" sz="2800" dirty="0"/>
              <a:t>Madrid, CSIC, 2000, 235 </a:t>
            </a:r>
            <a:r>
              <a:rPr lang="de-DE" sz="2800" dirty="0" err="1"/>
              <a:t>págs</a:t>
            </a:r>
            <a:r>
              <a:rPr lang="de-DE" sz="2800" dirty="0"/>
              <a:t>.: </a:t>
            </a:r>
          </a:p>
          <a:p>
            <a:r>
              <a:rPr lang="pt-BR" sz="2800" dirty="0"/>
              <a:t>Conclusiones principales (apud Andres Gallego):</a:t>
            </a:r>
          </a:p>
          <a:p>
            <a:pPr marL="971550" lvl="1" indent="-514350">
              <a:buAutoNum type="arabicParenR"/>
            </a:pPr>
            <a:r>
              <a:rPr lang="es-ES" dirty="0"/>
              <a:t>los teólogos de la escolástica del siglo XVI y XVII empezaron por valorar moralmente la institución de la esclavitud en sí, y lo hicieron a partir de Aristóteles...</a:t>
            </a:r>
          </a:p>
          <a:p>
            <a:pPr marL="971550" lvl="1" indent="-514350">
              <a:buAutoNum type="arabicParenR"/>
            </a:pPr>
            <a:r>
              <a:rPr lang="es-CL" dirty="0"/>
              <a:t>españoles o portugueses</a:t>
            </a:r>
            <a:endParaRPr lang="es-CL" sz="8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552" y="285728"/>
            <a:ext cx="8472518" cy="6572272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  <a:buNone/>
            </a:pPr>
            <a:r>
              <a:rPr lang="es-ES" dirty="0"/>
              <a:t>3) los teólogos juristas rechazaron la idea de </a:t>
            </a:r>
            <a:r>
              <a:rPr lang="es-ES" i="1" dirty="0"/>
              <a:t>esclavos </a:t>
            </a:r>
            <a:r>
              <a:rPr lang="es-CL" i="1" dirty="0"/>
              <a:t>naturales</a:t>
            </a:r>
          </a:p>
          <a:p>
            <a:pPr>
              <a:spcAft>
                <a:spcPts val="600"/>
              </a:spcAft>
              <a:buNone/>
            </a:pPr>
            <a:r>
              <a:rPr lang="es-ES" dirty="0"/>
              <a:t>4) los teólogos juristas </a:t>
            </a:r>
            <a:r>
              <a:rPr lang="es-ES" u="sng" dirty="0"/>
              <a:t>admitieron la esclavitud legal </a:t>
            </a:r>
            <a:endParaRPr lang="es-ES" dirty="0"/>
          </a:p>
          <a:p>
            <a:pPr>
              <a:spcAft>
                <a:spcPts val="600"/>
              </a:spcAft>
              <a:buNone/>
            </a:pPr>
            <a:r>
              <a:rPr lang="es-ES" dirty="0"/>
              <a:t>	(a) de cautivos en guerra justa, </a:t>
            </a:r>
          </a:p>
          <a:p>
            <a:pPr>
              <a:spcAft>
                <a:spcPts val="600"/>
              </a:spcAft>
              <a:buNone/>
            </a:pPr>
            <a:r>
              <a:rPr lang="es-ES" dirty="0"/>
              <a:t>	(b) de hijos de esclavas, </a:t>
            </a:r>
          </a:p>
          <a:p>
            <a:pPr>
              <a:spcAft>
                <a:spcPts val="600"/>
              </a:spcAft>
              <a:buNone/>
            </a:pPr>
            <a:r>
              <a:rPr lang="es-ES" dirty="0"/>
              <a:t>	(c) de un hijo vendido por su padre por necesidad </a:t>
            </a:r>
            <a:r>
              <a:rPr lang="es-CL" dirty="0"/>
              <a:t>extrema;</a:t>
            </a:r>
          </a:p>
          <a:p>
            <a:pPr>
              <a:spcAft>
                <a:spcPts val="600"/>
              </a:spcAft>
              <a:buNone/>
            </a:pPr>
            <a:r>
              <a:rPr lang="de-DE" dirty="0"/>
              <a:t>	(d) </a:t>
            </a:r>
            <a:r>
              <a:rPr lang="es-CL" dirty="0"/>
              <a:t>de venta de sí mismo;</a:t>
            </a:r>
          </a:p>
          <a:p>
            <a:pPr>
              <a:spcAft>
                <a:spcPts val="600"/>
              </a:spcAft>
              <a:buNone/>
            </a:pPr>
            <a:r>
              <a:rPr lang="es-ES" dirty="0"/>
              <a:t>5) afirmaron que </a:t>
            </a:r>
            <a:r>
              <a:rPr lang="es-ES" u="sng" dirty="0"/>
              <a:t>no había seguridad sobre la licitud </a:t>
            </a:r>
            <a:r>
              <a:rPr lang="es-ES" dirty="0"/>
              <a:t>de comprar negros </a:t>
            </a:r>
            <a:r>
              <a:rPr lang="de-DE" dirty="0"/>
              <a:t>de </a:t>
            </a:r>
            <a:r>
              <a:rPr lang="es-CL" dirty="0"/>
              <a:t>África;</a:t>
            </a:r>
          </a:p>
          <a:p>
            <a:pPr>
              <a:spcAft>
                <a:spcPts val="600"/>
              </a:spcAft>
              <a:buNone/>
            </a:pPr>
            <a:r>
              <a:rPr lang="es-ES" dirty="0"/>
              <a:t>6) se dividieron entre los que afirmaron que, por tanto, era ilícito mantener como esclavo a alguien la legitimidad de cuya servidumbre no estuviera probada y quienes, por el contrario, sostuvieron que eso sólo se podía exigir de quienes adquirían los esclavos en África, pero no al segundo o al tercer comprador (mucho menos a los sucesivos), que no tenían medios para averiguar el origen de la esclavitud del </a:t>
            </a:r>
            <a:r>
              <a:rPr lang="es-CL" dirty="0"/>
              <a:t>esclavo concreto que adquirían;</a:t>
            </a:r>
          </a:p>
          <a:p>
            <a:pPr>
              <a:spcAft>
                <a:spcPts val="600"/>
              </a:spcAft>
              <a:buNone/>
            </a:pPr>
            <a:r>
              <a:rPr lang="es-ES" dirty="0"/>
              <a:t>7) todos </a:t>
            </a:r>
            <a:r>
              <a:rPr lang="es-ES" dirty="0">
                <a:sym typeface="Wingdings" pitchFamily="2" charset="2"/>
              </a:rPr>
              <a:t></a:t>
            </a:r>
            <a:r>
              <a:rPr lang="es-ES" dirty="0"/>
              <a:t> buen trato de los esclavos</a:t>
            </a:r>
            <a:endParaRPr lang="de-DE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85000" lnSpcReduction="10000"/>
          </a:bodyPr>
          <a:lstStyle/>
          <a:p>
            <a:r>
              <a:rPr lang="es-CL" dirty="0"/>
              <a:t>el punto 6) en 2002 </a:t>
            </a:r>
            <a:r>
              <a:rPr lang="de-DE" dirty="0"/>
              <a:t>es </a:t>
            </a:r>
            <a:r>
              <a:rPr lang="es-CL" dirty="0"/>
              <a:t>refinado un poco por Andrés-Gallego </a:t>
            </a:r>
            <a:r>
              <a:rPr lang="de-DE" dirty="0"/>
              <a:t>y Garcia A</a:t>
            </a:r>
            <a:r>
              <a:rPr lang="pt-BR" dirty="0"/>
              <a:t>ñoveros, </a:t>
            </a:r>
            <a:r>
              <a:rPr lang="es-CL" dirty="0"/>
              <a:t>cronológicamente y cuanto a las respectivas ordenes: </a:t>
            </a:r>
          </a:p>
          <a:p>
            <a:endParaRPr lang="pt-BR" dirty="0"/>
          </a:p>
          <a:p>
            <a:pPr>
              <a:buNone/>
            </a:pPr>
            <a:r>
              <a:rPr lang="es-ES" dirty="0"/>
              <a:t>6 a) la mayoría de los teólogos </a:t>
            </a:r>
            <a:r>
              <a:rPr lang="de-DE" dirty="0"/>
              <a:t>=</a:t>
            </a:r>
            <a:r>
              <a:rPr lang="es-ES" dirty="0"/>
              <a:t> </a:t>
            </a:r>
            <a:r>
              <a:rPr lang="es-ES" u="sng" dirty="0"/>
              <a:t>dominicos,</a:t>
            </a:r>
            <a:r>
              <a:rPr lang="es-ES" dirty="0"/>
              <a:t> y casi todos concluyeron que, por tanto, era ilícito mantener como esclavo a alguien cuya legitimidad de esclavitud no estuviera probada y no se podían </a:t>
            </a:r>
            <a:r>
              <a:rPr lang="es-CL" dirty="0"/>
              <a:t>comprar ni retener esclavos negros de procedencia africana; (</a:t>
            </a:r>
            <a:r>
              <a:rPr lang="es-CL" b="1" dirty="0"/>
              <a:t>Mercado</a:t>
            </a:r>
            <a:r>
              <a:rPr lang="es-CL" dirty="0"/>
              <a:t>)</a:t>
            </a:r>
          </a:p>
          <a:p>
            <a:pPr>
              <a:buNone/>
            </a:pPr>
            <a:r>
              <a:rPr lang="es-ES" dirty="0"/>
              <a:t>6 b) desde los últimos años del mismo siglo, la mayoría de los teólogos </a:t>
            </a:r>
            <a:r>
              <a:rPr lang="es-ES" u="sng" dirty="0"/>
              <a:t>jesuitas</a:t>
            </a:r>
            <a:r>
              <a:rPr lang="es-ES" dirty="0"/>
              <a:t>, desde </a:t>
            </a:r>
            <a:r>
              <a:rPr lang="es-ES" u="sng" dirty="0"/>
              <a:t>Luis de Molina</a:t>
            </a:r>
            <a:r>
              <a:rPr lang="es-ES" dirty="0"/>
              <a:t>, concluyeron en cambio que eso era exigible a los que adquirían los esclavos en África, pero no al segundo o al tercer comprador... (</a:t>
            </a:r>
            <a:r>
              <a:rPr lang="es-ES" b="1" dirty="0"/>
              <a:t>Molina: Sintesis en Añoveros</a:t>
            </a:r>
            <a:r>
              <a:rPr lang="es-ES" dirty="0"/>
              <a:t>)</a:t>
            </a:r>
            <a:endParaRPr lang="de-DE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643182"/>
            <a:ext cx="6230103" cy="2990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1428728" y="214290"/>
            <a:ext cx="64294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/>
              <a:t>SIGLO XVI </a:t>
            </a:r>
          </a:p>
          <a:p>
            <a:r>
              <a:rPr lang="es-CL" sz="3200" b="1" dirty="0"/>
              <a:t>- el siglo de la escuela de Salamanca</a:t>
            </a:r>
          </a:p>
          <a:p>
            <a:endParaRPr lang="es-CL" sz="1200" b="1" dirty="0"/>
          </a:p>
          <a:p>
            <a:r>
              <a:rPr lang="es-CL" sz="2800" b="1" dirty="0"/>
              <a:t>Domingo de Soto</a:t>
            </a:r>
          </a:p>
          <a:p>
            <a:r>
              <a:rPr lang="es-CL" sz="2800" b="1" dirty="0"/>
              <a:t>Introducción general sobre la esclavitud</a:t>
            </a:r>
            <a:endParaRPr lang="es-CL" sz="2800" dirty="0"/>
          </a:p>
          <a:p>
            <a:r>
              <a:rPr lang="es-CL" dirty="0"/>
              <a:t>el </a:t>
            </a:r>
            <a:r>
              <a:rPr lang="es-CL" dirty="0" err="1"/>
              <a:t>comenzo</a:t>
            </a:r>
            <a:r>
              <a:rPr lang="es-CL" dirty="0"/>
              <a:t> del manuscrito „De dominio“</a:t>
            </a:r>
          </a:p>
        </p:txBody>
      </p:sp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715016"/>
            <a:ext cx="68389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el comienzo del apartado sobre la esclavitud en latín:</a:t>
            </a:r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923" y="2285992"/>
            <a:ext cx="791215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17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39050" y="4095750"/>
              <a:ext cx="857250" cy="19050"/>
            </p14:xfrm>
          </p:contentPart>
        </mc:Choice>
        <mc:Fallback xmlns="">
          <p:pic>
            <p:nvPicPr>
              <p:cNvPr id="717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23215" y="4040786"/>
                <a:ext cx="888560" cy="1289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17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25500" y="4419600"/>
              <a:ext cx="1085850" cy="57150"/>
            </p14:xfrm>
          </p:contentPart>
        </mc:Choice>
        <mc:Fallback xmlns="">
          <p:pic>
            <p:nvPicPr>
              <p:cNvPr id="717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9664" y="4360433"/>
                <a:ext cx="1117162" cy="1754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17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84400" y="4432300"/>
              <a:ext cx="1181100" cy="69850"/>
            </p14:xfrm>
          </p:contentPart>
        </mc:Choice>
        <mc:Fallback xmlns="">
          <p:pic>
            <p:nvPicPr>
              <p:cNvPr id="717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68566" y="4374311"/>
                <a:ext cx="1212409" cy="1858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17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71900" y="4451350"/>
              <a:ext cx="1003300" cy="6350"/>
            </p14:xfrm>
          </p:contentPart>
        </mc:Choice>
        <mc:Fallback xmlns="">
          <p:pic>
            <p:nvPicPr>
              <p:cNvPr id="717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55969" y="4424740"/>
                <a:ext cx="1034800" cy="595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17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73800" y="4406900"/>
              <a:ext cx="1403350" cy="31750"/>
            </p14:xfrm>
          </p:contentPart>
        </mc:Choice>
        <mc:Fallback xmlns="">
          <p:pic>
            <p:nvPicPr>
              <p:cNvPr id="717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257963" y="4344811"/>
                <a:ext cx="1434664" cy="1559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175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628900" y="4914900"/>
              <a:ext cx="635000" cy="450850"/>
            </p14:xfrm>
          </p:contentPart>
        </mc:Choice>
        <mc:Fallback xmlns="">
          <p:pic>
            <p:nvPicPr>
              <p:cNvPr id="7175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13070" y="4851623"/>
                <a:ext cx="666300" cy="5774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7176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466925" y="60445650"/>
              <a:ext cx="0" cy="0"/>
            </p14:xfrm>
          </p:contentPart>
        </mc:Choice>
        <mc:Fallback xmlns="">
          <p:pic>
            <p:nvPicPr>
              <p:cNvPr id="7176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7466925" y="6044565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7177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727238" y="60537725"/>
              <a:ext cx="0" cy="0"/>
            </p14:xfrm>
          </p:contentPart>
        </mc:Choice>
        <mc:Fallback xmlns="">
          <p:pic>
            <p:nvPicPr>
              <p:cNvPr id="7177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727238" y="60537725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7178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965450" y="4800600"/>
              <a:ext cx="444500" cy="425450"/>
            </p14:xfrm>
          </p:contentPart>
        </mc:Choice>
        <mc:Fallback xmlns="">
          <p:pic>
            <p:nvPicPr>
              <p:cNvPr id="7178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949626" y="4738201"/>
                <a:ext cx="475788" cy="550249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es-CL" dirty="0"/>
              <a:t>litigios de libertad de cristianos (“griegos”) en Cataluña y Mallorca por ejemplo, pero casi inexistentes en Valencia.</a:t>
            </a:r>
          </a:p>
          <a:p>
            <a:r>
              <a:rPr lang="es-CL" dirty="0"/>
              <a:t>pero el autor no consultó fuentes de la justicia eclesiástica.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23913"/>
            <a:ext cx="71628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19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44550" y="2120900"/>
              <a:ext cx="95250" cy="2019300"/>
            </p14:xfrm>
          </p:contentPart>
        </mc:Choice>
        <mc:Fallback xmlns="">
          <p:pic>
            <p:nvPicPr>
              <p:cNvPr id="819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9947" y="2057357"/>
                <a:ext cx="124124" cy="21463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19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85850" y="5397500"/>
              <a:ext cx="50800" cy="463550"/>
            </p14:xfrm>
          </p:contentPart>
        </mc:Choice>
        <mc:Fallback xmlns="">
          <p:pic>
            <p:nvPicPr>
              <p:cNvPr id="819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70849" y="5333861"/>
                <a:ext cx="80462" cy="5908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19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8150" y="5518150"/>
              <a:ext cx="304800" cy="25400"/>
            </p14:xfrm>
          </p:contentPart>
        </mc:Choice>
        <mc:Fallback xmlns="">
          <p:pic>
            <p:nvPicPr>
              <p:cNvPr id="819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2335" y="5457739"/>
                <a:ext cx="336071" cy="1462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19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65150" y="5314950"/>
              <a:ext cx="241300" cy="400050"/>
            </p14:xfrm>
          </p:contentPart>
        </mc:Choice>
        <mc:Fallback xmlns="">
          <p:pic>
            <p:nvPicPr>
              <p:cNvPr id="819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9327" y="5251633"/>
                <a:ext cx="272586" cy="52668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29" y="1500174"/>
            <a:ext cx="864114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857224" y="428604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una opinión posible: la esclavitud no es justa</a:t>
            </a:r>
            <a:endParaRPr lang="de-DE" sz="3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21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518150" y="1784350"/>
              <a:ext cx="1974850" cy="127000"/>
            </p14:xfrm>
          </p:contentPart>
        </mc:Choice>
        <mc:Fallback xmlns="">
          <p:pic>
            <p:nvPicPr>
              <p:cNvPr id="921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02334" y="1735008"/>
                <a:ext cx="2006123" cy="225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21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08600" y="2120900"/>
              <a:ext cx="2095500" cy="38100"/>
            </p14:xfrm>
          </p:contentPart>
        </mc:Choice>
        <mc:Fallback xmlns="">
          <p:pic>
            <p:nvPicPr>
              <p:cNvPr id="921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92763" y="2063587"/>
                <a:ext cx="2126814" cy="1527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22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22400" y="2679700"/>
              <a:ext cx="806450" cy="6350"/>
            </p14:xfrm>
          </p:contentPart>
        </mc:Choice>
        <mc:Fallback xmlns="">
          <p:pic>
            <p:nvPicPr>
              <p:cNvPr id="922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06566" y="2617611"/>
                <a:ext cx="837758" cy="1305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22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13550" y="3022600"/>
              <a:ext cx="1841500" cy="101600"/>
            </p14:xfrm>
          </p:contentPart>
        </mc:Choice>
        <mc:Fallback xmlns="">
          <p:pic>
            <p:nvPicPr>
              <p:cNvPr id="922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97712" y="2969062"/>
                <a:ext cx="1872816" cy="2086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22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82600" y="3282950"/>
              <a:ext cx="330200" cy="38100"/>
            </p14:xfrm>
          </p:contentPart>
        </mc:Choice>
        <mc:Fallback xmlns="">
          <p:pic>
            <p:nvPicPr>
              <p:cNvPr id="922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66773" y="3220281"/>
                <a:ext cx="361493" cy="1634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922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988050" y="3314700"/>
              <a:ext cx="2755900" cy="114300"/>
            </p14:xfrm>
          </p:contentPart>
        </mc:Choice>
        <mc:Fallback xmlns="">
          <p:pic>
            <p:nvPicPr>
              <p:cNvPr id="922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972214" y="3252225"/>
                <a:ext cx="2787213" cy="2392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922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683250" y="4584700"/>
              <a:ext cx="825500" cy="31750"/>
            </p14:xfrm>
          </p:contentPart>
        </mc:Choice>
        <mc:Fallback xmlns="">
          <p:pic>
            <p:nvPicPr>
              <p:cNvPr id="922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667417" y="4540351"/>
                <a:ext cx="856807" cy="120448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858" y="1500174"/>
            <a:ext cx="824630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928662" y="428604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opinión propia de Domingo de Soto</a:t>
            </a:r>
            <a:endParaRPr lang="de-DE" sz="3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24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34050" y="1689100"/>
              <a:ext cx="2851150" cy="50800"/>
            </p14:xfrm>
          </p:contentPart>
        </mc:Choice>
        <mc:Fallback xmlns="">
          <p:pic>
            <p:nvPicPr>
              <p:cNvPr id="1024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18212" y="1633567"/>
                <a:ext cx="2882465" cy="1618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24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77100" y="1111250"/>
              <a:ext cx="387350" cy="317500"/>
            </p14:xfrm>
          </p:contentPart>
        </mc:Choice>
        <mc:Fallback xmlns="">
          <p:pic>
            <p:nvPicPr>
              <p:cNvPr id="1024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61275" y="1047966"/>
                <a:ext cx="418640" cy="4440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24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45350" y="1276350"/>
              <a:ext cx="393700" cy="196850"/>
            </p14:xfrm>
          </p:contentPart>
        </mc:Choice>
        <mc:Fallback xmlns="">
          <p:pic>
            <p:nvPicPr>
              <p:cNvPr id="1024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29673" y="1213128"/>
                <a:ext cx="424697" cy="3232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24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74700" y="2501900"/>
              <a:ext cx="1854200" cy="171450"/>
            </p14:xfrm>
          </p:contentPart>
        </mc:Choice>
        <mc:Fallback xmlns="">
          <p:pic>
            <p:nvPicPr>
              <p:cNvPr id="1024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8861" y="2439166"/>
                <a:ext cx="1885517" cy="2969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246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908300" y="2520950"/>
              <a:ext cx="685800" cy="171450"/>
            </p14:xfrm>
          </p:contentPart>
        </mc:Choice>
        <mc:Fallback xmlns="">
          <p:pic>
            <p:nvPicPr>
              <p:cNvPr id="10246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892452" y="2460960"/>
                <a:ext cx="717136" cy="2914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247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84800" y="2546350"/>
              <a:ext cx="3327400" cy="114300"/>
            </p14:xfrm>
          </p:contentPart>
        </mc:Choice>
        <mc:Fallback xmlns="">
          <p:pic>
            <p:nvPicPr>
              <p:cNvPr id="10247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368962" y="2484642"/>
                <a:ext cx="3358716" cy="2377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248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5800" y="2806700"/>
              <a:ext cx="1035050" cy="171450"/>
            </p14:xfrm>
          </p:contentPart>
        </mc:Choice>
        <mc:Fallback xmlns="">
          <p:pic>
            <p:nvPicPr>
              <p:cNvPr id="10248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69981" y="2746350"/>
                <a:ext cx="1066328" cy="2921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249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8000" y="2209800"/>
              <a:ext cx="114300" cy="869950"/>
            </p14:xfrm>
          </p:contentPart>
        </mc:Choice>
        <mc:Fallback xmlns="">
          <p:pic>
            <p:nvPicPr>
              <p:cNvPr id="10249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92526" y="2146479"/>
                <a:ext cx="144897" cy="9965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0250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432300" y="2851150"/>
              <a:ext cx="3898900" cy="177800"/>
            </p14:xfrm>
          </p:contentPart>
        </mc:Choice>
        <mc:Fallback xmlns="">
          <p:pic>
            <p:nvPicPr>
              <p:cNvPr id="10250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416438" y="2789307"/>
                <a:ext cx="3930264" cy="3014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0251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794750" y="2406650"/>
              <a:ext cx="50800" cy="476250"/>
            </p14:xfrm>
          </p:contentPart>
        </mc:Choice>
        <mc:Fallback xmlns="">
          <p:pic>
            <p:nvPicPr>
              <p:cNvPr id="10251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779440" y="2342469"/>
                <a:ext cx="81071" cy="6046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0252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98700" y="3473450"/>
              <a:ext cx="1555750" cy="88900"/>
            </p14:xfrm>
          </p:contentPart>
        </mc:Choice>
        <mc:Fallback xmlns="">
          <p:pic>
            <p:nvPicPr>
              <p:cNvPr id="10252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282865" y="3410864"/>
                <a:ext cx="1587059" cy="2140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0253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930650" y="3422650"/>
              <a:ext cx="1200150" cy="114300"/>
            </p14:xfrm>
          </p:contentPart>
        </mc:Choice>
        <mc:Fallback xmlns="">
          <p:pic>
            <p:nvPicPr>
              <p:cNvPr id="10253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914816" y="3370126"/>
                <a:ext cx="1231458" cy="2193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0254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20800" y="3765550"/>
              <a:ext cx="5327650" cy="285750"/>
            </p14:xfrm>
          </p:contentPart>
        </mc:Choice>
        <mc:Fallback xmlns="">
          <p:pic>
            <p:nvPicPr>
              <p:cNvPr id="10254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304961" y="3702998"/>
                <a:ext cx="5358968" cy="4108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0255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7050" y="3594100"/>
              <a:ext cx="184150" cy="946150"/>
            </p14:xfrm>
          </p:contentPart>
        </mc:Choice>
        <mc:Fallback xmlns="">
          <p:pic>
            <p:nvPicPr>
              <p:cNvPr id="10255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11675" y="3530347"/>
                <a:ext cx="214550" cy="107365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63747"/>
            <a:ext cx="8164520" cy="62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26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84900" y="323850"/>
              <a:ext cx="1974850" cy="222250"/>
            </p14:xfrm>
          </p:contentPart>
        </mc:Choice>
        <mc:Fallback xmlns="">
          <p:pic>
            <p:nvPicPr>
              <p:cNvPr id="1126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69070" y="261662"/>
                <a:ext cx="2006151" cy="3466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26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6750" y="660400"/>
              <a:ext cx="7531100" cy="114300"/>
            </p14:xfrm>
          </p:contentPart>
        </mc:Choice>
        <mc:Fallback xmlns="">
          <p:pic>
            <p:nvPicPr>
              <p:cNvPr id="1126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0911" y="595716"/>
                <a:ext cx="7562418" cy="2436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26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305800" y="374650"/>
              <a:ext cx="114300" cy="552450"/>
            </p14:xfrm>
          </p:contentPart>
        </mc:Choice>
        <mc:Fallback xmlns="">
          <p:pic>
            <p:nvPicPr>
              <p:cNvPr id="1126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89985" y="310598"/>
                <a:ext cx="145571" cy="6805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26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517900" y="958850"/>
              <a:ext cx="1435100" cy="19050"/>
            </p14:xfrm>
          </p:contentPart>
        </mc:Choice>
        <mc:Fallback xmlns="">
          <p:pic>
            <p:nvPicPr>
              <p:cNvPr id="1126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02062" y="915865"/>
                <a:ext cx="1466415" cy="1050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27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39850" y="1225550"/>
              <a:ext cx="1746250" cy="44450"/>
            </p14:xfrm>
          </p:contentPart>
        </mc:Choice>
        <mc:Fallback xmlns="">
          <p:pic>
            <p:nvPicPr>
              <p:cNvPr id="1127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24011" y="1173741"/>
                <a:ext cx="1777568" cy="1480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27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5000" y="1524000"/>
              <a:ext cx="704850" cy="1588"/>
            </p14:xfrm>
          </p:contentPart>
        </mc:Choice>
        <mc:Fallback xmlns="">
          <p:pic>
            <p:nvPicPr>
              <p:cNvPr id="1127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9169" y="1244512"/>
                <a:ext cx="736153" cy="5605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1272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1150" y="869950"/>
              <a:ext cx="69850" cy="800100"/>
            </p14:xfrm>
          </p:contentPart>
        </mc:Choice>
        <mc:Fallback xmlns="">
          <p:pic>
            <p:nvPicPr>
              <p:cNvPr id="11272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95469" y="806604"/>
                <a:ext cx="100855" cy="9267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1273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24650" y="2667000"/>
              <a:ext cx="1485900" cy="31750"/>
            </p14:xfrm>
          </p:contentPart>
        </mc:Choice>
        <mc:Fallback xmlns="">
          <p:pic>
            <p:nvPicPr>
              <p:cNvPr id="11273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708812" y="2611673"/>
                <a:ext cx="1517216" cy="1424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1274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5000" y="2870200"/>
              <a:ext cx="3086100" cy="152400"/>
            </p14:xfrm>
          </p:contentPart>
        </mc:Choice>
        <mc:Fallback xmlns="">
          <p:pic>
            <p:nvPicPr>
              <p:cNvPr id="11274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19161" y="2807822"/>
                <a:ext cx="3117418" cy="2771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1275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03250" y="3175000"/>
              <a:ext cx="1314450" cy="133350"/>
            </p14:xfrm>
          </p:contentPart>
        </mc:Choice>
        <mc:Fallback xmlns="">
          <p:pic>
            <p:nvPicPr>
              <p:cNvPr id="11275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87426" y="3112911"/>
                <a:ext cx="1345738" cy="2575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1276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4650" y="2800350"/>
              <a:ext cx="12700" cy="482600"/>
            </p14:xfrm>
          </p:contentPart>
        </mc:Choice>
        <mc:Fallback xmlns="">
          <p:pic>
            <p:nvPicPr>
              <p:cNvPr id="11276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63693" y="2737011"/>
                <a:ext cx="34365" cy="6092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1277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76350" y="5448300"/>
              <a:ext cx="1371600" cy="50800"/>
            </p14:xfrm>
          </p:contentPart>
        </mc:Choice>
        <mc:Fallback xmlns="">
          <p:pic>
            <p:nvPicPr>
              <p:cNvPr id="11277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260514" y="5397500"/>
                <a:ext cx="1402912" cy="1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1278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035300" y="5499100"/>
              <a:ext cx="908050" cy="6350"/>
            </p14:xfrm>
          </p:contentPart>
        </mc:Choice>
        <mc:Fallback xmlns="">
          <p:pic>
            <p:nvPicPr>
              <p:cNvPr id="11278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019470" y="5476748"/>
                <a:ext cx="939350" cy="510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1279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308350" y="5797550"/>
              <a:ext cx="1631950" cy="31750"/>
            </p14:xfrm>
          </p:contentPart>
        </mc:Choice>
        <mc:Fallback xmlns="">
          <p:pic>
            <p:nvPicPr>
              <p:cNvPr id="11279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292513" y="5758473"/>
                <a:ext cx="1663264" cy="1099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1280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4050" y="6057900"/>
              <a:ext cx="3086100" cy="101600"/>
            </p14:xfrm>
          </p:contentPart>
        </mc:Choice>
        <mc:Fallback xmlns="">
          <p:pic>
            <p:nvPicPr>
              <p:cNvPr id="11280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38211" y="5994937"/>
                <a:ext cx="3117418" cy="2275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1281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9700" y="5327650"/>
              <a:ext cx="152400" cy="533400"/>
            </p14:xfrm>
          </p:contentPart>
        </mc:Choice>
        <mc:Fallback xmlns="">
          <p:pic>
            <p:nvPicPr>
              <p:cNvPr id="11281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23959" y="5264347"/>
                <a:ext cx="183524" cy="6600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1282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0500" y="6064250"/>
              <a:ext cx="63500" cy="1588"/>
            </p14:xfrm>
          </p:contentPart>
        </mc:Choice>
        <mc:Fallback xmlns="">
          <p:pic>
            <p:nvPicPr>
              <p:cNvPr id="11282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74803" y="5784762"/>
                <a:ext cx="94537" cy="56056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48805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00306"/>
            <a:ext cx="85991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29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92650" y="927100"/>
              <a:ext cx="1295400" cy="1588"/>
            </p14:xfrm>
          </p:contentPart>
        </mc:Choice>
        <mc:Fallback xmlns="">
          <p:pic>
            <p:nvPicPr>
              <p:cNvPr id="1229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76813" y="647612"/>
                <a:ext cx="1326714" cy="5605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29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673350" y="1536700"/>
              <a:ext cx="2317750" cy="69850"/>
            </p14:xfrm>
          </p:contentPart>
        </mc:Choice>
        <mc:Fallback xmlns="">
          <p:pic>
            <p:nvPicPr>
              <p:cNvPr id="1229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57512" y="1473978"/>
                <a:ext cx="2349066" cy="1952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229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36800" y="1828800"/>
              <a:ext cx="4857750" cy="171450"/>
            </p14:xfrm>
          </p:contentPart>
        </mc:Choice>
        <mc:Fallback xmlns="">
          <p:pic>
            <p:nvPicPr>
              <p:cNvPr id="1229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320961" y="1765804"/>
                <a:ext cx="4889067" cy="2974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29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480300" y="2159000"/>
              <a:ext cx="1143000" cy="38100"/>
            </p14:xfrm>
          </p:contentPart>
        </mc:Choice>
        <mc:Fallback xmlns="">
          <p:pic>
            <p:nvPicPr>
              <p:cNvPr id="1229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464465" y="2100179"/>
                <a:ext cx="1174310" cy="1557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29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1950" y="2705100"/>
              <a:ext cx="774700" cy="25400"/>
            </p14:xfrm>
          </p:contentPart>
        </mc:Choice>
        <mc:Fallback xmlns="">
          <p:pic>
            <p:nvPicPr>
              <p:cNvPr id="1229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46118" y="2644689"/>
                <a:ext cx="806005" cy="1462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295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197850" y="2730500"/>
              <a:ext cx="527050" cy="12700"/>
            </p14:xfrm>
          </p:contentPart>
        </mc:Choice>
        <mc:Fallback xmlns="">
          <p:pic>
            <p:nvPicPr>
              <p:cNvPr id="12295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182021" y="2685796"/>
                <a:ext cx="558349" cy="1021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296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3550" y="2978150"/>
              <a:ext cx="4241800" cy="88900"/>
            </p14:xfrm>
          </p:contentPart>
        </mc:Choice>
        <mc:Fallback xmlns="">
          <p:pic>
            <p:nvPicPr>
              <p:cNvPr id="12296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47710" y="2912684"/>
                <a:ext cx="4273119" cy="2198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2297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946650" y="4857750"/>
              <a:ext cx="1016000" cy="44450"/>
            </p14:xfrm>
          </p:contentPart>
        </mc:Choice>
        <mc:Fallback xmlns="">
          <p:pic>
            <p:nvPicPr>
              <p:cNvPr id="12297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930814" y="4799800"/>
                <a:ext cx="1047311" cy="1603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2298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137400" y="5213350"/>
              <a:ext cx="1314450" cy="69850"/>
            </p14:xfrm>
          </p:contentPart>
        </mc:Choice>
        <mc:Fallback xmlns="">
          <p:pic>
            <p:nvPicPr>
              <p:cNvPr id="12298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121563" y="5153087"/>
                <a:ext cx="1345764" cy="19037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500042"/>
            <a:ext cx="9072594" cy="6500858"/>
          </a:xfrm>
        </p:spPr>
        <p:txBody>
          <a:bodyPr>
            <a:normAutofit fontScale="92500"/>
          </a:bodyPr>
          <a:lstStyle/>
          <a:p>
            <a:r>
              <a:rPr lang="pt-BR" dirty="0"/>
              <a:t>Luis de Molina (1535-1600)</a:t>
            </a:r>
            <a:endParaRPr lang="de-DE" dirty="0"/>
          </a:p>
          <a:p>
            <a:pPr lvl="1"/>
            <a:r>
              <a:rPr lang="de-DE" dirty="0"/>
              <a:t>De Justitia et Jure (1594), </a:t>
            </a:r>
            <a:r>
              <a:rPr lang="de-DE" dirty="0" err="1"/>
              <a:t>disp</a:t>
            </a:r>
            <a:r>
              <a:rPr lang="de-DE" dirty="0"/>
              <a:t>. 32 y </a:t>
            </a:r>
            <a:r>
              <a:rPr lang="de-DE" dirty="0" err="1"/>
              <a:t>ss</a:t>
            </a:r>
            <a:r>
              <a:rPr lang="de-DE" dirty="0"/>
              <a:t>.</a:t>
            </a:r>
          </a:p>
          <a:p>
            <a:pPr lvl="1"/>
            <a:endParaRPr lang="es-CL" sz="1500" dirty="0"/>
          </a:p>
          <a:p>
            <a:pPr lvl="1"/>
            <a:r>
              <a:rPr lang="es-CL" dirty="0"/>
              <a:t>Menciona a Aristóteles (la esclavitud ‘‘natural“ es una metáfora, no puede causar esclavitud civil/“legal“, no puede conceder ningún derecho)</a:t>
            </a:r>
          </a:p>
          <a:p>
            <a:pPr lvl="1"/>
            <a:r>
              <a:rPr lang="de-DE" dirty="0"/>
              <a:t>esclavitud=lícita según la Biblia, el derecho civil y canonico</a:t>
            </a:r>
          </a:p>
          <a:p>
            <a:pPr lvl="1"/>
            <a:r>
              <a:rPr lang="es-CL" dirty="0"/>
              <a:t>menciona los mismos 4 justos títulos de la esclavitud, pero</a:t>
            </a:r>
          </a:p>
          <a:p>
            <a:pPr lvl="2"/>
            <a:r>
              <a:rPr lang="es-CL" dirty="0"/>
              <a:t>más abierto a la venta de sí mismo, y en general relativiza su rigidez cuanto a otras regiones ’’donde el derecho imperial no está vigente“</a:t>
            </a:r>
          </a:p>
          <a:p>
            <a:pPr lvl="2"/>
            <a:r>
              <a:rPr lang="es-CL" dirty="0"/>
              <a:t>Deniega a las guerras en África la calidad de verdaderas guerras</a:t>
            </a:r>
          </a:p>
          <a:p>
            <a:pPr lvl="2"/>
            <a:r>
              <a:rPr lang="es-CL" dirty="0"/>
              <a:t>personas en África son condenadas a la esclavitud por ofensas leves</a:t>
            </a:r>
          </a:p>
          <a:p>
            <a:pPr lvl="2"/>
            <a:r>
              <a:rPr lang="es-CL" dirty="0"/>
              <a:t>en general: no acepta los títulos alegados por traficantes!</a:t>
            </a:r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de-DE" dirty="0"/>
          </a:p>
          <a:p>
            <a:pPr algn="ctr">
              <a:buNone/>
            </a:pPr>
            <a:r>
              <a:rPr lang="de-DE" i="1" dirty="0" err="1"/>
              <a:t>titulis</a:t>
            </a:r>
            <a:r>
              <a:rPr lang="de-DE" i="1" dirty="0"/>
              <a:t> </a:t>
            </a:r>
            <a:r>
              <a:rPr lang="de-DE" i="1" dirty="0" err="1"/>
              <a:t>servitus</a:t>
            </a:r>
            <a:r>
              <a:rPr lang="de-DE" i="1" dirty="0"/>
              <a:t> legitime </a:t>
            </a:r>
            <a:r>
              <a:rPr lang="de-DE" i="1" dirty="0" err="1"/>
              <a:t>contrahitur</a:t>
            </a:r>
            <a:endParaRPr lang="de-DE" i="1" dirty="0"/>
          </a:p>
          <a:p>
            <a:pPr algn="ctr">
              <a:buNone/>
            </a:pPr>
            <a:endParaRPr lang="de-DE" dirty="0"/>
          </a:p>
          <a:p>
            <a:pPr algn="ctr">
              <a:buNone/>
            </a:pPr>
            <a:r>
              <a:rPr lang="de-DE" dirty="0"/>
              <a:t>vs.</a:t>
            </a:r>
          </a:p>
          <a:p>
            <a:pPr algn="ctr">
              <a:buNone/>
            </a:pPr>
            <a:endParaRPr lang="de-DE" dirty="0"/>
          </a:p>
          <a:p>
            <a:pPr algn="ctr">
              <a:buNone/>
            </a:pPr>
            <a:r>
              <a:rPr lang="de-DE" i="1" dirty="0" err="1"/>
              <a:t>experientia</a:t>
            </a:r>
            <a:endParaRPr lang="de-DE" i="1" dirty="0"/>
          </a:p>
          <a:p>
            <a:pPr algn="ctr">
              <a:buNone/>
            </a:pPr>
            <a:r>
              <a:rPr lang="de-DE" i="1" dirty="0"/>
              <a:t>‘‘rarissime praesumendum est ea iusta esse“</a:t>
            </a:r>
          </a:p>
          <a:p>
            <a:pPr algn="ctr">
              <a:buNone/>
            </a:pPr>
            <a:r>
              <a:rPr lang="es-CL" sz="2600" i="1" dirty="0"/>
              <a:t>(en pocas veces podemos presumir una justa causa de la esclavitud de los negros comprados)</a:t>
            </a:r>
          </a:p>
          <a:p>
            <a:pPr algn="ctr">
              <a:buNone/>
            </a:pPr>
            <a:endParaRPr lang="es-CL" i="1" dirty="0"/>
          </a:p>
          <a:p>
            <a:pPr algn="ctr">
              <a:buNone/>
            </a:pPr>
            <a:r>
              <a:rPr lang="es-CL" i="1" dirty="0">
                <a:sym typeface="Wingdings" pitchFamily="2" charset="2"/>
              </a:rPr>
              <a:t> investigar mejor los ‘‘justos títulos“</a:t>
            </a:r>
            <a:endParaRPr lang="es-CL" i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290"/>
            <a:ext cx="71691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817731"/>
            <a:ext cx="6429420" cy="143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131043"/>
            <a:ext cx="6786610" cy="441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533400"/>
            <a:ext cx="6096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31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222750" y="889000"/>
              <a:ext cx="2482850" cy="171450"/>
            </p14:xfrm>
          </p:contentPart>
        </mc:Choice>
        <mc:Fallback xmlns="">
          <p:pic>
            <p:nvPicPr>
              <p:cNvPr id="1331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06927" y="826655"/>
                <a:ext cx="2514137" cy="2961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31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12950" y="1206500"/>
              <a:ext cx="2978150" cy="69850"/>
            </p14:xfrm>
          </p:contentPart>
        </mc:Choice>
        <mc:Fallback xmlns="">
          <p:pic>
            <p:nvPicPr>
              <p:cNvPr id="1331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97078" y="1143456"/>
                <a:ext cx="3009533" cy="1959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31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60600" y="2730500"/>
              <a:ext cx="3003550" cy="114300"/>
            </p14:xfrm>
          </p:contentPart>
        </mc:Choice>
        <mc:Fallback xmlns="">
          <p:pic>
            <p:nvPicPr>
              <p:cNvPr id="1331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44763" y="2667831"/>
                <a:ext cx="3034863" cy="2396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31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00150" y="2571750"/>
              <a:ext cx="266700" cy="317500"/>
            </p14:xfrm>
          </p:contentPart>
        </mc:Choice>
        <mc:Fallback xmlns="">
          <p:pic>
            <p:nvPicPr>
              <p:cNvPr id="1331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84335" y="2508466"/>
                <a:ext cx="297971" cy="4440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318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01700" y="2654300"/>
              <a:ext cx="558800" cy="114300"/>
            </p14:xfrm>
          </p:contentPart>
        </mc:Choice>
        <mc:Fallback xmlns="">
          <p:pic>
            <p:nvPicPr>
              <p:cNvPr id="13318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85868" y="2592019"/>
                <a:ext cx="590104" cy="2388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319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613400" y="2787650"/>
              <a:ext cx="1085850" cy="63500"/>
            </p14:xfrm>
          </p:contentPart>
        </mc:Choice>
        <mc:Fallback xmlns="">
          <p:pic>
            <p:nvPicPr>
              <p:cNvPr id="13319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97564" y="2734683"/>
                <a:ext cx="1117162" cy="1694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320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57350" y="3022600"/>
              <a:ext cx="4527550" cy="82550"/>
            </p14:xfrm>
          </p:contentPart>
        </mc:Choice>
        <mc:Fallback xmlns="">
          <p:pic>
            <p:nvPicPr>
              <p:cNvPr id="13320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641513" y="2962564"/>
                <a:ext cx="4558864" cy="2026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321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38300" y="3473450"/>
              <a:ext cx="2222500" cy="165100"/>
            </p14:xfrm>
          </p:contentPart>
        </mc:Choice>
        <mc:Fallback xmlns="">
          <p:pic>
            <p:nvPicPr>
              <p:cNvPr id="13321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622461" y="3414270"/>
                <a:ext cx="2253818" cy="2834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3322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64000" y="4102100"/>
              <a:ext cx="1651000" cy="44450"/>
            </p14:xfrm>
          </p:contentPart>
        </mc:Choice>
        <mc:Fallback xmlns="">
          <p:pic>
            <p:nvPicPr>
              <p:cNvPr id="13322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048163" y="4044576"/>
                <a:ext cx="1682314" cy="1594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3323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68600" y="4337050"/>
              <a:ext cx="1219200" cy="19050"/>
            </p14:xfrm>
          </p:contentPart>
        </mc:Choice>
        <mc:Fallback xmlns="">
          <p:pic>
            <p:nvPicPr>
              <p:cNvPr id="13323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752762" y="4300607"/>
                <a:ext cx="1250517" cy="919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3324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556000" y="5384800"/>
              <a:ext cx="1435100" cy="57150"/>
            </p14:xfrm>
          </p:contentPart>
        </mc:Choice>
        <mc:Fallback xmlns="">
          <p:pic>
            <p:nvPicPr>
              <p:cNvPr id="13324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540162" y="5337798"/>
                <a:ext cx="1466415" cy="1511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3325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55800" y="5600700"/>
              <a:ext cx="2609850" cy="88900"/>
            </p14:xfrm>
          </p:contentPart>
        </mc:Choice>
        <mc:Fallback xmlns="">
          <p:pic>
            <p:nvPicPr>
              <p:cNvPr id="13325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939961" y="5539819"/>
                <a:ext cx="2641168" cy="210662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28"/>
            <a:ext cx="4857784" cy="459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5001815"/>
            <a:ext cx="4857784" cy="163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33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44700" y="1054100"/>
              <a:ext cx="654050" cy="25400"/>
            </p14:xfrm>
          </p:contentPart>
        </mc:Choice>
        <mc:Fallback xmlns="">
          <p:pic>
            <p:nvPicPr>
              <p:cNvPr id="1433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28870" y="1015562"/>
                <a:ext cx="685349" cy="1024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33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914900" y="977900"/>
              <a:ext cx="1790700" cy="133350"/>
            </p14:xfrm>
          </p:contentPart>
        </mc:Choice>
        <mc:Fallback xmlns="">
          <p:pic>
            <p:nvPicPr>
              <p:cNvPr id="1433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99066" y="914810"/>
                <a:ext cx="1822008" cy="2595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34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49500" y="2705100"/>
              <a:ext cx="3308350" cy="152400"/>
            </p14:xfrm>
          </p:contentPart>
        </mc:Choice>
        <mc:Fallback xmlns="">
          <p:pic>
            <p:nvPicPr>
              <p:cNvPr id="1434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333662" y="2640312"/>
                <a:ext cx="3339666" cy="2819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34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930900" y="2819400"/>
              <a:ext cx="146050" cy="12700"/>
            </p14:xfrm>
          </p:contentPart>
        </mc:Choice>
        <mc:Fallback xmlns="">
          <p:pic>
            <p:nvPicPr>
              <p:cNvPr id="1434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915072" y="2757311"/>
                <a:ext cx="177346" cy="1368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434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55850" y="4000500"/>
              <a:ext cx="831850" cy="25400"/>
            </p14:xfrm>
          </p:contentPart>
        </mc:Choice>
        <mc:Fallback xmlns="">
          <p:pic>
            <p:nvPicPr>
              <p:cNvPr id="1434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340019" y="3959860"/>
                <a:ext cx="863152" cy="10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434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121150" y="4006850"/>
              <a:ext cx="628650" cy="12700"/>
            </p14:xfrm>
          </p:contentPart>
        </mc:Choice>
        <mc:Fallback xmlns="">
          <p:pic>
            <p:nvPicPr>
              <p:cNvPr id="1434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105317" y="3980859"/>
                <a:ext cx="659957" cy="646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434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594350" y="3943350"/>
              <a:ext cx="685800" cy="101600"/>
            </p14:xfrm>
          </p:contentPart>
        </mc:Choice>
        <mc:Fallback xmlns="">
          <p:pic>
            <p:nvPicPr>
              <p:cNvPr id="1434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578518" y="3882112"/>
                <a:ext cx="717104" cy="224077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acciónes por incumplimiento de condiciones de libertad, (M990)</a:t>
            </a:r>
            <a:endParaRPr lang="de-DE" dirty="0"/>
          </a:p>
        </p:txBody>
      </p:sp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1643050"/>
            <a:ext cx="824168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6900" y="441325"/>
            <a:ext cx="54102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36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323588" y="8943975"/>
              <a:ext cx="0" cy="0"/>
            </p14:xfrm>
          </p:contentPart>
        </mc:Choice>
        <mc:Fallback xmlns="">
          <p:pic>
            <p:nvPicPr>
              <p:cNvPr id="1536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323588" y="8943975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536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06650" y="565150"/>
              <a:ext cx="647700" cy="19050"/>
            </p14:xfrm>
          </p:contentPart>
        </mc:Choice>
        <mc:Fallback xmlns="">
          <p:pic>
            <p:nvPicPr>
              <p:cNvPr id="1536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90817" y="507343"/>
                <a:ext cx="679006" cy="134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36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24400" y="577850"/>
              <a:ext cx="2343150" cy="69850"/>
            </p14:xfrm>
          </p:contentPart>
        </mc:Choice>
        <mc:Fallback xmlns="">
          <p:pic>
            <p:nvPicPr>
              <p:cNvPr id="1536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08563" y="519861"/>
                <a:ext cx="2374464" cy="1858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36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78100" y="831850"/>
              <a:ext cx="1250950" cy="25400"/>
            </p14:xfrm>
          </p:contentPart>
        </mc:Choice>
        <mc:Fallback xmlns="">
          <p:pic>
            <p:nvPicPr>
              <p:cNvPr id="1536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62265" y="777990"/>
                <a:ext cx="1282260" cy="13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5366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13000" y="1606550"/>
              <a:ext cx="1511300" cy="63500"/>
            </p14:xfrm>
          </p:contentPart>
        </mc:Choice>
        <mc:Fallback xmlns="">
          <p:pic>
            <p:nvPicPr>
              <p:cNvPr id="15366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97164" y="1547103"/>
                <a:ext cx="1542613" cy="1823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5367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981700" y="3943350"/>
              <a:ext cx="1060450" cy="38100"/>
            </p14:xfrm>
          </p:contentPart>
        </mc:Choice>
        <mc:Fallback xmlns="">
          <p:pic>
            <p:nvPicPr>
              <p:cNvPr id="15367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965867" y="3881831"/>
                <a:ext cx="1091756" cy="1611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5368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08250" y="4191000"/>
              <a:ext cx="3194050" cy="50800"/>
            </p14:xfrm>
          </p:contentPart>
        </mc:Choice>
        <mc:Fallback xmlns="">
          <p:pic>
            <p:nvPicPr>
              <p:cNvPr id="15368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492413" y="4135467"/>
                <a:ext cx="3225364" cy="1618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5369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33650" y="4451350"/>
              <a:ext cx="2609850" cy="44450"/>
            </p14:xfrm>
          </p:contentPart>
        </mc:Choice>
        <mc:Fallback xmlns="">
          <p:pic>
            <p:nvPicPr>
              <p:cNvPr id="15369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517811" y="4392968"/>
                <a:ext cx="2641168" cy="16121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5370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429000" y="5238750"/>
              <a:ext cx="2222500" cy="82550"/>
            </p14:xfrm>
          </p:contentPart>
        </mc:Choice>
        <mc:Fallback xmlns="">
          <p:pic>
            <p:nvPicPr>
              <p:cNvPr id="15370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413164" y="5176925"/>
                <a:ext cx="2253813" cy="2061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371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46350" y="5803900"/>
              <a:ext cx="711200" cy="19050"/>
            </p14:xfrm>
          </p:contentPart>
        </mc:Choice>
        <mc:Fallback xmlns="">
          <p:pic>
            <p:nvPicPr>
              <p:cNvPr id="15371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30522" y="5763505"/>
                <a:ext cx="742497" cy="9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5372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14550" y="5727700"/>
              <a:ext cx="508000" cy="76200"/>
            </p14:xfrm>
          </p:contentPart>
        </mc:Choice>
        <mc:Fallback xmlns="">
          <p:pic>
            <p:nvPicPr>
              <p:cNvPr id="15372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098516" y="5666462"/>
                <a:ext cx="539704" cy="198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5373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24100" y="6057900"/>
              <a:ext cx="584200" cy="12700"/>
            </p14:xfrm>
          </p:contentPart>
        </mc:Choice>
        <mc:Fallback xmlns="">
          <p:pic>
            <p:nvPicPr>
              <p:cNvPr id="15373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308272" y="6030641"/>
                <a:ext cx="615496" cy="672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5374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21100" y="6337300"/>
              <a:ext cx="920750" cy="25400"/>
            </p14:xfrm>
          </p:contentPart>
        </mc:Choice>
        <mc:Fallback xmlns="">
          <p:pic>
            <p:nvPicPr>
              <p:cNvPr id="15374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705268" y="6279243"/>
                <a:ext cx="952053" cy="14151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728663"/>
            <a:ext cx="81629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6072198" y="371475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detalles</a:t>
            </a:r>
            <a:r>
              <a:rPr lang="de-DE" dirty="0"/>
              <a:t> </a:t>
            </a:r>
            <a:r>
              <a:rPr lang="de-DE" dirty="0" err="1"/>
              <a:t>prox</a:t>
            </a:r>
            <a:r>
              <a:rPr lang="de-DE" dirty="0"/>
              <a:t>. </a:t>
            </a:r>
            <a:r>
              <a:rPr lang="de-DE" dirty="0" err="1"/>
              <a:t>slide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638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05000" y="4102100"/>
              <a:ext cx="2603500" cy="177800"/>
            </p14:xfrm>
          </p:contentPart>
        </mc:Choice>
        <mc:Fallback xmlns="">
          <p:pic>
            <p:nvPicPr>
              <p:cNvPr id="1638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89162" y="4040134"/>
                <a:ext cx="2634815" cy="3017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38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346450" y="4502150"/>
              <a:ext cx="3854450" cy="139700"/>
            </p14:xfrm>
          </p:contentPart>
        </mc:Choice>
        <mc:Fallback xmlns="">
          <p:pic>
            <p:nvPicPr>
              <p:cNvPr id="1638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30610" y="4441140"/>
                <a:ext cx="3885769" cy="2617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38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267700" y="4038600"/>
              <a:ext cx="400050" cy="527050"/>
            </p14:xfrm>
          </p:contentPart>
        </mc:Choice>
        <mc:Fallback xmlns="">
          <p:pic>
            <p:nvPicPr>
              <p:cNvPr id="1638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1871" y="3975282"/>
                <a:ext cx="431349" cy="653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38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38350" y="4940300"/>
              <a:ext cx="6242050" cy="82550"/>
            </p14:xfrm>
          </p:contentPart>
        </mc:Choice>
        <mc:Fallback xmlns="">
          <p:pic>
            <p:nvPicPr>
              <p:cNvPr id="1638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22511" y="4875148"/>
                <a:ext cx="6273368" cy="2128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639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82700" y="5715000"/>
              <a:ext cx="6521450" cy="139700"/>
            </p14:xfrm>
          </p:contentPart>
        </mc:Choice>
        <mc:Fallback xmlns="">
          <p:pic>
            <p:nvPicPr>
              <p:cNvPr id="1639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66861" y="5652596"/>
                <a:ext cx="6552769" cy="2645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639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115300" y="5778500"/>
              <a:ext cx="285750" cy="6350"/>
            </p14:xfrm>
          </p:contentPart>
        </mc:Choice>
        <mc:Fallback xmlns="">
          <p:pic>
            <p:nvPicPr>
              <p:cNvPr id="1639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099485" y="5746569"/>
                <a:ext cx="317021" cy="7021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7675" y="800100"/>
            <a:ext cx="57086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741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78050" y="1454150"/>
              <a:ext cx="4279900" cy="95250"/>
            </p14:xfrm>
          </p:contentPart>
        </mc:Choice>
        <mc:Fallback xmlns="">
          <p:pic>
            <p:nvPicPr>
              <p:cNvPr id="1741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62212" y="1393630"/>
                <a:ext cx="4311216" cy="2162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741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24600" y="1651000"/>
              <a:ext cx="958850" cy="120650"/>
            </p14:xfrm>
          </p:contentPart>
        </mc:Choice>
        <mc:Fallback xmlns="">
          <p:pic>
            <p:nvPicPr>
              <p:cNvPr id="1741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08799" y="1591520"/>
                <a:ext cx="990093" cy="2396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41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90750" y="1949450"/>
              <a:ext cx="2800350" cy="101600"/>
            </p14:xfrm>
          </p:contentPart>
        </mc:Choice>
        <mc:Fallback xmlns="">
          <p:pic>
            <p:nvPicPr>
              <p:cNvPr id="1741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74923" y="1889039"/>
                <a:ext cx="2831645" cy="2224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41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72100" y="1987550"/>
              <a:ext cx="1917700" cy="38100"/>
            </p14:xfrm>
          </p:contentPart>
        </mc:Choice>
        <mc:Fallback xmlns="">
          <p:pic>
            <p:nvPicPr>
              <p:cNvPr id="1741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356263" y="1929240"/>
                <a:ext cx="1949014" cy="154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41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78050" y="2254250"/>
              <a:ext cx="577850" cy="12700"/>
            </p14:xfrm>
          </p:contentPart>
        </mc:Choice>
        <mc:Fallback xmlns="">
          <p:pic>
            <p:nvPicPr>
              <p:cNvPr id="1741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62218" y="2214336"/>
                <a:ext cx="609153" cy="925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7415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575050" y="2762250"/>
              <a:ext cx="533400" cy="19050"/>
            </p14:xfrm>
          </p:contentPart>
        </mc:Choice>
        <mc:Fallback xmlns="">
          <p:pic>
            <p:nvPicPr>
              <p:cNvPr id="17415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559214" y="2712944"/>
                <a:ext cx="564713" cy="117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416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86400" y="2971800"/>
              <a:ext cx="1466850" cy="127000"/>
            </p14:xfrm>
          </p:contentPart>
        </mc:Choice>
        <mc:Fallback xmlns="">
          <p:pic>
            <p:nvPicPr>
              <p:cNvPr id="17416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470495" y="2910895"/>
                <a:ext cx="1498298" cy="2488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7417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41550" y="3517900"/>
              <a:ext cx="1752600" cy="50800"/>
            </p14:xfrm>
          </p:contentPart>
        </mc:Choice>
        <mc:Fallback xmlns="">
          <p:pic>
            <p:nvPicPr>
              <p:cNvPr id="17417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225712" y="3459463"/>
                <a:ext cx="1783916" cy="1676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7418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92300" y="3359150"/>
              <a:ext cx="177800" cy="311150"/>
            </p14:xfrm>
          </p:contentPart>
        </mc:Choice>
        <mc:Fallback xmlns="">
          <p:pic>
            <p:nvPicPr>
              <p:cNvPr id="17418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876170" y="3295841"/>
                <a:ext cx="209694" cy="4377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419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12900" y="3486150"/>
              <a:ext cx="476250" cy="25400"/>
            </p14:xfrm>
          </p:contentPart>
        </mc:Choice>
        <mc:Fallback xmlns="">
          <p:pic>
            <p:nvPicPr>
              <p:cNvPr id="17419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597073" y="3423187"/>
                <a:ext cx="507544" cy="151327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4203862" cy="54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500306"/>
            <a:ext cx="4248142" cy="376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feld 3"/>
          <p:cNvSpPr txBox="1"/>
          <p:nvPr/>
        </p:nvSpPr>
        <p:spPr>
          <a:xfrm>
            <a:off x="4429124" y="285728"/>
            <a:ext cx="4500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/>
              <a:t>Acá comenta brevemente todos los lugares de dónde vienen los esclavos, y si su esclavitud puede ser considerada por </a:t>
            </a:r>
            <a:r>
              <a:rPr lang="es-CL" sz="2400" b="1" dirty="0">
                <a:solidFill>
                  <a:srgbClr val="FF0000"/>
                </a:solidFill>
              </a:rPr>
              <a:t>guerra</a:t>
            </a:r>
            <a:r>
              <a:rPr lang="es-CL" sz="2400" b="1" dirty="0"/>
              <a:t> justa</a:t>
            </a:r>
            <a:r>
              <a:rPr lang="es-CL" sz="2400" dirty="0"/>
              <a:t>, que en casi ningún caso procede</a:t>
            </a:r>
            <a:r>
              <a:rPr lang="de-DE" sz="2400" dirty="0"/>
              <a:t>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de-DE" dirty="0"/>
              <a:t>	</a:t>
            </a:r>
            <a:r>
              <a:rPr lang="es-CL" sz="4600" dirty="0"/>
              <a:t>interesante es, que Molina dice, que utiliza informes de los Jesuitas como fundamento!</a:t>
            </a:r>
          </a:p>
          <a:p>
            <a:endParaRPr lang="es-CL" dirty="0"/>
          </a:p>
          <a:p>
            <a:r>
              <a:rPr lang="es-CL" dirty="0"/>
              <a:t>en la misma </a:t>
            </a:r>
            <a:r>
              <a:rPr lang="es-CL" i="1" dirty="0" err="1"/>
              <a:t>disputatio</a:t>
            </a:r>
            <a:r>
              <a:rPr lang="es-CL" dirty="0"/>
              <a:t> cuestiona, si la </a:t>
            </a:r>
            <a:r>
              <a:rPr lang="es-CL" dirty="0">
                <a:solidFill>
                  <a:srgbClr val="FF0000"/>
                </a:solidFill>
              </a:rPr>
              <a:t>esclavitud como punición</a:t>
            </a:r>
            <a:r>
              <a:rPr lang="es-CL" dirty="0"/>
              <a:t> está justa, y concluye que en el reino de Angola eso no es el caso (falta de proporcionalidad…)</a:t>
            </a:r>
          </a:p>
          <a:p>
            <a:endParaRPr lang="es-CL" dirty="0"/>
          </a:p>
          <a:p>
            <a:r>
              <a:rPr lang="es-CL" dirty="0"/>
              <a:t>venta de si mismo = sí, los Africanos la pueden hacer</a:t>
            </a:r>
          </a:p>
          <a:p>
            <a:endParaRPr lang="es-CL" dirty="0"/>
          </a:p>
          <a:p>
            <a:r>
              <a:rPr lang="es-CL" dirty="0"/>
              <a:t>venta de hijos = sí, los Africanos los pueden vender</a:t>
            </a:r>
          </a:p>
          <a:p>
            <a:pPr lvl="1"/>
            <a:r>
              <a:rPr lang="es-CL" dirty="0">
                <a:solidFill>
                  <a:srgbClr val="FF0000"/>
                </a:solidFill>
              </a:rPr>
              <a:t>pero: muchas veces contraprestación no es proporcional</a:t>
            </a:r>
          </a:p>
          <a:p>
            <a:endParaRPr lang="es-CL" dirty="0"/>
          </a:p>
          <a:p>
            <a:r>
              <a:rPr lang="es-CL" dirty="0"/>
              <a:t>nacimiento de madre esclava = sí, existe</a:t>
            </a:r>
          </a:p>
          <a:p>
            <a:endParaRPr lang="es-CL" dirty="0"/>
          </a:p>
          <a:p>
            <a:r>
              <a:rPr lang="es-CL" dirty="0"/>
              <a:t>esclavitud por deudas = sí, existe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3940319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736"/>
            <a:ext cx="4068453" cy="496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43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22850" y="4749800"/>
              <a:ext cx="3454400" cy="444500"/>
            </p14:xfrm>
          </p:contentPart>
        </mc:Choice>
        <mc:Fallback xmlns="">
          <p:pic>
            <p:nvPicPr>
              <p:cNvPr id="1843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07012" y="4687957"/>
                <a:ext cx="3485715" cy="5681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843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80000" y="5302250"/>
              <a:ext cx="1282700" cy="31750"/>
            </p14:xfrm>
          </p:contentPart>
        </mc:Choice>
        <mc:Fallback xmlns="">
          <p:pic>
            <p:nvPicPr>
              <p:cNvPr id="1843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64164" y="5246923"/>
                <a:ext cx="1314012" cy="1424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843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953000" y="5511800"/>
              <a:ext cx="3587750" cy="95250"/>
            </p14:xfrm>
          </p:contentPart>
        </mc:Choice>
        <mc:Fallback xmlns="">
          <p:pic>
            <p:nvPicPr>
              <p:cNvPr id="1843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937162" y="5452563"/>
                <a:ext cx="3619067" cy="2137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843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60950" y="5740400"/>
              <a:ext cx="368300" cy="12700"/>
            </p14:xfrm>
          </p:contentPart>
        </mc:Choice>
        <mc:Fallback xmlns="">
          <p:pic>
            <p:nvPicPr>
              <p:cNvPr id="1843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045125" y="5691809"/>
                <a:ext cx="399591" cy="1098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8438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38200" y="4006850"/>
              <a:ext cx="1898650" cy="69850"/>
            </p14:xfrm>
          </p:contentPart>
        </mc:Choice>
        <mc:Fallback xmlns="">
          <p:pic>
            <p:nvPicPr>
              <p:cNvPr id="18438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22363" y="3945991"/>
                <a:ext cx="1929964" cy="1915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439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03450" y="5911850"/>
              <a:ext cx="2051050" cy="19050"/>
            </p14:xfrm>
          </p:contentPart>
        </mc:Choice>
        <mc:Fallback xmlns="">
          <p:pic>
            <p:nvPicPr>
              <p:cNvPr id="18439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187612" y="5876557"/>
                <a:ext cx="2082366" cy="896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8440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92700" y="1549400"/>
              <a:ext cx="1409700" cy="69850"/>
            </p14:xfrm>
          </p:contentPart>
        </mc:Choice>
        <mc:Fallback xmlns="">
          <p:pic>
            <p:nvPicPr>
              <p:cNvPr id="18440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076865" y="1486996"/>
                <a:ext cx="1441011" cy="1946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8441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77150" y="1949450"/>
              <a:ext cx="863600" cy="12700"/>
            </p14:xfrm>
          </p:contentPart>
        </mc:Choice>
        <mc:Fallback xmlns="">
          <p:pic>
            <p:nvPicPr>
              <p:cNvPr id="18441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661317" y="1920794"/>
                <a:ext cx="894906" cy="700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8442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18100" y="2120900"/>
              <a:ext cx="1327150" cy="63500"/>
            </p14:xfrm>
          </p:contentPart>
        </mc:Choice>
        <mc:Fallback xmlns="">
          <p:pic>
            <p:nvPicPr>
              <p:cNvPr id="18442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102262" y="2070330"/>
                <a:ext cx="1358466" cy="1646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14356"/>
            <a:ext cx="6091251" cy="4174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1428728" y="5072074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Si un mercader compra un esclavo, ignorando que el titulo de la esclavitud no es justo, y cuando más tarde </a:t>
            </a:r>
            <a:r>
              <a:rPr lang="es-CL" dirty="0" err="1"/>
              <a:t>comenza</a:t>
            </a:r>
            <a:r>
              <a:rPr lang="es-CL" dirty="0"/>
              <a:t> a dudar, que tiene que hacer…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endParaRPr lang="de-DE" dirty="0"/>
          </a:p>
          <a:p>
            <a:r>
              <a:rPr lang="es-CL" dirty="0"/>
              <a:t>muchos delitos no son graves</a:t>
            </a:r>
          </a:p>
          <a:p>
            <a:endParaRPr lang="de-DE" dirty="0"/>
          </a:p>
          <a:p>
            <a:r>
              <a:rPr lang="es-CL" dirty="0"/>
              <a:t>muchas guerras no son justas</a:t>
            </a:r>
          </a:p>
          <a:p>
            <a:endParaRPr lang="de-DE" dirty="0"/>
          </a:p>
          <a:p>
            <a:r>
              <a:rPr lang="es-CL" dirty="0"/>
              <a:t>muchos</a:t>
            </a:r>
            <a:r>
              <a:rPr lang="de-DE" dirty="0"/>
              <a:t> ni</a:t>
            </a:r>
            <a:r>
              <a:rPr lang="pt-BR" dirty="0"/>
              <a:t>ños son vendidos sin emergencia y por un precio muy bajo</a:t>
            </a:r>
            <a:endParaRPr lang="de-DE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00174"/>
            <a:ext cx="62230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1571604" y="3857628"/>
            <a:ext cx="55007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A mi me parece verosímil, que el </a:t>
            </a:r>
            <a:r>
              <a:rPr lang="es-CL" b="1" dirty="0">
                <a:solidFill>
                  <a:srgbClr val="FF0000"/>
                </a:solidFill>
              </a:rPr>
              <a:t>negocio</a:t>
            </a:r>
            <a:r>
              <a:rPr lang="es-CL" dirty="0"/>
              <a:t> de comprar de esa manera esclavos de los infieles en esos lugares y de exportarlos es </a:t>
            </a:r>
            <a:r>
              <a:rPr lang="es-CL" b="1" dirty="0">
                <a:solidFill>
                  <a:srgbClr val="FF0000"/>
                </a:solidFill>
              </a:rPr>
              <a:t>injusto e inicuo</a:t>
            </a:r>
            <a:r>
              <a:rPr lang="es-CL" dirty="0"/>
              <a:t>, y que todos que lo ejercen pecan mortalmente, y están en el status de eterna condenación. (Con la excepción de los que pueden alegar una ignorancia invencible, pero nadie del ellos va a conseguir alegar tal ignorancia.)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es-CL" dirty="0"/>
              <a:t>pero un comprador con “ignorancia invencible” compra lícitamente </a:t>
            </a:r>
          </a:p>
          <a:p>
            <a:pPr lvl="1"/>
            <a:r>
              <a:rPr lang="es-CL" dirty="0"/>
              <a:t>pero muy infrecuente en la práctica</a:t>
            </a:r>
          </a:p>
          <a:p>
            <a:r>
              <a:rPr lang="es-CL" dirty="0"/>
              <a:t>los mercaderes (portugueses) en África saben de la esclavitud injusta;</a:t>
            </a:r>
          </a:p>
          <a:p>
            <a:r>
              <a:rPr lang="es-CL" dirty="0"/>
              <a:t>ellos los compran no obstante</a:t>
            </a:r>
          </a:p>
          <a:p>
            <a:r>
              <a:rPr lang="es-CL" dirty="0"/>
              <a:t>ellos deberían averiguar la verdad</a:t>
            </a:r>
          </a:p>
          <a:p>
            <a:r>
              <a:rPr lang="es-CL" dirty="0"/>
              <a:t>Si no la averiguan pecan mortalmente</a:t>
            </a:r>
          </a:p>
          <a:p>
            <a:r>
              <a:rPr lang="es-CL" dirty="0"/>
              <a:t>están obligados a darles libertad y a resarcirles servicios ya prestados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158" y="142852"/>
            <a:ext cx="8229600" cy="4525963"/>
          </a:xfrm>
        </p:spPr>
        <p:txBody>
          <a:bodyPr/>
          <a:lstStyle/>
          <a:p>
            <a:r>
              <a:rPr lang="pt-BR" dirty="0"/>
              <a:t>(M1002) caso de 1382</a:t>
            </a:r>
          </a:p>
          <a:p>
            <a:endParaRPr lang="pt-BR" dirty="0"/>
          </a:p>
          <a:p>
            <a:r>
              <a:rPr lang="de-DE" dirty="0"/>
              <a:t>“</a:t>
            </a:r>
            <a:r>
              <a:rPr lang="de-DE" i="1" dirty="0" err="1"/>
              <a:t>condempnan</a:t>
            </a:r>
            <a:r>
              <a:rPr lang="de-DE" i="1" dirty="0"/>
              <a:t> </a:t>
            </a:r>
            <a:r>
              <a:rPr lang="de-DE" i="1" dirty="0" err="1"/>
              <a:t>lo</a:t>
            </a:r>
            <a:r>
              <a:rPr lang="de-DE" i="1" dirty="0"/>
              <a:t> </a:t>
            </a:r>
            <a:r>
              <a:rPr lang="de-DE" i="1" dirty="0" err="1"/>
              <a:t>dit</a:t>
            </a:r>
            <a:r>
              <a:rPr lang="de-DE" i="1" dirty="0"/>
              <a:t> Johan </a:t>
            </a:r>
            <a:r>
              <a:rPr lang="de-DE" i="1" dirty="0" err="1"/>
              <a:t>ésser</a:t>
            </a:r>
            <a:r>
              <a:rPr lang="de-DE" i="1" dirty="0"/>
              <a:t> </a:t>
            </a:r>
            <a:r>
              <a:rPr lang="de-DE" i="1" dirty="0" err="1"/>
              <a:t>catiu</a:t>
            </a:r>
            <a:r>
              <a:rPr lang="de-DE" i="1" dirty="0"/>
              <a:t>... </a:t>
            </a:r>
            <a:r>
              <a:rPr lang="de-DE" i="1" dirty="0" err="1"/>
              <a:t>segons</a:t>
            </a:r>
            <a:r>
              <a:rPr lang="de-DE" i="1" dirty="0"/>
              <a:t> </a:t>
            </a:r>
            <a:r>
              <a:rPr lang="de-DE" i="1" dirty="0" err="1"/>
              <a:t>era</a:t>
            </a:r>
            <a:r>
              <a:rPr lang="de-DE" i="1" dirty="0"/>
              <a:t> ans del </a:t>
            </a:r>
            <a:r>
              <a:rPr lang="de-DE" i="1" dirty="0" err="1"/>
              <a:t>dit</a:t>
            </a:r>
            <a:r>
              <a:rPr lang="de-DE" i="1" dirty="0"/>
              <a:t> </a:t>
            </a:r>
            <a:r>
              <a:rPr lang="de-DE" i="1" dirty="0" err="1"/>
              <a:t>contracte</a:t>
            </a:r>
            <a:r>
              <a:rPr lang="de-DE" i="1" dirty="0"/>
              <a:t> </a:t>
            </a:r>
            <a:r>
              <a:rPr lang="de-DE" i="1" dirty="0" err="1"/>
              <a:t>paccional</a:t>
            </a:r>
            <a:r>
              <a:rPr lang="de-DE" i="1" dirty="0"/>
              <a:t>”</a:t>
            </a:r>
          </a:p>
          <a:p>
            <a:endParaRPr lang="pt-BR" i="1" dirty="0"/>
          </a:p>
          <a:p>
            <a:pPr lvl="1"/>
            <a:r>
              <a:rPr lang="pt-BR" i="1" dirty="0"/>
              <a:t>por incumplimiento de condiciones!</a:t>
            </a:r>
          </a:p>
          <a:p>
            <a:pPr lvl="1"/>
            <a:endParaRPr lang="pt-BR" i="1" dirty="0"/>
          </a:p>
          <a:p>
            <a:pPr lvl="1"/>
            <a:r>
              <a:rPr lang="pt-BR" i="1" dirty="0"/>
              <a:t>Y: “crimen ingratitudinis”</a:t>
            </a:r>
            <a:endParaRPr lang="de-DE" dirty="0"/>
          </a:p>
        </p:txBody>
      </p:sp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643446"/>
            <a:ext cx="752918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pt-BR" dirty="0"/>
              <a:t>próxima cuestión: </a:t>
            </a:r>
          </a:p>
          <a:p>
            <a:endParaRPr lang="pt-BR" dirty="0"/>
          </a:p>
          <a:p>
            <a:pPr>
              <a:buNone/>
            </a:pPr>
            <a:r>
              <a:rPr lang="pt-BR" dirty="0"/>
              <a:t>	¿y los compradores sucesivos</a:t>
            </a:r>
            <a:r>
              <a:rPr lang="de-DE" dirty="0"/>
              <a:t>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714356"/>
            <a:ext cx="4143404" cy="59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feld 3"/>
          <p:cNvSpPr txBox="1"/>
          <p:nvPr/>
        </p:nvSpPr>
        <p:spPr>
          <a:xfrm>
            <a:off x="214282" y="3143248"/>
            <a:ext cx="26432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En esa parte desarrolla la idea, que los que compran a los esclavos, por ejemplo en Castilla, pueden quedarse con ellos. 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714752"/>
            <a:ext cx="6331026" cy="291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3" y="857232"/>
            <a:ext cx="692668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945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638800" y="1066800"/>
              <a:ext cx="1981200" cy="25400"/>
            </p14:xfrm>
          </p:contentPart>
        </mc:Choice>
        <mc:Fallback xmlns="">
          <p:pic>
            <p:nvPicPr>
              <p:cNvPr id="1945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22965" y="1010920"/>
                <a:ext cx="2012511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945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12950" y="1314450"/>
              <a:ext cx="5657850" cy="139700"/>
            </p14:xfrm>
          </p:contentPart>
        </mc:Choice>
        <mc:Fallback xmlns="">
          <p:pic>
            <p:nvPicPr>
              <p:cNvPr id="1945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97111" y="1255204"/>
                <a:ext cx="5689169" cy="258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946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91300" y="2457450"/>
              <a:ext cx="495300" cy="44450"/>
            </p14:xfrm>
          </p:contentPart>
        </mc:Choice>
        <mc:Fallback xmlns="">
          <p:pic>
            <p:nvPicPr>
              <p:cNvPr id="1946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575473" y="2398183"/>
                <a:ext cx="526593" cy="1629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946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24050" y="2825750"/>
              <a:ext cx="889000" cy="12700"/>
            </p14:xfrm>
          </p:contentPart>
        </mc:Choice>
        <mc:Fallback xmlns="">
          <p:pic>
            <p:nvPicPr>
              <p:cNvPr id="1946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908214" y="2783576"/>
                <a:ext cx="920313" cy="970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946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416300" y="4483100"/>
              <a:ext cx="3905250" cy="133350"/>
            </p14:xfrm>
          </p:contentPart>
        </mc:Choice>
        <mc:Fallback xmlns="">
          <p:pic>
            <p:nvPicPr>
              <p:cNvPr id="1946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400462" y="4420010"/>
                <a:ext cx="3936567" cy="2595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946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49450" y="4749800"/>
              <a:ext cx="5308600" cy="114300"/>
            </p14:xfrm>
          </p:contentPart>
        </mc:Choice>
        <mc:Fallback xmlns="">
          <p:pic>
            <p:nvPicPr>
              <p:cNvPr id="1946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933611" y="4687325"/>
                <a:ext cx="5339918" cy="2392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46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35150" y="5029200"/>
              <a:ext cx="3232150" cy="146050"/>
            </p14:xfrm>
          </p:contentPart>
        </mc:Choice>
        <mc:Fallback xmlns="">
          <p:pic>
            <p:nvPicPr>
              <p:cNvPr id="1946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819311" y="4966198"/>
                <a:ext cx="3263467" cy="2720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46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53250" y="5054600"/>
              <a:ext cx="508000" cy="44450"/>
            </p14:xfrm>
          </p:contentPart>
        </mc:Choice>
        <mc:Fallback xmlns="">
          <p:pic>
            <p:nvPicPr>
              <p:cNvPr id="1946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937420" y="4993000"/>
                <a:ext cx="539300" cy="1676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946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05000" y="5353050"/>
              <a:ext cx="279400" cy="31750"/>
            </p14:xfrm>
          </p:contentPart>
        </mc:Choice>
        <mc:Fallback xmlns="">
          <p:pic>
            <p:nvPicPr>
              <p:cNvPr id="1946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889178" y="5290263"/>
                <a:ext cx="310684" cy="1573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9467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616200" y="5562600"/>
              <a:ext cx="4806950" cy="107950"/>
            </p14:xfrm>
          </p:contentPart>
        </mc:Choice>
        <mc:Fallback xmlns="">
          <p:pic>
            <p:nvPicPr>
              <p:cNvPr id="19467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600362" y="5499896"/>
                <a:ext cx="4838267" cy="2333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9468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81200" y="5981700"/>
              <a:ext cx="768350" cy="1588"/>
            </p14:xfrm>
          </p:contentPart>
        </mc:Choice>
        <mc:Fallback xmlns="">
          <p:pic>
            <p:nvPicPr>
              <p:cNvPr id="19468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965373" y="5702212"/>
                <a:ext cx="799645" cy="5605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9469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01750" y="5784850"/>
              <a:ext cx="533400" cy="31750"/>
            </p14:xfrm>
          </p:contentPart>
        </mc:Choice>
        <mc:Fallback xmlns="">
          <p:pic>
            <p:nvPicPr>
              <p:cNvPr id="19469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285924" y="5732626"/>
                <a:ext cx="564692" cy="1361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9470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43050" y="5562600"/>
              <a:ext cx="254000" cy="482600"/>
            </p14:xfrm>
          </p:contentPart>
        </mc:Choice>
        <mc:Fallback xmlns="">
          <p:pic>
            <p:nvPicPr>
              <p:cNvPr id="19470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527265" y="5499261"/>
                <a:ext cx="285212" cy="609278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825" y="1174750"/>
            <a:ext cx="61023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048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295650" y="5473700"/>
              <a:ext cx="2876550" cy="63500"/>
            </p14:xfrm>
          </p:contentPart>
        </mc:Choice>
        <mc:Fallback xmlns="">
          <p:pic>
            <p:nvPicPr>
              <p:cNvPr id="2048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79815" y="5411954"/>
                <a:ext cx="2907860" cy="1869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48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114800" y="5689600"/>
              <a:ext cx="476250" cy="374650"/>
            </p14:xfrm>
          </p:contentPart>
        </mc:Choice>
        <mc:Fallback xmlns="">
          <p:pic>
            <p:nvPicPr>
              <p:cNvPr id="2048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98973" y="5626319"/>
                <a:ext cx="507544" cy="5012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048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84600" y="3181350"/>
              <a:ext cx="2527300" cy="31750"/>
            </p14:xfrm>
          </p:contentPart>
        </mc:Choice>
        <mc:Fallback xmlns="">
          <p:pic>
            <p:nvPicPr>
              <p:cNvPr id="2048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768762" y="3126023"/>
                <a:ext cx="2558617" cy="1424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048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289300" y="5149850"/>
              <a:ext cx="3435350" cy="171450"/>
            </p14:xfrm>
          </p:contentPart>
        </mc:Choice>
        <mc:Fallback xmlns="">
          <p:pic>
            <p:nvPicPr>
              <p:cNvPr id="2048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273432" y="5087116"/>
                <a:ext cx="3466725" cy="296919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49" y="1851024"/>
            <a:ext cx="6704833" cy="34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150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279900" y="4521200"/>
              <a:ext cx="2959100" cy="88900"/>
            </p14:xfrm>
          </p:contentPart>
        </mc:Choice>
        <mc:Fallback xmlns="">
          <p:pic>
            <p:nvPicPr>
              <p:cNvPr id="2150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4061" y="4462818"/>
                <a:ext cx="2990419" cy="205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150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57350" y="4864100"/>
              <a:ext cx="615950" cy="1588"/>
            </p14:xfrm>
          </p:contentPart>
        </mc:Choice>
        <mc:Fallback xmlns="">
          <p:pic>
            <p:nvPicPr>
              <p:cNvPr id="2150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41520" y="4584612"/>
                <a:ext cx="647251" cy="5605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150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870200" y="4806950"/>
              <a:ext cx="3517900" cy="88900"/>
            </p14:xfrm>
          </p:contentPart>
        </mc:Choice>
        <mc:Fallback xmlns="">
          <p:pic>
            <p:nvPicPr>
              <p:cNvPr id="2150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54362" y="4747231"/>
                <a:ext cx="3549217" cy="2083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150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49750" y="4965700"/>
              <a:ext cx="425450" cy="565150"/>
            </p14:xfrm>
          </p:contentPart>
        </mc:Choice>
        <mc:Fallback xmlns="">
          <p:pic>
            <p:nvPicPr>
              <p:cNvPr id="2150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333913" y="4902346"/>
                <a:ext cx="456765" cy="691859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857232"/>
            <a:ext cx="64198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1357290" y="5357826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Solo en el caso de conocimiento positivo de la ilegalidad de la </a:t>
            </a:r>
            <a:r>
              <a:rPr lang="es-CL" dirty="0"/>
              <a:t>esclavitud del esclavo comprado, el comprador tiene que darle la libertad. 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397892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285860"/>
            <a:ext cx="4410126" cy="463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0375" y="866775"/>
            <a:ext cx="568325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253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451600" y="4445000"/>
              <a:ext cx="831850" cy="44450"/>
            </p14:xfrm>
          </p:contentPart>
        </mc:Choice>
        <mc:Fallback xmlns="">
          <p:pic>
            <p:nvPicPr>
              <p:cNvPr id="2253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5769" y="4384822"/>
                <a:ext cx="863152" cy="1648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253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582600" y="67678300"/>
              <a:ext cx="0" cy="0"/>
            </p14:xfrm>
          </p:contentPart>
        </mc:Choice>
        <mc:Fallback xmlns="">
          <p:pic>
            <p:nvPicPr>
              <p:cNvPr id="2253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582600" y="6767830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253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11450" y="4724400"/>
              <a:ext cx="819150" cy="31750"/>
            </p14:xfrm>
          </p:contentPart>
        </mc:Choice>
        <mc:Fallback xmlns="">
          <p:pic>
            <p:nvPicPr>
              <p:cNvPr id="2253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95614" y="4676228"/>
                <a:ext cx="850462" cy="1280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253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46350" y="4908550"/>
              <a:ext cx="1943100" cy="101600"/>
            </p14:xfrm>
          </p:contentPart>
        </mc:Choice>
        <mc:Fallback xmlns="">
          <p:pic>
            <p:nvPicPr>
              <p:cNvPr id="2253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30514" y="4845808"/>
                <a:ext cx="1974411" cy="22708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7788"/>
            <a:ext cx="82867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feld 2"/>
          <p:cNvSpPr txBox="1"/>
          <p:nvPr/>
        </p:nvSpPr>
        <p:spPr>
          <a:xfrm>
            <a:off x="1643042" y="5500702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Nuevas maneras para terminar la esclavitud</a:t>
            </a:r>
            <a:r>
              <a:rPr lang="en-US" dirty="0"/>
              <a:t>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355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85900" y="4667250"/>
              <a:ext cx="1752600" cy="101600"/>
            </p14:xfrm>
          </p:contentPart>
        </mc:Choice>
        <mc:Fallback xmlns="">
          <p:pic>
            <p:nvPicPr>
              <p:cNvPr id="2355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70065" y="4606428"/>
                <a:ext cx="1783909" cy="22324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Las nuevas maneras de conseguir la libertad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s-CL" dirty="0"/>
              <a:t>la manumisión </a:t>
            </a:r>
          </a:p>
          <a:p>
            <a:pPr marL="514350" indent="-514350">
              <a:buAutoNum type="arabicParenR"/>
            </a:pPr>
            <a:r>
              <a:rPr lang="de-DE" dirty="0"/>
              <a:t>el abandono de párvulo esclavo o esclavo enfermo por el se</a:t>
            </a:r>
            <a:r>
              <a:rPr lang="pt-BR" dirty="0"/>
              <a:t>ñor</a:t>
            </a:r>
          </a:p>
          <a:p>
            <a:pPr marL="514350" indent="-514350">
              <a:buAutoNum type="arabicParenR"/>
            </a:pPr>
            <a:r>
              <a:rPr lang="pt-BR" dirty="0"/>
              <a:t>la esclava estuprada/violada por su señor (denunciando el acto ante el obispo)</a:t>
            </a:r>
          </a:p>
          <a:p>
            <a:pPr marL="514350" indent="-514350">
              <a:buAutoNum type="arabicParenR"/>
            </a:pPr>
            <a:r>
              <a:rPr lang="es-CL" dirty="0"/>
              <a:t>el esclavo cristiano de un judío, pagano, herético (y musulmán)</a:t>
            </a:r>
          </a:p>
          <a:p>
            <a:pPr marL="514350" indent="-514350">
              <a:buAutoNum type="arabicParenR"/>
            </a:pPr>
            <a:r>
              <a:rPr lang="es-CL" dirty="0"/>
              <a:t>el esclavo circuncidado por amo </a:t>
            </a:r>
            <a:r>
              <a:rPr lang="es-CL" dirty="0" err="1"/>
              <a:t>judio</a:t>
            </a:r>
            <a:endParaRPr lang="es-CL" dirty="0"/>
          </a:p>
          <a:p>
            <a:pPr marL="514350" indent="-514350">
              <a:buAutoNum type="arabicParenR"/>
            </a:pPr>
            <a:endParaRPr 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libertos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bien investigados como grupo social por Marzal, pero no investigado la situación jurídica entre patrono y liberto</a:t>
            </a:r>
          </a:p>
          <a:p>
            <a:pPr>
              <a:buNone/>
            </a:pPr>
            <a:endParaRPr lang="de-DE" dirty="0"/>
          </a:p>
          <a:p>
            <a:pPr>
              <a:buNone/>
            </a:pPr>
            <a:endParaRPr lang="de-DE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pt-BR" dirty="0"/>
              <a:t>6</a:t>
            </a:r>
            <a:r>
              <a:rPr lang="es-CL" dirty="0"/>
              <a:t>) cuando un </a:t>
            </a:r>
            <a:r>
              <a:rPr lang="es-CL" b="1" dirty="0"/>
              <a:t>hombre soltero vive con su esclava como concubina</a:t>
            </a:r>
            <a:r>
              <a:rPr lang="es-CL" dirty="0"/>
              <a:t>, hasta su muerte</a:t>
            </a:r>
          </a:p>
          <a:p>
            <a:pPr>
              <a:buNone/>
            </a:pPr>
            <a:r>
              <a:rPr lang="es-CL" dirty="0"/>
              <a:t>		y los hijos nacidos de ella, si el amo no 	dispuso sobre ellos como esclavos</a:t>
            </a:r>
          </a:p>
          <a:p>
            <a:pPr>
              <a:buNone/>
            </a:pPr>
            <a:r>
              <a:rPr lang="es-CL" dirty="0"/>
              <a:t>	</a:t>
            </a:r>
          </a:p>
          <a:p>
            <a:pPr>
              <a:buNone/>
            </a:pPr>
            <a:r>
              <a:rPr lang="es-CL" dirty="0"/>
              <a:t>detalles en el derecho portugués y castellano: </a:t>
            </a:r>
          </a:p>
          <a:p>
            <a:pPr>
              <a:buNone/>
            </a:pPr>
            <a:endParaRPr lang="de-DE" dirty="0"/>
          </a:p>
        </p:txBody>
      </p:sp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86190"/>
            <a:ext cx="6858048" cy="269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356"/>
            <a:ext cx="84486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es-CL" dirty="0"/>
              <a:t>7) si un señor deja su esclava o esclavo casar con persona libre, sabiendo que la persona libre cree que su pareja es libre, y si el señor no aclara el engaño (comparar Derecho Romano)</a:t>
            </a:r>
          </a:p>
          <a:p>
            <a:pPr>
              <a:buNone/>
            </a:pPr>
            <a:endParaRPr lang="es-CL" dirty="0"/>
          </a:p>
          <a:p>
            <a:pPr>
              <a:buNone/>
            </a:pPr>
            <a:r>
              <a:rPr lang="es-CL" dirty="0"/>
              <a:t>8) la institución del esclavo como herede o tutor de los hijos del testador (Justiniano!)</a:t>
            </a:r>
          </a:p>
          <a:p>
            <a:pPr>
              <a:buNone/>
            </a:pPr>
            <a:endParaRPr lang="pt-BR" dirty="0"/>
          </a:p>
          <a:p>
            <a:pPr>
              <a:buNone/>
            </a:pPr>
            <a:r>
              <a:rPr lang="pt-BR" dirty="0"/>
              <a:t>9) la adopción del esclavo por su amo</a:t>
            </a:r>
          </a:p>
          <a:p>
            <a:pPr>
              <a:buNone/>
            </a:pPr>
            <a:r>
              <a:rPr lang="pt-BR" dirty="0"/>
              <a:t>		(</a:t>
            </a:r>
            <a:r>
              <a:rPr lang="de-DE" dirty="0"/>
              <a:t>§ ult. </a:t>
            </a:r>
            <a:r>
              <a:rPr lang="de-DE" dirty="0" err="1"/>
              <a:t>inst</a:t>
            </a:r>
            <a:r>
              <a:rPr lang="de-DE" dirty="0"/>
              <a:t>. de </a:t>
            </a:r>
            <a:r>
              <a:rPr lang="de-DE" dirty="0" err="1"/>
              <a:t>adoptionibus</a:t>
            </a:r>
            <a:r>
              <a:rPr lang="de-DE" dirty="0"/>
              <a:t>)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85794"/>
            <a:ext cx="8543956" cy="5715040"/>
          </a:xfrm>
        </p:spPr>
        <p:txBody>
          <a:bodyPr>
            <a:normAutofit lnSpcReduction="10000"/>
          </a:bodyPr>
          <a:lstStyle/>
          <a:p>
            <a:r>
              <a:rPr lang="pt-BR" dirty="0"/>
              <a:t>Jesuitas portugueses:</a:t>
            </a:r>
          </a:p>
          <a:p>
            <a:r>
              <a:rPr lang="pt-BR" dirty="0"/>
              <a:t>Fernão Perez (1530</a:t>
            </a:r>
            <a:r>
              <a:rPr lang="de-DE" dirty="0"/>
              <a:t>?-1595)</a:t>
            </a:r>
          </a:p>
          <a:p>
            <a:pPr lvl="1"/>
            <a:r>
              <a:rPr lang="de-DE" dirty="0"/>
              <a:t>De Jure, en: De Restitutione (</a:t>
            </a:r>
            <a:r>
              <a:rPr lang="es-CL" dirty="0"/>
              <a:t>solo manuscrito)</a:t>
            </a:r>
          </a:p>
          <a:p>
            <a:pPr lvl="1"/>
            <a:r>
              <a:rPr lang="es-CL" dirty="0"/>
              <a:t>4 títulos legítimos de la esclavitud</a:t>
            </a:r>
          </a:p>
          <a:p>
            <a:pPr lvl="2"/>
            <a:r>
              <a:rPr lang="es-CL" dirty="0"/>
              <a:t>nacimiento, pena, guerra justa, venta por extrema necesitad</a:t>
            </a:r>
          </a:p>
          <a:p>
            <a:pPr lvl="1"/>
            <a:r>
              <a:rPr lang="es-CL" dirty="0"/>
              <a:t>la cristianización no puede justificar el tráfico</a:t>
            </a:r>
          </a:p>
          <a:p>
            <a:pPr lvl="1"/>
            <a:r>
              <a:rPr lang="es-CL" dirty="0"/>
              <a:t>en la trata de africanos se deben observar algunas condiciones mínimas respecto de esos justos títulos:</a:t>
            </a:r>
            <a:r>
              <a:rPr lang="de-DE" dirty="0"/>
              <a:t> </a:t>
            </a:r>
            <a:r>
              <a:rPr lang="es-CL" dirty="0"/>
              <a:t>consulta y vigilancia constantes cuanto a su realidad </a:t>
            </a:r>
          </a:p>
          <a:p>
            <a:pPr lvl="2"/>
            <a:r>
              <a:rPr lang="de-DE" dirty="0"/>
              <a:t>riesgo de pecado mortal</a:t>
            </a:r>
          </a:p>
          <a:p>
            <a:pPr lvl="1"/>
            <a:r>
              <a:rPr lang="es-CL" dirty="0"/>
              <a:t>deber de libertar e indemnizar cuando una conste una esclavización ilegítima</a:t>
            </a:r>
          </a:p>
          <a:p>
            <a:pPr lvl="1"/>
            <a:endParaRPr lang="de-DE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86478"/>
          </a:xfrm>
        </p:spPr>
        <p:txBody>
          <a:bodyPr/>
          <a:lstStyle/>
          <a:p>
            <a:r>
              <a:rPr lang="de-DE" dirty="0"/>
              <a:t>Fern</a:t>
            </a:r>
            <a:r>
              <a:rPr lang="pt-BR" dirty="0"/>
              <a:t>ão Rebelo</a:t>
            </a:r>
            <a:r>
              <a:rPr lang="de-DE" dirty="0"/>
              <a:t> (1546-1608), SJ</a:t>
            </a:r>
          </a:p>
          <a:p>
            <a:pPr lvl="2"/>
            <a:r>
              <a:rPr lang="de-DE" dirty="0" err="1"/>
              <a:t>discipulo</a:t>
            </a:r>
            <a:r>
              <a:rPr lang="de-DE" dirty="0"/>
              <a:t> de Molina en </a:t>
            </a:r>
            <a:r>
              <a:rPr lang="de-DE" dirty="0" err="1"/>
              <a:t>Évora</a:t>
            </a:r>
            <a:endParaRPr lang="de-DE" dirty="0"/>
          </a:p>
          <a:p>
            <a:pPr lvl="1"/>
            <a:r>
              <a:rPr lang="pt-BR" i="1" dirty="0"/>
              <a:t>De Bello</a:t>
            </a:r>
          </a:p>
          <a:p>
            <a:pPr lvl="1"/>
            <a:r>
              <a:rPr lang="pt-BR" i="1" dirty="0"/>
              <a:t>Opus de Obligationibus. Lib. I:</a:t>
            </a:r>
          </a:p>
          <a:p>
            <a:pPr lvl="2"/>
            <a:r>
              <a:rPr lang="pt-BR" i="1" dirty="0"/>
              <a:t>quaestio IX: De dominio mancipiorum</a:t>
            </a:r>
          </a:p>
          <a:p>
            <a:pPr lvl="3"/>
            <a:r>
              <a:rPr lang="pt-BR" i="1" dirty="0"/>
              <a:t>trata de los títulos legítimos (ya mencionados)</a:t>
            </a:r>
          </a:p>
          <a:p>
            <a:pPr lvl="2"/>
            <a:r>
              <a:rPr lang="pt-BR" i="1" dirty="0"/>
              <a:t>quaestio X: Sitne licita apud nos in Lusitania Aethiopum emptio, ac possessio</a:t>
            </a:r>
            <a:r>
              <a:rPr lang="de-DE" i="1" dirty="0"/>
              <a:t>?</a:t>
            </a:r>
          </a:p>
          <a:p>
            <a:pPr lvl="3"/>
            <a:r>
              <a:rPr lang="es-CL" i="1" dirty="0"/>
              <a:t>cita Soto, Ledesma, Molina, Mercado</a:t>
            </a:r>
          </a:p>
          <a:p>
            <a:pPr lvl="3"/>
            <a:r>
              <a:rPr lang="es-CL" i="1" dirty="0"/>
              <a:t>el injustamente esclavizado tiene derecho a su libertad y a indemnización por los servicios prestados</a:t>
            </a:r>
          </a:p>
          <a:p>
            <a:pPr lvl="3"/>
            <a:r>
              <a:rPr lang="es-CL" i="1" dirty="0"/>
              <a:t>no investigar la justa causa en el acto de la compra significa el riesgo de cometer plagio (compra de libre) y religiosamente un pecado mortal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s-CL" dirty="0"/>
              <a:t>diferencia entre el trato controlado por la corona y el contrabando</a:t>
            </a:r>
          </a:p>
          <a:p>
            <a:pPr lvl="1"/>
            <a:r>
              <a:rPr lang="es-CL" dirty="0"/>
              <a:t>la conversión de los esclavos no es una justificación de esclavitud sin ’’justa causa“</a:t>
            </a:r>
          </a:p>
          <a:p>
            <a:pPr lvl="1"/>
            <a:r>
              <a:rPr lang="es-CL" dirty="0"/>
              <a:t>hay fuertes indicios que hay injusticias en todos los niveles</a:t>
            </a:r>
          </a:p>
          <a:p>
            <a:pPr lvl="2"/>
            <a:r>
              <a:rPr lang="es-CL" dirty="0"/>
              <a:t>‘’guerra“: el riesgo de comprar un cautivo de guerra injusta es alto! </a:t>
            </a:r>
          </a:p>
          <a:p>
            <a:pPr lvl="2"/>
            <a:r>
              <a:rPr lang="es-CL" dirty="0"/>
              <a:t>segura es solo la compra de cautivos resultando de una guerra defensiva en que los europeos participaron </a:t>
            </a:r>
          </a:p>
          <a:p>
            <a:pPr lvl="1"/>
            <a:r>
              <a:rPr lang="es-CL" dirty="0"/>
              <a:t>recomendación: </a:t>
            </a:r>
            <a:r>
              <a:rPr lang="es-CL" b="1" dirty="0">
                <a:solidFill>
                  <a:srgbClr val="FF0000"/>
                </a:solidFill>
              </a:rPr>
              <a:t>desistir del trato</a:t>
            </a:r>
          </a:p>
          <a:p>
            <a:pPr lvl="1"/>
            <a:r>
              <a:rPr lang="es-CL" dirty="0"/>
              <a:t>técnica: casuismo; </a:t>
            </a:r>
          </a:p>
          <a:p>
            <a:pPr lvl="1"/>
            <a:r>
              <a:rPr lang="es-CL" dirty="0"/>
              <a:t>Intentar usar información sobre las realidades locales;</a:t>
            </a:r>
            <a:endParaRPr lang="pt-BR" dirty="0"/>
          </a:p>
          <a:p>
            <a:r>
              <a:rPr lang="de-DE" dirty="0"/>
              <a:t>quaestio XII – </a:t>
            </a:r>
            <a:r>
              <a:rPr lang="es-CL" dirty="0"/>
              <a:t>relación</a:t>
            </a:r>
            <a:r>
              <a:rPr lang="de-DE" dirty="0"/>
              <a:t> se</a:t>
            </a:r>
            <a:r>
              <a:rPr lang="pt-BR" dirty="0"/>
              <a:t>ñor-esclavo</a:t>
            </a:r>
          </a:p>
          <a:p>
            <a:r>
              <a:rPr lang="pt-BR" dirty="0"/>
              <a:t>quaestio XIII – libertad, manumisión</a:t>
            </a:r>
            <a:endParaRPr lang="de-DE" dirty="0"/>
          </a:p>
          <a:p>
            <a:pPr lvl="1"/>
            <a:endParaRPr lang="de-DE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João Batista Fragoso (1559-1639)</a:t>
            </a:r>
          </a:p>
          <a:p>
            <a:pPr lvl="2"/>
            <a:r>
              <a:rPr lang="es-ES" dirty="0"/>
              <a:t>el último de estos teólogos moralistas portugueses que escribió en esta manera sobre el problema</a:t>
            </a:r>
          </a:p>
          <a:p>
            <a:pPr lvl="2">
              <a:buNone/>
            </a:pPr>
            <a:endParaRPr lang="pt-BR" dirty="0"/>
          </a:p>
          <a:p>
            <a:pPr lvl="1"/>
            <a:r>
              <a:rPr lang="pt-BR" i="1" dirty="0"/>
              <a:t>Regiminis Reipublicae Cristianae</a:t>
            </a:r>
            <a:r>
              <a:rPr lang="pt-BR" dirty="0"/>
              <a:t>; </a:t>
            </a:r>
          </a:p>
          <a:p>
            <a:pPr lvl="2"/>
            <a:r>
              <a:rPr lang="es-CL" dirty="0"/>
              <a:t>disp. en segundo libro, Tomo III sobre esclavitud:</a:t>
            </a:r>
          </a:p>
          <a:p>
            <a:pPr lvl="2"/>
            <a:r>
              <a:rPr lang="es-CL" dirty="0"/>
              <a:t>21: </a:t>
            </a:r>
            <a:r>
              <a:rPr lang="es-CL" i="1" dirty="0"/>
              <a:t>de obligatione mutua </a:t>
            </a:r>
            <a:r>
              <a:rPr lang="es-CL" i="1" dirty="0" err="1"/>
              <a:t>dominorum</a:t>
            </a:r>
            <a:r>
              <a:rPr lang="es-CL" i="1" dirty="0"/>
              <a:t> et </a:t>
            </a:r>
            <a:r>
              <a:rPr lang="es-CL" i="1" dirty="0" err="1"/>
              <a:t>servorum</a:t>
            </a:r>
            <a:endParaRPr lang="es-CL" i="1" dirty="0"/>
          </a:p>
          <a:p>
            <a:pPr lvl="3"/>
            <a:r>
              <a:rPr lang="es-CL" i="1" dirty="0"/>
              <a:t>esclavitud legitima</a:t>
            </a:r>
          </a:p>
          <a:p>
            <a:pPr lvl="3"/>
            <a:r>
              <a:rPr lang="es-CL" i="1" dirty="0"/>
              <a:t>manumisión, libertad</a:t>
            </a:r>
          </a:p>
          <a:p>
            <a:pPr lvl="3"/>
            <a:r>
              <a:rPr lang="es-CL" i="1" dirty="0"/>
              <a:t>relación amo-esclavo</a:t>
            </a:r>
          </a:p>
          <a:p>
            <a:pPr lvl="2"/>
            <a:r>
              <a:rPr lang="pt-BR" i="1" dirty="0"/>
              <a:t>22:</a:t>
            </a:r>
          </a:p>
          <a:p>
            <a:pPr lvl="3"/>
            <a:r>
              <a:rPr lang="es-CL" i="1" dirty="0"/>
              <a:t>trato de esclavos</a:t>
            </a:r>
          </a:p>
          <a:p>
            <a:pPr lvl="3"/>
            <a:r>
              <a:rPr lang="es-CL" i="1" dirty="0"/>
              <a:t>casamiento entre esclavos</a:t>
            </a:r>
          </a:p>
          <a:p>
            <a:pPr lvl="3"/>
            <a:r>
              <a:rPr lang="es-CL" i="1" dirty="0"/>
              <a:t>salario de trabajadores libres (!)</a:t>
            </a:r>
          </a:p>
          <a:p>
            <a:pPr lvl="1"/>
            <a:r>
              <a:rPr lang="es-CL" dirty="0"/>
              <a:t>como Rebelo, usa una técnica casuística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483245"/>
          </a:xfrm>
        </p:spPr>
        <p:txBody>
          <a:bodyPr>
            <a:normAutofit fontScale="85000" lnSpcReduction="10000"/>
          </a:bodyPr>
          <a:lstStyle/>
          <a:p>
            <a:r>
              <a:rPr lang="es-CL" dirty="0"/>
              <a:t>tesis:</a:t>
            </a:r>
          </a:p>
          <a:p>
            <a:pPr lvl="1"/>
            <a:r>
              <a:rPr lang="es-CL" dirty="0"/>
              <a:t>japoneses y chinos: no conocen la esclavitud </a:t>
            </a:r>
            <a:r>
              <a:rPr lang="es-CL" dirty="0">
                <a:sym typeface="Wingdings" pitchFamily="2" charset="2"/>
              </a:rPr>
              <a:t> no pueden ser esclavizados/vendidos</a:t>
            </a:r>
          </a:p>
          <a:p>
            <a:pPr lvl="1"/>
            <a:r>
              <a:rPr lang="es-CL" dirty="0">
                <a:sym typeface="Wingdings" pitchFamily="2" charset="2"/>
              </a:rPr>
              <a:t>Africanos e indígenas de América (=‘’bárbaros“)</a:t>
            </a:r>
          </a:p>
          <a:p>
            <a:pPr lvl="2"/>
            <a:r>
              <a:rPr lang="es-CL" dirty="0">
                <a:sym typeface="Wingdings" pitchFamily="2" charset="2"/>
              </a:rPr>
              <a:t>usan formas de esclavitud (o muerte) como punición</a:t>
            </a:r>
          </a:p>
          <a:p>
            <a:pPr lvl="2"/>
            <a:r>
              <a:rPr lang="es-CL" dirty="0">
                <a:sym typeface="Wingdings" pitchFamily="2" charset="2"/>
              </a:rPr>
              <a:t>conocen frecuentes guerras Inter tribales, que no necesariamente son injustas (</a:t>
            </a:r>
            <a:r>
              <a:rPr lang="es-CL" i="1" dirty="0">
                <a:sym typeface="Wingdings" pitchFamily="2" charset="2"/>
              </a:rPr>
              <a:t>iure belli</a:t>
            </a:r>
            <a:r>
              <a:rPr lang="es-CL" dirty="0">
                <a:sym typeface="Wingdings" pitchFamily="2" charset="2"/>
              </a:rPr>
              <a:t>)</a:t>
            </a:r>
          </a:p>
          <a:p>
            <a:pPr lvl="2"/>
            <a:r>
              <a:rPr lang="es-CL" dirty="0">
                <a:sym typeface="Wingdings" pitchFamily="2" charset="2"/>
              </a:rPr>
              <a:t> la ‘’</a:t>
            </a:r>
            <a:r>
              <a:rPr lang="es-CL" i="1" dirty="0" err="1">
                <a:sym typeface="Wingdings" pitchFamily="2" charset="2"/>
              </a:rPr>
              <a:t>necessitas</a:t>
            </a:r>
            <a:r>
              <a:rPr lang="es-CL" i="1" dirty="0">
                <a:sym typeface="Wingdings" pitchFamily="2" charset="2"/>
              </a:rPr>
              <a:t> extrema</a:t>
            </a:r>
            <a:r>
              <a:rPr lang="es-CL" dirty="0">
                <a:sym typeface="Wingdings" pitchFamily="2" charset="2"/>
              </a:rPr>
              <a:t>“ existe por veces entre ellos</a:t>
            </a:r>
          </a:p>
          <a:p>
            <a:pPr lvl="1"/>
            <a:r>
              <a:rPr lang="es-CL" dirty="0">
                <a:sym typeface="Wingdings" pitchFamily="2" charset="2"/>
              </a:rPr>
              <a:t>presume que muchos son esclavizados ilegalmente, </a:t>
            </a:r>
          </a:p>
          <a:p>
            <a:pPr lvl="2"/>
            <a:r>
              <a:rPr lang="es-CL" dirty="0">
                <a:sym typeface="Wingdings" pitchFamily="2" charset="2"/>
              </a:rPr>
              <a:t>pero reconoce Angolanos que ‘’ex tempore </a:t>
            </a:r>
            <a:r>
              <a:rPr lang="es-CL" dirty="0" err="1">
                <a:sym typeface="Wingdings" pitchFamily="2" charset="2"/>
              </a:rPr>
              <a:t>immemorali</a:t>
            </a:r>
            <a:r>
              <a:rPr lang="es-CL" dirty="0">
                <a:sym typeface="Wingdings" pitchFamily="2" charset="2"/>
              </a:rPr>
              <a:t> </a:t>
            </a:r>
            <a:r>
              <a:rPr lang="es-CL" dirty="0" err="1">
                <a:sym typeface="Wingdings" pitchFamily="2" charset="2"/>
              </a:rPr>
              <a:t>servitutem</a:t>
            </a:r>
            <a:r>
              <a:rPr lang="es-CL" dirty="0">
                <a:sym typeface="Wingdings" pitchFamily="2" charset="2"/>
              </a:rPr>
              <a:t> </a:t>
            </a:r>
            <a:r>
              <a:rPr lang="es-CL" dirty="0" err="1">
                <a:sym typeface="Wingdings" pitchFamily="2" charset="2"/>
              </a:rPr>
              <a:t>habent</a:t>
            </a:r>
            <a:r>
              <a:rPr lang="es-CL" dirty="0">
                <a:sym typeface="Wingdings" pitchFamily="2" charset="2"/>
              </a:rPr>
              <a:t>, &amp; </a:t>
            </a:r>
            <a:r>
              <a:rPr lang="es-CL" dirty="0" err="1">
                <a:sym typeface="Wingdings" pitchFamily="2" charset="2"/>
              </a:rPr>
              <a:t>patiuntur</a:t>
            </a:r>
            <a:r>
              <a:rPr lang="es-CL" dirty="0">
                <a:sym typeface="Wingdings" pitchFamily="2" charset="2"/>
              </a:rPr>
              <a:t> iure </a:t>
            </a:r>
            <a:r>
              <a:rPr lang="es-CL" dirty="0" err="1">
                <a:sym typeface="Wingdings" pitchFamily="2" charset="2"/>
              </a:rPr>
              <a:t>haereditario</a:t>
            </a:r>
            <a:r>
              <a:rPr lang="es-CL" dirty="0">
                <a:sym typeface="Wingdings" pitchFamily="2" charset="2"/>
              </a:rPr>
              <a:t>, </a:t>
            </a:r>
            <a:r>
              <a:rPr lang="es-CL" dirty="0" err="1">
                <a:sym typeface="Wingdings" pitchFamily="2" charset="2"/>
              </a:rPr>
              <a:t>possunt</a:t>
            </a:r>
            <a:r>
              <a:rPr lang="es-CL" dirty="0">
                <a:sym typeface="Wingdings" pitchFamily="2" charset="2"/>
              </a:rPr>
              <a:t> </a:t>
            </a:r>
            <a:r>
              <a:rPr lang="es-CL" dirty="0" err="1">
                <a:sym typeface="Wingdings" pitchFamily="2" charset="2"/>
              </a:rPr>
              <a:t>emi</a:t>
            </a:r>
            <a:r>
              <a:rPr lang="es-CL" dirty="0">
                <a:sym typeface="Wingdings" pitchFamily="2" charset="2"/>
              </a:rPr>
              <a:t>, ac </a:t>
            </a:r>
            <a:r>
              <a:rPr lang="es-CL" dirty="0" err="1">
                <a:sym typeface="Wingdings" pitchFamily="2" charset="2"/>
              </a:rPr>
              <a:t>vendi</a:t>
            </a:r>
            <a:r>
              <a:rPr lang="es-CL" dirty="0">
                <a:sym typeface="Wingdings" pitchFamily="2" charset="2"/>
              </a:rPr>
              <a:t> a </a:t>
            </a:r>
            <a:r>
              <a:rPr lang="es-CL" dirty="0" err="1">
                <a:sym typeface="Wingdings" pitchFamily="2" charset="2"/>
              </a:rPr>
              <a:t>Nostris</a:t>
            </a:r>
            <a:r>
              <a:rPr lang="es-CL" dirty="0">
                <a:sym typeface="Wingdings" pitchFamily="2" charset="2"/>
              </a:rPr>
              <a:t>“ </a:t>
            </a:r>
          </a:p>
          <a:p>
            <a:pPr lvl="1"/>
            <a:r>
              <a:rPr lang="es-CL" dirty="0">
                <a:sym typeface="Wingdings" pitchFamily="2" charset="2"/>
              </a:rPr>
              <a:t>rechaza el pretexto de la evangelización</a:t>
            </a:r>
          </a:p>
          <a:p>
            <a:pPr lvl="1"/>
            <a:endParaRPr lang="es-CL" dirty="0">
              <a:sym typeface="Wingdings" pitchFamily="2" charset="2"/>
            </a:endParaRPr>
          </a:p>
          <a:p>
            <a:pPr lvl="1"/>
            <a:r>
              <a:rPr lang="es-CL" dirty="0">
                <a:sym typeface="Wingdings" pitchFamily="2" charset="2"/>
              </a:rPr>
              <a:t>discute más distintamente la situación de los indígenas de América</a:t>
            </a:r>
            <a:endParaRPr lang="es-C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acciones para revocar la libertad por ingratitud del esclavo</a:t>
            </a:r>
            <a:endParaRPr lang="de-DE" dirty="0"/>
          </a:p>
        </p:txBody>
      </p:sp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69838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13421</TotalTime>
  <Words>3563</Words>
  <Application>Microsoft Office PowerPoint</Application>
  <PresentationFormat>Presentación en pantalla (4:3)</PresentationFormat>
  <Paragraphs>294</Paragraphs>
  <Slides>87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87</vt:i4>
      </vt:variant>
    </vt:vector>
  </HeadingPairs>
  <TitlesOfParts>
    <vt:vector size="90" baseType="lpstr">
      <vt:lpstr>Arial</vt:lpstr>
      <vt:lpstr>Calibri</vt:lpstr>
      <vt:lpstr>Larissa-Design</vt:lpstr>
      <vt:lpstr>Esclavitud 12 de noviembre</vt:lpstr>
      <vt:lpstr>litigios de libertad</vt:lpstr>
      <vt:lpstr>situación durante el litigio</vt:lpstr>
      <vt:lpstr>Presentación de PowerPoint</vt:lpstr>
      <vt:lpstr>Presentación de PowerPoint</vt:lpstr>
      <vt:lpstr>acciónes por incumplimiento de condiciones de libertad, (M990)</vt:lpstr>
      <vt:lpstr>Presentación de PowerPoint</vt:lpstr>
      <vt:lpstr>libertos</vt:lpstr>
      <vt:lpstr>acciones para revocar la libertad por ingratitud del esclavo</vt:lpstr>
      <vt:lpstr>La esclavitud en la historia del derecho 7.1. Modernidad – África  1453 Caída de Constantinopla</vt:lpstr>
      <vt:lpstr>1475  Caída de Caffa</vt:lpstr>
      <vt:lpstr>Canários</vt:lpstr>
      <vt:lpstr>esclavos negros</vt:lpstr>
      <vt:lpstr>Presentación de PowerPoint</vt:lpstr>
      <vt:lpstr>Presentación de PowerPoint</vt:lpstr>
      <vt:lpstr>Presentación de PowerPoint</vt:lpstr>
      <vt:lpstr>Esclavitud  Edad moderna</vt:lpstr>
      <vt:lpstr>¿derecho, justificación?</vt:lpstr>
      <vt:lpstr>El contacto directo con la África</vt:lpstr>
      <vt:lpstr>Presentación de PowerPoint</vt:lpstr>
      <vt:lpstr>azúcar</vt:lpstr>
      <vt:lpstr>azúcar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Los primeros negros que llegan a Lisboa:</vt:lpstr>
      <vt:lpstr>Presentación de PowerPoint</vt:lpstr>
      <vt:lpstr>Presentación de PowerPoint</vt:lpstr>
      <vt:lpstr>Presentación de PowerPoint</vt:lpstr>
      <vt:lpstr>¿Justificación jurídica de la guerra contra paganos y esclavitud de los mismos?</vt:lpstr>
      <vt:lpstr>Presentación de PowerPoint</vt:lpstr>
      <vt:lpstr>Presentación de PowerPoint</vt:lpstr>
      <vt:lpstr>Presentación de PowerPoint</vt:lpstr>
      <vt:lpstr>Presentación de PowerPoint</vt:lpstr>
      <vt:lpstr>¿esclavitud = una institución africana?</vt:lpstr>
      <vt:lpstr>¿justificación por los teólogos-juristas? Siglo XV</vt:lpstr>
      <vt:lpstr>siglo XVI</vt:lpstr>
      <vt:lpstr>Presentación de PowerPoint</vt:lpstr>
      <vt:lpstr>Presentación de PowerPoint</vt:lpstr>
      <vt:lpstr>Presentación de PowerPoint</vt:lpstr>
      <vt:lpstr>SIGLO XVI </vt:lpstr>
      <vt:lpstr>Autores/obras importantes</vt:lpstr>
      <vt:lpstr>Siglo XVI</vt:lpstr>
      <vt:lpstr>Presentación de PowerPoint</vt:lpstr>
      <vt:lpstr>Presentación de PowerPoint</vt:lpstr>
      <vt:lpstr>Presentación de PowerPoint</vt:lpstr>
      <vt:lpstr>el comienzo del apartado sobre la esclavitud en latín: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Las nuevas maneras de conseguir la libertad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esclavitud 12 de noviembre</dc:title>
  <dc:creator>SK</dc:creator>
  <cp:lastModifiedBy>Yulissa Constanza Andrea Reyes Riquelme (yulissa.reyes)</cp:lastModifiedBy>
  <cp:revision>13</cp:revision>
  <dcterms:created xsi:type="dcterms:W3CDTF">2020-11-11T21:28:18Z</dcterms:created>
  <dcterms:modified xsi:type="dcterms:W3CDTF">2021-05-07T14:40:42Z</dcterms:modified>
</cp:coreProperties>
</file>