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E75309-3BC5-46DD-B832-10091A68DF87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6FC55F-31AD-4E42-8D8E-60312E3479F6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Ejercicios que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Restauran </a:t>
            </a:r>
            <a:r>
              <a:rPr lang="es-MX" dirty="0" smtClean="0">
                <a:solidFill>
                  <a:schemeClr val="accent1">
                    <a:lumMod val="50000"/>
                  </a:schemeClr>
                </a:solidFill>
              </a:rPr>
              <a:t>la Función Vocal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8287072" cy="2016224"/>
          </a:xfrm>
        </p:spPr>
        <p:txBody>
          <a:bodyPr>
            <a:normAutofit fontScale="92500" lnSpcReduction="20000"/>
          </a:bodyPr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>
                <a:solidFill>
                  <a:schemeClr val="bg1"/>
                </a:solidFill>
              </a:rPr>
              <a:t>Docente : Pamela Díaz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Primer Semestre 2021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Educación y Salud Vocal 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58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     </a:t>
            </a:r>
            <a:r>
              <a:rPr lang="es-MX" sz="4000" dirty="0" smtClean="0">
                <a:solidFill>
                  <a:schemeClr val="bg2">
                    <a:lumMod val="25000"/>
                  </a:schemeClr>
                </a:solidFill>
              </a:rPr>
              <a:t>Respiración </a:t>
            </a:r>
            <a:endParaRPr lang="es-MX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 smtClean="0"/>
          </a:p>
          <a:p>
            <a:r>
              <a:rPr lang="es-MX" dirty="0" smtClean="0"/>
              <a:t>1. </a:t>
            </a:r>
            <a:r>
              <a:rPr lang="es-MX" sz="2400" dirty="0" smtClean="0"/>
              <a:t>Ejercicio del abejorro                4 repeticiones </a:t>
            </a:r>
          </a:p>
          <a:p>
            <a:r>
              <a:rPr lang="es-MX" sz="2400" dirty="0" smtClean="0"/>
              <a:t>2. </a:t>
            </a:r>
            <a:r>
              <a:rPr lang="es-MX" sz="2400" dirty="0"/>
              <a:t>N</a:t>
            </a:r>
            <a:r>
              <a:rPr lang="es-MX" sz="2400" dirty="0" smtClean="0"/>
              <a:t>arinas                                       2 repeticiones por lado </a:t>
            </a:r>
          </a:p>
          <a:p>
            <a:r>
              <a:rPr lang="es-MX" sz="2400" dirty="0" smtClean="0"/>
              <a:t>3. Respiración Pránica                  5 repetiones </a:t>
            </a:r>
          </a:p>
          <a:p>
            <a:r>
              <a:rPr lang="es-MX" sz="2400" dirty="0" smtClean="0"/>
              <a:t>4. Respiración lenta a profunda   4 repeticiones </a:t>
            </a:r>
          </a:p>
          <a:p>
            <a:r>
              <a:rPr lang="es-MX" sz="2400" dirty="0" smtClean="0"/>
              <a:t>5.Vocalizaciones  emisiones de  ( a y i ) prolongada </a:t>
            </a:r>
          </a:p>
          <a:p>
            <a:r>
              <a:rPr lang="es-MX" sz="2400" dirty="0"/>
              <a:t>6</a:t>
            </a:r>
            <a:r>
              <a:rPr lang="es-MX" sz="2400" dirty="0" smtClean="0"/>
              <a:t>. Respiración Diafragmática       (en tiempos ,dosificando </a:t>
            </a:r>
          </a:p>
          <a:p>
            <a:r>
              <a:rPr lang="es-MX" sz="2400" dirty="0"/>
              <a:t> </a:t>
            </a:r>
            <a:r>
              <a:rPr lang="es-MX" sz="2400" dirty="0" smtClean="0"/>
              <a:t>  el aire  y manteniendo pausa .)</a:t>
            </a:r>
          </a:p>
          <a:p>
            <a:r>
              <a:rPr lang="es-MX" sz="2400" dirty="0"/>
              <a:t>7</a:t>
            </a:r>
            <a:r>
              <a:rPr lang="es-MX" sz="2400" dirty="0" smtClean="0"/>
              <a:t>. Concientizar  la zona diafragmática  </a:t>
            </a:r>
          </a:p>
          <a:p>
            <a:r>
              <a:rPr lang="es-MX" sz="2400" dirty="0"/>
              <a:t>8</a:t>
            </a:r>
            <a:r>
              <a:rPr lang="es-MX" sz="2400" dirty="0" smtClean="0"/>
              <a:t>. Normalizando un tipo y modo respiratorio correcto 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6091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</a:t>
            </a:r>
            <a:r>
              <a:rPr lang="es-MX" sz="4000" dirty="0" smtClean="0"/>
              <a:t>Elongación Cabeza y Cuello 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Flexión a derecha e izquierda </a:t>
            </a:r>
          </a:p>
          <a:p>
            <a:r>
              <a:rPr lang="es-MX" dirty="0" smtClean="0"/>
              <a:t>Circunducción  de cabeza y cuello </a:t>
            </a:r>
          </a:p>
          <a:p>
            <a:r>
              <a:rPr lang="es-MX" dirty="0" smtClean="0"/>
              <a:t>Respiración Pránica ( extensión de cabeza ) </a:t>
            </a:r>
          </a:p>
          <a:p>
            <a:r>
              <a:rPr lang="es-MX" dirty="0" smtClean="0"/>
              <a:t>Antero versión y retroversión de hombros </a:t>
            </a:r>
          </a:p>
          <a:p>
            <a:r>
              <a:rPr lang="es-MX" dirty="0" smtClean="0"/>
              <a:t>Contorsión de brazos </a:t>
            </a:r>
            <a:r>
              <a:rPr lang="es-MX" dirty="0"/>
              <a:t> </a:t>
            </a:r>
            <a:r>
              <a:rPr lang="es-MX" dirty="0" smtClean="0"/>
              <a:t>a derecha e izquierda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278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   </a:t>
            </a:r>
            <a:r>
              <a:rPr lang="es-MX" sz="4000" dirty="0" smtClean="0"/>
              <a:t>Ejercicios de </a:t>
            </a:r>
            <a:r>
              <a:rPr lang="es-MX" sz="4000" dirty="0"/>
              <a:t>C</a:t>
            </a:r>
            <a:r>
              <a:rPr lang="es-MX" sz="4000" dirty="0" smtClean="0"/>
              <a:t>alentamiento Vocal 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 Ejercicios de la b prolongada </a:t>
            </a:r>
          </a:p>
          <a:p>
            <a:r>
              <a:rPr lang="es-MX" dirty="0"/>
              <a:t> </a:t>
            </a:r>
            <a:r>
              <a:rPr lang="es-MX" dirty="0" smtClean="0"/>
              <a:t> Ejercicios de chasquido lingual</a:t>
            </a:r>
          </a:p>
          <a:p>
            <a:r>
              <a:rPr lang="es-MX" dirty="0"/>
              <a:t> </a:t>
            </a:r>
            <a:r>
              <a:rPr lang="es-MX" dirty="0" smtClean="0"/>
              <a:t> Ejercicios  de RR prolongada </a:t>
            </a:r>
          </a:p>
          <a:p>
            <a:r>
              <a:rPr lang="es-MX" dirty="0"/>
              <a:t> </a:t>
            </a:r>
            <a:r>
              <a:rPr lang="es-MX" dirty="0" smtClean="0"/>
              <a:t> Vibración de labios Br </a:t>
            </a:r>
          </a:p>
          <a:p>
            <a:r>
              <a:rPr lang="es-MX" dirty="0"/>
              <a:t> </a:t>
            </a:r>
            <a:r>
              <a:rPr lang="es-MX" dirty="0" smtClean="0"/>
              <a:t> Sonidos Nasales  </a:t>
            </a:r>
            <a:r>
              <a:rPr lang="es-MX" dirty="0" smtClean="0"/>
              <a:t>/ </a:t>
            </a:r>
            <a:r>
              <a:rPr lang="es-MX" dirty="0" smtClean="0"/>
              <a:t>N/ M </a:t>
            </a:r>
          </a:p>
          <a:p>
            <a:r>
              <a:rPr lang="es-MX" dirty="0"/>
              <a:t> </a:t>
            </a:r>
            <a:r>
              <a:rPr lang="es-MX" dirty="0" smtClean="0"/>
              <a:t> Ejercicios Tracto Vocal Semiocluido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30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- Aumenta </a:t>
            </a:r>
            <a:r>
              <a:rPr lang="es-MX" dirty="0" smtClean="0"/>
              <a:t>la resonancia</a:t>
            </a:r>
            <a:r>
              <a:rPr lang="es-MX" dirty="0"/>
              <a:t>.</a:t>
            </a:r>
          </a:p>
          <a:p>
            <a:r>
              <a:rPr lang="es-MX" dirty="0" smtClean="0"/>
              <a:t>-</a:t>
            </a:r>
            <a:r>
              <a:rPr lang="es-MX" dirty="0"/>
              <a:t> </a:t>
            </a:r>
            <a:r>
              <a:rPr lang="es-MX" b="1" dirty="0" smtClean="0"/>
              <a:t>Evita </a:t>
            </a:r>
            <a:r>
              <a:rPr lang="es-MX" b="1" dirty="0"/>
              <a:t>el roce </a:t>
            </a:r>
            <a:r>
              <a:rPr lang="es-MX" b="1" dirty="0" smtClean="0"/>
              <a:t>entre   las  cuerdas vocales .</a:t>
            </a:r>
            <a:endParaRPr lang="es-MX" b="1" dirty="0"/>
          </a:p>
          <a:p>
            <a:r>
              <a:rPr lang="es-MX" b="1" dirty="0"/>
              <a:t>- </a:t>
            </a:r>
            <a:r>
              <a:rPr lang="es-MX" dirty="0"/>
              <a:t>Relaja y </a:t>
            </a:r>
            <a:r>
              <a:rPr lang="es-MX" dirty="0" smtClean="0"/>
              <a:t>desciende la </a:t>
            </a:r>
            <a:r>
              <a:rPr lang="es-MX" dirty="0"/>
              <a:t>laringe</a:t>
            </a:r>
            <a:r>
              <a:rPr lang="es-MX" dirty="0" smtClean="0"/>
              <a:t>.</a:t>
            </a:r>
          </a:p>
          <a:p>
            <a:r>
              <a:rPr lang="es-MX" dirty="0" smtClean="0"/>
              <a:t>-Reducción </a:t>
            </a:r>
            <a:r>
              <a:rPr lang="es-MX" dirty="0"/>
              <a:t>de </a:t>
            </a:r>
            <a:r>
              <a:rPr lang="es-MX" dirty="0" smtClean="0"/>
              <a:t>la hipertonicidad</a:t>
            </a:r>
            <a:r>
              <a:rPr lang="es-MX" dirty="0"/>
              <a:t> </a:t>
            </a:r>
            <a:r>
              <a:rPr lang="es-MX" dirty="0" smtClean="0"/>
              <a:t>laríngea.</a:t>
            </a:r>
          </a:p>
          <a:p>
            <a:r>
              <a:rPr lang="es-MX" dirty="0" smtClean="0"/>
              <a:t>- Suaviza la emisión</a:t>
            </a:r>
            <a:r>
              <a:rPr lang="es-MX" dirty="0"/>
              <a:t>.</a:t>
            </a:r>
          </a:p>
          <a:p>
            <a:r>
              <a:rPr lang="es-MX" dirty="0" smtClean="0"/>
              <a:t>- Aumento del tiempo máximo de fonación </a:t>
            </a:r>
            <a:endParaRPr lang="es-MX" dirty="0"/>
          </a:p>
          <a:p>
            <a:r>
              <a:rPr lang="es-MX" dirty="0"/>
              <a:t>- Control vocal.</a:t>
            </a:r>
          </a:p>
        </p:txBody>
      </p:sp>
    </p:spTree>
    <p:extLst>
      <p:ext uri="{BB962C8B-B14F-4D97-AF65-F5344CB8AC3E}">
        <p14:creationId xmlns:p14="http://schemas.microsoft.com/office/powerpoint/2010/main" val="17545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   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    </a:t>
            </a:r>
            <a:r>
              <a:rPr lang="es-MX" sz="4000" dirty="0" smtClean="0">
                <a:latin typeface="Calisto MT" panose="02040603050505030304" pitchFamily="18" charset="0"/>
              </a:rPr>
              <a:t>Ejercicios que restauran la Función Vocal.</a:t>
            </a:r>
            <a:endParaRPr lang="es-MX" sz="40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 Manipulación </a:t>
            </a:r>
            <a:r>
              <a:rPr lang="es-MX" dirty="0"/>
              <a:t> </a:t>
            </a:r>
            <a:r>
              <a:rPr lang="es-MX" dirty="0" smtClean="0"/>
              <a:t>Laríngea </a:t>
            </a:r>
          </a:p>
          <a:p>
            <a:r>
              <a:rPr lang="es-MX" dirty="0" smtClean="0"/>
              <a:t>  Método Masticatorio  (Humming)</a:t>
            </a:r>
          </a:p>
          <a:p>
            <a:r>
              <a:rPr lang="es-MX" dirty="0" smtClean="0"/>
              <a:t>  Método del bostezo </a:t>
            </a:r>
            <a:r>
              <a:rPr lang="es-MX" dirty="0" smtClean="0"/>
              <a:t>Suspiro </a:t>
            </a:r>
            <a:endParaRPr lang="es-MX" dirty="0" smtClean="0"/>
          </a:p>
          <a:p>
            <a:r>
              <a:rPr lang="es-MX" dirty="0" smtClean="0"/>
              <a:t>  Ejercicios de tracto vocal ( Fonación en tubos )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88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No olvidar !!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Descanso  8 horas diarias </a:t>
            </a:r>
          </a:p>
          <a:p>
            <a:r>
              <a:rPr lang="es-MX" dirty="0" smtClean="0"/>
              <a:t>Tomar liquido  ( 2 litros al día )</a:t>
            </a:r>
          </a:p>
          <a:p>
            <a:r>
              <a:rPr lang="es-MX" dirty="0" smtClean="0"/>
              <a:t>No comer alimentos irritantes </a:t>
            </a:r>
          </a:p>
          <a:p>
            <a:r>
              <a:rPr lang="es-MX" dirty="0" smtClean="0"/>
              <a:t>Evitar las comidas en la noche </a:t>
            </a:r>
          </a:p>
          <a:p>
            <a:r>
              <a:rPr lang="es-MX" dirty="0" smtClean="0"/>
              <a:t>No gritar </a:t>
            </a:r>
          </a:p>
          <a:p>
            <a:r>
              <a:rPr lang="es-MX" dirty="0" smtClean="0"/>
              <a:t>No comer alkas o dulces de menta </a:t>
            </a:r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41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269</Words>
  <Application>Microsoft Office PowerPoint</Application>
  <PresentationFormat>Presentación en pantalla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Ejercicios que Restauran la Función Vocal.</vt:lpstr>
      <vt:lpstr>               Respiración </vt:lpstr>
      <vt:lpstr>      Elongación Cabeza y Cuello </vt:lpstr>
      <vt:lpstr>   Ejercicios de Calentamiento Vocal </vt:lpstr>
      <vt:lpstr>   </vt:lpstr>
      <vt:lpstr>         Ejercicios que restauran la Función Vocal.</vt:lpstr>
      <vt:lpstr>    No olvidar !!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que Restaura la Función Vocal.</dc:title>
  <dc:creator>Toshiba</dc:creator>
  <cp:lastModifiedBy>Toshiba</cp:lastModifiedBy>
  <cp:revision>15</cp:revision>
  <dcterms:created xsi:type="dcterms:W3CDTF">2021-05-27T04:54:28Z</dcterms:created>
  <dcterms:modified xsi:type="dcterms:W3CDTF">2021-05-27T16:17:48Z</dcterms:modified>
</cp:coreProperties>
</file>