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embeddedFontLst>
    <p:embeddedFont>
      <p:font typeface="Raleway" charset="0"/>
      <p:regular r:id="rId17"/>
      <p:bold r:id="rId18"/>
      <p:italic r:id="rId19"/>
      <p:boldItalic r:id="rId20"/>
    </p:embeddedFont>
    <p:embeddedFont>
      <p:font typeface="Lato"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7" roundtripDataSignature="AMtx7mj58cr+EEPGKvl1VIDpJURt2mW9h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3.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customschemas.google.com/relationships/presentationmetadata" Target="metadata"/><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nzo tapia fernandez" userId="0b5ca3654159ebc5" providerId="LiveId" clId="{EE62FC36-BFB8-49BB-86B6-3E670D3E601D}"/>
    <pc:docChg chg="custSel modSld">
      <pc:chgData name="renzo tapia fernandez" userId="0b5ca3654159ebc5" providerId="LiveId" clId="{EE62FC36-BFB8-49BB-86B6-3E670D3E601D}" dt="2021-06-04T02:43:38.731" v="7" actId="255"/>
      <pc:docMkLst>
        <pc:docMk/>
      </pc:docMkLst>
      <pc:sldChg chg="modSp mod">
        <pc:chgData name="renzo tapia fernandez" userId="0b5ca3654159ebc5" providerId="LiveId" clId="{EE62FC36-BFB8-49BB-86B6-3E670D3E601D}" dt="2021-06-04T02:43:38.731" v="7" actId="255"/>
        <pc:sldMkLst>
          <pc:docMk/>
          <pc:sldMk cId="0" sldId="266"/>
        </pc:sldMkLst>
        <pc:spChg chg="mod">
          <ac:chgData name="renzo tapia fernandez" userId="0b5ca3654159ebc5" providerId="LiveId" clId="{EE62FC36-BFB8-49BB-86B6-3E670D3E601D}" dt="2021-06-04T02:43:38.731" v="7" actId="255"/>
          <ac:spMkLst>
            <pc:docMk/>
            <pc:sldMk cId="0" sldId="266"/>
            <ac:spMk id="146" creationId="{00000000-0000-0000-0000-000000000000}"/>
          </ac:spMkLst>
        </pc:spChg>
      </pc:sldChg>
      <pc:sldChg chg="modSp mod">
        <pc:chgData name="renzo tapia fernandez" userId="0b5ca3654159ebc5" providerId="LiveId" clId="{EE62FC36-BFB8-49BB-86B6-3E670D3E601D}" dt="2021-06-04T02:42:11.072" v="0" actId="207"/>
        <pc:sldMkLst>
          <pc:docMk/>
          <pc:sldMk cId="0" sldId="269"/>
        </pc:sldMkLst>
        <pc:spChg chg="mod">
          <ac:chgData name="renzo tapia fernandez" userId="0b5ca3654159ebc5" providerId="LiveId" clId="{EE62FC36-BFB8-49BB-86B6-3E670D3E601D}" dt="2021-06-04T02:42:11.072" v="0" actId="207"/>
          <ac:spMkLst>
            <pc:docMk/>
            <pc:sldMk cId="0" sldId="269"/>
            <ac:spMk id="1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4" name="Google Shape;8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dbaa6343df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dbaa6343df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dbaa6343df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dbaa6343df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dbaa6343df_0_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dbaa6343df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dbaa6343df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dbaa6343df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dbaa6343df_1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dbaa6343df_1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dbaa6343df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dbaa6343df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dbaa6343df_1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dbaa6343df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dbaa6343d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dbaa6343d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dbaa6343d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dbaa6343d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dbaa6343df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dbaa6343d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dbaa6343df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dbaa6343df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dbaa6343df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dbaa6343d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dbaa6343df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dbaa6343df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gdbaa6343df_1_139"/>
          <p:cNvSpPr/>
          <p:nvPr/>
        </p:nvSpPr>
        <p:spPr>
          <a:xfrm>
            <a:off x="0" y="0"/>
            <a:ext cx="12192000" cy="6504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11" name="Google Shape;11;gdbaa6343df_1_139"/>
          <p:cNvGrpSpPr/>
          <p:nvPr/>
        </p:nvGrpSpPr>
        <p:grpSpPr>
          <a:xfrm>
            <a:off x="1107036" y="1588427"/>
            <a:ext cx="994316" cy="61102"/>
            <a:chOff x="4580561" y="2589004"/>
            <a:chExt cx="1064464" cy="25200"/>
          </a:xfrm>
        </p:grpSpPr>
        <p:sp>
          <p:nvSpPr>
            <p:cNvPr id="12" name="Google Shape;12;gdbaa6343df_1_139"/>
            <p:cNvSpPr/>
            <p:nvPr/>
          </p:nvSpPr>
          <p:spPr>
            <a:xfrm rot="-5400000">
              <a:off x="5366325" y="2335504"/>
              <a:ext cx="25200" cy="5322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13" name="Google Shape;13;gdbaa6343df_1_139"/>
            <p:cNvSpPr/>
            <p:nvPr/>
          </p:nvSpPr>
          <p:spPr>
            <a:xfrm rot="-5400000">
              <a:off x="4836311" y="2333254"/>
              <a:ext cx="25200" cy="5367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14" name="Google Shape;14;gdbaa6343df_1_139"/>
          <p:cNvSpPr txBox="1">
            <a:spLocks noGrp="1"/>
          </p:cNvSpPr>
          <p:nvPr>
            <p:ph type="ctrTitle"/>
          </p:nvPr>
        </p:nvSpPr>
        <p:spPr>
          <a:xfrm>
            <a:off x="972600" y="1763267"/>
            <a:ext cx="10250700" cy="2219700"/>
          </a:xfrm>
          <a:prstGeom prst="rect">
            <a:avLst/>
          </a:prstGeom>
        </p:spPr>
        <p:txBody>
          <a:bodyPr spcFirstLastPara="1" wrap="square" lIns="121900" tIns="121900" rIns="121900" bIns="121900" anchor="t" anchorCtr="0">
            <a:normAutofit/>
          </a:bodyPr>
          <a:lstStyle>
            <a:lvl1pPr lvl="0">
              <a:spcBef>
                <a:spcPts val="0"/>
              </a:spcBef>
              <a:spcAft>
                <a:spcPts val="0"/>
              </a:spcAft>
              <a:buSzPts val="5600"/>
              <a:buNone/>
              <a:defRPr sz="5600"/>
            </a:lvl1pPr>
            <a:lvl2pPr lvl="1">
              <a:spcBef>
                <a:spcPts val="0"/>
              </a:spcBef>
              <a:spcAft>
                <a:spcPts val="0"/>
              </a:spcAft>
              <a:buSzPts val="5600"/>
              <a:buNone/>
              <a:defRPr sz="5600"/>
            </a:lvl2pPr>
            <a:lvl3pPr lvl="2">
              <a:spcBef>
                <a:spcPts val="0"/>
              </a:spcBef>
              <a:spcAft>
                <a:spcPts val="0"/>
              </a:spcAft>
              <a:buSzPts val="5600"/>
              <a:buNone/>
              <a:defRPr sz="5600"/>
            </a:lvl3pPr>
            <a:lvl4pPr lvl="3">
              <a:spcBef>
                <a:spcPts val="0"/>
              </a:spcBef>
              <a:spcAft>
                <a:spcPts val="0"/>
              </a:spcAft>
              <a:buSzPts val="5600"/>
              <a:buNone/>
              <a:defRPr sz="5600"/>
            </a:lvl4pPr>
            <a:lvl5pPr lvl="4">
              <a:spcBef>
                <a:spcPts val="0"/>
              </a:spcBef>
              <a:spcAft>
                <a:spcPts val="0"/>
              </a:spcAft>
              <a:buSzPts val="5600"/>
              <a:buNone/>
              <a:defRPr sz="5600"/>
            </a:lvl5pPr>
            <a:lvl6pPr lvl="5">
              <a:spcBef>
                <a:spcPts val="0"/>
              </a:spcBef>
              <a:spcAft>
                <a:spcPts val="0"/>
              </a:spcAft>
              <a:buSzPts val="5600"/>
              <a:buNone/>
              <a:defRPr sz="5600"/>
            </a:lvl6pPr>
            <a:lvl7pPr lvl="6">
              <a:spcBef>
                <a:spcPts val="0"/>
              </a:spcBef>
              <a:spcAft>
                <a:spcPts val="0"/>
              </a:spcAft>
              <a:buSzPts val="5600"/>
              <a:buNone/>
              <a:defRPr sz="5600"/>
            </a:lvl7pPr>
            <a:lvl8pPr lvl="7">
              <a:spcBef>
                <a:spcPts val="0"/>
              </a:spcBef>
              <a:spcAft>
                <a:spcPts val="0"/>
              </a:spcAft>
              <a:buSzPts val="5600"/>
              <a:buNone/>
              <a:defRPr sz="5600"/>
            </a:lvl8pPr>
            <a:lvl9pPr lvl="8">
              <a:spcBef>
                <a:spcPts val="0"/>
              </a:spcBef>
              <a:spcAft>
                <a:spcPts val="0"/>
              </a:spcAft>
              <a:buSzPts val="5600"/>
              <a:buNone/>
              <a:defRPr sz="5600"/>
            </a:lvl9pPr>
          </a:lstStyle>
          <a:p>
            <a:endParaRPr/>
          </a:p>
        </p:txBody>
      </p:sp>
      <p:sp>
        <p:nvSpPr>
          <p:cNvPr id="15" name="Google Shape;15;gdbaa6343df_1_139"/>
          <p:cNvSpPr txBox="1">
            <a:spLocks noGrp="1"/>
          </p:cNvSpPr>
          <p:nvPr>
            <p:ph type="subTitle" idx="1"/>
          </p:nvPr>
        </p:nvSpPr>
        <p:spPr>
          <a:xfrm>
            <a:off x="972837" y="4230533"/>
            <a:ext cx="10250700" cy="721500"/>
          </a:xfrm>
          <a:prstGeom prst="rect">
            <a:avLst/>
          </a:prstGeom>
        </p:spPr>
        <p:txBody>
          <a:bodyPr spcFirstLastPara="1" wrap="square" lIns="121900" tIns="121900" rIns="121900" bIns="121900" anchor="t" anchorCtr="0">
            <a:normAutofit/>
          </a:bodyPr>
          <a:lstStyle>
            <a:lvl1pPr lvl="0">
              <a:lnSpc>
                <a:spcPct val="100000"/>
              </a:lnSpc>
              <a:spcBef>
                <a:spcPts val="0"/>
              </a:spcBef>
              <a:spcAft>
                <a:spcPts val="0"/>
              </a:spcAft>
              <a:buSzPts val="2100"/>
              <a:buNone/>
              <a:defRPr sz="2100"/>
            </a:lvl1pPr>
            <a:lvl2pPr lvl="1">
              <a:lnSpc>
                <a:spcPct val="100000"/>
              </a:lnSpc>
              <a:spcBef>
                <a:spcPts val="0"/>
              </a:spcBef>
              <a:spcAft>
                <a:spcPts val="0"/>
              </a:spcAft>
              <a:buSzPts val="2100"/>
              <a:buNone/>
              <a:defRPr sz="2100"/>
            </a:lvl2pPr>
            <a:lvl3pPr lvl="2">
              <a:lnSpc>
                <a:spcPct val="100000"/>
              </a:lnSpc>
              <a:spcBef>
                <a:spcPts val="0"/>
              </a:spcBef>
              <a:spcAft>
                <a:spcPts val="0"/>
              </a:spcAft>
              <a:buSzPts val="2100"/>
              <a:buNone/>
              <a:defRPr sz="2100"/>
            </a:lvl3pPr>
            <a:lvl4pPr lvl="3">
              <a:lnSpc>
                <a:spcPct val="100000"/>
              </a:lnSpc>
              <a:spcBef>
                <a:spcPts val="0"/>
              </a:spcBef>
              <a:spcAft>
                <a:spcPts val="0"/>
              </a:spcAft>
              <a:buSzPts val="2100"/>
              <a:buNone/>
              <a:defRPr sz="2100"/>
            </a:lvl4pPr>
            <a:lvl5pPr lvl="4">
              <a:lnSpc>
                <a:spcPct val="100000"/>
              </a:lnSpc>
              <a:spcBef>
                <a:spcPts val="0"/>
              </a:spcBef>
              <a:spcAft>
                <a:spcPts val="0"/>
              </a:spcAft>
              <a:buSzPts val="2100"/>
              <a:buNone/>
              <a:defRPr sz="2100"/>
            </a:lvl5pPr>
            <a:lvl6pPr lvl="5">
              <a:lnSpc>
                <a:spcPct val="100000"/>
              </a:lnSpc>
              <a:spcBef>
                <a:spcPts val="0"/>
              </a:spcBef>
              <a:spcAft>
                <a:spcPts val="0"/>
              </a:spcAft>
              <a:buSzPts val="2100"/>
              <a:buNone/>
              <a:defRPr sz="2100"/>
            </a:lvl6pPr>
            <a:lvl7pPr lvl="6">
              <a:lnSpc>
                <a:spcPct val="100000"/>
              </a:lnSpc>
              <a:spcBef>
                <a:spcPts val="0"/>
              </a:spcBef>
              <a:spcAft>
                <a:spcPts val="0"/>
              </a:spcAft>
              <a:buSzPts val="2100"/>
              <a:buNone/>
              <a:defRPr sz="2100"/>
            </a:lvl7pPr>
            <a:lvl8pPr lvl="7">
              <a:lnSpc>
                <a:spcPct val="100000"/>
              </a:lnSpc>
              <a:spcBef>
                <a:spcPts val="0"/>
              </a:spcBef>
              <a:spcAft>
                <a:spcPts val="0"/>
              </a:spcAft>
              <a:buSzPts val="2100"/>
              <a:buNone/>
              <a:defRPr sz="2100"/>
            </a:lvl8pPr>
            <a:lvl9pPr lvl="8">
              <a:lnSpc>
                <a:spcPct val="100000"/>
              </a:lnSpc>
              <a:spcBef>
                <a:spcPts val="0"/>
              </a:spcBef>
              <a:spcAft>
                <a:spcPts val="0"/>
              </a:spcAft>
              <a:buSzPts val="2100"/>
              <a:buNone/>
              <a:defRPr sz="2100"/>
            </a:lvl9pPr>
          </a:lstStyle>
          <a:p>
            <a:endParaRPr/>
          </a:p>
        </p:txBody>
      </p:sp>
      <p:sp>
        <p:nvSpPr>
          <p:cNvPr id="16" name="Google Shape;16;gdbaa6343df_1_139"/>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gdbaa6343df_1_203"/>
          <p:cNvGrpSpPr/>
          <p:nvPr/>
        </p:nvGrpSpPr>
        <p:grpSpPr>
          <a:xfrm>
            <a:off x="1107036" y="5558926"/>
            <a:ext cx="994316" cy="61102"/>
            <a:chOff x="4580561" y="2589004"/>
            <a:chExt cx="1064464" cy="25200"/>
          </a:xfrm>
        </p:grpSpPr>
        <p:sp>
          <p:nvSpPr>
            <p:cNvPr id="75" name="Google Shape;75;gdbaa6343df_1_203"/>
            <p:cNvSpPr/>
            <p:nvPr/>
          </p:nvSpPr>
          <p:spPr>
            <a:xfrm rot="-5400000">
              <a:off x="5366325" y="2335504"/>
              <a:ext cx="25200" cy="5322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76" name="Google Shape;76;gdbaa6343df_1_203"/>
            <p:cNvSpPr/>
            <p:nvPr/>
          </p:nvSpPr>
          <p:spPr>
            <a:xfrm rot="-5400000">
              <a:off x="4836311" y="2333254"/>
              <a:ext cx="25200" cy="5367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77" name="Google Shape;77;gdbaa6343df_1_203"/>
          <p:cNvSpPr txBox="1">
            <a:spLocks noGrp="1"/>
          </p:cNvSpPr>
          <p:nvPr>
            <p:ph type="title" hasCustomPrompt="1"/>
          </p:nvPr>
        </p:nvSpPr>
        <p:spPr>
          <a:xfrm>
            <a:off x="972600" y="978600"/>
            <a:ext cx="10251300" cy="1659600"/>
          </a:xfrm>
          <a:prstGeom prst="rect">
            <a:avLst/>
          </a:prstGeom>
        </p:spPr>
        <p:txBody>
          <a:bodyPr spcFirstLastPara="1" wrap="square" lIns="121900" tIns="121900" rIns="121900" bIns="121900" anchor="t" anchorCtr="0">
            <a:normAutofit/>
          </a:bodyPr>
          <a:lstStyle>
            <a:lvl1pPr lvl="0">
              <a:spcBef>
                <a:spcPts val="0"/>
              </a:spcBef>
              <a:spcAft>
                <a:spcPts val="0"/>
              </a:spcAft>
              <a:buClr>
                <a:schemeClr val="lt1"/>
              </a:buClr>
              <a:buSzPts val="10700"/>
              <a:buNone/>
              <a:defRPr sz="10700">
                <a:solidFill>
                  <a:schemeClr val="lt1"/>
                </a:solidFill>
              </a:defRPr>
            </a:lvl1pPr>
            <a:lvl2pPr lvl="1">
              <a:spcBef>
                <a:spcPts val="0"/>
              </a:spcBef>
              <a:spcAft>
                <a:spcPts val="0"/>
              </a:spcAft>
              <a:buClr>
                <a:schemeClr val="lt1"/>
              </a:buClr>
              <a:buSzPts val="10700"/>
              <a:buNone/>
              <a:defRPr sz="10700">
                <a:solidFill>
                  <a:schemeClr val="lt1"/>
                </a:solidFill>
              </a:defRPr>
            </a:lvl2pPr>
            <a:lvl3pPr lvl="2">
              <a:spcBef>
                <a:spcPts val="0"/>
              </a:spcBef>
              <a:spcAft>
                <a:spcPts val="0"/>
              </a:spcAft>
              <a:buClr>
                <a:schemeClr val="lt1"/>
              </a:buClr>
              <a:buSzPts val="10700"/>
              <a:buNone/>
              <a:defRPr sz="10700">
                <a:solidFill>
                  <a:schemeClr val="lt1"/>
                </a:solidFill>
              </a:defRPr>
            </a:lvl3pPr>
            <a:lvl4pPr lvl="3">
              <a:spcBef>
                <a:spcPts val="0"/>
              </a:spcBef>
              <a:spcAft>
                <a:spcPts val="0"/>
              </a:spcAft>
              <a:buClr>
                <a:schemeClr val="lt1"/>
              </a:buClr>
              <a:buSzPts val="10700"/>
              <a:buNone/>
              <a:defRPr sz="10700">
                <a:solidFill>
                  <a:schemeClr val="lt1"/>
                </a:solidFill>
              </a:defRPr>
            </a:lvl4pPr>
            <a:lvl5pPr lvl="4">
              <a:spcBef>
                <a:spcPts val="0"/>
              </a:spcBef>
              <a:spcAft>
                <a:spcPts val="0"/>
              </a:spcAft>
              <a:buClr>
                <a:schemeClr val="lt1"/>
              </a:buClr>
              <a:buSzPts val="10700"/>
              <a:buNone/>
              <a:defRPr sz="10700">
                <a:solidFill>
                  <a:schemeClr val="lt1"/>
                </a:solidFill>
              </a:defRPr>
            </a:lvl5pPr>
            <a:lvl6pPr lvl="5">
              <a:spcBef>
                <a:spcPts val="0"/>
              </a:spcBef>
              <a:spcAft>
                <a:spcPts val="0"/>
              </a:spcAft>
              <a:buClr>
                <a:schemeClr val="lt1"/>
              </a:buClr>
              <a:buSzPts val="10700"/>
              <a:buNone/>
              <a:defRPr sz="10700">
                <a:solidFill>
                  <a:schemeClr val="lt1"/>
                </a:solidFill>
              </a:defRPr>
            </a:lvl6pPr>
            <a:lvl7pPr lvl="6">
              <a:spcBef>
                <a:spcPts val="0"/>
              </a:spcBef>
              <a:spcAft>
                <a:spcPts val="0"/>
              </a:spcAft>
              <a:buClr>
                <a:schemeClr val="lt1"/>
              </a:buClr>
              <a:buSzPts val="10700"/>
              <a:buNone/>
              <a:defRPr sz="10700">
                <a:solidFill>
                  <a:schemeClr val="lt1"/>
                </a:solidFill>
              </a:defRPr>
            </a:lvl7pPr>
            <a:lvl8pPr lvl="7">
              <a:spcBef>
                <a:spcPts val="0"/>
              </a:spcBef>
              <a:spcAft>
                <a:spcPts val="0"/>
              </a:spcAft>
              <a:buClr>
                <a:schemeClr val="lt1"/>
              </a:buClr>
              <a:buSzPts val="10700"/>
              <a:buNone/>
              <a:defRPr sz="10700">
                <a:solidFill>
                  <a:schemeClr val="lt1"/>
                </a:solidFill>
              </a:defRPr>
            </a:lvl8pPr>
            <a:lvl9pPr lvl="8">
              <a:spcBef>
                <a:spcPts val="0"/>
              </a:spcBef>
              <a:spcAft>
                <a:spcPts val="0"/>
              </a:spcAft>
              <a:buClr>
                <a:schemeClr val="lt1"/>
              </a:buClr>
              <a:buSzPts val="10700"/>
              <a:buNone/>
              <a:defRPr sz="10700">
                <a:solidFill>
                  <a:schemeClr val="lt1"/>
                </a:solidFill>
              </a:defRPr>
            </a:lvl9pPr>
          </a:lstStyle>
          <a:p>
            <a:r>
              <a:t>xx%</a:t>
            </a:r>
          </a:p>
        </p:txBody>
      </p:sp>
      <p:sp>
        <p:nvSpPr>
          <p:cNvPr id="78" name="Google Shape;78;gdbaa6343df_1_203"/>
          <p:cNvSpPr txBox="1">
            <a:spLocks noGrp="1"/>
          </p:cNvSpPr>
          <p:nvPr>
            <p:ph type="body" idx="1"/>
          </p:nvPr>
        </p:nvSpPr>
        <p:spPr>
          <a:xfrm>
            <a:off x="972600" y="3030517"/>
            <a:ext cx="10251300" cy="2107200"/>
          </a:xfrm>
          <a:prstGeom prst="rect">
            <a:avLst/>
          </a:prstGeom>
        </p:spPr>
        <p:txBody>
          <a:bodyPr spcFirstLastPara="1" wrap="square" lIns="121900" tIns="121900" rIns="121900" bIns="121900" anchor="t" anchorCtr="0">
            <a:normAutofit/>
          </a:bodyPr>
          <a:lstStyle>
            <a:lvl1pPr marL="457200" lvl="0" indent="-336550">
              <a:spcBef>
                <a:spcPts val="0"/>
              </a:spcBef>
              <a:spcAft>
                <a:spcPts val="0"/>
              </a:spcAft>
              <a:buClr>
                <a:schemeClr val="lt1"/>
              </a:buClr>
              <a:buSzPts val="1700"/>
              <a:buChar char="●"/>
              <a:defRPr>
                <a:solidFill>
                  <a:schemeClr val="lt1"/>
                </a:solidFill>
              </a:defRPr>
            </a:lvl1pPr>
            <a:lvl2pPr marL="914400" lvl="1" indent="-323850">
              <a:spcBef>
                <a:spcPts val="0"/>
              </a:spcBef>
              <a:spcAft>
                <a:spcPts val="0"/>
              </a:spcAft>
              <a:buClr>
                <a:schemeClr val="lt1"/>
              </a:buClr>
              <a:buSzPts val="1500"/>
              <a:buChar char="○"/>
              <a:defRPr>
                <a:solidFill>
                  <a:schemeClr val="lt1"/>
                </a:solidFill>
              </a:defRPr>
            </a:lvl2pPr>
            <a:lvl3pPr marL="1371600" lvl="2" indent="-323850">
              <a:spcBef>
                <a:spcPts val="0"/>
              </a:spcBef>
              <a:spcAft>
                <a:spcPts val="0"/>
              </a:spcAft>
              <a:buClr>
                <a:schemeClr val="lt1"/>
              </a:buClr>
              <a:buSzPts val="1500"/>
              <a:buChar char="■"/>
              <a:defRPr>
                <a:solidFill>
                  <a:schemeClr val="lt1"/>
                </a:solidFill>
              </a:defRPr>
            </a:lvl3pPr>
            <a:lvl4pPr marL="1828800" lvl="3" indent="-323850">
              <a:spcBef>
                <a:spcPts val="0"/>
              </a:spcBef>
              <a:spcAft>
                <a:spcPts val="0"/>
              </a:spcAft>
              <a:buClr>
                <a:schemeClr val="lt1"/>
              </a:buClr>
              <a:buSzPts val="1500"/>
              <a:buChar char="●"/>
              <a:defRPr>
                <a:solidFill>
                  <a:schemeClr val="lt1"/>
                </a:solidFill>
              </a:defRPr>
            </a:lvl4pPr>
            <a:lvl5pPr marL="2286000" lvl="4" indent="-323850">
              <a:spcBef>
                <a:spcPts val="0"/>
              </a:spcBef>
              <a:spcAft>
                <a:spcPts val="0"/>
              </a:spcAft>
              <a:buClr>
                <a:schemeClr val="lt1"/>
              </a:buClr>
              <a:buSzPts val="1500"/>
              <a:buChar char="○"/>
              <a:defRPr>
                <a:solidFill>
                  <a:schemeClr val="lt1"/>
                </a:solidFill>
              </a:defRPr>
            </a:lvl5pPr>
            <a:lvl6pPr marL="2743200" lvl="5" indent="-323850">
              <a:spcBef>
                <a:spcPts val="0"/>
              </a:spcBef>
              <a:spcAft>
                <a:spcPts val="0"/>
              </a:spcAft>
              <a:buClr>
                <a:schemeClr val="lt1"/>
              </a:buClr>
              <a:buSzPts val="1500"/>
              <a:buChar char="■"/>
              <a:defRPr>
                <a:solidFill>
                  <a:schemeClr val="lt1"/>
                </a:solidFill>
              </a:defRPr>
            </a:lvl6pPr>
            <a:lvl7pPr marL="3200400" lvl="6" indent="-323850">
              <a:spcBef>
                <a:spcPts val="0"/>
              </a:spcBef>
              <a:spcAft>
                <a:spcPts val="0"/>
              </a:spcAft>
              <a:buClr>
                <a:schemeClr val="lt1"/>
              </a:buClr>
              <a:buSzPts val="1500"/>
              <a:buChar char="●"/>
              <a:defRPr>
                <a:solidFill>
                  <a:schemeClr val="lt1"/>
                </a:solidFill>
              </a:defRPr>
            </a:lvl7pPr>
            <a:lvl8pPr marL="3657600" lvl="7" indent="-323850">
              <a:spcBef>
                <a:spcPts val="0"/>
              </a:spcBef>
              <a:spcAft>
                <a:spcPts val="0"/>
              </a:spcAft>
              <a:buClr>
                <a:schemeClr val="lt1"/>
              </a:buClr>
              <a:buSzPts val="1500"/>
              <a:buChar char="○"/>
              <a:defRPr>
                <a:solidFill>
                  <a:schemeClr val="lt1"/>
                </a:solidFill>
              </a:defRPr>
            </a:lvl8pPr>
            <a:lvl9pPr marL="4114800" lvl="8" indent="-323850">
              <a:spcBef>
                <a:spcPts val="0"/>
              </a:spcBef>
              <a:spcAft>
                <a:spcPts val="0"/>
              </a:spcAft>
              <a:buClr>
                <a:schemeClr val="lt1"/>
              </a:buClr>
              <a:buSzPts val="1500"/>
              <a:buChar char="■"/>
              <a:defRPr>
                <a:solidFill>
                  <a:schemeClr val="lt1"/>
                </a:solidFill>
              </a:defRPr>
            </a:lvl9pPr>
          </a:lstStyle>
          <a:p>
            <a:endParaRPr/>
          </a:p>
        </p:txBody>
      </p:sp>
      <p:sp>
        <p:nvSpPr>
          <p:cNvPr id="79" name="Google Shape;79;gdbaa6343df_1_203"/>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gdbaa6343df_1_210"/>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gdbaa6343df_1_147"/>
          <p:cNvGrpSpPr/>
          <p:nvPr/>
        </p:nvGrpSpPr>
        <p:grpSpPr>
          <a:xfrm>
            <a:off x="1107036" y="1588427"/>
            <a:ext cx="994316" cy="61102"/>
            <a:chOff x="4580561" y="2589004"/>
            <a:chExt cx="1064464" cy="25200"/>
          </a:xfrm>
        </p:grpSpPr>
        <p:sp>
          <p:nvSpPr>
            <p:cNvPr id="19" name="Google Shape;19;gdbaa6343df_1_147"/>
            <p:cNvSpPr/>
            <p:nvPr/>
          </p:nvSpPr>
          <p:spPr>
            <a:xfrm rot="-5400000">
              <a:off x="5366325" y="2335504"/>
              <a:ext cx="25200" cy="5322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0" name="Google Shape;20;gdbaa6343df_1_147"/>
            <p:cNvSpPr/>
            <p:nvPr/>
          </p:nvSpPr>
          <p:spPr>
            <a:xfrm rot="-5400000">
              <a:off x="4836311" y="2333254"/>
              <a:ext cx="25200" cy="5367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21" name="Google Shape;21;gdbaa6343df_1_147"/>
          <p:cNvSpPr txBox="1">
            <a:spLocks noGrp="1"/>
          </p:cNvSpPr>
          <p:nvPr>
            <p:ph type="title"/>
          </p:nvPr>
        </p:nvSpPr>
        <p:spPr>
          <a:xfrm>
            <a:off x="972600" y="1763267"/>
            <a:ext cx="10251300" cy="2024700"/>
          </a:xfrm>
          <a:prstGeom prst="rect">
            <a:avLst/>
          </a:prstGeom>
        </p:spPr>
        <p:txBody>
          <a:bodyPr spcFirstLastPara="1" wrap="square" lIns="121900" tIns="121900" rIns="121900" bIns="121900" anchor="t"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22" name="Google Shape;22;gdbaa6343df_1_147"/>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gdbaa6343df_1_153"/>
          <p:cNvSpPr/>
          <p:nvPr/>
        </p:nvSpPr>
        <p:spPr>
          <a:xfrm>
            <a:off x="0" y="0"/>
            <a:ext cx="12192000" cy="6504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25" name="Google Shape;25;gdbaa6343df_1_153"/>
          <p:cNvGrpSpPr/>
          <p:nvPr/>
        </p:nvGrpSpPr>
        <p:grpSpPr>
          <a:xfrm>
            <a:off x="1107036" y="1588427"/>
            <a:ext cx="994316" cy="61102"/>
            <a:chOff x="4580561" y="2589004"/>
            <a:chExt cx="1064464" cy="25200"/>
          </a:xfrm>
        </p:grpSpPr>
        <p:sp>
          <p:nvSpPr>
            <p:cNvPr id="26" name="Google Shape;26;gdbaa6343df_1_153"/>
            <p:cNvSpPr/>
            <p:nvPr/>
          </p:nvSpPr>
          <p:spPr>
            <a:xfrm rot="-5400000">
              <a:off x="5366325" y="2335504"/>
              <a:ext cx="25200" cy="5322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27" name="Google Shape;27;gdbaa6343df_1_153"/>
            <p:cNvSpPr/>
            <p:nvPr/>
          </p:nvSpPr>
          <p:spPr>
            <a:xfrm rot="-5400000">
              <a:off x="4836311" y="2333254"/>
              <a:ext cx="25200" cy="5367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28" name="Google Shape;28;gdbaa6343df_1_153"/>
          <p:cNvSpPr txBox="1">
            <a:spLocks noGrp="1"/>
          </p:cNvSpPr>
          <p:nvPr>
            <p:ph type="title"/>
          </p:nvPr>
        </p:nvSpPr>
        <p:spPr>
          <a:xfrm>
            <a:off x="972600" y="1758200"/>
            <a:ext cx="10251600" cy="713700"/>
          </a:xfrm>
          <a:prstGeom prst="rect">
            <a:avLst/>
          </a:prstGeom>
        </p:spPr>
        <p:txBody>
          <a:bodyPr spcFirstLastPara="1" wrap="square" lIns="121900" tIns="121900" rIns="121900" bIns="121900" anchor="t" anchorCtr="0">
            <a:normAutofit/>
          </a:bodyPr>
          <a:lstStyle>
            <a:lvl1pPr lvl="0">
              <a:spcBef>
                <a:spcPts val="0"/>
              </a:spcBef>
              <a:spcAft>
                <a:spcPts val="0"/>
              </a:spcAft>
              <a:buSzPts val="3500"/>
              <a:buNone/>
              <a:defRPr sz="3500"/>
            </a:lvl1pPr>
            <a:lvl2pPr lvl="1">
              <a:spcBef>
                <a:spcPts val="0"/>
              </a:spcBef>
              <a:spcAft>
                <a:spcPts val="0"/>
              </a:spcAft>
              <a:buSzPts val="3500"/>
              <a:buNone/>
              <a:defRPr sz="3500"/>
            </a:lvl2pPr>
            <a:lvl3pPr lvl="2">
              <a:spcBef>
                <a:spcPts val="0"/>
              </a:spcBef>
              <a:spcAft>
                <a:spcPts val="0"/>
              </a:spcAft>
              <a:buSzPts val="3500"/>
              <a:buNone/>
              <a:defRPr sz="3500"/>
            </a:lvl3pPr>
            <a:lvl4pPr lvl="3">
              <a:spcBef>
                <a:spcPts val="0"/>
              </a:spcBef>
              <a:spcAft>
                <a:spcPts val="0"/>
              </a:spcAft>
              <a:buSzPts val="3500"/>
              <a:buNone/>
              <a:defRPr sz="3500"/>
            </a:lvl4pPr>
            <a:lvl5pPr lvl="4">
              <a:spcBef>
                <a:spcPts val="0"/>
              </a:spcBef>
              <a:spcAft>
                <a:spcPts val="0"/>
              </a:spcAft>
              <a:buSzPts val="3500"/>
              <a:buNone/>
              <a:defRPr sz="3500"/>
            </a:lvl5pPr>
            <a:lvl6pPr lvl="5">
              <a:spcBef>
                <a:spcPts val="0"/>
              </a:spcBef>
              <a:spcAft>
                <a:spcPts val="0"/>
              </a:spcAft>
              <a:buSzPts val="3500"/>
              <a:buNone/>
              <a:defRPr sz="3500"/>
            </a:lvl6pPr>
            <a:lvl7pPr lvl="6">
              <a:spcBef>
                <a:spcPts val="0"/>
              </a:spcBef>
              <a:spcAft>
                <a:spcPts val="0"/>
              </a:spcAft>
              <a:buSzPts val="3500"/>
              <a:buNone/>
              <a:defRPr sz="3500"/>
            </a:lvl7pPr>
            <a:lvl8pPr lvl="7">
              <a:spcBef>
                <a:spcPts val="0"/>
              </a:spcBef>
              <a:spcAft>
                <a:spcPts val="0"/>
              </a:spcAft>
              <a:buSzPts val="3500"/>
              <a:buNone/>
              <a:defRPr sz="3500"/>
            </a:lvl8pPr>
            <a:lvl9pPr lvl="8">
              <a:spcBef>
                <a:spcPts val="0"/>
              </a:spcBef>
              <a:spcAft>
                <a:spcPts val="0"/>
              </a:spcAft>
              <a:buSzPts val="3500"/>
              <a:buNone/>
              <a:defRPr sz="3500"/>
            </a:lvl9pPr>
          </a:lstStyle>
          <a:p>
            <a:endParaRPr/>
          </a:p>
        </p:txBody>
      </p:sp>
      <p:sp>
        <p:nvSpPr>
          <p:cNvPr id="29" name="Google Shape;29;gdbaa6343df_1_153"/>
          <p:cNvSpPr txBox="1">
            <a:spLocks noGrp="1"/>
          </p:cNvSpPr>
          <p:nvPr>
            <p:ph type="body" idx="1"/>
          </p:nvPr>
        </p:nvSpPr>
        <p:spPr>
          <a:xfrm>
            <a:off x="972600" y="2771833"/>
            <a:ext cx="10251600" cy="3014700"/>
          </a:xfrm>
          <a:prstGeom prst="rect">
            <a:avLst/>
          </a:prstGeom>
        </p:spPr>
        <p:txBody>
          <a:bodyPr spcFirstLastPara="1" wrap="square" lIns="121900" tIns="121900" rIns="121900" bIns="121900" anchor="t" anchorCtr="0">
            <a:normAutofit/>
          </a:bodyPr>
          <a:lstStyle>
            <a:lvl1pPr marL="457200" lvl="0" indent="-336550">
              <a:spcBef>
                <a:spcPts val="0"/>
              </a:spcBef>
              <a:spcAft>
                <a:spcPts val="0"/>
              </a:spcAft>
              <a:buSzPts val="1700"/>
              <a:buChar char="●"/>
              <a:defRPr/>
            </a:lvl1pPr>
            <a:lvl2pPr marL="914400" lvl="1" indent="-323850">
              <a:spcBef>
                <a:spcPts val="0"/>
              </a:spcBef>
              <a:spcAft>
                <a:spcPts val="0"/>
              </a:spcAft>
              <a:buSzPts val="1500"/>
              <a:buChar char="○"/>
              <a:defRPr/>
            </a:lvl2pPr>
            <a:lvl3pPr marL="1371600" lvl="2" indent="-323850">
              <a:spcBef>
                <a:spcPts val="0"/>
              </a:spcBef>
              <a:spcAft>
                <a:spcPts val="0"/>
              </a:spcAft>
              <a:buSzPts val="1500"/>
              <a:buChar char="■"/>
              <a:defRPr/>
            </a:lvl3pPr>
            <a:lvl4pPr marL="1828800" lvl="3" indent="-323850">
              <a:spcBef>
                <a:spcPts val="0"/>
              </a:spcBef>
              <a:spcAft>
                <a:spcPts val="0"/>
              </a:spcAft>
              <a:buSzPts val="1500"/>
              <a:buChar char="●"/>
              <a:defRPr/>
            </a:lvl4pPr>
            <a:lvl5pPr marL="2286000" lvl="4" indent="-323850">
              <a:spcBef>
                <a:spcPts val="0"/>
              </a:spcBef>
              <a:spcAft>
                <a:spcPts val="0"/>
              </a:spcAft>
              <a:buSzPts val="1500"/>
              <a:buChar char="○"/>
              <a:defRPr/>
            </a:lvl5pPr>
            <a:lvl6pPr marL="2743200" lvl="5" indent="-323850">
              <a:spcBef>
                <a:spcPts val="0"/>
              </a:spcBef>
              <a:spcAft>
                <a:spcPts val="0"/>
              </a:spcAft>
              <a:buSzPts val="1500"/>
              <a:buChar char="■"/>
              <a:defRPr/>
            </a:lvl6pPr>
            <a:lvl7pPr marL="3200400" lvl="6" indent="-323850">
              <a:spcBef>
                <a:spcPts val="0"/>
              </a:spcBef>
              <a:spcAft>
                <a:spcPts val="0"/>
              </a:spcAft>
              <a:buSzPts val="1500"/>
              <a:buChar char="●"/>
              <a:defRPr/>
            </a:lvl7pPr>
            <a:lvl8pPr marL="3657600" lvl="7" indent="-323850">
              <a:spcBef>
                <a:spcPts val="0"/>
              </a:spcBef>
              <a:spcAft>
                <a:spcPts val="0"/>
              </a:spcAft>
              <a:buSzPts val="1500"/>
              <a:buChar char="○"/>
              <a:defRPr/>
            </a:lvl8pPr>
            <a:lvl9pPr marL="4114800" lvl="8" indent="-323850">
              <a:spcBef>
                <a:spcPts val="0"/>
              </a:spcBef>
              <a:spcAft>
                <a:spcPts val="0"/>
              </a:spcAft>
              <a:buSzPts val="1500"/>
              <a:buChar char="■"/>
              <a:defRPr/>
            </a:lvl9pPr>
          </a:lstStyle>
          <a:p>
            <a:endParaRPr/>
          </a:p>
        </p:txBody>
      </p:sp>
      <p:sp>
        <p:nvSpPr>
          <p:cNvPr id="30" name="Google Shape;30;gdbaa6343df_1_153"/>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gdbaa6343df_1_161"/>
          <p:cNvSpPr/>
          <p:nvPr/>
        </p:nvSpPr>
        <p:spPr>
          <a:xfrm>
            <a:off x="0" y="0"/>
            <a:ext cx="12192000" cy="6504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33" name="Google Shape;33;gdbaa6343df_1_161"/>
          <p:cNvGrpSpPr/>
          <p:nvPr/>
        </p:nvGrpSpPr>
        <p:grpSpPr>
          <a:xfrm>
            <a:off x="1107036" y="1588427"/>
            <a:ext cx="994316" cy="61102"/>
            <a:chOff x="4580561" y="2589004"/>
            <a:chExt cx="1064464" cy="25200"/>
          </a:xfrm>
        </p:grpSpPr>
        <p:sp>
          <p:nvSpPr>
            <p:cNvPr id="34" name="Google Shape;34;gdbaa6343df_1_161"/>
            <p:cNvSpPr/>
            <p:nvPr/>
          </p:nvSpPr>
          <p:spPr>
            <a:xfrm rot="-5400000">
              <a:off x="5366325" y="2335504"/>
              <a:ext cx="25200" cy="5322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5" name="Google Shape;35;gdbaa6343df_1_161"/>
            <p:cNvSpPr/>
            <p:nvPr/>
          </p:nvSpPr>
          <p:spPr>
            <a:xfrm rot="-5400000">
              <a:off x="4836311" y="2333254"/>
              <a:ext cx="25200" cy="5367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36" name="Google Shape;36;gdbaa6343df_1_161"/>
          <p:cNvSpPr txBox="1">
            <a:spLocks noGrp="1"/>
          </p:cNvSpPr>
          <p:nvPr>
            <p:ph type="title"/>
          </p:nvPr>
        </p:nvSpPr>
        <p:spPr>
          <a:xfrm>
            <a:off x="972600" y="1758200"/>
            <a:ext cx="10251300" cy="713700"/>
          </a:xfrm>
          <a:prstGeom prst="rect">
            <a:avLst/>
          </a:prstGeom>
        </p:spPr>
        <p:txBody>
          <a:bodyPr spcFirstLastPara="1" wrap="square" lIns="121900" tIns="121900" rIns="121900" bIns="121900" anchor="t" anchorCtr="0">
            <a:normAutofit/>
          </a:bodyPr>
          <a:lstStyle>
            <a:lvl1pPr lvl="0">
              <a:spcBef>
                <a:spcPts val="0"/>
              </a:spcBef>
              <a:spcAft>
                <a:spcPts val="0"/>
              </a:spcAft>
              <a:buSzPts val="3500"/>
              <a:buNone/>
              <a:defRPr sz="3500"/>
            </a:lvl1pPr>
            <a:lvl2pPr lvl="1">
              <a:spcBef>
                <a:spcPts val="0"/>
              </a:spcBef>
              <a:spcAft>
                <a:spcPts val="0"/>
              </a:spcAft>
              <a:buSzPts val="3500"/>
              <a:buNone/>
              <a:defRPr sz="3500"/>
            </a:lvl2pPr>
            <a:lvl3pPr lvl="2">
              <a:spcBef>
                <a:spcPts val="0"/>
              </a:spcBef>
              <a:spcAft>
                <a:spcPts val="0"/>
              </a:spcAft>
              <a:buSzPts val="3500"/>
              <a:buNone/>
              <a:defRPr sz="3500"/>
            </a:lvl3pPr>
            <a:lvl4pPr lvl="3">
              <a:spcBef>
                <a:spcPts val="0"/>
              </a:spcBef>
              <a:spcAft>
                <a:spcPts val="0"/>
              </a:spcAft>
              <a:buSzPts val="3500"/>
              <a:buNone/>
              <a:defRPr sz="3500"/>
            </a:lvl4pPr>
            <a:lvl5pPr lvl="4">
              <a:spcBef>
                <a:spcPts val="0"/>
              </a:spcBef>
              <a:spcAft>
                <a:spcPts val="0"/>
              </a:spcAft>
              <a:buSzPts val="3500"/>
              <a:buNone/>
              <a:defRPr sz="3500"/>
            </a:lvl5pPr>
            <a:lvl6pPr lvl="5">
              <a:spcBef>
                <a:spcPts val="0"/>
              </a:spcBef>
              <a:spcAft>
                <a:spcPts val="0"/>
              </a:spcAft>
              <a:buSzPts val="3500"/>
              <a:buNone/>
              <a:defRPr sz="3500"/>
            </a:lvl6pPr>
            <a:lvl7pPr lvl="6">
              <a:spcBef>
                <a:spcPts val="0"/>
              </a:spcBef>
              <a:spcAft>
                <a:spcPts val="0"/>
              </a:spcAft>
              <a:buSzPts val="3500"/>
              <a:buNone/>
              <a:defRPr sz="3500"/>
            </a:lvl7pPr>
            <a:lvl8pPr lvl="7">
              <a:spcBef>
                <a:spcPts val="0"/>
              </a:spcBef>
              <a:spcAft>
                <a:spcPts val="0"/>
              </a:spcAft>
              <a:buSzPts val="3500"/>
              <a:buNone/>
              <a:defRPr sz="3500"/>
            </a:lvl8pPr>
            <a:lvl9pPr lvl="8">
              <a:spcBef>
                <a:spcPts val="0"/>
              </a:spcBef>
              <a:spcAft>
                <a:spcPts val="0"/>
              </a:spcAft>
              <a:buSzPts val="3500"/>
              <a:buNone/>
              <a:defRPr sz="3500"/>
            </a:lvl9pPr>
          </a:lstStyle>
          <a:p>
            <a:endParaRPr/>
          </a:p>
        </p:txBody>
      </p:sp>
      <p:sp>
        <p:nvSpPr>
          <p:cNvPr id="37" name="Google Shape;37;gdbaa6343df_1_161"/>
          <p:cNvSpPr txBox="1">
            <a:spLocks noGrp="1"/>
          </p:cNvSpPr>
          <p:nvPr>
            <p:ph type="body" idx="1"/>
          </p:nvPr>
        </p:nvSpPr>
        <p:spPr>
          <a:xfrm>
            <a:off x="972434" y="2771833"/>
            <a:ext cx="5032500" cy="3014700"/>
          </a:xfrm>
          <a:prstGeom prst="rect">
            <a:avLst/>
          </a:prstGeom>
        </p:spPr>
        <p:txBody>
          <a:bodyPr spcFirstLastPara="1" wrap="square" lIns="121900" tIns="121900" rIns="121900" bIns="121900" anchor="t" anchorCtr="0">
            <a:normAutofit/>
          </a:bodyPr>
          <a:lstStyle>
            <a:lvl1pPr marL="457200" lvl="0" indent="-336550">
              <a:spcBef>
                <a:spcPts val="0"/>
              </a:spcBef>
              <a:spcAft>
                <a:spcPts val="0"/>
              </a:spcAft>
              <a:buSzPts val="1700"/>
              <a:buChar char="●"/>
              <a:defRPr/>
            </a:lvl1pPr>
            <a:lvl2pPr marL="914400" lvl="1" indent="-323850">
              <a:spcBef>
                <a:spcPts val="0"/>
              </a:spcBef>
              <a:spcAft>
                <a:spcPts val="0"/>
              </a:spcAft>
              <a:buSzPts val="1500"/>
              <a:buChar char="○"/>
              <a:defRPr/>
            </a:lvl2pPr>
            <a:lvl3pPr marL="1371600" lvl="2" indent="-323850">
              <a:spcBef>
                <a:spcPts val="0"/>
              </a:spcBef>
              <a:spcAft>
                <a:spcPts val="0"/>
              </a:spcAft>
              <a:buSzPts val="1500"/>
              <a:buChar char="■"/>
              <a:defRPr/>
            </a:lvl3pPr>
            <a:lvl4pPr marL="1828800" lvl="3" indent="-323850">
              <a:spcBef>
                <a:spcPts val="0"/>
              </a:spcBef>
              <a:spcAft>
                <a:spcPts val="0"/>
              </a:spcAft>
              <a:buSzPts val="1500"/>
              <a:buChar char="●"/>
              <a:defRPr/>
            </a:lvl4pPr>
            <a:lvl5pPr marL="2286000" lvl="4" indent="-323850">
              <a:spcBef>
                <a:spcPts val="0"/>
              </a:spcBef>
              <a:spcAft>
                <a:spcPts val="0"/>
              </a:spcAft>
              <a:buSzPts val="1500"/>
              <a:buChar char="○"/>
              <a:defRPr/>
            </a:lvl5pPr>
            <a:lvl6pPr marL="2743200" lvl="5" indent="-323850">
              <a:spcBef>
                <a:spcPts val="0"/>
              </a:spcBef>
              <a:spcAft>
                <a:spcPts val="0"/>
              </a:spcAft>
              <a:buSzPts val="1500"/>
              <a:buChar char="■"/>
              <a:defRPr/>
            </a:lvl6pPr>
            <a:lvl7pPr marL="3200400" lvl="6" indent="-323850">
              <a:spcBef>
                <a:spcPts val="0"/>
              </a:spcBef>
              <a:spcAft>
                <a:spcPts val="0"/>
              </a:spcAft>
              <a:buSzPts val="1500"/>
              <a:buChar char="●"/>
              <a:defRPr/>
            </a:lvl7pPr>
            <a:lvl8pPr marL="3657600" lvl="7" indent="-323850">
              <a:spcBef>
                <a:spcPts val="0"/>
              </a:spcBef>
              <a:spcAft>
                <a:spcPts val="0"/>
              </a:spcAft>
              <a:buSzPts val="1500"/>
              <a:buChar char="○"/>
              <a:defRPr/>
            </a:lvl8pPr>
            <a:lvl9pPr marL="4114800" lvl="8" indent="-323850">
              <a:spcBef>
                <a:spcPts val="0"/>
              </a:spcBef>
              <a:spcAft>
                <a:spcPts val="0"/>
              </a:spcAft>
              <a:buSzPts val="1500"/>
              <a:buChar char="■"/>
              <a:defRPr/>
            </a:lvl9pPr>
          </a:lstStyle>
          <a:p>
            <a:endParaRPr/>
          </a:p>
        </p:txBody>
      </p:sp>
      <p:sp>
        <p:nvSpPr>
          <p:cNvPr id="38" name="Google Shape;38;gdbaa6343df_1_161"/>
          <p:cNvSpPr txBox="1">
            <a:spLocks noGrp="1"/>
          </p:cNvSpPr>
          <p:nvPr>
            <p:ph type="body" idx="2"/>
          </p:nvPr>
        </p:nvSpPr>
        <p:spPr>
          <a:xfrm>
            <a:off x="6191471" y="2771833"/>
            <a:ext cx="5032500" cy="3014700"/>
          </a:xfrm>
          <a:prstGeom prst="rect">
            <a:avLst/>
          </a:prstGeom>
        </p:spPr>
        <p:txBody>
          <a:bodyPr spcFirstLastPara="1" wrap="square" lIns="121900" tIns="121900" rIns="121900" bIns="121900" anchor="t" anchorCtr="0">
            <a:normAutofit/>
          </a:bodyPr>
          <a:lstStyle>
            <a:lvl1pPr marL="457200" lvl="0" indent="-336550">
              <a:spcBef>
                <a:spcPts val="0"/>
              </a:spcBef>
              <a:spcAft>
                <a:spcPts val="0"/>
              </a:spcAft>
              <a:buSzPts val="1700"/>
              <a:buChar char="●"/>
              <a:defRPr/>
            </a:lvl1pPr>
            <a:lvl2pPr marL="914400" lvl="1" indent="-323850">
              <a:spcBef>
                <a:spcPts val="0"/>
              </a:spcBef>
              <a:spcAft>
                <a:spcPts val="0"/>
              </a:spcAft>
              <a:buSzPts val="1500"/>
              <a:buChar char="○"/>
              <a:defRPr/>
            </a:lvl2pPr>
            <a:lvl3pPr marL="1371600" lvl="2" indent="-323850">
              <a:spcBef>
                <a:spcPts val="0"/>
              </a:spcBef>
              <a:spcAft>
                <a:spcPts val="0"/>
              </a:spcAft>
              <a:buSzPts val="1500"/>
              <a:buChar char="■"/>
              <a:defRPr/>
            </a:lvl3pPr>
            <a:lvl4pPr marL="1828800" lvl="3" indent="-323850">
              <a:spcBef>
                <a:spcPts val="0"/>
              </a:spcBef>
              <a:spcAft>
                <a:spcPts val="0"/>
              </a:spcAft>
              <a:buSzPts val="1500"/>
              <a:buChar char="●"/>
              <a:defRPr/>
            </a:lvl4pPr>
            <a:lvl5pPr marL="2286000" lvl="4" indent="-323850">
              <a:spcBef>
                <a:spcPts val="0"/>
              </a:spcBef>
              <a:spcAft>
                <a:spcPts val="0"/>
              </a:spcAft>
              <a:buSzPts val="1500"/>
              <a:buChar char="○"/>
              <a:defRPr/>
            </a:lvl5pPr>
            <a:lvl6pPr marL="2743200" lvl="5" indent="-323850">
              <a:spcBef>
                <a:spcPts val="0"/>
              </a:spcBef>
              <a:spcAft>
                <a:spcPts val="0"/>
              </a:spcAft>
              <a:buSzPts val="1500"/>
              <a:buChar char="■"/>
              <a:defRPr/>
            </a:lvl6pPr>
            <a:lvl7pPr marL="3200400" lvl="6" indent="-323850">
              <a:spcBef>
                <a:spcPts val="0"/>
              </a:spcBef>
              <a:spcAft>
                <a:spcPts val="0"/>
              </a:spcAft>
              <a:buSzPts val="1500"/>
              <a:buChar char="●"/>
              <a:defRPr/>
            </a:lvl7pPr>
            <a:lvl8pPr marL="3657600" lvl="7" indent="-323850">
              <a:spcBef>
                <a:spcPts val="0"/>
              </a:spcBef>
              <a:spcAft>
                <a:spcPts val="0"/>
              </a:spcAft>
              <a:buSzPts val="1500"/>
              <a:buChar char="○"/>
              <a:defRPr/>
            </a:lvl8pPr>
            <a:lvl9pPr marL="4114800" lvl="8" indent="-323850">
              <a:spcBef>
                <a:spcPts val="0"/>
              </a:spcBef>
              <a:spcAft>
                <a:spcPts val="0"/>
              </a:spcAft>
              <a:buSzPts val="1500"/>
              <a:buChar char="■"/>
              <a:defRPr/>
            </a:lvl9pPr>
          </a:lstStyle>
          <a:p>
            <a:endParaRPr/>
          </a:p>
        </p:txBody>
      </p:sp>
      <p:sp>
        <p:nvSpPr>
          <p:cNvPr id="39" name="Google Shape;39;gdbaa6343df_1_161"/>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gdbaa6343df_1_170"/>
          <p:cNvSpPr/>
          <p:nvPr/>
        </p:nvSpPr>
        <p:spPr>
          <a:xfrm>
            <a:off x="0" y="0"/>
            <a:ext cx="12192000" cy="6504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42" name="Google Shape;42;gdbaa6343df_1_170"/>
          <p:cNvGrpSpPr/>
          <p:nvPr/>
        </p:nvGrpSpPr>
        <p:grpSpPr>
          <a:xfrm>
            <a:off x="1107036" y="1588427"/>
            <a:ext cx="994316" cy="61102"/>
            <a:chOff x="4580561" y="2589004"/>
            <a:chExt cx="1064464" cy="25200"/>
          </a:xfrm>
        </p:grpSpPr>
        <p:sp>
          <p:nvSpPr>
            <p:cNvPr id="43" name="Google Shape;43;gdbaa6343df_1_170"/>
            <p:cNvSpPr/>
            <p:nvPr/>
          </p:nvSpPr>
          <p:spPr>
            <a:xfrm rot="-5400000">
              <a:off x="5366325" y="2335504"/>
              <a:ext cx="25200" cy="5322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44" name="Google Shape;44;gdbaa6343df_1_170"/>
            <p:cNvSpPr/>
            <p:nvPr/>
          </p:nvSpPr>
          <p:spPr>
            <a:xfrm rot="-5400000">
              <a:off x="4836311" y="2333254"/>
              <a:ext cx="25200" cy="5367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45" name="Google Shape;45;gdbaa6343df_1_170"/>
          <p:cNvSpPr txBox="1">
            <a:spLocks noGrp="1"/>
          </p:cNvSpPr>
          <p:nvPr>
            <p:ph type="title"/>
          </p:nvPr>
        </p:nvSpPr>
        <p:spPr>
          <a:xfrm>
            <a:off x="972600" y="1758200"/>
            <a:ext cx="10251300" cy="713700"/>
          </a:xfrm>
          <a:prstGeom prst="rect">
            <a:avLst/>
          </a:prstGeom>
        </p:spPr>
        <p:txBody>
          <a:bodyPr spcFirstLastPara="1" wrap="square" lIns="121900" tIns="121900" rIns="121900" bIns="121900" anchor="t" anchorCtr="0">
            <a:normAutofit/>
          </a:bodyPr>
          <a:lstStyle>
            <a:lvl1pPr lvl="0">
              <a:spcBef>
                <a:spcPts val="0"/>
              </a:spcBef>
              <a:spcAft>
                <a:spcPts val="0"/>
              </a:spcAft>
              <a:buSzPts val="3500"/>
              <a:buNone/>
              <a:defRPr sz="3500"/>
            </a:lvl1pPr>
            <a:lvl2pPr lvl="1">
              <a:spcBef>
                <a:spcPts val="0"/>
              </a:spcBef>
              <a:spcAft>
                <a:spcPts val="0"/>
              </a:spcAft>
              <a:buSzPts val="3500"/>
              <a:buNone/>
              <a:defRPr sz="3500"/>
            </a:lvl2pPr>
            <a:lvl3pPr lvl="2">
              <a:spcBef>
                <a:spcPts val="0"/>
              </a:spcBef>
              <a:spcAft>
                <a:spcPts val="0"/>
              </a:spcAft>
              <a:buSzPts val="3500"/>
              <a:buNone/>
              <a:defRPr sz="3500"/>
            </a:lvl3pPr>
            <a:lvl4pPr lvl="3">
              <a:spcBef>
                <a:spcPts val="0"/>
              </a:spcBef>
              <a:spcAft>
                <a:spcPts val="0"/>
              </a:spcAft>
              <a:buSzPts val="3500"/>
              <a:buNone/>
              <a:defRPr sz="3500"/>
            </a:lvl4pPr>
            <a:lvl5pPr lvl="4">
              <a:spcBef>
                <a:spcPts val="0"/>
              </a:spcBef>
              <a:spcAft>
                <a:spcPts val="0"/>
              </a:spcAft>
              <a:buSzPts val="3500"/>
              <a:buNone/>
              <a:defRPr sz="3500"/>
            </a:lvl5pPr>
            <a:lvl6pPr lvl="5">
              <a:spcBef>
                <a:spcPts val="0"/>
              </a:spcBef>
              <a:spcAft>
                <a:spcPts val="0"/>
              </a:spcAft>
              <a:buSzPts val="3500"/>
              <a:buNone/>
              <a:defRPr sz="3500"/>
            </a:lvl6pPr>
            <a:lvl7pPr lvl="6">
              <a:spcBef>
                <a:spcPts val="0"/>
              </a:spcBef>
              <a:spcAft>
                <a:spcPts val="0"/>
              </a:spcAft>
              <a:buSzPts val="3500"/>
              <a:buNone/>
              <a:defRPr sz="3500"/>
            </a:lvl7pPr>
            <a:lvl8pPr lvl="7">
              <a:spcBef>
                <a:spcPts val="0"/>
              </a:spcBef>
              <a:spcAft>
                <a:spcPts val="0"/>
              </a:spcAft>
              <a:buSzPts val="3500"/>
              <a:buNone/>
              <a:defRPr sz="3500"/>
            </a:lvl8pPr>
            <a:lvl9pPr lvl="8">
              <a:spcBef>
                <a:spcPts val="0"/>
              </a:spcBef>
              <a:spcAft>
                <a:spcPts val="0"/>
              </a:spcAft>
              <a:buSzPts val="3500"/>
              <a:buNone/>
              <a:defRPr sz="3500"/>
            </a:lvl9pPr>
          </a:lstStyle>
          <a:p>
            <a:endParaRPr/>
          </a:p>
        </p:txBody>
      </p:sp>
      <p:sp>
        <p:nvSpPr>
          <p:cNvPr id="46" name="Google Shape;46;gdbaa6343df_1_170"/>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gdbaa6343df_1_177"/>
          <p:cNvSpPr/>
          <p:nvPr/>
        </p:nvSpPr>
        <p:spPr>
          <a:xfrm>
            <a:off x="0" y="0"/>
            <a:ext cx="12192000" cy="6504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49" name="Google Shape;49;gdbaa6343df_1_177"/>
          <p:cNvGrpSpPr/>
          <p:nvPr/>
        </p:nvGrpSpPr>
        <p:grpSpPr>
          <a:xfrm>
            <a:off x="1107036" y="1588427"/>
            <a:ext cx="994316" cy="61102"/>
            <a:chOff x="4580561" y="2589004"/>
            <a:chExt cx="1064464" cy="25200"/>
          </a:xfrm>
        </p:grpSpPr>
        <p:sp>
          <p:nvSpPr>
            <p:cNvPr id="50" name="Google Shape;50;gdbaa6343df_1_177"/>
            <p:cNvSpPr/>
            <p:nvPr/>
          </p:nvSpPr>
          <p:spPr>
            <a:xfrm rot="-5400000">
              <a:off x="5366325" y="2335504"/>
              <a:ext cx="25200" cy="5322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1" name="Google Shape;51;gdbaa6343df_1_177"/>
            <p:cNvSpPr/>
            <p:nvPr/>
          </p:nvSpPr>
          <p:spPr>
            <a:xfrm rot="-5400000">
              <a:off x="4836311" y="2333254"/>
              <a:ext cx="25200" cy="5367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52" name="Google Shape;52;gdbaa6343df_1_177"/>
          <p:cNvSpPr txBox="1">
            <a:spLocks noGrp="1"/>
          </p:cNvSpPr>
          <p:nvPr>
            <p:ph type="title"/>
          </p:nvPr>
        </p:nvSpPr>
        <p:spPr>
          <a:xfrm>
            <a:off x="973333" y="1758200"/>
            <a:ext cx="4401300" cy="1842000"/>
          </a:xfrm>
          <a:prstGeom prst="rect">
            <a:avLst/>
          </a:prstGeom>
        </p:spPr>
        <p:txBody>
          <a:bodyPr spcFirstLastPara="1" wrap="square" lIns="121900" tIns="121900" rIns="121900" bIns="121900" anchor="t" anchorCtr="0">
            <a:normAutofit/>
          </a:bodyPr>
          <a:lstStyle>
            <a:lvl1pPr lvl="0">
              <a:spcBef>
                <a:spcPts val="0"/>
              </a:spcBef>
              <a:spcAft>
                <a:spcPts val="0"/>
              </a:spcAft>
              <a:buSzPts val="3500"/>
              <a:buNone/>
              <a:defRPr sz="3500"/>
            </a:lvl1pPr>
            <a:lvl2pPr lvl="1">
              <a:spcBef>
                <a:spcPts val="0"/>
              </a:spcBef>
              <a:spcAft>
                <a:spcPts val="0"/>
              </a:spcAft>
              <a:buSzPts val="3500"/>
              <a:buNone/>
              <a:defRPr sz="3500"/>
            </a:lvl2pPr>
            <a:lvl3pPr lvl="2">
              <a:spcBef>
                <a:spcPts val="0"/>
              </a:spcBef>
              <a:spcAft>
                <a:spcPts val="0"/>
              </a:spcAft>
              <a:buSzPts val="3500"/>
              <a:buNone/>
              <a:defRPr sz="3500"/>
            </a:lvl3pPr>
            <a:lvl4pPr lvl="3">
              <a:spcBef>
                <a:spcPts val="0"/>
              </a:spcBef>
              <a:spcAft>
                <a:spcPts val="0"/>
              </a:spcAft>
              <a:buSzPts val="3500"/>
              <a:buNone/>
              <a:defRPr sz="3500"/>
            </a:lvl4pPr>
            <a:lvl5pPr lvl="4">
              <a:spcBef>
                <a:spcPts val="0"/>
              </a:spcBef>
              <a:spcAft>
                <a:spcPts val="0"/>
              </a:spcAft>
              <a:buSzPts val="3500"/>
              <a:buNone/>
              <a:defRPr sz="3500"/>
            </a:lvl5pPr>
            <a:lvl6pPr lvl="5">
              <a:spcBef>
                <a:spcPts val="0"/>
              </a:spcBef>
              <a:spcAft>
                <a:spcPts val="0"/>
              </a:spcAft>
              <a:buSzPts val="3500"/>
              <a:buNone/>
              <a:defRPr sz="3500"/>
            </a:lvl6pPr>
            <a:lvl7pPr lvl="6">
              <a:spcBef>
                <a:spcPts val="0"/>
              </a:spcBef>
              <a:spcAft>
                <a:spcPts val="0"/>
              </a:spcAft>
              <a:buSzPts val="3500"/>
              <a:buNone/>
              <a:defRPr sz="3500"/>
            </a:lvl7pPr>
            <a:lvl8pPr lvl="7">
              <a:spcBef>
                <a:spcPts val="0"/>
              </a:spcBef>
              <a:spcAft>
                <a:spcPts val="0"/>
              </a:spcAft>
              <a:buSzPts val="3500"/>
              <a:buNone/>
              <a:defRPr sz="3500"/>
            </a:lvl8pPr>
            <a:lvl9pPr lvl="8">
              <a:spcBef>
                <a:spcPts val="0"/>
              </a:spcBef>
              <a:spcAft>
                <a:spcPts val="0"/>
              </a:spcAft>
              <a:buSzPts val="3500"/>
              <a:buNone/>
              <a:defRPr sz="3500"/>
            </a:lvl9pPr>
          </a:lstStyle>
          <a:p>
            <a:endParaRPr/>
          </a:p>
        </p:txBody>
      </p:sp>
      <p:sp>
        <p:nvSpPr>
          <p:cNvPr id="53" name="Google Shape;53;gdbaa6343df_1_177"/>
          <p:cNvSpPr txBox="1">
            <a:spLocks noGrp="1"/>
          </p:cNvSpPr>
          <p:nvPr>
            <p:ph type="body" idx="1"/>
          </p:nvPr>
        </p:nvSpPr>
        <p:spPr>
          <a:xfrm>
            <a:off x="961633" y="3708967"/>
            <a:ext cx="4401300" cy="2130000"/>
          </a:xfrm>
          <a:prstGeom prst="rect">
            <a:avLst/>
          </a:prstGeom>
        </p:spPr>
        <p:txBody>
          <a:bodyPr spcFirstLastPara="1" wrap="square" lIns="121900" tIns="121900" rIns="121900" bIns="121900" anchor="t" anchorCtr="0">
            <a:normAutofit/>
          </a:bodyPr>
          <a:lstStyle>
            <a:lvl1pPr marL="457200" lvl="0" indent="-336550">
              <a:spcBef>
                <a:spcPts val="0"/>
              </a:spcBef>
              <a:spcAft>
                <a:spcPts val="0"/>
              </a:spcAft>
              <a:buSzPts val="1700"/>
              <a:buChar char="●"/>
              <a:defRPr/>
            </a:lvl1pPr>
            <a:lvl2pPr marL="914400" lvl="1" indent="-323850">
              <a:spcBef>
                <a:spcPts val="0"/>
              </a:spcBef>
              <a:spcAft>
                <a:spcPts val="0"/>
              </a:spcAft>
              <a:buSzPts val="1500"/>
              <a:buChar char="○"/>
              <a:defRPr/>
            </a:lvl2pPr>
            <a:lvl3pPr marL="1371600" lvl="2" indent="-323850">
              <a:spcBef>
                <a:spcPts val="0"/>
              </a:spcBef>
              <a:spcAft>
                <a:spcPts val="0"/>
              </a:spcAft>
              <a:buSzPts val="1500"/>
              <a:buChar char="■"/>
              <a:defRPr/>
            </a:lvl3pPr>
            <a:lvl4pPr marL="1828800" lvl="3" indent="-323850">
              <a:spcBef>
                <a:spcPts val="0"/>
              </a:spcBef>
              <a:spcAft>
                <a:spcPts val="0"/>
              </a:spcAft>
              <a:buSzPts val="1500"/>
              <a:buChar char="●"/>
              <a:defRPr/>
            </a:lvl4pPr>
            <a:lvl5pPr marL="2286000" lvl="4" indent="-323850">
              <a:spcBef>
                <a:spcPts val="0"/>
              </a:spcBef>
              <a:spcAft>
                <a:spcPts val="0"/>
              </a:spcAft>
              <a:buSzPts val="1500"/>
              <a:buChar char="○"/>
              <a:defRPr/>
            </a:lvl5pPr>
            <a:lvl6pPr marL="2743200" lvl="5" indent="-323850">
              <a:spcBef>
                <a:spcPts val="0"/>
              </a:spcBef>
              <a:spcAft>
                <a:spcPts val="0"/>
              </a:spcAft>
              <a:buSzPts val="1500"/>
              <a:buChar char="■"/>
              <a:defRPr/>
            </a:lvl6pPr>
            <a:lvl7pPr marL="3200400" lvl="6" indent="-323850">
              <a:spcBef>
                <a:spcPts val="0"/>
              </a:spcBef>
              <a:spcAft>
                <a:spcPts val="0"/>
              </a:spcAft>
              <a:buSzPts val="1500"/>
              <a:buChar char="●"/>
              <a:defRPr/>
            </a:lvl7pPr>
            <a:lvl8pPr marL="3657600" lvl="7" indent="-323850">
              <a:spcBef>
                <a:spcPts val="0"/>
              </a:spcBef>
              <a:spcAft>
                <a:spcPts val="0"/>
              </a:spcAft>
              <a:buSzPts val="1500"/>
              <a:buChar char="○"/>
              <a:defRPr/>
            </a:lvl8pPr>
            <a:lvl9pPr marL="4114800" lvl="8" indent="-323850">
              <a:spcBef>
                <a:spcPts val="0"/>
              </a:spcBef>
              <a:spcAft>
                <a:spcPts val="0"/>
              </a:spcAft>
              <a:buSzPts val="1500"/>
              <a:buChar char="■"/>
              <a:defRPr/>
            </a:lvl9pPr>
          </a:lstStyle>
          <a:p>
            <a:endParaRPr/>
          </a:p>
        </p:txBody>
      </p:sp>
      <p:sp>
        <p:nvSpPr>
          <p:cNvPr id="54" name="Google Shape;54;gdbaa6343df_1_177"/>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gdbaa6343df_1_185"/>
          <p:cNvGrpSpPr/>
          <p:nvPr/>
        </p:nvGrpSpPr>
        <p:grpSpPr>
          <a:xfrm>
            <a:off x="1107036" y="5558926"/>
            <a:ext cx="994316" cy="61102"/>
            <a:chOff x="4580561" y="2589004"/>
            <a:chExt cx="1064464" cy="25200"/>
          </a:xfrm>
        </p:grpSpPr>
        <p:sp>
          <p:nvSpPr>
            <p:cNvPr id="57" name="Google Shape;57;gdbaa6343df_1_185"/>
            <p:cNvSpPr/>
            <p:nvPr/>
          </p:nvSpPr>
          <p:spPr>
            <a:xfrm rot="-5400000">
              <a:off x="5366325" y="2335504"/>
              <a:ext cx="25200" cy="5322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58" name="Google Shape;58;gdbaa6343df_1_185"/>
            <p:cNvSpPr/>
            <p:nvPr/>
          </p:nvSpPr>
          <p:spPr>
            <a:xfrm rot="-5400000">
              <a:off x="4836311" y="2333254"/>
              <a:ext cx="25200" cy="5367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59" name="Google Shape;59;gdbaa6343df_1_185"/>
          <p:cNvSpPr txBox="1">
            <a:spLocks noGrp="1"/>
          </p:cNvSpPr>
          <p:nvPr>
            <p:ph type="title"/>
          </p:nvPr>
        </p:nvSpPr>
        <p:spPr>
          <a:xfrm>
            <a:off x="972600" y="1152400"/>
            <a:ext cx="9361500" cy="3980100"/>
          </a:xfrm>
          <a:prstGeom prst="rect">
            <a:avLst/>
          </a:prstGeom>
        </p:spPr>
        <p:txBody>
          <a:bodyPr spcFirstLastPara="1" wrap="square" lIns="121900" tIns="121900" rIns="121900" bIns="121900" anchor="ctr"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60" name="Google Shape;60;gdbaa6343df_1_185"/>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gdbaa6343df_1_191"/>
          <p:cNvSpPr/>
          <p:nvPr/>
        </p:nvSpPr>
        <p:spPr>
          <a:xfrm>
            <a:off x="0" y="0"/>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nvGrpSpPr>
          <p:cNvPr id="63" name="Google Shape;63;gdbaa6343df_1_191"/>
          <p:cNvGrpSpPr/>
          <p:nvPr/>
        </p:nvGrpSpPr>
        <p:grpSpPr>
          <a:xfrm>
            <a:off x="1107036" y="1588427"/>
            <a:ext cx="994316" cy="61102"/>
            <a:chOff x="4580561" y="2589004"/>
            <a:chExt cx="1064464" cy="25200"/>
          </a:xfrm>
        </p:grpSpPr>
        <p:sp>
          <p:nvSpPr>
            <p:cNvPr id="64" name="Google Shape;64;gdbaa6343df_1_191"/>
            <p:cNvSpPr/>
            <p:nvPr/>
          </p:nvSpPr>
          <p:spPr>
            <a:xfrm rot="-5400000">
              <a:off x="5366325" y="2335504"/>
              <a:ext cx="25200" cy="532200"/>
            </a:xfrm>
            <a:prstGeom prst="rect">
              <a:avLst/>
            </a:pr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65" name="Google Shape;65;gdbaa6343df_1_191"/>
            <p:cNvSpPr/>
            <p:nvPr/>
          </p:nvSpPr>
          <p:spPr>
            <a:xfrm rot="-5400000">
              <a:off x="4836311" y="2333254"/>
              <a:ext cx="25200" cy="5367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grpSp>
      <p:sp>
        <p:nvSpPr>
          <p:cNvPr id="66" name="Google Shape;66;gdbaa6343df_1_191"/>
          <p:cNvSpPr txBox="1">
            <a:spLocks noGrp="1"/>
          </p:cNvSpPr>
          <p:nvPr>
            <p:ph type="title"/>
          </p:nvPr>
        </p:nvSpPr>
        <p:spPr>
          <a:xfrm>
            <a:off x="973333" y="1758200"/>
            <a:ext cx="4401300" cy="2249700"/>
          </a:xfrm>
          <a:prstGeom prst="rect">
            <a:avLst/>
          </a:prstGeom>
        </p:spPr>
        <p:txBody>
          <a:bodyPr spcFirstLastPara="1" wrap="square" lIns="121900" tIns="121900" rIns="121900" bIns="121900" anchor="t" anchorCtr="0">
            <a:normAutofit/>
          </a:bodyPr>
          <a:lstStyle>
            <a:lvl1pPr lvl="0">
              <a:spcBef>
                <a:spcPts val="0"/>
              </a:spcBef>
              <a:spcAft>
                <a:spcPts val="0"/>
              </a:spcAft>
              <a:buSzPts val="3500"/>
              <a:buNone/>
              <a:defRPr sz="3500"/>
            </a:lvl1pPr>
            <a:lvl2pPr lvl="1">
              <a:spcBef>
                <a:spcPts val="0"/>
              </a:spcBef>
              <a:spcAft>
                <a:spcPts val="0"/>
              </a:spcAft>
              <a:buSzPts val="3500"/>
              <a:buNone/>
              <a:defRPr sz="3500"/>
            </a:lvl2pPr>
            <a:lvl3pPr lvl="2">
              <a:spcBef>
                <a:spcPts val="0"/>
              </a:spcBef>
              <a:spcAft>
                <a:spcPts val="0"/>
              </a:spcAft>
              <a:buSzPts val="3500"/>
              <a:buNone/>
              <a:defRPr sz="3500"/>
            </a:lvl3pPr>
            <a:lvl4pPr lvl="3">
              <a:spcBef>
                <a:spcPts val="0"/>
              </a:spcBef>
              <a:spcAft>
                <a:spcPts val="0"/>
              </a:spcAft>
              <a:buSzPts val="3500"/>
              <a:buNone/>
              <a:defRPr sz="3500"/>
            </a:lvl4pPr>
            <a:lvl5pPr lvl="4">
              <a:spcBef>
                <a:spcPts val="0"/>
              </a:spcBef>
              <a:spcAft>
                <a:spcPts val="0"/>
              </a:spcAft>
              <a:buSzPts val="3500"/>
              <a:buNone/>
              <a:defRPr sz="3500"/>
            </a:lvl5pPr>
            <a:lvl6pPr lvl="5">
              <a:spcBef>
                <a:spcPts val="0"/>
              </a:spcBef>
              <a:spcAft>
                <a:spcPts val="0"/>
              </a:spcAft>
              <a:buSzPts val="3500"/>
              <a:buNone/>
              <a:defRPr sz="3500"/>
            </a:lvl6pPr>
            <a:lvl7pPr lvl="6">
              <a:spcBef>
                <a:spcPts val="0"/>
              </a:spcBef>
              <a:spcAft>
                <a:spcPts val="0"/>
              </a:spcAft>
              <a:buSzPts val="3500"/>
              <a:buNone/>
              <a:defRPr sz="3500"/>
            </a:lvl7pPr>
            <a:lvl8pPr lvl="7">
              <a:spcBef>
                <a:spcPts val="0"/>
              </a:spcBef>
              <a:spcAft>
                <a:spcPts val="0"/>
              </a:spcAft>
              <a:buSzPts val="3500"/>
              <a:buNone/>
              <a:defRPr sz="3500"/>
            </a:lvl8pPr>
            <a:lvl9pPr lvl="8">
              <a:spcBef>
                <a:spcPts val="0"/>
              </a:spcBef>
              <a:spcAft>
                <a:spcPts val="0"/>
              </a:spcAft>
              <a:buSzPts val="3500"/>
              <a:buNone/>
              <a:defRPr sz="3500"/>
            </a:lvl9pPr>
          </a:lstStyle>
          <a:p>
            <a:endParaRPr/>
          </a:p>
        </p:txBody>
      </p:sp>
      <p:sp>
        <p:nvSpPr>
          <p:cNvPr id="67" name="Google Shape;67;gdbaa6343df_1_191"/>
          <p:cNvSpPr txBox="1">
            <a:spLocks noGrp="1"/>
          </p:cNvSpPr>
          <p:nvPr>
            <p:ph type="subTitle" idx="1"/>
          </p:nvPr>
        </p:nvSpPr>
        <p:spPr>
          <a:xfrm>
            <a:off x="966600" y="4215367"/>
            <a:ext cx="4401300" cy="1011900"/>
          </a:xfrm>
          <a:prstGeom prst="rect">
            <a:avLst/>
          </a:prstGeom>
        </p:spPr>
        <p:txBody>
          <a:bodyPr spcFirstLastPara="1" wrap="square" lIns="121900" tIns="121900" rIns="121900" bIns="121900" anchor="t" anchorCtr="0">
            <a:normAutofit/>
          </a:bodyPr>
          <a:lstStyle>
            <a:lvl1pPr lvl="0">
              <a:lnSpc>
                <a:spcPct val="100000"/>
              </a:lnSpc>
              <a:spcBef>
                <a:spcPts val="0"/>
              </a:spcBef>
              <a:spcAft>
                <a:spcPts val="0"/>
              </a:spcAft>
              <a:buSzPts val="2100"/>
              <a:buNone/>
              <a:defRPr sz="2100"/>
            </a:lvl1pPr>
            <a:lvl2pPr lvl="1">
              <a:lnSpc>
                <a:spcPct val="100000"/>
              </a:lnSpc>
              <a:spcBef>
                <a:spcPts val="0"/>
              </a:spcBef>
              <a:spcAft>
                <a:spcPts val="0"/>
              </a:spcAft>
              <a:buSzPts val="2100"/>
              <a:buNone/>
              <a:defRPr sz="2100"/>
            </a:lvl2pPr>
            <a:lvl3pPr lvl="2">
              <a:lnSpc>
                <a:spcPct val="100000"/>
              </a:lnSpc>
              <a:spcBef>
                <a:spcPts val="0"/>
              </a:spcBef>
              <a:spcAft>
                <a:spcPts val="0"/>
              </a:spcAft>
              <a:buSzPts val="2100"/>
              <a:buNone/>
              <a:defRPr sz="2100"/>
            </a:lvl3pPr>
            <a:lvl4pPr lvl="3">
              <a:lnSpc>
                <a:spcPct val="100000"/>
              </a:lnSpc>
              <a:spcBef>
                <a:spcPts val="0"/>
              </a:spcBef>
              <a:spcAft>
                <a:spcPts val="0"/>
              </a:spcAft>
              <a:buSzPts val="2100"/>
              <a:buNone/>
              <a:defRPr sz="2100"/>
            </a:lvl4pPr>
            <a:lvl5pPr lvl="4">
              <a:lnSpc>
                <a:spcPct val="100000"/>
              </a:lnSpc>
              <a:spcBef>
                <a:spcPts val="0"/>
              </a:spcBef>
              <a:spcAft>
                <a:spcPts val="0"/>
              </a:spcAft>
              <a:buSzPts val="2100"/>
              <a:buNone/>
              <a:defRPr sz="2100"/>
            </a:lvl5pPr>
            <a:lvl6pPr lvl="5">
              <a:lnSpc>
                <a:spcPct val="100000"/>
              </a:lnSpc>
              <a:spcBef>
                <a:spcPts val="0"/>
              </a:spcBef>
              <a:spcAft>
                <a:spcPts val="0"/>
              </a:spcAft>
              <a:buSzPts val="2100"/>
              <a:buNone/>
              <a:defRPr sz="2100"/>
            </a:lvl6pPr>
            <a:lvl7pPr lvl="6">
              <a:lnSpc>
                <a:spcPct val="100000"/>
              </a:lnSpc>
              <a:spcBef>
                <a:spcPts val="0"/>
              </a:spcBef>
              <a:spcAft>
                <a:spcPts val="0"/>
              </a:spcAft>
              <a:buSzPts val="2100"/>
              <a:buNone/>
              <a:defRPr sz="2100"/>
            </a:lvl7pPr>
            <a:lvl8pPr lvl="7">
              <a:lnSpc>
                <a:spcPct val="100000"/>
              </a:lnSpc>
              <a:spcBef>
                <a:spcPts val="0"/>
              </a:spcBef>
              <a:spcAft>
                <a:spcPts val="0"/>
              </a:spcAft>
              <a:buSzPts val="2100"/>
              <a:buNone/>
              <a:defRPr sz="2100"/>
            </a:lvl8pPr>
            <a:lvl9pPr lvl="8">
              <a:lnSpc>
                <a:spcPct val="100000"/>
              </a:lnSpc>
              <a:spcBef>
                <a:spcPts val="0"/>
              </a:spcBef>
              <a:spcAft>
                <a:spcPts val="0"/>
              </a:spcAft>
              <a:buSzPts val="2100"/>
              <a:buNone/>
              <a:defRPr sz="2100"/>
            </a:lvl9pPr>
          </a:lstStyle>
          <a:p>
            <a:endParaRPr/>
          </a:p>
        </p:txBody>
      </p:sp>
      <p:sp>
        <p:nvSpPr>
          <p:cNvPr id="68" name="Google Shape;68;gdbaa6343df_1_191"/>
          <p:cNvSpPr txBox="1">
            <a:spLocks noGrp="1"/>
          </p:cNvSpPr>
          <p:nvPr>
            <p:ph type="body" idx="2"/>
          </p:nvPr>
        </p:nvSpPr>
        <p:spPr>
          <a:xfrm>
            <a:off x="6898967" y="1803500"/>
            <a:ext cx="4499100" cy="4034100"/>
          </a:xfrm>
          <a:prstGeom prst="rect">
            <a:avLst/>
          </a:prstGeom>
        </p:spPr>
        <p:txBody>
          <a:bodyPr spcFirstLastPara="1" wrap="square" lIns="121900" tIns="121900" rIns="121900" bIns="121900" anchor="t" anchorCtr="0">
            <a:normAutofit/>
          </a:bodyPr>
          <a:lstStyle>
            <a:lvl1pPr marL="457200" lvl="0" indent="-336550">
              <a:spcBef>
                <a:spcPts val="0"/>
              </a:spcBef>
              <a:spcAft>
                <a:spcPts val="0"/>
              </a:spcAft>
              <a:buSzPts val="1700"/>
              <a:buChar char="●"/>
              <a:defRPr/>
            </a:lvl1pPr>
            <a:lvl2pPr marL="914400" lvl="1" indent="-323850">
              <a:spcBef>
                <a:spcPts val="0"/>
              </a:spcBef>
              <a:spcAft>
                <a:spcPts val="0"/>
              </a:spcAft>
              <a:buSzPts val="1500"/>
              <a:buChar char="○"/>
              <a:defRPr/>
            </a:lvl2pPr>
            <a:lvl3pPr marL="1371600" lvl="2" indent="-323850">
              <a:spcBef>
                <a:spcPts val="0"/>
              </a:spcBef>
              <a:spcAft>
                <a:spcPts val="0"/>
              </a:spcAft>
              <a:buSzPts val="1500"/>
              <a:buChar char="■"/>
              <a:defRPr/>
            </a:lvl3pPr>
            <a:lvl4pPr marL="1828800" lvl="3" indent="-323850">
              <a:spcBef>
                <a:spcPts val="0"/>
              </a:spcBef>
              <a:spcAft>
                <a:spcPts val="0"/>
              </a:spcAft>
              <a:buSzPts val="1500"/>
              <a:buChar char="●"/>
              <a:defRPr/>
            </a:lvl4pPr>
            <a:lvl5pPr marL="2286000" lvl="4" indent="-323850">
              <a:spcBef>
                <a:spcPts val="0"/>
              </a:spcBef>
              <a:spcAft>
                <a:spcPts val="0"/>
              </a:spcAft>
              <a:buSzPts val="1500"/>
              <a:buChar char="○"/>
              <a:defRPr/>
            </a:lvl5pPr>
            <a:lvl6pPr marL="2743200" lvl="5" indent="-323850">
              <a:spcBef>
                <a:spcPts val="0"/>
              </a:spcBef>
              <a:spcAft>
                <a:spcPts val="0"/>
              </a:spcAft>
              <a:buSzPts val="1500"/>
              <a:buChar char="■"/>
              <a:defRPr/>
            </a:lvl6pPr>
            <a:lvl7pPr marL="3200400" lvl="6" indent="-323850">
              <a:spcBef>
                <a:spcPts val="0"/>
              </a:spcBef>
              <a:spcAft>
                <a:spcPts val="0"/>
              </a:spcAft>
              <a:buSzPts val="1500"/>
              <a:buChar char="●"/>
              <a:defRPr/>
            </a:lvl7pPr>
            <a:lvl8pPr marL="3657600" lvl="7" indent="-323850">
              <a:spcBef>
                <a:spcPts val="0"/>
              </a:spcBef>
              <a:spcAft>
                <a:spcPts val="0"/>
              </a:spcAft>
              <a:buSzPts val="1500"/>
              <a:buChar char="○"/>
              <a:defRPr/>
            </a:lvl8pPr>
            <a:lvl9pPr marL="4114800" lvl="8" indent="-323850">
              <a:spcBef>
                <a:spcPts val="0"/>
              </a:spcBef>
              <a:spcAft>
                <a:spcPts val="0"/>
              </a:spcAft>
              <a:buSzPts val="1500"/>
              <a:buChar char="■"/>
              <a:defRPr/>
            </a:lvl9pPr>
          </a:lstStyle>
          <a:p>
            <a:endParaRPr/>
          </a:p>
        </p:txBody>
      </p:sp>
      <p:sp>
        <p:nvSpPr>
          <p:cNvPr id="69" name="Google Shape;69;gdbaa6343df_1_191"/>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gdbaa6343df_1_200"/>
          <p:cNvSpPr txBox="1">
            <a:spLocks noGrp="1"/>
          </p:cNvSpPr>
          <p:nvPr>
            <p:ph type="body" idx="1"/>
          </p:nvPr>
        </p:nvSpPr>
        <p:spPr>
          <a:xfrm>
            <a:off x="966600" y="5830068"/>
            <a:ext cx="10263300" cy="614100"/>
          </a:xfrm>
          <a:prstGeom prst="rect">
            <a:avLst/>
          </a:prstGeom>
        </p:spPr>
        <p:txBody>
          <a:bodyPr spcFirstLastPara="1" wrap="square" lIns="121900" tIns="121900" rIns="121900" bIns="121900" anchor="ctr" anchorCtr="0">
            <a:normAutofit/>
          </a:bodyPr>
          <a:lstStyle>
            <a:lvl1pPr marL="457200" lvl="0" indent="-228600">
              <a:lnSpc>
                <a:spcPct val="100000"/>
              </a:lnSpc>
              <a:spcBef>
                <a:spcPts val="0"/>
              </a:spcBef>
              <a:spcAft>
                <a:spcPts val="0"/>
              </a:spcAft>
              <a:buSzPts val="1700"/>
              <a:buNone/>
              <a:defRPr/>
            </a:lvl1pPr>
          </a:lstStyle>
          <a:p>
            <a:endParaRPr/>
          </a:p>
        </p:txBody>
      </p:sp>
      <p:sp>
        <p:nvSpPr>
          <p:cNvPr id="72" name="Google Shape;72;gdbaa6343df_1_200"/>
          <p:cNvSpPr txBox="1">
            <a:spLocks noGrp="1"/>
          </p:cNvSpPr>
          <p:nvPr>
            <p:ph type="sldNum" idx="12"/>
          </p:nvPr>
        </p:nvSpPr>
        <p:spPr>
          <a:xfrm>
            <a:off x="11381736" y="6333134"/>
            <a:ext cx="731700" cy="524700"/>
          </a:xfrm>
          <a:prstGeom prst="rect">
            <a:avLst/>
          </a:prstGeom>
        </p:spPr>
        <p:txBody>
          <a:bodyPr spcFirstLastPara="1" wrap="square" lIns="121900" tIns="121900" rIns="121900" bIns="1219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gdbaa6343df_1_135"/>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rmAutofit/>
          </a:bodyPr>
          <a:lstStyle>
            <a:lvl1pPr lvl="0">
              <a:spcBef>
                <a:spcPts val="0"/>
              </a:spcBef>
              <a:spcAft>
                <a:spcPts val="0"/>
              </a:spcAft>
              <a:buClr>
                <a:schemeClr val="dk2"/>
              </a:buClr>
              <a:buSzPts val="3700"/>
              <a:buFont typeface="Raleway"/>
              <a:buNone/>
              <a:defRPr sz="3700" b="1">
                <a:solidFill>
                  <a:schemeClr val="dk2"/>
                </a:solidFill>
                <a:latin typeface="Raleway"/>
                <a:ea typeface="Raleway"/>
                <a:cs typeface="Raleway"/>
                <a:sym typeface="Raleway"/>
              </a:defRPr>
            </a:lvl1pPr>
            <a:lvl2pPr lvl="1">
              <a:spcBef>
                <a:spcPts val="0"/>
              </a:spcBef>
              <a:spcAft>
                <a:spcPts val="0"/>
              </a:spcAft>
              <a:buClr>
                <a:schemeClr val="dk2"/>
              </a:buClr>
              <a:buSzPts val="3700"/>
              <a:buFont typeface="Raleway"/>
              <a:buNone/>
              <a:defRPr sz="3700" b="1">
                <a:solidFill>
                  <a:schemeClr val="dk2"/>
                </a:solidFill>
                <a:latin typeface="Raleway"/>
                <a:ea typeface="Raleway"/>
                <a:cs typeface="Raleway"/>
                <a:sym typeface="Raleway"/>
              </a:defRPr>
            </a:lvl2pPr>
            <a:lvl3pPr lvl="2">
              <a:spcBef>
                <a:spcPts val="0"/>
              </a:spcBef>
              <a:spcAft>
                <a:spcPts val="0"/>
              </a:spcAft>
              <a:buClr>
                <a:schemeClr val="dk2"/>
              </a:buClr>
              <a:buSzPts val="3700"/>
              <a:buFont typeface="Raleway"/>
              <a:buNone/>
              <a:defRPr sz="3700" b="1">
                <a:solidFill>
                  <a:schemeClr val="dk2"/>
                </a:solidFill>
                <a:latin typeface="Raleway"/>
                <a:ea typeface="Raleway"/>
                <a:cs typeface="Raleway"/>
                <a:sym typeface="Raleway"/>
              </a:defRPr>
            </a:lvl3pPr>
            <a:lvl4pPr lvl="3">
              <a:spcBef>
                <a:spcPts val="0"/>
              </a:spcBef>
              <a:spcAft>
                <a:spcPts val="0"/>
              </a:spcAft>
              <a:buClr>
                <a:schemeClr val="dk2"/>
              </a:buClr>
              <a:buSzPts val="3700"/>
              <a:buFont typeface="Raleway"/>
              <a:buNone/>
              <a:defRPr sz="3700" b="1">
                <a:solidFill>
                  <a:schemeClr val="dk2"/>
                </a:solidFill>
                <a:latin typeface="Raleway"/>
                <a:ea typeface="Raleway"/>
                <a:cs typeface="Raleway"/>
                <a:sym typeface="Raleway"/>
              </a:defRPr>
            </a:lvl4pPr>
            <a:lvl5pPr lvl="4">
              <a:spcBef>
                <a:spcPts val="0"/>
              </a:spcBef>
              <a:spcAft>
                <a:spcPts val="0"/>
              </a:spcAft>
              <a:buClr>
                <a:schemeClr val="dk2"/>
              </a:buClr>
              <a:buSzPts val="3700"/>
              <a:buFont typeface="Raleway"/>
              <a:buNone/>
              <a:defRPr sz="3700" b="1">
                <a:solidFill>
                  <a:schemeClr val="dk2"/>
                </a:solidFill>
                <a:latin typeface="Raleway"/>
                <a:ea typeface="Raleway"/>
                <a:cs typeface="Raleway"/>
                <a:sym typeface="Raleway"/>
              </a:defRPr>
            </a:lvl5pPr>
            <a:lvl6pPr lvl="5">
              <a:spcBef>
                <a:spcPts val="0"/>
              </a:spcBef>
              <a:spcAft>
                <a:spcPts val="0"/>
              </a:spcAft>
              <a:buClr>
                <a:schemeClr val="dk2"/>
              </a:buClr>
              <a:buSzPts val="3700"/>
              <a:buFont typeface="Raleway"/>
              <a:buNone/>
              <a:defRPr sz="3700" b="1">
                <a:solidFill>
                  <a:schemeClr val="dk2"/>
                </a:solidFill>
                <a:latin typeface="Raleway"/>
                <a:ea typeface="Raleway"/>
                <a:cs typeface="Raleway"/>
                <a:sym typeface="Raleway"/>
              </a:defRPr>
            </a:lvl6pPr>
            <a:lvl7pPr lvl="6">
              <a:spcBef>
                <a:spcPts val="0"/>
              </a:spcBef>
              <a:spcAft>
                <a:spcPts val="0"/>
              </a:spcAft>
              <a:buClr>
                <a:schemeClr val="dk2"/>
              </a:buClr>
              <a:buSzPts val="3700"/>
              <a:buFont typeface="Raleway"/>
              <a:buNone/>
              <a:defRPr sz="3700" b="1">
                <a:solidFill>
                  <a:schemeClr val="dk2"/>
                </a:solidFill>
                <a:latin typeface="Raleway"/>
                <a:ea typeface="Raleway"/>
                <a:cs typeface="Raleway"/>
                <a:sym typeface="Raleway"/>
              </a:defRPr>
            </a:lvl7pPr>
            <a:lvl8pPr lvl="7">
              <a:spcBef>
                <a:spcPts val="0"/>
              </a:spcBef>
              <a:spcAft>
                <a:spcPts val="0"/>
              </a:spcAft>
              <a:buClr>
                <a:schemeClr val="dk2"/>
              </a:buClr>
              <a:buSzPts val="3700"/>
              <a:buFont typeface="Raleway"/>
              <a:buNone/>
              <a:defRPr sz="3700" b="1">
                <a:solidFill>
                  <a:schemeClr val="dk2"/>
                </a:solidFill>
                <a:latin typeface="Raleway"/>
                <a:ea typeface="Raleway"/>
                <a:cs typeface="Raleway"/>
                <a:sym typeface="Raleway"/>
              </a:defRPr>
            </a:lvl8pPr>
            <a:lvl9pPr lvl="8">
              <a:spcBef>
                <a:spcPts val="0"/>
              </a:spcBef>
              <a:spcAft>
                <a:spcPts val="0"/>
              </a:spcAft>
              <a:buClr>
                <a:schemeClr val="dk2"/>
              </a:buClr>
              <a:buSzPts val="3700"/>
              <a:buFont typeface="Raleway"/>
              <a:buNone/>
              <a:defRPr sz="3700" b="1">
                <a:solidFill>
                  <a:schemeClr val="dk2"/>
                </a:solidFill>
                <a:latin typeface="Raleway"/>
                <a:ea typeface="Raleway"/>
                <a:cs typeface="Raleway"/>
                <a:sym typeface="Raleway"/>
              </a:defRPr>
            </a:lvl9pPr>
          </a:lstStyle>
          <a:p>
            <a:endParaRPr/>
          </a:p>
        </p:txBody>
      </p:sp>
      <p:sp>
        <p:nvSpPr>
          <p:cNvPr id="7" name="Google Shape;7;gdbaa6343df_1_135"/>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rmAutofit/>
          </a:bodyPr>
          <a:lstStyle>
            <a:lvl1pPr marL="457200" lvl="0" indent="-336550">
              <a:lnSpc>
                <a:spcPct val="115000"/>
              </a:lnSpc>
              <a:spcBef>
                <a:spcPts val="0"/>
              </a:spcBef>
              <a:spcAft>
                <a:spcPts val="0"/>
              </a:spcAft>
              <a:buClr>
                <a:schemeClr val="accent1"/>
              </a:buClr>
              <a:buSzPts val="1700"/>
              <a:buFont typeface="Lato"/>
              <a:buChar char="●"/>
              <a:defRPr sz="1700">
                <a:solidFill>
                  <a:schemeClr val="accent1"/>
                </a:solidFill>
                <a:latin typeface="Lato"/>
                <a:ea typeface="Lato"/>
                <a:cs typeface="Lato"/>
                <a:sym typeface="Lato"/>
              </a:defRPr>
            </a:lvl1pPr>
            <a:lvl2pPr marL="914400" lvl="1" indent="-323850">
              <a:lnSpc>
                <a:spcPct val="115000"/>
              </a:lnSpc>
              <a:spcBef>
                <a:spcPts val="0"/>
              </a:spcBef>
              <a:spcAft>
                <a:spcPts val="0"/>
              </a:spcAft>
              <a:buClr>
                <a:schemeClr val="accent1"/>
              </a:buClr>
              <a:buSzPts val="1500"/>
              <a:buFont typeface="Lato"/>
              <a:buChar char="○"/>
              <a:defRPr sz="1500">
                <a:solidFill>
                  <a:schemeClr val="accent1"/>
                </a:solidFill>
                <a:latin typeface="Lato"/>
                <a:ea typeface="Lato"/>
                <a:cs typeface="Lato"/>
                <a:sym typeface="Lato"/>
              </a:defRPr>
            </a:lvl2pPr>
            <a:lvl3pPr marL="1371600" lvl="2" indent="-323850">
              <a:lnSpc>
                <a:spcPct val="115000"/>
              </a:lnSpc>
              <a:spcBef>
                <a:spcPts val="0"/>
              </a:spcBef>
              <a:spcAft>
                <a:spcPts val="0"/>
              </a:spcAft>
              <a:buClr>
                <a:schemeClr val="accent1"/>
              </a:buClr>
              <a:buSzPts val="1500"/>
              <a:buFont typeface="Lato"/>
              <a:buChar char="■"/>
              <a:defRPr sz="1500">
                <a:solidFill>
                  <a:schemeClr val="accent1"/>
                </a:solidFill>
                <a:latin typeface="Lato"/>
                <a:ea typeface="Lato"/>
                <a:cs typeface="Lato"/>
                <a:sym typeface="Lato"/>
              </a:defRPr>
            </a:lvl3pPr>
            <a:lvl4pPr marL="1828800" lvl="3" indent="-323850">
              <a:lnSpc>
                <a:spcPct val="115000"/>
              </a:lnSpc>
              <a:spcBef>
                <a:spcPts val="0"/>
              </a:spcBef>
              <a:spcAft>
                <a:spcPts val="0"/>
              </a:spcAft>
              <a:buClr>
                <a:schemeClr val="accent1"/>
              </a:buClr>
              <a:buSzPts val="1500"/>
              <a:buFont typeface="Lato"/>
              <a:buChar char="●"/>
              <a:defRPr sz="1500">
                <a:solidFill>
                  <a:schemeClr val="accent1"/>
                </a:solidFill>
                <a:latin typeface="Lato"/>
                <a:ea typeface="Lato"/>
                <a:cs typeface="Lato"/>
                <a:sym typeface="Lato"/>
              </a:defRPr>
            </a:lvl4pPr>
            <a:lvl5pPr marL="2286000" lvl="4" indent="-323850">
              <a:lnSpc>
                <a:spcPct val="115000"/>
              </a:lnSpc>
              <a:spcBef>
                <a:spcPts val="0"/>
              </a:spcBef>
              <a:spcAft>
                <a:spcPts val="0"/>
              </a:spcAft>
              <a:buClr>
                <a:schemeClr val="accent1"/>
              </a:buClr>
              <a:buSzPts val="1500"/>
              <a:buFont typeface="Lato"/>
              <a:buChar char="○"/>
              <a:defRPr sz="1500">
                <a:solidFill>
                  <a:schemeClr val="accent1"/>
                </a:solidFill>
                <a:latin typeface="Lato"/>
                <a:ea typeface="Lato"/>
                <a:cs typeface="Lato"/>
                <a:sym typeface="Lato"/>
              </a:defRPr>
            </a:lvl5pPr>
            <a:lvl6pPr marL="2743200" lvl="5" indent="-323850">
              <a:lnSpc>
                <a:spcPct val="115000"/>
              </a:lnSpc>
              <a:spcBef>
                <a:spcPts val="0"/>
              </a:spcBef>
              <a:spcAft>
                <a:spcPts val="0"/>
              </a:spcAft>
              <a:buClr>
                <a:schemeClr val="accent1"/>
              </a:buClr>
              <a:buSzPts val="1500"/>
              <a:buFont typeface="Lato"/>
              <a:buChar char="■"/>
              <a:defRPr sz="1500">
                <a:solidFill>
                  <a:schemeClr val="accent1"/>
                </a:solidFill>
                <a:latin typeface="Lato"/>
                <a:ea typeface="Lato"/>
                <a:cs typeface="Lato"/>
                <a:sym typeface="Lato"/>
              </a:defRPr>
            </a:lvl6pPr>
            <a:lvl7pPr marL="3200400" lvl="6" indent="-323850">
              <a:lnSpc>
                <a:spcPct val="115000"/>
              </a:lnSpc>
              <a:spcBef>
                <a:spcPts val="0"/>
              </a:spcBef>
              <a:spcAft>
                <a:spcPts val="0"/>
              </a:spcAft>
              <a:buClr>
                <a:schemeClr val="accent1"/>
              </a:buClr>
              <a:buSzPts val="1500"/>
              <a:buFont typeface="Lato"/>
              <a:buChar char="●"/>
              <a:defRPr sz="1500">
                <a:solidFill>
                  <a:schemeClr val="accent1"/>
                </a:solidFill>
                <a:latin typeface="Lato"/>
                <a:ea typeface="Lato"/>
                <a:cs typeface="Lato"/>
                <a:sym typeface="Lato"/>
              </a:defRPr>
            </a:lvl7pPr>
            <a:lvl8pPr marL="3657600" lvl="7" indent="-323850">
              <a:lnSpc>
                <a:spcPct val="115000"/>
              </a:lnSpc>
              <a:spcBef>
                <a:spcPts val="0"/>
              </a:spcBef>
              <a:spcAft>
                <a:spcPts val="0"/>
              </a:spcAft>
              <a:buClr>
                <a:schemeClr val="accent1"/>
              </a:buClr>
              <a:buSzPts val="1500"/>
              <a:buFont typeface="Lato"/>
              <a:buChar char="○"/>
              <a:defRPr sz="1500">
                <a:solidFill>
                  <a:schemeClr val="accent1"/>
                </a:solidFill>
                <a:latin typeface="Lato"/>
                <a:ea typeface="Lato"/>
                <a:cs typeface="Lato"/>
                <a:sym typeface="Lato"/>
              </a:defRPr>
            </a:lvl8pPr>
            <a:lvl9pPr marL="4114800" lvl="8" indent="-323850">
              <a:lnSpc>
                <a:spcPct val="115000"/>
              </a:lnSpc>
              <a:spcBef>
                <a:spcPts val="0"/>
              </a:spcBef>
              <a:spcAft>
                <a:spcPts val="0"/>
              </a:spcAft>
              <a:buClr>
                <a:schemeClr val="accent1"/>
              </a:buClr>
              <a:buSzPts val="1500"/>
              <a:buFont typeface="Lato"/>
              <a:buChar char="■"/>
              <a:defRPr sz="1500">
                <a:solidFill>
                  <a:schemeClr val="accent1"/>
                </a:solidFill>
                <a:latin typeface="Lato"/>
                <a:ea typeface="Lato"/>
                <a:cs typeface="Lato"/>
                <a:sym typeface="Lato"/>
              </a:defRPr>
            </a:lvl9pPr>
          </a:lstStyle>
          <a:p>
            <a:endParaRPr/>
          </a:p>
        </p:txBody>
      </p:sp>
      <p:sp>
        <p:nvSpPr>
          <p:cNvPr id="8" name="Google Shape;8;gdbaa6343df_1_135"/>
          <p:cNvSpPr txBox="1">
            <a:spLocks noGrp="1"/>
          </p:cNvSpPr>
          <p:nvPr>
            <p:ph type="sldNum" idx="12"/>
          </p:nvPr>
        </p:nvSpPr>
        <p:spPr>
          <a:xfrm>
            <a:off x="11381736" y="6333134"/>
            <a:ext cx="731700" cy="524700"/>
          </a:xfrm>
          <a:prstGeom prst="rect">
            <a:avLst/>
          </a:prstGeom>
          <a:noFill/>
          <a:ln>
            <a:noFill/>
          </a:ln>
        </p:spPr>
        <p:txBody>
          <a:bodyPr spcFirstLastPara="1" wrap="square" lIns="121900" tIns="121900" rIns="121900" bIns="121900" anchor="ctr" anchorCtr="0">
            <a:normAutofit/>
          </a:bodyPr>
          <a:lstStyle>
            <a:lvl1pPr lvl="0" algn="r">
              <a:buNone/>
              <a:defRPr sz="1300">
                <a:solidFill>
                  <a:schemeClr val="accent1"/>
                </a:solidFill>
                <a:latin typeface="Lato"/>
                <a:ea typeface="Lato"/>
                <a:cs typeface="Lato"/>
                <a:sym typeface="Lato"/>
              </a:defRPr>
            </a:lvl1pPr>
            <a:lvl2pPr lvl="1" algn="r">
              <a:buNone/>
              <a:defRPr sz="1300">
                <a:solidFill>
                  <a:schemeClr val="accent1"/>
                </a:solidFill>
                <a:latin typeface="Lato"/>
                <a:ea typeface="Lato"/>
                <a:cs typeface="Lato"/>
                <a:sym typeface="Lato"/>
              </a:defRPr>
            </a:lvl2pPr>
            <a:lvl3pPr lvl="2" algn="r">
              <a:buNone/>
              <a:defRPr sz="1300">
                <a:solidFill>
                  <a:schemeClr val="accent1"/>
                </a:solidFill>
                <a:latin typeface="Lato"/>
                <a:ea typeface="Lato"/>
                <a:cs typeface="Lato"/>
                <a:sym typeface="Lato"/>
              </a:defRPr>
            </a:lvl3pPr>
            <a:lvl4pPr lvl="3" algn="r">
              <a:buNone/>
              <a:defRPr sz="1300">
                <a:solidFill>
                  <a:schemeClr val="accent1"/>
                </a:solidFill>
                <a:latin typeface="Lato"/>
                <a:ea typeface="Lato"/>
                <a:cs typeface="Lato"/>
                <a:sym typeface="Lato"/>
              </a:defRPr>
            </a:lvl4pPr>
            <a:lvl5pPr lvl="4" algn="r">
              <a:buNone/>
              <a:defRPr sz="1300">
                <a:solidFill>
                  <a:schemeClr val="accent1"/>
                </a:solidFill>
                <a:latin typeface="Lato"/>
                <a:ea typeface="Lato"/>
                <a:cs typeface="Lato"/>
                <a:sym typeface="Lato"/>
              </a:defRPr>
            </a:lvl5pPr>
            <a:lvl6pPr lvl="5" algn="r">
              <a:buNone/>
              <a:defRPr sz="1300">
                <a:solidFill>
                  <a:schemeClr val="accent1"/>
                </a:solidFill>
                <a:latin typeface="Lato"/>
                <a:ea typeface="Lato"/>
                <a:cs typeface="Lato"/>
                <a:sym typeface="Lato"/>
              </a:defRPr>
            </a:lvl6pPr>
            <a:lvl7pPr lvl="6" algn="r">
              <a:buNone/>
              <a:defRPr sz="1300">
                <a:solidFill>
                  <a:schemeClr val="accent1"/>
                </a:solidFill>
                <a:latin typeface="Lato"/>
                <a:ea typeface="Lato"/>
                <a:cs typeface="Lato"/>
                <a:sym typeface="Lato"/>
              </a:defRPr>
            </a:lvl7pPr>
            <a:lvl8pPr lvl="7" algn="r">
              <a:buNone/>
              <a:defRPr sz="1300">
                <a:solidFill>
                  <a:schemeClr val="accent1"/>
                </a:solidFill>
                <a:latin typeface="Lato"/>
                <a:ea typeface="Lato"/>
                <a:cs typeface="Lato"/>
                <a:sym typeface="Lato"/>
              </a:defRPr>
            </a:lvl8pPr>
            <a:lvl9pPr lvl="8" algn="r">
              <a:buNone/>
              <a:defRPr sz="13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
          <p:cNvSpPr txBox="1">
            <a:spLocks noGrp="1"/>
          </p:cNvSpPr>
          <p:nvPr>
            <p:ph type="ctrTitle"/>
          </p:nvPr>
        </p:nvSpPr>
        <p:spPr>
          <a:xfrm>
            <a:off x="972600" y="1763267"/>
            <a:ext cx="10250700" cy="2219700"/>
          </a:xfrm>
          <a:prstGeom prst="rect">
            <a:avLst/>
          </a:prstGeom>
          <a:solidFill>
            <a:srgbClr val="FFFFFF"/>
          </a:solidFill>
          <a:ln w="38100" cap="flat" cmpd="sng">
            <a:solidFill>
              <a:srgbClr val="404040"/>
            </a:solidFill>
            <a:prstDash val="solid"/>
            <a:round/>
            <a:headEnd type="none" w="sm" len="sm"/>
            <a:tailEnd type="none" w="sm" len="sm"/>
          </a:ln>
        </p:spPr>
        <p:txBody>
          <a:bodyPr spcFirstLastPara="1" wrap="square" lIns="274300" tIns="182875" rIns="274300" bIns="182875" anchor="ctr" anchorCtr="1">
            <a:normAutofit/>
          </a:bodyPr>
          <a:lstStyle/>
          <a:p>
            <a:pPr marL="0" lvl="0" indent="0" algn="ctr" rtl="0">
              <a:lnSpc>
                <a:spcPct val="90000"/>
              </a:lnSpc>
              <a:spcBef>
                <a:spcPts val="0"/>
              </a:spcBef>
              <a:spcAft>
                <a:spcPts val="0"/>
              </a:spcAft>
              <a:buClr>
                <a:srgbClr val="262626"/>
              </a:buClr>
              <a:buSzPts val="3800"/>
              <a:buFont typeface="Gill Sans"/>
              <a:buNone/>
            </a:pPr>
            <a:r>
              <a:rPr lang="es-CL" dirty="0" smtClean="0"/>
              <a:t>Política Exterior de los Estados.</a:t>
            </a:r>
            <a:endParaRPr lang="es-CL" dirty="0"/>
          </a:p>
        </p:txBody>
      </p:sp>
      <p:sp>
        <p:nvSpPr>
          <p:cNvPr id="87" name="Google Shape;87;p1"/>
          <p:cNvSpPr txBox="1">
            <a:spLocks noGrp="1"/>
          </p:cNvSpPr>
          <p:nvPr>
            <p:ph type="subTitle" idx="1"/>
          </p:nvPr>
        </p:nvSpPr>
        <p:spPr>
          <a:xfrm>
            <a:off x="972825" y="4230521"/>
            <a:ext cx="10250700" cy="1074000"/>
          </a:xfrm>
          <a:prstGeom prst="rect">
            <a:avLst/>
          </a:prstGeom>
          <a:noFill/>
          <a:ln>
            <a:noFill/>
          </a:ln>
        </p:spPr>
        <p:txBody>
          <a:bodyPr spcFirstLastPara="1" wrap="square" lIns="91425" tIns="45700" rIns="91425" bIns="45700" anchor="t" anchorCtr="0">
            <a:normAutofit fontScale="92500" lnSpcReduction="20000"/>
          </a:bodyPr>
          <a:lstStyle/>
          <a:p>
            <a:pPr marL="0" lvl="0" indent="0" algn="ctr" rtl="0">
              <a:lnSpc>
                <a:spcPct val="100000"/>
              </a:lnSpc>
              <a:spcBef>
                <a:spcPts val="0"/>
              </a:spcBef>
              <a:spcAft>
                <a:spcPts val="0"/>
              </a:spcAft>
              <a:buSzPct val="95238"/>
              <a:buNone/>
            </a:pPr>
            <a:r>
              <a:rPr lang="es-CL" dirty="0" smtClean="0"/>
              <a:t>Derecho Internacional Público.</a:t>
            </a:r>
          </a:p>
          <a:p>
            <a:pPr marL="0" lvl="0" indent="0" algn="ctr" rtl="0">
              <a:lnSpc>
                <a:spcPct val="100000"/>
              </a:lnSpc>
              <a:spcBef>
                <a:spcPts val="0"/>
              </a:spcBef>
              <a:spcAft>
                <a:spcPts val="0"/>
              </a:spcAft>
              <a:buSzPct val="95238"/>
              <a:buNone/>
            </a:pPr>
            <a:r>
              <a:rPr lang="es-CL" dirty="0" smtClean="0"/>
              <a:t>Semestre Otoño 2021.</a:t>
            </a:r>
          </a:p>
          <a:p>
            <a:pPr marL="0" lvl="0" indent="0" algn="ctr" rtl="0">
              <a:lnSpc>
                <a:spcPct val="100000"/>
              </a:lnSpc>
              <a:spcBef>
                <a:spcPts val="0"/>
              </a:spcBef>
              <a:spcAft>
                <a:spcPts val="0"/>
              </a:spcAft>
              <a:buSzPct val="95238"/>
              <a:buNone/>
            </a:pPr>
            <a:r>
              <a:rPr lang="es-CL" dirty="0" smtClean="0"/>
              <a:t>Profesora: Ana </a:t>
            </a:r>
            <a:r>
              <a:rPr lang="es-CL" dirty="0" err="1" smtClean="0"/>
              <a:t>Maria</a:t>
            </a:r>
            <a:r>
              <a:rPr lang="es-CL" dirty="0" smtClean="0"/>
              <a:t> </a:t>
            </a:r>
            <a:r>
              <a:rPr lang="es-CL" dirty="0" err="1" smtClean="0"/>
              <a:t>Moure</a:t>
            </a:r>
            <a:r>
              <a:rPr lang="es-CL" dirty="0" smtClean="0"/>
              <a:t> /</a:t>
            </a:r>
            <a:r>
              <a:rPr lang="es-CL" dirty="0" err="1" smtClean="0"/>
              <a:t>Monce</a:t>
            </a:r>
            <a:r>
              <a:rPr lang="es-CL" dirty="0" smtClean="0"/>
              <a:t> Cepeda </a:t>
            </a:r>
            <a:r>
              <a:rPr lang="es-CL" dirty="0" err="1" smtClean="0"/>
              <a:t>Aced</a:t>
            </a:r>
            <a:r>
              <a:rPr lang="es-CL" dirty="0" smtClean="0"/>
              <a:t>.</a:t>
            </a:r>
          </a:p>
          <a:p>
            <a:pPr marL="0" lvl="0" indent="0" algn="ctr" rtl="0">
              <a:lnSpc>
                <a:spcPct val="100000"/>
              </a:lnSpc>
              <a:spcBef>
                <a:spcPts val="0"/>
              </a:spcBef>
              <a:spcAft>
                <a:spcPts val="0"/>
              </a:spcAft>
              <a:buSzPct val="95238"/>
              <a:buNone/>
            </a:pPr>
            <a:r>
              <a:rPr lang="es-CL" dirty="0" smtClean="0"/>
              <a:t>Ayudantes: </a:t>
            </a:r>
            <a:r>
              <a:rPr lang="es-CL" dirty="0" err="1" smtClean="0"/>
              <a:t>Karola</a:t>
            </a:r>
            <a:r>
              <a:rPr lang="es-CL" dirty="0" smtClean="0"/>
              <a:t> Lay, Renzo Tapia, y </a:t>
            </a:r>
            <a:r>
              <a:rPr lang="es-CL" dirty="0" err="1" smtClean="0"/>
              <a:t>Nicolas</a:t>
            </a:r>
            <a:r>
              <a:rPr lang="es-CL" dirty="0" smtClean="0"/>
              <a:t> </a:t>
            </a:r>
            <a:r>
              <a:rPr lang="es-CL" dirty="0" err="1" smtClean="0"/>
              <a:t>Valdes</a:t>
            </a:r>
            <a:r>
              <a:rPr lang="es-CL" dirty="0" smtClean="0"/>
              <a:t>.</a:t>
            </a:r>
            <a:endParaRPr lang="es-C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gdbaa6343df_0_44"/>
          <p:cNvSpPr txBox="1">
            <a:spLocks noGrp="1"/>
          </p:cNvSpPr>
          <p:nvPr>
            <p:ph type="ctrTitle"/>
          </p:nvPr>
        </p:nvSpPr>
        <p:spPr>
          <a:xfrm>
            <a:off x="972600" y="1763275"/>
            <a:ext cx="10250700" cy="1262700"/>
          </a:xfrm>
          <a:prstGeom prst="rect">
            <a:avLst/>
          </a:prstGeom>
        </p:spPr>
        <p:txBody>
          <a:bodyPr spcFirstLastPara="1" wrap="square" lIns="121900" tIns="121900" rIns="121900" bIns="121900" anchor="t" anchorCtr="0">
            <a:normAutofit/>
          </a:bodyPr>
          <a:lstStyle/>
          <a:p>
            <a:pPr marL="0" lvl="0" indent="0" algn="l" rtl="0">
              <a:spcBef>
                <a:spcPts val="0"/>
              </a:spcBef>
              <a:spcAft>
                <a:spcPts val="0"/>
              </a:spcAft>
              <a:buSzPts val="990"/>
              <a:buNone/>
            </a:pPr>
            <a:r>
              <a:rPr lang="es-CL" sz="4540" dirty="0" smtClean="0"/>
              <a:t>Proyección multilateral a futuro.</a:t>
            </a:r>
            <a:endParaRPr lang="es-CL" sz="4540" dirty="0"/>
          </a:p>
        </p:txBody>
      </p:sp>
      <p:sp>
        <p:nvSpPr>
          <p:cNvPr id="140" name="Google Shape;140;gdbaa6343df_0_44"/>
          <p:cNvSpPr txBox="1">
            <a:spLocks noGrp="1"/>
          </p:cNvSpPr>
          <p:nvPr>
            <p:ph type="subTitle" idx="1"/>
          </p:nvPr>
        </p:nvSpPr>
        <p:spPr>
          <a:xfrm>
            <a:off x="972825" y="3026100"/>
            <a:ext cx="10250700" cy="3716100"/>
          </a:xfrm>
          <a:prstGeom prst="rect">
            <a:avLst/>
          </a:prstGeom>
        </p:spPr>
        <p:txBody>
          <a:bodyPr spcFirstLastPara="1" wrap="square" lIns="121900" tIns="121900" rIns="121900" bIns="121900" anchor="t" anchorCtr="0">
            <a:normAutofit/>
          </a:bodyPr>
          <a:lstStyle/>
          <a:p>
            <a:pPr marL="0" lvl="0" indent="0" algn="just" rtl="0">
              <a:lnSpc>
                <a:spcPct val="115000"/>
              </a:lnSpc>
              <a:spcBef>
                <a:spcPts val="1200"/>
              </a:spcBef>
              <a:spcAft>
                <a:spcPts val="0"/>
              </a:spcAft>
              <a:buNone/>
            </a:pPr>
            <a:r>
              <a:rPr lang="es-CL" sz="2600" dirty="0" smtClean="0">
                <a:solidFill>
                  <a:srgbClr val="000000"/>
                </a:solidFill>
              </a:rPr>
              <a:t>Chile proyecta a futuro su política exterior hacia la región Asia Pacífico, y en particular con China, el principal socio comercial del país, así como con India, Corea del Sur e Indonesia, entre otros. </a:t>
            </a:r>
          </a:p>
          <a:p>
            <a:pPr marL="0" lvl="0" indent="0" algn="just" rtl="0">
              <a:lnSpc>
                <a:spcPct val="115000"/>
              </a:lnSpc>
              <a:spcBef>
                <a:spcPts val="1200"/>
              </a:spcBef>
              <a:spcAft>
                <a:spcPts val="1200"/>
              </a:spcAft>
              <a:buNone/>
            </a:pPr>
            <a:r>
              <a:rPr lang="es-CL" sz="2600" b="1" i="1" dirty="0" smtClean="0">
                <a:solidFill>
                  <a:srgbClr val="000000"/>
                </a:solidFill>
              </a:rPr>
              <a:t>“El país aspira a poder transformarse en una plataforma entre Asia y América Latina”.</a:t>
            </a:r>
            <a:endParaRPr lang="es-CL"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gdbaa6343df_0_20"/>
          <p:cNvSpPr txBox="1">
            <a:spLocks noGrp="1"/>
          </p:cNvSpPr>
          <p:nvPr>
            <p:ph type="ctrTitle"/>
          </p:nvPr>
        </p:nvSpPr>
        <p:spPr>
          <a:xfrm>
            <a:off x="654800" y="1578959"/>
            <a:ext cx="10250700" cy="1065767"/>
          </a:xfrm>
          <a:prstGeom prst="rect">
            <a:avLst/>
          </a:prstGeom>
        </p:spPr>
        <p:txBody>
          <a:bodyPr spcFirstLastPara="1" wrap="square" lIns="121900" tIns="121900" rIns="121900" bIns="121900" anchor="t" anchorCtr="0">
            <a:normAutofit/>
          </a:bodyPr>
          <a:lstStyle/>
          <a:p>
            <a:pPr marL="0" lvl="0" indent="0" algn="l" rtl="0">
              <a:spcBef>
                <a:spcPts val="0"/>
              </a:spcBef>
              <a:spcAft>
                <a:spcPts val="0"/>
              </a:spcAft>
              <a:buNone/>
            </a:pPr>
            <a:r>
              <a:rPr lang="es-CL" sz="4600" dirty="0" smtClean="0"/>
              <a:t>Política exterior en el plano local.</a:t>
            </a:r>
            <a:endParaRPr lang="es-CL" sz="4600" dirty="0"/>
          </a:p>
        </p:txBody>
      </p:sp>
      <p:sp>
        <p:nvSpPr>
          <p:cNvPr id="146" name="Google Shape;146;gdbaa6343df_0_20"/>
          <p:cNvSpPr txBox="1">
            <a:spLocks noGrp="1"/>
          </p:cNvSpPr>
          <p:nvPr>
            <p:ph type="subTitle" idx="1"/>
          </p:nvPr>
        </p:nvSpPr>
        <p:spPr>
          <a:xfrm>
            <a:off x="654800" y="2532567"/>
            <a:ext cx="10869000" cy="4012566"/>
          </a:xfrm>
          <a:prstGeom prst="rect">
            <a:avLst/>
          </a:prstGeom>
        </p:spPr>
        <p:txBody>
          <a:bodyPr spcFirstLastPara="1" wrap="square" lIns="121900" tIns="121900" rIns="121900" bIns="121900" anchor="t" anchorCtr="0">
            <a:normAutofit fontScale="25000" lnSpcReduction="20000"/>
          </a:bodyPr>
          <a:lstStyle/>
          <a:p>
            <a:pPr marL="0" lvl="0" indent="0" algn="just" rtl="0">
              <a:lnSpc>
                <a:spcPct val="115000"/>
              </a:lnSpc>
              <a:spcBef>
                <a:spcPts val="1200"/>
              </a:spcBef>
              <a:spcAft>
                <a:spcPts val="0"/>
              </a:spcAft>
              <a:buNone/>
            </a:pPr>
            <a:r>
              <a:rPr lang="es-CL" sz="9600" dirty="0" smtClean="0">
                <a:solidFill>
                  <a:srgbClr val="000000"/>
                </a:solidFill>
              </a:rPr>
              <a:t>El panorama regional (correspondiente a Latinoamérica y el Caribe), se caracteriza por los múltiples procesos de integración donde predominan los órganos intergubernamentales donde el poder ejecutivo se muestra como protagonista a la hora de adoptar o no una política exterior. </a:t>
            </a:r>
          </a:p>
          <a:p>
            <a:pPr marL="0" lvl="0" indent="0" algn="just" rtl="0">
              <a:lnSpc>
                <a:spcPct val="115000"/>
              </a:lnSpc>
              <a:spcBef>
                <a:spcPts val="1200"/>
              </a:spcBef>
              <a:spcAft>
                <a:spcPts val="0"/>
              </a:spcAft>
              <a:buNone/>
            </a:pPr>
            <a:r>
              <a:rPr lang="es-CL" sz="9600" dirty="0" smtClean="0">
                <a:solidFill>
                  <a:srgbClr val="000000"/>
                </a:solidFill>
              </a:rPr>
              <a:t>A diferencia del plano europeo, en donde se avanzó a la institucionalización de órganos Supranacionales, a nivel latinoamericano persisten las figuras de los </a:t>
            </a:r>
            <a:r>
              <a:rPr lang="es-CL" sz="9600" b="1" dirty="0" smtClean="0">
                <a:solidFill>
                  <a:srgbClr val="000000"/>
                </a:solidFill>
              </a:rPr>
              <a:t>Parlamentos regionales,</a:t>
            </a:r>
            <a:r>
              <a:rPr lang="es-CL" sz="9600" dirty="0" smtClean="0">
                <a:solidFill>
                  <a:srgbClr val="000000"/>
                </a:solidFill>
              </a:rPr>
              <a:t> que están al servicio de intereses comunes para las regiones, capaces de incorporar a otros actores o grupos de interés en la toma de decisiones sobre política exterior.</a:t>
            </a:r>
          </a:p>
          <a:p>
            <a:pPr marL="0" lvl="0" indent="-228600" algn="just" rtl="0">
              <a:lnSpc>
                <a:spcPct val="115000"/>
              </a:lnSpc>
              <a:spcBef>
                <a:spcPts val="1200"/>
              </a:spcBef>
              <a:spcAft>
                <a:spcPts val="0"/>
              </a:spcAft>
              <a:buNone/>
            </a:pPr>
            <a:endParaRPr sz="1100" dirty="0">
              <a:solidFill>
                <a:srgbClr val="000000"/>
              </a:solidFill>
              <a:latin typeface="Arial"/>
              <a:ea typeface="Arial"/>
              <a:cs typeface="Arial"/>
              <a:sym typeface="Arial"/>
            </a:endParaRPr>
          </a:p>
          <a:p>
            <a:pPr marL="0" lvl="0" indent="0" algn="l" rtl="0">
              <a:spcBef>
                <a:spcPts val="1200"/>
              </a:spcBef>
              <a:spcAft>
                <a:spcPts val="0"/>
              </a:spcAft>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gdbaa6343df_0_54"/>
          <p:cNvSpPr txBox="1">
            <a:spLocks noGrp="1"/>
          </p:cNvSpPr>
          <p:nvPr>
            <p:ph type="subTitle" idx="1"/>
          </p:nvPr>
        </p:nvSpPr>
        <p:spPr>
          <a:xfrm>
            <a:off x="752050" y="1736850"/>
            <a:ext cx="10671900" cy="4852500"/>
          </a:xfrm>
          <a:prstGeom prst="rect">
            <a:avLst/>
          </a:prstGeom>
        </p:spPr>
        <p:txBody>
          <a:bodyPr spcFirstLastPara="1" wrap="square" lIns="121900" tIns="121900" rIns="121900" bIns="121900" anchor="t" anchorCtr="0">
            <a:normAutofit fontScale="40000" lnSpcReduction="20000"/>
          </a:bodyPr>
          <a:lstStyle/>
          <a:p>
            <a:pPr marL="0" lvl="0" indent="0" algn="just" rtl="0">
              <a:lnSpc>
                <a:spcPct val="115000"/>
              </a:lnSpc>
              <a:spcBef>
                <a:spcPts val="1200"/>
              </a:spcBef>
              <a:spcAft>
                <a:spcPts val="0"/>
              </a:spcAft>
              <a:buNone/>
            </a:pPr>
            <a:r>
              <a:rPr lang="es-CL" sz="6800" dirty="0" smtClean="0">
                <a:solidFill>
                  <a:srgbClr val="000000"/>
                </a:solidFill>
              </a:rPr>
              <a:t>Se podría plantear que</a:t>
            </a:r>
            <a:r>
              <a:rPr lang="es-CL" sz="6800" b="1" dirty="0" smtClean="0">
                <a:solidFill>
                  <a:srgbClr val="000000"/>
                </a:solidFill>
              </a:rPr>
              <a:t> </a:t>
            </a:r>
            <a:r>
              <a:rPr lang="es-CL" sz="6800" dirty="0" smtClean="0">
                <a:solidFill>
                  <a:srgbClr val="000000"/>
                </a:solidFill>
              </a:rPr>
              <a:t>América Latina afronta un permanente </a:t>
            </a:r>
            <a:r>
              <a:rPr lang="es-CL" sz="6800" dirty="0" err="1" smtClean="0">
                <a:solidFill>
                  <a:srgbClr val="000000"/>
                </a:solidFill>
              </a:rPr>
              <a:t>trilema</a:t>
            </a:r>
            <a:r>
              <a:rPr lang="es-CL" sz="6800" dirty="0" smtClean="0">
                <a:solidFill>
                  <a:srgbClr val="000000"/>
                </a:solidFill>
              </a:rPr>
              <a:t> entre:</a:t>
            </a:r>
          </a:p>
          <a:p>
            <a:pPr marL="457200" lvl="0" indent="-401320" algn="just" rtl="0">
              <a:lnSpc>
                <a:spcPct val="115000"/>
              </a:lnSpc>
              <a:spcBef>
                <a:spcPts val="1200"/>
              </a:spcBef>
              <a:spcAft>
                <a:spcPts val="0"/>
              </a:spcAft>
              <a:buClr>
                <a:srgbClr val="000000"/>
              </a:buClr>
              <a:buSzPct val="100000"/>
              <a:buChar char="-"/>
            </a:pPr>
            <a:r>
              <a:rPr lang="es-CL" sz="6800" dirty="0" smtClean="0">
                <a:solidFill>
                  <a:srgbClr val="000000"/>
                </a:solidFill>
              </a:rPr>
              <a:t>Resguardar al Estado como nación y la defensa de la soberanía.</a:t>
            </a:r>
          </a:p>
          <a:p>
            <a:pPr marL="457200" lvl="0" indent="-401320" algn="just" rtl="0">
              <a:lnSpc>
                <a:spcPct val="115000"/>
              </a:lnSpc>
              <a:spcBef>
                <a:spcPts val="0"/>
              </a:spcBef>
              <a:spcAft>
                <a:spcPts val="0"/>
              </a:spcAft>
              <a:buClr>
                <a:srgbClr val="000000"/>
              </a:buClr>
              <a:buSzPct val="100000"/>
              <a:buChar char="-"/>
            </a:pPr>
            <a:r>
              <a:rPr lang="es-CL" sz="6800" dirty="0" smtClean="0">
                <a:solidFill>
                  <a:srgbClr val="000000"/>
                </a:solidFill>
              </a:rPr>
              <a:t>Aspirar a una integración regional eficaz y.</a:t>
            </a:r>
          </a:p>
          <a:p>
            <a:pPr marL="457200" lvl="0" indent="-401320" algn="just" rtl="0">
              <a:lnSpc>
                <a:spcPct val="115000"/>
              </a:lnSpc>
              <a:spcBef>
                <a:spcPts val="0"/>
              </a:spcBef>
              <a:spcAft>
                <a:spcPts val="0"/>
              </a:spcAft>
              <a:buClr>
                <a:srgbClr val="000000"/>
              </a:buClr>
              <a:buSzPct val="100000"/>
              <a:buChar char="-"/>
            </a:pPr>
            <a:r>
              <a:rPr lang="es-CL" sz="6800" dirty="0" smtClean="0">
                <a:solidFill>
                  <a:srgbClr val="000000"/>
                </a:solidFill>
              </a:rPr>
              <a:t>Buscar autonomía en el plano internacional. </a:t>
            </a:r>
          </a:p>
          <a:p>
            <a:pPr marL="0" lvl="0" indent="0" algn="just" rtl="0">
              <a:lnSpc>
                <a:spcPct val="115000"/>
              </a:lnSpc>
              <a:spcBef>
                <a:spcPts val="1200"/>
              </a:spcBef>
              <a:spcAft>
                <a:spcPts val="0"/>
              </a:spcAft>
              <a:buNone/>
            </a:pPr>
            <a:r>
              <a:rPr lang="es-CL" sz="6800" dirty="0" smtClean="0">
                <a:solidFill>
                  <a:srgbClr val="000000"/>
                </a:solidFill>
              </a:rPr>
              <a:t>Por otra parte, podemos identificar que uno de los objetivos de los estados ha sido posicionar a la región como un actor relevante en la economía global, convirtiendo esta ambición económica en un eje </a:t>
            </a:r>
            <a:r>
              <a:rPr lang="es-CL" sz="6800" dirty="0" err="1" smtClean="0">
                <a:solidFill>
                  <a:srgbClr val="000000"/>
                </a:solidFill>
              </a:rPr>
              <a:t>estructurante</a:t>
            </a:r>
            <a:r>
              <a:rPr lang="es-CL" sz="6800" dirty="0" smtClean="0">
                <a:solidFill>
                  <a:srgbClr val="000000"/>
                </a:solidFill>
              </a:rPr>
              <a:t> de la integración latinoamericana.</a:t>
            </a:r>
          </a:p>
          <a:p>
            <a:pPr marL="0" lvl="0" indent="0" algn="l" rtl="0">
              <a:spcBef>
                <a:spcPts val="1200"/>
              </a:spcBef>
              <a:spcAft>
                <a:spcPts val="0"/>
              </a:spcAft>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gdbaa6343df_0_25"/>
          <p:cNvSpPr txBox="1">
            <a:spLocks noGrp="1"/>
          </p:cNvSpPr>
          <p:nvPr>
            <p:ph type="ctrTitle"/>
          </p:nvPr>
        </p:nvSpPr>
        <p:spPr>
          <a:xfrm>
            <a:off x="972600" y="1763267"/>
            <a:ext cx="10250700" cy="2219700"/>
          </a:xfrm>
          <a:prstGeom prst="rect">
            <a:avLst/>
          </a:prstGeom>
        </p:spPr>
        <p:txBody>
          <a:bodyPr spcFirstLastPara="1" wrap="square" lIns="121900" tIns="121900" rIns="121900" bIns="121900" anchor="t" anchorCtr="0">
            <a:normAutofit fontScale="90000"/>
          </a:bodyPr>
          <a:lstStyle/>
          <a:p>
            <a:pPr marL="0" lvl="0" indent="0" algn="l" rtl="0">
              <a:spcBef>
                <a:spcPts val="0"/>
              </a:spcBef>
              <a:spcAft>
                <a:spcPts val="0"/>
              </a:spcAft>
              <a:buNone/>
            </a:pPr>
            <a:r>
              <a:rPr lang="es-CL" dirty="0" smtClean="0"/>
              <a:t>Panorama de la Política exterior con la nueva constitución</a:t>
            </a:r>
            <a:endParaRPr lang="es-CL" dirty="0"/>
          </a:p>
        </p:txBody>
      </p:sp>
      <p:sp>
        <p:nvSpPr>
          <p:cNvPr id="157" name="Google Shape;157;gdbaa6343df_0_25"/>
          <p:cNvSpPr txBox="1">
            <a:spLocks noGrp="1"/>
          </p:cNvSpPr>
          <p:nvPr>
            <p:ph type="subTitle" idx="1"/>
          </p:nvPr>
        </p:nvSpPr>
        <p:spPr>
          <a:xfrm>
            <a:off x="972825" y="3599099"/>
            <a:ext cx="10250700" cy="3044100"/>
          </a:xfrm>
          <a:prstGeom prst="rect">
            <a:avLst/>
          </a:prstGeom>
        </p:spPr>
        <p:txBody>
          <a:bodyPr spcFirstLastPara="1" wrap="square" lIns="121900" tIns="121900" rIns="121900" bIns="121900" anchor="t" anchorCtr="0">
            <a:normAutofit/>
          </a:bodyPr>
          <a:lstStyle/>
          <a:p>
            <a:pPr marL="457200" lvl="0" indent="-400050" algn="l" rtl="0">
              <a:spcBef>
                <a:spcPts val="0"/>
              </a:spcBef>
              <a:spcAft>
                <a:spcPts val="0"/>
              </a:spcAft>
              <a:buClr>
                <a:schemeClr val="dk2"/>
              </a:buClr>
              <a:buSzPts val="2700"/>
              <a:buChar char="-"/>
            </a:pPr>
            <a:r>
              <a:rPr lang="es-CL" sz="2700" dirty="0" smtClean="0">
                <a:solidFill>
                  <a:schemeClr val="dk2"/>
                </a:solidFill>
              </a:rPr>
              <a:t>Crisis migratoria.</a:t>
            </a:r>
          </a:p>
          <a:p>
            <a:pPr marL="457200" lvl="0" indent="0" algn="l" rtl="0">
              <a:spcBef>
                <a:spcPts val="0"/>
              </a:spcBef>
              <a:spcAft>
                <a:spcPts val="0"/>
              </a:spcAft>
              <a:buNone/>
            </a:pPr>
            <a:endParaRPr lang="es-CL" sz="2700" dirty="0" smtClean="0">
              <a:solidFill>
                <a:schemeClr val="dk2"/>
              </a:solidFill>
            </a:endParaRPr>
          </a:p>
          <a:p>
            <a:pPr marL="457200" lvl="0" indent="-400050" algn="l" rtl="0">
              <a:spcBef>
                <a:spcPts val="0"/>
              </a:spcBef>
              <a:spcAft>
                <a:spcPts val="0"/>
              </a:spcAft>
              <a:buClr>
                <a:schemeClr val="dk2"/>
              </a:buClr>
              <a:buSzPts val="2700"/>
              <a:buChar char="-"/>
            </a:pPr>
            <a:r>
              <a:rPr lang="es-CL" sz="2700" dirty="0" smtClean="0">
                <a:solidFill>
                  <a:schemeClr val="dk2"/>
                </a:solidFill>
              </a:rPr>
              <a:t>Reactivación económica post </a:t>
            </a:r>
            <a:r>
              <a:rPr lang="es-CL" sz="2700" dirty="0" err="1" smtClean="0">
                <a:solidFill>
                  <a:schemeClr val="dk2"/>
                </a:solidFill>
              </a:rPr>
              <a:t>covid</a:t>
            </a:r>
            <a:r>
              <a:rPr lang="es-CL" sz="2700" dirty="0" smtClean="0">
                <a:solidFill>
                  <a:schemeClr val="dk2"/>
                </a:solidFill>
              </a:rPr>
              <a:t>, respetando los compromisos medioambientales. </a:t>
            </a:r>
          </a:p>
          <a:p>
            <a:pPr marL="457200" lvl="0" indent="0" algn="l" rtl="0">
              <a:spcBef>
                <a:spcPts val="0"/>
              </a:spcBef>
              <a:spcAft>
                <a:spcPts val="0"/>
              </a:spcAft>
              <a:buNone/>
            </a:pPr>
            <a:endParaRPr lang="es-CL" sz="2700" dirty="0" smtClean="0">
              <a:solidFill>
                <a:schemeClr val="dk2"/>
              </a:solidFill>
            </a:endParaRPr>
          </a:p>
          <a:p>
            <a:pPr marL="457200" lvl="0" indent="-400050" algn="l" rtl="0">
              <a:spcBef>
                <a:spcPts val="0"/>
              </a:spcBef>
              <a:spcAft>
                <a:spcPts val="0"/>
              </a:spcAft>
              <a:buClr>
                <a:schemeClr val="dk2"/>
              </a:buClr>
              <a:buSzPts val="2700"/>
              <a:buChar char="-"/>
            </a:pPr>
            <a:r>
              <a:rPr lang="es-CL" sz="2700" dirty="0" smtClean="0">
                <a:solidFill>
                  <a:schemeClr val="dk2"/>
                </a:solidFill>
              </a:rPr>
              <a:t>Compromisos con el respeto a los DDHH.</a:t>
            </a:r>
            <a:endParaRPr lang="es-CL" sz="2700" dirty="0">
              <a:solidFill>
                <a:schemeClr val="dk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gdbaa6343df_1_215"/>
          <p:cNvSpPr txBox="1">
            <a:spLocks noGrp="1"/>
          </p:cNvSpPr>
          <p:nvPr>
            <p:ph type="ctrTitle"/>
          </p:nvPr>
        </p:nvSpPr>
        <p:spPr>
          <a:xfrm>
            <a:off x="892450" y="1287849"/>
            <a:ext cx="10149300" cy="1437600"/>
          </a:xfrm>
          <a:prstGeom prst="rect">
            <a:avLst/>
          </a:prstGeom>
        </p:spPr>
        <p:txBody>
          <a:bodyPr spcFirstLastPara="1" wrap="square" lIns="121900" tIns="121900" rIns="121900" bIns="121900" anchor="t" anchorCtr="0">
            <a:normAutofit/>
          </a:bodyPr>
          <a:lstStyle/>
          <a:p>
            <a:pPr marL="0" lvl="0" indent="0" algn="ctr" rtl="0">
              <a:spcBef>
                <a:spcPts val="0"/>
              </a:spcBef>
              <a:spcAft>
                <a:spcPts val="0"/>
              </a:spcAft>
              <a:buNone/>
            </a:pPr>
            <a:r>
              <a:rPr lang="es-CL" dirty="0" smtClean="0"/>
              <a:t>Bibliografía </a:t>
            </a:r>
            <a:endParaRPr lang="es-CL" dirty="0"/>
          </a:p>
        </p:txBody>
      </p:sp>
      <p:sp>
        <p:nvSpPr>
          <p:cNvPr id="163" name="Google Shape;163;gdbaa6343df_1_215"/>
          <p:cNvSpPr txBox="1">
            <a:spLocks noGrp="1"/>
          </p:cNvSpPr>
          <p:nvPr>
            <p:ph type="subTitle" idx="1"/>
          </p:nvPr>
        </p:nvSpPr>
        <p:spPr>
          <a:xfrm>
            <a:off x="970650" y="2735833"/>
            <a:ext cx="10250700" cy="3998908"/>
          </a:xfrm>
          <a:prstGeom prst="rect">
            <a:avLst/>
          </a:prstGeom>
        </p:spPr>
        <p:txBody>
          <a:bodyPr spcFirstLastPara="1" wrap="square" lIns="121900" tIns="121900" rIns="121900" bIns="121900" anchor="t" anchorCtr="0">
            <a:normAutofit fontScale="92500" lnSpcReduction="10000"/>
          </a:bodyPr>
          <a:lstStyle/>
          <a:p>
            <a:pPr marL="0" lvl="0" indent="0" algn="just" rtl="0">
              <a:spcBef>
                <a:spcPts val="0"/>
              </a:spcBef>
              <a:spcAft>
                <a:spcPts val="0"/>
              </a:spcAft>
              <a:buNone/>
            </a:pPr>
            <a:r>
              <a:rPr lang="es-CL" dirty="0" smtClean="0">
                <a:solidFill>
                  <a:schemeClr val="bg2"/>
                </a:solidFill>
              </a:rPr>
              <a:t>-</a:t>
            </a:r>
            <a:r>
              <a:rPr lang="es-CL" dirty="0" err="1" smtClean="0">
                <a:solidFill>
                  <a:schemeClr val="bg2"/>
                </a:solidFill>
              </a:rPr>
              <a:t>Lasagna</a:t>
            </a:r>
            <a:r>
              <a:rPr lang="es-CL" dirty="0" smtClean="0">
                <a:solidFill>
                  <a:schemeClr val="bg2"/>
                </a:solidFill>
              </a:rPr>
              <a:t>, M. (1995). Las determinantes internas de la política exterior : un tema descuidado en la teoría de la política exterior. Estudios Internacionales, 28(111), p. 387-409. doi:10.5354/0719-3769.2011.15322</a:t>
            </a:r>
          </a:p>
          <a:p>
            <a:pPr marL="0" lvl="0" indent="0" algn="just" rtl="0">
              <a:spcBef>
                <a:spcPts val="0"/>
              </a:spcBef>
              <a:spcAft>
                <a:spcPts val="0"/>
              </a:spcAft>
              <a:buNone/>
            </a:pPr>
            <a:endParaRPr lang="es-CL" dirty="0" smtClean="0">
              <a:solidFill>
                <a:schemeClr val="bg2"/>
              </a:solidFill>
            </a:endParaRPr>
          </a:p>
          <a:p>
            <a:pPr marL="0" lvl="0" indent="0" algn="just" rtl="0">
              <a:spcBef>
                <a:spcPts val="0"/>
              </a:spcBef>
              <a:spcAft>
                <a:spcPts val="0"/>
              </a:spcAft>
              <a:buNone/>
            </a:pPr>
            <a:r>
              <a:rPr lang="es-CL" dirty="0" smtClean="0">
                <a:solidFill>
                  <a:schemeClr val="bg2"/>
                </a:solidFill>
              </a:rPr>
              <a:t>-</a:t>
            </a:r>
            <a:r>
              <a:rPr lang="es-CL" dirty="0" err="1" smtClean="0">
                <a:solidFill>
                  <a:schemeClr val="bg2"/>
                </a:solidFill>
              </a:rPr>
              <a:t>Colacrai</a:t>
            </a:r>
            <a:r>
              <a:rPr lang="es-CL" dirty="0" smtClean="0">
                <a:solidFill>
                  <a:schemeClr val="bg2"/>
                </a:solidFill>
              </a:rPr>
              <a:t>, </a:t>
            </a:r>
            <a:r>
              <a:rPr lang="es-CL" dirty="0" err="1" smtClean="0">
                <a:solidFill>
                  <a:schemeClr val="bg2"/>
                </a:solidFill>
              </a:rPr>
              <a:t>Miryam</a:t>
            </a:r>
            <a:r>
              <a:rPr lang="es-CL" dirty="0" smtClean="0">
                <a:solidFill>
                  <a:schemeClr val="bg2"/>
                </a:solidFill>
              </a:rPr>
              <a:t>, &amp; </a:t>
            </a:r>
            <a:r>
              <a:rPr lang="es-CL" dirty="0" err="1" smtClean="0">
                <a:solidFill>
                  <a:schemeClr val="bg2"/>
                </a:solidFill>
              </a:rPr>
              <a:t>Lorenzini</a:t>
            </a:r>
            <a:r>
              <a:rPr lang="es-CL" dirty="0" smtClean="0">
                <a:solidFill>
                  <a:schemeClr val="bg2"/>
                </a:solidFill>
              </a:rPr>
              <a:t>, María Elena. (2005). La política exterior de Chile: ¿excepcionalidad o continuidad? Una lectura combinada de "fuerzas profundas" y tendencias. </a:t>
            </a:r>
            <a:r>
              <a:rPr lang="es-CL" dirty="0" err="1" smtClean="0">
                <a:solidFill>
                  <a:schemeClr val="bg2"/>
                </a:solidFill>
              </a:rPr>
              <a:t>CONfines</a:t>
            </a:r>
            <a:r>
              <a:rPr lang="es-CL" dirty="0" smtClean="0">
                <a:solidFill>
                  <a:schemeClr val="bg2"/>
                </a:solidFill>
              </a:rPr>
              <a:t> de relaciones internacionales y ciencia política, 1(2), 45-63. </a:t>
            </a:r>
          </a:p>
          <a:p>
            <a:pPr marL="0" lvl="0" indent="0" algn="just" rtl="0">
              <a:spcBef>
                <a:spcPts val="0"/>
              </a:spcBef>
              <a:spcAft>
                <a:spcPts val="0"/>
              </a:spcAft>
              <a:buNone/>
            </a:pPr>
            <a:endParaRPr lang="es-CL" dirty="0" smtClean="0">
              <a:solidFill>
                <a:schemeClr val="bg2"/>
              </a:solidFill>
            </a:endParaRPr>
          </a:p>
          <a:p>
            <a:pPr marL="0" lvl="0" indent="0" algn="just" rtl="0">
              <a:spcBef>
                <a:spcPts val="0"/>
              </a:spcBef>
              <a:spcAft>
                <a:spcPts val="0"/>
              </a:spcAft>
              <a:buNone/>
            </a:pPr>
            <a:r>
              <a:rPr lang="es-CL" dirty="0" smtClean="0">
                <a:solidFill>
                  <a:schemeClr val="bg2"/>
                </a:solidFill>
              </a:rPr>
              <a:t>-</a:t>
            </a:r>
            <a:r>
              <a:rPr lang="es-CL" dirty="0" err="1" smtClean="0">
                <a:solidFill>
                  <a:schemeClr val="bg2"/>
                </a:solidFill>
              </a:rPr>
              <a:t>Moure</a:t>
            </a:r>
            <a:r>
              <a:rPr lang="es-CL" dirty="0" smtClean="0">
                <a:solidFill>
                  <a:schemeClr val="bg2"/>
                </a:solidFill>
              </a:rPr>
              <a:t>, Ana </a:t>
            </a:r>
            <a:r>
              <a:rPr lang="es-CL" dirty="0" err="1" smtClean="0">
                <a:solidFill>
                  <a:schemeClr val="bg2"/>
                </a:solidFill>
              </a:rPr>
              <a:t>Maria</a:t>
            </a:r>
            <a:r>
              <a:rPr lang="es-CL" dirty="0" smtClean="0">
                <a:solidFill>
                  <a:schemeClr val="bg2"/>
                </a:solidFill>
              </a:rPr>
              <a:t>. (2018). “Chile y su política exterior de convergencia en la diversidad”. Dialogo </a:t>
            </a:r>
            <a:r>
              <a:rPr lang="es-CL" dirty="0" err="1" smtClean="0">
                <a:solidFill>
                  <a:schemeClr val="bg2"/>
                </a:solidFill>
              </a:rPr>
              <a:t>Politico</a:t>
            </a:r>
            <a:r>
              <a:rPr lang="es-CL" dirty="0" smtClean="0">
                <a:solidFill>
                  <a:schemeClr val="bg2"/>
                </a:solidFill>
              </a:rPr>
              <a:t>, año </a:t>
            </a:r>
            <a:r>
              <a:rPr lang="es-CL" dirty="0" err="1" smtClean="0">
                <a:solidFill>
                  <a:schemeClr val="bg2"/>
                </a:solidFill>
              </a:rPr>
              <a:t>xxxiv</a:t>
            </a:r>
            <a:r>
              <a:rPr lang="es-CL" dirty="0" smtClean="0">
                <a:solidFill>
                  <a:schemeClr val="bg2"/>
                </a:solidFill>
              </a:rPr>
              <a:t>, n°1, 23-37.</a:t>
            </a:r>
          </a:p>
          <a:p>
            <a:pPr marL="0" lvl="0" indent="0" algn="just" rtl="0">
              <a:spcBef>
                <a:spcPts val="0"/>
              </a:spcBef>
              <a:spcAft>
                <a:spcPts val="0"/>
              </a:spcAft>
              <a:buNone/>
            </a:pPr>
            <a:endParaRPr lang="es-CL" dirty="0" smtClean="0">
              <a:solidFill>
                <a:schemeClr val="bg2"/>
              </a:solidFill>
            </a:endParaRPr>
          </a:p>
          <a:p>
            <a:pPr marL="0" lvl="0" indent="0" algn="just" rtl="0">
              <a:spcBef>
                <a:spcPts val="0"/>
              </a:spcBef>
              <a:spcAft>
                <a:spcPts val="0"/>
              </a:spcAft>
              <a:buNone/>
            </a:pPr>
            <a:r>
              <a:rPr lang="es-CL" dirty="0" smtClean="0">
                <a:solidFill>
                  <a:schemeClr val="bg2"/>
                </a:solidFill>
              </a:rPr>
              <a:t>-Política Exterior de Chile 2030. (2018). </a:t>
            </a:r>
            <a:r>
              <a:rPr lang="es-CL" dirty="0" err="1" smtClean="0">
                <a:solidFill>
                  <a:schemeClr val="bg2"/>
                </a:solidFill>
              </a:rPr>
              <a:t>Gestion</a:t>
            </a:r>
            <a:r>
              <a:rPr lang="es-CL" dirty="0" smtClean="0">
                <a:solidFill>
                  <a:schemeClr val="bg2"/>
                </a:solidFill>
              </a:rPr>
              <a:t> y </a:t>
            </a:r>
            <a:r>
              <a:rPr lang="es-CL" dirty="0" err="1" smtClean="0">
                <a:solidFill>
                  <a:schemeClr val="bg2"/>
                </a:solidFill>
              </a:rPr>
              <a:t>Coordinacion</a:t>
            </a:r>
            <a:r>
              <a:rPr lang="es-CL" dirty="0" smtClean="0">
                <a:solidFill>
                  <a:schemeClr val="bg2"/>
                </a:solidFill>
              </a:rPr>
              <a:t> General, Ministro de Relaciones Exteriores de Chile. Primera </a:t>
            </a:r>
            <a:r>
              <a:rPr lang="es-CL" dirty="0" err="1" smtClean="0">
                <a:solidFill>
                  <a:schemeClr val="bg2"/>
                </a:solidFill>
              </a:rPr>
              <a:t>Edicion</a:t>
            </a:r>
            <a:r>
              <a:rPr lang="es-CL" dirty="0" smtClean="0">
                <a:solidFill>
                  <a:schemeClr val="bg2"/>
                </a:solidFill>
              </a:rPr>
              <a:t>. Santiago de Chile. </a:t>
            </a:r>
          </a:p>
          <a:p>
            <a:pPr marL="0" lvl="0" indent="0" algn="l" rtl="0">
              <a:spcBef>
                <a:spcPts val="0"/>
              </a:spcBef>
              <a:spcAft>
                <a:spcPts val="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gdbaa6343df_1_0"/>
          <p:cNvSpPr txBox="1">
            <a:spLocks noGrp="1"/>
          </p:cNvSpPr>
          <p:nvPr>
            <p:ph type="ctrTitle"/>
          </p:nvPr>
        </p:nvSpPr>
        <p:spPr>
          <a:xfrm>
            <a:off x="972600" y="1763267"/>
            <a:ext cx="10250700" cy="2219700"/>
          </a:xfrm>
          <a:prstGeom prst="rect">
            <a:avLst/>
          </a:prstGeom>
        </p:spPr>
        <p:txBody>
          <a:bodyPr spcFirstLastPara="1" wrap="square" lIns="121900" tIns="121900" rIns="121900" bIns="121900" anchor="t" anchorCtr="0">
            <a:normAutofit/>
          </a:bodyPr>
          <a:lstStyle/>
          <a:p>
            <a:pPr marL="0" lvl="0" indent="0" algn="l" rtl="0">
              <a:spcBef>
                <a:spcPts val="0"/>
              </a:spcBef>
              <a:spcAft>
                <a:spcPts val="0"/>
              </a:spcAft>
              <a:buNone/>
            </a:pPr>
            <a:r>
              <a:rPr lang="en-US" dirty="0" smtClean="0"/>
              <a:t>¿</a:t>
            </a:r>
            <a:r>
              <a:rPr lang="es-CL" dirty="0" smtClean="0"/>
              <a:t>Que es la política exterior?</a:t>
            </a:r>
            <a:endParaRPr lang="es-CL" dirty="0"/>
          </a:p>
        </p:txBody>
      </p:sp>
      <p:sp>
        <p:nvSpPr>
          <p:cNvPr id="93" name="Google Shape;93;gdbaa6343df_1_0"/>
          <p:cNvSpPr txBox="1">
            <a:spLocks noGrp="1"/>
          </p:cNvSpPr>
          <p:nvPr>
            <p:ph type="subTitle" idx="1"/>
          </p:nvPr>
        </p:nvSpPr>
        <p:spPr>
          <a:xfrm>
            <a:off x="716250" y="3314675"/>
            <a:ext cx="10375200" cy="3238800"/>
          </a:xfrm>
          <a:prstGeom prst="rect">
            <a:avLst/>
          </a:prstGeom>
        </p:spPr>
        <p:txBody>
          <a:bodyPr spcFirstLastPara="1" wrap="square" lIns="121900" tIns="121900" rIns="121900" bIns="121900" anchor="t" anchorCtr="0">
            <a:noAutofit/>
          </a:bodyPr>
          <a:lstStyle/>
          <a:p>
            <a:pPr marL="0" lvl="0" indent="0" algn="just" rtl="0">
              <a:spcBef>
                <a:spcPts val="0"/>
              </a:spcBef>
              <a:spcAft>
                <a:spcPts val="0"/>
              </a:spcAft>
              <a:buNone/>
            </a:pPr>
            <a:r>
              <a:rPr lang="es-CL" sz="2400" i="1" dirty="0" smtClean="0">
                <a:solidFill>
                  <a:schemeClr val="dk2"/>
                </a:solidFill>
              </a:rPr>
              <a:t>“La política exterior es aquella área de actividad gubernamental que es concebida como las relaciones entre el Estado y otros actores, </a:t>
            </a:r>
            <a:r>
              <a:rPr lang="es-CL" sz="2400" b="1" i="1" dirty="0" smtClean="0">
                <a:solidFill>
                  <a:schemeClr val="dk2"/>
                </a:solidFill>
              </a:rPr>
              <a:t>particularmente otros Estados</a:t>
            </a:r>
            <a:r>
              <a:rPr lang="es-CL" sz="2400" i="1" dirty="0" smtClean="0">
                <a:solidFill>
                  <a:schemeClr val="dk2"/>
                </a:solidFill>
              </a:rPr>
              <a:t> (pero no exclusivamente) en  el sistema internacional”.</a:t>
            </a:r>
          </a:p>
          <a:p>
            <a:pPr marL="0" lvl="0" indent="0" algn="just" rtl="0">
              <a:spcBef>
                <a:spcPts val="0"/>
              </a:spcBef>
              <a:spcAft>
                <a:spcPts val="0"/>
              </a:spcAft>
              <a:buNone/>
            </a:pPr>
            <a:endParaRPr lang="es-CL" sz="2400" i="1" dirty="0" smtClean="0">
              <a:solidFill>
                <a:schemeClr val="dk2"/>
              </a:solidFill>
            </a:endParaRPr>
          </a:p>
          <a:p>
            <a:pPr marL="0" lvl="0" indent="0" algn="just" rtl="0">
              <a:spcBef>
                <a:spcPts val="0"/>
              </a:spcBef>
              <a:spcAft>
                <a:spcPts val="0"/>
              </a:spcAft>
              <a:buNone/>
            </a:pPr>
            <a:r>
              <a:rPr lang="es-CL" sz="2400" dirty="0" smtClean="0">
                <a:solidFill>
                  <a:schemeClr val="dk2"/>
                </a:solidFill>
              </a:rPr>
              <a:t>De ello, al ser una actividad gubernamental </a:t>
            </a:r>
            <a:r>
              <a:rPr lang="es-CL" sz="2400" i="1" dirty="0" smtClean="0">
                <a:solidFill>
                  <a:schemeClr val="dk2"/>
                </a:solidFill>
              </a:rPr>
              <a:t>“es necesario conocer no solo el escenario donde la política exterior es recibida sino que también lo que ocurre en el </a:t>
            </a:r>
            <a:r>
              <a:rPr lang="es-CL" sz="2400" b="1" i="1" dirty="0" smtClean="0">
                <a:solidFill>
                  <a:schemeClr val="dk2"/>
                </a:solidFill>
              </a:rPr>
              <a:t>proceso político doméstico </a:t>
            </a:r>
            <a:r>
              <a:rPr lang="es-CL" sz="2400" i="1" dirty="0" smtClean="0">
                <a:solidFill>
                  <a:schemeClr val="dk2"/>
                </a:solidFill>
              </a:rPr>
              <a:t>nacional donde ella es generada”</a:t>
            </a:r>
            <a:r>
              <a:rPr lang="es-CL" sz="2400" dirty="0" smtClean="0">
                <a:solidFill>
                  <a:schemeClr val="dk2"/>
                </a:solidFill>
              </a:rPr>
              <a:t>.</a:t>
            </a:r>
            <a:endParaRPr lang="es-CL" sz="2400" i="1" dirty="0" smtClean="0">
              <a:solidFill>
                <a:schemeClr val="dk2"/>
              </a:solidFill>
            </a:endParaRPr>
          </a:p>
          <a:p>
            <a:pPr marL="0" lvl="0" indent="0" algn="l" rtl="0">
              <a:spcBef>
                <a:spcPts val="0"/>
              </a:spcBef>
              <a:spcAft>
                <a:spcPts val="0"/>
              </a:spcAft>
              <a:buNone/>
            </a:pPr>
            <a:endParaRPr sz="2000" i="1" dirty="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dbaa6343df_1_5"/>
          <p:cNvSpPr txBox="1">
            <a:spLocks noGrp="1"/>
          </p:cNvSpPr>
          <p:nvPr>
            <p:ph type="ctrTitle"/>
          </p:nvPr>
        </p:nvSpPr>
        <p:spPr>
          <a:xfrm>
            <a:off x="970650" y="1476773"/>
            <a:ext cx="10250700" cy="1603200"/>
          </a:xfrm>
          <a:prstGeom prst="rect">
            <a:avLst/>
          </a:prstGeom>
        </p:spPr>
        <p:txBody>
          <a:bodyPr spcFirstLastPara="1" wrap="square" lIns="121900" tIns="121900" rIns="121900" bIns="121900" anchor="t" anchorCtr="0">
            <a:noAutofit/>
          </a:bodyPr>
          <a:lstStyle/>
          <a:p>
            <a:pPr marL="0" lvl="0" indent="0" algn="l" rtl="0">
              <a:spcBef>
                <a:spcPts val="0"/>
              </a:spcBef>
              <a:spcAft>
                <a:spcPts val="0"/>
              </a:spcAft>
              <a:buSzPts val="990"/>
              <a:buNone/>
            </a:pPr>
            <a:r>
              <a:rPr lang="es-CL" sz="4040" dirty="0" smtClean="0"/>
              <a:t>¿Quienes son los sujetos involucrados en la política exterior?</a:t>
            </a:r>
            <a:endParaRPr lang="es-CL" sz="4040" dirty="0"/>
          </a:p>
        </p:txBody>
      </p:sp>
      <p:sp>
        <p:nvSpPr>
          <p:cNvPr id="99" name="Google Shape;99;gdbaa6343df_1_5"/>
          <p:cNvSpPr txBox="1">
            <a:spLocks noGrp="1"/>
          </p:cNvSpPr>
          <p:nvPr>
            <p:ph type="subTitle" idx="1"/>
          </p:nvPr>
        </p:nvSpPr>
        <p:spPr>
          <a:xfrm>
            <a:off x="970650" y="3079975"/>
            <a:ext cx="10560900" cy="3903300"/>
          </a:xfrm>
          <a:prstGeom prst="rect">
            <a:avLst/>
          </a:prstGeom>
        </p:spPr>
        <p:txBody>
          <a:bodyPr spcFirstLastPara="1" wrap="square" lIns="121900" tIns="121900" rIns="121900" bIns="121900" anchor="t" anchorCtr="0">
            <a:normAutofit fontScale="70000" lnSpcReduction="20000"/>
          </a:bodyPr>
          <a:lstStyle/>
          <a:p>
            <a:pPr marL="0" lvl="0" indent="0" algn="just" rtl="0">
              <a:spcBef>
                <a:spcPts val="0"/>
              </a:spcBef>
              <a:spcAft>
                <a:spcPts val="0"/>
              </a:spcAft>
              <a:buNone/>
            </a:pPr>
            <a:r>
              <a:rPr lang="es-CL" sz="3307" u="sng" dirty="0" smtClean="0">
                <a:solidFill>
                  <a:schemeClr val="dk2"/>
                </a:solidFill>
              </a:rPr>
              <a:t>Presidente de la República:</a:t>
            </a:r>
            <a:r>
              <a:rPr lang="es-CL" sz="3307" dirty="0" smtClean="0">
                <a:solidFill>
                  <a:schemeClr val="dk2"/>
                </a:solidFill>
              </a:rPr>
              <a:t> Arts. 8, 15 y 32 de la Constitución.</a:t>
            </a:r>
          </a:p>
          <a:p>
            <a:pPr marL="457200" lvl="0" indent="0" algn="just" rtl="0">
              <a:spcBef>
                <a:spcPts val="0"/>
              </a:spcBef>
              <a:spcAft>
                <a:spcPts val="0"/>
              </a:spcAft>
              <a:buNone/>
            </a:pPr>
            <a:endParaRPr lang="es-CL" sz="3307" dirty="0" smtClean="0">
              <a:solidFill>
                <a:schemeClr val="dk2"/>
              </a:solidFill>
            </a:endParaRPr>
          </a:p>
          <a:p>
            <a:pPr marL="0" lvl="0" indent="0" algn="just" rtl="0">
              <a:spcBef>
                <a:spcPts val="0"/>
              </a:spcBef>
              <a:spcAft>
                <a:spcPts val="0"/>
              </a:spcAft>
              <a:buNone/>
            </a:pPr>
            <a:r>
              <a:rPr lang="es-CL" sz="3307" u="sng" dirty="0" smtClean="0">
                <a:solidFill>
                  <a:schemeClr val="dk2"/>
                </a:solidFill>
              </a:rPr>
              <a:t>Ministerio de Relaciones Exteriores o Cancillería:</a:t>
            </a:r>
            <a:r>
              <a:rPr lang="es-CL" sz="3307" dirty="0" smtClean="0">
                <a:solidFill>
                  <a:schemeClr val="dk2"/>
                </a:solidFill>
              </a:rPr>
              <a:t> Es el ministerio de Estado encargado de la planificación, dirección, coordinación, ejecución, control e información de la política exterior que formula el presidente de la República (órgano ejecutor).</a:t>
            </a:r>
          </a:p>
          <a:p>
            <a:pPr marL="457200" lvl="0" indent="0" algn="just" rtl="0">
              <a:spcBef>
                <a:spcPts val="0"/>
              </a:spcBef>
              <a:spcAft>
                <a:spcPts val="0"/>
              </a:spcAft>
              <a:buNone/>
            </a:pPr>
            <a:endParaRPr lang="es-CL" sz="3307" u="sng" dirty="0" smtClean="0">
              <a:solidFill>
                <a:schemeClr val="dk2"/>
              </a:solidFill>
            </a:endParaRPr>
          </a:p>
          <a:p>
            <a:pPr marL="0" lvl="0" indent="0" algn="just" rtl="0">
              <a:spcBef>
                <a:spcPts val="0"/>
              </a:spcBef>
              <a:spcAft>
                <a:spcPts val="0"/>
              </a:spcAft>
              <a:buNone/>
            </a:pPr>
            <a:r>
              <a:rPr lang="es-CL" sz="3307" u="sng" dirty="0" smtClean="0">
                <a:solidFill>
                  <a:schemeClr val="dk2"/>
                </a:solidFill>
              </a:rPr>
              <a:t>Congreso Nacional:</a:t>
            </a:r>
            <a:r>
              <a:rPr lang="es-CL" sz="3307" dirty="0" smtClean="0">
                <a:solidFill>
                  <a:schemeClr val="dk2"/>
                </a:solidFill>
              </a:rPr>
              <a:t> otorga legitimidad a la política exterior, a través de la aprobación de los tratados internacionales, la sugerencia de reservas y declaraciones interpretativas, la opinión sobre ciertos temas a solicitud del Presidente de la República, y mediante la fiscalización de los actos del Ejecutivo en este ámbito.</a:t>
            </a:r>
          </a:p>
          <a:p>
            <a:pPr marL="0" lvl="0" indent="0" algn="l" rtl="0">
              <a:spcBef>
                <a:spcPts val="0"/>
              </a:spcBef>
              <a:spcAft>
                <a:spcPts val="0"/>
              </a:spcAft>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gdbaa6343df_0_0"/>
          <p:cNvSpPr txBox="1">
            <a:spLocks noGrp="1"/>
          </p:cNvSpPr>
          <p:nvPr>
            <p:ph type="ctrTitle"/>
          </p:nvPr>
        </p:nvSpPr>
        <p:spPr>
          <a:xfrm>
            <a:off x="970650" y="1530500"/>
            <a:ext cx="10250700" cy="1012200"/>
          </a:xfrm>
          <a:prstGeom prst="rect">
            <a:avLst/>
          </a:prstGeom>
        </p:spPr>
        <p:txBody>
          <a:bodyPr spcFirstLastPara="1" wrap="square" lIns="121900" tIns="121900" rIns="121900" bIns="121900" anchor="t" anchorCtr="0">
            <a:noAutofit/>
          </a:bodyPr>
          <a:lstStyle/>
          <a:p>
            <a:pPr marL="0" lvl="0" indent="0" algn="just" rtl="0">
              <a:spcBef>
                <a:spcPts val="0"/>
              </a:spcBef>
              <a:spcAft>
                <a:spcPts val="0"/>
              </a:spcAft>
              <a:buSzPts val="990"/>
              <a:buNone/>
            </a:pPr>
            <a:r>
              <a:rPr lang="es-CL" sz="4740" dirty="0" smtClean="0"/>
              <a:t>Efectos de la Política exterior</a:t>
            </a:r>
            <a:endParaRPr lang="es-CL" sz="4740" dirty="0"/>
          </a:p>
        </p:txBody>
      </p:sp>
      <p:sp>
        <p:nvSpPr>
          <p:cNvPr id="105" name="Google Shape;105;gdbaa6343df_0_0"/>
          <p:cNvSpPr txBox="1">
            <a:spLocks noGrp="1"/>
          </p:cNvSpPr>
          <p:nvPr>
            <p:ph type="subTitle" idx="1"/>
          </p:nvPr>
        </p:nvSpPr>
        <p:spPr>
          <a:xfrm>
            <a:off x="933900" y="2542700"/>
            <a:ext cx="10328100" cy="3831900"/>
          </a:xfrm>
          <a:prstGeom prst="rect">
            <a:avLst/>
          </a:prstGeom>
        </p:spPr>
        <p:txBody>
          <a:bodyPr spcFirstLastPara="1" wrap="square" lIns="121900" tIns="121900" rIns="121900" bIns="121900" anchor="t" anchorCtr="0">
            <a:noAutofit/>
          </a:bodyPr>
          <a:lstStyle/>
          <a:p>
            <a:pPr marL="0" lvl="0" indent="0" algn="just" rtl="0">
              <a:spcBef>
                <a:spcPts val="0"/>
              </a:spcBef>
              <a:spcAft>
                <a:spcPts val="0"/>
              </a:spcAft>
              <a:buNone/>
            </a:pPr>
            <a:r>
              <a:rPr lang="es-CL" sz="2200" dirty="0" smtClean="0">
                <a:solidFill>
                  <a:schemeClr val="dk2"/>
                </a:solidFill>
              </a:rPr>
              <a:t>Los compromisos internacionales adoptados por los Estados, a propósito de su Política exterior, obligan a los mismos en el plano internacional a cumplir  dichos compromisos, en virtud de intereses críticos comunes, entre los miembros de la comunidad internacional global y regional. </a:t>
            </a:r>
          </a:p>
          <a:p>
            <a:pPr marL="0" lvl="0" indent="0" algn="just" rtl="0">
              <a:spcBef>
                <a:spcPts val="0"/>
              </a:spcBef>
              <a:spcAft>
                <a:spcPts val="0"/>
              </a:spcAft>
              <a:buNone/>
            </a:pPr>
            <a:endParaRPr lang="es-CL" sz="2200" dirty="0" smtClean="0">
              <a:solidFill>
                <a:schemeClr val="dk2"/>
              </a:solidFill>
            </a:endParaRPr>
          </a:p>
          <a:p>
            <a:pPr marL="0" lvl="0" indent="0" algn="just" rtl="0">
              <a:spcBef>
                <a:spcPts val="0"/>
              </a:spcBef>
              <a:spcAft>
                <a:spcPts val="0"/>
              </a:spcAft>
              <a:buNone/>
            </a:pPr>
            <a:r>
              <a:rPr lang="es-CL" sz="2200" dirty="0" smtClean="0">
                <a:solidFill>
                  <a:schemeClr val="dk2"/>
                </a:solidFill>
              </a:rPr>
              <a:t>Ahora, si bien la política exterior se concibe como  las relaciones entre el estado con otros actores del plano internacional, los efectos desprendidos de estas relaciones, tienen consecuencias directas en el plano interno, ya que el Estado se obliga a incorporar los compromisos internacionales en el derecho interno, a través del control de convencionalidad a propósito del artículo 5° inciso segundo de la actual constitución.</a:t>
            </a:r>
            <a:endParaRPr lang="es-CL" sz="2200" dirty="0">
              <a:solidFill>
                <a:schemeClr val="dk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gdbaa6343df_0_5"/>
          <p:cNvSpPr txBox="1">
            <a:spLocks noGrp="1"/>
          </p:cNvSpPr>
          <p:nvPr>
            <p:ph type="ctrTitle"/>
          </p:nvPr>
        </p:nvSpPr>
        <p:spPr>
          <a:xfrm>
            <a:off x="972600" y="1763267"/>
            <a:ext cx="10250700" cy="2219700"/>
          </a:xfrm>
          <a:prstGeom prst="rect">
            <a:avLst/>
          </a:prstGeom>
        </p:spPr>
        <p:txBody>
          <a:bodyPr spcFirstLastPara="1" wrap="square" lIns="121900" tIns="121900" rIns="121900" bIns="121900" anchor="t" anchorCtr="0">
            <a:normAutofit/>
          </a:bodyPr>
          <a:lstStyle/>
          <a:p>
            <a:pPr marL="0" lvl="0" indent="0" algn="l" rtl="0">
              <a:spcBef>
                <a:spcPts val="0"/>
              </a:spcBef>
              <a:spcAft>
                <a:spcPts val="0"/>
              </a:spcAft>
              <a:buNone/>
            </a:pPr>
            <a:r>
              <a:rPr lang="es-CL" dirty="0" smtClean="0"/>
              <a:t>Efectos Positivos</a:t>
            </a:r>
            <a:endParaRPr lang="es-CL" dirty="0"/>
          </a:p>
        </p:txBody>
      </p:sp>
      <p:sp>
        <p:nvSpPr>
          <p:cNvPr id="111" name="Google Shape;111;gdbaa6343df_0_5"/>
          <p:cNvSpPr txBox="1">
            <a:spLocks noGrp="1"/>
          </p:cNvSpPr>
          <p:nvPr>
            <p:ph type="subTitle" idx="1"/>
          </p:nvPr>
        </p:nvSpPr>
        <p:spPr>
          <a:xfrm>
            <a:off x="972825" y="2991075"/>
            <a:ext cx="10250700" cy="3569400"/>
          </a:xfrm>
          <a:prstGeom prst="rect">
            <a:avLst/>
          </a:prstGeom>
        </p:spPr>
        <p:txBody>
          <a:bodyPr spcFirstLastPara="1" wrap="square" lIns="121900" tIns="121900" rIns="121900" bIns="121900" anchor="t" anchorCtr="0">
            <a:noAutofit/>
          </a:bodyPr>
          <a:lstStyle/>
          <a:p>
            <a:pPr marL="0" lvl="0" indent="0" algn="just" rtl="0">
              <a:spcBef>
                <a:spcPts val="0"/>
              </a:spcBef>
              <a:spcAft>
                <a:spcPts val="0"/>
              </a:spcAft>
              <a:buNone/>
            </a:pPr>
            <a:r>
              <a:rPr lang="es-CL" dirty="0" smtClean="0">
                <a:solidFill>
                  <a:schemeClr val="dk2"/>
                </a:solidFill>
              </a:rPr>
              <a:t>Una Política exterior responde indudablemente a intereses colectivos, que se pueden manifestar en grandes avances en materias como:</a:t>
            </a:r>
          </a:p>
          <a:p>
            <a:pPr marL="457200" lvl="0" indent="0" algn="just" rtl="0">
              <a:spcBef>
                <a:spcPts val="0"/>
              </a:spcBef>
              <a:spcAft>
                <a:spcPts val="0"/>
              </a:spcAft>
              <a:buNone/>
            </a:pPr>
            <a:endParaRPr lang="es-CL" dirty="0" smtClean="0">
              <a:solidFill>
                <a:schemeClr val="dk2"/>
              </a:solidFill>
            </a:endParaRPr>
          </a:p>
          <a:p>
            <a:pPr marL="457200" lvl="0" indent="-361950" algn="just" rtl="0">
              <a:spcBef>
                <a:spcPts val="0"/>
              </a:spcBef>
              <a:spcAft>
                <a:spcPts val="0"/>
              </a:spcAft>
              <a:buClr>
                <a:schemeClr val="dk2"/>
              </a:buClr>
              <a:buSzPts val="2100"/>
              <a:buChar char="-"/>
            </a:pPr>
            <a:r>
              <a:rPr lang="es-CL" dirty="0" smtClean="0">
                <a:solidFill>
                  <a:schemeClr val="dk2"/>
                </a:solidFill>
              </a:rPr>
              <a:t>Apertura comercial.</a:t>
            </a:r>
          </a:p>
          <a:p>
            <a:pPr marL="457200" lvl="0" indent="-361950" algn="just" rtl="0">
              <a:spcBef>
                <a:spcPts val="0"/>
              </a:spcBef>
              <a:spcAft>
                <a:spcPts val="0"/>
              </a:spcAft>
              <a:buClr>
                <a:schemeClr val="dk2"/>
              </a:buClr>
              <a:buSzPts val="2100"/>
              <a:buChar char="-"/>
            </a:pPr>
            <a:r>
              <a:rPr lang="es-CL" dirty="0" smtClean="0">
                <a:solidFill>
                  <a:schemeClr val="dk2"/>
                </a:solidFill>
              </a:rPr>
              <a:t>Cooperación entre los estados.</a:t>
            </a:r>
          </a:p>
          <a:p>
            <a:pPr marL="457200" lvl="0" indent="-361950" algn="just" rtl="0">
              <a:spcBef>
                <a:spcPts val="0"/>
              </a:spcBef>
              <a:spcAft>
                <a:spcPts val="0"/>
              </a:spcAft>
              <a:buClr>
                <a:schemeClr val="dk2"/>
              </a:buClr>
              <a:buSzPts val="2100"/>
              <a:buChar char="-"/>
            </a:pPr>
            <a:r>
              <a:rPr lang="es-CL" dirty="0" smtClean="0">
                <a:solidFill>
                  <a:schemeClr val="dk2"/>
                </a:solidFill>
              </a:rPr>
              <a:t>Compromisos con la mantención de la paz, seguridad y defensa colectiva.</a:t>
            </a:r>
          </a:p>
          <a:p>
            <a:pPr marL="457200" lvl="0" indent="-361950" algn="just" rtl="0">
              <a:spcBef>
                <a:spcPts val="0"/>
              </a:spcBef>
              <a:spcAft>
                <a:spcPts val="0"/>
              </a:spcAft>
              <a:buClr>
                <a:schemeClr val="dk2"/>
              </a:buClr>
              <a:buSzPts val="2100"/>
              <a:buChar char="-"/>
            </a:pPr>
            <a:r>
              <a:rPr lang="es-CL" dirty="0" smtClean="0">
                <a:solidFill>
                  <a:schemeClr val="dk2"/>
                </a:solidFill>
              </a:rPr>
              <a:t>Promoción y protección de los derechos humanos, del estado de derechos y democracia.</a:t>
            </a:r>
          </a:p>
          <a:p>
            <a:pPr marL="457200" lvl="0" indent="-361950" algn="just" rtl="0">
              <a:spcBef>
                <a:spcPts val="0"/>
              </a:spcBef>
              <a:spcAft>
                <a:spcPts val="0"/>
              </a:spcAft>
              <a:buClr>
                <a:schemeClr val="dk2"/>
              </a:buClr>
              <a:buSzPts val="2100"/>
              <a:buChar char="-"/>
            </a:pPr>
            <a:r>
              <a:rPr lang="es-CL" dirty="0" smtClean="0">
                <a:solidFill>
                  <a:schemeClr val="dk2"/>
                </a:solidFill>
              </a:rPr>
              <a:t>Desarrollo sostenible y protección del medio ambiente.</a:t>
            </a:r>
          </a:p>
          <a:p>
            <a:pPr marL="457200" lvl="0" indent="-361950" algn="just" rtl="0">
              <a:spcBef>
                <a:spcPts val="0"/>
              </a:spcBef>
              <a:spcAft>
                <a:spcPts val="0"/>
              </a:spcAft>
              <a:buClr>
                <a:schemeClr val="dk2"/>
              </a:buClr>
              <a:buSzPts val="2100"/>
              <a:buChar char="-"/>
            </a:pPr>
            <a:r>
              <a:rPr lang="es-CL" dirty="0" smtClean="0">
                <a:solidFill>
                  <a:schemeClr val="dk2"/>
                </a:solidFill>
              </a:rPr>
              <a:t>Seguridad alimentaria, etc.</a:t>
            </a:r>
          </a:p>
          <a:p>
            <a:pPr marL="0" lvl="0" indent="0" algn="just" rtl="0">
              <a:spcBef>
                <a:spcPts val="0"/>
              </a:spcBef>
              <a:spcAft>
                <a:spcPts val="0"/>
              </a:spcAft>
              <a:buNone/>
            </a:pPr>
            <a:endParaRPr dirty="0">
              <a:solidFill>
                <a:schemeClr val="dk2"/>
              </a:solidFill>
            </a:endParaRPr>
          </a:p>
          <a:p>
            <a:pPr marL="0" lvl="0" indent="0" algn="just" rtl="0">
              <a:spcBef>
                <a:spcPts val="0"/>
              </a:spcBef>
              <a:spcAft>
                <a:spcPts val="0"/>
              </a:spcAft>
              <a:buNone/>
            </a:pPr>
            <a:endParaRPr dirty="0">
              <a:solidFill>
                <a:schemeClr val="dk2"/>
              </a:solidFill>
            </a:endParaRPr>
          </a:p>
          <a:p>
            <a:pPr marL="0" lvl="0" indent="0" algn="l" rtl="0">
              <a:spcBef>
                <a:spcPts val="0"/>
              </a:spcBef>
              <a:spcAft>
                <a:spcPts val="0"/>
              </a:spcAft>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gdbaa6343df_0_10"/>
          <p:cNvSpPr txBox="1">
            <a:spLocks noGrp="1"/>
          </p:cNvSpPr>
          <p:nvPr>
            <p:ph type="ctrTitle"/>
          </p:nvPr>
        </p:nvSpPr>
        <p:spPr>
          <a:xfrm>
            <a:off x="768575" y="1571725"/>
            <a:ext cx="7624200" cy="1167900"/>
          </a:xfrm>
          <a:prstGeom prst="rect">
            <a:avLst/>
          </a:prstGeom>
        </p:spPr>
        <p:txBody>
          <a:bodyPr spcFirstLastPara="1" wrap="square" lIns="121900" tIns="121900" rIns="121900" bIns="121900" anchor="t" anchorCtr="0">
            <a:normAutofit/>
          </a:bodyPr>
          <a:lstStyle/>
          <a:p>
            <a:pPr marL="0" lvl="0" indent="0" algn="l" rtl="0">
              <a:spcBef>
                <a:spcPts val="0"/>
              </a:spcBef>
              <a:spcAft>
                <a:spcPts val="0"/>
              </a:spcAft>
              <a:buNone/>
            </a:pPr>
            <a:r>
              <a:rPr lang="es-CL" dirty="0" smtClean="0"/>
              <a:t>Efectos Negativos</a:t>
            </a:r>
            <a:endParaRPr lang="es-CL" dirty="0"/>
          </a:p>
        </p:txBody>
      </p:sp>
      <p:sp>
        <p:nvSpPr>
          <p:cNvPr id="117" name="Google Shape;117;gdbaa6343df_0_10"/>
          <p:cNvSpPr txBox="1">
            <a:spLocks noGrp="1"/>
          </p:cNvSpPr>
          <p:nvPr>
            <p:ph type="subTitle" idx="1"/>
          </p:nvPr>
        </p:nvSpPr>
        <p:spPr>
          <a:xfrm>
            <a:off x="840200" y="2829000"/>
            <a:ext cx="10727100" cy="4029000"/>
          </a:xfrm>
          <a:prstGeom prst="rect">
            <a:avLst/>
          </a:prstGeom>
        </p:spPr>
        <p:txBody>
          <a:bodyPr spcFirstLastPara="1" wrap="square" lIns="121900" tIns="121900" rIns="121900" bIns="121900" anchor="t" anchorCtr="0">
            <a:normAutofit/>
          </a:bodyPr>
          <a:lstStyle/>
          <a:p>
            <a:pPr marL="0" lvl="0" indent="0" algn="just" rtl="0">
              <a:spcBef>
                <a:spcPts val="0"/>
              </a:spcBef>
              <a:spcAft>
                <a:spcPts val="0"/>
              </a:spcAft>
              <a:buNone/>
            </a:pPr>
            <a:r>
              <a:rPr lang="es-CL" sz="2400" dirty="0" smtClean="0">
                <a:solidFill>
                  <a:schemeClr val="dk2"/>
                </a:solidFill>
              </a:rPr>
              <a:t>Por el contrario, una política exterior que sea desarrollada sin consideración de los factores y fenómenos políticos, económicos y sociales que afectan a un Estado, estará condenada, como mínimo a ser cuestionada por la ciudadanía.</a:t>
            </a:r>
          </a:p>
          <a:p>
            <a:pPr marL="0" lvl="0" indent="0" algn="just" rtl="0">
              <a:spcBef>
                <a:spcPts val="0"/>
              </a:spcBef>
              <a:spcAft>
                <a:spcPts val="0"/>
              </a:spcAft>
              <a:buNone/>
            </a:pPr>
            <a:endParaRPr lang="es-CL" sz="2400" dirty="0" smtClean="0">
              <a:solidFill>
                <a:schemeClr val="dk2"/>
              </a:solidFill>
            </a:endParaRPr>
          </a:p>
          <a:p>
            <a:pPr marL="0" lvl="0" indent="0" algn="just" rtl="0">
              <a:spcBef>
                <a:spcPts val="0"/>
              </a:spcBef>
              <a:spcAft>
                <a:spcPts val="0"/>
              </a:spcAft>
              <a:buNone/>
            </a:pPr>
            <a:r>
              <a:rPr lang="es-CL" sz="2400" dirty="0" smtClean="0">
                <a:solidFill>
                  <a:schemeClr val="dk2"/>
                </a:solidFill>
              </a:rPr>
              <a:t>Generando un conflicto </a:t>
            </a:r>
            <a:r>
              <a:rPr lang="es-CL" sz="2400" dirty="0" smtClean="0">
                <a:solidFill>
                  <a:schemeClr val="dk2"/>
                </a:solidFill>
              </a:rPr>
              <a:t>democrático </a:t>
            </a:r>
            <a:r>
              <a:rPr lang="es-CL" sz="2400" dirty="0" smtClean="0">
                <a:solidFill>
                  <a:schemeClr val="dk2"/>
                </a:solidFill>
              </a:rPr>
              <a:t>en su origen, debido a la falta de representación por parte de la ciudadanía al respecto de una determinada política exterior. </a:t>
            </a:r>
          </a:p>
          <a:p>
            <a:pPr marL="0" lvl="0" indent="0" algn="just" rtl="0">
              <a:spcBef>
                <a:spcPts val="0"/>
              </a:spcBef>
              <a:spcAft>
                <a:spcPts val="0"/>
              </a:spcAft>
              <a:buNone/>
            </a:pPr>
            <a:endParaRPr dirty="0">
              <a:solidFill>
                <a:schemeClr val="dk2"/>
              </a:solidFill>
            </a:endParaRPr>
          </a:p>
          <a:p>
            <a:pPr marL="457200" lvl="0" indent="0" algn="just" rtl="0">
              <a:spcBef>
                <a:spcPts val="0"/>
              </a:spcBef>
              <a:spcAft>
                <a:spcPts val="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gdbaa6343df_0_49"/>
          <p:cNvSpPr txBox="1">
            <a:spLocks noGrp="1"/>
          </p:cNvSpPr>
          <p:nvPr>
            <p:ph type="subTitle" idx="1"/>
          </p:nvPr>
        </p:nvSpPr>
        <p:spPr>
          <a:xfrm>
            <a:off x="972825" y="1718950"/>
            <a:ext cx="10397400" cy="4942200"/>
          </a:xfrm>
          <a:prstGeom prst="rect">
            <a:avLst/>
          </a:prstGeom>
        </p:spPr>
        <p:txBody>
          <a:bodyPr spcFirstLastPara="1" wrap="square" lIns="121900" tIns="121900" rIns="121900" bIns="121900" anchor="t" anchorCtr="0">
            <a:normAutofit lnSpcReduction="10000"/>
          </a:bodyPr>
          <a:lstStyle/>
          <a:p>
            <a:pPr marL="0" lvl="0" indent="0" algn="just" rtl="0">
              <a:spcBef>
                <a:spcPts val="0"/>
              </a:spcBef>
              <a:spcAft>
                <a:spcPts val="0"/>
              </a:spcAft>
              <a:buNone/>
            </a:pPr>
            <a:r>
              <a:rPr lang="es-CL" sz="2600" dirty="0" smtClean="0">
                <a:solidFill>
                  <a:schemeClr val="dk2"/>
                </a:solidFill>
              </a:rPr>
              <a:t>Un claro ejemplo es lo ocurrido con el tratado Comprensivo y Progresista de Asociación Transpacífica  o TPP-11. Tratado en el cual la ciudadanía clamaba establecer límites a algunos asuntos controvertidos tales como:</a:t>
            </a:r>
          </a:p>
          <a:p>
            <a:pPr marL="0" lvl="0" indent="0" algn="just" rtl="0">
              <a:spcBef>
                <a:spcPts val="0"/>
              </a:spcBef>
              <a:spcAft>
                <a:spcPts val="0"/>
              </a:spcAft>
              <a:buNone/>
            </a:pPr>
            <a:endParaRPr lang="es-CL" sz="2600" dirty="0" smtClean="0">
              <a:solidFill>
                <a:schemeClr val="dk2"/>
              </a:solidFill>
            </a:endParaRPr>
          </a:p>
          <a:p>
            <a:pPr marL="457200" lvl="0" indent="-393700" algn="just" rtl="0">
              <a:spcBef>
                <a:spcPts val="0"/>
              </a:spcBef>
              <a:spcAft>
                <a:spcPts val="0"/>
              </a:spcAft>
              <a:buClr>
                <a:schemeClr val="dk2"/>
              </a:buClr>
              <a:buSzPts val="2600"/>
              <a:buChar char="-"/>
            </a:pPr>
            <a:r>
              <a:rPr lang="es-CL" sz="2600" dirty="0" smtClean="0">
                <a:solidFill>
                  <a:schemeClr val="dk2"/>
                </a:solidFill>
              </a:rPr>
              <a:t>Propiedad Intelectual. </a:t>
            </a:r>
          </a:p>
          <a:p>
            <a:pPr marL="457200" lvl="0" indent="-393700" algn="just" rtl="0">
              <a:spcBef>
                <a:spcPts val="0"/>
              </a:spcBef>
              <a:spcAft>
                <a:spcPts val="0"/>
              </a:spcAft>
              <a:buClr>
                <a:schemeClr val="dk2"/>
              </a:buClr>
              <a:buSzPts val="2600"/>
              <a:buChar char="-"/>
            </a:pPr>
            <a:r>
              <a:rPr lang="es-CL" sz="2600" dirty="0" smtClean="0">
                <a:solidFill>
                  <a:schemeClr val="dk2"/>
                </a:solidFill>
              </a:rPr>
              <a:t>Medio-ambiente.</a:t>
            </a:r>
          </a:p>
          <a:p>
            <a:pPr marL="457200" lvl="0" indent="-393700" algn="just" rtl="0">
              <a:spcBef>
                <a:spcPts val="0"/>
              </a:spcBef>
              <a:spcAft>
                <a:spcPts val="0"/>
              </a:spcAft>
              <a:buClr>
                <a:schemeClr val="dk2"/>
              </a:buClr>
              <a:buSzPts val="2600"/>
              <a:buChar char="-"/>
            </a:pPr>
            <a:r>
              <a:rPr lang="es-CL" sz="2600" dirty="0" smtClean="0">
                <a:solidFill>
                  <a:schemeClr val="dk2"/>
                </a:solidFill>
              </a:rPr>
              <a:t>Regulación de Empresas privadas y estatales.</a:t>
            </a:r>
          </a:p>
          <a:p>
            <a:pPr marL="457200" lvl="0" indent="-393700" algn="just" rtl="0">
              <a:spcBef>
                <a:spcPts val="0"/>
              </a:spcBef>
              <a:spcAft>
                <a:spcPts val="0"/>
              </a:spcAft>
              <a:buClr>
                <a:schemeClr val="dk2"/>
              </a:buClr>
              <a:buSzPts val="2600"/>
              <a:buChar char="-"/>
            </a:pPr>
            <a:r>
              <a:rPr lang="es-CL" sz="2600" dirty="0" smtClean="0">
                <a:solidFill>
                  <a:schemeClr val="dk2"/>
                </a:solidFill>
              </a:rPr>
              <a:t>Mecanismos de Solución de Controversias, estableciendo que las empresas extranjeras pueden demandar a los Estados ante tribunales internacionales frente a medidas que se perciban como amenazas.</a:t>
            </a:r>
          </a:p>
          <a:p>
            <a:pPr marL="457200" lvl="0" indent="-393700" algn="just" rtl="0">
              <a:spcBef>
                <a:spcPts val="0"/>
              </a:spcBef>
              <a:spcAft>
                <a:spcPts val="0"/>
              </a:spcAft>
              <a:buClr>
                <a:schemeClr val="dk2"/>
              </a:buClr>
              <a:buSzPts val="2600"/>
              <a:buChar char="-"/>
            </a:pPr>
            <a:r>
              <a:rPr lang="es-CL" sz="2600" dirty="0" smtClean="0">
                <a:solidFill>
                  <a:schemeClr val="dk2"/>
                </a:solidFill>
              </a:rPr>
              <a:t>Industria </a:t>
            </a:r>
            <a:r>
              <a:rPr lang="es-CL" sz="2600" dirty="0" err="1" smtClean="0">
                <a:solidFill>
                  <a:schemeClr val="dk2"/>
                </a:solidFill>
              </a:rPr>
              <a:t>Farmaceutica</a:t>
            </a:r>
            <a:r>
              <a:rPr lang="es-CL" sz="2600" dirty="0" smtClean="0">
                <a:solidFill>
                  <a:schemeClr val="dk2"/>
                </a:solidFill>
              </a:rPr>
              <a:t>.</a:t>
            </a:r>
            <a:endParaRPr lang="es-CL"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dbaa6343df_0_15"/>
          <p:cNvSpPr txBox="1">
            <a:spLocks noGrp="1"/>
          </p:cNvSpPr>
          <p:nvPr>
            <p:ph type="ctrTitle"/>
          </p:nvPr>
        </p:nvSpPr>
        <p:spPr>
          <a:xfrm>
            <a:off x="644600" y="1512600"/>
            <a:ext cx="10560900" cy="1263000"/>
          </a:xfrm>
          <a:prstGeom prst="rect">
            <a:avLst/>
          </a:prstGeom>
        </p:spPr>
        <p:txBody>
          <a:bodyPr spcFirstLastPara="1" wrap="square" lIns="121900" tIns="121900" rIns="121900" bIns="121900" anchor="t" anchorCtr="0">
            <a:noAutofit/>
          </a:bodyPr>
          <a:lstStyle/>
          <a:p>
            <a:pPr marL="0" lvl="0" indent="0" algn="l" rtl="0">
              <a:spcBef>
                <a:spcPts val="0"/>
              </a:spcBef>
              <a:spcAft>
                <a:spcPts val="0"/>
              </a:spcAft>
              <a:buSzPts val="990"/>
              <a:buNone/>
            </a:pPr>
            <a:r>
              <a:rPr lang="es-CL" sz="3700" dirty="0" smtClean="0"/>
              <a:t>Ejemplos en el plano internacional-global de política exterior.</a:t>
            </a:r>
            <a:endParaRPr lang="es-CL" sz="3700" dirty="0"/>
          </a:p>
        </p:txBody>
      </p:sp>
      <p:sp>
        <p:nvSpPr>
          <p:cNvPr id="128" name="Google Shape;128;gdbaa6343df_0_15"/>
          <p:cNvSpPr txBox="1">
            <a:spLocks noGrp="1"/>
          </p:cNvSpPr>
          <p:nvPr>
            <p:ph type="subTitle" idx="1"/>
          </p:nvPr>
        </p:nvSpPr>
        <p:spPr>
          <a:xfrm>
            <a:off x="716225" y="2847225"/>
            <a:ext cx="10761600" cy="3831900"/>
          </a:xfrm>
          <a:prstGeom prst="rect">
            <a:avLst/>
          </a:prstGeom>
        </p:spPr>
        <p:txBody>
          <a:bodyPr spcFirstLastPara="1" wrap="square" lIns="121900" tIns="121900" rIns="121900" bIns="121900" anchor="t" anchorCtr="0">
            <a:noAutofit/>
          </a:bodyPr>
          <a:lstStyle/>
          <a:p>
            <a:pPr marL="0" lvl="0" indent="0" algn="just" rtl="0">
              <a:spcBef>
                <a:spcPts val="0"/>
              </a:spcBef>
              <a:spcAft>
                <a:spcPts val="0"/>
              </a:spcAft>
              <a:buNone/>
            </a:pPr>
            <a:r>
              <a:rPr lang="es-CL" sz="2300" dirty="0" smtClean="0">
                <a:solidFill>
                  <a:schemeClr val="dk2"/>
                </a:solidFill>
              </a:rPr>
              <a:t>En el plano internacional, Chile considera como un aliado fundamental a la Unión Europea(UE), con quien estableció una estrecha cooperación destinada a promover la cohesión social, que debe acompañar al desarrollo económico y la protección del medioambiente. Lo que refuerza el compromiso del país con este bloque.</a:t>
            </a:r>
          </a:p>
          <a:p>
            <a:pPr marL="0" lvl="0" indent="0" algn="just" rtl="0">
              <a:spcBef>
                <a:spcPts val="0"/>
              </a:spcBef>
              <a:spcAft>
                <a:spcPts val="0"/>
              </a:spcAft>
              <a:buNone/>
            </a:pPr>
            <a:endParaRPr lang="es-CL" sz="2300" dirty="0" smtClean="0">
              <a:solidFill>
                <a:schemeClr val="dk2"/>
              </a:solidFill>
            </a:endParaRPr>
          </a:p>
          <a:p>
            <a:pPr marL="0" lvl="0" indent="0" algn="just" rtl="0">
              <a:spcBef>
                <a:spcPts val="0"/>
              </a:spcBef>
              <a:spcAft>
                <a:spcPts val="0"/>
              </a:spcAft>
              <a:buNone/>
            </a:pPr>
            <a:r>
              <a:rPr lang="es-CL" sz="2300" dirty="0" smtClean="0">
                <a:solidFill>
                  <a:schemeClr val="dk2"/>
                </a:solidFill>
              </a:rPr>
              <a:t>Es relevante destacar, que a pesar de las diferentes posturas políticas y económicas que tienen los Estados, estos de igual manera confluyen respecto a ciertos intereses críticos, tales como el cambio climático, lo cual ha impulsado grandes avances como la creación del Acuerdo de parís sobre cambio climático del 12 de Diciembre del 2015, en la COP 21.</a:t>
            </a:r>
            <a:endParaRPr lang="es-CL" sz="2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dbaa6343df_0_39"/>
          <p:cNvSpPr txBox="1">
            <a:spLocks noGrp="1"/>
          </p:cNvSpPr>
          <p:nvPr>
            <p:ph type="ctrTitle"/>
          </p:nvPr>
        </p:nvSpPr>
        <p:spPr>
          <a:xfrm>
            <a:off x="970650" y="1637925"/>
            <a:ext cx="10250700" cy="1424100"/>
          </a:xfrm>
          <a:prstGeom prst="rect">
            <a:avLst/>
          </a:prstGeom>
        </p:spPr>
        <p:txBody>
          <a:bodyPr spcFirstLastPara="1" wrap="square" lIns="121900" tIns="121900" rIns="121900" bIns="121900" anchor="t" anchorCtr="0">
            <a:normAutofit fontScale="90000"/>
          </a:bodyPr>
          <a:lstStyle/>
          <a:p>
            <a:pPr marL="0" lvl="0" indent="0" algn="just" rtl="0">
              <a:lnSpc>
                <a:spcPct val="100000"/>
              </a:lnSpc>
              <a:spcBef>
                <a:spcPts val="0"/>
              </a:spcBef>
              <a:spcAft>
                <a:spcPts val="0"/>
              </a:spcAft>
              <a:buNone/>
            </a:pPr>
            <a:r>
              <a:rPr lang="es-CL" sz="4144" dirty="0" smtClean="0"/>
              <a:t>Otros organismos multilaterales de los cuales forma parte Chile.</a:t>
            </a:r>
            <a:r>
              <a:rPr lang="es-CL" dirty="0" smtClean="0"/>
              <a:t> </a:t>
            </a:r>
            <a:endParaRPr lang="es-CL" dirty="0"/>
          </a:p>
        </p:txBody>
      </p:sp>
      <p:sp>
        <p:nvSpPr>
          <p:cNvPr id="134" name="Google Shape;134;gdbaa6343df_0_39"/>
          <p:cNvSpPr txBox="1">
            <a:spLocks noGrp="1"/>
          </p:cNvSpPr>
          <p:nvPr>
            <p:ph type="subTitle" idx="1"/>
          </p:nvPr>
        </p:nvSpPr>
        <p:spPr>
          <a:xfrm>
            <a:off x="972825" y="3312600"/>
            <a:ext cx="10250700" cy="3264600"/>
          </a:xfrm>
          <a:prstGeom prst="rect">
            <a:avLst/>
          </a:prstGeom>
        </p:spPr>
        <p:txBody>
          <a:bodyPr spcFirstLastPara="1" wrap="square" lIns="121900" tIns="121900" rIns="121900" bIns="121900" anchor="t" anchorCtr="0">
            <a:normAutofit/>
          </a:bodyPr>
          <a:lstStyle/>
          <a:p>
            <a:pPr marL="914400" lvl="0" indent="-228600" algn="just" rtl="0">
              <a:lnSpc>
                <a:spcPct val="115000"/>
              </a:lnSpc>
              <a:spcBef>
                <a:spcPts val="1200"/>
              </a:spcBef>
              <a:spcAft>
                <a:spcPts val="0"/>
              </a:spcAft>
              <a:buNone/>
            </a:pPr>
            <a:r>
              <a:rPr lang="es-CL" sz="2200" dirty="0" smtClean="0">
                <a:solidFill>
                  <a:srgbClr val="000000"/>
                </a:solidFill>
              </a:rPr>
              <a:t>o  </a:t>
            </a:r>
            <a:r>
              <a:rPr lang="es-CL" sz="2550" dirty="0" smtClean="0">
                <a:solidFill>
                  <a:srgbClr val="000000"/>
                </a:solidFill>
              </a:rPr>
              <a:t>La Organización Mundial del Comercio (</a:t>
            </a:r>
            <a:r>
              <a:rPr lang="es-CL" sz="2550" dirty="0" err="1" smtClean="0">
                <a:solidFill>
                  <a:srgbClr val="000000"/>
                </a:solidFill>
              </a:rPr>
              <a:t>omc</a:t>
            </a:r>
            <a:r>
              <a:rPr lang="es-CL" sz="2550" dirty="0" smtClean="0">
                <a:solidFill>
                  <a:srgbClr val="000000"/>
                </a:solidFill>
              </a:rPr>
              <a:t>),</a:t>
            </a:r>
          </a:p>
          <a:p>
            <a:pPr marL="914400" lvl="0" indent="-228600" algn="just" rtl="0">
              <a:lnSpc>
                <a:spcPct val="115000"/>
              </a:lnSpc>
              <a:spcBef>
                <a:spcPts val="1200"/>
              </a:spcBef>
              <a:spcAft>
                <a:spcPts val="0"/>
              </a:spcAft>
              <a:buNone/>
            </a:pPr>
            <a:r>
              <a:rPr lang="es-CL" sz="2200" dirty="0" smtClean="0">
                <a:solidFill>
                  <a:srgbClr val="000000"/>
                </a:solidFill>
              </a:rPr>
              <a:t>o </a:t>
            </a:r>
            <a:r>
              <a:rPr lang="es-CL" sz="2550" dirty="0" smtClean="0">
                <a:solidFill>
                  <a:srgbClr val="000000"/>
                </a:solidFill>
              </a:rPr>
              <a:t> El Foro de Cooperación Económica de Asia Pacífico (</a:t>
            </a:r>
            <a:r>
              <a:rPr lang="es-CL" sz="2550" dirty="0" err="1" smtClean="0">
                <a:solidFill>
                  <a:srgbClr val="000000"/>
                </a:solidFill>
              </a:rPr>
              <a:t>apec</a:t>
            </a:r>
            <a:r>
              <a:rPr lang="es-CL" sz="2550" dirty="0" smtClean="0">
                <a:solidFill>
                  <a:srgbClr val="000000"/>
                </a:solidFill>
              </a:rPr>
              <a:t>),</a:t>
            </a:r>
          </a:p>
          <a:p>
            <a:pPr marL="914400" lvl="0" indent="-228600" algn="just" rtl="0">
              <a:lnSpc>
                <a:spcPct val="115000"/>
              </a:lnSpc>
              <a:spcBef>
                <a:spcPts val="1200"/>
              </a:spcBef>
              <a:spcAft>
                <a:spcPts val="0"/>
              </a:spcAft>
              <a:buNone/>
            </a:pPr>
            <a:r>
              <a:rPr lang="es-CL" sz="2200" dirty="0" smtClean="0">
                <a:solidFill>
                  <a:srgbClr val="000000"/>
                </a:solidFill>
              </a:rPr>
              <a:t>o</a:t>
            </a:r>
            <a:r>
              <a:rPr lang="es-CL" sz="2550" dirty="0" smtClean="0">
                <a:solidFill>
                  <a:srgbClr val="000000"/>
                </a:solidFill>
              </a:rPr>
              <a:t> La Organización para la Cooperación y Desarrollo Económico (</a:t>
            </a:r>
            <a:r>
              <a:rPr lang="es-CL" sz="2550" dirty="0" err="1" smtClean="0">
                <a:solidFill>
                  <a:srgbClr val="000000"/>
                </a:solidFill>
              </a:rPr>
              <a:t>ocde</a:t>
            </a:r>
            <a:r>
              <a:rPr lang="es-CL" sz="2550" dirty="0" smtClean="0">
                <a:solidFill>
                  <a:srgbClr val="000000"/>
                </a:solidFill>
              </a:rPr>
              <a:t>), y.</a:t>
            </a:r>
          </a:p>
          <a:p>
            <a:pPr marL="914400" lvl="0" indent="-228600" algn="just" rtl="0">
              <a:lnSpc>
                <a:spcPct val="115000"/>
              </a:lnSpc>
              <a:spcBef>
                <a:spcPts val="1200"/>
              </a:spcBef>
              <a:spcAft>
                <a:spcPts val="1200"/>
              </a:spcAft>
              <a:buNone/>
            </a:pPr>
            <a:r>
              <a:rPr lang="es-CL" sz="2200" dirty="0" smtClean="0">
                <a:solidFill>
                  <a:srgbClr val="000000"/>
                </a:solidFill>
              </a:rPr>
              <a:t>o </a:t>
            </a:r>
            <a:r>
              <a:rPr lang="es-CL" sz="2550" dirty="0" smtClean="0">
                <a:solidFill>
                  <a:srgbClr val="000000"/>
                </a:solidFill>
              </a:rPr>
              <a:t>  La Organización Mundial de la Propiedad Intelectual (</a:t>
            </a:r>
            <a:r>
              <a:rPr lang="es-CL" sz="2550" dirty="0" err="1" smtClean="0">
                <a:solidFill>
                  <a:srgbClr val="000000"/>
                </a:solidFill>
              </a:rPr>
              <a:t>ompi</a:t>
            </a:r>
            <a:r>
              <a:rPr lang="es-CL" sz="2550" dirty="0" smtClean="0">
                <a:solidFill>
                  <a:srgbClr val="000000"/>
                </a:solidFill>
              </a:rPr>
              <a:t>).</a:t>
            </a:r>
            <a:endParaRPr lang="es-CL" sz="2550" dirty="0"/>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1187</Words>
  <Application>Microsoft Office PowerPoint</Application>
  <PresentationFormat>Personalizado</PresentationFormat>
  <Paragraphs>74</Paragraphs>
  <Slides>14</Slides>
  <Notes>14</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Raleway</vt:lpstr>
      <vt:lpstr>Gill Sans</vt:lpstr>
      <vt:lpstr>Lato</vt:lpstr>
      <vt:lpstr>Streamline</vt:lpstr>
      <vt:lpstr>Política Exterior de los Estados.</vt:lpstr>
      <vt:lpstr>¿Que es la política exterior?</vt:lpstr>
      <vt:lpstr>¿Quienes son los sujetos involucrados en la política exterior?</vt:lpstr>
      <vt:lpstr>Efectos de la Política exterior</vt:lpstr>
      <vt:lpstr>Efectos Positivos</vt:lpstr>
      <vt:lpstr>Efectos Negativos</vt:lpstr>
      <vt:lpstr>Diapositiva 7</vt:lpstr>
      <vt:lpstr>Ejemplos en el plano internacional-global de política exterior.</vt:lpstr>
      <vt:lpstr>Otros organismos multilaterales de los cuales forma parte Chile. </vt:lpstr>
      <vt:lpstr>Proyección multilateral a futuro.</vt:lpstr>
      <vt:lpstr>Política exterior en el plano local.</vt:lpstr>
      <vt:lpstr>Diapositiva 12</vt:lpstr>
      <vt:lpstr>Panorama de la Política exterior con la nueva constitución</vt:lpstr>
      <vt:lpstr>Bibliografía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Política Exterior de los Estados.</dc:title>
  <dc:creator>renzo tapia fernandez</dc:creator>
  <cp:lastModifiedBy>Nicolas</cp:lastModifiedBy>
  <cp:revision>3</cp:revision>
  <dcterms:created xsi:type="dcterms:W3CDTF">2021-06-03T23:14:30Z</dcterms:created>
  <dcterms:modified xsi:type="dcterms:W3CDTF">2021-06-08T15:15:48Z</dcterms:modified>
</cp:coreProperties>
</file>