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Staatliches"/>
      <p:regular r:id="rId48"/>
    </p:embeddedFont>
    <p:embeddedFont>
      <p:font typeface="Montserrat Black"/>
      <p:bold r:id="rId49"/>
      <p:boldItalic r:id="rId50"/>
    </p:embeddedFont>
    <p:embeddedFont>
      <p:font typeface="Montserrat"/>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FFCDB2-8843-45E5-B1A1-9DBDC87DA4BA}">
  <a:tblStyle styleId="{4EFFCDB2-8843-45E5-B1A1-9DBDC87DA4B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Staatliches-regular.fntdata"/><Relationship Id="rId47" Type="http://schemas.openxmlformats.org/officeDocument/2006/relationships/slide" Target="slides/slide42.xml"/><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0" name="Shape 3090"/>
        <p:cNvGrpSpPr/>
        <p:nvPr/>
      </p:nvGrpSpPr>
      <p:grpSpPr>
        <a:xfrm>
          <a:off x="0" y="0"/>
          <a:ext cx="0" cy="0"/>
          <a:chOff x="0" y="0"/>
          <a:chExt cx="0" cy="0"/>
        </a:xfrm>
      </p:grpSpPr>
      <p:sp>
        <p:nvSpPr>
          <p:cNvPr id="3091" name="Google Shape;309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092" name="Google Shape;309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2" name="Shape 3152"/>
        <p:cNvGrpSpPr/>
        <p:nvPr/>
      </p:nvGrpSpPr>
      <p:grpSpPr>
        <a:xfrm>
          <a:off x="0" y="0"/>
          <a:ext cx="0" cy="0"/>
          <a:chOff x="0" y="0"/>
          <a:chExt cx="0" cy="0"/>
        </a:xfrm>
      </p:grpSpPr>
      <p:sp>
        <p:nvSpPr>
          <p:cNvPr id="3153" name="Google Shape;3153;g19facbeb1716b2bd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4" name="Google Shape;3154;g19facbeb1716b2bd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298450" lvl="0" marL="457200" rtl="0" algn="l">
              <a:spcBef>
                <a:spcPts val="0"/>
              </a:spcBef>
              <a:spcAft>
                <a:spcPts val="0"/>
              </a:spcAft>
              <a:buSzPts val="1100"/>
              <a:buChar char="-"/>
            </a:pPr>
            <a:r>
              <a:rPr lang="en"/>
              <a:t>Art. 294: Obras mayores. </a:t>
            </a:r>
            <a:endParaRPr/>
          </a:p>
          <a:p>
            <a:pPr indent="-298450" lvl="0" marL="457200" rtl="0" algn="l">
              <a:spcBef>
                <a:spcPts val="0"/>
              </a:spcBef>
              <a:spcAft>
                <a:spcPts val="0"/>
              </a:spcAft>
              <a:buSzPts val="1100"/>
              <a:buChar char="-"/>
            </a:pPr>
            <a:r>
              <a:rPr lang="en"/>
              <a:t>314: Zonas de escasez (6 meses)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8" name="Shape 3158"/>
        <p:cNvGrpSpPr/>
        <p:nvPr/>
      </p:nvGrpSpPr>
      <p:grpSpPr>
        <a:xfrm>
          <a:off x="0" y="0"/>
          <a:ext cx="0" cy="0"/>
          <a:chOff x="0" y="0"/>
          <a:chExt cx="0" cy="0"/>
        </a:xfrm>
      </p:grpSpPr>
      <p:sp>
        <p:nvSpPr>
          <p:cNvPr id="3159" name="Google Shape;3159;g9e46f12aa4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0" name="Google Shape;3160;g9e46f12aa4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8" name="Shape 3168"/>
        <p:cNvGrpSpPr/>
        <p:nvPr/>
      </p:nvGrpSpPr>
      <p:grpSpPr>
        <a:xfrm>
          <a:off x="0" y="0"/>
          <a:ext cx="0" cy="0"/>
          <a:chOff x="0" y="0"/>
          <a:chExt cx="0" cy="0"/>
        </a:xfrm>
      </p:grpSpPr>
      <p:sp>
        <p:nvSpPr>
          <p:cNvPr id="3169" name="Google Shape;3169;g19facbeb1716b2bd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0" name="Google Shape;3170;g19facbeb1716b2bd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Pipe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El hecho de que existan distintas maneras por las cuales puedan crearse o reconocerse los DAA, provoca un </a:t>
            </a:r>
            <a:r>
              <a:rPr b="1" lang="en" sz="1400">
                <a:solidFill>
                  <a:schemeClr val="dk1"/>
                </a:solidFill>
              </a:rPr>
              <a:t>problema considerable para la gestión de las aguas</a:t>
            </a:r>
            <a:r>
              <a:rPr lang="en" sz="1400">
                <a:solidFill>
                  <a:schemeClr val="dk1"/>
                </a:solidFill>
              </a:rPr>
              <a:t>, ya que no se tiene certeza total de cuantos derechos existen sobre una determinada cuenta ni sobre el uso que se les da.</a:t>
            </a:r>
            <a:endParaRPr b="1" sz="14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4" name="Shape 3194"/>
        <p:cNvGrpSpPr/>
        <p:nvPr/>
      </p:nvGrpSpPr>
      <p:grpSpPr>
        <a:xfrm>
          <a:off x="0" y="0"/>
          <a:ext cx="0" cy="0"/>
          <a:chOff x="0" y="0"/>
          <a:chExt cx="0" cy="0"/>
        </a:xfrm>
      </p:grpSpPr>
      <p:sp>
        <p:nvSpPr>
          <p:cNvPr id="3195" name="Google Shape;3195;g6d5f2d4171c07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6" name="Google Shape;3196;g6d5f2d4171c07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FFFFFF"/>
                </a:solidFill>
              </a:rPr>
              <a:t>Pipe</a:t>
            </a:r>
            <a:endParaRPr b="1" sz="900">
              <a:solidFill>
                <a:srgbClr val="FFFFFF"/>
              </a:solidFill>
            </a:endParaRPr>
          </a:p>
          <a:p>
            <a:pPr indent="0" lvl="0" marL="0" rtl="0" algn="l">
              <a:spcBef>
                <a:spcPts val="0"/>
              </a:spcBef>
              <a:spcAft>
                <a:spcPts val="0"/>
              </a:spcAft>
              <a:buNone/>
            </a:pPr>
            <a:r>
              <a:rPr lang="en">
                <a:solidFill>
                  <a:schemeClr val="dk1"/>
                </a:solidFill>
              </a:rPr>
              <a:t>No es una constitución propiamente tal, pero permiten legalmente sin procedimiento el uso.</a:t>
            </a:r>
            <a:endParaRPr>
              <a:solidFill>
                <a:schemeClr val="dk1"/>
              </a:solidFill>
            </a:endParaRPr>
          </a:p>
          <a:p>
            <a:pPr indent="0" lvl="0" marL="0" rtl="0" algn="l">
              <a:spcBef>
                <a:spcPts val="0"/>
              </a:spcBef>
              <a:spcAft>
                <a:spcPts val="0"/>
              </a:spcAft>
              <a:buNone/>
            </a:pPr>
            <a:r>
              <a:t/>
            </a:r>
            <a:endParaRPr>
              <a:solidFill>
                <a:schemeClr val="dk1"/>
              </a:solidFill>
            </a:endParaRPr>
          </a:p>
          <a:p>
            <a:pPr indent="-285750" lvl="0" marL="457200" rtl="0" algn="l">
              <a:spcBef>
                <a:spcPts val="0"/>
              </a:spcBef>
              <a:spcAft>
                <a:spcPts val="0"/>
              </a:spcAft>
              <a:buClr>
                <a:srgbClr val="000000"/>
              </a:buClr>
              <a:buSzPts val="900"/>
              <a:buChar char="●"/>
            </a:pPr>
            <a:r>
              <a:rPr b="1" lang="en" sz="900"/>
              <a:t>Lagos menores no navegables por buques de más de cien toneladas MÁS no DAA de 3eros.</a:t>
            </a:r>
            <a:endParaRPr b="1" sz="900"/>
          </a:p>
          <a:p>
            <a:pPr indent="-285750" lvl="1" marL="914400" rtl="0" algn="l">
              <a:spcBef>
                <a:spcPts val="0"/>
              </a:spcBef>
              <a:spcAft>
                <a:spcPts val="0"/>
              </a:spcAft>
              <a:buClr>
                <a:srgbClr val="000000"/>
              </a:buClr>
              <a:buSzPts val="900"/>
              <a:buChar char="○"/>
            </a:pPr>
            <a:r>
              <a:rPr b="1" lang="en" sz="900"/>
              <a:t>Dificultad: No hay registro público de ellos. </a:t>
            </a:r>
            <a:r>
              <a:rPr lang="en" sz="900"/>
              <a:t>Ministerio de Bienes Nacionales</a:t>
            </a:r>
            <a:endParaRPr b="1" sz="900"/>
          </a:p>
          <a:p>
            <a:pPr indent="-285750" lvl="0" marL="457200" rtl="0" algn="l">
              <a:spcBef>
                <a:spcPts val="0"/>
              </a:spcBef>
              <a:spcAft>
                <a:spcPts val="0"/>
              </a:spcAft>
              <a:buClr>
                <a:srgbClr val="000000"/>
              </a:buClr>
              <a:buSzPts val="900"/>
              <a:buChar char="●"/>
            </a:pPr>
            <a:r>
              <a:rPr b="1" lang="en" sz="900"/>
              <a:t>Propietario de las riberas. </a:t>
            </a:r>
            <a:endParaRPr b="1" sz="900"/>
          </a:p>
          <a:p>
            <a:pPr indent="0" lvl="0" marL="0" rtl="0" algn="l">
              <a:spcBef>
                <a:spcPts val="0"/>
              </a:spcBef>
              <a:spcAft>
                <a:spcPts val="0"/>
              </a:spcAft>
              <a:buClr>
                <a:schemeClr val="dk1"/>
              </a:buClr>
              <a:buSzPts val="1100"/>
              <a:buFont typeface="Arial"/>
              <a:buNone/>
            </a:pPr>
            <a:r>
              <a:t/>
            </a:r>
            <a:endParaRPr b="1" sz="900"/>
          </a:p>
          <a:p>
            <a:pPr indent="0" lvl="0" marL="0" rtl="0" algn="l">
              <a:spcBef>
                <a:spcPts val="0"/>
              </a:spcBef>
              <a:spcAft>
                <a:spcPts val="0"/>
              </a:spcAft>
              <a:buNone/>
            </a:pPr>
            <a:r>
              <a:rPr b="1" lang="en" sz="900"/>
              <a:t>Aguas Pluviales</a:t>
            </a:r>
            <a:endParaRPr sz="900"/>
          </a:p>
          <a:p>
            <a:pPr indent="-285750" lvl="0" marL="457200" rtl="0" algn="l">
              <a:spcBef>
                <a:spcPts val="0"/>
              </a:spcBef>
              <a:spcAft>
                <a:spcPts val="0"/>
              </a:spcAft>
              <a:buSzPts val="900"/>
              <a:buChar char="●"/>
            </a:pPr>
            <a:r>
              <a:rPr lang="en" sz="900"/>
              <a:t>Problemas:</a:t>
            </a:r>
            <a:endParaRPr sz="900"/>
          </a:p>
          <a:p>
            <a:pPr indent="-285750" lvl="1" marL="914400" rtl="0" algn="l">
              <a:spcBef>
                <a:spcPts val="0"/>
              </a:spcBef>
              <a:spcAft>
                <a:spcPts val="0"/>
              </a:spcAft>
              <a:buSzPts val="900"/>
              <a:buChar char="○"/>
            </a:pPr>
            <a:r>
              <a:rPr b="1" lang="en" sz="900"/>
              <a:t>Todos los ríos dependen de las aguas lluvias</a:t>
            </a:r>
            <a:r>
              <a:rPr lang="en" sz="900"/>
              <a:t>, con mayor o menor preponderancia.</a:t>
            </a:r>
            <a:endParaRPr sz="900"/>
          </a:p>
          <a:p>
            <a:pPr indent="-285750" lvl="1" marL="914400" rtl="0" algn="l">
              <a:spcBef>
                <a:spcPts val="0"/>
              </a:spcBef>
              <a:spcAft>
                <a:spcPts val="0"/>
              </a:spcAft>
              <a:buSzPts val="900"/>
              <a:buChar char="○"/>
            </a:pPr>
            <a:r>
              <a:rPr lang="en" sz="900"/>
              <a:t>Cuando las lluvias caen en mi propiedad y empiezan a escurrir, esas lluvias serán las que van a constituir el río, sin embargo, el artículo me da derecho para utilizar las aguas que se encuentren en mi propiedad.</a:t>
            </a:r>
            <a:endParaRPr sz="900"/>
          </a:p>
          <a:p>
            <a:pPr indent="-285750" lvl="1" marL="914400" rtl="0" algn="l">
              <a:spcBef>
                <a:spcPts val="0"/>
              </a:spcBef>
              <a:spcAft>
                <a:spcPts val="0"/>
              </a:spcAft>
              <a:buSzPts val="900"/>
              <a:buChar char="○"/>
            </a:pPr>
            <a:r>
              <a:rPr lang="en" sz="900"/>
              <a:t>No hay que solicitar ningún tipo de DAA para aprovechar de las aguas que caen en mi propiedad </a:t>
            </a:r>
            <a:endParaRPr sz="900"/>
          </a:p>
          <a:p>
            <a:pPr indent="-285750" lvl="2" marL="1371600" rtl="0" algn="l">
              <a:spcBef>
                <a:spcPts val="0"/>
              </a:spcBef>
              <a:spcAft>
                <a:spcPts val="0"/>
              </a:spcAft>
              <a:buSzPts val="900"/>
              <a:buChar char="■"/>
            </a:pPr>
            <a:r>
              <a:rPr lang="en" sz="900"/>
              <a:t>Puedo plantar mi propiedad completamente con Pino, Eucalipto u otras especies que sean </a:t>
            </a:r>
            <a:r>
              <a:rPr lang="en" sz="900"/>
              <a:t>consumidoras</a:t>
            </a:r>
            <a:r>
              <a:rPr lang="en" sz="900"/>
              <a:t> masivas de agua y que no requieran riego, van a chupar el agua pluvial y la disponible en las napas subterráneas y esto producirá un desbalance, que no es considerado en la ley.</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en" sz="900"/>
              <a:t>Aguas del Minero</a:t>
            </a:r>
            <a:endParaRPr b="1" sz="900"/>
          </a:p>
          <a:p>
            <a:pPr indent="-285750" lvl="0" marL="457200" rtl="0" algn="l">
              <a:spcBef>
                <a:spcPts val="0"/>
              </a:spcBef>
              <a:spcAft>
                <a:spcPts val="0"/>
              </a:spcAft>
              <a:buSzPts val="900"/>
              <a:buChar char="●"/>
            </a:pPr>
            <a:r>
              <a:rPr lang="en" sz="900"/>
              <a:t>Art. 56 CdA: </a:t>
            </a:r>
            <a:endParaRPr sz="900"/>
          </a:p>
          <a:p>
            <a:pPr indent="-285750" lvl="1" marL="914400" rtl="0" algn="l">
              <a:spcBef>
                <a:spcPts val="0"/>
              </a:spcBef>
              <a:spcAft>
                <a:spcPts val="0"/>
              </a:spcAft>
              <a:buSzPts val="900"/>
              <a:buChar char="○"/>
            </a:pPr>
            <a:r>
              <a:rPr lang="en" sz="900"/>
              <a:t>Cualquiera puede </a:t>
            </a:r>
            <a:r>
              <a:rPr b="1" lang="en" sz="900"/>
              <a:t>cavar en suelo propio pozos</a:t>
            </a:r>
            <a:r>
              <a:rPr lang="en" sz="900"/>
              <a:t> para las </a:t>
            </a:r>
            <a:r>
              <a:rPr b="1" lang="en" sz="900"/>
              <a:t>bebidas</a:t>
            </a:r>
            <a:r>
              <a:rPr lang="en" sz="900"/>
              <a:t> y usos </a:t>
            </a:r>
            <a:r>
              <a:rPr b="1" lang="en" sz="900"/>
              <a:t>domésticos</a:t>
            </a:r>
            <a:r>
              <a:rPr lang="en" sz="900"/>
              <a:t>, aunque de ello resulte menoscabarse el agua de que se alimente algún otro pozo; pero si de ello no reportare utilidad alguna, o no tanta que pueda compararse con el perjuicio ajeno, será obligado a cegarlo.</a:t>
            </a:r>
            <a:endParaRPr sz="900"/>
          </a:p>
          <a:p>
            <a:pPr indent="-285750" lvl="1" marL="914400" rtl="0" algn="l">
              <a:spcBef>
                <a:spcPts val="0"/>
              </a:spcBef>
              <a:spcAft>
                <a:spcPts val="0"/>
              </a:spcAft>
              <a:buSzPts val="900"/>
              <a:buChar char="○"/>
            </a:pPr>
            <a:r>
              <a:rPr lang="en" sz="900"/>
              <a:t>Corresponde a los </a:t>
            </a:r>
            <a:r>
              <a:rPr b="1" lang="en" sz="900"/>
              <a:t>dueños de pertenencias mineras</a:t>
            </a:r>
            <a:r>
              <a:rPr lang="en" sz="900"/>
              <a:t>, dentro de ellas, el derecho de aprovechamiento de las aguas </a:t>
            </a:r>
            <a:r>
              <a:rPr b="1" lang="en" sz="900"/>
              <a:t>halladas en sus labores</a:t>
            </a:r>
            <a:r>
              <a:rPr lang="en" sz="900"/>
              <a:t>, </a:t>
            </a:r>
            <a:r>
              <a:rPr b="1" lang="en" sz="900"/>
              <a:t>mientras conserven el dominio de sus pertenencias y en la medida necesaria para la respectiva explotación</a:t>
            </a:r>
            <a:r>
              <a:rPr lang="en" sz="900"/>
              <a:t>.</a:t>
            </a:r>
            <a:endParaRPr sz="900"/>
          </a:p>
          <a:p>
            <a:pPr indent="0" lvl="0" marL="0" rtl="0" algn="l">
              <a:spcBef>
                <a:spcPts val="0"/>
              </a:spcBef>
              <a:spcAft>
                <a:spcPts val="0"/>
              </a:spcAft>
              <a:buNone/>
            </a:pPr>
            <a:r>
              <a:t/>
            </a:r>
            <a:endParaRPr sz="900"/>
          </a:p>
          <a:p>
            <a:pPr indent="-285750" lvl="0" marL="457200" rtl="0" algn="l">
              <a:spcBef>
                <a:spcPts val="0"/>
              </a:spcBef>
              <a:spcAft>
                <a:spcPts val="0"/>
              </a:spcAft>
              <a:buSzPts val="900"/>
              <a:buChar char="●"/>
            </a:pPr>
            <a:r>
              <a:rPr lang="en" sz="900"/>
              <a:t>Art. 110. Cód. Minería: </a:t>
            </a:r>
            <a:endParaRPr sz="900"/>
          </a:p>
          <a:p>
            <a:pPr indent="-285750" lvl="1" marL="914400" rtl="0" algn="l">
              <a:spcBef>
                <a:spcPts val="0"/>
              </a:spcBef>
              <a:spcAft>
                <a:spcPts val="0"/>
              </a:spcAft>
              <a:buSzPts val="900"/>
              <a:buChar char="○"/>
            </a:pPr>
            <a:r>
              <a:rPr lang="en" sz="900"/>
              <a:t>El titular de concesión minera tiene, por el solo ministerio de la ley, el derecho de aprovechamiento de las aguas halladas en las labores de su concesión, en la medida en que tales aguas sean necesarias para los trabajos de exploración, de explotación y de beneficio que pueda realizar, según la especie de concesión de que se trate. </a:t>
            </a:r>
            <a:r>
              <a:rPr b="1" lang="en" sz="900"/>
              <a:t>Estos derechos son inseparables de la concesión minera</a:t>
            </a:r>
            <a:r>
              <a:rPr lang="en" sz="900"/>
              <a:t> y </a:t>
            </a:r>
            <a:r>
              <a:rPr b="1" lang="en" sz="900"/>
              <a:t>se extinguirán con ésta.</a:t>
            </a:r>
            <a:endParaRPr b="1" sz="900"/>
          </a:p>
          <a:p>
            <a:pPr indent="0" lvl="0" marL="0" rtl="0" algn="l">
              <a:spcBef>
                <a:spcPts val="0"/>
              </a:spcBef>
              <a:spcAft>
                <a:spcPts val="0"/>
              </a:spcAft>
              <a:buNone/>
            </a:pPr>
            <a:r>
              <a:t/>
            </a:r>
            <a:endParaRPr sz="900"/>
          </a:p>
          <a:p>
            <a:pPr indent="-285750" lvl="0" marL="457200" rtl="0" algn="l">
              <a:spcBef>
                <a:spcPts val="0"/>
              </a:spcBef>
              <a:spcAft>
                <a:spcPts val="0"/>
              </a:spcAft>
              <a:buSzPts val="900"/>
              <a:buChar char="●"/>
            </a:pPr>
            <a:r>
              <a:rPr lang="en" sz="900"/>
              <a:t>Art. 111 Cód. Minería: </a:t>
            </a:r>
            <a:endParaRPr sz="900"/>
          </a:p>
          <a:p>
            <a:pPr indent="-285750" lvl="1" marL="914400" rtl="0" algn="l">
              <a:spcBef>
                <a:spcPts val="0"/>
              </a:spcBef>
              <a:spcAft>
                <a:spcPts val="0"/>
              </a:spcAft>
              <a:buSzPts val="900"/>
              <a:buChar char="○"/>
            </a:pPr>
            <a:r>
              <a:rPr lang="en" sz="900"/>
              <a:t>El uso de las demás aguas necesarias para explorar, explotar o beneficiar sustancias minerales se sujetará a las disposiciones del Código de Aguas y demás leyes aplicables.</a:t>
            </a:r>
            <a:endParaRPr sz="900"/>
          </a:p>
          <a:p>
            <a:pPr indent="0" lvl="0" marL="0" rtl="0" algn="l">
              <a:spcBef>
                <a:spcPts val="0"/>
              </a:spcBef>
              <a:spcAft>
                <a:spcPts val="0"/>
              </a:spcAft>
              <a:buNone/>
            </a:pPr>
            <a:r>
              <a:t/>
            </a:r>
            <a:endParaRPr sz="900"/>
          </a:p>
          <a:p>
            <a:pPr indent="-285750" lvl="0" marL="457200" rtl="0" algn="l">
              <a:spcBef>
                <a:spcPts val="0"/>
              </a:spcBef>
              <a:spcAft>
                <a:spcPts val="0"/>
              </a:spcAft>
              <a:buSzPts val="900"/>
              <a:buChar char="●"/>
            </a:pPr>
            <a:r>
              <a:rPr lang="en" sz="900"/>
              <a:t>Problema: </a:t>
            </a:r>
            <a:endParaRPr sz="900"/>
          </a:p>
          <a:p>
            <a:pPr indent="-285750" lvl="1" marL="914400" rtl="0" algn="l">
              <a:spcBef>
                <a:spcPts val="0"/>
              </a:spcBef>
              <a:spcAft>
                <a:spcPts val="0"/>
              </a:spcAft>
              <a:buSzPts val="900"/>
              <a:buChar char="○"/>
            </a:pPr>
            <a:r>
              <a:rPr lang="en" sz="900"/>
              <a:t>Lógica</a:t>
            </a:r>
            <a:r>
              <a:rPr lang="en" sz="900"/>
              <a:t> antigua de la norma: Minero que está cavando de casualidad encuentra agua. Hoy se sabe dónde puede estar el acuífero “incentivo</a:t>
            </a:r>
            <a:endParaRPr sz="900"/>
          </a:p>
          <a:p>
            <a:pPr indent="-285750" lvl="1" marL="914400" rtl="0" algn="l">
              <a:spcBef>
                <a:spcPts val="0"/>
              </a:spcBef>
              <a:spcAft>
                <a:spcPts val="0"/>
              </a:spcAft>
              <a:buSzPts val="900"/>
              <a:buChar char="○"/>
            </a:pPr>
            <a:r>
              <a:rPr lang="en" sz="900"/>
              <a:t>Discusión de la Reforma al Código de Aguas: Se busca que estos derechos al menos se inscriban.</a:t>
            </a:r>
            <a:endParaRPr sz="900"/>
          </a:p>
          <a:p>
            <a:pPr indent="-285750" lvl="1" marL="914400" rtl="0" algn="l">
              <a:spcBef>
                <a:spcPts val="0"/>
              </a:spcBef>
              <a:spcAft>
                <a:spcPts val="0"/>
              </a:spcAft>
              <a:buSzPts val="900"/>
              <a:buChar char="○"/>
            </a:pPr>
            <a:r>
              <a:rPr lang="en" sz="900"/>
              <a:t>Tampoco se debe justificar la “necesidad”.</a:t>
            </a:r>
            <a:endParaRPr sz="900"/>
          </a:p>
          <a:p>
            <a:pPr indent="0" lvl="0" marL="0" rtl="0" algn="l">
              <a:spcBef>
                <a:spcPts val="0"/>
              </a:spcBef>
              <a:spcAft>
                <a:spcPts val="0"/>
              </a:spcAft>
              <a:buNone/>
            </a:pPr>
            <a:r>
              <a:t/>
            </a:r>
            <a:endParaRPr sz="9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6" name="Shape 3206"/>
        <p:cNvGrpSpPr/>
        <p:nvPr/>
      </p:nvGrpSpPr>
      <p:grpSpPr>
        <a:xfrm>
          <a:off x="0" y="0"/>
          <a:ext cx="0" cy="0"/>
          <a:chOff x="0" y="0"/>
          <a:chExt cx="0" cy="0"/>
        </a:xfrm>
      </p:grpSpPr>
      <p:sp>
        <p:nvSpPr>
          <p:cNvPr id="3207" name="Google Shape;3207;g158a56ea19f15c5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8" name="Google Shape;3208;g158a56ea19f15c5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P</a:t>
            </a:r>
            <a:r>
              <a:rPr lang="en"/>
              <a:t>rocedimiento por defecto.-</a:t>
            </a:r>
            <a:endParaRPr/>
          </a:p>
          <a:p>
            <a:pPr indent="-298450" lvl="1" marL="914400" rtl="0" algn="l">
              <a:spcBef>
                <a:spcPts val="0"/>
              </a:spcBef>
              <a:spcAft>
                <a:spcPts val="0"/>
              </a:spcAft>
              <a:buSzPts val="1100"/>
              <a:buChar char="○"/>
            </a:pPr>
            <a:r>
              <a:rPr lang="en"/>
              <a:t>Sin perjuicio de que en la actualidad hay muy pocas posibilidades de solicitar un DAA, al menos superficial, ya que los cauces naturales están sobreotorgados.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Memoria:</a:t>
            </a:r>
            <a:endParaRPr/>
          </a:p>
          <a:p>
            <a:pPr indent="-298450" lvl="1" marL="914400" rtl="0" algn="l">
              <a:spcBef>
                <a:spcPts val="0"/>
              </a:spcBef>
              <a:spcAft>
                <a:spcPts val="0"/>
              </a:spcAft>
              <a:buSzPts val="1100"/>
              <a:buChar char="○"/>
            </a:pPr>
            <a:r>
              <a:rPr lang="en"/>
              <a:t>Art. 129 bis 4 (No consuntivos):</a:t>
            </a:r>
            <a:endParaRPr/>
          </a:p>
          <a:p>
            <a:pPr indent="-298450" lvl="2" marL="1371600" rtl="0" algn="l">
              <a:spcBef>
                <a:spcPts val="0"/>
              </a:spcBef>
              <a:spcAft>
                <a:spcPts val="0"/>
              </a:spcAft>
              <a:buSzPts val="1100"/>
              <a:buChar char="■"/>
            </a:pPr>
            <a:r>
              <a:rPr lang="en"/>
              <a:t>1era Región a RM: 100 litros por segundo.</a:t>
            </a:r>
            <a:endParaRPr/>
          </a:p>
          <a:p>
            <a:pPr indent="-298450" lvl="2" marL="1371600" rtl="0" algn="l">
              <a:spcBef>
                <a:spcPts val="0"/>
              </a:spcBef>
              <a:spcAft>
                <a:spcPts val="0"/>
              </a:spcAft>
              <a:buSzPts val="1100"/>
              <a:buChar char="■"/>
            </a:pPr>
            <a:r>
              <a:rPr lang="en"/>
              <a:t>Resto de las Regiones: 500 litros por segundo.</a:t>
            </a:r>
            <a:endParaRPr/>
          </a:p>
          <a:p>
            <a:pPr indent="-298450" lvl="1" marL="914400" rtl="0" algn="l">
              <a:spcBef>
                <a:spcPts val="0"/>
              </a:spcBef>
              <a:spcAft>
                <a:spcPts val="0"/>
              </a:spcAft>
              <a:buSzPts val="1100"/>
              <a:buChar char="○"/>
            </a:pPr>
            <a:r>
              <a:rPr lang="en"/>
              <a:t>Art. 129 bis 5 (Consuntivos): </a:t>
            </a:r>
            <a:endParaRPr/>
          </a:p>
          <a:p>
            <a:pPr indent="-298450" lvl="2" marL="1371600" rtl="0" algn="l">
              <a:spcBef>
                <a:spcPts val="0"/>
              </a:spcBef>
              <a:spcAft>
                <a:spcPts val="0"/>
              </a:spcAft>
              <a:buClr>
                <a:schemeClr val="dk1"/>
              </a:buClr>
              <a:buSzPts val="1100"/>
              <a:buChar char="■"/>
            </a:pPr>
            <a:r>
              <a:rPr lang="en">
                <a:solidFill>
                  <a:schemeClr val="dk1"/>
                </a:solidFill>
              </a:rPr>
              <a:t>1era Región a RM: 10 litros por segundo.</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Resto de las Regiones: 50 litros por segundo.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0" name="Shape 3220"/>
        <p:cNvGrpSpPr/>
        <p:nvPr/>
      </p:nvGrpSpPr>
      <p:grpSpPr>
        <a:xfrm>
          <a:off x="0" y="0"/>
          <a:ext cx="0" cy="0"/>
          <a:chOff x="0" y="0"/>
          <a:chExt cx="0" cy="0"/>
        </a:xfrm>
      </p:grpSpPr>
      <p:sp>
        <p:nvSpPr>
          <p:cNvPr id="3221" name="Google Shape;3221;g464196e6645c2515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2" name="Google Shape;3222;g464196e6645c251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9" name="Shape 3249"/>
        <p:cNvGrpSpPr/>
        <p:nvPr/>
      </p:nvGrpSpPr>
      <p:grpSpPr>
        <a:xfrm>
          <a:off x="0" y="0"/>
          <a:ext cx="0" cy="0"/>
          <a:chOff x="0" y="0"/>
          <a:chExt cx="0" cy="0"/>
        </a:xfrm>
      </p:grpSpPr>
      <p:sp>
        <p:nvSpPr>
          <p:cNvPr id="3250" name="Google Shape;3250;g472161cc514e310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1" name="Google Shape;3251;g472161cc514e310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Pipe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8" name="Shape 3258"/>
        <p:cNvGrpSpPr/>
        <p:nvPr/>
      </p:nvGrpSpPr>
      <p:grpSpPr>
        <a:xfrm>
          <a:off x="0" y="0"/>
          <a:ext cx="0" cy="0"/>
          <a:chOff x="0" y="0"/>
          <a:chExt cx="0" cy="0"/>
        </a:xfrm>
      </p:grpSpPr>
      <p:sp>
        <p:nvSpPr>
          <p:cNvPr id="3259" name="Google Shape;3259;g472161cc514e3107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0" name="Google Shape;3260;g472161cc514e3107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Vicho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Oposiciones</a:t>
            </a:r>
            <a:endParaRPr/>
          </a:p>
          <a:p>
            <a:pPr indent="0" lvl="0" marL="0" rtl="0" algn="l">
              <a:spcBef>
                <a:spcPts val="0"/>
              </a:spcBef>
              <a:spcAft>
                <a:spcPts val="0"/>
              </a:spcAft>
              <a:buNone/>
            </a:pPr>
            <a:r>
              <a:rPr lang="en"/>
              <a:t>Arts. 132, 133 y 134 (los veremos en una clase especial).</a:t>
            </a:r>
            <a:endParaRPr/>
          </a:p>
          <a:p>
            <a:pPr indent="0" lvl="0" marL="0" rtl="0" algn="l">
              <a:spcBef>
                <a:spcPts val="0"/>
              </a:spcBef>
              <a:spcAft>
                <a:spcPts val="0"/>
              </a:spcAft>
              <a:buNone/>
            </a:pPr>
            <a:r>
              <a:rPr lang="en"/>
              <a:t>En principio cualquier persona puede oponerse dentro de 30 días cuando sea directamente afectado por este derecho. La discusión interesante es quien se puede oponer, si solamente quienes tengan DAA o quien tenga cualquier tipo de interés, la jurisprudencia en general ha permitido que se opongan personas que no tienen DAA. En la Agenda Pro inversión que presentó el gobierno quería dejar que reclamaran solamente quienes tenían DAA, pero esto fue aprovechado.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Remates (arts. 142 y siguientes)</a:t>
            </a:r>
            <a:endParaRPr/>
          </a:p>
          <a:p>
            <a:pPr indent="0" lvl="0" marL="0" rtl="0" algn="l">
              <a:spcBef>
                <a:spcPts val="0"/>
              </a:spcBef>
              <a:spcAft>
                <a:spcPts val="0"/>
              </a:spcAft>
              <a:buNone/>
            </a:pPr>
            <a:r>
              <a:rPr lang="en"/>
              <a:t>Si en los 6 meses siguientes a que yo pedí un DAA en un determinado cauce, a alguien más se le ocurre pedir un derecho sobre el mismo cauce de agua, entonces se produce la base fáctica para que exista un remate.</a:t>
            </a:r>
            <a:endParaRPr/>
          </a:p>
          <a:p>
            <a:pPr indent="0" lvl="0" marL="0" rtl="0" algn="l">
              <a:spcBef>
                <a:spcPts val="0"/>
              </a:spcBef>
              <a:spcAft>
                <a:spcPts val="0"/>
              </a:spcAft>
              <a:buNone/>
            </a:pPr>
            <a:r>
              <a:rPr lang="en"/>
              <a:t>Esto es una incorporación que se hizo con la modificación del Código de Aguas del año 2005.</a:t>
            </a:r>
            <a:endParaRPr/>
          </a:p>
          <a:p>
            <a:pPr indent="0" lvl="0" marL="0" rtl="0" algn="l">
              <a:spcBef>
                <a:spcPts val="0"/>
              </a:spcBef>
              <a:spcAft>
                <a:spcPts val="0"/>
              </a:spcAft>
              <a:buNone/>
            </a:pPr>
            <a:r>
              <a:rPr lang="en"/>
              <a:t>La citación y las bases del remate son hechas por la DGA. Durante ese periodo, la DGA no puede otorgarle el derecho a las personas que lo solicitaron, sino que tiene que esperar a que se efectúe el remate.</a:t>
            </a:r>
            <a:endParaRPr/>
          </a:p>
          <a:p>
            <a:pPr indent="0" lvl="0" marL="0" rtl="0" algn="l">
              <a:spcBef>
                <a:spcPts val="0"/>
              </a:spcBef>
              <a:spcAft>
                <a:spcPts val="0"/>
              </a:spcAft>
              <a:buNone/>
            </a:pPr>
            <a:r>
              <a:rPr lang="en"/>
              <a:t>La DGA puede rematar derechos no otorgados actualmente, pero esto es algo que el profesor no ha visto. La figura es rara, poco probable que suceda, porque si es un río sobreotorgado no habrán DAA para otorgar, y si hay un río donde se pueden realizar solicitudes, por qué habrían postores para un derecho que podrían haber adquirido gratuitamente.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3" name="Shape 3273"/>
        <p:cNvGrpSpPr/>
        <p:nvPr/>
      </p:nvGrpSpPr>
      <p:grpSpPr>
        <a:xfrm>
          <a:off x="0" y="0"/>
          <a:ext cx="0" cy="0"/>
          <a:chOff x="0" y="0"/>
          <a:chExt cx="0" cy="0"/>
        </a:xfrm>
      </p:grpSpPr>
      <p:sp>
        <p:nvSpPr>
          <p:cNvPr id="3274" name="Google Shape;3274;gdf398563d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5" name="Google Shape;3275;gdf398563d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Vicho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Oposiciones</a:t>
            </a:r>
            <a:endParaRPr/>
          </a:p>
          <a:p>
            <a:pPr indent="0" lvl="0" marL="0" rtl="0" algn="l">
              <a:spcBef>
                <a:spcPts val="0"/>
              </a:spcBef>
              <a:spcAft>
                <a:spcPts val="0"/>
              </a:spcAft>
              <a:buNone/>
            </a:pPr>
            <a:r>
              <a:rPr lang="en"/>
              <a:t>Arts. 132, 133 y 134 (los veremos en una clase especial).</a:t>
            </a:r>
            <a:endParaRPr/>
          </a:p>
          <a:p>
            <a:pPr indent="0" lvl="0" marL="0" rtl="0" algn="l">
              <a:spcBef>
                <a:spcPts val="0"/>
              </a:spcBef>
              <a:spcAft>
                <a:spcPts val="0"/>
              </a:spcAft>
              <a:buNone/>
            </a:pPr>
            <a:r>
              <a:rPr lang="en"/>
              <a:t>En principio cualquier persona puede oponerse dentro de 30 días cuando sea directamente afectado por este derecho. La discusión interesante es quien se puede oponer, si solamente quienes tengan DAA o quien tenga cualquier tipo de interés, la jurisprudencia en general ha permitido que se opongan personas que no tienen DAA. En la Agenda Pro inversión que presentó el gobierno quería dejar que reclamaran solamente quienes tenían DAA, pero esto fue aprovechado.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Remates (arts. 142 y siguientes)</a:t>
            </a:r>
            <a:endParaRPr/>
          </a:p>
          <a:p>
            <a:pPr indent="0" lvl="0" marL="0" rtl="0" algn="l">
              <a:spcBef>
                <a:spcPts val="0"/>
              </a:spcBef>
              <a:spcAft>
                <a:spcPts val="0"/>
              </a:spcAft>
              <a:buNone/>
            </a:pPr>
            <a:r>
              <a:rPr lang="en"/>
              <a:t>Si en los 6 meses siguientes a que yo pedí un DAA en un determinado cauce, a alguien más se le ocurre pedir un derecho sobre el mismo cauce de agua, entonces se produce la base fáctica para que exista un remate.</a:t>
            </a:r>
            <a:endParaRPr/>
          </a:p>
          <a:p>
            <a:pPr indent="0" lvl="0" marL="0" rtl="0" algn="l">
              <a:spcBef>
                <a:spcPts val="0"/>
              </a:spcBef>
              <a:spcAft>
                <a:spcPts val="0"/>
              </a:spcAft>
              <a:buNone/>
            </a:pPr>
            <a:r>
              <a:rPr lang="en"/>
              <a:t>Esto es una incorporación que se hizo con la modificación del Código de Aguas del año 2005.</a:t>
            </a:r>
            <a:endParaRPr/>
          </a:p>
          <a:p>
            <a:pPr indent="0" lvl="0" marL="0" rtl="0" algn="l">
              <a:spcBef>
                <a:spcPts val="0"/>
              </a:spcBef>
              <a:spcAft>
                <a:spcPts val="0"/>
              </a:spcAft>
              <a:buNone/>
            </a:pPr>
            <a:r>
              <a:rPr lang="en"/>
              <a:t>La citación y las bases del remate son hechas por la DGA. Durante ese periodo, la DGA no puede otorgarle el derecho a las personas que lo solicitaron, sino que tiene que esperar a que se efectúe el remate.</a:t>
            </a:r>
            <a:endParaRPr/>
          </a:p>
          <a:p>
            <a:pPr indent="0" lvl="0" marL="0" rtl="0" algn="l">
              <a:spcBef>
                <a:spcPts val="0"/>
              </a:spcBef>
              <a:spcAft>
                <a:spcPts val="0"/>
              </a:spcAft>
              <a:buNone/>
            </a:pPr>
            <a:r>
              <a:rPr lang="en"/>
              <a:t>La DGA puede rematar derechos no otorgados actualmente, pero esto es algo que el profesor no ha visto. La figura es rara, poco probable que suceda, porque si es un río sobreotorgado no habrán DAA para otorgar, y si hay un río donde se pueden realizar solicitudes, por qué habrían postores para un derecho que podrían haber adquirido gratuitamente.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7" name="Shape 3287"/>
        <p:cNvGrpSpPr/>
        <p:nvPr/>
      </p:nvGrpSpPr>
      <p:grpSpPr>
        <a:xfrm>
          <a:off x="0" y="0"/>
          <a:ext cx="0" cy="0"/>
          <a:chOff x="0" y="0"/>
          <a:chExt cx="0" cy="0"/>
        </a:xfrm>
      </p:grpSpPr>
      <p:sp>
        <p:nvSpPr>
          <p:cNvPr id="3288" name="Google Shape;3288;gdf398563d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9" name="Google Shape;3289;gdf398563d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Vicho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Oposiciones</a:t>
            </a:r>
            <a:endParaRPr/>
          </a:p>
          <a:p>
            <a:pPr indent="0" lvl="0" marL="0" rtl="0" algn="l">
              <a:spcBef>
                <a:spcPts val="0"/>
              </a:spcBef>
              <a:spcAft>
                <a:spcPts val="0"/>
              </a:spcAft>
              <a:buNone/>
            </a:pPr>
            <a:r>
              <a:rPr lang="en"/>
              <a:t>Arts. 132, 133 y 134 (los veremos en una clase especial).</a:t>
            </a:r>
            <a:endParaRPr/>
          </a:p>
          <a:p>
            <a:pPr indent="0" lvl="0" marL="0" rtl="0" algn="l">
              <a:spcBef>
                <a:spcPts val="0"/>
              </a:spcBef>
              <a:spcAft>
                <a:spcPts val="0"/>
              </a:spcAft>
              <a:buNone/>
            </a:pPr>
            <a:r>
              <a:rPr lang="en"/>
              <a:t>En principio cualquier persona puede oponerse dentro de 30 días cuando sea directamente afectado por este derecho. La discusión interesante es quien se puede oponer, si solamente quienes tengan DAA o quien tenga cualquier tipo de interés, la jurisprudencia en general ha permitido que se opongan personas que no tienen DAA. En la Agenda Pro inversión que presentó el gobierno quería dejar que reclamaran solamente quienes tenían DAA, pero esto fue aprovechado.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Remates (arts. 142 y siguientes)</a:t>
            </a:r>
            <a:endParaRPr/>
          </a:p>
          <a:p>
            <a:pPr indent="0" lvl="0" marL="0" rtl="0" algn="l">
              <a:spcBef>
                <a:spcPts val="0"/>
              </a:spcBef>
              <a:spcAft>
                <a:spcPts val="0"/>
              </a:spcAft>
              <a:buNone/>
            </a:pPr>
            <a:r>
              <a:rPr lang="en"/>
              <a:t>Si en los 6 meses siguientes a que yo pedí un DAA en un determinado cauce, a alguien más se le ocurre pedir un derecho sobre el mismo cauce de agua, entonces se produce la base fáctica para que exista un remate.</a:t>
            </a:r>
            <a:endParaRPr/>
          </a:p>
          <a:p>
            <a:pPr indent="0" lvl="0" marL="0" rtl="0" algn="l">
              <a:spcBef>
                <a:spcPts val="0"/>
              </a:spcBef>
              <a:spcAft>
                <a:spcPts val="0"/>
              </a:spcAft>
              <a:buNone/>
            </a:pPr>
            <a:r>
              <a:rPr lang="en"/>
              <a:t>Esto es una incorporación que se hizo con la modificación del Código de Aguas del año 2005.</a:t>
            </a:r>
            <a:endParaRPr/>
          </a:p>
          <a:p>
            <a:pPr indent="0" lvl="0" marL="0" rtl="0" algn="l">
              <a:spcBef>
                <a:spcPts val="0"/>
              </a:spcBef>
              <a:spcAft>
                <a:spcPts val="0"/>
              </a:spcAft>
              <a:buNone/>
            </a:pPr>
            <a:r>
              <a:rPr lang="en"/>
              <a:t>La citación y las bases del remate son hechas por la DGA. Durante ese periodo, la DGA no puede otorgarle el derecho a las personas que lo solicitaron, sino que tiene que esperar a que se efectúe el remate.</a:t>
            </a:r>
            <a:endParaRPr/>
          </a:p>
          <a:p>
            <a:pPr indent="0" lvl="0" marL="0" rtl="0" algn="l">
              <a:spcBef>
                <a:spcPts val="0"/>
              </a:spcBef>
              <a:spcAft>
                <a:spcPts val="0"/>
              </a:spcAft>
              <a:buNone/>
            </a:pPr>
            <a:r>
              <a:rPr lang="en"/>
              <a:t>La DGA puede rematar derechos no otorgados actualmente, pero esto es algo que el profesor no ha visto. La figura es rara, poco probable que suceda, porque si es un río sobreotorgado no habrán DAA para otorgar, y si hay un río donde se pueden realizar solicitudes, por qué habrían postores para un derecho que podrían haber adquirido gratuitamente.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6" name="Shape 3096"/>
        <p:cNvGrpSpPr/>
        <p:nvPr/>
      </p:nvGrpSpPr>
      <p:grpSpPr>
        <a:xfrm>
          <a:off x="0" y="0"/>
          <a:ext cx="0" cy="0"/>
          <a:chOff x="0" y="0"/>
          <a:chExt cx="0" cy="0"/>
        </a:xfrm>
      </p:grpSpPr>
      <p:sp>
        <p:nvSpPr>
          <p:cNvPr id="3097" name="Google Shape;3097;g9ac7ea12a4_0_2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8" name="Google Shape;3098;g9ac7ea12a4_0_2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1" name="Shape 3301"/>
        <p:cNvGrpSpPr/>
        <p:nvPr/>
      </p:nvGrpSpPr>
      <p:grpSpPr>
        <a:xfrm>
          <a:off x="0" y="0"/>
          <a:ext cx="0" cy="0"/>
          <a:chOff x="0" y="0"/>
          <a:chExt cx="0" cy="0"/>
        </a:xfrm>
      </p:grpSpPr>
      <p:sp>
        <p:nvSpPr>
          <p:cNvPr id="3302" name="Google Shape;3302;gdf398563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3" name="Google Shape;3303;gdf398563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Vicho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Oposiciones</a:t>
            </a:r>
            <a:endParaRPr/>
          </a:p>
          <a:p>
            <a:pPr indent="0" lvl="0" marL="0" rtl="0" algn="l">
              <a:spcBef>
                <a:spcPts val="0"/>
              </a:spcBef>
              <a:spcAft>
                <a:spcPts val="0"/>
              </a:spcAft>
              <a:buNone/>
            </a:pPr>
            <a:r>
              <a:rPr lang="en"/>
              <a:t>Arts. 132, 133 y 134 (los veremos en una clase especial).</a:t>
            </a:r>
            <a:endParaRPr/>
          </a:p>
          <a:p>
            <a:pPr indent="0" lvl="0" marL="0" rtl="0" algn="l">
              <a:spcBef>
                <a:spcPts val="0"/>
              </a:spcBef>
              <a:spcAft>
                <a:spcPts val="0"/>
              </a:spcAft>
              <a:buNone/>
            </a:pPr>
            <a:r>
              <a:rPr lang="en"/>
              <a:t>En principio cualquier persona puede oponerse dentro de 30 días cuando sea directamente afectado por este derecho. La discusión interesante es quien se puede oponer, si solamente quienes tengan DAA o quien tenga cualquier tipo de interés, la jurisprudencia en general ha permitido que se opongan personas que no tienen DAA. En la Agenda Pro inversión que presentó el gobierno quería dejar que reclamaran solamente quienes tenían DAA, pero esto fue aprovechado.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Remates (arts. 142 y siguientes)</a:t>
            </a:r>
            <a:endParaRPr/>
          </a:p>
          <a:p>
            <a:pPr indent="0" lvl="0" marL="0" rtl="0" algn="l">
              <a:spcBef>
                <a:spcPts val="0"/>
              </a:spcBef>
              <a:spcAft>
                <a:spcPts val="0"/>
              </a:spcAft>
              <a:buNone/>
            </a:pPr>
            <a:r>
              <a:rPr lang="en"/>
              <a:t>Si en los 6 meses siguientes a que yo pedí un DAA en un determinado cauce, a alguien más se le ocurre pedir un derecho sobre el mismo cauce de agua, entonces se produce la base fáctica para que exista un remate.</a:t>
            </a:r>
            <a:endParaRPr/>
          </a:p>
          <a:p>
            <a:pPr indent="0" lvl="0" marL="0" rtl="0" algn="l">
              <a:spcBef>
                <a:spcPts val="0"/>
              </a:spcBef>
              <a:spcAft>
                <a:spcPts val="0"/>
              </a:spcAft>
              <a:buNone/>
            </a:pPr>
            <a:r>
              <a:rPr lang="en"/>
              <a:t>Esto es una incorporación que se hizo con la modificación del Código de Aguas del año 2005.</a:t>
            </a:r>
            <a:endParaRPr/>
          </a:p>
          <a:p>
            <a:pPr indent="0" lvl="0" marL="0" rtl="0" algn="l">
              <a:spcBef>
                <a:spcPts val="0"/>
              </a:spcBef>
              <a:spcAft>
                <a:spcPts val="0"/>
              </a:spcAft>
              <a:buNone/>
            </a:pPr>
            <a:r>
              <a:rPr lang="en"/>
              <a:t>La citación y las bases del remate son hechas por la DGA. Durante ese periodo, la DGA no puede otorgarle el derecho a las personas que lo solicitaron, sino que tiene que esperar a que se efectúe el remate.</a:t>
            </a:r>
            <a:endParaRPr/>
          </a:p>
          <a:p>
            <a:pPr indent="0" lvl="0" marL="0" rtl="0" algn="l">
              <a:spcBef>
                <a:spcPts val="0"/>
              </a:spcBef>
              <a:spcAft>
                <a:spcPts val="0"/>
              </a:spcAft>
              <a:buNone/>
            </a:pPr>
            <a:r>
              <a:rPr lang="en"/>
              <a:t>La DGA puede rematar derechos no otorgados actualmente, pero esto es algo que el profesor no ha visto. La figura es rara, poco probable que suceda, porque si es un río sobreotorgado no habrán DAA para otorgar, y si hay un río donde se pueden realizar solicitudes, por qué habrían postores para un derecho que podrían haber adquirido gratuitamente.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4" name="Shape 3314"/>
        <p:cNvGrpSpPr/>
        <p:nvPr/>
      </p:nvGrpSpPr>
      <p:grpSpPr>
        <a:xfrm>
          <a:off x="0" y="0"/>
          <a:ext cx="0" cy="0"/>
          <a:chOff x="0" y="0"/>
          <a:chExt cx="0" cy="0"/>
        </a:xfrm>
      </p:grpSpPr>
      <p:sp>
        <p:nvSpPr>
          <p:cNvPr id="3315" name="Google Shape;3315;gdff46d21d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6" name="Google Shape;3316;gdff46d21d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Vicho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Oposiciones</a:t>
            </a:r>
            <a:endParaRPr/>
          </a:p>
          <a:p>
            <a:pPr indent="0" lvl="0" marL="0" rtl="0" algn="l">
              <a:spcBef>
                <a:spcPts val="0"/>
              </a:spcBef>
              <a:spcAft>
                <a:spcPts val="0"/>
              </a:spcAft>
              <a:buNone/>
            </a:pPr>
            <a:r>
              <a:rPr lang="en"/>
              <a:t>Arts. 132, 133 y 134 (los veremos en una clase especial).</a:t>
            </a:r>
            <a:endParaRPr/>
          </a:p>
          <a:p>
            <a:pPr indent="0" lvl="0" marL="0" rtl="0" algn="l">
              <a:spcBef>
                <a:spcPts val="0"/>
              </a:spcBef>
              <a:spcAft>
                <a:spcPts val="0"/>
              </a:spcAft>
              <a:buNone/>
            </a:pPr>
            <a:r>
              <a:rPr lang="en"/>
              <a:t>En principio cualquier persona puede oponerse dentro de 30 días cuando sea directamente afectado por este derecho. La discusión interesante es quien se puede oponer, si solamente quienes tengan DAA o quien tenga cualquier tipo de interés, la jurisprudencia en general ha permitido que se opongan personas que no tienen DAA. En la Agenda Pro inversión que presentó el gobierno quería dejar que reclamaran solamente quienes tenían DAA, pero esto fue aprovechado.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Remates (arts. 142 y siguientes)</a:t>
            </a:r>
            <a:endParaRPr/>
          </a:p>
          <a:p>
            <a:pPr indent="0" lvl="0" marL="0" rtl="0" algn="l">
              <a:spcBef>
                <a:spcPts val="0"/>
              </a:spcBef>
              <a:spcAft>
                <a:spcPts val="0"/>
              </a:spcAft>
              <a:buNone/>
            </a:pPr>
            <a:r>
              <a:rPr lang="en"/>
              <a:t>Si en los 6 meses siguientes a que yo pedí un DAA en un determinado cauce, a alguien más se le ocurre pedir un derecho sobre el mismo cauce de agua, entonces se produce la base fáctica para que exista un remate.</a:t>
            </a:r>
            <a:endParaRPr/>
          </a:p>
          <a:p>
            <a:pPr indent="0" lvl="0" marL="0" rtl="0" algn="l">
              <a:spcBef>
                <a:spcPts val="0"/>
              </a:spcBef>
              <a:spcAft>
                <a:spcPts val="0"/>
              </a:spcAft>
              <a:buNone/>
            </a:pPr>
            <a:r>
              <a:rPr lang="en"/>
              <a:t>Esto es una incorporación que se hizo con la modificación del Código de Aguas del año 2005.</a:t>
            </a:r>
            <a:endParaRPr/>
          </a:p>
          <a:p>
            <a:pPr indent="0" lvl="0" marL="0" rtl="0" algn="l">
              <a:spcBef>
                <a:spcPts val="0"/>
              </a:spcBef>
              <a:spcAft>
                <a:spcPts val="0"/>
              </a:spcAft>
              <a:buNone/>
            </a:pPr>
            <a:r>
              <a:rPr lang="en"/>
              <a:t>La citación y las bases del remate son hechas por la DGA. Durante ese periodo, la DGA no puede otorgarle el derecho a las personas que lo solicitaron, sino que tiene que esperar a que se efectúe el remate.</a:t>
            </a:r>
            <a:endParaRPr/>
          </a:p>
          <a:p>
            <a:pPr indent="0" lvl="0" marL="0" rtl="0" algn="l">
              <a:spcBef>
                <a:spcPts val="0"/>
              </a:spcBef>
              <a:spcAft>
                <a:spcPts val="0"/>
              </a:spcAft>
              <a:buNone/>
            </a:pPr>
            <a:r>
              <a:rPr lang="en"/>
              <a:t>La DGA puede rematar derechos no otorgados actualmente, pero esto es algo que el profesor no ha visto. La figura es rara, poco probable que suceda, porque si es un río sobreotorgado no habrán DAA para otorgar, y si hay un río donde se pueden realizar solicitudes, por qué habrían postores para un derecho que podrían haber adquirido gratuitamente.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8" name="Shape 3328"/>
        <p:cNvGrpSpPr/>
        <p:nvPr/>
      </p:nvGrpSpPr>
      <p:grpSpPr>
        <a:xfrm>
          <a:off x="0" y="0"/>
          <a:ext cx="0" cy="0"/>
          <a:chOff x="0" y="0"/>
          <a:chExt cx="0" cy="0"/>
        </a:xfrm>
      </p:grpSpPr>
      <p:sp>
        <p:nvSpPr>
          <p:cNvPr id="3329" name="Google Shape;3329;g71c968a36f428eb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0" name="Google Shape;3330;g71c968a36f428eb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D</a:t>
            </a:r>
            <a:r>
              <a:rPr lang="en"/>
              <a:t>emora en el otorgamiento de DAA de varios años, esto incluso ha llevado a que el TC resuelva unos procedimientos y le diga que se vulnera el derecho de propiedad.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Relación con art. 147 bis.</a:t>
            </a:r>
            <a:endParaRPr/>
          </a:p>
          <a:p>
            <a:pPr indent="-298450" lvl="1" marL="914400" rtl="0" algn="l">
              <a:spcBef>
                <a:spcPts val="0"/>
              </a:spcBef>
              <a:spcAft>
                <a:spcPts val="0"/>
              </a:spcAft>
              <a:buSzPts val="1100"/>
              <a:buChar char="○"/>
            </a:pPr>
            <a:r>
              <a:rPr lang="en"/>
              <a:t>Facultad DGA.</a:t>
            </a:r>
            <a:endParaRPr/>
          </a:p>
          <a:p>
            <a:pPr indent="-298450" lvl="1" marL="914400" rtl="0" algn="l">
              <a:spcBef>
                <a:spcPts val="0"/>
              </a:spcBef>
              <a:spcAft>
                <a:spcPts val="0"/>
              </a:spcAft>
              <a:buSzPts val="1100"/>
              <a:buChar char="○"/>
            </a:pPr>
            <a:r>
              <a:rPr lang="en"/>
              <a:t>Otorgar DAA en cantidades o características diferentes, siempre que conste el consentimiento del interesado.</a:t>
            </a:r>
            <a:endParaRPr/>
          </a:p>
          <a:p>
            <a:pPr indent="-298450" lvl="2" marL="1371600" rtl="0" algn="l">
              <a:spcBef>
                <a:spcPts val="0"/>
              </a:spcBef>
              <a:spcAft>
                <a:spcPts val="0"/>
              </a:spcAft>
              <a:buSzPts val="1100"/>
              <a:buChar char="■"/>
            </a:pPr>
            <a:r>
              <a:rPr lang="en"/>
              <a:t>Suele ponerse como petición subsidiaria.</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Determinación disponibilidad del agua genera disputas. </a:t>
            </a:r>
            <a:endParaRPr/>
          </a:p>
          <a:p>
            <a:pPr indent="-298450" lvl="1" marL="914400" rtl="0" algn="l">
              <a:spcBef>
                <a:spcPts val="0"/>
              </a:spcBef>
              <a:spcAft>
                <a:spcPts val="0"/>
              </a:spcAft>
              <a:buSzPts val="1100"/>
              <a:buChar char="○"/>
            </a:pPr>
            <a:r>
              <a:rPr lang="en"/>
              <a:t>Sobre todo si se debe incorporar un análisis más complejo o debe determinar el periodo de  medición de un río.</a:t>
            </a:r>
            <a:endParaRPr/>
          </a:p>
          <a:p>
            <a:pPr indent="-298450" lvl="1" marL="914400" rtl="0" algn="l">
              <a:spcBef>
                <a:spcPts val="0"/>
              </a:spcBef>
              <a:spcAft>
                <a:spcPts val="0"/>
              </a:spcAft>
              <a:buSzPts val="1100"/>
              <a:buChar char="○"/>
            </a:pPr>
            <a:r>
              <a:rPr lang="en"/>
              <a:t>Algunos solicitantes señalan que si ellos incorporan estudios deben considerarse éstos.</a:t>
            </a:r>
            <a:endParaRPr/>
          </a:p>
          <a:p>
            <a:pPr indent="-298450" lvl="1" marL="914400" rtl="0" algn="l">
              <a:spcBef>
                <a:spcPts val="0"/>
              </a:spcBef>
              <a:spcAft>
                <a:spcPts val="0"/>
              </a:spcAft>
              <a:buSzPts val="1100"/>
              <a:buChar char="○"/>
            </a:pPr>
            <a:r>
              <a:rPr lang="en"/>
              <a:t>Si existe este método, ¿por qué los caudales están sobreotorgados? </a:t>
            </a:r>
            <a:endParaRPr/>
          </a:p>
          <a:p>
            <a:pPr indent="-298450" lvl="2" marL="1371600" rtl="0" algn="l">
              <a:spcBef>
                <a:spcPts val="0"/>
              </a:spcBef>
              <a:spcAft>
                <a:spcPts val="0"/>
              </a:spcAft>
              <a:buSzPts val="1100"/>
              <a:buAutoNum type="romanLcPeriod"/>
            </a:pPr>
            <a:r>
              <a:rPr lang="en"/>
              <a:t>No existe un registro de cuántos DAA existen,</a:t>
            </a:r>
            <a:endParaRPr/>
          </a:p>
          <a:p>
            <a:pPr indent="-298450" lvl="2" marL="1371600" rtl="0" algn="l">
              <a:spcBef>
                <a:spcPts val="0"/>
              </a:spcBef>
              <a:spcAft>
                <a:spcPts val="0"/>
              </a:spcAft>
              <a:buSzPts val="1100"/>
              <a:buAutoNum type="romanLcPeriod"/>
            </a:pPr>
            <a:r>
              <a:rPr lang="en"/>
              <a:t>Hay un problema con el uso efectivo.</a:t>
            </a:r>
            <a:br>
              <a:rPr lang="en"/>
            </a:br>
            <a:endParaRPr/>
          </a:p>
          <a:p>
            <a:pPr indent="0" lvl="0" marL="0" rtl="0" algn="l">
              <a:spcBef>
                <a:spcPts val="0"/>
              </a:spcBef>
              <a:spcAft>
                <a:spcPts val="0"/>
              </a:spcAft>
              <a:buNone/>
            </a:pPr>
            <a:r>
              <a:rPr lang="en"/>
              <a:t>Inscripción</a:t>
            </a:r>
            <a:endParaRPr/>
          </a:p>
          <a:p>
            <a:pPr indent="0" lvl="0" marL="0" rtl="0" algn="l">
              <a:spcBef>
                <a:spcPts val="0"/>
              </a:spcBef>
              <a:spcAft>
                <a:spcPts val="0"/>
              </a:spcAft>
              <a:buNone/>
            </a:pPr>
            <a:r>
              <a:rPr lang="en"/>
              <a:t>● Reducción a EP e inscripción en Registro de propiedad de aguas del CBR;</a:t>
            </a:r>
            <a:endParaRPr/>
          </a:p>
          <a:p>
            <a:pPr indent="0" lvl="0" marL="0" rtl="0" algn="l">
              <a:spcBef>
                <a:spcPts val="0"/>
              </a:spcBef>
              <a:spcAft>
                <a:spcPts val="0"/>
              </a:spcAft>
              <a:buNone/>
            </a:pPr>
            <a:r>
              <a:rPr lang="en"/>
              <a:t>● Registro de Catastro Público de Aguas</a:t>
            </a:r>
            <a:endParaRPr/>
          </a:p>
          <a:p>
            <a:pPr indent="0" lvl="0" marL="0" rtl="0" algn="l">
              <a:spcBef>
                <a:spcPts val="0"/>
              </a:spcBef>
              <a:spcAft>
                <a:spcPts val="0"/>
              </a:spcAft>
              <a:buNone/>
            </a:pPr>
            <a:r>
              <a:rPr lang="en"/>
              <a:t>Esta inscripción es esencial para la efectiva constitución del DAA y para su eventual transferencia. Funciona de la misma manera en que lo hacen los derechos reales constituidos sobre los inmuebles. Es muy raro que esta inscripción no se realice.</a:t>
            </a:r>
            <a:endParaRPr/>
          </a:p>
          <a:p>
            <a:pPr indent="0" lvl="0" marL="0" rtl="0" algn="l">
              <a:spcBef>
                <a:spcPts val="0"/>
              </a:spcBef>
              <a:spcAft>
                <a:spcPts val="0"/>
              </a:spcAft>
              <a:buNone/>
            </a:pPr>
            <a:r>
              <a:rPr lang="en"/>
              <a:t>Sin embargo, es muy común que no se inscriba en el Catastro Público de Aguas, con excepción de los nuevos, que lo hace la misma DGA.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1" name="Shape 3341"/>
        <p:cNvGrpSpPr/>
        <p:nvPr/>
      </p:nvGrpSpPr>
      <p:grpSpPr>
        <a:xfrm>
          <a:off x="0" y="0"/>
          <a:ext cx="0" cy="0"/>
          <a:chOff x="0" y="0"/>
          <a:chExt cx="0" cy="0"/>
        </a:xfrm>
      </p:grpSpPr>
      <p:sp>
        <p:nvSpPr>
          <p:cNvPr id="3342" name="Google Shape;3342;g2068150a6a8ae24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3" name="Google Shape;3343;g2068150a6a8ae24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just">
              <a:spcBef>
                <a:spcPts val="0"/>
              </a:spcBef>
              <a:spcAft>
                <a:spcPts val="0"/>
              </a:spcAft>
              <a:buClr>
                <a:schemeClr val="dk1"/>
              </a:buClr>
              <a:buSzPts val="1100"/>
              <a:buChar char="●"/>
            </a:pPr>
            <a:r>
              <a:rPr lang="en" sz="1500">
                <a:solidFill>
                  <a:schemeClr val="dk1"/>
                </a:solidFill>
                <a:latin typeface="Montserrat"/>
                <a:ea typeface="Montserrat"/>
                <a:cs typeface="Montserrat"/>
                <a:sym typeface="Montserrat"/>
              </a:rPr>
              <a:t>Pueden faltarle su “</a:t>
            </a:r>
            <a:r>
              <a:rPr b="1" lang="en" sz="1500">
                <a:solidFill>
                  <a:schemeClr val="dk1"/>
                </a:solidFill>
                <a:latin typeface="Montserrat"/>
                <a:ea typeface="Montserrat"/>
                <a:cs typeface="Montserrat"/>
                <a:sym typeface="Montserrat"/>
              </a:rPr>
              <a:t>formalización</a:t>
            </a:r>
            <a:r>
              <a:rPr lang="en" sz="1500">
                <a:solidFill>
                  <a:schemeClr val="dk1"/>
                </a:solidFill>
                <a:latin typeface="Montserrat"/>
                <a:ea typeface="Montserrat"/>
                <a:cs typeface="Montserrat"/>
                <a:sym typeface="Montserrat"/>
              </a:rPr>
              <a:t>”, es decir, su escrituración o registro; o su “</a:t>
            </a:r>
            <a:r>
              <a:rPr b="1" lang="en" sz="1500">
                <a:solidFill>
                  <a:schemeClr val="dk1"/>
                </a:solidFill>
                <a:latin typeface="Montserrat"/>
                <a:ea typeface="Montserrat"/>
                <a:cs typeface="Montserrat"/>
                <a:sym typeface="Montserrat"/>
              </a:rPr>
              <a:t>perfeccionamiento</a:t>
            </a:r>
            <a:r>
              <a:rPr lang="en" sz="1500">
                <a:solidFill>
                  <a:schemeClr val="dk1"/>
                </a:solidFill>
                <a:latin typeface="Montserrat"/>
                <a:ea typeface="Montserrat"/>
                <a:cs typeface="Montserrat"/>
                <a:sym typeface="Montserrat"/>
              </a:rPr>
              <a:t>”, incorporando al título los requisitos del art. 140 del Código.</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7" name="Shape 3347"/>
        <p:cNvGrpSpPr/>
        <p:nvPr/>
      </p:nvGrpSpPr>
      <p:grpSpPr>
        <a:xfrm>
          <a:off x="0" y="0"/>
          <a:ext cx="0" cy="0"/>
          <a:chOff x="0" y="0"/>
          <a:chExt cx="0" cy="0"/>
        </a:xfrm>
      </p:grpSpPr>
      <p:sp>
        <p:nvSpPr>
          <p:cNvPr id="3348" name="Google Shape;3348;g24c0f0da1aea7f7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9" name="Google Shape;3349;g24c0f0da1aea7f7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a:p>
            <a:pPr indent="0" lvl="0" marL="0" rtl="0" algn="l">
              <a:spcBef>
                <a:spcPts val="0"/>
              </a:spcBef>
              <a:spcAft>
                <a:spcPts val="0"/>
              </a:spcAft>
              <a:buNone/>
            </a:pPr>
            <a:r>
              <a:rPr lang="en"/>
              <a:t>Pipe Resume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b="1" lang="en"/>
              <a:t>No es una constitución propiamente tal</a:t>
            </a:r>
            <a:r>
              <a:rPr lang="en"/>
              <a:t>, sino que es una regularización.</a:t>
            </a:r>
            <a:endParaRPr/>
          </a:p>
          <a:p>
            <a:pPr indent="-298450" lvl="0" marL="457200" rtl="0" algn="l">
              <a:spcBef>
                <a:spcPts val="0"/>
              </a:spcBef>
              <a:spcAft>
                <a:spcPts val="0"/>
              </a:spcAft>
              <a:buSzPts val="1100"/>
              <a:buChar char="●"/>
            </a:pPr>
            <a:r>
              <a:rPr lang="en">
                <a:solidFill>
                  <a:schemeClr val="dk1"/>
                </a:solidFill>
              </a:rPr>
              <a:t>Regularizar: Llevar a cabo alguno de los procedimientos administrativos que el Código de Aguas contempla con la finalidad de obtener la inscripción del mismo en el CBR a nombre de su actual titular.</a:t>
            </a:r>
            <a:endParaRPr/>
          </a:p>
          <a:p>
            <a:pPr indent="-298450" lvl="0" marL="457200" rtl="0" algn="l">
              <a:spcBef>
                <a:spcPts val="0"/>
              </a:spcBef>
              <a:spcAft>
                <a:spcPts val="0"/>
              </a:spcAft>
              <a:buSzPts val="1100"/>
              <a:buChar char="●"/>
            </a:pPr>
            <a:r>
              <a:rPr lang="en">
                <a:solidFill>
                  <a:schemeClr val="dk1"/>
                </a:solidFill>
              </a:rPr>
              <a:t>Ej: Herencia en los territorios rurales.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3" name="Shape 3363"/>
        <p:cNvGrpSpPr/>
        <p:nvPr/>
      </p:nvGrpSpPr>
      <p:grpSpPr>
        <a:xfrm>
          <a:off x="0" y="0"/>
          <a:ext cx="0" cy="0"/>
          <a:chOff x="0" y="0"/>
          <a:chExt cx="0" cy="0"/>
        </a:xfrm>
      </p:grpSpPr>
      <p:sp>
        <p:nvSpPr>
          <p:cNvPr id="3364" name="Google Shape;3364;g59cc07e352fda8aa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5" name="Google Shape;3365;g59cc07e352fda8aa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9" name="Shape 3379"/>
        <p:cNvGrpSpPr/>
        <p:nvPr/>
      </p:nvGrpSpPr>
      <p:grpSpPr>
        <a:xfrm>
          <a:off x="0" y="0"/>
          <a:ext cx="0" cy="0"/>
          <a:chOff x="0" y="0"/>
          <a:chExt cx="0" cy="0"/>
        </a:xfrm>
      </p:grpSpPr>
      <p:sp>
        <p:nvSpPr>
          <p:cNvPr id="3380" name="Google Shape;3380;g7b4e73e63a8d06a9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1" name="Google Shape;3381;g7b4e73e63a8d06a9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Problema: Nunca pasará por la DGA.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Perfeccionamiento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Tiene que ver con la inscripción en el Catastro Público de Aguas, pero tiene que ver con la determinación de los atributos tipificantes de los DAA que no están contenidos en su título, es decir, consiste en “dotar a un título de DAA de las características esenciales de las que carece”.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El art. 45 del Reglamento del CPA va a decir cuáles serán las características que deberían existir para todos los DAA que tienen que inscribirse en dicho catastro. Pero que en la práctica muchos derechos de agua no cumplen, especialmente debido a su antigüedad.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Procedimiento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Art. 177 y siguientes: procedimiento sumario;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Anotación en el Catastro Público de Aguas.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¿Por qué podría perfeccionar mi derecho?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Hay pocos incentivos para esto. Algunos programas de financiamiento del Estado lo requieren, es uno de los pocos incentivos.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 habido intentos de cambiar esto, pero no han prosperado.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5" name="Shape 3395"/>
        <p:cNvGrpSpPr/>
        <p:nvPr/>
      </p:nvGrpSpPr>
      <p:grpSpPr>
        <a:xfrm>
          <a:off x="0" y="0"/>
          <a:ext cx="0" cy="0"/>
          <a:chOff x="0" y="0"/>
          <a:chExt cx="0" cy="0"/>
        </a:xfrm>
      </p:grpSpPr>
      <p:sp>
        <p:nvSpPr>
          <p:cNvPr id="3396" name="Google Shape;3396;g2068150a6a8ae24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7" name="Google Shape;3397;g2068150a6a8ae24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1" name="Shape 3411"/>
        <p:cNvGrpSpPr/>
        <p:nvPr/>
      </p:nvGrpSpPr>
      <p:grpSpPr>
        <a:xfrm>
          <a:off x="0" y="0"/>
          <a:ext cx="0" cy="0"/>
          <a:chOff x="0" y="0"/>
          <a:chExt cx="0" cy="0"/>
        </a:xfrm>
      </p:grpSpPr>
      <p:sp>
        <p:nvSpPr>
          <p:cNvPr id="3412" name="Google Shape;3412;g158a56ea19f15c58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3" name="Google Shape;3413;g158a56ea19f15c58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2" name="Shape 3422"/>
        <p:cNvGrpSpPr/>
        <p:nvPr/>
      </p:nvGrpSpPr>
      <p:grpSpPr>
        <a:xfrm>
          <a:off x="0" y="0"/>
          <a:ext cx="0" cy="0"/>
          <a:chOff x="0" y="0"/>
          <a:chExt cx="0" cy="0"/>
        </a:xfrm>
      </p:grpSpPr>
      <p:sp>
        <p:nvSpPr>
          <p:cNvPr id="3423" name="Google Shape;3423;gdfc0cb9b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4" name="Google Shape;3424;gdfc0cb9b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a:p>
            <a:pPr indent="0" lvl="0" marL="0" rtl="0" algn="l">
              <a:spcBef>
                <a:spcPts val="0"/>
              </a:spcBef>
              <a:spcAft>
                <a:spcPts val="0"/>
              </a:spcAft>
              <a:buNone/>
            </a:pPr>
            <a:r>
              <a:rPr lang="en"/>
              <a:t>Aguas Indígenas norte</a:t>
            </a:r>
            <a:endParaRPr/>
          </a:p>
          <a:p>
            <a:pPr indent="0" lvl="0" marL="0" rtl="0" algn="l">
              <a:spcBef>
                <a:spcPts val="0"/>
              </a:spcBef>
              <a:spcAft>
                <a:spcPts val="0"/>
              </a:spcAft>
              <a:buNone/>
            </a:pPr>
            <a:r>
              <a:rPr lang="en"/>
              <a:t>Art. 64 Ley N°19.253: Se deberá proteger especialmente las aguas de las comunidades Aimaras y Atacameñas. Serán consideradas bienes de propiedad y uso de la comunidad indígena establecida por esta ley, las aguas que se encuentren en los terrenos de la comunidad, tales como los ríos, canales, acequias y vertientes, sin perjuicio de los derechos que terceros hayan inscrito de conformidad al Código General de Aguas.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se otorgarán nuevos derechos de agua sobre lagos, charcos, vertientes, ríos y otros acuíferos que surten a las aguas de propiedad de varias comunidades indígenas establecidas por esta ley sin garantizar, en forma previa, el normal abastecimiento de agua a las comunidades afectadas.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Estas son las aguas ancestrales. La razón de que te protejan estas aguas, según lo que cree que el profesor, es por la escasez que existe en ese territorio, a diferencia de la aparente abundancia que tienen otros pueblos indígenas.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Comenzamos con un repaso de la materia de las clases pasadas. Partiendo por el origen de los derechos de aprovechamiento de aguas y en específico el reconocimiento. Luciano contestó que la fuente del derecho es el uso histórico consuetudinario y respecto de esto existen dos formas de reconocerlos: por el uso consuetudinario, y por el estatus especial de las comunidades atacameñas y aymaras del agua que hacen un uso más comunitario del agua. El origen se refiere a la clasificación de las clases anteriores, es decir, derechos de aprovechamientos de aguas constituidos por el solo ministerio de la ley, por acto de autoridad y estos derechos reconocidos. Ahora nos vamos a enfocar en los últimos, y como bien se dijo tenemos unas normas generales de reconocimiento y un estatuto especial, respecto del cual también se aplican estas reglas generales.</a:t>
            </a:r>
            <a:endParaRPr/>
          </a:p>
          <a:p>
            <a:pPr indent="0" lvl="0" marL="0" rtl="0" algn="l">
              <a:spcBef>
                <a:spcPts val="0"/>
              </a:spcBef>
              <a:spcAft>
                <a:spcPts val="0"/>
              </a:spcAft>
              <a:buNone/>
            </a:pPr>
            <a:r>
              <a:rPr lang="en"/>
              <a:t>Vergara Blanco en su texto "Regularización de derechos consuetudinarios de aguas: crítica a la jurisprudencia vacilante de la corte suprema" señala lo siguiente:</a:t>
            </a:r>
            <a:endParaRPr/>
          </a:p>
          <a:p>
            <a:pPr indent="0" lvl="0" marL="0" rtl="0" algn="l">
              <a:spcBef>
                <a:spcPts val="0"/>
              </a:spcBef>
              <a:spcAft>
                <a:spcPts val="0"/>
              </a:spcAft>
              <a:buNone/>
            </a:pPr>
            <a:r>
              <a:rPr lang="en"/>
              <a:t>“El reconocimiento de los derechos de origen consuetudinario en los sistemas jurídicos modernos es uno de los mayores homenajes a la libertad de los ciudadanos y una excepción al monopolio del legislador. Estos derechos nacen de un uso costumbrista; de un factum que origina un derecho no registral (informal, si se quiere), pero de titularidades reconocidas y plenamente protegidas. Su existencia y ejercicio práctico está fuera de toda duda; es cosa de mirar la geografía física y humana de nuestro país. Lo único que falta respecto de esos derechos es su “formalización”, esto es, su escrituración y registro; o su “perfeccionamiento”, incorporando a sus títulos el detalle de las características esenciales de todo derecho formalizado de aguas: caudal, lugar de extracción o naturaleza (ya sea de uso consuntivo o no consuntivo; de ejercicio eventual o permanente; superficial o subterráneo; en fin, de uso continuo, discontinuo o alternado). En ningún caso la falta de tales formalidades pone en cuestión ni la existencia ni tampoco el legítimo ejercicio de esos derechos. De ahí que un título informal de aguas (costumbrista) sea entonces tan legítimo, garantizado y protegido como uno formalizado. La razón es muy simple: los derechos consuetudinarios existen socialmente antes de su regulación legal, la cual sólo reconoce y somete esa realidad a una nueva formalidad con el objetivo de dar mayor certeza, certidumbre y seguridad.”</a:t>
            </a:r>
            <a:endParaRPr/>
          </a:p>
          <a:p>
            <a:pPr indent="0" lvl="0" marL="0" rtl="0" algn="l">
              <a:spcBef>
                <a:spcPts val="0"/>
              </a:spcBef>
              <a:spcAft>
                <a:spcPts val="0"/>
              </a:spcAft>
              <a:buNone/>
            </a:pPr>
            <a:r>
              <a:rPr lang="en"/>
              <a:t>Esta es la visión que tiene Vergara Blanco sobre estos derechos consuetudinarios, que nacen de este uso costumbrista, y el valor que les da de pleno derecho, el reconocimiento que les da en este caso vendría sólo a formalizar una situación. Podemos estar o no de acuerdo con esta visión que es bastante defensora del modelo.</a:t>
            </a:r>
            <a:endParaRPr/>
          </a:p>
          <a:p>
            <a:pPr indent="0" lvl="0" marL="0" rtl="0" algn="l">
              <a:spcBef>
                <a:spcPts val="0"/>
              </a:spcBef>
              <a:spcAft>
                <a:spcPts val="0"/>
              </a:spcAft>
              <a:buNone/>
            </a:pPr>
            <a:r>
              <a:rPr lang="en"/>
              <a:t>Ahora ¿Cuáles son las normas importantes respecto de este reconocimiento de derechos de aprovechamiento de aguas?</a:t>
            </a:r>
            <a:endParaRPr/>
          </a:p>
          <a:p>
            <a:pPr indent="0" lvl="0" marL="0" rtl="0" algn="l">
              <a:spcBef>
                <a:spcPts val="0"/>
              </a:spcBef>
              <a:spcAft>
                <a:spcPts val="0"/>
              </a:spcAft>
              <a:buNone/>
            </a:pPr>
            <a:r>
              <a:rPr lang="en"/>
              <a:t>DL 2.603 de 1979 art.7: Se presumirá dueño de derecho de aprovechamiento a quien lo sea del inmueble que se encuentre actualmente utilizando dichos derechos. En caso de no ser aplicable la norma precedente, se presumirá que es titular del derecho de aprovechamiento quien se encuentra actualmente haciendo uso efectivo del agua.</a:t>
            </a:r>
            <a:endParaRPr/>
          </a:p>
          <a:p>
            <a:pPr indent="0" lvl="0" marL="0" rtl="0" algn="l">
              <a:spcBef>
                <a:spcPts val="0"/>
              </a:spcBef>
              <a:spcAft>
                <a:spcPts val="0"/>
              </a:spcAft>
              <a:buNone/>
            </a:pPr>
            <a:r>
              <a:rPr lang="en"/>
              <a:t>Entonces cuáles son las hipótesis de este decreto, quienes pueden presumirse dueños: los dueños del inmueble quien se encuentre utilizando las aguas, o quien no sea dueño del predio la utilice.</a:t>
            </a:r>
            <a:endParaRPr/>
          </a:p>
          <a:p>
            <a:pPr indent="0" lvl="0" marL="0" rtl="0" algn="l">
              <a:spcBef>
                <a:spcPts val="0"/>
              </a:spcBef>
              <a:spcAft>
                <a:spcPts val="0"/>
              </a:spcAft>
              <a:buNone/>
            </a:pPr>
            <a:r>
              <a:rPr lang="en"/>
              <a:t>Constitución (art.19 n°24 inciso final): Los derechos de los particulares sobre las aguas, reconocidos o constituidos en conformidad a la ley, otorgarán a sus titulares la propiedad sobre ellos.</a:t>
            </a:r>
            <a:endParaRPr/>
          </a:p>
          <a:p>
            <a:pPr indent="0" lvl="0" marL="0" rtl="0" algn="l">
              <a:spcBef>
                <a:spcPts val="0"/>
              </a:spcBef>
              <a:spcAft>
                <a:spcPts val="0"/>
              </a:spcAft>
              <a:buNone/>
            </a:pPr>
            <a:r>
              <a:rPr lang="en"/>
              <a:t>Esta última norma constitucional se refiere a estos derechos de los particulares sobre las aguas reconocidas o constituidos en conformidad a la ley, es decir, hay un reconocimiento constitucional de los tipos de derecho en cuanto pueden ser reconocidos o constituidos.</a:t>
            </a:r>
            <a:endParaRPr/>
          </a:p>
          <a:p>
            <a:pPr indent="0" lvl="0" marL="0" rtl="0" algn="l">
              <a:spcBef>
                <a:spcPts val="0"/>
              </a:spcBef>
              <a:spcAft>
                <a:spcPts val="0"/>
              </a:spcAft>
              <a:buNone/>
            </a:pPr>
            <a:r>
              <a:rPr lang="en"/>
              <a:t>ARTICULO 2 transitorio CA: Los derechos de aprovechamiento inscritos que estén siendo utilizados por personas distintas de sus titulares a la fecha de entrar en vigencia este código, podrán regularizarse cuando dichos usuarios hayan cumplido cinco años de uso ininterrumpido contados desde la fecha en que hubieren comenzado a hacerlo, en conformidad con las reglas siguientes:</a:t>
            </a:r>
            <a:endParaRPr/>
          </a:p>
          <a:p>
            <a:pPr indent="0" lvl="0" marL="0" rtl="0" algn="l">
              <a:spcBef>
                <a:spcPts val="0"/>
              </a:spcBef>
              <a:spcAft>
                <a:spcPts val="0"/>
              </a:spcAft>
              <a:buNone/>
            </a:pPr>
            <a:r>
              <a:rPr lang="en"/>
              <a:t>a) La utilización deberá haberse efectuado libre de clandestinidad o violencia, y sin reconocer dominio ajeno</a:t>
            </a:r>
            <a:endParaRPr/>
          </a:p>
          <a:p>
            <a:pPr indent="0" lvl="0" marL="0" rtl="0" algn="l">
              <a:spcBef>
                <a:spcPts val="0"/>
              </a:spcBef>
              <a:spcAft>
                <a:spcPts val="0"/>
              </a:spcAft>
              <a:buNone/>
            </a:pPr>
            <a:r>
              <a:rPr lang="en"/>
              <a:t>b) La solicitud se elevará a la Dirección General de Aguas ajustándose en la forma, plazos y trámites a lo prescrito en el párrafo 1 del Título I del Libro II de este código</a:t>
            </a:r>
            <a:endParaRPr/>
          </a:p>
          <a:p>
            <a:pPr indent="0" lvl="0" marL="0" rtl="0" algn="l">
              <a:spcBef>
                <a:spcPts val="0"/>
              </a:spcBef>
              <a:spcAft>
                <a:spcPts val="0"/>
              </a:spcAft>
              <a:buNone/>
            </a:pPr>
            <a:r>
              <a:rPr lang="en"/>
              <a:t>c) Los terceros afectados podrán deducir oposición mediante presentación que se sujetará a las reglas señaladas en la letra anterior, y</a:t>
            </a:r>
            <a:endParaRPr/>
          </a:p>
          <a:p>
            <a:pPr indent="0" lvl="0" marL="0" rtl="0" algn="l">
              <a:spcBef>
                <a:spcPts val="0"/>
              </a:spcBef>
              <a:spcAft>
                <a:spcPts val="0"/>
              </a:spcAft>
              <a:buNone/>
            </a:pPr>
            <a:r>
              <a:rPr lang="en"/>
              <a:t>d) Vencidos los plazos legales, la Dirección General de Aguas remitirá la solicitud y todos los antecedentes más la oposición, si la hubiere, al Juez de Letras en lo Civil competente, quien conocerá y fallará de acuerdo al procedimiento establecido en el artículo 177 y siguientes de este código</a:t>
            </a:r>
            <a:endParaRPr/>
          </a:p>
          <a:p>
            <a:pPr indent="0" lvl="0" marL="0" rtl="0" algn="l">
              <a:spcBef>
                <a:spcPts val="0"/>
              </a:spcBef>
              <a:spcAft>
                <a:spcPts val="0"/>
              </a:spcAft>
              <a:buNone/>
            </a:pPr>
            <a:r>
              <a:rPr lang="en"/>
              <a:t>El mismo procedimiento se aplicará en los casos de las personas que, cumpliendo todos los requisitos indicados en el inciso anterior, solicitaren inscribir derechos de aprovechamiento no inscritos, y aquellos que se extraen en forma individual de una fuente natural</a:t>
            </a:r>
            <a:endParaRPr/>
          </a:p>
          <a:p>
            <a:pPr indent="0" lvl="0" marL="0" rtl="0" algn="l">
              <a:spcBef>
                <a:spcPts val="0"/>
              </a:spcBef>
              <a:spcAft>
                <a:spcPts val="0"/>
              </a:spcAft>
              <a:buNone/>
            </a:pPr>
            <a:r>
              <a:rPr lang="en"/>
              <a:t>El artículo dos nos establece una serie de requisitos o condiciones. De este surgen varias preguntas y conclusiones.</a:t>
            </a:r>
            <a:endParaRPr/>
          </a:p>
          <a:p>
            <a:pPr indent="0" lvl="0" marL="0" rtl="0" algn="l">
              <a:spcBef>
                <a:spcPts val="0"/>
              </a:spcBef>
              <a:spcAft>
                <a:spcPts val="0"/>
              </a:spcAft>
              <a:buNone/>
            </a:pPr>
            <a:r>
              <a:rPr lang="en"/>
              <a:t>Vergara Blanco concluye lo siguiente:</a:t>
            </a:r>
            <a:endParaRPr/>
          </a:p>
          <a:p>
            <a:pPr indent="0" lvl="0" marL="0" rtl="0" algn="l">
              <a:spcBef>
                <a:spcPts val="0"/>
              </a:spcBef>
              <a:spcAft>
                <a:spcPts val="0"/>
              </a:spcAft>
              <a:buNone/>
            </a:pPr>
            <a:r>
              <a:rPr lang="en"/>
              <a:t>“i) No existe un plazo para solicitar la regularización, de lo que se deriva que se puede realizar en cualquier tiempo, mientras una nueva ley no diga lo contrario.</a:t>
            </a:r>
            <a:endParaRPr/>
          </a:p>
          <a:p>
            <a:pPr indent="0" lvl="0" marL="0" rtl="0" algn="l">
              <a:spcBef>
                <a:spcPts val="0"/>
              </a:spcBef>
              <a:spcAft>
                <a:spcPts val="0"/>
              </a:spcAft>
              <a:buNone/>
            </a:pPr>
            <a:r>
              <a:rPr lang="en"/>
              <a:t>Esto se ha ido discutido en la jurisprudencia para saber si esta norma transitoria tiene un plazo de vigencia para aplicarse o bien es una norma permanente. Vergara Blanco señala que es permanente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ii) No establece la ley exigencia alguna respecto de los adquirentes de estos derechos de aguas, en su condición de derechos reales, por lo que en tal aspecto se regirán por las reglas del Código de Aguas y, supletoriamente, por el Código Civil (materia en la cual este último código es legítimamente supletorio, dados los términos del artículo 6 del CA).”</a:t>
            </a:r>
            <a:endParaRPr/>
          </a:p>
          <a:p>
            <a:pPr indent="0" lvl="0" marL="0" rtl="0" algn="l">
              <a:spcBef>
                <a:spcPts val="0"/>
              </a:spcBef>
              <a:spcAft>
                <a:spcPts val="0"/>
              </a:spcAft>
              <a:buNone/>
            </a:pPr>
            <a:r>
              <a:rPr lang="en"/>
              <a:t>Si nos vamos a este plazo de 5 años de uso ininterrumpido, ¿Qué significa? Considerando que estamos en una situación de tránsito por la dictación del Código de Aguas el 81 y la necesidad de regularizar los usos consuetudinarios que existieran antes de la dictación del código, pero respecto de los 5 años cómo podemos interpretarlos, ya que hoy en día se podría dar bajo la interpretación de Vergara Blanco que pudieran aún reconocerse después de todas estas décadas, o pedir solicitarse el reconocimiento de derechos que se hubieren usado antes del año 81. ¿Qué dudas interpretativas surgen por este plazo? Además de los medios de prueba (en caso del dueño del inmueble es mas fácil), pero en cuanto al plazo se puede dar una interpretación que diga que el plazo se cuenta desde la entrada en vigencia del CA, pero que pasa si alguien tiene uso consuetudinario desde el 78 o 79 y el 81 no alcanza a cumplir con 5 años, pero los sigue cumpliendo después ¿Entraría en el ámbito de esta norma? El curso opina que si podría seguir contando el tiempo después de la vigencia del código. Pero hay distintas interpretaciones.</a:t>
            </a:r>
            <a:endParaRPr/>
          </a:p>
          <a:p>
            <a:pPr indent="0" lvl="0" marL="0" rtl="0" algn="l">
              <a:spcBef>
                <a:spcPts val="0"/>
              </a:spcBef>
              <a:spcAft>
                <a:spcPts val="0"/>
              </a:spcAft>
              <a:buNone/>
            </a:pPr>
            <a:r>
              <a:rPr lang="en"/>
              <a:t>La jurisprudencia ha sido vacilante, Vergara Blanco clasifica 5 tipos de interpretaciones:</a:t>
            </a:r>
            <a:endParaRPr/>
          </a:p>
          <a:p>
            <a:pPr indent="0" lvl="0" marL="0" rtl="0" algn="l">
              <a:spcBef>
                <a:spcPts val="0"/>
              </a:spcBef>
              <a:spcAft>
                <a:spcPts val="0"/>
              </a:spcAft>
              <a:buNone/>
            </a:pPr>
            <a:r>
              <a:rPr lang="en"/>
              <a:t>“(i) Se ha dicho que el referido plazo de cinco años debe contarse desde la fecha en que comenzó el uso de las aguas y que debía encontrarse cumplido a la fecha de entrada en vigencia del Código de1981.</a:t>
            </a:r>
            <a:endParaRPr/>
          </a:p>
          <a:p>
            <a:pPr indent="0" lvl="0" marL="0" rtl="0" algn="l">
              <a:spcBef>
                <a:spcPts val="0"/>
              </a:spcBef>
              <a:spcAft>
                <a:spcPts val="0"/>
              </a:spcAft>
              <a:buNone/>
            </a:pPr>
            <a:r>
              <a:rPr lang="en"/>
              <a:t>(ii) También se ha señalado que dicho plazo simplemente se cuenta desde la fecha en que hubiera comenzado a producirse el uso respectivo (aquí no se requiere que los cinco años se encuentren cumplidos el 29 de octubre de1981, como ocurre en el caso anterior).</a:t>
            </a:r>
            <a:endParaRPr/>
          </a:p>
          <a:p>
            <a:pPr indent="0" lvl="0" marL="0" rtl="0" algn="l">
              <a:spcBef>
                <a:spcPts val="0"/>
              </a:spcBef>
              <a:spcAft>
                <a:spcPts val="0"/>
              </a:spcAft>
              <a:buNone/>
            </a:pPr>
            <a:r>
              <a:rPr lang="en"/>
              <a:t>(iii) Asimismo, se ha fallado que dicho plazo debe contarse desde la fecha de entrada en vigencia del Código de 1981.</a:t>
            </a:r>
            <a:endParaRPr/>
          </a:p>
          <a:p>
            <a:pPr indent="0" lvl="0" marL="0" rtl="0" algn="l">
              <a:spcBef>
                <a:spcPts val="0"/>
              </a:spcBef>
              <a:spcAft>
                <a:spcPts val="0"/>
              </a:spcAft>
              <a:buNone/>
            </a:pPr>
            <a:r>
              <a:rPr lang="en"/>
              <a:t>(iv) Se ha dicho que este plazo debe encontrarse cumplido a la fecha de la respectiva solicitud de regularización.</a:t>
            </a:r>
            <a:endParaRPr/>
          </a:p>
          <a:p>
            <a:pPr indent="0" lvl="0" marL="0" rtl="0" algn="l">
              <a:spcBef>
                <a:spcPts val="0"/>
              </a:spcBef>
              <a:spcAft>
                <a:spcPts val="0"/>
              </a:spcAft>
              <a:buNone/>
            </a:pPr>
            <a:r>
              <a:rPr lang="en"/>
              <a:t>(v)Finalmente, se ha señalado que dicho plazo debe haberse iniciado antes del 29 de octubre de 1981.”</a:t>
            </a:r>
            <a:endParaRPr/>
          </a:p>
          <a:p>
            <a:pPr indent="0" lvl="0" marL="0" rtl="0" algn="l">
              <a:spcBef>
                <a:spcPts val="0"/>
              </a:spcBef>
              <a:spcAft>
                <a:spcPts val="0"/>
              </a:spcAft>
              <a:buNone/>
            </a:pPr>
            <a:r>
              <a:rPr lang="en"/>
              <a:t>En conclusión, la jurisprudencia ha sido bastante vacilante y no concluyente en la manera de contabilizarlo.</a:t>
            </a:r>
            <a:endParaRPr/>
          </a:p>
          <a:p>
            <a:pPr indent="0" lvl="0" marL="0" rtl="0" algn="l">
              <a:spcBef>
                <a:spcPts val="0"/>
              </a:spcBef>
              <a:spcAft>
                <a:spcPts val="0"/>
              </a:spcAft>
              <a:buNone/>
            </a:pPr>
            <a:r>
              <a:rPr lang="en"/>
              <a:t>La doctrina por otro lado ha interpretado:</a:t>
            </a:r>
            <a:endParaRPr/>
          </a:p>
          <a:p>
            <a:pPr indent="0" lvl="0" marL="0" rtl="0" algn="l">
              <a:spcBef>
                <a:spcPts val="0"/>
              </a:spcBef>
              <a:spcAft>
                <a:spcPts val="0"/>
              </a:spcAft>
              <a:buNone/>
            </a:pPr>
            <a:r>
              <a:rPr lang="en"/>
              <a:t>“(i) Se ha señalado que el artículo 2 transitorio del CA establece que la fecha de entrada en vigencia del Código de 1981 marca el último plazo a partir del cual debió iniciarse el uso de las aguas.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(ii) Se considera que el plazo de cinco años de uso ininterrumpido debe ser contado hacia atrás, desde la entrada en vigencia del Código de 1981.”</a:t>
            </a:r>
            <a:endParaRPr/>
          </a:p>
          <a:p>
            <a:pPr indent="0" lvl="0" marL="0" rtl="0" algn="l">
              <a:spcBef>
                <a:spcPts val="0"/>
              </a:spcBef>
              <a:spcAft>
                <a:spcPts val="0"/>
              </a:spcAft>
              <a:buNone/>
            </a:pPr>
            <a:r>
              <a:rPr lang="en"/>
              <a:t>En conclusión, una parte de la doctrina piensa que 1981 es el límite del plazo de los 5 años, es decir que estos 5 años deben cumplirse a la fecha de la entrada en vigencia del código, mientras otros dicen que al contrario, solo basta con que el uso ininterrumpido se haya iniciado y no terminado antes de la entrada en vigencia de este código.</a:t>
            </a:r>
            <a:endParaRPr/>
          </a:p>
          <a:p>
            <a:pPr indent="0" lvl="0" marL="0" rtl="0" algn="l">
              <a:spcBef>
                <a:spcPts val="0"/>
              </a:spcBef>
              <a:spcAft>
                <a:spcPts val="0"/>
              </a:spcAft>
              <a:buNone/>
            </a:pPr>
            <a:r>
              <a:rPr lang="en"/>
              <a:t>La Dirección General de Aguas también ha establecido ciertas interpretaciones, pero tampoco son tan claras:</a:t>
            </a:r>
            <a:endParaRPr/>
          </a:p>
          <a:p>
            <a:pPr indent="0" lvl="0" marL="0" rtl="0" algn="l">
              <a:spcBef>
                <a:spcPts val="0"/>
              </a:spcBef>
              <a:spcAft>
                <a:spcPts val="0"/>
              </a:spcAft>
              <a:buNone/>
            </a:pPr>
            <a:r>
              <a:rPr lang="en"/>
              <a:t>“El derecho de aprovechamiento debe haber estado siendo utilizado cinco años antes de entrar en vigencia el CA de 1981; es decir, del 29 de octubre de 1976 hacia atrás.</a:t>
            </a:r>
            <a:endParaRPr/>
          </a:p>
          <a:p>
            <a:pPr indent="0" lvl="0" marL="0" rtl="0" algn="l">
              <a:spcBef>
                <a:spcPts val="0"/>
              </a:spcBef>
              <a:spcAft>
                <a:spcPts val="0"/>
              </a:spcAft>
              <a:buNone/>
            </a:pPr>
            <a:r>
              <a:rPr lang="en"/>
              <a:t>El plazo de cinco años requerido en este procedimiento regularizador debe encontrarse cumplido al 29 de octubre de 1981, por lo que el uso respectivo debió haberse iniciado, a más tardar, el 29 de octubre de 1976.”</a:t>
            </a:r>
            <a:endParaRPr/>
          </a:p>
          <a:p>
            <a:pPr indent="0" lvl="0" marL="0" rtl="0" algn="l">
              <a:spcBef>
                <a:spcPts val="0"/>
              </a:spcBef>
              <a:spcAft>
                <a:spcPts val="0"/>
              </a:spcAft>
              <a:buNone/>
            </a:pPr>
            <a:r>
              <a:rPr lang="en"/>
              <a:t>Esto ha dado lugar a controversias en los tribunales respecto no sólo del plazo sino del reconocimiento de las aguas de uso costumbristas.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3" name="Shape 3103"/>
        <p:cNvGrpSpPr/>
        <p:nvPr/>
      </p:nvGrpSpPr>
      <p:grpSpPr>
        <a:xfrm>
          <a:off x="0" y="0"/>
          <a:ext cx="0" cy="0"/>
          <a:chOff x="0" y="0"/>
          <a:chExt cx="0" cy="0"/>
        </a:xfrm>
      </p:grpSpPr>
      <p:sp>
        <p:nvSpPr>
          <p:cNvPr id="3104" name="Google Shape;3104;g5a7fff751c68934d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5" name="Google Shape;3105;g5a7fff751c68934d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4" name="Shape 3434"/>
        <p:cNvGrpSpPr/>
        <p:nvPr/>
      </p:nvGrpSpPr>
      <p:grpSpPr>
        <a:xfrm>
          <a:off x="0" y="0"/>
          <a:ext cx="0" cy="0"/>
          <a:chOff x="0" y="0"/>
          <a:chExt cx="0" cy="0"/>
        </a:xfrm>
      </p:grpSpPr>
      <p:sp>
        <p:nvSpPr>
          <p:cNvPr id="3435" name="Google Shape;3435;gdf398563d0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6" name="Google Shape;3436;gdf398563d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a:p>
            <a:pPr indent="0" lvl="0" marL="0" rtl="0" algn="l">
              <a:spcBef>
                <a:spcPts val="0"/>
              </a:spcBef>
              <a:spcAft>
                <a:spcPts val="0"/>
              </a:spcAft>
              <a:buNone/>
            </a:pPr>
            <a:r>
              <a:rPr lang="en"/>
              <a:t>Aguas Indígenas norte</a:t>
            </a:r>
            <a:endParaRPr/>
          </a:p>
          <a:p>
            <a:pPr indent="0" lvl="0" marL="0" rtl="0" algn="l">
              <a:spcBef>
                <a:spcPts val="0"/>
              </a:spcBef>
              <a:spcAft>
                <a:spcPts val="0"/>
              </a:spcAft>
              <a:buNone/>
            </a:pPr>
            <a:r>
              <a:rPr lang="en"/>
              <a:t>Art. 64 Ley N°19.253: Se deberá proteger especialmente las aguas de las comunidades Aimaras y Atacameñas. Serán consideradas bienes de propiedad y uso de la comunidad indígena establecida por esta ley, las aguas que se encuentren en los terrenos de la comunidad, tales como los ríos, canales, acequias y vertientes, sin perjuicio de los derechos que terceros hayan inscrito de conformidad al Código General de Aguas.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se otorgarán nuevos derechos de agua sobre lagos, charcos, vertientes, ríos y otros acuíferos que surten a las aguas de propiedad de varias comunidades indígenas establecidas por esta ley sin garantizar, en forma previa, el normal abastecimiento de agua a las comunidades afectadas.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Estas son las aguas ancestrales. La razón de que te protejan estas aguas, según lo que cree que el profesor, es por la escasez que existe en ese territorio, a diferencia de la aparente abundancia que tienen otros pueblos indígenas.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Comenzamos con un repaso de la materia de las clases pasadas. Partiendo por el origen de los derechos de aprovechamiento de aguas y en específico el reconocimiento. Luciano contestó que la fuente del derecho es el uso histórico consuetudinario y respecto de esto existen dos formas de reconocerlos: por el uso consuetudinario, y por el estatus especial de las comunidades atacameñas y aymaras del agua que hacen un uso más comunitario del agua. El origen se refiere a la clasificación de las clases anteriores, es decir, derechos de aprovechamientos de aguas constituidos por el solo ministerio de la ley, por acto de autoridad y estos derechos reconocidos. Ahora nos vamos a enfocar en los últimos, y como bien se dijo tenemos unas normas generales de reconocimiento y un estatuto especial, respecto del cual también se aplican estas reglas generales.</a:t>
            </a:r>
            <a:endParaRPr/>
          </a:p>
          <a:p>
            <a:pPr indent="0" lvl="0" marL="0" rtl="0" algn="l">
              <a:spcBef>
                <a:spcPts val="0"/>
              </a:spcBef>
              <a:spcAft>
                <a:spcPts val="0"/>
              </a:spcAft>
              <a:buNone/>
            </a:pPr>
            <a:r>
              <a:rPr lang="en"/>
              <a:t>Vergara Blanco en su texto "Regularización de derechos consuetudinarios de aguas: crítica a la jurisprudencia vacilante de la corte suprema" señala lo siguiente:</a:t>
            </a:r>
            <a:endParaRPr/>
          </a:p>
          <a:p>
            <a:pPr indent="0" lvl="0" marL="0" rtl="0" algn="l">
              <a:spcBef>
                <a:spcPts val="0"/>
              </a:spcBef>
              <a:spcAft>
                <a:spcPts val="0"/>
              </a:spcAft>
              <a:buNone/>
            </a:pPr>
            <a:r>
              <a:rPr lang="en"/>
              <a:t>“El reconocimiento de los derechos de origen consuetudinario en los sistemas jurídicos modernos es uno de los mayores homenajes a la libertad de los ciudadanos y una excepción al monopolio del legislador. Estos derechos nacen de un uso costumbrista; de un factum que origina un derecho no registral (informal, si se quiere), pero de titularidades reconocidas y plenamente protegidas. Su existencia y ejercicio práctico está fuera de toda duda; es cosa de mirar la geografía física y humana de nuestro país. Lo único que falta respecto de esos derechos es su “formalización”, esto es, su escrituración y registro; o su “perfeccionamiento”, incorporando a sus títulos el detalle de las características esenciales de todo derecho formalizado de aguas: caudal, lugar de extracción o naturaleza (ya sea de uso consuntivo o no consuntivo; de ejercicio eventual o permanente; superficial o subterráneo; en fin, de uso continuo, discontinuo o alternado). En ningún caso la falta de tales formalidades pone en cuestión ni la existencia ni tampoco el legítimo ejercicio de esos derechos. De ahí que un título informal de aguas (costumbrista) sea entonces tan legítimo, garantizado y protegido como uno formalizado. La razón es muy simple: los derechos consuetudinarios existen socialmente antes de su regulación legal, la cual sólo reconoce y somete esa realidad a una nueva formalidad con el objetivo de dar mayor certeza, certidumbre y seguridad.”</a:t>
            </a:r>
            <a:endParaRPr/>
          </a:p>
          <a:p>
            <a:pPr indent="0" lvl="0" marL="0" rtl="0" algn="l">
              <a:spcBef>
                <a:spcPts val="0"/>
              </a:spcBef>
              <a:spcAft>
                <a:spcPts val="0"/>
              </a:spcAft>
              <a:buNone/>
            </a:pPr>
            <a:r>
              <a:rPr lang="en"/>
              <a:t>Esta es la visión que tiene Vergara Blanco sobre estos derechos consuetudinarios, que nacen de este uso costumbrista, y el valor que les da de pleno derecho, el reconocimiento que les da en este caso vendría sólo a formalizar una situación. Podemos estar o no de acuerdo con esta visión que es bastante defensora del modelo.</a:t>
            </a:r>
            <a:endParaRPr/>
          </a:p>
          <a:p>
            <a:pPr indent="0" lvl="0" marL="0" rtl="0" algn="l">
              <a:spcBef>
                <a:spcPts val="0"/>
              </a:spcBef>
              <a:spcAft>
                <a:spcPts val="0"/>
              </a:spcAft>
              <a:buNone/>
            </a:pPr>
            <a:r>
              <a:rPr lang="en"/>
              <a:t>Ahora ¿Cuáles son las normas importantes respecto de este reconocimiento de derechos de aprovechamiento de aguas?</a:t>
            </a:r>
            <a:endParaRPr/>
          </a:p>
          <a:p>
            <a:pPr indent="0" lvl="0" marL="0" rtl="0" algn="l">
              <a:spcBef>
                <a:spcPts val="0"/>
              </a:spcBef>
              <a:spcAft>
                <a:spcPts val="0"/>
              </a:spcAft>
              <a:buNone/>
            </a:pPr>
            <a:r>
              <a:rPr lang="en"/>
              <a:t>DL 2.603 de 1979 art.7: Se presumirá dueño de derecho de aprovechamiento a quien lo sea del inmueble que se encuentre actualmente utilizando dichos derechos. En caso de no ser aplicable la norma precedente, se presumirá que es titular del derecho de aprovechamiento quien se encuentra actualmente haciendo uso efectivo del agua.</a:t>
            </a:r>
            <a:endParaRPr/>
          </a:p>
          <a:p>
            <a:pPr indent="0" lvl="0" marL="0" rtl="0" algn="l">
              <a:spcBef>
                <a:spcPts val="0"/>
              </a:spcBef>
              <a:spcAft>
                <a:spcPts val="0"/>
              </a:spcAft>
              <a:buNone/>
            </a:pPr>
            <a:r>
              <a:rPr lang="en"/>
              <a:t>Entonces cuáles son las hipótesis de este decreto, quienes pueden presumirse dueños: los dueños del inmueble quien se encuentre utilizando las aguas, o quien no sea dueño del predio la utilice.</a:t>
            </a:r>
            <a:endParaRPr/>
          </a:p>
          <a:p>
            <a:pPr indent="0" lvl="0" marL="0" rtl="0" algn="l">
              <a:spcBef>
                <a:spcPts val="0"/>
              </a:spcBef>
              <a:spcAft>
                <a:spcPts val="0"/>
              </a:spcAft>
              <a:buNone/>
            </a:pPr>
            <a:r>
              <a:rPr lang="en"/>
              <a:t>Constitución (art.19 n°24 inciso final): Los derechos de los particulares sobre las aguas, reconocidos o constituidos en conformidad a la ley, otorgarán a sus titulares la propiedad sobre ellos.</a:t>
            </a:r>
            <a:endParaRPr/>
          </a:p>
          <a:p>
            <a:pPr indent="0" lvl="0" marL="0" rtl="0" algn="l">
              <a:spcBef>
                <a:spcPts val="0"/>
              </a:spcBef>
              <a:spcAft>
                <a:spcPts val="0"/>
              </a:spcAft>
              <a:buNone/>
            </a:pPr>
            <a:r>
              <a:rPr lang="en"/>
              <a:t>Esta última norma constitucional se refiere a estos derechos de los particulares sobre las aguas reconocidas o constituidos en conformidad a la ley, es decir, hay un reconocimiento constitucional de los tipos de derecho en cuanto pueden ser reconocidos o constituidos.</a:t>
            </a:r>
            <a:endParaRPr/>
          </a:p>
          <a:p>
            <a:pPr indent="0" lvl="0" marL="0" rtl="0" algn="l">
              <a:spcBef>
                <a:spcPts val="0"/>
              </a:spcBef>
              <a:spcAft>
                <a:spcPts val="0"/>
              </a:spcAft>
              <a:buNone/>
            </a:pPr>
            <a:r>
              <a:rPr lang="en"/>
              <a:t>ARTICULO 2 transitorio CA: Los derechos de aprovechamiento inscritos que estén siendo utilizados por personas distintas de sus titulares a la fecha de entrar en vigencia este código, podrán regularizarse cuando dichos usuarios hayan cumplido cinco años de uso ininterrumpido contados desde la fecha en que hubieren comenzado a hacerlo, en conformidad con las reglas siguientes:</a:t>
            </a:r>
            <a:endParaRPr/>
          </a:p>
          <a:p>
            <a:pPr indent="0" lvl="0" marL="0" rtl="0" algn="l">
              <a:spcBef>
                <a:spcPts val="0"/>
              </a:spcBef>
              <a:spcAft>
                <a:spcPts val="0"/>
              </a:spcAft>
              <a:buNone/>
            </a:pPr>
            <a:r>
              <a:rPr lang="en"/>
              <a:t>a) La utilización deberá haberse efectuado libre de clandestinidad o violencia, y sin reconocer dominio ajeno</a:t>
            </a:r>
            <a:endParaRPr/>
          </a:p>
          <a:p>
            <a:pPr indent="0" lvl="0" marL="0" rtl="0" algn="l">
              <a:spcBef>
                <a:spcPts val="0"/>
              </a:spcBef>
              <a:spcAft>
                <a:spcPts val="0"/>
              </a:spcAft>
              <a:buNone/>
            </a:pPr>
            <a:r>
              <a:rPr lang="en"/>
              <a:t>b) La solicitud se elevará a la Dirección General de Aguas ajustándose en la forma, plazos y trámites a lo prescrito en el párrafo 1 del Título I del Libro II de este código</a:t>
            </a:r>
            <a:endParaRPr/>
          </a:p>
          <a:p>
            <a:pPr indent="0" lvl="0" marL="0" rtl="0" algn="l">
              <a:spcBef>
                <a:spcPts val="0"/>
              </a:spcBef>
              <a:spcAft>
                <a:spcPts val="0"/>
              </a:spcAft>
              <a:buNone/>
            </a:pPr>
            <a:r>
              <a:rPr lang="en"/>
              <a:t>c) Los terceros afectados podrán deducir oposición mediante presentación que se sujetará a las reglas señaladas en la letra anterior, y</a:t>
            </a:r>
            <a:endParaRPr/>
          </a:p>
          <a:p>
            <a:pPr indent="0" lvl="0" marL="0" rtl="0" algn="l">
              <a:spcBef>
                <a:spcPts val="0"/>
              </a:spcBef>
              <a:spcAft>
                <a:spcPts val="0"/>
              </a:spcAft>
              <a:buNone/>
            </a:pPr>
            <a:r>
              <a:rPr lang="en"/>
              <a:t>d) Vencidos los plazos legales, la Dirección General de Aguas remitirá la solicitud y todos los antecedentes más la oposición, si la hubiere, al Juez de Letras en lo Civil competente, quien conocerá y fallará de acuerdo al procedimiento establecido en el artículo 177 y siguientes de este código</a:t>
            </a:r>
            <a:endParaRPr/>
          </a:p>
          <a:p>
            <a:pPr indent="0" lvl="0" marL="0" rtl="0" algn="l">
              <a:spcBef>
                <a:spcPts val="0"/>
              </a:spcBef>
              <a:spcAft>
                <a:spcPts val="0"/>
              </a:spcAft>
              <a:buNone/>
            </a:pPr>
            <a:r>
              <a:rPr lang="en"/>
              <a:t>El mismo procedimiento se aplicará en los casos de las personas que, cumpliendo todos los requisitos indicados en el inciso anterior, solicitaren inscribir derechos de aprovechamiento no inscritos, y aquellos que se extraen en forma individual de una fuente natural</a:t>
            </a:r>
            <a:endParaRPr/>
          </a:p>
          <a:p>
            <a:pPr indent="0" lvl="0" marL="0" rtl="0" algn="l">
              <a:spcBef>
                <a:spcPts val="0"/>
              </a:spcBef>
              <a:spcAft>
                <a:spcPts val="0"/>
              </a:spcAft>
              <a:buNone/>
            </a:pPr>
            <a:r>
              <a:rPr lang="en"/>
              <a:t>El artículo dos nos establece una serie de requisitos o condiciones. De este surgen varias preguntas y conclusiones.</a:t>
            </a:r>
            <a:endParaRPr/>
          </a:p>
          <a:p>
            <a:pPr indent="0" lvl="0" marL="0" rtl="0" algn="l">
              <a:spcBef>
                <a:spcPts val="0"/>
              </a:spcBef>
              <a:spcAft>
                <a:spcPts val="0"/>
              </a:spcAft>
              <a:buNone/>
            </a:pPr>
            <a:r>
              <a:rPr lang="en"/>
              <a:t>Vergara Blanco concluye lo siguiente:</a:t>
            </a:r>
            <a:endParaRPr/>
          </a:p>
          <a:p>
            <a:pPr indent="0" lvl="0" marL="0" rtl="0" algn="l">
              <a:spcBef>
                <a:spcPts val="0"/>
              </a:spcBef>
              <a:spcAft>
                <a:spcPts val="0"/>
              </a:spcAft>
              <a:buNone/>
            </a:pPr>
            <a:r>
              <a:rPr lang="en"/>
              <a:t>“i) No existe un plazo para solicitar la regularización, de lo que se deriva que se puede realizar en cualquier tiempo, mientras una nueva ley no diga lo contrario.</a:t>
            </a:r>
            <a:endParaRPr/>
          </a:p>
          <a:p>
            <a:pPr indent="0" lvl="0" marL="0" rtl="0" algn="l">
              <a:spcBef>
                <a:spcPts val="0"/>
              </a:spcBef>
              <a:spcAft>
                <a:spcPts val="0"/>
              </a:spcAft>
              <a:buNone/>
            </a:pPr>
            <a:r>
              <a:rPr lang="en"/>
              <a:t>Esto se ha ido discutido en la jurisprudencia para saber si esta norma transitoria tiene un plazo de vigencia para aplicarse o bien es una norma permanente. Vergara Blanco señala que es permanente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ii) No establece la ley exigencia alguna respecto de los adquirentes de estos derechos de aguas, en su condición de derechos reales, por lo que en tal aspecto se regirán por las reglas del Código de Aguas y, supletoriamente, por el Código Civil (materia en la cual este último código es legítimamente supletorio, dados los términos del artículo 6 del CA).”</a:t>
            </a:r>
            <a:endParaRPr/>
          </a:p>
          <a:p>
            <a:pPr indent="0" lvl="0" marL="0" rtl="0" algn="l">
              <a:spcBef>
                <a:spcPts val="0"/>
              </a:spcBef>
              <a:spcAft>
                <a:spcPts val="0"/>
              </a:spcAft>
              <a:buNone/>
            </a:pPr>
            <a:r>
              <a:rPr lang="en"/>
              <a:t>Si nos vamos a este plazo de 5 años de uso ininterrumpido, ¿Qué significa? Considerando que estamos en una situación de tránsito por la dictación del Código de Aguas el 81 y la necesidad de regularizar los usos consuetudinarios que existieran antes de la dictación del código, pero respecto de los 5 años cómo podemos interpretarlos, ya que hoy en día se podría dar bajo la interpretación de Vergara Blanco que pudieran aún reconocerse después de todas estas décadas, o pedir solicitarse el reconocimiento de derechos que se hubieren usado antes del año 81. ¿Qué dudas interpretativas surgen por este plazo? Además de los medios de prueba (en caso del dueño del inmueble es mas fácil), pero en cuanto al plazo se puede dar una interpretación que diga que el plazo se cuenta desde la entrada en vigencia del CA, pero que pasa si alguien tiene uso consuetudinario desde el 78 o 79 y el 81 no alcanza a cumplir con 5 años, pero los sigue cumpliendo después ¿Entraría en el ámbito de esta norma? El curso opina que si podría seguir contando el tiempo después de la vigencia del código. Pero hay distintas interpretaciones.</a:t>
            </a:r>
            <a:endParaRPr/>
          </a:p>
          <a:p>
            <a:pPr indent="0" lvl="0" marL="0" rtl="0" algn="l">
              <a:spcBef>
                <a:spcPts val="0"/>
              </a:spcBef>
              <a:spcAft>
                <a:spcPts val="0"/>
              </a:spcAft>
              <a:buNone/>
            </a:pPr>
            <a:r>
              <a:rPr lang="en"/>
              <a:t>La jurisprudencia ha sido vacilante, Vergara Blanco clasifica 5 tipos de interpretaciones:</a:t>
            </a:r>
            <a:endParaRPr/>
          </a:p>
          <a:p>
            <a:pPr indent="0" lvl="0" marL="0" rtl="0" algn="l">
              <a:spcBef>
                <a:spcPts val="0"/>
              </a:spcBef>
              <a:spcAft>
                <a:spcPts val="0"/>
              </a:spcAft>
              <a:buNone/>
            </a:pPr>
            <a:r>
              <a:rPr lang="en"/>
              <a:t>“(i) Se ha dicho que el referido plazo de cinco años debe contarse desde la fecha en que comenzó el uso de las aguas y que debía encontrarse cumplido a la fecha de entrada en vigencia del Código de1981.</a:t>
            </a:r>
            <a:endParaRPr/>
          </a:p>
          <a:p>
            <a:pPr indent="0" lvl="0" marL="0" rtl="0" algn="l">
              <a:spcBef>
                <a:spcPts val="0"/>
              </a:spcBef>
              <a:spcAft>
                <a:spcPts val="0"/>
              </a:spcAft>
              <a:buNone/>
            </a:pPr>
            <a:r>
              <a:rPr lang="en"/>
              <a:t>(ii) También se ha señalado que dicho plazo simplemente se cuenta desde la fecha en que hubiera comenzado a producirse el uso respectivo (aquí no se requiere que los cinco años se encuentren cumplidos el 29 de octubre de1981, como ocurre en el caso anterior).</a:t>
            </a:r>
            <a:endParaRPr/>
          </a:p>
          <a:p>
            <a:pPr indent="0" lvl="0" marL="0" rtl="0" algn="l">
              <a:spcBef>
                <a:spcPts val="0"/>
              </a:spcBef>
              <a:spcAft>
                <a:spcPts val="0"/>
              </a:spcAft>
              <a:buNone/>
            </a:pPr>
            <a:r>
              <a:rPr lang="en"/>
              <a:t>(iii) Asimismo, se ha fallado que dicho plazo debe contarse desde la fecha de entrada en vigencia del Código de 1981.</a:t>
            </a:r>
            <a:endParaRPr/>
          </a:p>
          <a:p>
            <a:pPr indent="0" lvl="0" marL="0" rtl="0" algn="l">
              <a:spcBef>
                <a:spcPts val="0"/>
              </a:spcBef>
              <a:spcAft>
                <a:spcPts val="0"/>
              </a:spcAft>
              <a:buNone/>
            </a:pPr>
            <a:r>
              <a:rPr lang="en"/>
              <a:t>(iv) Se ha dicho que este plazo debe encontrarse cumplido a la fecha de la respectiva solicitud de regularización.</a:t>
            </a:r>
            <a:endParaRPr/>
          </a:p>
          <a:p>
            <a:pPr indent="0" lvl="0" marL="0" rtl="0" algn="l">
              <a:spcBef>
                <a:spcPts val="0"/>
              </a:spcBef>
              <a:spcAft>
                <a:spcPts val="0"/>
              </a:spcAft>
              <a:buNone/>
            </a:pPr>
            <a:r>
              <a:rPr lang="en"/>
              <a:t>(v)Finalmente, se ha señalado que dicho plazo debe haberse iniciado antes del 29 de octubre de 1981.”</a:t>
            </a:r>
            <a:endParaRPr/>
          </a:p>
          <a:p>
            <a:pPr indent="0" lvl="0" marL="0" rtl="0" algn="l">
              <a:spcBef>
                <a:spcPts val="0"/>
              </a:spcBef>
              <a:spcAft>
                <a:spcPts val="0"/>
              </a:spcAft>
              <a:buNone/>
            </a:pPr>
            <a:r>
              <a:rPr lang="en"/>
              <a:t>En conclusión, la jurisprudencia ha sido bastante vacilante y no concluyente en la manera de contabilizarlo.</a:t>
            </a:r>
            <a:endParaRPr/>
          </a:p>
          <a:p>
            <a:pPr indent="0" lvl="0" marL="0" rtl="0" algn="l">
              <a:spcBef>
                <a:spcPts val="0"/>
              </a:spcBef>
              <a:spcAft>
                <a:spcPts val="0"/>
              </a:spcAft>
              <a:buNone/>
            </a:pPr>
            <a:r>
              <a:rPr lang="en"/>
              <a:t>La doctrina por otro lado ha interpretado:</a:t>
            </a:r>
            <a:endParaRPr/>
          </a:p>
          <a:p>
            <a:pPr indent="0" lvl="0" marL="0" rtl="0" algn="l">
              <a:spcBef>
                <a:spcPts val="0"/>
              </a:spcBef>
              <a:spcAft>
                <a:spcPts val="0"/>
              </a:spcAft>
              <a:buNone/>
            </a:pPr>
            <a:r>
              <a:rPr lang="en"/>
              <a:t>“(i) Se ha señalado que el artículo 2 transitorio del CA establece que la fecha de entrada en vigencia del Código de 1981 marca el último plazo a partir del cual debió iniciarse el uso de las aguas.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(ii) Se considera que el plazo de cinco años de uso ininterrumpido debe ser contado hacia atrás, desde la entrada en vigencia del Código de 1981.”</a:t>
            </a:r>
            <a:endParaRPr/>
          </a:p>
          <a:p>
            <a:pPr indent="0" lvl="0" marL="0" rtl="0" algn="l">
              <a:spcBef>
                <a:spcPts val="0"/>
              </a:spcBef>
              <a:spcAft>
                <a:spcPts val="0"/>
              </a:spcAft>
              <a:buNone/>
            </a:pPr>
            <a:r>
              <a:rPr lang="en"/>
              <a:t>En conclusión, una parte de la doctrina piensa que 1981 es el límite del plazo de los 5 años, es decir que estos 5 años deben cumplirse a la fecha de la entrada en vigencia del código, mientras otros dicen que al contrario, solo basta con que el uso ininterrumpido se haya iniciado y no terminado antes de la entrada en vigencia de este código.</a:t>
            </a:r>
            <a:endParaRPr/>
          </a:p>
          <a:p>
            <a:pPr indent="0" lvl="0" marL="0" rtl="0" algn="l">
              <a:spcBef>
                <a:spcPts val="0"/>
              </a:spcBef>
              <a:spcAft>
                <a:spcPts val="0"/>
              </a:spcAft>
              <a:buNone/>
            </a:pPr>
            <a:r>
              <a:rPr lang="en"/>
              <a:t>La Dirección General de Aguas también ha establecido ciertas interpretaciones, pero tampoco son tan claras:</a:t>
            </a:r>
            <a:endParaRPr/>
          </a:p>
          <a:p>
            <a:pPr indent="0" lvl="0" marL="0" rtl="0" algn="l">
              <a:spcBef>
                <a:spcPts val="0"/>
              </a:spcBef>
              <a:spcAft>
                <a:spcPts val="0"/>
              </a:spcAft>
              <a:buNone/>
            </a:pPr>
            <a:r>
              <a:rPr lang="en"/>
              <a:t>“El derecho de aprovechamiento debe haber estado siendo utilizado cinco años antes de entrar en vigencia el CA de 1981; es decir, del 29 de octubre de 1976 hacia atrás.</a:t>
            </a:r>
            <a:endParaRPr/>
          </a:p>
          <a:p>
            <a:pPr indent="0" lvl="0" marL="0" rtl="0" algn="l">
              <a:spcBef>
                <a:spcPts val="0"/>
              </a:spcBef>
              <a:spcAft>
                <a:spcPts val="0"/>
              </a:spcAft>
              <a:buNone/>
            </a:pPr>
            <a:r>
              <a:rPr lang="en"/>
              <a:t>El plazo de cinco años requerido en este procedimiento regularizador debe encontrarse cumplido al 29 de octubre de 1981, por lo que el uso respectivo debió haberse iniciado, a más tardar, el 29 de octubre de 1976.”</a:t>
            </a:r>
            <a:endParaRPr/>
          </a:p>
          <a:p>
            <a:pPr indent="0" lvl="0" marL="0" rtl="0" algn="l">
              <a:spcBef>
                <a:spcPts val="0"/>
              </a:spcBef>
              <a:spcAft>
                <a:spcPts val="0"/>
              </a:spcAft>
              <a:buNone/>
            </a:pPr>
            <a:r>
              <a:rPr lang="en"/>
              <a:t>Esto ha dado lugar a controversias en los tribunales respecto no sólo del plazo sino del reconocimiento de las aguas de uso costumbristas.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7" name="Shape 3447"/>
        <p:cNvGrpSpPr/>
        <p:nvPr/>
      </p:nvGrpSpPr>
      <p:grpSpPr>
        <a:xfrm>
          <a:off x="0" y="0"/>
          <a:ext cx="0" cy="0"/>
          <a:chOff x="0" y="0"/>
          <a:chExt cx="0" cy="0"/>
        </a:xfrm>
      </p:grpSpPr>
      <p:sp>
        <p:nvSpPr>
          <p:cNvPr id="3448" name="Google Shape;3448;g19facbeb1716b2bd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9" name="Google Shape;3449;g19facbeb1716b2bd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Carlos:</a:t>
            </a:r>
            <a:endParaRPr/>
          </a:p>
          <a:p>
            <a:pPr indent="0" lvl="0" marL="0" rtl="0" algn="l">
              <a:spcBef>
                <a:spcPts val="0"/>
              </a:spcBef>
              <a:spcAft>
                <a:spcPts val="0"/>
              </a:spcAft>
              <a:buNone/>
            </a:pPr>
            <a:r>
              <a:rPr lang="en"/>
              <a:t>Las organizaciones de usuarios son entes encargados de la administración de las aguas.</a:t>
            </a:r>
            <a:endParaRPr/>
          </a:p>
          <a:p>
            <a:pPr indent="0" lvl="0" marL="0" rtl="0" algn="l">
              <a:spcBef>
                <a:spcPts val="0"/>
              </a:spcBef>
              <a:spcAft>
                <a:spcPts val="0"/>
              </a:spcAft>
              <a:buNone/>
            </a:pPr>
            <a:r>
              <a:rPr lang="en"/>
              <a:t>Son relevantes en el ordenamiento chileno en cuanto punto central de la regulación en el Código, aproximando su gestión a administraciones corporativas de usuarios en función a ciertas analogías al derecho societario..</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7" name="Shape 3457"/>
        <p:cNvGrpSpPr/>
        <p:nvPr/>
      </p:nvGrpSpPr>
      <p:grpSpPr>
        <a:xfrm>
          <a:off x="0" y="0"/>
          <a:ext cx="0" cy="0"/>
          <a:chOff x="0" y="0"/>
          <a:chExt cx="0" cy="0"/>
        </a:xfrm>
      </p:grpSpPr>
      <p:sp>
        <p:nvSpPr>
          <p:cNvPr id="3458" name="Google Shape;3458;g9aae1a292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9" name="Google Shape;3459;g9aae1a292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Gestión comunitaria de las aguas</a:t>
            </a:r>
            <a:r>
              <a:rPr lang="en"/>
              <a:t>.</a:t>
            </a:r>
            <a:endParaRPr/>
          </a:p>
          <a:p>
            <a:pPr indent="0" lvl="0" marL="0" rtl="0" algn="l">
              <a:spcBef>
                <a:spcPts val="0"/>
              </a:spcBef>
              <a:spcAft>
                <a:spcPts val="0"/>
              </a:spcAft>
              <a:buNone/>
            </a:pPr>
            <a:r>
              <a:rPr lang="en"/>
              <a:t>Se trata de una de las </a:t>
            </a:r>
            <a:r>
              <a:rPr lang="en" u="sng"/>
              <a:t>bases de la regulación de las aguas</a:t>
            </a:r>
            <a:r>
              <a:rPr lang="en"/>
              <a:t>; Vergara Blanco plantea que que agua, por la gestión que tiene, se convertiría en un bien común a través de las organizaciones de usuarios, pero solo parcialmente, en tanto no sería disponible para la comunidad en general, sino tan sólo a los usuarios.</a:t>
            </a:r>
            <a:endParaRPr/>
          </a:p>
          <a:p>
            <a:pPr indent="0" lvl="0" marL="0" rtl="0" algn="l">
              <a:spcBef>
                <a:spcPts val="0"/>
              </a:spcBef>
              <a:spcAft>
                <a:spcPts val="0"/>
              </a:spcAft>
              <a:buNone/>
            </a:pPr>
            <a:r>
              <a:rPr lang="en"/>
              <a:t>Proviene de una </a:t>
            </a:r>
            <a:r>
              <a:rPr lang="en" u="sng"/>
              <a:t>lógica comunitaria</a:t>
            </a:r>
            <a:r>
              <a:rPr lang="en"/>
              <a:t> de los bienes comunes; sin embargo, esto se encuentra en contradicción con su naturaleza de bien nacional de uso público, pero proviene de dicha lógica, similar a la gestión de la comunidad en el derecho civil.</a:t>
            </a:r>
            <a:endParaRPr/>
          </a:p>
          <a:p>
            <a:pPr indent="0" lvl="0" marL="0" rtl="0" algn="l">
              <a:spcBef>
                <a:spcPts val="0"/>
              </a:spcBef>
              <a:spcAft>
                <a:spcPts val="0"/>
              </a:spcAft>
              <a:buNone/>
            </a:pPr>
            <a:r>
              <a:rPr lang="en"/>
              <a:t>Propende a la </a:t>
            </a:r>
            <a:r>
              <a:rPr lang="en" u="sng"/>
              <a:t>autogestión</a:t>
            </a:r>
            <a:r>
              <a:rPr lang="en"/>
              <a:t>, por ende se le entrega a este ente una serie de potestades públicas relativas a la gestión del agua.</a:t>
            </a:r>
            <a:endParaRPr/>
          </a:p>
          <a:p>
            <a:pPr indent="0" lvl="0" marL="0" rtl="0" algn="l">
              <a:spcBef>
                <a:spcPts val="0"/>
              </a:spcBef>
              <a:spcAft>
                <a:spcPts val="0"/>
              </a:spcAft>
              <a:buNone/>
            </a:pPr>
            <a:r>
              <a:rPr lang="en"/>
              <a:t>Por ende, también se trataría al gestionar lo común de una </a:t>
            </a:r>
            <a:r>
              <a:rPr lang="en" u="sng"/>
              <a:t>función pública</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Antecedentes de gestión de usuarios.</a:t>
            </a:r>
            <a:endParaRPr b="1"/>
          </a:p>
          <a:p>
            <a:pPr indent="0" lvl="0" marL="0" rtl="0" algn="l">
              <a:spcBef>
                <a:spcPts val="0"/>
              </a:spcBef>
              <a:spcAft>
                <a:spcPts val="0"/>
              </a:spcAft>
              <a:buNone/>
            </a:pPr>
            <a:r>
              <a:rPr lang="en"/>
              <a:t>La regulación de las aguas en Chile viene a hacerse cargo de una </a:t>
            </a:r>
            <a:r>
              <a:rPr lang="en" u="sng"/>
              <a:t>realidad fáctica</a:t>
            </a:r>
            <a:r>
              <a:rPr lang="en"/>
              <a:t>, haciéndose cargo de distintas experiencias de comunidades que gestionaban el agua que consumían previamente a la dictación de la ley. Siendo de esta manera las primeras experiencias el Río Mapocho 1770 y Canalistas de Maipo 1827, considerando que se trataba de las zonas más densamente pobladas surgieron dificultades en torno al consumo del agua que se debieron resolver comunitariamente.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2" name="Shape 3522"/>
        <p:cNvGrpSpPr/>
        <p:nvPr/>
      </p:nvGrpSpPr>
      <p:grpSpPr>
        <a:xfrm>
          <a:off x="0" y="0"/>
          <a:ext cx="0" cy="0"/>
          <a:chOff x="0" y="0"/>
          <a:chExt cx="0" cy="0"/>
        </a:xfrm>
      </p:grpSpPr>
      <p:sp>
        <p:nvSpPr>
          <p:cNvPr id="3523" name="Google Shape;3523;g9ac7ea12a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4" name="Google Shape;3524;g9ac7ea12a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 organizaciones de usuarios se construyen a partir de dos conceptos en las palabras del art. 186 del Código de Aguas:</a:t>
            </a:r>
            <a:br>
              <a:rPr lang="en"/>
            </a:br>
            <a:r>
              <a:rPr lang="en"/>
              <a:t>1.- </a:t>
            </a:r>
            <a:r>
              <a:rPr lang="en" u="sng"/>
              <a:t>si dos o más personas tienen DDAA en las aguas de un mismo canal y embalse, o aprovechan aguas del mismo acuífero</a:t>
            </a:r>
            <a:endParaRPr u="sng"/>
          </a:p>
          <a:p>
            <a:pPr indent="0" lvl="0" marL="0" rtl="0" algn="l">
              <a:spcBef>
                <a:spcPts val="0"/>
              </a:spcBef>
              <a:spcAft>
                <a:spcPts val="0"/>
              </a:spcAft>
              <a:buNone/>
            </a:pPr>
            <a:r>
              <a:rPr lang="en"/>
              <a:t>(obras artificiales de aguas o cauces naturales/acuíferos)</a:t>
            </a:r>
            <a:br>
              <a:rPr lang="en"/>
            </a:br>
            <a:br>
              <a:rPr lang="en"/>
            </a:br>
            <a:r>
              <a:rPr lang="en"/>
              <a:t>(...) podrán reglamentar la comunidad que existe como consecuencia de este hecho, constituirse en una asociación de canalistas o en cualquier tipo de sociedad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a:t>
            </a:r>
            <a:r>
              <a:rPr lang="en" u="sng"/>
              <a:t>con el objeto de tomar las aguas del caudal matriz, repartirlas entre los titulares de derechos, construir, explotar, conservar y mejorar las obras de captación, acueductos y otras que sean necesarias para su aprovechamiento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en el caso de cauces naturales podrán organizarse como juntas de vigilancia.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8" name="Shape 3558"/>
        <p:cNvGrpSpPr/>
        <p:nvPr/>
      </p:nvGrpSpPr>
      <p:grpSpPr>
        <a:xfrm>
          <a:off x="0" y="0"/>
          <a:ext cx="0" cy="0"/>
          <a:chOff x="0" y="0"/>
          <a:chExt cx="0" cy="0"/>
        </a:xfrm>
      </p:grpSpPr>
      <p:sp>
        <p:nvSpPr>
          <p:cNvPr id="3559" name="Google Shape;3559;gdfcb66e0a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0" name="Google Shape;3560;gdfcb66e0a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3" name="Shape 3573"/>
        <p:cNvGrpSpPr/>
        <p:nvPr/>
      </p:nvGrpSpPr>
      <p:grpSpPr>
        <a:xfrm>
          <a:off x="0" y="0"/>
          <a:ext cx="0" cy="0"/>
          <a:chOff x="0" y="0"/>
          <a:chExt cx="0" cy="0"/>
        </a:xfrm>
      </p:grpSpPr>
      <p:sp>
        <p:nvSpPr>
          <p:cNvPr id="3574" name="Google Shape;3574;gdfcb66e0a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5" name="Google Shape;3575;gdfcb66e0a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2" name="Shape 3582"/>
        <p:cNvGrpSpPr/>
        <p:nvPr/>
      </p:nvGrpSpPr>
      <p:grpSpPr>
        <a:xfrm>
          <a:off x="0" y="0"/>
          <a:ext cx="0" cy="0"/>
          <a:chOff x="0" y="0"/>
          <a:chExt cx="0" cy="0"/>
        </a:xfrm>
      </p:grpSpPr>
      <p:sp>
        <p:nvSpPr>
          <p:cNvPr id="3583" name="Google Shape;3583;gdfcb66e0a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4" name="Google Shape;3584;gdfcb66e0a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2" name="Shape 3602"/>
        <p:cNvGrpSpPr/>
        <p:nvPr/>
      </p:nvGrpSpPr>
      <p:grpSpPr>
        <a:xfrm>
          <a:off x="0" y="0"/>
          <a:ext cx="0" cy="0"/>
          <a:chOff x="0" y="0"/>
          <a:chExt cx="0" cy="0"/>
        </a:xfrm>
      </p:grpSpPr>
      <p:sp>
        <p:nvSpPr>
          <p:cNvPr id="3603" name="Google Shape;3603;gdfcb66e0a8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4" name="Google Shape;3604;gdfcb66e0a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4" name="Shape 3614"/>
        <p:cNvGrpSpPr/>
        <p:nvPr/>
      </p:nvGrpSpPr>
      <p:grpSpPr>
        <a:xfrm>
          <a:off x="0" y="0"/>
          <a:ext cx="0" cy="0"/>
          <a:chOff x="0" y="0"/>
          <a:chExt cx="0" cy="0"/>
        </a:xfrm>
      </p:grpSpPr>
      <p:sp>
        <p:nvSpPr>
          <p:cNvPr id="3615" name="Google Shape;3615;gdfcb66e0a8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6" name="Google Shape;3616;gdfcb66e0a8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4" name="Shape 3624"/>
        <p:cNvGrpSpPr/>
        <p:nvPr/>
      </p:nvGrpSpPr>
      <p:grpSpPr>
        <a:xfrm>
          <a:off x="0" y="0"/>
          <a:ext cx="0" cy="0"/>
          <a:chOff x="0" y="0"/>
          <a:chExt cx="0" cy="0"/>
        </a:xfrm>
      </p:grpSpPr>
      <p:sp>
        <p:nvSpPr>
          <p:cNvPr id="3625" name="Google Shape;3625;gdfcb66e0a8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6" name="Google Shape;3626;gdfcb66e0a8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8" name="Shape 3108"/>
        <p:cNvGrpSpPr/>
        <p:nvPr/>
      </p:nvGrpSpPr>
      <p:grpSpPr>
        <a:xfrm>
          <a:off x="0" y="0"/>
          <a:ext cx="0" cy="0"/>
          <a:chOff x="0" y="0"/>
          <a:chExt cx="0" cy="0"/>
        </a:xfrm>
      </p:grpSpPr>
      <p:sp>
        <p:nvSpPr>
          <p:cNvPr id="3109" name="Google Shape;3109;g5a7fff751c68934d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0" name="Google Shape;3110;g5a7fff751c68934d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1" name="Shape 3631"/>
        <p:cNvGrpSpPr/>
        <p:nvPr/>
      </p:nvGrpSpPr>
      <p:grpSpPr>
        <a:xfrm>
          <a:off x="0" y="0"/>
          <a:ext cx="0" cy="0"/>
          <a:chOff x="0" y="0"/>
          <a:chExt cx="0" cy="0"/>
        </a:xfrm>
      </p:grpSpPr>
      <p:sp>
        <p:nvSpPr>
          <p:cNvPr id="3632" name="Google Shape;3632;ga43be9d971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3" name="Google Shape;3633;ga43be9d97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8" name="Shape 3698"/>
        <p:cNvGrpSpPr/>
        <p:nvPr/>
      </p:nvGrpSpPr>
      <p:grpSpPr>
        <a:xfrm>
          <a:off x="0" y="0"/>
          <a:ext cx="0" cy="0"/>
          <a:chOff x="0" y="0"/>
          <a:chExt cx="0" cy="0"/>
        </a:xfrm>
      </p:grpSpPr>
      <p:sp>
        <p:nvSpPr>
          <p:cNvPr id="3699" name="Google Shape;3699;gdfcb66e0a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0" name="Google Shape;3700;gdfcb66e0a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8" name="Shape 3708"/>
        <p:cNvGrpSpPr/>
        <p:nvPr/>
      </p:nvGrpSpPr>
      <p:grpSpPr>
        <a:xfrm>
          <a:off x="0" y="0"/>
          <a:ext cx="0" cy="0"/>
          <a:chOff x="0" y="0"/>
          <a:chExt cx="0" cy="0"/>
        </a:xfrm>
      </p:grpSpPr>
      <p:sp>
        <p:nvSpPr>
          <p:cNvPr id="3709" name="Google Shape;3709;g5e9b1f7c6ccb374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0" name="Google Shape;3710;g5e9b1f7c6ccb374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2" name="Shape 3122"/>
        <p:cNvGrpSpPr/>
        <p:nvPr/>
      </p:nvGrpSpPr>
      <p:grpSpPr>
        <a:xfrm>
          <a:off x="0" y="0"/>
          <a:ext cx="0" cy="0"/>
          <a:chOff x="0" y="0"/>
          <a:chExt cx="0" cy="0"/>
        </a:xfrm>
      </p:grpSpPr>
      <p:sp>
        <p:nvSpPr>
          <p:cNvPr id="3123" name="Google Shape;3123;g3152e1a53a46993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4" name="Google Shape;3124;g3152e1a53a46993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11 Títulos.</a:t>
            </a:r>
            <a:endParaRPr/>
          </a:p>
          <a:p>
            <a:pPr indent="-298450" lvl="0" marL="457200" rtl="0" algn="l">
              <a:spcBef>
                <a:spcPts val="0"/>
              </a:spcBef>
              <a:spcAft>
                <a:spcPts val="0"/>
              </a:spcAft>
              <a:buSzPts val="1100"/>
              <a:buChar char="●"/>
            </a:pPr>
            <a:r>
              <a:rPr lang="en"/>
              <a:t>Título I:</a:t>
            </a:r>
            <a:endParaRPr/>
          </a:p>
          <a:p>
            <a:pPr indent="-298450" lvl="1" marL="914400" rtl="0" algn="l">
              <a:spcBef>
                <a:spcPts val="0"/>
              </a:spcBef>
              <a:spcAft>
                <a:spcPts val="0"/>
              </a:spcAft>
              <a:buSzPts val="1100"/>
              <a:buChar char="○"/>
            </a:pPr>
            <a:r>
              <a:rPr lang="en"/>
              <a:t>Conceptos básicos: </a:t>
            </a:r>
            <a:endParaRPr/>
          </a:p>
          <a:p>
            <a:pPr indent="-298450" lvl="2" marL="1371600" rtl="0" algn="l">
              <a:spcBef>
                <a:spcPts val="0"/>
              </a:spcBef>
              <a:spcAft>
                <a:spcPts val="0"/>
              </a:spcAft>
              <a:buSzPts val="1100"/>
              <a:buChar char="■"/>
            </a:pPr>
            <a:r>
              <a:rPr lang="en"/>
              <a:t>Aguas martítimas y terrestres.</a:t>
            </a:r>
            <a:endParaRPr/>
          </a:p>
          <a:p>
            <a:pPr indent="-298450" lvl="2" marL="1371600" rtl="0" algn="l">
              <a:spcBef>
                <a:spcPts val="0"/>
              </a:spcBef>
              <a:spcAft>
                <a:spcPts val="0"/>
              </a:spcAft>
              <a:buSzPts val="1100"/>
              <a:buChar char="■"/>
            </a:pPr>
            <a:r>
              <a:rPr lang="en"/>
              <a:t>Aguas superficiales y </a:t>
            </a:r>
            <a:r>
              <a:rPr lang="en"/>
              <a:t>subterráneas</a:t>
            </a:r>
            <a:r>
              <a:rPr lang="en"/>
              <a:t>.</a:t>
            </a:r>
            <a:endParaRPr/>
          </a:p>
          <a:p>
            <a:pPr indent="-298450" lvl="2" marL="1371600" rtl="0" algn="l">
              <a:spcBef>
                <a:spcPts val="0"/>
              </a:spcBef>
              <a:spcAft>
                <a:spcPts val="0"/>
              </a:spcAft>
              <a:buSzPts val="1100"/>
              <a:buChar char="■"/>
            </a:pPr>
            <a:r>
              <a:rPr lang="en"/>
              <a:t>Aguas corrientes detenidas.</a:t>
            </a:r>
            <a:endParaRPr/>
          </a:p>
          <a:p>
            <a:pPr indent="-298450" lvl="1" marL="914400" rtl="0" algn="l">
              <a:spcBef>
                <a:spcPts val="0"/>
              </a:spcBef>
              <a:spcAft>
                <a:spcPts val="0"/>
              </a:spcAft>
              <a:buSzPts val="1100"/>
              <a:buChar char="○"/>
            </a:pPr>
            <a:r>
              <a:rPr lang="en"/>
              <a:t>Art. 3: Principio de Unidad de Corrientes.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Título II: </a:t>
            </a:r>
            <a:endParaRPr/>
          </a:p>
          <a:p>
            <a:pPr indent="-298450" lvl="1" marL="914400" rtl="0" algn="l">
              <a:spcBef>
                <a:spcPts val="0"/>
              </a:spcBef>
              <a:spcAft>
                <a:spcPts val="0"/>
              </a:spcAft>
              <a:buSzPts val="1100"/>
              <a:buChar char="○"/>
            </a:pPr>
            <a:r>
              <a:rPr lang="en"/>
              <a:t>Art. 5: Bien Nacional de Uso Público</a:t>
            </a:r>
            <a:endParaRPr/>
          </a:p>
          <a:p>
            <a:pPr indent="-298450" lvl="1" marL="914400" rtl="0" algn="l">
              <a:spcBef>
                <a:spcPts val="0"/>
              </a:spcBef>
              <a:spcAft>
                <a:spcPts val="0"/>
              </a:spcAft>
              <a:buSzPts val="1100"/>
              <a:buChar char="○"/>
            </a:pPr>
            <a:r>
              <a:rPr lang="en"/>
              <a:t>Características </a:t>
            </a:r>
            <a:endParaRPr/>
          </a:p>
          <a:p>
            <a:pPr indent="-298450" lvl="2" marL="1371600" rtl="0" algn="l">
              <a:spcBef>
                <a:spcPts val="0"/>
              </a:spcBef>
              <a:spcAft>
                <a:spcPts val="0"/>
              </a:spcAft>
              <a:buSzPts val="1100"/>
              <a:buChar char="■"/>
            </a:pPr>
            <a:r>
              <a:rPr lang="en"/>
              <a:t>Derecho real. </a:t>
            </a:r>
            <a:endParaRPr/>
          </a:p>
          <a:p>
            <a:pPr indent="-298450" lvl="2" marL="1371600" rtl="0" algn="l">
              <a:spcBef>
                <a:spcPts val="0"/>
              </a:spcBef>
              <a:spcAft>
                <a:spcPts val="0"/>
              </a:spcAft>
              <a:buSzPts val="1100"/>
              <a:buChar char="■"/>
            </a:pPr>
            <a:r>
              <a:rPr lang="en"/>
              <a:t>Consuntivos o no consuntivos. </a:t>
            </a:r>
            <a:endParaRPr/>
          </a:p>
          <a:p>
            <a:pPr indent="-298450" lvl="2" marL="1371600" rtl="0" algn="l">
              <a:spcBef>
                <a:spcPts val="0"/>
              </a:spcBef>
              <a:spcAft>
                <a:spcPts val="0"/>
              </a:spcAft>
              <a:buSzPts val="1100"/>
              <a:buChar char="■"/>
            </a:pPr>
            <a:r>
              <a:rPr lang="en"/>
              <a:t>De ejercicio permanente / eventual.</a:t>
            </a:r>
            <a:endParaRPr/>
          </a:p>
          <a:p>
            <a:pPr indent="-298450" lvl="2" marL="1371600" rtl="0" algn="l">
              <a:spcBef>
                <a:spcPts val="0"/>
              </a:spcBef>
              <a:spcAft>
                <a:spcPts val="0"/>
              </a:spcAft>
              <a:buSzPts val="1100"/>
              <a:buChar char="■"/>
            </a:pPr>
            <a:r>
              <a:rPr lang="en"/>
              <a:t>Continuo / discontinuo / alternado. </a:t>
            </a:r>
            <a:endParaRPr/>
          </a:p>
          <a:p>
            <a:pPr indent="0" lvl="0" marL="0" rtl="0" algn="l">
              <a:spcBef>
                <a:spcPts val="0"/>
              </a:spcBef>
              <a:spcAft>
                <a:spcPts val="0"/>
              </a:spcAft>
              <a:buNone/>
            </a:pPr>
            <a:r>
              <a:t/>
            </a:r>
            <a:endParaRPr/>
          </a:p>
          <a:p>
            <a:pPr indent="-298450" lvl="0" marL="457200" rtl="0" algn="l">
              <a:spcBef>
                <a:spcPts val="0"/>
              </a:spcBef>
              <a:spcAft>
                <a:spcPts val="0"/>
              </a:spcAft>
              <a:buClr>
                <a:schemeClr val="dk1"/>
              </a:buClr>
              <a:buSzPts val="1100"/>
              <a:buChar char="●"/>
            </a:pPr>
            <a:r>
              <a:rPr lang="en">
                <a:solidFill>
                  <a:schemeClr val="dk1"/>
                </a:solidFill>
              </a:rPr>
              <a:t>Título III: </a:t>
            </a:r>
            <a:endParaRPr>
              <a:solidFill>
                <a:schemeClr val="dk1"/>
              </a:solidFill>
            </a:endParaRPr>
          </a:p>
          <a:p>
            <a:pPr indent="-298450" lvl="1" marL="914400" rtl="0" algn="l">
              <a:spcBef>
                <a:spcPts val="0"/>
              </a:spcBef>
              <a:spcAft>
                <a:spcPts val="0"/>
              </a:spcAft>
              <a:buSzPts val="1100"/>
              <a:buChar char="○"/>
            </a:pPr>
            <a:r>
              <a:rPr lang="en"/>
              <a:t>Art. 41 (Disposiciones especiales) Modificaciones de cauces naturales o artificiales que puedan causar daño a la vida. Autorización DGA.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8" name="Shape 3128"/>
        <p:cNvGrpSpPr/>
        <p:nvPr/>
      </p:nvGrpSpPr>
      <p:grpSpPr>
        <a:xfrm>
          <a:off x="0" y="0"/>
          <a:ext cx="0" cy="0"/>
          <a:chOff x="0" y="0"/>
          <a:chExt cx="0" cy="0"/>
        </a:xfrm>
      </p:grpSpPr>
      <p:sp>
        <p:nvSpPr>
          <p:cNvPr id="3129" name="Google Shape;3129;g14e4089a32fde8c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0" name="Google Shape;3130;g14e4089a32fde8c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Título VI: </a:t>
            </a:r>
            <a:endParaRPr/>
          </a:p>
          <a:p>
            <a:pPr indent="-298450" lvl="0" marL="457200" rtl="0" algn="l">
              <a:spcBef>
                <a:spcPts val="0"/>
              </a:spcBef>
              <a:spcAft>
                <a:spcPts val="0"/>
              </a:spcAft>
              <a:buSzPts val="1100"/>
              <a:buChar char="●"/>
            </a:pPr>
            <a:r>
              <a:rPr lang="en"/>
              <a:t>Art. 56: Permiso a cavar en suelo propio para bebida y uso doméstico. Aguas del Minero. </a:t>
            </a:r>
            <a:endParaRPr/>
          </a:p>
          <a:p>
            <a:pPr indent="-298450" lvl="0" marL="457200" rtl="0" algn="l">
              <a:spcBef>
                <a:spcPts val="0"/>
              </a:spcBef>
              <a:spcAft>
                <a:spcPts val="0"/>
              </a:spcAft>
              <a:buSzPts val="1100"/>
              <a:buChar char="●"/>
            </a:pPr>
            <a:r>
              <a:rPr lang="en"/>
              <a:t>Exploración y Explotación</a:t>
            </a:r>
            <a:endParaRPr/>
          </a:p>
          <a:p>
            <a:pPr indent="-298450" lvl="0" marL="457200" rtl="0" algn="l">
              <a:spcBef>
                <a:spcPts val="0"/>
              </a:spcBef>
              <a:spcAft>
                <a:spcPts val="0"/>
              </a:spcAft>
              <a:buSzPts val="1100"/>
              <a:buChar char="●"/>
            </a:pPr>
            <a:r>
              <a:rPr lang="en"/>
              <a:t>Art. 63 zona de prohibición. </a:t>
            </a:r>
            <a:endParaRPr/>
          </a:p>
          <a:p>
            <a:pPr indent="-298450" lvl="0" marL="457200" rtl="0" algn="l">
              <a:spcBef>
                <a:spcPts val="0"/>
              </a:spcBef>
              <a:spcAft>
                <a:spcPts val="0"/>
              </a:spcAft>
              <a:buSzPts val="1100"/>
              <a:buChar char="●"/>
            </a:pPr>
            <a:r>
              <a:rPr lang="en"/>
              <a:t>Art. 65 áreas de restricción.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4" name="Shape 3134"/>
        <p:cNvGrpSpPr/>
        <p:nvPr/>
      </p:nvGrpSpPr>
      <p:grpSpPr>
        <a:xfrm>
          <a:off x="0" y="0"/>
          <a:ext cx="0" cy="0"/>
          <a:chOff x="0" y="0"/>
          <a:chExt cx="0" cy="0"/>
        </a:xfrm>
      </p:grpSpPr>
      <p:sp>
        <p:nvSpPr>
          <p:cNvPr id="3135" name="Google Shape;3135;g55d1647a7f80c31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6" name="Google Shape;3136;g55d1647a7f80c31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Título VIII: </a:t>
            </a:r>
            <a:endParaRPr/>
          </a:p>
          <a:p>
            <a:pPr indent="-298450" lvl="1" marL="914400" rtl="0" algn="l">
              <a:spcBef>
                <a:spcPts val="0"/>
              </a:spcBef>
              <a:spcAft>
                <a:spcPts val="0"/>
              </a:spcAft>
              <a:buSzPts val="1100"/>
              <a:buChar char="-"/>
            </a:pPr>
            <a:r>
              <a:rPr lang="en"/>
              <a:t>Art. 112: Registro de Aguas del CBR. </a:t>
            </a:r>
            <a:endParaRPr/>
          </a:p>
          <a:p>
            <a:pPr indent="-298450" lvl="1" marL="914400" rtl="0" algn="l">
              <a:spcBef>
                <a:spcPts val="0"/>
              </a:spcBef>
              <a:spcAft>
                <a:spcPts val="0"/>
              </a:spcAft>
              <a:buSzPts val="1100"/>
              <a:buChar char="-"/>
            </a:pPr>
            <a:r>
              <a:rPr lang="en"/>
              <a:t>Art. 113: Perfeccionamiento actos/contratos traslaticios de dominio DAA.</a:t>
            </a:r>
            <a:endParaRPr/>
          </a:p>
          <a:p>
            <a:pPr indent="-298450" lvl="1" marL="914400" rtl="0" algn="l">
              <a:spcBef>
                <a:spcPts val="0"/>
              </a:spcBef>
              <a:spcAft>
                <a:spcPts val="0"/>
              </a:spcAft>
              <a:buSzPts val="1100"/>
              <a:buChar char="-"/>
            </a:pPr>
            <a:r>
              <a:rPr lang="en"/>
              <a:t>Art. 122: Catastro Público de Aguas.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Título X: </a:t>
            </a:r>
            <a:endParaRPr/>
          </a:p>
          <a:p>
            <a:pPr indent="-298450" lvl="1" marL="914400" rtl="0" algn="l">
              <a:spcBef>
                <a:spcPts val="0"/>
              </a:spcBef>
              <a:spcAft>
                <a:spcPts val="0"/>
              </a:spcAft>
              <a:buSzPts val="1100"/>
              <a:buChar char="-"/>
            </a:pPr>
            <a:r>
              <a:rPr lang="en"/>
              <a:t>Caudal Ecológico Mínimo. </a:t>
            </a:r>
            <a:endParaRPr/>
          </a:p>
          <a:p>
            <a:pPr indent="-298450" lvl="0" marL="457200" rtl="0" algn="ctr">
              <a:spcBef>
                <a:spcPts val="0"/>
              </a:spcBef>
              <a:spcAft>
                <a:spcPts val="0"/>
              </a:spcAft>
              <a:buSzPts val="1100"/>
              <a:buChar char="-"/>
            </a:pPr>
            <a:r>
              <a:rPr b="1" lang="en" sz="1200">
                <a:solidFill>
                  <a:schemeClr val="lt1"/>
                </a:solidFill>
              </a:rPr>
              <a:t>Título VIII: </a:t>
            </a:r>
            <a:endParaRPr/>
          </a:p>
          <a:p>
            <a:pPr indent="0" lvl="0" marL="0" rtl="0" algn="l">
              <a:spcBef>
                <a:spcPts val="0"/>
              </a:spcBef>
              <a:spcAft>
                <a:spcPts val="0"/>
              </a:spcAft>
              <a:buNone/>
            </a:pPr>
            <a:r>
              <a:t/>
            </a:r>
            <a:endParaRPr/>
          </a:p>
          <a:p>
            <a:pPr indent="-298450" lvl="0" marL="457200" rtl="0" algn="ctr">
              <a:spcBef>
                <a:spcPts val="0"/>
              </a:spcBef>
              <a:spcAft>
                <a:spcPts val="0"/>
              </a:spcAft>
              <a:buSzPts val="1100"/>
              <a:buChar char="-"/>
            </a:pPr>
            <a:r>
              <a:rPr b="1" lang="en" sz="1200">
                <a:solidFill>
                  <a:schemeClr val="lt1"/>
                </a:solidFill>
              </a:rPr>
              <a:t>Título VIII: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0" name="Shape 3140"/>
        <p:cNvGrpSpPr/>
        <p:nvPr/>
      </p:nvGrpSpPr>
      <p:grpSpPr>
        <a:xfrm>
          <a:off x="0" y="0"/>
          <a:ext cx="0" cy="0"/>
          <a:chOff x="0" y="0"/>
          <a:chExt cx="0" cy="0"/>
        </a:xfrm>
      </p:grpSpPr>
      <p:sp>
        <p:nvSpPr>
          <p:cNvPr id="3141" name="Google Shape;3141;g19facbeb1716b2bd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2" name="Google Shape;3142;g19facbeb1716b2bd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Título I: </a:t>
            </a:r>
            <a:endParaRPr/>
          </a:p>
          <a:p>
            <a:pPr indent="-298450" lvl="0" marL="457200" rtl="0" algn="l">
              <a:spcBef>
                <a:spcPts val="0"/>
              </a:spcBef>
              <a:spcAft>
                <a:spcPts val="0"/>
              </a:spcAft>
              <a:buSzPts val="1100"/>
              <a:buChar char="-"/>
            </a:pPr>
            <a:r>
              <a:rPr lang="en"/>
              <a:t>Normas comunes:</a:t>
            </a:r>
            <a:endParaRPr/>
          </a:p>
          <a:p>
            <a:pPr indent="-298450" lvl="1" marL="914400" rtl="0" algn="l">
              <a:spcBef>
                <a:spcPts val="0"/>
              </a:spcBef>
              <a:spcAft>
                <a:spcPts val="0"/>
              </a:spcAft>
              <a:buSzPts val="1100"/>
              <a:buChar char="-"/>
            </a:pPr>
            <a:r>
              <a:rPr lang="en"/>
              <a:t>Publicidad. 	</a:t>
            </a:r>
            <a:endParaRPr/>
          </a:p>
          <a:p>
            <a:pPr indent="-298450" lvl="1" marL="914400" rtl="0" algn="l">
              <a:spcBef>
                <a:spcPts val="0"/>
              </a:spcBef>
              <a:spcAft>
                <a:spcPts val="0"/>
              </a:spcAft>
              <a:buSzPts val="1100"/>
              <a:buChar char="-"/>
            </a:pPr>
            <a:r>
              <a:rPr lang="en"/>
              <a:t>Oposición.</a:t>
            </a:r>
            <a:endParaRPr/>
          </a:p>
          <a:p>
            <a:pPr indent="-298450" lvl="1" marL="914400" rtl="0" algn="l">
              <a:spcBef>
                <a:spcPts val="0"/>
              </a:spcBef>
              <a:spcAft>
                <a:spcPts val="0"/>
              </a:spcAft>
              <a:buSzPts val="1100"/>
              <a:buChar char="-"/>
            </a:pPr>
            <a:r>
              <a:rPr lang="en"/>
              <a:t>Recurso de Reconsideración (</a:t>
            </a:r>
            <a:r>
              <a:rPr lang="en"/>
              <a:t>Administrativo</a:t>
            </a:r>
            <a:r>
              <a:rPr lang="en"/>
              <a:t>). </a:t>
            </a:r>
            <a:endParaRPr/>
          </a:p>
          <a:p>
            <a:pPr indent="-298450" lvl="1" marL="914400" rtl="0" algn="l">
              <a:spcBef>
                <a:spcPts val="0"/>
              </a:spcBef>
              <a:spcAft>
                <a:spcPts val="0"/>
              </a:spcAft>
              <a:buSzPts val="1100"/>
              <a:buChar char="-"/>
            </a:pPr>
            <a:r>
              <a:rPr lang="en"/>
              <a:t>Recurso de Reclamación (Judicial)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6" name="Shape 3146"/>
        <p:cNvGrpSpPr/>
        <p:nvPr/>
      </p:nvGrpSpPr>
      <p:grpSpPr>
        <a:xfrm>
          <a:off x="0" y="0"/>
          <a:ext cx="0" cy="0"/>
          <a:chOff x="0" y="0"/>
          <a:chExt cx="0" cy="0"/>
        </a:xfrm>
      </p:grpSpPr>
      <p:sp>
        <p:nvSpPr>
          <p:cNvPr id="3147" name="Google Shape;3147;g19facbeb1716b2bd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8" name="Google Shape;3148;g19facbeb1716b2bd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Amparo Judicial.</a:t>
            </a:r>
            <a:endParaRPr/>
          </a:p>
          <a:p>
            <a:pPr indent="-298450" lvl="0" marL="457200" rtl="0" algn="l">
              <a:spcBef>
                <a:spcPts val="0"/>
              </a:spcBef>
              <a:spcAft>
                <a:spcPts val="0"/>
              </a:spcAft>
              <a:buSzPts val="1100"/>
              <a:buChar char="-"/>
            </a:pPr>
            <a:r>
              <a:rPr lang="en"/>
              <a:t>Art. 282: Junta de vigilancia o cualquier interesado puede solicitar declaración del agotamiento de las fuentes </a:t>
            </a:r>
            <a:r>
              <a:rPr lang="en"/>
              <a:t>naturales</a:t>
            </a:r>
            <a:r>
              <a:rPr lang="en"/>
              <a:t> de agua. No más DAA consuntivos permanentes.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3316" y="0"/>
            <a:ext cx="9164698" cy="5208136"/>
            <a:chOff x="-13316" y="0"/>
            <a:chExt cx="9164698" cy="5208136"/>
          </a:xfrm>
        </p:grpSpPr>
        <p:sp>
          <p:nvSpPr>
            <p:cNvPr id="10" name="Google Shape;10;p2"/>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6118235" y="0"/>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524623" y="0"/>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2"/>
            <p:cNvGrpSpPr/>
            <p:nvPr/>
          </p:nvGrpSpPr>
          <p:grpSpPr>
            <a:xfrm>
              <a:off x="7855910" y="4"/>
              <a:ext cx="1280726" cy="3383675"/>
              <a:chOff x="9196698" y="950579"/>
              <a:chExt cx="1280726" cy="3383675"/>
            </a:xfrm>
          </p:grpSpPr>
          <p:sp>
            <p:nvSpPr>
              <p:cNvPr id="19" name="Google Shape;19;p2"/>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rot="-5400000">
              <a:off x="6321128" y="2391309"/>
              <a:ext cx="1715384" cy="3918269"/>
              <a:chOff x="10706378" y="539509"/>
              <a:chExt cx="1715384" cy="3918269"/>
            </a:xfrm>
          </p:grpSpPr>
          <p:sp>
            <p:nvSpPr>
              <p:cNvPr id="40" name="Google Shape;40;p2"/>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rot="-5400000">
              <a:off x="5632457" y="-1028869"/>
              <a:ext cx="737423" cy="2819744"/>
              <a:chOff x="12445182" y="1003506"/>
              <a:chExt cx="737423" cy="2819744"/>
            </a:xfrm>
          </p:grpSpPr>
          <p:sp>
            <p:nvSpPr>
              <p:cNvPr id="58" name="Google Shape;58;p2"/>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2"/>
            <p:cNvGrpSpPr/>
            <p:nvPr/>
          </p:nvGrpSpPr>
          <p:grpSpPr>
            <a:xfrm>
              <a:off x="-2" y="9"/>
              <a:ext cx="3985907" cy="3918269"/>
              <a:chOff x="2524675" y="238075"/>
              <a:chExt cx="1178600" cy="1158600"/>
            </a:xfrm>
          </p:grpSpPr>
          <p:sp>
            <p:nvSpPr>
              <p:cNvPr id="76" name="Google Shape;76;p2"/>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2"/>
            <p:cNvGrpSpPr/>
            <p:nvPr/>
          </p:nvGrpSpPr>
          <p:grpSpPr>
            <a:xfrm>
              <a:off x="-1" y="2590808"/>
              <a:ext cx="3840097" cy="2558635"/>
              <a:chOff x="235225" y="2771600"/>
              <a:chExt cx="3133750" cy="2088000"/>
            </a:xfrm>
          </p:grpSpPr>
          <p:sp>
            <p:nvSpPr>
              <p:cNvPr id="131" name="Google Shape;131;p2"/>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2"/>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2"/>
            <p:cNvGrpSpPr/>
            <p:nvPr/>
          </p:nvGrpSpPr>
          <p:grpSpPr>
            <a:xfrm>
              <a:off x="5954700" y="0"/>
              <a:ext cx="3189300" cy="1619850"/>
              <a:chOff x="4185675" y="845125"/>
              <a:chExt cx="3189300" cy="1619850"/>
            </a:xfrm>
          </p:grpSpPr>
          <p:sp>
            <p:nvSpPr>
              <p:cNvPr id="138" name="Google Shape;138;p2"/>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1" name="Google Shape;141;p2"/>
          <p:cNvSpPr txBox="1"/>
          <p:nvPr>
            <p:ph type="ctrTitle"/>
          </p:nvPr>
        </p:nvSpPr>
        <p:spPr>
          <a:xfrm>
            <a:off x="1785300" y="1645975"/>
            <a:ext cx="5573400" cy="14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Font typeface="Montserrat Black"/>
              <a:buNone/>
              <a:defRPr b="0" sz="6000">
                <a:latin typeface="Montserrat Black"/>
                <a:ea typeface="Montserrat Black"/>
                <a:cs typeface="Montserrat Black"/>
                <a:sym typeface="Montserrat Black"/>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2" name="Google Shape;142;p2"/>
          <p:cNvSpPr txBox="1"/>
          <p:nvPr>
            <p:ph idx="1" type="subTitle"/>
          </p:nvPr>
        </p:nvSpPr>
        <p:spPr>
          <a:xfrm>
            <a:off x="1905725" y="3239869"/>
            <a:ext cx="5332500" cy="262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00" name="Shape 1100"/>
        <p:cNvGrpSpPr/>
        <p:nvPr/>
      </p:nvGrpSpPr>
      <p:grpSpPr>
        <a:xfrm>
          <a:off x="0" y="0"/>
          <a:ext cx="0" cy="0"/>
          <a:chOff x="0" y="0"/>
          <a:chExt cx="0" cy="0"/>
        </a:xfrm>
      </p:grpSpPr>
      <p:sp>
        <p:nvSpPr>
          <p:cNvPr id="1101" name="Google Shape;1101;p11"/>
          <p:cNvSpPr txBox="1"/>
          <p:nvPr>
            <p:ph hasCustomPrompt="1" type="title"/>
          </p:nvPr>
        </p:nvSpPr>
        <p:spPr>
          <a:xfrm>
            <a:off x="1631850" y="2079100"/>
            <a:ext cx="5880300" cy="54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2" name="Google Shape;1102;p11"/>
          <p:cNvSpPr txBox="1"/>
          <p:nvPr>
            <p:ph idx="1" type="body"/>
          </p:nvPr>
        </p:nvSpPr>
        <p:spPr>
          <a:xfrm>
            <a:off x="1632150" y="2875056"/>
            <a:ext cx="5879700" cy="219000"/>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sz="1500"/>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30200" lvl="6" marL="3200400" algn="ctr">
              <a:spcBef>
                <a:spcPts val="0"/>
              </a:spcBef>
              <a:spcAft>
                <a:spcPts val="0"/>
              </a:spcAft>
              <a:buSzPts val="1600"/>
              <a:buChar char="●"/>
              <a:defRPr sz="1600"/>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103" name="Google Shape;1103;p11"/>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1"/>
          <p:cNvSpPr/>
          <p:nvPr/>
        </p:nvSpPr>
        <p:spPr>
          <a:xfrm flipH="1">
            <a:off x="6118235" y="0"/>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1"/>
          <p:cNvSpPr/>
          <p:nvPr/>
        </p:nvSpPr>
        <p:spPr>
          <a:xfrm>
            <a:off x="0"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1"/>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1"/>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1"/>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1"/>
          <p:cNvSpPr/>
          <p:nvPr/>
        </p:nvSpPr>
        <p:spPr>
          <a:xfrm>
            <a:off x="6524623" y="0"/>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1"/>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1" name="Google Shape;1111;p11"/>
          <p:cNvGrpSpPr/>
          <p:nvPr/>
        </p:nvGrpSpPr>
        <p:grpSpPr>
          <a:xfrm>
            <a:off x="7855910" y="4"/>
            <a:ext cx="1280726" cy="3383675"/>
            <a:chOff x="9196698" y="950579"/>
            <a:chExt cx="1280726" cy="3383675"/>
          </a:xfrm>
        </p:grpSpPr>
        <p:sp>
          <p:nvSpPr>
            <p:cNvPr id="1112" name="Google Shape;1112;p11"/>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1"/>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1"/>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1"/>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1"/>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1"/>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1"/>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1"/>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1"/>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1"/>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1"/>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1"/>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1"/>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1"/>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1"/>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1"/>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1"/>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1"/>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1"/>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1"/>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11"/>
          <p:cNvGrpSpPr/>
          <p:nvPr/>
        </p:nvGrpSpPr>
        <p:grpSpPr>
          <a:xfrm rot="-5400000">
            <a:off x="6321128" y="2391309"/>
            <a:ext cx="1715384" cy="3918269"/>
            <a:chOff x="10706378" y="539509"/>
            <a:chExt cx="1715384" cy="3918269"/>
          </a:xfrm>
        </p:grpSpPr>
        <p:sp>
          <p:nvSpPr>
            <p:cNvPr id="1133" name="Google Shape;1133;p11"/>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1"/>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1"/>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1"/>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1"/>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1"/>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1"/>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1"/>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1"/>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1"/>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1"/>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1"/>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1"/>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1"/>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1"/>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1"/>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1"/>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 name="Google Shape;1150;p11"/>
          <p:cNvGrpSpPr/>
          <p:nvPr/>
        </p:nvGrpSpPr>
        <p:grpSpPr>
          <a:xfrm rot="-5400000">
            <a:off x="5632457" y="-1028869"/>
            <a:ext cx="737423" cy="2819744"/>
            <a:chOff x="12445182" y="1003506"/>
            <a:chExt cx="737423" cy="2819744"/>
          </a:xfrm>
        </p:grpSpPr>
        <p:sp>
          <p:nvSpPr>
            <p:cNvPr id="1151" name="Google Shape;1151;p11"/>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1"/>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1"/>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1"/>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1"/>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1"/>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1"/>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1"/>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1"/>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1"/>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1"/>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1"/>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1"/>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1"/>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1"/>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1"/>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1"/>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p11"/>
          <p:cNvGrpSpPr/>
          <p:nvPr/>
        </p:nvGrpSpPr>
        <p:grpSpPr>
          <a:xfrm>
            <a:off x="-2" y="9"/>
            <a:ext cx="3985907" cy="3918269"/>
            <a:chOff x="2524675" y="238075"/>
            <a:chExt cx="1178600" cy="1158600"/>
          </a:xfrm>
        </p:grpSpPr>
        <p:sp>
          <p:nvSpPr>
            <p:cNvPr id="1169" name="Google Shape;1169;p11"/>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1"/>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1"/>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1"/>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1"/>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1"/>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1"/>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1"/>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1"/>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1"/>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1"/>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1"/>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1"/>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1"/>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1"/>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1"/>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1"/>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1"/>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1"/>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1"/>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1"/>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1"/>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1"/>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1"/>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1"/>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1"/>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1"/>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1"/>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1"/>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1"/>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1"/>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1"/>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1"/>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1"/>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1"/>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1"/>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1"/>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1"/>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1"/>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1"/>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1"/>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1"/>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1"/>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1"/>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1"/>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1"/>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1"/>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1"/>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1"/>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1"/>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1"/>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1"/>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1"/>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1"/>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3" name="Google Shape;1223;p11"/>
          <p:cNvGrpSpPr/>
          <p:nvPr/>
        </p:nvGrpSpPr>
        <p:grpSpPr>
          <a:xfrm>
            <a:off x="-1" y="2590808"/>
            <a:ext cx="3840097" cy="2558635"/>
            <a:chOff x="235225" y="2771600"/>
            <a:chExt cx="3133750" cy="2088000"/>
          </a:xfrm>
        </p:grpSpPr>
        <p:sp>
          <p:nvSpPr>
            <p:cNvPr id="1224" name="Google Shape;1224;p11"/>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1"/>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1"/>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1"/>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1"/>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9" name="Google Shape;1229;p11"/>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0" name="Google Shape;1230;p11"/>
          <p:cNvGrpSpPr/>
          <p:nvPr/>
        </p:nvGrpSpPr>
        <p:grpSpPr>
          <a:xfrm>
            <a:off x="5954700" y="0"/>
            <a:ext cx="3189300" cy="1619850"/>
            <a:chOff x="4185675" y="845125"/>
            <a:chExt cx="3189300" cy="1619850"/>
          </a:xfrm>
        </p:grpSpPr>
        <p:sp>
          <p:nvSpPr>
            <p:cNvPr id="1231" name="Google Shape;1231;p11"/>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1"/>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1"/>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34" name="Shape 123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235" name="Shape 1235"/>
        <p:cNvGrpSpPr/>
        <p:nvPr/>
      </p:nvGrpSpPr>
      <p:grpSpPr>
        <a:xfrm>
          <a:off x="0" y="0"/>
          <a:ext cx="0" cy="0"/>
          <a:chOff x="0" y="0"/>
          <a:chExt cx="0" cy="0"/>
        </a:xfrm>
      </p:grpSpPr>
      <p:grpSp>
        <p:nvGrpSpPr>
          <p:cNvPr id="1236" name="Google Shape;1236;p13"/>
          <p:cNvGrpSpPr/>
          <p:nvPr/>
        </p:nvGrpSpPr>
        <p:grpSpPr>
          <a:xfrm flipH="1" rot="-5400000">
            <a:off x="-794250" y="2742600"/>
            <a:ext cx="3189300" cy="1619850"/>
            <a:chOff x="4185675" y="845125"/>
            <a:chExt cx="3189300" cy="1619850"/>
          </a:xfrm>
        </p:grpSpPr>
        <p:sp>
          <p:nvSpPr>
            <p:cNvPr id="1237" name="Google Shape;1237;p13"/>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3"/>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3"/>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0" name="Google Shape;1240;p13"/>
          <p:cNvSpPr txBox="1"/>
          <p:nvPr>
            <p:ph idx="1" type="subTitle"/>
          </p:nvPr>
        </p:nvSpPr>
        <p:spPr>
          <a:xfrm>
            <a:off x="1923800" y="1654019"/>
            <a:ext cx="2480100" cy="448800"/>
          </a:xfrm>
          <a:prstGeom prst="rect">
            <a:avLst/>
          </a:prstGeom>
        </p:spPr>
        <p:txBody>
          <a:bodyPr anchorCtr="0" anchor="t" bIns="91425" lIns="91425" spcFirstLastPara="1" rIns="91425" wrap="square" tIns="91425">
            <a:noAutofit/>
          </a:bodyPr>
          <a:lstStyle>
            <a:lvl1pPr lvl="0">
              <a:spcBef>
                <a:spcPts val="0"/>
              </a:spcBef>
              <a:spcAft>
                <a:spcPts val="0"/>
              </a:spcAft>
              <a:buSzPts val="1400"/>
              <a:buFont typeface="Open Sans"/>
              <a:buNone/>
              <a:defRPr sz="1600">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1" name="Google Shape;1241;p13"/>
          <p:cNvSpPr txBox="1"/>
          <p:nvPr>
            <p:ph idx="2" type="subTitle"/>
          </p:nvPr>
        </p:nvSpPr>
        <p:spPr>
          <a:xfrm>
            <a:off x="1923800" y="2000694"/>
            <a:ext cx="2480100" cy="5745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2" name="Google Shape;1242;p13"/>
          <p:cNvSpPr txBox="1"/>
          <p:nvPr>
            <p:ph hasCustomPrompt="1" type="title"/>
          </p:nvPr>
        </p:nvSpPr>
        <p:spPr>
          <a:xfrm>
            <a:off x="1923800" y="12602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43" name="Google Shape;1243;p13"/>
          <p:cNvSpPr txBox="1"/>
          <p:nvPr>
            <p:ph idx="3" type="subTitle"/>
          </p:nvPr>
        </p:nvSpPr>
        <p:spPr>
          <a:xfrm>
            <a:off x="1923800" y="3276219"/>
            <a:ext cx="24801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4" name="Google Shape;1244;p13"/>
          <p:cNvSpPr txBox="1"/>
          <p:nvPr>
            <p:ph idx="4" type="subTitle"/>
          </p:nvPr>
        </p:nvSpPr>
        <p:spPr>
          <a:xfrm>
            <a:off x="1923800" y="3622894"/>
            <a:ext cx="2480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5" name="Google Shape;1245;p13"/>
          <p:cNvSpPr txBox="1"/>
          <p:nvPr>
            <p:ph hasCustomPrompt="1" idx="5" type="title"/>
          </p:nvPr>
        </p:nvSpPr>
        <p:spPr>
          <a:xfrm>
            <a:off x="1923800" y="28824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46" name="Google Shape;1246;p13"/>
          <p:cNvSpPr txBox="1"/>
          <p:nvPr>
            <p:ph idx="6" type="subTitle"/>
          </p:nvPr>
        </p:nvSpPr>
        <p:spPr>
          <a:xfrm>
            <a:off x="4740100" y="1654019"/>
            <a:ext cx="24801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7" name="Google Shape;1247;p13"/>
          <p:cNvSpPr txBox="1"/>
          <p:nvPr>
            <p:ph idx="7" type="subTitle"/>
          </p:nvPr>
        </p:nvSpPr>
        <p:spPr>
          <a:xfrm>
            <a:off x="4740100" y="2000694"/>
            <a:ext cx="2480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8" name="Google Shape;1248;p13"/>
          <p:cNvSpPr txBox="1"/>
          <p:nvPr>
            <p:ph hasCustomPrompt="1" idx="8" type="title"/>
          </p:nvPr>
        </p:nvSpPr>
        <p:spPr>
          <a:xfrm>
            <a:off x="4821226" y="12602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49" name="Google Shape;1249;p13"/>
          <p:cNvSpPr txBox="1"/>
          <p:nvPr>
            <p:ph idx="9" type="subTitle"/>
          </p:nvPr>
        </p:nvSpPr>
        <p:spPr>
          <a:xfrm>
            <a:off x="4740100" y="3276219"/>
            <a:ext cx="24801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0" name="Google Shape;1250;p13"/>
          <p:cNvSpPr txBox="1"/>
          <p:nvPr>
            <p:ph idx="13" type="subTitle"/>
          </p:nvPr>
        </p:nvSpPr>
        <p:spPr>
          <a:xfrm>
            <a:off x="4740100" y="3622894"/>
            <a:ext cx="2480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1" name="Google Shape;1251;p13"/>
          <p:cNvSpPr txBox="1"/>
          <p:nvPr>
            <p:ph hasCustomPrompt="1" idx="14" type="title"/>
          </p:nvPr>
        </p:nvSpPr>
        <p:spPr>
          <a:xfrm>
            <a:off x="4821226" y="28824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52" name="Google Shape;1252;p13"/>
          <p:cNvSpPr txBox="1"/>
          <p:nvPr>
            <p:ph idx="15"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253" name="Google Shape;1253;p13"/>
          <p:cNvGrpSpPr/>
          <p:nvPr/>
        </p:nvGrpSpPr>
        <p:grpSpPr>
          <a:xfrm rot="10800000">
            <a:off x="5303899" y="8"/>
            <a:ext cx="3840097" cy="2558635"/>
            <a:chOff x="235225" y="2771600"/>
            <a:chExt cx="3133750" cy="2088000"/>
          </a:xfrm>
        </p:grpSpPr>
        <p:sp>
          <p:nvSpPr>
            <p:cNvPr id="1254" name="Google Shape;1254;p1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9" name="Google Shape;1259;p13"/>
          <p:cNvGrpSpPr/>
          <p:nvPr/>
        </p:nvGrpSpPr>
        <p:grpSpPr>
          <a:xfrm rot="-5400000">
            <a:off x="-1007424" y="2861265"/>
            <a:ext cx="3277907" cy="1263055"/>
            <a:chOff x="1766764" y="-4125385"/>
            <a:chExt cx="3277907" cy="1263055"/>
          </a:xfrm>
        </p:grpSpPr>
        <p:sp>
          <p:nvSpPr>
            <p:cNvPr id="1260" name="Google Shape;1260;p13"/>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3"/>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3"/>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3"/>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3"/>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3"/>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3"/>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3"/>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3"/>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3"/>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3"/>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3"/>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3"/>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3"/>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3"/>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3"/>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3"/>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3"/>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3"/>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3"/>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3"/>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3"/>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3"/>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3"/>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3"/>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3"/>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6" name="Google Shape;1286;p13"/>
          <p:cNvGrpSpPr/>
          <p:nvPr/>
        </p:nvGrpSpPr>
        <p:grpSpPr>
          <a:xfrm rot="5400000">
            <a:off x="6873526" y="1007428"/>
            <a:ext cx="3277907" cy="1263055"/>
            <a:chOff x="1766764" y="-4125385"/>
            <a:chExt cx="3277907" cy="1263055"/>
          </a:xfrm>
        </p:grpSpPr>
        <p:sp>
          <p:nvSpPr>
            <p:cNvPr id="1287" name="Google Shape;1287;p13"/>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3"/>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3"/>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3"/>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3"/>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3"/>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3"/>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3"/>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3"/>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3"/>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3"/>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3"/>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3"/>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3"/>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3"/>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3"/>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3"/>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3"/>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3"/>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3"/>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3"/>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3"/>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3"/>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3"/>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3"/>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3"/>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3" name="Google Shape;1313;p13"/>
          <p:cNvGrpSpPr/>
          <p:nvPr/>
        </p:nvGrpSpPr>
        <p:grpSpPr>
          <a:xfrm>
            <a:off x="39701" y="-10"/>
            <a:ext cx="3277907" cy="1263055"/>
            <a:chOff x="1766764" y="-4125385"/>
            <a:chExt cx="3277907" cy="1263055"/>
          </a:xfrm>
        </p:grpSpPr>
        <p:sp>
          <p:nvSpPr>
            <p:cNvPr id="1314" name="Google Shape;1314;p13"/>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3"/>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3"/>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3"/>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3"/>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3"/>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3"/>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3"/>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3"/>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3"/>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3"/>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3"/>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3"/>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3"/>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3"/>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3"/>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3"/>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3"/>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3"/>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3"/>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3"/>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3"/>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3"/>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3"/>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3"/>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3"/>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340" name="Shape 1340"/>
        <p:cNvGrpSpPr/>
        <p:nvPr/>
      </p:nvGrpSpPr>
      <p:grpSpPr>
        <a:xfrm>
          <a:off x="0" y="0"/>
          <a:ext cx="0" cy="0"/>
          <a:chOff x="0" y="0"/>
          <a:chExt cx="0" cy="0"/>
        </a:xfrm>
      </p:grpSpPr>
      <p:sp>
        <p:nvSpPr>
          <p:cNvPr id="1341" name="Google Shape;1341;p14"/>
          <p:cNvSpPr txBox="1"/>
          <p:nvPr>
            <p:ph idx="1" type="subTitle"/>
          </p:nvPr>
        </p:nvSpPr>
        <p:spPr>
          <a:xfrm>
            <a:off x="3689250" y="2870375"/>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342" name="Google Shape;1342;p14"/>
          <p:cNvSpPr txBox="1"/>
          <p:nvPr>
            <p:ph idx="2" type="subTitle"/>
          </p:nvPr>
        </p:nvSpPr>
        <p:spPr>
          <a:xfrm>
            <a:off x="3480300" y="3218169"/>
            <a:ext cx="2183400" cy="765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43" name="Google Shape;1343;p14"/>
          <p:cNvSpPr txBox="1"/>
          <p:nvPr>
            <p:ph idx="3" type="subTitle"/>
          </p:nvPr>
        </p:nvSpPr>
        <p:spPr>
          <a:xfrm>
            <a:off x="6266775" y="2870375"/>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344" name="Google Shape;1344;p14"/>
          <p:cNvSpPr txBox="1"/>
          <p:nvPr>
            <p:ph idx="4" type="subTitle"/>
          </p:nvPr>
        </p:nvSpPr>
        <p:spPr>
          <a:xfrm>
            <a:off x="6057825" y="3218169"/>
            <a:ext cx="2183400" cy="765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45" name="Google Shape;1345;p14"/>
          <p:cNvSpPr txBox="1"/>
          <p:nvPr>
            <p:ph idx="5" type="subTitle"/>
          </p:nvPr>
        </p:nvSpPr>
        <p:spPr>
          <a:xfrm>
            <a:off x="1111725" y="2870375"/>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346" name="Google Shape;1346;p14"/>
          <p:cNvSpPr txBox="1"/>
          <p:nvPr>
            <p:ph idx="6" type="subTitle"/>
          </p:nvPr>
        </p:nvSpPr>
        <p:spPr>
          <a:xfrm>
            <a:off x="902775" y="3218169"/>
            <a:ext cx="2183400" cy="765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47" name="Google Shape;1347;p14"/>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348" name="Google Shape;1348;p14"/>
          <p:cNvGrpSpPr/>
          <p:nvPr/>
        </p:nvGrpSpPr>
        <p:grpSpPr>
          <a:xfrm>
            <a:off x="-2" y="9"/>
            <a:ext cx="3985907" cy="3918269"/>
            <a:chOff x="2524675" y="238075"/>
            <a:chExt cx="1178600" cy="1158600"/>
          </a:xfrm>
        </p:grpSpPr>
        <p:sp>
          <p:nvSpPr>
            <p:cNvPr id="1349" name="Google Shape;1349;p14"/>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4"/>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4"/>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4"/>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4"/>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4"/>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4"/>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4"/>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4"/>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4"/>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4"/>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4"/>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4"/>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4"/>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4"/>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4"/>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4"/>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4"/>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4"/>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4"/>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4"/>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4"/>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4"/>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4"/>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4"/>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4"/>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4"/>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4"/>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4"/>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4"/>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4"/>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4"/>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4"/>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4"/>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4"/>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4"/>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4"/>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4"/>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4"/>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4"/>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4"/>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4"/>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4"/>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4"/>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4"/>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4"/>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4"/>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4"/>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4"/>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4"/>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4"/>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4"/>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4"/>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4"/>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14"/>
          <p:cNvGrpSpPr/>
          <p:nvPr/>
        </p:nvGrpSpPr>
        <p:grpSpPr>
          <a:xfrm rot="10800000">
            <a:off x="5303899" y="8"/>
            <a:ext cx="3840097" cy="2558635"/>
            <a:chOff x="235225" y="2771600"/>
            <a:chExt cx="3133750" cy="2088000"/>
          </a:xfrm>
        </p:grpSpPr>
        <p:sp>
          <p:nvSpPr>
            <p:cNvPr id="1404" name="Google Shape;1404;p1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9" name="Google Shape;1409;p14"/>
          <p:cNvGrpSpPr/>
          <p:nvPr/>
        </p:nvGrpSpPr>
        <p:grpSpPr>
          <a:xfrm flipH="1" rot="-5400000">
            <a:off x="-784725" y="2727175"/>
            <a:ext cx="3189300" cy="1619850"/>
            <a:chOff x="4185675" y="845125"/>
            <a:chExt cx="3189300" cy="1619850"/>
          </a:xfrm>
        </p:grpSpPr>
        <p:sp>
          <p:nvSpPr>
            <p:cNvPr id="1410" name="Google Shape;1410;p14"/>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4"/>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4"/>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3" name="Google Shape;1413;p14"/>
          <p:cNvGrpSpPr/>
          <p:nvPr/>
        </p:nvGrpSpPr>
        <p:grpSpPr>
          <a:xfrm>
            <a:off x="5866101" y="3895490"/>
            <a:ext cx="3277907" cy="1263055"/>
            <a:chOff x="1766764" y="-4125385"/>
            <a:chExt cx="3277907" cy="1263055"/>
          </a:xfrm>
        </p:grpSpPr>
        <p:sp>
          <p:nvSpPr>
            <p:cNvPr id="1414" name="Google Shape;1414;p1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3">
    <p:spTree>
      <p:nvGrpSpPr>
        <p:cNvPr id="1440" name="Shape 1440"/>
        <p:cNvGrpSpPr/>
        <p:nvPr/>
      </p:nvGrpSpPr>
      <p:grpSpPr>
        <a:xfrm>
          <a:off x="0" y="0"/>
          <a:ext cx="0" cy="0"/>
          <a:chOff x="0" y="0"/>
          <a:chExt cx="0" cy="0"/>
        </a:xfrm>
      </p:grpSpPr>
      <p:sp>
        <p:nvSpPr>
          <p:cNvPr id="1441" name="Google Shape;1441;p15"/>
          <p:cNvSpPr txBox="1"/>
          <p:nvPr>
            <p:ph idx="1" type="body"/>
          </p:nvPr>
        </p:nvSpPr>
        <p:spPr>
          <a:xfrm>
            <a:off x="2024550" y="1330650"/>
            <a:ext cx="5094900" cy="27870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sz="1500"/>
            </a:lvl1pPr>
            <a:lvl2pPr indent="-323850" lvl="1" marL="914400">
              <a:spcBef>
                <a:spcPts val="100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1442" name="Google Shape;1442;p15"/>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1443" name="Google Shape;1443;p15"/>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5"/>
          <p:cNvSpPr/>
          <p:nvPr/>
        </p:nvSpPr>
        <p:spPr>
          <a:xfrm>
            <a:off x="6524623" y="0"/>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5"/>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6" name="Google Shape;1446;p15"/>
          <p:cNvGrpSpPr/>
          <p:nvPr/>
        </p:nvGrpSpPr>
        <p:grpSpPr>
          <a:xfrm>
            <a:off x="7855910" y="4"/>
            <a:ext cx="1280726" cy="3383675"/>
            <a:chOff x="9196698" y="950579"/>
            <a:chExt cx="1280726" cy="3383675"/>
          </a:xfrm>
        </p:grpSpPr>
        <p:sp>
          <p:nvSpPr>
            <p:cNvPr id="1447" name="Google Shape;1447;p15"/>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5"/>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5"/>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5"/>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5"/>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5"/>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5"/>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5"/>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5"/>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5"/>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5"/>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5"/>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5"/>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5"/>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5"/>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5"/>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5"/>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5"/>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5"/>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5"/>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7" name="Google Shape;1467;p15"/>
          <p:cNvGrpSpPr/>
          <p:nvPr/>
        </p:nvGrpSpPr>
        <p:grpSpPr>
          <a:xfrm rot="-5400000">
            <a:off x="6321128" y="2391309"/>
            <a:ext cx="1715384" cy="3918269"/>
            <a:chOff x="10706378" y="539509"/>
            <a:chExt cx="1715384" cy="3918269"/>
          </a:xfrm>
        </p:grpSpPr>
        <p:sp>
          <p:nvSpPr>
            <p:cNvPr id="1468" name="Google Shape;1468;p15"/>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5"/>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5"/>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5"/>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5"/>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5"/>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5"/>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5"/>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5"/>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5"/>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5"/>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5"/>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5"/>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5"/>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5"/>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5"/>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5"/>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5" name="Google Shape;1485;p15"/>
          <p:cNvGrpSpPr/>
          <p:nvPr/>
        </p:nvGrpSpPr>
        <p:grpSpPr>
          <a:xfrm rot="-5400000">
            <a:off x="5632457" y="-1028869"/>
            <a:ext cx="737423" cy="2819744"/>
            <a:chOff x="12445182" y="1003506"/>
            <a:chExt cx="737423" cy="2819744"/>
          </a:xfrm>
        </p:grpSpPr>
        <p:sp>
          <p:nvSpPr>
            <p:cNvPr id="1486" name="Google Shape;1486;p15"/>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5"/>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5"/>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5"/>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5"/>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5"/>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5"/>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5"/>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5"/>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5"/>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5"/>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5"/>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5"/>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5"/>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5"/>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5"/>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5"/>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3" name="Google Shape;1503;p15"/>
          <p:cNvGrpSpPr/>
          <p:nvPr/>
        </p:nvGrpSpPr>
        <p:grpSpPr>
          <a:xfrm>
            <a:off x="-2" y="9"/>
            <a:ext cx="3985907" cy="3918269"/>
            <a:chOff x="2524675" y="238075"/>
            <a:chExt cx="1178600" cy="1158600"/>
          </a:xfrm>
        </p:grpSpPr>
        <p:sp>
          <p:nvSpPr>
            <p:cNvPr id="1504" name="Google Shape;1504;p15"/>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5"/>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5"/>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5"/>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5"/>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5"/>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5"/>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5"/>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5"/>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5"/>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5"/>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5"/>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5"/>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5"/>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5"/>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5"/>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5"/>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5"/>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5"/>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5"/>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5"/>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5"/>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5"/>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5"/>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5"/>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5"/>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5"/>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5"/>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5"/>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5"/>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5"/>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5"/>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5"/>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5"/>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5"/>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5"/>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5"/>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5"/>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5"/>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5"/>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5"/>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5"/>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5"/>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5"/>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5"/>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5"/>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5"/>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5"/>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5"/>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5"/>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5"/>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5"/>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5"/>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5"/>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8" name="Google Shape;1558;p15"/>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9" name="Google Shape;1559;p15"/>
          <p:cNvGrpSpPr/>
          <p:nvPr/>
        </p:nvGrpSpPr>
        <p:grpSpPr>
          <a:xfrm>
            <a:off x="5954700" y="0"/>
            <a:ext cx="3189300" cy="1619850"/>
            <a:chOff x="4185675" y="845125"/>
            <a:chExt cx="3189300" cy="1619850"/>
          </a:xfrm>
        </p:grpSpPr>
        <p:sp>
          <p:nvSpPr>
            <p:cNvPr id="1560" name="Google Shape;1560;p15"/>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5"/>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5"/>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
    <p:spTree>
      <p:nvGrpSpPr>
        <p:cNvPr id="1563" name="Shape 1563"/>
        <p:cNvGrpSpPr/>
        <p:nvPr/>
      </p:nvGrpSpPr>
      <p:grpSpPr>
        <a:xfrm>
          <a:off x="0" y="0"/>
          <a:ext cx="0" cy="0"/>
          <a:chOff x="0" y="0"/>
          <a:chExt cx="0" cy="0"/>
        </a:xfrm>
      </p:grpSpPr>
      <p:grpSp>
        <p:nvGrpSpPr>
          <p:cNvPr id="1564" name="Google Shape;1564;p16"/>
          <p:cNvGrpSpPr/>
          <p:nvPr/>
        </p:nvGrpSpPr>
        <p:grpSpPr>
          <a:xfrm>
            <a:off x="39701" y="-10"/>
            <a:ext cx="3277907" cy="1263055"/>
            <a:chOff x="1766764" y="-4125385"/>
            <a:chExt cx="3277907" cy="1263055"/>
          </a:xfrm>
        </p:grpSpPr>
        <p:sp>
          <p:nvSpPr>
            <p:cNvPr id="1565" name="Google Shape;1565;p16"/>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6"/>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6"/>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6"/>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6"/>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6"/>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6"/>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6"/>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6"/>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6"/>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6"/>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6"/>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6"/>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6"/>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6"/>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6"/>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6"/>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6"/>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6"/>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6"/>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6"/>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6"/>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6"/>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6"/>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6"/>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6"/>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1" name="Google Shape;1591;p16"/>
          <p:cNvSpPr txBox="1"/>
          <p:nvPr>
            <p:ph idx="1" type="subTitle"/>
          </p:nvPr>
        </p:nvSpPr>
        <p:spPr>
          <a:xfrm>
            <a:off x="1672838" y="1459822"/>
            <a:ext cx="24375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2" name="Google Shape;1592;p16"/>
          <p:cNvSpPr txBox="1"/>
          <p:nvPr>
            <p:ph idx="2" type="subTitle"/>
          </p:nvPr>
        </p:nvSpPr>
        <p:spPr>
          <a:xfrm>
            <a:off x="1679574" y="1811275"/>
            <a:ext cx="2633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3" name="Google Shape;1593;p16"/>
          <p:cNvSpPr txBox="1"/>
          <p:nvPr>
            <p:ph idx="3" type="subTitle"/>
          </p:nvPr>
        </p:nvSpPr>
        <p:spPr>
          <a:xfrm>
            <a:off x="1672838" y="2777222"/>
            <a:ext cx="24375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4" name="Google Shape;1594;p16"/>
          <p:cNvSpPr txBox="1"/>
          <p:nvPr>
            <p:ph idx="4" type="subTitle"/>
          </p:nvPr>
        </p:nvSpPr>
        <p:spPr>
          <a:xfrm>
            <a:off x="1679500" y="3128675"/>
            <a:ext cx="2633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5" name="Google Shape;1595;p16"/>
          <p:cNvSpPr txBox="1"/>
          <p:nvPr>
            <p:ph idx="5" type="subTitle"/>
          </p:nvPr>
        </p:nvSpPr>
        <p:spPr>
          <a:xfrm>
            <a:off x="5644438" y="1459822"/>
            <a:ext cx="23946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6" name="Google Shape;1596;p16"/>
          <p:cNvSpPr txBox="1"/>
          <p:nvPr>
            <p:ph idx="6" type="subTitle"/>
          </p:nvPr>
        </p:nvSpPr>
        <p:spPr>
          <a:xfrm>
            <a:off x="5644438" y="1811272"/>
            <a:ext cx="2633400" cy="60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7" name="Google Shape;1597;p16"/>
          <p:cNvSpPr txBox="1"/>
          <p:nvPr>
            <p:ph idx="7" type="subTitle"/>
          </p:nvPr>
        </p:nvSpPr>
        <p:spPr>
          <a:xfrm>
            <a:off x="5644438" y="2777222"/>
            <a:ext cx="23946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8" name="Google Shape;1598;p16"/>
          <p:cNvSpPr txBox="1"/>
          <p:nvPr>
            <p:ph idx="8" type="subTitle"/>
          </p:nvPr>
        </p:nvSpPr>
        <p:spPr>
          <a:xfrm>
            <a:off x="5644438" y="3128672"/>
            <a:ext cx="2633400" cy="60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9" name="Google Shape;1599;p16"/>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600" name="Google Shape;1600;p16"/>
          <p:cNvGrpSpPr/>
          <p:nvPr/>
        </p:nvGrpSpPr>
        <p:grpSpPr>
          <a:xfrm flipH="1" rot="10800000">
            <a:off x="12" y="-12"/>
            <a:ext cx="1653219" cy="1712776"/>
            <a:chOff x="-13316" y="2920278"/>
            <a:chExt cx="2145923" cy="2223230"/>
          </a:xfrm>
        </p:grpSpPr>
        <p:grpSp>
          <p:nvGrpSpPr>
            <p:cNvPr id="1601" name="Google Shape;1601;p16"/>
            <p:cNvGrpSpPr/>
            <p:nvPr/>
          </p:nvGrpSpPr>
          <p:grpSpPr>
            <a:xfrm>
              <a:off x="-13316" y="2920278"/>
              <a:ext cx="2145923" cy="2223230"/>
              <a:chOff x="-13316" y="2920278"/>
              <a:chExt cx="2145923" cy="2223230"/>
            </a:xfrm>
          </p:grpSpPr>
          <p:sp>
            <p:nvSpPr>
              <p:cNvPr id="1602" name="Google Shape;1602;p16"/>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6"/>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4" name="Google Shape;1604;p16"/>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5" name="Google Shape;1605;p16"/>
          <p:cNvGrpSpPr/>
          <p:nvPr/>
        </p:nvGrpSpPr>
        <p:grpSpPr>
          <a:xfrm flipH="1">
            <a:off x="5303899" y="2549283"/>
            <a:ext cx="3840097" cy="2558635"/>
            <a:chOff x="235225" y="2771600"/>
            <a:chExt cx="3133750" cy="2088000"/>
          </a:xfrm>
        </p:grpSpPr>
        <p:sp>
          <p:nvSpPr>
            <p:cNvPr id="1606" name="Google Shape;1606;p16"/>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6"/>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6"/>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6"/>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6"/>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1" name="Google Shape;1611;p16"/>
          <p:cNvGrpSpPr/>
          <p:nvPr/>
        </p:nvGrpSpPr>
        <p:grpSpPr>
          <a:xfrm>
            <a:off x="5866101" y="3880440"/>
            <a:ext cx="3277907" cy="1263055"/>
            <a:chOff x="1766764" y="-4125385"/>
            <a:chExt cx="3277907" cy="1263055"/>
          </a:xfrm>
        </p:grpSpPr>
        <p:sp>
          <p:nvSpPr>
            <p:cNvPr id="1612" name="Google Shape;1612;p16"/>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6"/>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6"/>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6"/>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6"/>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6"/>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6"/>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6"/>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6"/>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6"/>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6"/>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6"/>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6"/>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6"/>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6"/>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6"/>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6"/>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6"/>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6"/>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6"/>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6"/>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6"/>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6"/>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6"/>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6"/>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6"/>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1638" name="Shape 1638"/>
        <p:cNvGrpSpPr/>
        <p:nvPr/>
      </p:nvGrpSpPr>
      <p:grpSpPr>
        <a:xfrm>
          <a:off x="0" y="0"/>
          <a:ext cx="0" cy="0"/>
          <a:chOff x="0" y="0"/>
          <a:chExt cx="0" cy="0"/>
        </a:xfrm>
      </p:grpSpPr>
      <p:grpSp>
        <p:nvGrpSpPr>
          <p:cNvPr id="1639" name="Google Shape;1639;p17"/>
          <p:cNvGrpSpPr/>
          <p:nvPr/>
        </p:nvGrpSpPr>
        <p:grpSpPr>
          <a:xfrm>
            <a:off x="39701" y="-10"/>
            <a:ext cx="3277907" cy="1263055"/>
            <a:chOff x="1766764" y="-4125385"/>
            <a:chExt cx="3277907" cy="1263055"/>
          </a:xfrm>
        </p:grpSpPr>
        <p:sp>
          <p:nvSpPr>
            <p:cNvPr id="1640" name="Google Shape;1640;p17"/>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7"/>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7"/>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7"/>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7"/>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7"/>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7"/>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7"/>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7"/>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7"/>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7"/>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7"/>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7"/>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7"/>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7"/>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7"/>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7"/>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7"/>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7"/>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7"/>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7"/>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7"/>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7"/>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7"/>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7"/>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7"/>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6" name="Google Shape;1666;p17"/>
          <p:cNvSpPr txBox="1"/>
          <p:nvPr>
            <p:ph idx="1" type="subTitle"/>
          </p:nvPr>
        </p:nvSpPr>
        <p:spPr>
          <a:xfrm>
            <a:off x="3689242" y="1333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67" name="Google Shape;1667;p17"/>
          <p:cNvSpPr txBox="1"/>
          <p:nvPr>
            <p:ph idx="2" type="subTitle"/>
          </p:nvPr>
        </p:nvSpPr>
        <p:spPr>
          <a:xfrm>
            <a:off x="3331942" y="1684475"/>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68" name="Google Shape;1668;p17"/>
          <p:cNvSpPr txBox="1"/>
          <p:nvPr>
            <p:ph idx="3" type="subTitle"/>
          </p:nvPr>
        </p:nvSpPr>
        <p:spPr>
          <a:xfrm>
            <a:off x="6307983" y="1333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69" name="Google Shape;1669;p17"/>
          <p:cNvSpPr txBox="1"/>
          <p:nvPr>
            <p:ph idx="4" type="subTitle"/>
          </p:nvPr>
        </p:nvSpPr>
        <p:spPr>
          <a:xfrm>
            <a:off x="5950683" y="1684475"/>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0" name="Google Shape;1670;p17"/>
          <p:cNvSpPr txBox="1"/>
          <p:nvPr>
            <p:ph idx="5" type="subTitle"/>
          </p:nvPr>
        </p:nvSpPr>
        <p:spPr>
          <a:xfrm>
            <a:off x="1070525" y="1333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1" name="Google Shape;1671;p17"/>
          <p:cNvSpPr txBox="1"/>
          <p:nvPr>
            <p:ph idx="6" type="subTitle"/>
          </p:nvPr>
        </p:nvSpPr>
        <p:spPr>
          <a:xfrm>
            <a:off x="713225" y="1684550"/>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2" name="Google Shape;1672;p17"/>
          <p:cNvSpPr txBox="1"/>
          <p:nvPr>
            <p:ph idx="7" type="subTitle"/>
          </p:nvPr>
        </p:nvSpPr>
        <p:spPr>
          <a:xfrm>
            <a:off x="3689242" y="2931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3" name="Google Shape;1673;p17"/>
          <p:cNvSpPr txBox="1"/>
          <p:nvPr>
            <p:ph idx="8" type="subTitle"/>
          </p:nvPr>
        </p:nvSpPr>
        <p:spPr>
          <a:xfrm>
            <a:off x="3331942" y="3281838"/>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4" name="Google Shape;1674;p17"/>
          <p:cNvSpPr txBox="1"/>
          <p:nvPr>
            <p:ph idx="9" type="subTitle"/>
          </p:nvPr>
        </p:nvSpPr>
        <p:spPr>
          <a:xfrm>
            <a:off x="6307983" y="2931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5" name="Google Shape;1675;p17"/>
          <p:cNvSpPr txBox="1"/>
          <p:nvPr>
            <p:ph idx="13" type="subTitle"/>
          </p:nvPr>
        </p:nvSpPr>
        <p:spPr>
          <a:xfrm>
            <a:off x="5950683" y="3281838"/>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6" name="Google Shape;1676;p17"/>
          <p:cNvSpPr txBox="1"/>
          <p:nvPr>
            <p:ph idx="14" type="subTitle"/>
          </p:nvPr>
        </p:nvSpPr>
        <p:spPr>
          <a:xfrm>
            <a:off x="1070525" y="2931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7" name="Google Shape;1677;p17"/>
          <p:cNvSpPr txBox="1"/>
          <p:nvPr>
            <p:ph idx="15" type="subTitle"/>
          </p:nvPr>
        </p:nvSpPr>
        <p:spPr>
          <a:xfrm>
            <a:off x="713225" y="3281838"/>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8" name="Google Shape;1678;p17"/>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679" name="Google Shape;1679;p17"/>
          <p:cNvGrpSpPr/>
          <p:nvPr/>
        </p:nvGrpSpPr>
        <p:grpSpPr>
          <a:xfrm rot="10800000">
            <a:off x="5303899" y="8"/>
            <a:ext cx="3840097" cy="2558635"/>
            <a:chOff x="235225" y="2771600"/>
            <a:chExt cx="3133750" cy="2088000"/>
          </a:xfrm>
        </p:grpSpPr>
        <p:sp>
          <p:nvSpPr>
            <p:cNvPr id="1680" name="Google Shape;1680;p1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5" name="Google Shape;1685;p17"/>
          <p:cNvGrpSpPr/>
          <p:nvPr/>
        </p:nvGrpSpPr>
        <p:grpSpPr>
          <a:xfrm flipH="1" rot="10800000">
            <a:off x="-1" y="8"/>
            <a:ext cx="3840097" cy="2558635"/>
            <a:chOff x="235225" y="2771600"/>
            <a:chExt cx="3133750" cy="2088000"/>
          </a:xfrm>
        </p:grpSpPr>
        <p:sp>
          <p:nvSpPr>
            <p:cNvPr id="1686" name="Google Shape;1686;p1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1" name="Google Shape;1691;p17"/>
          <p:cNvGrpSpPr/>
          <p:nvPr/>
        </p:nvGrpSpPr>
        <p:grpSpPr>
          <a:xfrm>
            <a:off x="5858251" y="-10"/>
            <a:ext cx="3277907" cy="1263055"/>
            <a:chOff x="1766764" y="-4125385"/>
            <a:chExt cx="3277907" cy="1263055"/>
          </a:xfrm>
        </p:grpSpPr>
        <p:sp>
          <p:nvSpPr>
            <p:cNvPr id="1692" name="Google Shape;1692;p17"/>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7"/>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7"/>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7"/>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7"/>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7"/>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7"/>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7"/>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7"/>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7"/>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7"/>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7"/>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7"/>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7"/>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7"/>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7"/>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7"/>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7"/>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7"/>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7"/>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7"/>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7"/>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7"/>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7"/>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7"/>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7"/>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1718" name="Shape 1718"/>
        <p:cNvGrpSpPr/>
        <p:nvPr/>
      </p:nvGrpSpPr>
      <p:grpSpPr>
        <a:xfrm>
          <a:off x="0" y="0"/>
          <a:ext cx="0" cy="0"/>
          <a:chOff x="0" y="0"/>
          <a:chExt cx="0" cy="0"/>
        </a:xfrm>
      </p:grpSpPr>
      <p:grpSp>
        <p:nvGrpSpPr>
          <p:cNvPr id="1719" name="Google Shape;1719;p18"/>
          <p:cNvGrpSpPr/>
          <p:nvPr/>
        </p:nvGrpSpPr>
        <p:grpSpPr>
          <a:xfrm>
            <a:off x="-13316" y="-76200"/>
            <a:ext cx="9164698" cy="5208136"/>
            <a:chOff x="-13316" y="0"/>
            <a:chExt cx="9164698" cy="5208136"/>
          </a:xfrm>
        </p:grpSpPr>
        <p:sp>
          <p:nvSpPr>
            <p:cNvPr id="1720" name="Google Shape;1720;p18"/>
            <p:cNvSpPr/>
            <p:nvPr/>
          </p:nvSpPr>
          <p:spPr>
            <a:xfrm rot="-5400000">
              <a:off x="7250175" y="38665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8"/>
            <p:cNvSpPr/>
            <p:nvPr/>
          </p:nvSpPr>
          <p:spPr>
            <a:xfrm rot="10800000">
              <a:off x="-13306" y="64636"/>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8"/>
            <p:cNvSpPr/>
            <p:nvPr/>
          </p:nvSpPr>
          <p:spPr>
            <a:xfrm rot="10800000">
              <a:off x="-13316" y="64644"/>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8"/>
            <p:cNvSpPr/>
            <p:nvPr/>
          </p:nvSpPr>
          <p:spPr>
            <a:xfrm flipH="1" rot="10800000">
              <a:off x="7005459" y="6463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8"/>
            <p:cNvSpPr/>
            <p:nvPr/>
          </p:nvSpPr>
          <p:spPr>
            <a:xfrm rot="10800000">
              <a:off x="-5928" y="4190754"/>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8"/>
            <p:cNvSpPr/>
            <p:nvPr/>
          </p:nvSpPr>
          <p:spPr>
            <a:xfrm>
              <a:off x="7099721" y="3732512"/>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6" name="Google Shape;1726;p18"/>
            <p:cNvGrpSpPr/>
            <p:nvPr/>
          </p:nvGrpSpPr>
          <p:grpSpPr>
            <a:xfrm rot="10800000">
              <a:off x="1431" y="1824456"/>
              <a:ext cx="1280726" cy="3383675"/>
              <a:chOff x="9196698" y="950579"/>
              <a:chExt cx="1280726" cy="3383675"/>
            </a:xfrm>
          </p:grpSpPr>
          <p:sp>
            <p:nvSpPr>
              <p:cNvPr id="1727" name="Google Shape;1727;p18"/>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8"/>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8"/>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8"/>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8"/>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8"/>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8"/>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8"/>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8"/>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8"/>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8"/>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8"/>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8"/>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8"/>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8"/>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8"/>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8"/>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8"/>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8"/>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8"/>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18"/>
            <p:cNvGrpSpPr/>
            <p:nvPr/>
          </p:nvGrpSpPr>
          <p:grpSpPr>
            <a:xfrm rot="5400000">
              <a:off x="1101555" y="-1101443"/>
              <a:ext cx="1715384" cy="3918269"/>
              <a:chOff x="10706378" y="539509"/>
              <a:chExt cx="1715384" cy="3918269"/>
            </a:xfrm>
          </p:grpSpPr>
          <p:sp>
            <p:nvSpPr>
              <p:cNvPr id="1748" name="Google Shape;1748;p18"/>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8"/>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8"/>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8"/>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8"/>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8"/>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8"/>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8"/>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8"/>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8"/>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8"/>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8"/>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8"/>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8"/>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8"/>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8"/>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8"/>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5" name="Google Shape;1765;p18"/>
            <p:cNvGrpSpPr/>
            <p:nvPr/>
          </p:nvGrpSpPr>
          <p:grpSpPr>
            <a:xfrm rot="5400000">
              <a:off x="2768187" y="3417261"/>
              <a:ext cx="737423" cy="2819744"/>
              <a:chOff x="12445182" y="1003506"/>
              <a:chExt cx="737423" cy="2819744"/>
            </a:xfrm>
          </p:grpSpPr>
          <p:sp>
            <p:nvSpPr>
              <p:cNvPr id="1766" name="Google Shape;1766;p18"/>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8"/>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8"/>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8"/>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8"/>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8"/>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8"/>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8"/>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8"/>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8"/>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8"/>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8"/>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8"/>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8"/>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8"/>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8"/>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8"/>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3" name="Google Shape;1783;p18"/>
            <p:cNvGrpSpPr/>
            <p:nvPr/>
          </p:nvGrpSpPr>
          <p:grpSpPr>
            <a:xfrm rot="10800000">
              <a:off x="5152162" y="1289857"/>
              <a:ext cx="3985907" cy="3918269"/>
              <a:chOff x="2524675" y="238075"/>
              <a:chExt cx="1178600" cy="1158600"/>
            </a:xfrm>
          </p:grpSpPr>
          <p:sp>
            <p:nvSpPr>
              <p:cNvPr id="1784" name="Google Shape;1784;p1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8" name="Google Shape;1838;p18"/>
            <p:cNvGrpSpPr/>
            <p:nvPr/>
          </p:nvGrpSpPr>
          <p:grpSpPr>
            <a:xfrm rot="10800000">
              <a:off x="5297971" y="58692"/>
              <a:ext cx="3840097" cy="2558635"/>
              <a:chOff x="235225" y="2771600"/>
              <a:chExt cx="3133750" cy="2088000"/>
            </a:xfrm>
          </p:grpSpPr>
          <p:sp>
            <p:nvSpPr>
              <p:cNvPr id="1839" name="Google Shape;1839;p1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4" name="Google Shape;1844;p18"/>
            <p:cNvSpPr/>
            <p:nvPr/>
          </p:nvSpPr>
          <p:spPr>
            <a:xfrm flipH="1" rot="10800000">
              <a:off x="7725354" y="4664761"/>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5" name="Google Shape;1845;p18"/>
            <p:cNvGrpSpPr/>
            <p:nvPr/>
          </p:nvGrpSpPr>
          <p:grpSpPr>
            <a:xfrm rot="10800000">
              <a:off x="-5933" y="3588286"/>
              <a:ext cx="3189300" cy="1619850"/>
              <a:chOff x="4185675" y="845125"/>
              <a:chExt cx="3189300" cy="1619850"/>
            </a:xfrm>
          </p:grpSpPr>
          <p:sp>
            <p:nvSpPr>
              <p:cNvPr id="1846" name="Google Shape;1846;p18"/>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8"/>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8"/>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49" name="Google Shape;1849;p18"/>
          <p:cNvSpPr txBox="1"/>
          <p:nvPr>
            <p:ph type="title"/>
          </p:nvPr>
        </p:nvSpPr>
        <p:spPr>
          <a:xfrm>
            <a:off x="2952375" y="792400"/>
            <a:ext cx="3677100" cy="458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50" name="Google Shape;1850;p18"/>
          <p:cNvSpPr txBox="1"/>
          <p:nvPr/>
        </p:nvSpPr>
        <p:spPr>
          <a:xfrm>
            <a:off x="901075" y="3134675"/>
            <a:ext cx="7529700" cy="676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500">
                <a:solidFill>
                  <a:schemeClr val="dk1"/>
                </a:solidFill>
                <a:latin typeface="Manjari"/>
                <a:ea typeface="Manjari"/>
                <a:cs typeface="Manjari"/>
                <a:sym typeface="Manjari"/>
              </a:rPr>
              <a:t>CREDITS: This presentation template was created by </a:t>
            </a:r>
            <a:r>
              <a:rPr b="1" lang="en" sz="1500">
                <a:solidFill>
                  <a:schemeClr val="dk1"/>
                </a:solidFill>
                <a:uFill>
                  <a:noFill/>
                </a:uFill>
                <a:latin typeface="Manjari"/>
                <a:ea typeface="Manjari"/>
                <a:cs typeface="Manjari"/>
                <a:sym typeface="Manjari"/>
                <a:hlinkClick r:id="rId2">
                  <a:extLst>
                    <a:ext uri="{A12FA001-AC4F-418D-AE19-62706E023703}">
                      <ahyp:hlinkClr val="tx"/>
                    </a:ext>
                  </a:extLst>
                </a:hlinkClick>
              </a:rPr>
              <a:t>Slidesgo</a:t>
            </a:r>
            <a:r>
              <a:rPr lang="en" sz="1500">
                <a:solidFill>
                  <a:schemeClr val="dk1"/>
                </a:solidFill>
                <a:latin typeface="Manjari"/>
                <a:ea typeface="Manjari"/>
                <a:cs typeface="Manjari"/>
                <a:sym typeface="Manjari"/>
              </a:rPr>
              <a:t>, including icons</a:t>
            </a:r>
            <a:endParaRPr sz="1500">
              <a:solidFill>
                <a:schemeClr val="dk1"/>
              </a:solidFill>
              <a:latin typeface="Manjari"/>
              <a:ea typeface="Manjari"/>
              <a:cs typeface="Manjari"/>
              <a:sym typeface="Manjari"/>
            </a:endParaRPr>
          </a:p>
          <a:p>
            <a:pPr indent="0" lvl="0" marL="0" rtl="0" algn="ctr">
              <a:lnSpc>
                <a:spcPct val="100000"/>
              </a:lnSpc>
              <a:spcBef>
                <a:spcPts val="0"/>
              </a:spcBef>
              <a:spcAft>
                <a:spcPts val="0"/>
              </a:spcAft>
              <a:buNone/>
            </a:pPr>
            <a:r>
              <a:rPr lang="en" sz="1500">
                <a:solidFill>
                  <a:schemeClr val="dk1"/>
                </a:solidFill>
                <a:latin typeface="Manjari"/>
                <a:ea typeface="Manjari"/>
                <a:cs typeface="Manjari"/>
                <a:sym typeface="Manjari"/>
              </a:rPr>
              <a:t>b</a:t>
            </a:r>
            <a:r>
              <a:rPr lang="en" sz="1500">
                <a:solidFill>
                  <a:schemeClr val="dk1"/>
                </a:solidFill>
                <a:latin typeface="Manjari"/>
                <a:ea typeface="Manjari"/>
                <a:cs typeface="Manjari"/>
                <a:sym typeface="Manjari"/>
              </a:rPr>
              <a:t>y</a:t>
            </a:r>
            <a:r>
              <a:rPr lang="en" sz="1500">
                <a:solidFill>
                  <a:schemeClr val="dk1"/>
                </a:solidFill>
                <a:latin typeface="Manjari"/>
                <a:ea typeface="Manjari"/>
                <a:cs typeface="Manjari"/>
                <a:sym typeface="Manjari"/>
              </a:rPr>
              <a:t> </a:t>
            </a:r>
            <a:r>
              <a:rPr b="1" lang="en" sz="1500">
                <a:solidFill>
                  <a:schemeClr val="dk1"/>
                </a:solidFill>
                <a:uFill>
                  <a:noFill/>
                </a:uFill>
                <a:latin typeface="Manjari"/>
                <a:ea typeface="Manjari"/>
                <a:cs typeface="Manjari"/>
                <a:sym typeface="Manjari"/>
                <a:hlinkClick r:id="rId3">
                  <a:extLst>
                    <a:ext uri="{A12FA001-AC4F-418D-AE19-62706E023703}">
                      <ahyp:hlinkClr val="tx"/>
                    </a:ext>
                  </a:extLst>
                </a:hlinkClick>
              </a:rPr>
              <a:t>Flaticon</a:t>
            </a:r>
            <a:r>
              <a:rPr lang="en" sz="1500">
                <a:solidFill>
                  <a:schemeClr val="dk1"/>
                </a:solidFill>
                <a:latin typeface="Manjari"/>
                <a:ea typeface="Manjari"/>
                <a:cs typeface="Manjari"/>
                <a:sym typeface="Manjari"/>
              </a:rPr>
              <a:t>, infographics &amp; images by </a:t>
            </a:r>
            <a:r>
              <a:rPr b="1" lang="en" sz="1500">
                <a:solidFill>
                  <a:schemeClr val="dk1"/>
                </a:solidFill>
                <a:uFill>
                  <a:noFill/>
                </a:uFill>
                <a:latin typeface="Manjari"/>
                <a:ea typeface="Manjari"/>
                <a:cs typeface="Manjari"/>
                <a:sym typeface="Manjari"/>
                <a:hlinkClick r:id="rId4">
                  <a:extLst>
                    <a:ext uri="{A12FA001-AC4F-418D-AE19-62706E023703}">
                      <ahyp:hlinkClr val="tx"/>
                    </a:ext>
                  </a:extLst>
                </a:hlinkClick>
              </a:rPr>
              <a:t>Freepik</a:t>
            </a:r>
            <a:endParaRPr b="1" sz="1500">
              <a:solidFill>
                <a:schemeClr val="dk1"/>
              </a:solidFill>
              <a:latin typeface="Manjari"/>
              <a:ea typeface="Manjari"/>
              <a:cs typeface="Manjari"/>
              <a:sym typeface="Manjari"/>
            </a:endParaRPr>
          </a:p>
        </p:txBody>
      </p:sp>
      <p:sp>
        <p:nvSpPr>
          <p:cNvPr id="1851" name="Google Shape;1851;p18"/>
          <p:cNvSpPr txBox="1"/>
          <p:nvPr>
            <p:ph idx="1" type="subTitle"/>
          </p:nvPr>
        </p:nvSpPr>
        <p:spPr>
          <a:xfrm>
            <a:off x="713275" y="4135975"/>
            <a:ext cx="7717500" cy="35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52" name="Google Shape;1852;p18"/>
          <p:cNvSpPr txBox="1"/>
          <p:nvPr>
            <p:ph idx="2" type="subTitle"/>
          </p:nvPr>
        </p:nvSpPr>
        <p:spPr>
          <a:xfrm>
            <a:off x="713225" y="1444825"/>
            <a:ext cx="7717500" cy="986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100"/>
              <a:buNone/>
              <a:defRPr sz="1500"/>
            </a:lvl1pPr>
            <a:lvl2pPr lvl="1" rtl="0">
              <a:spcBef>
                <a:spcPts val="10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8">
    <p:spTree>
      <p:nvGrpSpPr>
        <p:cNvPr id="1853" name="Shape 1853"/>
        <p:cNvGrpSpPr/>
        <p:nvPr/>
      </p:nvGrpSpPr>
      <p:grpSpPr>
        <a:xfrm>
          <a:off x="0" y="0"/>
          <a:ext cx="0" cy="0"/>
          <a:chOff x="0" y="0"/>
          <a:chExt cx="0" cy="0"/>
        </a:xfrm>
      </p:grpSpPr>
      <p:sp>
        <p:nvSpPr>
          <p:cNvPr id="1854" name="Google Shape;1854;p19"/>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a:spcBef>
                <a:spcPts val="0"/>
              </a:spcBef>
              <a:spcAft>
                <a:spcPts val="0"/>
              </a:spcAft>
              <a:buSzPts val="2500"/>
              <a:buNone/>
              <a:defRPr/>
            </a:lvl1pPr>
            <a:lvl2pPr lvl="1">
              <a:spcBef>
                <a:spcPts val="0"/>
              </a:spcBef>
              <a:spcAft>
                <a:spcPts val="0"/>
              </a:spcAft>
              <a:buSzPts val="3500"/>
              <a:buNone/>
              <a:defRPr>
                <a:latin typeface="Manjari"/>
                <a:ea typeface="Manjari"/>
                <a:cs typeface="Manjari"/>
                <a:sym typeface="Manjari"/>
              </a:defRPr>
            </a:lvl2pPr>
            <a:lvl3pPr lvl="2">
              <a:spcBef>
                <a:spcPts val="0"/>
              </a:spcBef>
              <a:spcAft>
                <a:spcPts val="0"/>
              </a:spcAft>
              <a:buSzPts val="3500"/>
              <a:buNone/>
              <a:defRPr>
                <a:latin typeface="Manjari"/>
                <a:ea typeface="Manjari"/>
                <a:cs typeface="Manjari"/>
                <a:sym typeface="Manjari"/>
              </a:defRPr>
            </a:lvl3pPr>
            <a:lvl4pPr lvl="3">
              <a:spcBef>
                <a:spcPts val="0"/>
              </a:spcBef>
              <a:spcAft>
                <a:spcPts val="0"/>
              </a:spcAft>
              <a:buSzPts val="3500"/>
              <a:buNone/>
              <a:defRPr>
                <a:latin typeface="Manjari"/>
                <a:ea typeface="Manjari"/>
                <a:cs typeface="Manjari"/>
                <a:sym typeface="Manjari"/>
              </a:defRPr>
            </a:lvl4pPr>
            <a:lvl5pPr lvl="4">
              <a:spcBef>
                <a:spcPts val="0"/>
              </a:spcBef>
              <a:spcAft>
                <a:spcPts val="0"/>
              </a:spcAft>
              <a:buSzPts val="3500"/>
              <a:buNone/>
              <a:defRPr>
                <a:latin typeface="Manjari"/>
                <a:ea typeface="Manjari"/>
                <a:cs typeface="Manjari"/>
                <a:sym typeface="Manjari"/>
              </a:defRPr>
            </a:lvl5pPr>
            <a:lvl6pPr lvl="5">
              <a:spcBef>
                <a:spcPts val="0"/>
              </a:spcBef>
              <a:spcAft>
                <a:spcPts val="0"/>
              </a:spcAft>
              <a:buSzPts val="3500"/>
              <a:buNone/>
              <a:defRPr>
                <a:latin typeface="Manjari"/>
                <a:ea typeface="Manjari"/>
                <a:cs typeface="Manjari"/>
                <a:sym typeface="Manjari"/>
              </a:defRPr>
            </a:lvl6pPr>
            <a:lvl7pPr lvl="6">
              <a:spcBef>
                <a:spcPts val="0"/>
              </a:spcBef>
              <a:spcAft>
                <a:spcPts val="0"/>
              </a:spcAft>
              <a:buSzPts val="3500"/>
              <a:buNone/>
              <a:defRPr>
                <a:latin typeface="Manjari"/>
                <a:ea typeface="Manjari"/>
                <a:cs typeface="Manjari"/>
                <a:sym typeface="Manjari"/>
              </a:defRPr>
            </a:lvl7pPr>
            <a:lvl8pPr lvl="7">
              <a:spcBef>
                <a:spcPts val="0"/>
              </a:spcBef>
              <a:spcAft>
                <a:spcPts val="0"/>
              </a:spcAft>
              <a:buSzPts val="3500"/>
              <a:buNone/>
              <a:defRPr>
                <a:latin typeface="Manjari"/>
                <a:ea typeface="Manjari"/>
                <a:cs typeface="Manjari"/>
                <a:sym typeface="Manjari"/>
              </a:defRPr>
            </a:lvl8pPr>
            <a:lvl9pPr lvl="8">
              <a:spcBef>
                <a:spcPts val="0"/>
              </a:spcBef>
              <a:spcAft>
                <a:spcPts val="0"/>
              </a:spcAft>
              <a:buSzPts val="3500"/>
              <a:buNone/>
              <a:defRPr>
                <a:latin typeface="Manjari"/>
                <a:ea typeface="Manjari"/>
                <a:cs typeface="Manjari"/>
                <a:sym typeface="Manjari"/>
              </a:defRPr>
            </a:lvl9pPr>
          </a:lstStyle>
          <a:p/>
        </p:txBody>
      </p:sp>
      <p:sp>
        <p:nvSpPr>
          <p:cNvPr id="1855" name="Google Shape;1855;p19"/>
          <p:cNvSpPr txBox="1"/>
          <p:nvPr>
            <p:ph idx="1" type="subTitle"/>
          </p:nvPr>
        </p:nvSpPr>
        <p:spPr>
          <a:xfrm>
            <a:off x="724075" y="1553050"/>
            <a:ext cx="3840900" cy="22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856" name="Google Shape;1856;p19"/>
          <p:cNvSpPr txBox="1"/>
          <p:nvPr>
            <p:ph idx="2" type="subTitle"/>
          </p:nvPr>
        </p:nvSpPr>
        <p:spPr>
          <a:xfrm>
            <a:off x="4566700" y="1804375"/>
            <a:ext cx="3840600" cy="2795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5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857" name="Google Shape;1857;p19"/>
          <p:cNvSpPr txBox="1"/>
          <p:nvPr>
            <p:ph idx="3" type="subTitle"/>
          </p:nvPr>
        </p:nvSpPr>
        <p:spPr>
          <a:xfrm>
            <a:off x="724075" y="1804377"/>
            <a:ext cx="3840900" cy="2795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5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858" name="Google Shape;1858;p19"/>
          <p:cNvSpPr txBox="1"/>
          <p:nvPr>
            <p:ph idx="4" type="subTitle"/>
          </p:nvPr>
        </p:nvSpPr>
        <p:spPr>
          <a:xfrm>
            <a:off x="4564974" y="1553050"/>
            <a:ext cx="3840900" cy="22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grpSp>
        <p:nvGrpSpPr>
          <p:cNvPr id="1859" name="Google Shape;1859;p19"/>
          <p:cNvGrpSpPr/>
          <p:nvPr/>
        </p:nvGrpSpPr>
        <p:grpSpPr>
          <a:xfrm flipH="1">
            <a:off x="10" y="3399552"/>
            <a:ext cx="3931697" cy="1741540"/>
            <a:chOff x="1076310" y="3270752"/>
            <a:chExt cx="3931697" cy="1741540"/>
          </a:xfrm>
        </p:grpSpPr>
        <p:sp>
          <p:nvSpPr>
            <p:cNvPr id="1860" name="Google Shape;1860;p19"/>
            <p:cNvSpPr/>
            <p:nvPr/>
          </p:nvSpPr>
          <p:spPr>
            <a:xfrm>
              <a:off x="3402350" y="38718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1" name="Google Shape;1861;p19"/>
            <p:cNvGrpSpPr/>
            <p:nvPr/>
          </p:nvGrpSpPr>
          <p:grpSpPr>
            <a:xfrm rot="-5400000">
              <a:off x="2177753" y="2169309"/>
              <a:ext cx="1715384" cy="3918269"/>
              <a:chOff x="10706378" y="539509"/>
              <a:chExt cx="1715384" cy="3918269"/>
            </a:xfrm>
          </p:grpSpPr>
          <p:sp>
            <p:nvSpPr>
              <p:cNvPr id="1862" name="Google Shape;1862;p19"/>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9"/>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9"/>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9"/>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9"/>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9"/>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9"/>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9"/>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9"/>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9"/>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9"/>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9"/>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9"/>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9"/>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9"/>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9"/>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9"/>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79" name="Google Shape;1879;p19"/>
          <p:cNvSpPr/>
          <p:nvPr/>
        </p:nvSpPr>
        <p:spPr>
          <a:xfrm flipH="1">
            <a:off x="7178590" y="0"/>
            <a:ext cx="1965410" cy="1314283"/>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0" name="Google Shape;1880;p19"/>
          <p:cNvGrpSpPr/>
          <p:nvPr/>
        </p:nvGrpSpPr>
        <p:grpSpPr>
          <a:xfrm rot="-5400000">
            <a:off x="6873526" y="1007415"/>
            <a:ext cx="3277907" cy="1263055"/>
            <a:chOff x="1766764" y="-4125385"/>
            <a:chExt cx="3277907" cy="1263055"/>
          </a:xfrm>
        </p:grpSpPr>
        <p:sp>
          <p:nvSpPr>
            <p:cNvPr id="1881" name="Google Shape;1881;p1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7" name="Google Shape;1907;p19"/>
          <p:cNvGrpSpPr/>
          <p:nvPr/>
        </p:nvGrpSpPr>
        <p:grpSpPr>
          <a:xfrm>
            <a:off x="39701" y="-10"/>
            <a:ext cx="3277907" cy="1263055"/>
            <a:chOff x="1766764" y="-4125385"/>
            <a:chExt cx="3277907" cy="1263055"/>
          </a:xfrm>
        </p:grpSpPr>
        <p:sp>
          <p:nvSpPr>
            <p:cNvPr id="1908" name="Google Shape;1908;p1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9">
    <p:spTree>
      <p:nvGrpSpPr>
        <p:cNvPr id="1934" name="Shape 1934"/>
        <p:cNvGrpSpPr/>
        <p:nvPr/>
      </p:nvGrpSpPr>
      <p:grpSpPr>
        <a:xfrm>
          <a:off x="0" y="0"/>
          <a:ext cx="0" cy="0"/>
          <a:chOff x="0" y="0"/>
          <a:chExt cx="0" cy="0"/>
        </a:xfrm>
      </p:grpSpPr>
      <p:grpSp>
        <p:nvGrpSpPr>
          <p:cNvPr id="1935" name="Google Shape;1935;p20"/>
          <p:cNvGrpSpPr/>
          <p:nvPr/>
        </p:nvGrpSpPr>
        <p:grpSpPr>
          <a:xfrm>
            <a:off x="-2" y="9"/>
            <a:ext cx="3985907" cy="3918269"/>
            <a:chOff x="2524675" y="238075"/>
            <a:chExt cx="1178600" cy="1158600"/>
          </a:xfrm>
        </p:grpSpPr>
        <p:sp>
          <p:nvSpPr>
            <p:cNvPr id="1936" name="Google Shape;1936;p20"/>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0"/>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0"/>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0"/>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0"/>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0"/>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0"/>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0"/>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0"/>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0"/>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0"/>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0"/>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0"/>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0"/>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0"/>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0"/>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0"/>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0"/>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0"/>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0"/>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0"/>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0"/>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0"/>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0"/>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0"/>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0"/>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0"/>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0"/>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0"/>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0"/>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0"/>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0"/>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0"/>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0"/>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0"/>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0"/>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0"/>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0"/>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0"/>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0"/>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0"/>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0"/>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0"/>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0"/>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0"/>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0"/>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0"/>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0"/>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0"/>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0"/>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0"/>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0"/>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0"/>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0"/>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0" name="Google Shape;1990;p20"/>
          <p:cNvGrpSpPr/>
          <p:nvPr/>
        </p:nvGrpSpPr>
        <p:grpSpPr>
          <a:xfrm rot="10800000">
            <a:off x="5303899" y="8"/>
            <a:ext cx="3840097" cy="2558635"/>
            <a:chOff x="235225" y="2771600"/>
            <a:chExt cx="3133750" cy="2088000"/>
          </a:xfrm>
        </p:grpSpPr>
        <p:sp>
          <p:nvSpPr>
            <p:cNvPr id="1991" name="Google Shape;1991;p20"/>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0"/>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0"/>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0"/>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0"/>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6" name="Google Shape;1996;p20"/>
          <p:cNvGrpSpPr/>
          <p:nvPr/>
        </p:nvGrpSpPr>
        <p:grpSpPr>
          <a:xfrm flipH="1" rot="-5400000">
            <a:off x="-784725" y="2727175"/>
            <a:ext cx="3189300" cy="1619850"/>
            <a:chOff x="4185675" y="845125"/>
            <a:chExt cx="3189300" cy="1619850"/>
          </a:xfrm>
        </p:grpSpPr>
        <p:sp>
          <p:nvSpPr>
            <p:cNvPr id="1997" name="Google Shape;1997;p20"/>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0"/>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0"/>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0" name="Google Shape;2000;p20"/>
          <p:cNvSpPr txBox="1"/>
          <p:nvPr>
            <p:ph idx="1" type="subTitle"/>
          </p:nvPr>
        </p:nvSpPr>
        <p:spPr>
          <a:xfrm>
            <a:off x="810250" y="2737275"/>
            <a:ext cx="1788900" cy="1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1" name="Google Shape;2001;p20"/>
          <p:cNvSpPr txBox="1"/>
          <p:nvPr>
            <p:ph idx="2" type="subTitle"/>
          </p:nvPr>
        </p:nvSpPr>
        <p:spPr>
          <a:xfrm>
            <a:off x="810250" y="2957301"/>
            <a:ext cx="1788900" cy="84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2" name="Google Shape;2002;p20"/>
          <p:cNvSpPr txBox="1"/>
          <p:nvPr>
            <p:ph idx="3" type="subTitle"/>
          </p:nvPr>
        </p:nvSpPr>
        <p:spPr>
          <a:xfrm>
            <a:off x="2722139" y="2737275"/>
            <a:ext cx="17922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3" name="Google Shape;2003;p20"/>
          <p:cNvSpPr txBox="1"/>
          <p:nvPr>
            <p:ph idx="4" type="subTitle"/>
          </p:nvPr>
        </p:nvSpPr>
        <p:spPr>
          <a:xfrm>
            <a:off x="2722141" y="2957301"/>
            <a:ext cx="1789800" cy="84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4" name="Google Shape;2004;p20"/>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2005" name="Google Shape;2005;p20"/>
          <p:cNvSpPr txBox="1"/>
          <p:nvPr>
            <p:ph idx="5" type="subTitle"/>
          </p:nvPr>
        </p:nvSpPr>
        <p:spPr>
          <a:xfrm>
            <a:off x="4632077" y="2737286"/>
            <a:ext cx="17922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6" name="Google Shape;2006;p20"/>
          <p:cNvSpPr txBox="1"/>
          <p:nvPr>
            <p:ph idx="6" type="subTitle"/>
          </p:nvPr>
        </p:nvSpPr>
        <p:spPr>
          <a:xfrm>
            <a:off x="4634482" y="2957301"/>
            <a:ext cx="1789800" cy="84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7" name="Google Shape;2007;p20"/>
          <p:cNvSpPr txBox="1"/>
          <p:nvPr>
            <p:ph idx="7" type="subTitle"/>
          </p:nvPr>
        </p:nvSpPr>
        <p:spPr>
          <a:xfrm>
            <a:off x="6544416" y="2737286"/>
            <a:ext cx="17922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8" name="Google Shape;2008;p20"/>
          <p:cNvSpPr txBox="1"/>
          <p:nvPr>
            <p:ph idx="8" type="subTitle"/>
          </p:nvPr>
        </p:nvSpPr>
        <p:spPr>
          <a:xfrm>
            <a:off x="6546823" y="2957301"/>
            <a:ext cx="1789800" cy="84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3"/>
          <p:cNvSpPr txBox="1"/>
          <p:nvPr>
            <p:ph type="title"/>
          </p:nvPr>
        </p:nvSpPr>
        <p:spPr>
          <a:xfrm>
            <a:off x="2416650" y="2088256"/>
            <a:ext cx="4310700" cy="61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5" name="Google Shape;145;p3"/>
          <p:cNvSpPr txBox="1"/>
          <p:nvPr>
            <p:ph hasCustomPrompt="1" idx="2" type="title"/>
          </p:nvPr>
        </p:nvSpPr>
        <p:spPr>
          <a:xfrm>
            <a:off x="4060050" y="1612250"/>
            <a:ext cx="1023900" cy="61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3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46" name="Google Shape;146;p3"/>
          <p:cNvSpPr txBox="1"/>
          <p:nvPr>
            <p:ph idx="1" type="subTitle"/>
          </p:nvPr>
        </p:nvSpPr>
        <p:spPr>
          <a:xfrm>
            <a:off x="2416650" y="2734539"/>
            <a:ext cx="4310700" cy="8025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3"/>
          <p:cNvSpPr/>
          <p:nvPr/>
        </p:nvSpPr>
        <p:spPr>
          <a:xfrm>
            <a:off x="0"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rot="-5400000">
            <a:off x="7242794" y="327957"/>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3"/>
          <p:cNvGrpSpPr/>
          <p:nvPr/>
        </p:nvGrpSpPr>
        <p:grpSpPr>
          <a:xfrm rot="10800000">
            <a:off x="5290591" y="0"/>
            <a:ext cx="3840097" cy="2558635"/>
            <a:chOff x="235225" y="2771600"/>
            <a:chExt cx="3133750" cy="2088000"/>
          </a:xfrm>
        </p:grpSpPr>
        <p:sp>
          <p:nvSpPr>
            <p:cNvPr id="156" name="Google Shape;156;p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3"/>
          <p:cNvGrpSpPr/>
          <p:nvPr/>
        </p:nvGrpSpPr>
        <p:grpSpPr>
          <a:xfrm>
            <a:off x="-2" y="9"/>
            <a:ext cx="3985907" cy="3918269"/>
            <a:chOff x="2524675" y="238075"/>
            <a:chExt cx="1178600" cy="1158600"/>
          </a:xfrm>
        </p:grpSpPr>
        <p:sp>
          <p:nvSpPr>
            <p:cNvPr id="162" name="Google Shape;162;p3"/>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3"/>
          <p:cNvGrpSpPr/>
          <p:nvPr/>
        </p:nvGrpSpPr>
        <p:grpSpPr>
          <a:xfrm>
            <a:off x="5212442" y="3609126"/>
            <a:ext cx="3918269" cy="1521517"/>
            <a:chOff x="1302767" y="-2641999"/>
            <a:chExt cx="3918269" cy="1521517"/>
          </a:xfrm>
        </p:grpSpPr>
        <p:sp>
          <p:nvSpPr>
            <p:cNvPr id="217" name="Google Shape;217;p3"/>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3"/>
          <p:cNvGrpSpPr/>
          <p:nvPr/>
        </p:nvGrpSpPr>
        <p:grpSpPr>
          <a:xfrm>
            <a:off x="5212442" y="5926"/>
            <a:ext cx="3918269" cy="1521517"/>
            <a:chOff x="1302767" y="-2641999"/>
            <a:chExt cx="3918269" cy="1521517"/>
          </a:xfrm>
        </p:grpSpPr>
        <p:sp>
          <p:nvSpPr>
            <p:cNvPr id="231" name="Google Shape;231;p3"/>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3"/>
          <p:cNvSpPr/>
          <p:nvPr/>
        </p:nvSpPr>
        <p:spPr>
          <a:xfrm flipH="1">
            <a:off x="-13314" y="4415703"/>
            <a:ext cx="1716064" cy="727104"/>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0">
    <p:spTree>
      <p:nvGrpSpPr>
        <p:cNvPr id="2009" name="Shape 2009"/>
        <p:cNvGrpSpPr/>
        <p:nvPr/>
      </p:nvGrpSpPr>
      <p:grpSpPr>
        <a:xfrm>
          <a:off x="0" y="0"/>
          <a:ext cx="0" cy="0"/>
          <a:chOff x="0" y="0"/>
          <a:chExt cx="0" cy="0"/>
        </a:xfrm>
      </p:grpSpPr>
      <p:sp>
        <p:nvSpPr>
          <p:cNvPr id="2010" name="Google Shape;2010;p21"/>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2011" name="Google Shape;2011;p21"/>
          <p:cNvSpPr txBox="1"/>
          <p:nvPr>
            <p:ph idx="1" type="body"/>
          </p:nvPr>
        </p:nvSpPr>
        <p:spPr>
          <a:xfrm>
            <a:off x="1664725" y="1616400"/>
            <a:ext cx="5826300" cy="19347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00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grpSp>
        <p:nvGrpSpPr>
          <p:cNvPr id="2012" name="Google Shape;2012;p21"/>
          <p:cNvGrpSpPr/>
          <p:nvPr/>
        </p:nvGrpSpPr>
        <p:grpSpPr>
          <a:xfrm flipH="1">
            <a:off x="10" y="2729122"/>
            <a:ext cx="3931697" cy="2414389"/>
            <a:chOff x="1076310" y="2571747"/>
            <a:chExt cx="3931697" cy="2414389"/>
          </a:xfrm>
        </p:grpSpPr>
        <p:sp>
          <p:nvSpPr>
            <p:cNvPr id="2013" name="Google Shape;2013;p21"/>
            <p:cNvSpPr/>
            <p:nvPr/>
          </p:nvSpPr>
          <p:spPr>
            <a:xfrm>
              <a:off x="1762126" y="2571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4" name="Google Shape;2014;p21"/>
            <p:cNvGrpSpPr/>
            <p:nvPr/>
          </p:nvGrpSpPr>
          <p:grpSpPr>
            <a:xfrm rot="-5400000">
              <a:off x="2177753" y="2169309"/>
              <a:ext cx="1715384" cy="3918269"/>
              <a:chOff x="10706378" y="539509"/>
              <a:chExt cx="1715384" cy="3918269"/>
            </a:xfrm>
          </p:grpSpPr>
          <p:sp>
            <p:nvSpPr>
              <p:cNvPr id="2015" name="Google Shape;2015;p21"/>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1"/>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1"/>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1"/>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1"/>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1"/>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1"/>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1"/>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1"/>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1"/>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1"/>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1"/>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1"/>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1"/>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1"/>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1"/>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1"/>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2" name="Google Shape;2032;p21"/>
            <p:cNvSpPr/>
            <p:nvPr/>
          </p:nvSpPr>
          <p:spPr>
            <a:xfrm>
              <a:off x="3402350" y="3781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3" name="Google Shape;2033;p21"/>
          <p:cNvGrpSpPr/>
          <p:nvPr/>
        </p:nvGrpSpPr>
        <p:grpSpPr>
          <a:xfrm rot="-5400000">
            <a:off x="-1007424" y="1007415"/>
            <a:ext cx="3277907" cy="1263055"/>
            <a:chOff x="1766764" y="-4125385"/>
            <a:chExt cx="3277907" cy="1263055"/>
          </a:xfrm>
        </p:grpSpPr>
        <p:sp>
          <p:nvSpPr>
            <p:cNvPr id="2034" name="Google Shape;2034;p21"/>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1"/>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1"/>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1"/>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1"/>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1"/>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1"/>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1"/>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1"/>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1"/>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1"/>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1"/>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1"/>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21"/>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1"/>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1"/>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1"/>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1"/>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1"/>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1"/>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1"/>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1"/>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1"/>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1"/>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1"/>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1"/>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spTree>
      <p:nvGrpSpPr>
        <p:cNvPr id="2060" name="Shape 2060"/>
        <p:cNvGrpSpPr/>
        <p:nvPr/>
      </p:nvGrpSpPr>
      <p:grpSpPr>
        <a:xfrm>
          <a:off x="0" y="0"/>
          <a:ext cx="0" cy="0"/>
          <a:chOff x="0" y="0"/>
          <a:chExt cx="0" cy="0"/>
        </a:xfrm>
      </p:grpSpPr>
      <p:sp>
        <p:nvSpPr>
          <p:cNvPr id="2061" name="Google Shape;2061;p22"/>
          <p:cNvSpPr txBox="1"/>
          <p:nvPr>
            <p:ph type="title"/>
          </p:nvPr>
        </p:nvSpPr>
        <p:spPr>
          <a:xfrm>
            <a:off x="720000" y="1701825"/>
            <a:ext cx="38589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600"/>
              <a:buFont typeface="Manjari"/>
              <a:buNone/>
              <a:defRPr sz="1500">
                <a:solidFill>
                  <a:schemeClr val="dk1"/>
                </a:solidFill>
                <a:latin typeface="Manjari"/>
                <a:ea typeface="Manjari"/>
                <a:cs typeface="Manjari"/>
                <a:sym typeface="Manjari"/>
              </a:defRPr>
            </a:lvl1pPr>
            <a:lvl2pPr lvl="1"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2pPr>
            <a:lvl3pPr lvl="2"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3pPr>
            <a:lvl4pPr lvl="3"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4pPr>
            <a:lvl5pPr lvl="4"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5pPr>
            <a:lvl6pPr lvl="5"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6pPr>
            <a:lvl7pPr lvl="6"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7pPr>
            <a:lvl8pPr lvl="7"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8pPr>
            <a:lvl9pPr lvl="8"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9pPr>
          </a:lstStyle>
          <a:p/>
        </p:txBody>
      </p:sp>
      <p:sp>
        <p:nvSpPr>
          <p:cNvPr id="2062" name="Google Shape;2062;p22"/>
          <p:cNvSpPr txBox="1"/>
          <p:nvPr>
            <p:ph hasCustomPrompt="1" idx="2" type="title"/>
          </p:nvPr>
        </p:nvSpPr>
        <p:spPr>
          <a:xfrm>
            <a:off x="713125" y="1371275"/>
            <a:ext cx="38583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063" name="Google Shape;2063;p22"/>
          <p:cNvSpPr txBox="1"/>
          <p:nvPr>
            <p:ph idx="1" type="subTitle"/>
          </p:nvPr>
        </p:nvSpPr>
        <p:spPr>
          <a:xfrm>
            <a:off x="4571999" y="1701825"/>
            <a:ext cx="38583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500">
                <a:solidFill>
                  <a:schemeClr val="dk1"/>
                </a:solidFill>
              </a:defRPr>
            </a:lvl1pPr>
            <a:lvl2pPr lvl="1" rtl="0" algn="ctr">
              <a:spcBef>
                <a:spcPts val="0"/>
              </a:spcBef>
              <a:spcAft>
                <a:spcPts val="0"/>
              </a:spcAft>
              <a:buNone/>
              <a:defRPr sz="1500">
                <a:solidFill>
                  <a:schemeClr val="dk1"/>
                </a:solidFill>
              </a:defRPr>
            </a:lvl2pPr>
            <a:lvl3pPr lvl="2" rtl="0" algn="ctr">
              <a:spcBef>
                <a:spcPts val="0"/>
              </a:spcBef>
              <a:spcAft>
                <a:spcPts val="0"/>
              </a:spcAft>
              <a:buNone/>
              <a:defRPr sz="1500">
                <a:solidFill>
                  <a:schemeClr val="dk1"/>
                </a:solidFill>
              </a:defRPr>
            </a:lvl3pPr>
            <a:lvl4pPr lvl="3" rtl="0" algn="ctr">
              <a:spcBef>
                <a:spcPts val="0"/>
              </a:spcBef>
              <a:spcAft>
                <a:spcPts val="0"/>
              </a:spcAft>
              <a:buNone/>
              <a:defRPr sz="1500">
                <a:solidFill>
                  <a:schemeClr val="dk1"/>
                </a:solidFill>
              </a:defRPr>
            </a:lvl4pPr>
            <a:lvl5pPr lvl="4" rtl="0" algn="ctr">
              <a:spcBef>
                <a:spcPts val="0"/>
              </a:spcBef>
              <a:spcAft>
                <a:spcPts val="0"/>
              </a:spcAft>
              <a:buNone/>
              <a:defRPr sz="1500">
                <a:solidFill>
                  <a:schemeClr val="dk1"/>
                </a:solidFill>
              </a:defRPr>
            </a:lvl5pPr>
            <a:lvl6pPr lvl="5" rtl="0" algn="ctr">
              <a:spcBef>
                <a:spcPts val="0"/>
              </a:spcBef>
              <a:spcAft>
                <a:spcPts val="0"/>
              </a:spcAft>
              <a:buNone/>
              <a:defRPr sz="1500">
                <a:solidFill>
                  <a:schemeClr val="dk1"/>
                </a:solidFill>
              </a:defRPr>
            </a:lvl6pPr>
            <a:lvl7pPr lvl="6" rtl="0" algn="ctr">
              <a:spcBef>
                <a:spcPts val="0"/>
              </a:spcBef>
              <a:spcAft>
                <a:spcPts val="0"/>
              </a:spcAft>
              <a:buNone/>
              <a:defRPr sz="1500">
                <a:solidFill>
                  <a:schemeClr val="dk1"/>
                </a:solidFill>
              </a:defRPr>
            </a:lvl7pPr>
            <a:lvl8pPr lvl="7" rtl="0" algn="ctr">
              <a:spcBef>
                <a:spcPts val="0"/>
              </a:spcBef>
              <a:spcAft>
                <a:spcPts val="0"/>
              </a:spcAft>
              <a:buNone/>
              <a:defRPr sz="1500">
                <a:solidFill>
                  <a:schemeClr val="dk1"/>
                </a:solidFill>
              </a:defRPr>
            </a:lvl8pPr>
            <a:lvl9pPr lvl="8" rtl="0" algn="ctr">
              <a:spcBef>
                <a:spcPts val="0"/>
              </a:spcBef>
              <a:spcAft>
                <a:spcPts val="0"/>
              </a:spcAft>
              <a:buNone/>
              <a:defRPr sz="1500">
                <a:solidFill>
                  <a:schemeClr val="dk1"/>
                </a:solidFill>
              </a:defRPr>
            </a:lvl9pPr>
          </a:lstStyle>
          <a:p/>
        </p:txBody>
      </p:sp>
      <p:sp>
        <p:nvSpPr>
          <p:cNvPr id="2064" name="Google Shape;2064;p22"/>
          <p:cNvSpPr txBox="1"/>
          <p:nvPr>
            <p:ph hasCustomPrompt="1" idx="3" type="title"/>
          </p:nvPr>
        </p:nvSpPr>
        <p:spPr>
          <a:xfrm>
            <a:off x="4571999" y="1371275"/>
            <a:ext cx="38583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065" name="Google Shape;2065;p22"/>
          <p:cNvSpPr txBox="1"/>
          <p:nvPr>
            <p:ph idx="4" type="subTitle"/>
          </p:nvPr>
        </p:nvSpPr>
        <p:spPr>
          <a:xfrm>
            <a:off x="2642550" y="3468706"/>
            <a:ext cx="38589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500">
                <a:solidFill>
                  <a:schemeClr val="dk1"/>
                </a:solidFill>
              </a:defRPr>
            </a:lvl1pPr>
            <a:lvl2pPr lvl="1" rtl="0" algn="ctr">
              <a:spcBef>
                <a:spcPts val="0"/>
              </a:spcBef>
              <a:spcAft>
                <a:spcPts val="0"/>
              </a:spcAft>
              <a:buNone/>
              <a:defRPr sz="1500">
                <a:solidFill>
                  <a:schemeClr val="dk1"/>
                </a:solidFill>
              </a:defRPr>
            </a:lvl2pPr>
            <a:lvl3pPr lvl="2" rtl="0" algn="ctr">
              <a:spcBef>
                <a:spcPts val="0"/>
              </a:spcBef>
              <a:spcAft>
                <a:spcPts val="0"/>
              </a:spcAft>
              <a:buNone/>
              <a:defRPr sz="1500">
                <a:solidFill>
                  <a:schemeClr val="dk1"/>
                </a:solidFill>
              </a:defRPr>
            </a:lvl3pPr>
            <a:lvl4pPr lvl="3" rtl="0" algn="ctr">
              <a:spcBef>
                <a:spcPts val="0"/>
              </a:spcBef>
              <a:spcAft>
                <a:spcPts val="0"/>
              </a:spcAft>
              <a:buNone/>
              <a:defRPr sz="1500">
                <a:solidFill>
                  <a:schemeClr val="dk1"/>
                </a:solidFill>
              </a:defRPr>
            </a:lvl4pPr>
            <a:lvl5pPr lvl="4" rtl="0" algn="ctr">
              <a:spcBef>
                <a:spcPts val="0"/>
              </a:spcBef>
              <a:spcAft>
                <a:spcPts val="0"/>
              </a:spcAft>
              <a:buNone/>
              <a:defRPr sz="1500">
                <a:solidFill>
                  <a:schemeClr val="dk1"/>
                </a:solidFill>
              </a:defRPr>
            </a:lvl5pPr>
            <a:lvl6pPr lvl="5" rtl="0" algn="ctr">
              <a:spcBef>
                <a:spcPts val="0"/>
              </a:spcBef>
              <a:spcAft>
                <a:spcPts val="0"/>
              </a:spcAft>
              <a:buNone/>
              <a:defRPr sz="1500">
                <a:solidFill>
                  <a:schemeClr val="dk1"/>
                </a:solidFill>
              </a:defRPr>
            </a:lvl6pPr>
            <a:lvl7pPr lvl="6" rtl="0" algn="ctr">
              <a:spcBef>
                <a:spcPts val="0"/>
              </a:spcBef>
              <a:spcAft>
                <a:spcPts val="0"/>
              </a:spcAft>
              <a:buNone/>
              <a:defRPr sz="1500">
                <a:solidFill>
                  <a:schemeClr val="dk1"/>
                </a:solidFill>
              </a:defRPr>
            </a:lvl7pPr>
            <a:lvl8pPr lvl="7" rtl="0" algn="ctr">
              <a:spcBef>
                <a:spcPts val="0"/>
              </a:spcBef>
              <a:spcAft>
                <a:spcPts val="0"/>
              </a:spcAft>
              <a:buNone/>
              <a:defRPr sz="1500">
                <a:solidFill>
                  <a:schemeClr val="dk1"/>
                </a:solidFill>
              </a:defRPr>
            </a:lvl8pPr>
            <a:lvl9pPr lvl="8" rtl="0" algn="ctr">
              <a:spcBef>
                <a:spcPts val="0"/>
              </a:spcBef>
              <a:spcAft>
                <a:spcPts val="0"/>
              </a:spcAft>
              <a:buNone/>
              <a:defRPr sz="1500">
                <a:solidFill>
                  <a:schemeClr val="dk1"/>
                </a:solidFill>
              </a:defRPr>
            </a:lvl9pPr>
          </a:lstStyle>
          <a:p/>
        </p:txBody>
      </p:sp>
      <p:sp>
        <p:nvSpPr>
          <p:cNvPr id="2066" name="Google Shape;2066;p22"/>
          <p:cNvSpPr txBox="1"/>
          <p:nvPr>
            <p:ph hasCustomPrompt="1" idx="5" type="title"/>
          </p:nvPr>
        </p:nvSpPr>
        <p:spPr>
          <a:xfrm>
            <a:off x="2327100" y="3019100"/>
            <a:ext cx="44898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067" name="Google Shape;2067;p22"/>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2"/>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2"/>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2"/>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2"/>
          <p:cNvSpPr/>
          <p:nvPr/>
        </p:nvSpPr>
        <p:spPr>
          <a:xfrm rot="-5400000">
            <a:off x="7242794" y="327957"/>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2"/>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2"/>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4" name="Google Shape;2074;p22"/>
          <p:cNvGrpSpPr/>
          <p:nvPr/>
        </p:nvGrpSpPr>
        <p:grpSpPr>
          <a:xfrm rot="10800000">
            <a:off x="5290591" y="0"/>
            <a:ext cx="3840097" cy="2558635"/>
            <a:chOff x="235225" y="2771600"/>
            <a:chExt cx="3133750" cy="2088000"/>
          </a:xfrm>
        </p:grpSpPr>
        <p:sp>
          <p:nvSpPr>
            <p:cNvPr id="2075" name="Google Shape;2075;p22"/>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2"/>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2"/>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2"/>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2"/>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0" name="Google Shape;2080;p22"/>
          <p:cNvGrpSpPr/>
          <p:nvPr/>
        </p:nvGrpSpPr>
        <p:grpSpPr>
          <a:xfrm>
            <a:off x="-2" y="9"/>
            <a:ext cx="3985907" cy="3918269"/>
            <a:chOff x="2524675" y="238075"/>
            <a:chExt cx="1178600" cy="1158600"/>
          </a:xfrm>
        </p:grpSpPr>
        <p:sp>
          <p:nvSpPr>
            <p:cNvPr id="2081" name="Google Shape;2081;p22"/>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2"/>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2"/>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2"/>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2"/>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2"/>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2"/>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2"/>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2"/>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2"/>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2"/>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2"/>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2"/>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2"/>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2"/>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2"/>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2"/>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2"/>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2"/>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2"/>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2"/>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2"/>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2"/>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2"/>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2"/>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2"/>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2"/>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2"/>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2"/>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2"/>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2"/>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2"/>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2"/>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2"/>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2"/>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2"/>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2"/>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2"/>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2"/>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2"/>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2"/>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2"/>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2"/>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2"/>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2"/>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2"/>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2"/>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2"/>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2"/>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2"/>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2"/>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2"/>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2"/>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2"/>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5" name="Google Shape;2135;p22"/>
          <p:cNvGrpSpPr/>
          <p:nvPr/>
        </p:nvGrpSpPr>
        <p:grpSpPr>
          <a:xfrm>
            <a:off x="5212442" y="3609126"/>
            <a:ext cx="3918269" cy="1521517"/>
            <a:chOff x="1302767" y="-2641999"/>
            <a:chExt cx="3918269" cy="1521517"/>
          </a:xfrm>
        </p:grpSpPr>
        <p:sp>
          <p:nvSpPr>
            <p:cNvPr id="2136" name="Google Shape;2136;p22"/>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2"/>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2"/>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2"/>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2"/>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2"/>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2"/>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2"/>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2"/>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2"/>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2"/>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2"/>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2"/>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9" name="Google Shape;2149;p22"/>
          <p:cNvGrpSpPr/>
          <p:nvPr/>
        </p:nvGrpSpPr>
        <p:grpSpPr>
          <a:xfrm>
            <a:off x="5212442" y="5926"/>
            <a:ext cx="3918269" cy="1521517"/>
            <a:chOff x="1302767" y="-2641999"/>
            <a:chExt cx="3918269" cy="1521517"/>
          </a:xfrm>
        </p:grpSpPr>
        <p:sp>
          <p:nvSpPr>
            <p:cNvPr id="2150" name="Google Shape;2150;p22"/>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2"/>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2"/>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2"/>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2"/>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2"/>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2"/>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2"/>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2"/>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2"/>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2"/>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2"/>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2"/>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3" name="Google Shape;2163;p22"/>
          <p:cNvSpPr/>
          <p:nvPr/>
        </p:nvSpPr>
        <p:spPr>
          <a:xfrm flipH="1">
            <a:off x="-13314" y="4415703"/>
            <a:ext cx="1716064" cy="727104"/>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4" name="Google Shape;2164;p22"/>
          <p:cNvGrpSpPr/>
          <p:nvPr/>
        </p:nvGrpSpPr>
        <p:grpSpPr>
          <a:xfrm rot="-5400000">
            <a:off x="5178623" y="1191409"/>
            <a:ext cx="3985907" cy="3918269"/>
            <a:chOff x="2524675" y="238075"/>
            <a:chExt cx="1178600" cy="1158600"/>
          </a:xfrm>
        </p:grpSpPr>
        <p:sp>
          <p:nvSpPr>
            <p:cNvPr id="2165" name="Google Shape;2165;p22"/>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2"/>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2"/>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2"/>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2"/>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2"/>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2"/>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2"/>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2"/>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2"/>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2"/>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2"/>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2"/>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2"/>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2"/>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2"/>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2"/>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2"/>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2"/>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2"/>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2"/>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2"/>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2"/>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2"/>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2"/>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2"/>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2"/>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2"/>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2"/>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2"/>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2"/>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2"/>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2"/>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2"/>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2"/>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2"/>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2"/>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2"/>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2"/>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2"/>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2"/>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2"/>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2"/>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2"/>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2"/>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2"/>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2"/>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2"/>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2"/>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2"/>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2"/>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2"/>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2"/>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2"/>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2">
    <p:spTree>
      <p:nvGrpSpPr>
        <p:cNvPr id="2219" name="Shape 2219"/>
        <p:cNvGrpSpPr/>
        <p:nvPr/>
      </p:nvGrpSpPr>
      <p:grpSpPr>
        <a:xfrm>
          <a:off x="0" y="0"/>
          <a:ext cx="0" cy="0"/>
          <a:chOff x="0" y="0"/>
          <a:chExt cx="0" cy="0"/>
        </a:xfrm>
      </p:grpSpPr>
      <p:sp>
        <p:nvSpPr>
          <p:cNvPr id="2220" name="Google Shape;2220;p23"/>
          <p:cNvSpPr txBox="1"/>
          <p:nvPr>
            <p:ph type="title"/>
          </p:nvPr>
        </p:nvSpPr>
        <p:spPr>
          <a:xfrm>
            <a:off x="3134400" y="2871000"/>
            <a:ext cx="2875200" cy="47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1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221" name="Google Shape;2221;p23"/>
          <p:cNvSpPr txBox="1"/>
          <p:nvPr>
            <p:ph idx="1" type="subTitle"/>
          </p:nvPr>
        </p:nvSpPr>
        <p:spPr>
          <a:xfrm>
            <a:off x="1231050" y="1809525"/>
            <a:ext cx="6681900" cy="103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700"/>
              <a:buNone/>
              <a:defRPr sz="25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2222" name="Google Shape;2222;p23"/>
          <p:cNvSpPr/>
          <p:nvPr/>
        </p:nvSpPr>
        <p:spPr>
          <a:xfrm>
            <a:off x="-2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3"/>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3"/>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5" name="Google Shape;2225;p23"/>
          <p:cNvGrpSpPr/>
          <p:nvPr/>
        </p:nvGrpSpPr>
        <p:grpSpPr>
          <a:xfrm>
            <a:off x="-2" y="9"/>
            <a:ext cx="3985907" cy="3918269"/>
            <a:chOff x="2524675" y="238075"/>
            <a:chExt cx="1178600" cy="1158600"/>
          </a:xfrm>
        </p:grpSpPr>
        <p:sp>
          <p:nvSpPr>
            <p:cNvPr id="2226" name="Google Shape;2226;p23"/>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3"/>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3"/>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3"/>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3"/>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3"/>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3"/>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3"/>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3"/>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3"/>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3"/>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3"/>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3"/>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3"/>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3"/>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3"/>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3"/>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3"/>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3"/>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3"/>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3"/>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3"/>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3"/>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3"/>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3"/>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3"/>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3"/>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3"/>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3"/>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3"/>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3"/>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3"/>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3"/>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3"/>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3"/>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3"/>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3"/>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3"/>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3"/>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3"/>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3"/>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3"/>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3"/>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3"/>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3"/>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3"/>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3"/>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3"/>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3"/>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3"/>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3"/>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3"/>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3"/>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3"/>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0" name="Google Shape;2280;p23"/>
          <p:cNvGrpSpPr/>
          <p:nvPr/>
        </p:nvGrpSpPr>
        <p:grpSpPr>
          <a:xfrm flipH="1">
            <a:off x="5287722" y="1942450"/>
            <a:ext cx="3853412" cy="3206994"/>
            <a:chOff x="-13316" y="1942450"/>
            <a:chExt cx="3853412" cy="3206994"/>
          </a:xfrm>
        </p:grpSpPr>
        <p:grpSp>
          <p:nvGrpSpPr>
            <p:cNvPr id="2281" name="Google Shape;2281;p23"/>
            <p:cNvGrpSpPr/>
            <p:nvPr/>
          </p:nvGrpSpPr>
          <p:grpSpPr>
            <a:xfrm flipH="1" rot="-5400000">
              <a:off x="-784725" y="2727175"/>
              <a:ext cx="3189300" cy="1619850"/>
              <a:chOff x="4185675" y="845125"/>
              <a:chExt cx="3189300" cy="1619850"/>
            </a:xfrm>
          </p:grpSpPr>
          <p:sp>
            <p:nvSpPr>
              <p:cNvPr id="2282" name="Google Shape;2282;p23"/>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3"/>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3"/>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5" name="Google Shape;2285;p23"/>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3"/>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7" name="Google Shape;2287;p23"/>
            <p:cNvGrpSpPr/>
            <p:nvPr/>
          </p:nvGrpSpPr>
          <p:grpSpPr>
            <a:xfrm>
              <a:off x="-1" y="2590808"/>
              <a:ext cx="3840097" cy="2558635"/>
              <a:chOff x="235225" y="2771600"/>
              <a:chExt cx="3133750" cy="2088000"/>
            </a:xfrm>
          </p:grpSpPr>
          <p:sp>
            <p:nvSpPr>
              <p:cNvPr id="2288" name="Google Shape;2288;p2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93" name="Google Shape;2293;p23"/>
          <p:cNvGrpSpPr/>
          <p:nvPr/>
        </p:nvGrpSpPr>
        <p:grpSpPr>
          <a:xfrm>
            <a:off x="5158098" y="1231184"/>
            <a:ext cx="3985907" cy="3918269"/>
            <a:chOff x="2524675" y="238075"/>
            <a:chExt cx="1178600" cy="1158600"/>
          </a:xfrm>
        </p:grpSpPr>
        <p:sp>
          <p:nvSpPr>
            <p:cNvPr id="2294" name="Google Shape;2294;p23"/>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3"/>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3"/>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3"/>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3"/>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3"/>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3"/>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3"/>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3"/>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3"/>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3"/>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3"/>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3"/>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3"/>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3"/>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3"/>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3"/>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3"/>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3"/>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3"/>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3"/>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3"/>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3"/>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3"/>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3"/>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3"/>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3"/>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3"/>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3"/>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3"/>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3"/>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3"/>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3"/>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3"/>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3"/>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3"/>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3"/>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3"/>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3"/>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3"/>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3"/>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3"/>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3"/>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3"/>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3"/>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3"/>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3"/>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3"/>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3"/>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3"/>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3"/>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3"/>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3"/>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3"/>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8" name="Google Shape;2348;p23"/>
          <p:cNvGrpSpPr/>
          <p:nvPr/>
        </p:nvGrpSpPr>
        <p:grpSpPr>
          <a:xfrm>
            <a:off x="-26" y="2571758"/>
            <a:ext cx="3840097" cy="2558635"/>
            <a:chOff x="235225" y="2771600"/>
            <a:chExt cx="3133750" cy="2088000"/>
          </a:xfrm>
        </p:grpSpPr>
        <p:sp>
          <p:nvSpPr>
            <p:cNvPr id="2349" name="Google Shape;2349;p2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4" name="Google Shape;2354;p23"/>
          <p:cNvGrpSpPr/>
          <p:nvPr/>
        </p:nvGrpSpPr>
        <p:grpSpPr>
          <a:xfrm rot="10800000">
            <a:off x="5303899" y="8"/>
            <a:ext cx="3840097" cy="2558635"/>
            <a:chOff x="235225" y="2771600"/>
            <a:chExt cx="3133750" cy="2088000"/>
          </a:xfrm>
        </p:grpSpPr>
        <p:sp>
          <p:nvSpPr>
            <p:cNvPr id="2355" name="Google Shape;2355;p2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
    <p:spTree>
      <p:nvGrpSpPr>
        <p:cNvPr id="2360" name="Shape 2360"/>
        <p:cNvGrpSpPr/>
        <p:nvPr/>
      </p:nvGrpSpPr>
      <p:grpSpPr>
        <a:xfrm>
          <a:off x="0" y="0"/>
          <a:ext cx="0" cy="0"/>
          <a:chOff x="0" y="0"/>
          <a:chExt cx="0" cy="0"/>
        </a:xfrm>
      </p:grpSpPr>
      <p:sp>
        <p:nvSpPr>
          <p:cNvPr id="2361" name="Google Shape;2361;p24"/>
          <p:cNvSpPr txBox="1"/>
          <p:nvPr>
            <p:ph type="title"/>
          </p:nvPr>
        </p:nvSpPr>
        <p:spPr>
          <a:xfrm>
            <a:off x="715650" y="1814525"/>
            <a:ext cx="3849600" cy="534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62" name="Google Shape;2362;p24"/>
          <p:cNvSpPr txBox="1"/>
          <p:nvPr>
            <p:ph idx="1" type="subTitle"/>
          </p:nvPr>
        </p:nvSpPr>
        <p:spPr>
          <a:xfrm>
            <a:off x="713250" y="2335428"/>
            <a:ext cx="3852000" cy="1044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363" name="Google Shape;2363;p24"/>
          <p:cNvGrpSpPr/>
          <p:nvPr/>
        </p:nvGrpSpPr>
        <p:grpSpPr>
          <a:xfrm>
            <a:off x="13724" y="2571758"/>
            <a:ext cx="3840097" cy="2558635"/>
            <a:chOff x="235225" y="2771600"/>
            <a:chExt cx="3133750" cy="2088000"/>
          </a:xfrm>
        </p:grpSpPr>
        <p:sp>
          <p:nvSpPr>
            <p:cNvPr id="2364" name="Google Shape;2364;p2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9" name="Google Shape;2369;p24"/>
          <p:cNvGrpSpPr/>
          <p:nvPr/>
        </p:nvGrpSpPr>
        <p:grpSpPr>
          <a:xfrm rot="10800000">
            <a:off x="5303899" y="8"/>
            <a:ext cx="3840097" cy="2558635"/>
            <a:chOff x="235225" y="2771600"/>
            <a:chExt cx="3133750" cy="2088000"/>
          </a:xfrm>
        </p:grpSpPr>
        <p:sp>
          <p:nvSpPr>
            <p:cNvPr id="2370" name="Google Shape;2370;p2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5" name="Google Shape;2375;p24"/>
          <p:cNvGrpSpPr/>
          <p:nvPr/>
        </p:nvGrpSpPr>
        <p:grpSpPr>
          <a:xfrm>
            <a:off x="39701" y="3880440"/>
            <a:ext cx="3277907" cy="1263055"/>
            <a:chOff x="1766764" y="-4125385"/>
            <a:chExt cx="3277907" cy="1263055"/>
          </a:xfrm>
        </p:grpSpPr>
        <p:sp>
          <p:nvSpPr>
            <p:cNvPr id="2376" name="Google Shape;2376;p2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2" name="Google Shape;2402;p24"/>
          <p:cNvGrpSpPr/>
          <p:nvPr/>
        </p:nvGrpSpPr>
        <p:grpSpPr>
          <a:xfrm>
            <a:off x="39701" y="-10"/>
            <a:ext cx="3277907" cy="1263055"/>
            <a:chOff x="1766764" y="-4125385"/>
            <a:chExt cx="3277907" cy="1263055"/>
          </a:xfrm>
        </p:grpSpPr>
        <p:sp>
          <p:nvSpPr>
            <p:cNvPr id="2403" name="Google Shape;2403;p2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9" name="Google Shape;2429;p24"/>
          <p:cNvGrpSpPr/>
          <p:nvPr/>
        </p:nvGrpSpPr>
        <p:grpSpPr>
          <a:xfrm rot="-5400000">
            <a:off x="6873526" y="1007415"/>
            <a:ext cx="3277907" cy="1263055"/>
            <a:chOff x="1766764" y="-4125385"/>
            <a:chExt cx="3277907" cy="1263055"/>
          </a:xfrm>
        </p:grpSpPr>
        <p:sp>
          <p:nvSpPr>
            <p:cNvPr id="2430" name="Google Shape;2430;p2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4">
    <p:spTree>
      <p:nvGrpSpPr>
        <p:cNvPr id="2456" name="Shape 2456"/>
        <p:cNvGrpSpPr/>
        <p:nvPr/>
      </p:nvGrpSpPr>
      <p:grpSpPr>
        <a:xfrm>
          <a:off x="0" y="0"/>
          <a:ext cx="0" cy="0"/>
          <a:chOff x="0" y="0"/>
          <a:chExt cx="0" cy="0"/>
        </a:xfrm>
      </p:grpSpPr>
      <p:sp>
        <p:nvSpPr>
          <p:cNvPr id="2457" name="Google Shape;2457;p25"/>
          <p:cNvSpPr txBox="1"/>
          <p:nvPr>
            <p:ph type="title"/>
          </p:nvPr>
        </p:nvSpPr>
        <p:spPr>
          <a:xfrm>
            <a:off x="4592325" y="1810512"/>
            <a:ext cx="3849600" cy="5340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500"/>
              <a:buNone/>
              <a:defRPr/>
            </a:lvl1pPr>
            <a:lvl2pPr lvl="1" rtl="0" algn="l">
              <a:spcBef>
                <a:spcPts val="0"/>
              </a:spcBef>
              <a:spcAft>
                <a:spcPts val="0"/>
              </a:spcAft>
              <a:buSzPts val="3500"/>
              <a:buNone/>
              <a:defRPr/>
            </a:lvl2pPr>
            <a:lvl3pPr lvl="2" rtl="0" algn="l">
              <a:spcBef>
                <a:spcPts val="0"/>
              </a:spcBef>
              <a:spcAft>
                <a:spcPts val="0"/>
              </a:spcAft>
              <a:buSzPts val="3500"/>
              <a:buNone/>
              <a:defRPr/>
            </a:lvl3pPr>
            <a:lvl4pPr lvl="3" rtl="0" algn="l">
              <a:spcBef>
                <a:spcPts val="0"/>
              </a:spcBef>
              <a:spcAft>
                <a:spcPts val="0"/>
              </a:spcAft>
              <a:buSzPts val="3500"/>
              <a:buNone/>
              <a:defRPr/>
            </a:lvl4pPr>
            <a:lvl5pPr lvl="4" rtl="0" algn="l">
              <a:spcBef>
                <a:spcPts val="0"/>
              </a:spcBef>
              <a:spcAft>
                <a:spcPts val="0"/>
              </a:spcAft>
              <a:buSzPts val="3500"/>
              <a:buNone/>
              <a:defRPr/>
            </a:lvl5pPr>
            <a:lvl6pPr lvl="5" rtl="0" algn="l">
              <a:spcBef>
                <a:spcPts val="0"/>
              </a:spcBef>
              <a:spcAft>
                <a:spcPts val="0"/>
              </a:spcAft>
              <a:buSzPts val="3500"/>
              <a:buNone/>
              <a:defRPr/>
            </a:lvl6pPr>
            <a:lvl7pPr lvl="6" rtl="0" algn="l">
              <a:spcBef>
                <a:spcPts val="0"/>
              </a:spcBef>
              <a:spcAft>
                <a:spcPts val="0"/>
              </a:spcAft>
              <a:buSzPts val="3500"/>
              <a:buNone/>
              <a:defRPr/>
            </a:lvl7pPr>
            <a:lvl8pPr lvl="7" rtl="0" algn="l">
              <a:spcBef>
                <a:spcPts val="0"/>
              </a:spcBef>
              <a:spcAft>
                <a:spcPts val="0"/>
              </a:spcAft>
              <a:buSzPts val="3500"/>
              <a:buNone/>
              <a:defRPr/>
            </a:lvl8pPr>
            <a:lvl9pPr lvl="8" rtl="0" algn="l">
              <a:spcBef>
                <a:spcPts val="0"/>
              </a:spcBef>
              <a:spcAft>
                <a:spcPts val="0"/>
              </a:spcAft>
              <a:buSzPts val="3500"/>
              <a:buNone/>
              <a:defRPr/>
            </a:lvl9pPr>
          </a:lstStyle>
          <a:p/>
        </p:txBody>
      </p:sp>
      <p:sp>
        <p:nvSpPr>
          <p:cNvPr id="2458" name="Google Shape;2458;p25"/>
          <p:cNvSpPr txBox="1"/>
          <p:nvPr>
            <p:ph idx="1" type="subTitle"/>
          </p:nvPr>
        </p:nvSpPr>
        <p:spPr>
          <a:xfrm>
            <a:off x="4589925" y="2333796"/>
            <a:ext cx="3852000" cy="1044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459" name="Google Shape;2459;p25"/>
          <p:cNvGrpSpPr/>
          <p:nvPr/>
        </p:nvGrpSpPr>
        <p:grpSpPr>
          <a:xfrm flipH="1">
            <a:off x="5303899" y="2571758"/>
            <a:ext cx="3840097" cy="2558635"/>
            <a:chOff x="235225" y="2771600"/>
            <a:chExt cx="3133750" cy="2088000"/>
          </a:xfrm>
        </p:grpSpPr>
        <p:sp>
          <p:nvSpPr>
            <p:cNvPr id="2460" name="Google Shape;2460;p25"/>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5"/>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5"/>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5"/>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5"/>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5" name="Google Shape;2465;p25"/>
          <p:cNvGrpSpPr/>
          <p:nvPr/>
        </p:nvGrpSpPr>
        <p:grpSpPr>
          <a:xfrm flipH="1" rot="10800000">
            <a:off x="-1" y="8"/>
            <a:ext cx="3840097" cy="2558635"/>
            <a:chOff x="235225" y="2771600"/>
            <a:chExt cx="3133750" cy="2088000"/>
          </a:xfrm>
        </p:grpSpPr>
        <p:sp>
          <p:nvSpPr>
            <p:cNvPr id="2466" name="Google Shape;2466;p25"/>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5"/>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5"/>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5"/>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5"/>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1" name="Google Shape;2471;p25"/>
          <p:cNvGrpSpPr/>
          <p:nvPr/>
        </p:nvGrpSpPr>
        <p:grpSpPr>
          <a:xfrm>
            <a:off x="39701" y="-10"/>
            <a:ext cx="3277907" cy="1263055"/>
            <a:chOff x="1766764" y="-4125385"/>
            <a:chExt cx="3277907" cy="1263055"/>
          </a:xfrm>
        </p:grpSpPr>
        <p:sp>
          <p:nvSpPr>
            <p:cNvPr id="2472" name="Google Shape;2472;p2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8" name="Google Shape;2498;p25"/>
          <p:cNvGrpSpPr/>
          <p:nvPr/>
        </p:nvGrpSpPr>
        <p:grpSpPr>
          <a:xfrm>
            <a:off x="5866101" y="3880440"/>
            <a:ext cx="3277907" cy="1263055"/>
            <a:chOff x="1766764" y="-4125385"/>
            <a:chExt cx="3277907" cy="1263055"/>
          </a:xfrm>
        </p:grpSpPr>
        <p:sp>
          <p:nvSpPr>
            <p:cNvPr id="2499" name="Google Shape;2499;p2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CUSTOM_15">
    <p:spTree>
      <p:nvGrpSpPr>
        <p:cNvPr id="2525" name="Shape 2525"/>
        <p:cNvGrpSpPr/>
        <p:nvPr/>
      </p:nvGrpSpPr>
      <p:grpSpPr>
        <a:xfrm>
          <a:off x="0" y="0"/>
          <a:ext cx="0" cy="0"/>
          <a:chOff x="0" y="0"/>
          <a:chExt cx="0" cy="0"/>
        </a:xfrm>
      </p:grpSpPr>
      <p:sp>
        <p:nvSpPr>
          <p:cNvPr id="2526" name="Google Shape;2526;p26"/>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2527" name="Google Shape;2527;p26"/>
          <p:cNvSpPr txBox="1"/>
          <p:nvPr>
            <p:ph idx="1" type="body"/>
          </p:nvPr>
        </p:nvSpPr>
        <p:spPr>
          <a:xfrm>
            <a:off x="1890750" y="3027963"/>
            <a:ext cx="5362500" cy="647700"/>
          </a:xfrm>
          <a:prstGeom prst="rect">
            <a:avLst/>
          </a:prstGeom>
        </p:spPr>
        <p:txBody>
          <a:bodyPr anchorCtr="0" anchor="ctr" bIns="91425" lIns="91425" spcFirstLastPara="1" rIns="91425" wrap="square" tIns="91425">
            <a:noAutofit/>
          </a:bodyPr>
          <a:lstStyle>
            <a:lvl1pPr indent="-330200" lvl="0" marL="457200" algn="ctr">
              <a:spcBef>
                <a:spcPts val="0"/>
              </a:spcBef>
              <a:spcAft>
                <a:spcPts val="0"/>
              </a:spcAft>
              <a:buSzPts val="1600"/>
              <a:buChar char="●"/>
              <a:defRPr sz="1500"/>
            </a:lvl1pPr>
            <a:lvl2pPr indent="-330200" lvl="1" marL="914400" algn="ctr">
              <a:spcBef>
                <a:spcPts val="0"/>
              </a:spcBef>
              <a:spcAft>
                <a:spcPts val="0"/>
              </a:spcAft>
              <a:buSzPts val="1600"/>
              <a:buChar char="○"/>
              <a:defRPr sz="1600"/>
            </a:lvl2pPr>
            <a:lvl3pPr indent="-330200" lvl="2" marL="1371600" algn="ctr">
              <a:spcBef>
                <a:spcPts val="0"/>
              </a:spcBef>
              <a:spcAft>
                <a:spcPts val="0"/>
              </a:spcAft>
              <a:buSzPts val="1600"/>
              <a:buChar char="■"/>
              <a:defRPr sz="1600"/>
            </a:lvl3pPr>
            <a:lvl4pPr indent="-330200" lvl="3" marL="1828800" algn="ctr">
              <a:spcBef>
                <a:spcPts val="0"/>
              </a:spcBef>
              <a:spcAft>
                <a:spcPts val="0"/>
              </a:spcAft>
              <a:buSzPts val="1600"/>
              <a:buChar char="●"/>
              <a:defRPr sz="1600"/>
            </a:lvl4pPr>
            <a:lvl5pPr indent="-330200" lvl="4" marL="2286000" algn="ctr">
              <a:spcBef>
                <a:spcPts val="0"/>
              </a:spcBef>
              <a:spcAft>
                <a:spcPts val="0"/>
              </a:spcAft>
              <a:buSzPts val="1600"/>
              <a:buChar char="○"/>
              <a:defRPr sz="1600"/>
            </a:lvl5pPr>
            <a:lvl6pPr indent="-330200" lvl="5" marL="2743200" algn="ctr">
              <a:spcBef>
                <a:spcPts val="0"/>
              </a:spcBef>
              <a:spcAft>
                <a:spcPts val="0"/>
              </a:spcAft>
              <a:buSzPts val="1600"/>
              <a:buChar char="■"/>
              <a:defRPr sz="1600"/>
            </a:lvl6pPr>
            <a:lvl7pPr indent="-330200" lvl="6" marL="3200400" algn="ctr">
              <a:spcBef>
                <a:spcPts val="0"/>
              </a:spcBef>
              <a:spcAft>
                <a:spcPts val="0"/>
              </a:spcAft>
              <a:buSzPts val="1600"/>
              <a:buChar char="●"/>
              <a:defRPr sz="1600"/>
            </a:lvl7pPr>
            <a:lvl8pPr indent="-330200" lvl="7" marL="3657600" algn="ctr">
              <a:spcBef>
                <a:spcPts val="0"/>
              </a:spcBef>
              <a:spcAft>
                <a:spcPts val="0"/>
              </a:spcAft>
              <a:buSzPts val="1600"/>
              <a:buChar char="○"/>
              <a:defRPr sz="1600"/>
            </a:lvl8pPr>
            <a:lvl9pPr indent="-330200" lvl="8" marL="4114800" algn="ctr">
              <a:spcBef>
                <a:spcPts val="0"/>
              </a:spcBef>
              <a:spcAft>
                <a:spcPts val="0"/>
              </a:spcAft>
              <a:buSzPts val="1600"/>
              <a:buChar char="■"/>
              <a:defRPr sz="1600"/>
            </a:lvl9pPr>
          </a:lstStyle>
          <a:p/>
        </p:txBody>
      </p:sp>
      <p:sp>
        <p:nvSpPr>
          <p:cNvPr id="2528" name="Google Shape;2528;p26"/>
          <p:cNvSpPr/>
          <p:nvPr/>
        </p:nvSpPr>
        <p:spPr>
          <a:xfrm flipH="1">
            <a:off x="672255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6"/>
          <p:cNvSpPr/>
          <p:nvPr/>
        </p:nvSpPr>
        <p:spPr>
          <a:xfrm flipH="1" rot="10800000">
            <a:off x="7105633"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6"/>
          <p:cNvSpPr/>
          <p:nvPr/>
        </p:nvSpPr>
        <p:spPr>
          <a:xfrm>
            <a:off x="7731266"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1" name="Google Shape;2531;p26"/>
          <p:cNvGrpSpPr/>
          <p:nvPr/>
        </p:nvGrpSpPr>
        <p:grpSpPr>
          <a:xfrm flipH="1" rot="10800000">
            <a:off x="-16" y="8"/>
            <a:ext cx="3840097" cy="2558635"/>
            <a:chOff x="235225" y="2771600"/>
            <a:chExt cx="3133750" cy="2088000"/>
          </a:xfrm>
        </p:grpSpPr>
        <p:sp>
          <p:nvSpPr>
            <p:cNvPr id="2532" name="Google Shape;2532;p26"/>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6"/>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6"/>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6"/>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6"/>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7" name="Google Shape;2537;p26"/>
          <p:cNvGrpSpPr/>
          <p:nvPr/>
        </p:nvGrpSpPr>
        <p:grpSpPr>
          <a:xfrm flipH="1">
            <a:off x="5158074" y="9"/>
            <a:ext cx="3985907" cy="3918269"/>
            <a:chOff x="2524675" y="238075"/>
            <a:chExt cx="1178600" cy="1158600"/>
          </a:xfrm>
        </p:grpSpPr>
        <p:sp>
          <p:nvSpPr>
            <p:cNvPr id="2538" name="Google Shape;2538;p26"/>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6"/>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6"/>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6"/>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6"/>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6"/>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6"/>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6"/>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6"/>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6"/>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6"/>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6"/>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6"/>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6"/>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6"/>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6"/>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6"/>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6"/>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6"/>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6"/>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6"/>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6"/>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6"/>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6"/>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6"/>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6"/>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6"/>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6"/>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6"/>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6"/>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6"/>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6"/>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6"/>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6"/>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6"/>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6"/>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6"/>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6"/>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6"/>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6"/>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6"/>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6"/>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6"/>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6"/>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6"/>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6"/>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6"/>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6"/>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6"/>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6"/>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6"/>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6"/>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6"/>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6"/>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2" name="Google Shape;2592;p26"/>
          <p:cNvGrpSpPr/>
          <p:nvPr/>
        </p:nvGrpSpPr>
        <p:grpSpPr>
          <a:xfrm flipH="1">
            <a:off x="-26" y="1231184"/>
            <a:ext cx="3985907" cy="3918269"/>
            <a:chOff x="2524675" y="238075"/>
            <a:chExt cx="1178600" cy="1158600"/>
          </a:xfrm>
        </p:grpSpPr>
        <p:sp>
          <p:nvSpPr>
            <p:cNvPr id="2593" name="Google Shape;2593;p26"/>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6"/>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6"/>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6"/>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6"/>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6"/>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6"/>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6"/>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6"/>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6"/>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6"/>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6"/>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6"/>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6"/>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6"/>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6"/>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6"/>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6"/>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6"/>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6"/>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6"/>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6"/>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6"/>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6"/>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6"/>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6"/>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6"/>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6"/>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6"/>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6"/>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6"/>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6"/>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6"/>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6"/>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6"/>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6"/>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6"/>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6"/>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6"/>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6"/>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6"/>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6"/>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6"/>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6"/>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6"/>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6"/>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6"/>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6"/>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6"/>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6"/>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6"/>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6"/>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6"/>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6"/>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spTree>
      <p:nvGrpSpPr>
        <p:cNvPr id="2647" name="Shape 2647"/>
        <p:cNvGrpSpPr/>
        <p:nvPr/>
      </p:nvGrpSpPr>
      <p:grpSpPr>
        <a:xfrm>
          <a:off x="0" y="0"/>
          <a:ext cx="0" cy="0"/>
          <a:chOff x="0" y="0"/>
          <a:chExt cx="0" cy="0"/>
        </a:xfrm>
      </p:grpSpPr>
      <p:sp>
        <p:nvSpPr>
          <p:cNvPr id="2648" name="Google Shape;2648;p27"/>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7"/>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7"/>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7"/>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7"/>
          <p:cNvSpPr/>
          <p:nvPr/>
        </p:nvSpPr>
        <p:spPr>
          <a:xfrm rot="-5400000">
            <a:off x="7242794" y="327957"/>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7"/>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7"/>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5" name="Google Shape;2655;p27"/>
          <p:cNvGrpSpPr/>
          <p:nvPr/>
        </p:nvGrpSpPr>
        <p:grpSpPr>
          <a:xfrm rot="10800000">
            <a:off x="5290591" y="0"/>
            <a:ext cx="3840097" cy="2558635"/>
            <a:chOff x="235225" y="2771600"/>
            <a:chExt cx="3133750" cy="2088000"/>
          </a:xfrm>
        </p:grpSpPr>
        <p:sp>
          <p:nvSpPr>
            <p:cNvPr id="2656" name="Google Shape;2656;p2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1" name="Google Shape;2661;p27"/>
          <p:cNvGrpSpPr/>
          <p:nvPr/>
        </p:nvGrpSpPr>
        <p:grpSpPr>
          <a:xfrm>
            <a:off x="-2" y="9"/>
            <a:ext cx="3985907" cy="3918269"/>
            <a:chOff x="2524675" y="238075"/>
            <a:chExt cx="1178600" cy="1158600"/>
          </a:xfrm>
        </p:grpSpPr>
        <p:sp>
          <p:nvSpPr>
            <p:cNvPr id="2662" name="Google Shape;2662;p2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2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2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2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2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2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2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2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2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6" name="Google Shape;2716;p27"/>
          <p:cNvGrpSpPr/>
          <p:nvPr/>
        </p:nvGrpSpPr>
        <p:grpSpPr>
          <a:xfrm>
            <a:off x="5212442" y="3609126"/>
            <a:ext cx="3918269" cy="1521517"/>
            <a:chOff x="1302767" y="-2641999"/>
            <a:chExt cx="3918269" cy="1521517"/>
          </a:xfrm>
        </p:grpSpPr>
        <p:sp>
          <p:nvSpPr>
            <p:cNvPr id="2717" name="Google Shape;2717;p27"/>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27"/>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7"/>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7"/>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7"/>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7"/>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7"/>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27"/>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7"/>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7"/>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7"/>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7"/>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27"/>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0" name="Google Shape;2730;p27"/>
          <p:cNvGrpSpPr/>
          <p:nvPr/>
        </p:nvGrpSpPr>
        <p:grpSpPr>
          <a:xfrm>
            <a:off x="5212442" y="5926"/>
            <a:ext cx="3918269" cy="1521517"/>
            <a:chOff x="1302767" y="-2641999"/>
            <a:chExt cx="3918269" cy="1521517"/>
          </a:xfrm>
        </p:grpSpPr>
        <p:sp>
          <p:nvSpPr>
            <p:cNvPr id="2731" name="Google Shape;2731;p27"/>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7"/>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7"/>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7"/>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7"/>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7"/>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7"/>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7"/>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7"/>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7"/>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7"/>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7"/>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7"/>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4" name="Google Shape;2744;p27"/>
          <p:cNvSpPr/>
          <p:nvPr/>
        </p:nvSpPr>
        <p:spPr>
          <a:xfrm flipH="1">
            <a:off x="-13314" y="4415703"/>
            <a:ext cx="1716064" cy="727104"/>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5" name="Google Shape;2745;p27"/>
          <p:cNvGrpSpPr/>
          <p:nvPr/>
        </p:nvGrpSpPr>
        <p:grpSpPr>
          <a:xfrm rot="-5400000">
            <a:off x="5178623" y="1191409"/>
            <a:ext cx="3985907" cy="3918269"/>
            <a:chOff x="2524675" y="238075"/>
            <a:chExt cx="1178600" cy="1158600"/>
          </a:xfrm>
        </p:grpSpPr>
        <p:sp>
          <p:nvSpPr>
            <p:cNvPr id="2746" name="Google Shape;2746;p2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2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2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2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2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7">
    <p:spTree>
      <p:nvGrpSpPr>
        <p:cNvPr id="2800" name="Shape 2800"/>
        <p:cNvGrpSpPr/>
        <p:nvPr/>
      </p:nvGrpSpPr>
      <p:grpSpPr>
        <a:xfrm>
          <a:off x="0" y="0"/>
          <a:ext cx="0" cy="0"/>
          <a:chOff x="0" y="0"/>
          <a:chExt cx="0" cy="0"/>
        </a:xfrm>
      </p:grpSpPr>
      <p:sp>
        <p:nvSpPr>
          <p:cNvPr id="2801" name="Google Shape;2801;p28"/>
          <p:cNvSpPr/>
          <p:nvPr/>
        </p:nvSpPr>
        <p:spPr>
          <a:xfrm flipH="1">
            <a:off x="672255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8"/>
          <p:cNvSpPr/>
          <p:nvPr/>
        </p:nvSpPr>
        <p:spPr>
          <a:xfrm flipH="1" rot="10800000">
            <a:off x="7105633"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8"/>
          <p:cNvSpPr/>
          <p:nvPr/>
        </p:nvSpPr>
        <p:spPr>
          <a:xfrm>
            <a:off x="7731266"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4" name="Google Shape;2804;p28"/>
          <p:cNvGrpSpPr/>
          <p:nvPr/>
        </p:nvGrpSpPr>
        <p:grpSpPr>
          <a:xfrm flipH="1" rot="10800000">
            <a:off x="-16" y="8"/>
            <a:ext cx="3840097" cy="2558635"/>
            <a:chOff x="235225" y="2771600"/>
            <a:chExt cx="3133750" cy="2088000"/>
          </a:xfrm>
        </p:grpSpPr>
        <p:sp>
          <p:nvSpPr>
            <p:cNvPr id="2805" name="Google Shape;2805;p2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0" name="Google Shape;2810;p28"/>
          <p:cNvGrpSpPr/>
          <p:nvPr/>
        </p:nvGrpSpPr>
        <p:grpSpPr>
          <a:xfrm flipH="1">
            <a:off x="5158074" y="9"/>
            <a:ext cx="3985907" cy="3918269"/>
            <a:chOff x="2524675" y="238075"/>
            <a:chExt cx="1178600" cy="1158600"/>
          </a:xfrm>
        </p:grpSpPr>
        <p:sp>
          <p:nvSpPr>
            <p:cNvPr id="2811" name="Google Shape;2811;p2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5" name="Google Shape;2865;p28"/>
          <p:cNvGrpSpPr/>
          <p:nvPr/>
        </p:nvGrpSpPr>
        <p:grpSpPr>
          <a:xfrm flipH="1">
            <a:off x="-26" y="1231184"/>
            <a:ext cx="3985907" cy="3918269"/>
            <a:chOff x="2524675" y="238075"/>
            <a:chExt cx="1178600" cy="1158600"/>
          </a:xfrm>
        </p:grpSpPr>
        <p:sp>
          <p:nvSpPr>
            <p:cNvPr id="2866" name="Google Shape;2866;p2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2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2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2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
    <p:spTree>
      <p:nvGrpSpPr>
        <p:cNvPr id="2920" name="Shape 2920"/>
        <p:cNvGrpSpPr/>
        <p:nvPr/>
      </p:nvGrpSpPr>
      <p:grpSpPr>
        <a:xfrm>
          <a:off x="0" y="0"/>
          <a:ext cx="0" cy="0"/>
          <a:chOff x="0" y="0"/>
          <a:chExt cx="0" cy="0"/>
        </a:xfrm>
      </p:grpSpPr>
      <p:grpSp>
        <p:nvGrpSpPr>
          <p:cNvPr id="2921" name="Google Shape;2921;p29"/>
          <p:cNvGrpSpPr/>
          <p:nvPr/>
        </p:nvGrpSpPr>
        <p:grpSpPr>
          <a:xfrm flipH="1">
            <a:off x="10" y="3399552"/>
            <a:ext cx="3931697" cy="1741540"/>
            <a:chOff x="1076310" y="3270752"/>
            <a:chExt cx="3931697" cy="1741540"/>
          </a:xfrm>
        </p:grpSpPr>
        <p:sp>
          <p:nvSpPr>
            <p:cNvPr id="2922" name="Google Shape;2922;p29"/>
            <p:cNvSpPr/>
            <p:nvPr/>
          </p:nvSpPr>
          <p:spPr>
            <a:xfrm>
              <a:off x="3402350" y="38718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3" name="Google Shape;2923;p29"/>
            <p:cNvGrpSpPr/>
            <p:nvPr/>
          </p:nvGrpSpPr>
          <p:grpSpPr>
            <a:xfrm rot="-5400000">
              <a:off x="2177753" y="2169309"/>
              <a:ext cx="1715384" cy="3918269"/>
              <a:chOff x="10706378" y="539509"/>
              <a:chExt cx="1715384" cy="3918269"/>
            </a:xfrm>
          </p:grpSpPr>
          <p:sp>
            <p:nvSpPr>
              <p:cNvPr id="2924" name="Google Shape;2924;p29"/>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9"/>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9"/>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9"/>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9"/>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9"/>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9"/>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9"/>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9"/>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9"/>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9"/>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9"/>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9"/>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9"/>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9"/>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9"/>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9"/>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41" name="Google Shape;2941;p29"/>
          <p:cNvSpPr/>
          <p:nvPr/>
        </p:nvSpPr>
        <p:spPr>
          <a:xfrm flipH="1">
            <a:off x="7178590" y="0"/>
            <a:ext cx="1965410" cy="1314283"/>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2" name="Google Shape;2942;p29"/>
          <p:cNvGrpSpPr/>
          <p:nvPr/>
        </p:nvGrpSpPr>
        <p:grpSpPr>
          <a:xfrm rot="-5400000">
            <a:off x="6873526" y="1007415"/>
            <a:ext cx="3277907" cy="1263055"/>
            <a:chOff x="1766764" y="-4125385"/>
            <a:chExt cx="3277907" cy="1263055"/>
          </a:xfrm>
        </p:grpSpPr>
        <p:sp>
          <p:nvSpPr>
            <p:cNvPr id="2943" name="Google Shape;2943;p2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2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9" name="Google Shape;2969;p29"/>
          <p:cNvGrpSpPr/>
          <p:nvPr/>
        </p:nvGrpSpPr>
        <p:grpSpPr>
          <a:xfrm>
            <a:off x="39701" y="-10"/>
            <a:ext cx="3277907" cy="1263055"/>
            <a:chOff x="1766764" y="-4125385"/>
            <a:chExt cx="3277907" cy="1263055"/>
          </a:xfrm>
        </p:grpSpPr>
        <p:sp>
          <p:nvSpPr>
            <p:cNvPr id="2970" name="Google Shape;2970;p2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and text 1">
  <p:cSld name="CUSTOM_19">
    <p:spTree>
      <p:nvGrpSpPr>
        <p:cNvPr id="2996" name="Shape 2996"/>
        <p:cNvGrpSpPr/>
        <p:nvPr/>
      </p:nvGrpSpPr>
      <p:grpSpPr>
        <a:xfrm>
          <a:off x="0" y="0"/>
          <a:ext cx="0" cy="0"/>
          <a:chOff x="0" y="0"/>
          <a:chExt cx="0" cy="0"/>
        </a:xfrm>
      </p:grpSpPr>
      <p:sp>
        <p:nvSpPr>
          <p:cNvPr id="2997" name="Google Shape;2997;p30"/>
          <p:cNvSpPr txBox="1"/>
          <p:nvPr>
            <p:ph idx="1" type="subTitle"/>
          </p:nvPr>
        </p:nvSpPr>
        <p:spPr>
          <a:xfrm>
            <a:off x="1448700" y="2891519"/>
            <a:ext cx="2394600" cy="1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98" name="Google Shape;2998;p30"/>
          <p:cNvSpPr txBox="1"/>
          <p:nvPr>
            <p:ph idx="2" type="subTitle"/>
          </p:nvPr>
        </p:nvSpPr>
        <p:spPr>
          <a:xfrm>
            <a:off x="1503000" y="3210342"/>
            <a:ext cx="2286000" cy="66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99" name="Google Shape;2999;p30"/>
          <p:cNvSpPr txBox="1"/>
          <p:nvPr>
            <p:ph idx="3" type="subTitle"/>
          </p:nvPr>
        </p:nvSpPr>
        <p:spPr>
          <a:xfrm>
            <a:off x="5303800" y="2887919"/>
            <a:ext cx="23946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000" name="Google Shape;3000;p30"/>
          <p:cNvSpPr txBox="1"/>
          <p:nvPr>
            <p:ph idx="4" type="subTitle"/>
          </p:nvPr>
        </p:nvSpPr>
        <p:spPr>
          <a:xfrm>
            <a:off x="5358100" y="3210342"/>
            <a:ext cx="2286000" cy="65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001" name="Google Shape;3001;p30"/>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3002" name="Google Shape;3002;p30"/>
          <p:cNvSpPr/>
          <p:nvPr/>
        </p:nvSpPr>
        <p:spPr>
          <a:xfrm>
            <a:off x="0" y="4214225"/>
            <a:ext cx="3055899" cy="921047"/>
          </a:xfrm>
          <a:custGeom>
            <a:rect b="b" l="l" r="r" t="t"/>
            <a:pathLst>
              <a:path extrusionOk="0" h="6481" w="21503">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rgbClr val="3BAE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3" name="Google Shape;3003;p30"/>
          <p:cNvGrpSpPr/>
          <p:nvPr/>
        </p:nvGrpSpPr>
        <p:grpSpPr>
          <a:xfrm flipH="1" rot="10800000">
            <a:off x="5954700" y="3522075"/>
            <a:ext cx="3189300" cy="1619850"/>
            <a:chOff x="4185675" y="845125"/>
            <a:chExt cx="3189300" cy="1619850"/>
          </a:xfrm>
        </p:grpSpPr>
        <p:sp>
          <p:nvSpPr>
            <p:cNvPr id="3004" name="Google Shape;3004;p30"/>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30"/>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30"/>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7" name="Google Shape;3007;p30"/>
          <p:cNvGrpSpPr/>
          <p:nvPr/>
        </p:nvGrpSpPr>
        <p:grpSpPr>
          <a:xfrm rot="-5400000">
            <a:off x="-1007424" y="1007415"/>
            <a:ext cx="3277907" cy="1263055"/>
            <a:chOff x="1766764" y="-4125385"/>
            <a:chExt cx="3277907" cy="1263055"/>
          </a:xfrm>
        </p:grpSpPr>
        <p:sp>
          <p:nvSpPr>
            <p:cNvPr id="3008" name="Google Shape;3008;p30"/>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30"/>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30"/>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30"/>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30"/>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30"/>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30"/>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30"/>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30"/>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30"/>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30"/>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30"/>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30"/>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30"/>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30"/>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30"/>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30"/>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30"/>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30"/>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30"/>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30"/>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30"/>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30"/>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30"/>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30"/>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30"/>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4" name="Google Shape;3034;p30"/>
          <p:cNvGrpSpPr/>
          <p:nvPr/>
        </p:nvGrpSpPr>
        <p:grpSpPr>
          <a:xfrm>
            <a:off x="1" y="3878865"/>
            <a:ext cx="3277907" cy="1263055"/>
            <a:chOff x="1766764" y="-4125385"/>
            <a:chExt cx="3277907" cy="1263055"/>
          </a:xfrm>
        </p:grpSpPr>
        <p:sp>
          <p:nvSpPr>
            <p:cNvPr id="3035" name="Google Shape;3035;p30"/>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30"/>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30"/>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30"/>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30"/>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30"/>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30"/>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30"/>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30"/>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30"/>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30"/>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30"/>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30"/>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30"/>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30"/>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30"/>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30"/>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30"/>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30"/>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30"/>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30"/>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30"/>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30"/>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30"/>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30"/>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30"/>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1" name="Google Shape;3061;p30"/>
          <p:cNvGrpSpPr/>
          <p:nvPr/>
        </p:nvGrpSpPr>
        <p:grpSpPr>
          <a:xfrm>
            <a:off x="5866101" y="3878865"/>
            <a:ext cx="3277907" cy="1263055"/>
            <a:chOff x="1766764" y="-4125385"/>
            <a:chExt cx="3277907" cy="1263055"/>
          </a:xfrm>
        </p:grpSpPr>
        <p:sp>
          <p:nvSpPr>
            <p:cNvPr id="3062" name="Google Shape;3062;p30"/>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30"/>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30"/>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30"/>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30"/>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30"/>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30"/>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30"/>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30"/>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30"/>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30"/>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30"/>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30"/>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30"/>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30"/>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30"/>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30"/>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30"/>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30"/>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30"/>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30"/>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30"/>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30"/>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30"/>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30"/>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30"/>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8" name="Google Shape;3088;p30"/>
          <p:cNvSpPr txBox="1"/>
          <p:nvPr>
            <p:ph hasCustomPrompt="1" idx="5" type="title"/>
          </p:nvPr>
        </p:nvSpPr>
        <p:spPr>
          <a:xfrm>
            <a:off x="6078400" y="1951788"/>
            <a:ext cx="8454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600"/>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3089" name="Google Shape;3089;p30"/>
          <p:cNvSpPr txBox="1"/>
          <p:nvPr>
            <p:ph hasCustomPrompt="1" idx="6" type="title"/>
          </p:nvPr>
        </p:nvSpPr>
        <p:spPr>
          <a:xfrm>
            <a:off x="2225400" y="1951788"/>
            <a:ext cx="8412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600"/>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5" name="Shape 245"/>
        <p:cNvGrpSpPr/>
        <p:nvPr/>
      </p:nvGrpSpPr>
      <p:grpSpPr>
        <a:xfrm>
          <a:off x="0" y="0"/>
          <a:ext cx="0" cy="0"/>
          <a:chOff x="0" y="0"/>
          <a:chExt cx="0" cy="0"/>
        </a:xfrm>
      </p:grpSpPr>
      <p:sp>
        <p:nvSpPr>
          <p:cNvPr id="246" name="Google Shape;246;p4"/>
          <p:cNvSpPr txBox="1"/>
          <p:nvPr>
            <p:ph idx="1" type="body"/>
          </p:nvPr>
        </p:nvSpPr>
        <p:spPr>
          <a:xfrm>
            <a:off x="720000" y="887175"/>
            <a:ext cx="7704000" cy="3636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Oswald"/>
              <a:buAutoNum type="arabicPeriod"/>
              <a:defRPr sz="1300"/>
            </a:lvl1pPr>
            <a:lvl2pPr indent="-304800" lvl="1" marL="914400">
              <a:spcBef>
                <a:spcPts val="0"/>
              </a:spcBef>
              <a:spcAft>
                <a:spcPts val="0"/>
              </a:spcAft>
              <a:buSzPts val="1200"/>
              <a:buFont typeface="Roboto Condensed Light"/>
              <a:buAutoNum type="alphaLcPeriod"/>
              <a:defRPr/>
            </a:lvl2pPr>
            <a:lvl3pPr indent="-304800" lvl="2" marL="1371600">
              <a:spcBef>
                <a:spcPts val="0"/>
              </a:spcBef>
              <a:spcAft>
                <a:spcPts val="0"/>
              </a:spcAft>
              <a:buSzPts val="1200"/>
              <a:buFont typeface="Roboto Condensed Light"/>
              <a:buAutoNum type="romanLcPeriod"/>
              <a:defRPr/>
            </a:lvl3pPr>
            <a:lvl4pPr indent="-304800" lvl="3" marL="1828800">
              <a:spcBef>
                <a:spcPts val="0"/>
              </a:spcBef>
              <a:spcAft>
                <a:spcPts val="0"/>
              </a:spcAft>
              <a:buSzPts val="1200"/>
              <a:buFont typeface="Roboto Condensed Light"/>
              <a:buAutoNum type="arabicPeriod"/>
              <a:defRPr/>
            </a:lvl4pPr>
            <a:lvl5pPr indent="-304800" lvl="4" marL="2286000">
              <a:spcBef>
                <a:spcPts val="0"/>
              </a:spcBef>
              <a:spcAft>
                <a:spcPts val="0"/>
              </a:spcAft>
              <a:buSzPts val="1200"/>
              <a:buFont typeface="Roboto Condensed Light"/>
              <a:buAutoNum type="alphaLcPeriod"/>
              <a:defRPr/>
            </a:lvl5pPr>
            <a:lvl6pPr indent="-304800" lvl="5" marL="2743200">
              <a:spcBef>
                <a:spcPts val="0"/>
              </a:spcBef>
              <a:spcAft>
                <a:spcPts val="0"/>
              </a:spcAft>
              <a:buSzPts val="1200"/>
              <a:buFont typeface="Roboto Condensed Light"/>
              <a:buAutoNum type="romanLcPeriod"/>
              <a:defRPr/>
            </a:lvl6pPr>
            <a:lvl7pPr indent="-304800" lvl="6" marL="3200400">
              <a:spcBef>
                <a:spcPts val="0"/>
              </a:spcBef>
              <a:spcAft>
                <a:spcPts val="0"/>
              </a:spcAft>
              <a:buSzPts val="1200"/>
              <a:buFont typeface="Roboto Condensed Light"/>
              <a:buAutoNum type="arabicPeriod"/>
              <a:defRPr/>
            </a:lvl7pPr>
            <a:lvl8pPr indent="-304800" lvl="7" marL="3657600">
              <a:spcBef>
                <a:spcPts val="0"/>
              </a:spcBef>
              <a:spcAft>
                <a:spcPts val="0"/>
              </a:spcAft>
              <a:buSzPts val="1200"/>
              <a:buFont typeface="Roboto Condensed Light"/>
              <a:buAutoNum type="alphaLcPeriod"/>
              <a:defRPr/>
            </a:lvl8pPr>
            <a:lvl9pPr indent="-304800" lvl="8" marL="4114800">
              <a:spcBef>
                <a:spcPts val="0"/>
              </a:spcBef>
              <a:spcAft>
                <a:spcPts val="0"/>
              </a:spcAft>
              <a:buSzPts val="1200"/>
              <a:buFont typeface="Roboto Condensed Light"/>
              <a:buAutoNum type="romanLcPeriod"/>
              <a:defRPr/>
            </a:lvl9pPr>
          </a:lstStyle>
          <a:p/>
        </p:txBody>
      </p:sp>
      <p:sp>
        <p:nvSpPr>
          <p:cNvPr id="247" name="Google Shape;247;p4"/>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248" name="Google Shape;248;p4"/>
          <p:cNvGrpSpPr/>
          <p:nvPr/>
        </p:nvGrpSpPr>
        <p:grpSpPr>
          <a:xfrm rot="5400000">
            <a:off x="6739425" y="2738925"/>
            <a:ext cx="3189300" cy="1619850"/>
            <a:chOff x="4185675" y="845125"/>
            <a:chExt cx="3189300" cy="1619850"/>
          </a:xfrm>
        </p:grpSpPr>
        <p:sp>
          <p:nvSpPr>
            <p:cNvPr id="249" name="Google Shape;249;p4"/>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4"/>
          <p:cNvGrpSpPr/>
          <p:nvPr/>
        </p:nvGrpSpPr>
        <p:grpSpPr>
          <a:xfrm flipH="1" rot="10800000">
            <a:off x="-1" y="8"/>
            <a:ext cx="3840097" cy="2558635"/>
            <a:chOff x="235225" y="2771600"/>
            <a:chExt cx="3133750" cy="2088000"/>
          </a:xfrm>
        </p:grpSpPr>
        <p:sp>
          <p:nvSpPr>
            <p:cNvPr id="253" name="Google Shape;253;p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4"/>
          <p:cNvGrpSpPr/>
          <p:nvPr/>
        </p:nvGrpSpPr>
        <p:grpSpPr>
          <a:xfrm>
            <a:off x="-2" y="9"/>
            <a:ext cx="3985907" cy="3918269"/>
            <a:chOff x="2524675" y="238075"/>
            <a:chExt cx="1178600" cy="1158600"/>
          </a:xfrm>
        </p:grpSpPr>
        <p:sp>
          <p:nvSpPr>
            <p:cNvPr id="259" name="Google Shape;259;p4"/>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 name="Google Shape;313;p4"/>
          <p:cNvSpPr/>
          <p:nvPr/>
        </p:nvSpPr>
        <p:spPr>
          <a:xfrm>
            <a:off x="0" y="4214225"/>
            <a:ext cx="3055899" cy="921047"/>
          </a:xfrm>
          <a:custGeom>
            <a:rect b="b" l="l" r="r" t="t"/>
            <a:pathLst>
              <a:path extrusionOk="0" h="6481" w="21503">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 name="Google Shape;314;p4"/>
          <p:cNvGrpSpPr/>
          <p:nvPr/>
        </p:nvGrpSpPr>
        <p:grpSpPr>
          <a:xfrm>
            <a:off x="12" y="4442118"/>
            <a:ext cx="3128088" cy="672829"/>
            <a:chOff x="1713837" y="-812307"/>
            <a:chExt cx="3128088" cy="672829"/>
          </a:xfrm>
        </p:grpSpPr>
        <p:sp>
          <p:nvSpPr>
            <p:cNvPr id="315" name="Google Shape;315;p4"/>
            <p:cNvSpPr/>
            <p:nvPr/>
          </p:nvSpPr>
          <p:spPr>
            <a:xfrm flipH="1" rot="5400000">
              <a:off x="3549448" y="-398024"/>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
            <p:cNvSpPr/>
            <p:nvPr/>
          </p:nvSpPr>
          <p:spPr>
            <a:xfrm flipH="1" rot="5400000">
              <a:off x="2921048" y="-56851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
            <p:cNvSpPr/>
            <p:nvPr/>
          </p:nvSpPr>
          <p:spPr>
            <a:xfrm flipH="1" rot="5400000">
              <a:off x="4379281" y="-534653"/>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
            <p:cNvSpPr/>
            <p:nvPr/>
          </p:nvSpPr>
          <p:spPr>
            <a:xfrm flipH="1" rot="5400000">
              <a:off x="4558437" y="-807826"/>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
            <p:cNvSpPr/>
            <p:nvPr/>
          </p:nvSpPr>
          <p:spPr>
            <a:xfrm flipH="1" rot="5400000">
              <a:off x="4761098" y="-572783"/>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
            <p:cNvSpPr/>
            <p:nvPr/>
          </p:nvSpPr>
          <p:spPr>
            <a:xfrm flipH="1" rot="5400000">
              <a:off x="3907802" y="-16894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
            <p:cNvSpPr/>
            <p:nvPr/>
          </p:nvSpPr>
          <p:spPr>
            <a:xfrm flipH="1" rot="5400000">
              <a:off x="2574319" y="-685866"/>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
            <p:cNvSpPr/>
            <p:nvPr/>
          </p:nvSpPr>
          <p:spPr>
            <a:xfrm flipH="1" rot="5400000">
              <a:off x="4408577" y="-655090"/>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
            <p:cNvSpPr/>
            <p:nvPr/>
          </p:nvSpPr>
          <p:spPr>
            <a:xfrm flipH="1" rot="5400000">
              <a:off x="4068146" y="-405464"/>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
            <p:cNvSpPr/>
            <p:nvPr/>
          </p:nvSpPr>
          <p:spPr>
            <a:xfrm flipH="1" rot="5400000">
              <a:off x="2584845" y="-558326"/>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
            <p:cNvSpPr/>
            <p:nvPr/>
          </p:nvSpPr>
          <p:spPr>
            <a:xfrm flipH="1" rot="5400000">
              <a:off x="2061877" y="-696181"/>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
            <p:cNvSpPr/>
            <p:nvPr/>
          </p:nvSpPr>
          <p:spPr>
            <a:xfrm flipH="1" rot="5400000">
              <a:off x="1713837" y="-812307"/>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
            <p:cNvSpPr/>
            <p:nvPr/>
          </p:nvSpPr>
          <p:spPr>
            <a:xfrm flipH="1" rot="5400000">
              <a:off x="1724152" y="-684471"/>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
            <p:cNvSpPr/>
            <p:nvPr/>
          </p:nvSpPr>
          <p:spPr>
            <a:xfrm flipH="1" rot="5400000">
              <a:off x="3686753" y="-475216"/>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
            <p:cNvSpPr/>
            <p:nvPr/>
          </p:nvSpPr>
          <p:spPr>
            <a:xfrm flipH="1" rot="5400000">
              <a:off x="3785504" y="-337826"/>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4"/>
          <p:cNvGrpSpPr/>
          <p:nvPr/>
        </p:nvGrpSpPr>
        <p:grpSpPr>
          <a:xfrm>
            <a:off x="39701" y="-10"/>
            <a:ext cx="3277907" cy="1263055"/>
            <a:chOff x="1766764" y="-4125385"/>
            <a:chExt cx="3277907" cy="1263055"/>
          </a:xfrm>
        </p:grpSpPr>
        <p:sp>
          <p:nvSpPr>
            <p:cNvPr id="331" name="Google Shape;331;p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4"/>
          <p:cNvGrpSpPr/>
          <p:nvPr/>
        </p:nvGrpSpPr>
        <p:grpSpPr>
          <a:xfrm>
            <a:off x="5225742" y="1"/>
            <a:ext cx="3918269" cy="1521517"/>
            <a:chOff x="1302767" y="-2641999"/>
            <a:chExt cx="3918269" cy="1521517"/>
          </a:xfrm>
        </p:grpSpPr>
        <p:sp>
          <p:nvSpPr>
            <p:cNvPr id="358" name="Google Shape;358;p4"/>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1" name="Shape 371"/>
        <p:cNvGrpSpPr/>
        <p:nvPr/>
      </p:nvGrpSpPr>
      <p:grpSpPr>
        <a:xfrm>
          <a:off x="0" y="0"/>
          <a:ext cx="0" cy="0"/>
          <a:chOff x="0" y="0"/>
          <a:chExt cx="0" cy="0"/>
        </a:xfrm>
      </p:grpSpPr>
      <p:sp>
        <p:nvSpPr>
          <p:cNvPr id="372" name="Google Shape;372;p5"/>
          <p:cNvSpPr txBox="1"/>
          <p:nvPr>
            <p:ph idx="1" type="subTitle"/>
          </p:nvPr>
        </p:nvSpPr>
        <p:spPr>
          <a:xfrm>
            <a:off x="1445013" y="3002219"/>
            <a:ext cx="2394600" cy="1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3" name="Google Shape;373;p5"/>
          <p:cNvSpPr txBox="1"/>
          <p:nvPr>
            <p:ph idx="2" type="subTitle"/>
          </p:nvPr>
        </p:nvSpPr>
        <p:spPr>
          <a:xfrm>
            <a:off x="1445013" y="3219867"/>
            <a:ext cx="2394600" cy="57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4" name="Google Shape;374;p5"/>
          <p:cNvSpPr txBox="1"/>
          <p:nvPr>
            <p:ph idx="3" type="subTitle"/>
          </p:nvPr>
        </p:nvSpPr>
        <p:spPr>
          <a:xfrm>
            <a:off x="5303788" y="3002219"/>
            <a:ext cx="23946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75" name="Google Shape;375;p5"/>
          <p:cNvSpPr txBox="1"/>
          <p:nvPr>
            <p:ph idx="4" type="subTitle"/>
          </p:nvPr>
        </p:nvSpPr>
        <p:spPr>
          <a:xfrm>
            <a:off x="5303188" y="3219867"/>
            <a:ext cx="2395800" cy="567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76" name="Google Shape;376;p5"/>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377" name="Google Shape;377;p5"/>
          <p:cNvSpPr/>
          <p:nvPr/>
        </p:nvSpPr>
        <p:spPr>
          <a:xfrm>
            <a:off x="0" y="4214225"/>
            <a:ext cx="3055899" cy="921047"/>
          </a:xfrm>
          <a:custGeom>
            <a:rect b="b" l="l" r="r" t="t"/>
            <a:pathLst>
              <a:path extrusionOk="0" h="6481" w="21503">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rgbClr val="3BAE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 name="Google Shape;378;p5"/>
          <p:cNvGrpSpPr/>
          <p:nvPr/>
        </p:nvGrpSpPr>
        <p:grpSpPr>
          <a:xfrm flipH="1" rot="10800000">
            <a:off x="5954700" y="3522075"/>
            <a:ext cx="3189300" cy="1619850"/>
            <a:chOff x="4185675" y="845125"/>
            <a:chExt cx="3189300" cy="1619850"/>
          </a:xfrm>
        </p:grpSpPr>
        <p:sp>
          <p:nvSpPr>
            <p:cNvPr id="379" name="Google Shape;379;p5"/>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5"/>
          <p:cNvGrpSpPr/>
          <p:nvPr/>
        </p:nvGrpSpPr>
        <p:grpSpPr>
          <a:xfrm rot="-5400000">
            <a:off x="-1007424" y="1007415"/>
            <a:ext cx="3277907" cy="1263055"/>
            <a:chOff x="1766764" y="-4125385"/>
            <a:chExt cx="3277907" cy="1263055"/>
          </a:xfrm>
        </p:grpSpPr>
        <p:sp>
          <p:nvSpPr>
            <p:cNvPr id="383" name="Google Shape;383;p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5"/>
          <p:cNvGrpSpPr/>
          <p:nvPr/>
        </p:nvGrpSpPr>
        <p:grpSpPr>
          <a:xfrm>
            <a:off x="1" y="3878865"/>
            <a:ext cx="3277907" cy="1263055"/>
            <a:chOff x="1766764" y="-4125385"/>
            <a:chExt cx="3277907" cy="1263055"/>
          </a:xfrm>
        </p:grpSpPr>
        <p:sp>
          <p:nvSpPr>
            <p:cNvPr id="410" name="Google Shape;410;p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5"/>
          <p:cNvGrpSpPr/>
          <p:nvPr/>
        </p:nvGrpSpPr>
        <p:grpSpPr>
          <a:xfrm>
            <a:off x="5866101" y="3878865"/>
            <a:ext cx="3277907" cy="1263055"/>
            <a:chOff x="1766764" y="-4125385"/>
            <a:chExt cx="3277907" cy="1263055"/>
          </a:xfrm>
        </p:grpSpPr>
        <p:sp>
          <p:nvSpPr>
            <p:cNvPr id="437" name="Google Shape;437;p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3" name="Shape 463"/>
        <p:cNvGrpSpPr/>
        <p:nvPr/>
      </p:nvGrpSpPr>
      <p:grpSpPr>
        <a:xfrm>
          <a:off x="0" y="0"/>
          <a:ext cx="0" cy="0"/>
          <a:chOff x="0" y="0"/>
          <a:chExt cx="0" cy="0"/>
        </a:xfrm>
      </p:grpSpPr>
      <p:sp>
        <p:nvSpPr>
          <p:cNvPr id="464" name="Google Shape;464;p6"/>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465" name="Google Shape;465;p6"/>
          <p:cNvGrpSpPr/>
          <p:nvPr/>
        </p:nvGrpSpPr>
        <p:grpSpPr>
          <a:xfrm>
            <a:off x="6977899" y="3547"/>
            <a:ext cx="2166108" cy="1568075"/>
            <a:chOff x="6977899" y="60697"/>
            <a:chExt cx="2166108" cy="1568075"/>
          </a:xfrm>
        </p:grpSpPr>
        <p:sp>
          <p:nvSpPr>
            <p:cNvPr id="466" name="Google Shape;466;p6"/>
            <p:cNvSpPr/>
            <p:nvPr/>
          </p:nvSpPr>
          <p:spPr>
            <a:xfrm flipH="1" rot="10800000">
              <a:off x="6977899" y="60697"/>
              <a:ext cx="2166087" cy="1568075"/>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
            <p:cNvSpPr/>
            <p:nvPr/>
          </p:nvSpPr>
          <p:spPr>
            <a:xfrm flipH="1" rot="10800000">
              <a:off x="7538350" y="60698"/>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6"/>
          <p:cNvGrpSpPr/>
          <p:nvPr/>
        </p:nvGrpSpPr>
        <p:grpSpPr>
          <a:xfrm flipH="1" rot="10800000">
            <a:off x="8229535" y="1763360"/>
            <a:ext cx="1280726" cy="3383675"/>
            <a:chOff x="9196698" y="950579"/>
            <a:chExt cx="1280726" cy="3383675"/>
          </a:xfrm>
        </p:grpSpPr>
        <p:sp>
          <p:nvSpPr>
            <p:cNvPr id="469" name="Google Shape;469;p6"/>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6"/>
          <p:cNvGrpSpPr/>
          <p:nvPr/>
        </p:nvGrpSpPr>
        <p:grpSpPr>
          <a:xfrm>
            <a:off x="-26" y="0"/>
            <a:ext cx="2038372" cy="1475624"/>
            <a:chOff x="-26" y="0"/>
            <a:chExt cx="2038372" cy="1475624"/>
          </a:xfrm>
        </p:grpSpPr>
        <p:sp>
          <p:nvSpPr>
            <p:cNvPr id="490" name="Google Shape;490;p6"/>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6"/>
          <p:cNvGrpSpPr/>
          <p:nvPr/>
        </p:nvGrpSpPr>
        <p:grpSpPr>
          <a:xfrm rot="-5400000">
            <a:off x="-1198383" y="1200263"/>
            <a:ext cx="3918269" cy="1521517"/>
            <a:chOff x="1302767" y="-2641999"/>
            <a:chExt cx="3918269" cy="1521517"/>
          </a:xfrm>
        </p:grpSpPr>
        <p:sp>
          <p:nvSpPr>
            <p:cNvPr id="493" name="Google Shape;493;p6"/>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6"/>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6"/>
          <p:cNvGrpSpPr/>
          <p:nvPr/>
        </p:nvGrpSpPr>
        <p:grpSpPr>
          <a:xfrm flipH="1" rot="-5400000">
            <a:off x="6313753" y="-1105389"/>
            <a:ext cx="1715384" cy="3918269"/>
            <a:chOff x="10706378" y="539509"/>
            <a:chExt cx="1715384" cy="3918269"/>
          </a:xfrm>
        </p:grpSpPr>
        <p:sp>
          <p:nvSpPr>
            <p:cNvPr id="507" name="Google Shape;507;p6"/>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6"/>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6"/>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6"/>
          <p:cNvGrpSpPr/>
          <p:nvPr/>
        </p:nvGrpSpPr>
        <p:grpSpPr>
          <a:xfrm>
            <a:off x="11048" y="1225234"/>
            <a:ext cx="3985907" cy="3918269"/>
            <a:chOff x="2524675" y="238075"/>
            <a:chExt cx="1178600" cy="1158600"/>
          </a:xfrm>
        </p:grpSpPr>
        <p:sp>
          <p:nvSpPr>
            <p:cNvPr id="525" name="Google Shape;525;p6"/>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6"/>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6"/>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6"/>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6"/>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6"/>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6"/>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6"/>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6"/>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6"/>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6"/>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6"/>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6"/>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6"/>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6"/>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6"/>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6"/>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6"/>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6"/>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6"/>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6"/>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6"/>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6"/>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6"/>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6"/>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6"/>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6"/>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6"/>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6"/>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9" name="Shape 579"/>
        <p:cNvGrpSpPr/>
        <p:nvPr/>
      </p:nvGrpSpPr>
      <p:grpSpPr>
        <a:xfrm>
          <a:off x="0" y="0"/>
          <a:ext cx="0" cy="0"/>
          <a:chOff x="0" y="0"/>
          <a:chExt cx="0" cy="0"/>
        </a:xfrm>
      </p:grpSpPr>
      <p:sp>
        <p:nvSpPr>
          <p:cNvPr id="580" name="Google Shape;580;p7"/>
          <p:cNvSpPr txBox="1"/>
          <p:nvPr>
            <p:ph type="title"/>
          </p:nvPr>
        </p:nvSpPr>
        <p:spPr>
          <a:xfrm>
            <a:off x="715650" y="1633550"/>
            <a:ext cx="3849600" cy="534000"/>
          </a:xfrm>
          <a:prstGeom prst="rect">
            <a:avLst/>
          </a:prstGeom>
        </p:spPr>
        <p:txBody>
          <a:bodyPr anchorCtr="0" anchor="ctr" bIns="91425" lIns="91425" spcFirstLastPara="1" rIns="91425" wrap="square" tIns="91425">
            <a:noAutofit/>
          </a:bodyPr>
          <a:lstStyle>
            <a:lvl1pPr lvl="0" algn="r">
              <a:spcBef>
                <a:spcPts val="0"/>
              </a:spcBef>
              <a:spcAft>
                <a:spcPts val="0"/>
              </a:spcAft>
              <a:buSzPts val="2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1" name="Google Shape;581;p7"/>
          <p:cNvSpPr txBox="1"/>
          <p:nvPr>
            <p:ph idx="1" type="subTitle"/>
          </p:nvPr>
        </p:nvSpPr>
        <p:spPr>
          <a:xfrm>
            <a:off x="1225375" y="2153275"/>
            <a:ext cx="3339900" cy="1377600"/>
          </a:xfrm>
          <a:prstGeom prst="rect">
            <a:avLst/>
          </a:prstGeom>
        </p:spPr>
        <p:txBody>
          <a:bodyPr anchorCtr="0" anchor="t" bIns="91425" lIns="91425" spcFirstLastPara="1" rIns="91425" wrap="square" tIns="91425">
            <a:noAutofit/>
          </a:bodyPr>
          <a:lstStyle>
            <a:lvl1pPr lvl="0" algn="r">
              <a:spcBef>
                <a:spcPts val="0"/>
              </a:spcBef>
              <a:spcAft>
                <a:spcPts val="0"/>
              </a:spcAft>
              <a:buSzPts val="16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82" name="Google Shape;582;p7"/>
          <p:cNvGrpSpPr/>
          <p:nvPr/>
        </p:nvGrpSpPr>
        <p:grpSpPr>
          <a:xfrm>
            <a:off x="4853273" y="1225234"/>
            <a:ext cx="3985907" cy="3918269"/>
            <a:chOff x="2524675" y="238075"/>
            <a:chExt cx="1178600" cy="1158600"/>
          </a:xfrm>
        </p:grpSpPr>
        <p:sp>
          <p:nvSpPr>
            <p:cNvPr id="583" name="Google Shape;583;p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7"/>
          <p:cNvGrpSpPr/>
          <p:nvPr/>
        </p:nvGrpSpPr>
        <p:grpSpPr>
          <a:xfrm flipH="1">
            <a:off x="5898101" y="2793747"/>
            <a:ext cx="3245882" cy="2349753"/>
            <a:chOff x="381001" y="2793747"/>
            <a:chExt cx="3245882" cy="2349753"/>
          </a:xfrm>
        </p:grpSpPr>
        <p:sp>
          <p:nvSpPr>
            <p:cNvPr id="638" name="Google Shape;638;p7"/>
            <p:cNvSpPr/>
            <p:nvPr/>
          </p:nvSpPr>
          <p:spPr>
            <a:xfrm flipH="1">
              <a:off x="38101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
            <p:cNvSpPr/>
            <p:nvPr/>
          </p:nvSpPr>
          <p:spPr>
            <a:xfrm flipH="1">
              <a:off x="381001"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0" name="Google Shape;640;p7"/>
          <p:cNvSpPr/>
          <p:nvPr/>
        </p:nvSpPr>
        <p:spPr>
          <a:xfrm flipH="1">
            <a:off x="5695917"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
          <p:cNvSpPr/>
          <p:nvPr/>
        </p:nvSpPr>
        <p:spPr>
          <a:xfrm flipH="1" rot="10800000">
            <a:off x="7105633"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2" name="Google Shape;642;p7"/>
          <p:cNvGrpSpPr/>
          <p:nvPr/>
        </p:nvGrpSpPr>
        <p:grpSpPr>
          <a:xfrm flipH="1">
            <a:off x="5158074" y="9"/>
            <a:ext cx="3985907" cy="3918269"/>
            <a:chOff x="2524675" y="238075"/>
            <a:chExt cx="1178600" cy="1158600"/>
          </a:xfrm>
        </p:grpSpPr>
        <p:sp>
          <p:nvSpPr>
            <p:cNvPr id="643" name="Google Shape;643;p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7"/>
          <p:cNvSpPr/>
          <p:nvPr/>
        </p:nvSpPr>
        <p:spPr>
          <a:xfrm>
            <a:off x="7731266"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8" name="Google Shape;698;p7"/>
          <p:cNvGrpSpPr/>
          <p:nvPr/>
        </p:nvGrpSpPr>
        <p:grpSpPr>
          <a:xfrm flipH="1" rot="10800000">
            <a:off x="-1" y="8"/>
            <a:ext cx="3840097" cy="2558635"/>
            <a:chOff x="235225" y="2771600"/>
            <a:chExt cx="3133750" cy="2088000"/>
          </a:xfrm>
        </p:grpSpPr>
        <p:sp>
          <p:nvSpPr>
            <p:cNvPr id="699" name="Google Shape;699;p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7"/>
          <p:cNvGrpSpPr/>
          <p:nvPr/>
        </p:nvGrpSpPr>
        <p:grpSpPr>
          <a:xfrm>
            <a:off x="39701" y="-10"/>
            <a:ext cx="3277907" cy="1263055"/>
            <a:chOff x="1766764" y="-4125385"/>
            <a:chExt cx="3277907" cy="1263055"/>
          </a:xfrm>
        </p:grpSpPr>
        <p:sp>
          <p:nvSpPr>
            <p:cNvPr id="705" name="Google Shape;705;p7"/>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7"/>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31" name="Shape 731"/>
        <p:cNvGrpSpPr/>
        <p:nvPr/>
      </p:nvGrpSpPr>
      <p:grpSpPr>
        <a:xfrm>
          <a:off x="0" y="0"/>
          <a:ext cx="0" cy="0"/>
          <a:chOff x="0" y="0"/>
          <a:chExt cx="0" cy="0"/>
        </a:xfrm>
      </p:grpSpPr>
      <p:sp>
        <p:nvSpPr>
          <p:cNvPr id="732" name="Google Shape;732;p8"/>
          <p:cNvSpPr txBox="1"/>
          <p:nvPr>
            <p:ph type="title"/>
          </p:nvPr>
        </p:nvSpPr>
        <p:spPr>
          <a:xfrm>
            <a:off x="713250" y="2335500"/>
            <a:ext cx="7717500" cy="472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33" name="Google Shape;733;p8"/>
          <p:cNvSpPr/>
          <p:nvPr/>
        </p:nvSpPr>
        <p:spPr>
          <a:xfrm>
            <a:off x="-2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8"/>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8"/>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 name="Google Shape;736;p8"/>
          <p:cNvGrpSpPr/>
          <p:nvPr/>
        </p:nvGrpSpPr>
        <p:grpSpPr>
          <a:xfrm>
            <a:off x="-2" y="9"/>
            <a:ext cx="3985907" cy="3918269"/>
            <a:chOff x="2524675" y="238075"/>
            <a:chExt cx="1178600" cy="1158600"/>
          </a:xfrm>
        </p:grpSpPr>
        <p:sp>
          <p:nvSpPr>
            <p:cNvPr id="737" name="Google Shape;737;p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8"/>
          <p:cNvGrpSpPr/>
          <p:nvPr/>
        </p:nvGrpSpPr>
        <p:grpSpPr>
          <a:xfrm flipH="1">
            <a:off x="5287722" y="1942450"/>
            <a:ext cx="3853412" cy="3206994"/>
            <a:chOff x="-13316" y="1942450"/>
            <a:chExt cx="3853412" cy="3206994"/>
          </a:xfrm>
        </p:grpSpPr>
        <p:grpSp>
          <p:nvGrpSpPr>
            <p:cNvPr id="792" name="Google Shape;792;p8"/>
            <p:cNvGrpSpPr/>
            <p:nvPr/>
          </p:nvGrpSpPr>
          <p:grpSpPr>
            <a:xfrm flipH="1" rot="-5400000">
              <a:off x="-784725" y="2727175"/>
              <a:ext cx="3189300" cy="1619850"/>
              <a:chOff x="4185675" y="845125"/>
              <a:chExt cx="3189300" cy="1619850"/>
            </a:xfrm>
          </p:grpSpPr>
          <p:sp>
            <p:nvSpPr>
              <p:cNvPr id="793" name="Google Shape;793;p8"/>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8"/>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8"/>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6" name="Google Shape;796;p8"/>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8"/>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8" name="Google Shape;798;p8"/>
            <p:cNvGrpSpPr/>
            <p:nvPr/>
          </p:nvGrpSpPr>
          <p:grpSpPr>
            <a:xfrm>
              <a:off x="-1" y="2590808"/>
              <a:ext cx="3840097" cy="2558635"/>
              <a:chOff x="235225" y="2771600"/>
              <a:chExt cx="3133750" cy="2088000"/>
            </a:xfrm>
          </p:grpSpPr>
          <p:sp>
            <p:nvSpPr>
              <p:cNvPr id="799" name="Google Shape;799;p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4" name="Google Shape;804;p8"/>
          <p:cNvGrpSpPr/>
          <p:nvPr/>
        </p:nvGrpSpPr>
        <p:grpSpPr>
          <a:xfrm>
            <a:off x="5158098" y="1231184"/>
            <a:ext cx="3985907" cy="3918269"/>
            <a:chOff x="2524675" y="238075"/>
            <a:chExt cx="1178600" cy="1158600"/>
          </a:xfrm>
        </p:grpSpPr>
        <p:sp>
          <p:nvSpPr>
            <p:cNvPr id="805" name="Google Shape;805;p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8"/>
          <p:cNvGrpSpPr/>
          <p:nvPr/>
        </p:nvGrpSpPr>
        <p:grpSpPr>
          <a:xfrm>
            <a:off x="-26" y="2571758"/>
            <a:ext cx="3840097" cy="2558635"/>
            <a:chOff x="235225" y="2771600"/>
            <a:chExt cx="3133750" cy="2088000"/>
          </a:xfrm>
        </p:grpSpPr>
        <p:sp>
          <p:nvSpPr>
            <p:cNvPr id="860" name="Google Shape;860;p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5" name="Google Shape;865;p8"/>
          <p:cNvGrpSpPr/>
          <p:nvPr/>
        </p:nvGrpSpPr>
        <p:grpSpPr>
          <a:xfrm rot="10800000">
            <a:off x="5303899" y="8"/>
            <a:ext cx="3840097" cy="2558635"/>
            <a:chOff x="235225" y="2771600"/>
            <a:chExt cx="3133750" cy="2088000"/>
          </a:xfrm>
        </p:grpSpPr>
        <p:sp>
          <p:nvSpPr>
            <p:cNvPr id="866" name="Google Shape;866;p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71" name="Shape 871"/>
        <p:cNvGrpSpPr/>
        <p:nvPr/>
      </p:nvGrpSpPr>
      <p:grpSpPr>
        <a:xfrm>
          <a:off x="0" y="0"/>
          <a:ext cx="0" cy="0"/>
          <a:chOff x="0" y="0"/>
          <a:chExt cx="0" cy="0"/>
        </a:xfrm>
      </p:grpSpPr>
      <p:sp>
        <p:nvSpPr>
          <p:cNvPr id="872" name="Google Shape;872;p9"/>
          <p:cNvSpPr txBox="1"/>
          <p:nvPr>
            <p:ph type="title"/>
          </p:nvPr>
        </p:nvSpPr>
        <p:spPr>
          <a:xfrm>
            <a:off x="1033100" y="1803419"/>
            <a:ext cx="3310200" cy="461100"/>
          </a:xfrm>
          <a:prstGeom prst="rect">
            <a:avLst/>
          </a:prstGeom>
        </p:spPr>
        <p:txBody>
          <a:bodyPr anchorCtr="0" anchor="ctr" bIns="91425" lIns="91425" spcFirstLastPara="1" rIns="91425" wrap="square" tIns="91425">
            <a:noAutofit/>
          </a:bodyPr>
          <a:lstStyle>
            <a:lvl1pPr lvl="0" algn="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3" name="Google Shape;873;p9"/>
          <p:cNvSpPr txBox="1"/>
          <p:nvPr>
            <p:ph idx="1" type="subTitle"/>
          </p:nvPr>
        </p:nvSpPr>
        <p:spPr>
          <a:xfrm>
            <a:off x="1207550" y="2281594"/>
            <a:ext cx="3135900" cy="10791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874" name="Google Shape;874;p9"/>
          <p:cNvGrpSpPr/>
          <p:nvPr/>
        </p:nvGrpSpPr>
        <p:grpSpPr>
          <a:xfrm>
            <a:off x="-13316" y="3126092"/>
            <a:ext cx="3025768" cy="2023351"/>
            <a:chOff x="-13316" y="3126092"/>
            <a:chExt cx="3025768" cy="2023351"/>
          </a:xfrm>
        </p:grpSpPr>
        <p:sp>
          <p:nvSpPr>
            <p:cNvPr id="875" name="Google Shape;875;p9"/>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9"/>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9"/>
          <p:cNvGrpSpPr/>
          <p:nvPr/>
        </p:nvGrpSpPr>
        <p:grpSpPr>
          <a:xfrm flipH="1" rot="10800000">
            <a:off x="5898126" y="-3"/>
            <a:ext cx="3245882" cy="2349753"/>
            <a:chOff x="5905501" y="2793747"/>
            <a:chExt cx="3245882" cy="2349753"/>
          </a:xfrm>
        </p:grpSpPr>
        <p:sp>
          <p:nvSpPr>
            <p:cNvPr id="878" name="Google Shape;878;p9"/>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9"/>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9"/>
          <p:cNvGrpSpPr/>
          <p:nvPr/>
        </p:nvGrpSpPr>
        <p:grpSpPr>
          <a:xfrm>
            <a:off x="39701" y="-10"/>
            <a:ext cx="3277907" cy="1263055"/>
            <a:chOff x="1766764" y="-4125385"/>
            <a:chExt cx="3277907" cy="1263055"/>
          </a:xfrm>
        </p:grpSpPr>
        <p:sp>
          <p:nvSpPr>
            <p:cNvPr id="881" name="Google Shape;881;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9"/>
          <p:cNvGrpSpPr/>
          <p:nvPr/>
        </p:nvGrpSpPr>
        <p:grpSpPr>
          <a:xfrm rot="-5400000">
            <a:off x="6873526" y="1007415"/>
            <a:ext cx="3277907" cy="1263055"/>
            <a:chOff x="1766764" y="-4125385"/>
            <a:chExt cx="3277907" cy="1263055"/>
          </a:xfrm>
        </p:grpSpPr>
        <p:sp>
          <p:nvSpPr>
            <p:cNvPr id="908" name="Google Shape;908;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4" name="Google Shape;934;p9"/>
          <p:cNvGrpSpPr/>
          <p:nvPr/>
        </p:nvGrpSpPr>
        <p:grpSpPr>
          <a:xfrm>
            <a:off x="5866101" y="3880440"/>
            <a:ext cx="3277907" cy="1263055"/>
            <a:chOff x="1766764" y="-4125385"/>
            <a:chExt cx="3277907" cy="1263055"/>
          </a:xfrm>
        </p:grpSpPr>
        <p:sp>
          <p:nvSpPr>
            <p:cNvPr id="935" name="Google Shape;935;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1" name="Google Shape;961;p9"/>
          <p:cNvGrpSpPr/>
          <p:nvPr/>
        </p:nvGrpSpPr>
        <p:grpSpPr>
          <a:xfrm flipH="1">
            <a:off x="-7924" y="3880440"/>
            <a:ext cx="3277907" cy="1263055"/>
            <a:chOff x="1766764" y="-4125385"/>
            <a:chExt cx="3277907" cy="1263055"/>
          </a:xfrm>
        </p:grpSpPr>
        <p:sp>
          <p:nvSpPr>
            <p:cNvPr id="962" name="Google Shape;962;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8" name="Shape 988"/>
        <p:cNvGrpSpPr/>
        <p:nvPr/>
      </p:nvGrpSpPr>
      <p:grpSpPr>
        <a:xfrm>
          <a:off x="0" y="0"/>
          <a:ext cx="0" cy="0"/>
          <a:chOff x="0" y="0"/>
          <a:chExt cx="0" cy="0"/>
        </a:xfrm>
      </p:grpSpPr>
      <p:sp>
        <p:nvSpPr>
          <p:cNvPr id="989" name="Google Shape;989;p10"/>
          <p:cNvSpPr txBox="1"/>
          <p:nvPr>
            <p:ph type="title"/>
          </p:nvPr>
        </p:nvSpPr>
        <p:spPr>
          <a:xfrm>
            <a:off x="4617350" y="397325"/>
            <a:ext cx="3813300" cy="891600"/>
          </a:xfrm>
          <a:prstGeom prst="rect">
            <a:avLst/>
          </a:prstGeom>
        </p:spPr>
        <p:txBody>
          <a:bodyPr anchorCtr="0" anchor="t" bIns="91425" lIns="91425" spcFirstLastPara="1" rIns="91425" wrap="square" tIns="91425">
            <a:noAutofit/>
          </a:bodyPr>
          <a:lstStyle>
            <a:lvl1pPr lvl="0" algn="r">
              <a:spcBef>
                <a:spcPts val="0"/>
              </a:spcBef>
              <a:spcAft>
                <a:spcPts val="0"/>
              </a:spcAft>
              <a:buSzPts val="4800"/>
              <a:buNone/>
              <a:defRPr b="0"/>
            </a:lvl1pPr>
            <a:lvl2pPr lvl="1">
              <a:spcBef>
                <a:spcPts val="0"/>
              </a:spcBef>
              <a:spcAft>
                <a:spcPts val="0"/>
              </a:spcAft>
              <a:buSzPts val="3500"/>
              <a:buNone/>
              <a:defRPr>
                <a:latin typeface="Montserrat"/>
                <a:ea typeface="Montserrat"/>
                <a:cs typeface="Montserrat"/>
                <a:sym typeface="Montserrat"/>
              </a:defRPr>
            </a:lvl2pPr>
            <a:lvl3pPr lvl="2">
              <a:spcBef>
                <a:spcPts val="0"/>
              </a:spcBef>
              <a:spcAft>
                <a:spcPts val="0"/>
              </a:spcAft>
              <a:buSzPts val="3500"/>
              <a:buNone/>
              <a:defRPr>
                <a:latin typeface="Montserrat"/>
                <a:ea typeface="Montserrat"/>
                <a:cs typeface="Montserrat"/>
                <a:sym typeface="Montserrat"/>
              </a:defRPr>
            </a:lvl3pPr>
            <a:lvl4pPr lvl="3">
              <a:spcBef>
                <a:spcPts val="0"/>
              </a:spcBef>
              <a:spcAft>
                <a:spcPts val="0"/>
              </a:spcAft>
              <a:buSzPts val="3500"/>
              <a:buNone/>
              <a:defRPr>
                <a:latin typeface="Montserrat"/>
                <a:ea typeface="Montserrat"/>
                <a:cs typeface="Montserrat"/>
                <a:sym typeface="Montserrat"/>
              </a:defRPr>
            </a:lvl4pPr>
            <a:lvl5pPr lvl="4">
              <a:spcBef>
                <a:spcPts val="0"/>
              </a:spcBef>
              <a:spcAft>
                <a:spcPts val="0"/>
              </a:spcAft>
              <a:buSzPts val="3500"/>
              <a:buNone/>
              <a:defRPr>
                <a:latin typeface="Montserrat"/>
                <a:ea typeface="Montserrat"/>
                <a:cs typeface="Montserrat"/>
                <a:sym typeface="Montserrat"/>
              </a:defRPr>
            </a:lvl5pPr>
            <a:lvl6pPr lvl="5">
              <a:spcBef>
                <a:spcPts val="0"/>
              </a:spcBef>
              <a:spcAft>
                <a:spcPts val="0"/>
              </a:spcAft>
              <a:buSzPts val="3500"/>
              <a:buNone/>
              <a:defRPr>
                <a:latin typeface="Montserrat"/>
                <a:ea typeface="Montserrat"/>
                <a:cs typeface="Montserrat"/>
                <a:sym typeface="Montserrat"/>
              </a:defRPr>
            </a:lvl6pPr>
            <a:lvl7pPr lvl="6">
              <a:spcBef>
                <a:spcPts val="0"/>
              </a:spcBef>
              <a:spcAft>
                <a:spcPts val="0"/>
              </a:spcAft>
              <a:buSzPts val="3500"/>
              <a:buNone/>
              <a:defRPr>
                <a:latin typeface="Montserrat"/>
                <a:ea typeface="Montserrat"/>
                <a:cs typeface="Montserrat"/>
                <a:sym typeface="Montserrat"/>
              </a:defRPr>
            </a:lvl7pPr>
            <a:lvl8pPr lvl="7">
              <a:spcBef>
                <a:spcPts val="0"/>
              </a:spcBef>
              <a:spcAft>
                <a:spcPts val="0"/>
              </a:spcAft>
              <a:buSzPts val="3500"/>
              <a:buNone/>
              <a:defRPr>
                <a:latin typeface="Montserrat"/>
                <a:ea typeface="Montserrat"/>
                <a:cs typeface="Montserrat"/>
                <a:sym typeface="Montserrat"/>
              </a:defRPr>
            </a:lvl8pPr>
            <a:lvl9pPr lvl="8">
              <a:spcBef>
                <a:spcPts val="0"/>
              </a:spcBef>
              <a:spcAft>
                <a:spcPts val="0"/>
              </a:spcAft>
              <a:buSzPts val="3500"/>
              <a:buNone/>
              <a:defRPr>
                <a:latin typeface="Montserrat"/>
                <a:ea typeface="Montserrat"/>
                <a:cs typeface="Montserrat"/>
                <a:sym typeface="Montserrat"/>
              </a:defRPr>
            </a:lvl9pPr>
          </a:lstStyle>
          <a:p/>
        </p:txBody>
      </p:sp>
      <p:grpSp>
        <p:nvGrpSpPr>
          <p:cNvPr id="990" name="Google Shape;990;p10"/>
          <p:cNvGrpSpPr/>
          <p:nvPr/>
        </p:nvGrpSpPr>
        <p:grpSpPr>
          <a:xfrm>
            <a:off x="-2" y="9"/>
            <a:ext cx="3985907" cy="3918269"/>
            <a:chOff x="2524675" y="238075"/>
            <a:chExt cx="1178600" cy="1158600"/>
          </a:xfrm>
        </p:grpSpPr>
        <p:sp>
          <p:nvSpPr>
            <p:cNvPr id="991" name="Google Shape;991;p10"/>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0"/>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0"/>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0"/>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0"/>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0"/>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0"/>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0"/>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0"/>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0"/>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0"/>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0"/>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0"/>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0"/>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0"/>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0"/>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0"/>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0"/>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0"/>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0"/>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0"/>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0"/>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0"/>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0"/>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0"/>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0"/>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0"/>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0"/>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0"/>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0"/>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0"/>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0"/>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0"/>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0"/>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0"/>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0"/>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0"/>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0"/>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0"/>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0"/>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0"/>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0"/>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0"/>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0"/>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0"/>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0"/>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0"/>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0"/>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0"/>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0"/>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0"/>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0"/>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0"/>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0"/>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 name="Google Shape;1045;p10"/>
          <p:cNvGrpSpPr/>
          <p:nvPr/>
        </p:nvGrpSpPr>
        <p:grpSpPr>
          <a:xfrm>
            <a:off x="5158098" y="1225234"/>
            <a:ext cx="3985907" cy="3918269"/>
            <a:chOff x="2524675" y="238075"/>
            <a:chExt cx="1178600" cy="1158600"/>
          </a:xfrm>
        </p:grpSpPr>
        <p:sp>
          <p:nvSpPr>
            <p:cNvPr id="1046" name="Google Shape;1046;p10"/>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0"/>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0"/>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0"/>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0"/>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0"/>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0"/>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0"/>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0"/>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0"/>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0"/>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0"/>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0"/>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0"/>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0"/>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0"/>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0"/>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0"/>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0"/>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0"/>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0"/>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0"/>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0"/>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0"/>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0"/>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0"/>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0"/>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0"/>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0"/>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0"/>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0"/>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0"/>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0"/>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0"/>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0"/>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0"/>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0"/>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0"/>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0"/>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0"/>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0"/>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0"/>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0"/>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0"/>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0"/>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0"/>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0"/>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0"/>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0"/>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0"/>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0"/>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0"/>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0"/>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0"/>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1975"/>
            <a:ext cx="7704000" cy="2772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algn="ctr">
              <a:spcBef>
                <a:spcPts val="0"/>
              </a:spcBef>
              <a:spcAft>
                <a:spcPts val="0"/>
              </a:spcAft>
              <a:buClr>
                <a:schemeClr val="dk1"/>
              </a:buClr>
              <a:buSzPts val="3500"/>
              <a:buNone/>
              <a:defRPr sz="3500">
                <a:solidFill>
                  <a:schemeClr val="dk1"/>
                </a:solidFill>
              </a:defRPr>
            </a:lvl2pPr>
            <a:lvl3pPr lvl="2" algn="ctr">
              <a:spcBef>
                <a:spcPts val="0"/>
              </a:spcBef>
              <a:spcAft>
                <a:spcPts val="0"/>
              </a:spcAft>
              <a:buClr>
                <a:schemeClr val="dk1"/>
              </a:buClr>
              <a:buSzPts val="3500"/>
              <a:buNone/>
              <a:defRPr sz="3500">
                <a:solidFill>
                  <a:schemeClr val="dk1"/>
                </a:solidFill>
              </a:defRPr>
            </a:lvl3pPr>
            <a:lvl4pPr lvl="3" algn="ctr">
              <a:spcBef>
                <a:spcPts val="0"/>
              </a:spcBef>
              <a:spcAft>
                <a:spcPts val="0"/>
              </a:spcAft>
              <a:buClr>
                <a:schemeClr val="dk1"/>
              </a:buClr>
              <a:buSzPts val="3500"/>
              <a:buNone/>
              <a:defRPr sz="3500">
                <a:solidFill>
                  <a:schemeClr val="dk1"/>
                </a:solidFill>
              </a:defRPr>
            </a:lvl4pPr>
            <a:lvl5pPr lvl="4" algn="ctr">
              <a:spcBef>
                <a:spcPts val="0"/>
              </a:spcBef>
              <a:spcAft>
                <a:spcPts val="0"/>
              </a:spcAft>
              <a:buClr>
                <a:schemeClr val="dk1"/>
              </a:buClr>
              <a:buSzPts val="3500"/>
              <a:buNone/>
              <a:defRPr sz="3500">
                <a:solidFill>
                  <a:schemeClr val="dk1"/>
                </a:solidFill>
              </a:defRPr>
            </a:lvl5pPr>
            <a:lvl6pPr lvl="5" algn="ctr">
              <a:spcBef>
                <a:spcPts val="0"/>
              </a:spcBef>
              <a:spcAft>
                <a:spcPts val="0"/>
              </a:spcAft>
              <a:buClr>
                <a:schemeClr val="dk1"/>
              </a:buClr>
              <a:buSzPts val="3500"/>
              <a:buNone/>
              <a:defRPr sz="3500">
                <a:solidFill>
                  <a:schemeClr val="dk1"/>
                </a:solidFill>
              </a:defRPr>
            </a:lvl6pPr>
            <a:lvl7pPr lvl="6" algn="ctr">
              <a:spcBef>
                <a:spcPts val="0"/>
              </a:spcBef>
              <a:spcAft>
                <a:spcPts val="0"/>
              </a:spcAft>
              <a:buClr>
                <a:schemeClr val="dk1"/>
              </a:buClr>
              <a:buSzPts val="3500"/>
              <a:buNone/>
              <a:defRPr sz="3500">
                <a:solidFill>
                  <a:schemeClr val="dk1"/>
                </a:solidFill>
              </a:defRPr>
            </a:lvl7pPr>
            <a:lvl8pPr lvl="7" algn="ctr">
              <a:spcBef>
                <a:spcPts val="0"/>
              </a:spcBef>
              <a:spcAft>
                <a:spcPts val="0"/>
              </a:spcAft>
              <a:buClr>
                <a:schemeClr val="dk1"/>
              </a:buClr>
              <a:buSzPts val="3500"/>
              <a:buNone/>
              <a:defRPr sz="3500">
                <a:solidFill>
                  <a:schemeClr val="dk1"/>
                </a:solidFill>
              </a:defRPr>
            </a:lvl8pPr>
            <a:lvl9pPr lvl="8" algn="ctr">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720000" y="1681225"/>
            <a:ext cx="7704000" cy="28878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1pPr>
            <a:lvl2pPr indent="-317500" lvl="1" marL="914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indent="-317500" lvl="2" marL="1371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indent="-317500" lvl="3" marL="1828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indent="-317500" lvl="4" marL="22860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indent="-317500" lvl="5" marL="2743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indent="-317500" lvl="6" marL="3200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indent="-317500" lvl="7" marL="3657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indent="-317500" lvl="8" marL="4114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 Id="rId3" Type="http://schemas.openxmlformats.org/officeDocument/2006/relationships/hyperlink" Target="mailto:felipe.contardo@derecho.uchile.cl" TargetMode="External"/><Relationship Id="rId4" Type="http://schemas.openxmlformats.org/officeDocument/2006/relationships/hyperlink" Target="mailto:vicente.diaz@derecho.uchile.cl" TargetMode="External"/><Relationship Id="rId5" Type="http://schemas.openxmlformats.org/officeDocument/2006/relationships/hyperlink" Target="mailto:cfsm1996@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3" name="Shape 3093"/>
        <p:cNvGrpSpPr/>
        <p:nvPr/>
      </p:nvGrpSpPr>
      <p:grpSpPr>
        <a:xfrm>
          <a:off x="0" y="0"/>
          <a:ext cx="0" cy="0"/>
          <a:chOff x="0" y="0"/>
          <a:chExt cx="0" cy="0"/>
        </a:xfrm>
      </p:grpSpPr>
      <p:sp>
        <p:nvSpPr>
          <p:cNvPr id="3094" name="Google Shape;3094;p31"/>
          <p:cNvSpPr txBox="1"/>
          <p:nvPr>
            <p:ph type="ctrTitle"/>
          </p:nvPr>
        </p:nvSpPr>
        <p:spPr>
          <a:xfrm>
            <a:off x="678152" y="760173"/>
            <a:ext cx="7787700" cy="20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Ayudantía</a:t>
            </a:r>
            <a:r>
              <a:rPr lang="en"/>
              <a:t> Derecho de Aguas</a:t>
            </a:r>
            <a:endParaRPr/>
          </a:p>
        </p:txBody>
      </p:sp>
      <p:sp>
        <p:nvSpPr>
          <p:cNvPr id="3095" name="Google Shape;3095;p31"/>
          <p:cNvSpPr txBox="1"/>
          <p:nvPr>
            <p:ph idx="1" type="subTitle"/>
          </p:nvPr>
        </p:nvSpPr>
        <p:spPr>
          <a:xfrm>
            <a:off x="1402800" y="2876650"/>
            <a:ext cx="6338400" cy="188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Lunes 14 de junio</a:t>
            </a:r>
            <a:endParaRPr/>
          </a:p>
          <a:p>
            <a:pPr indent="0" lvl="0" marL="0" rtl="0" algn="ctr">
              <a:spcBef>
                <a:spcPts val="0"/>
              </a:spcBef>
              <a:spcAft>
                <a:spcPts val="0"/>
              </a:spcAft>
              <a:buClr>
                <a:schemeClr val="dk1"/>
              </a:buClr>
              <a:buSzPts val="1100"/>
              <a:buFont typeface="Arial"/>
              <a:buNone/>
            </a:pPr>
            <a:r>
              <a:rPr lang="en"/>
              <a:t>1er Semestre 2021</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lang="en"/>
              <a:t>Universidad de Chile, Facultad de Derecho.</a:t>
            </a:r>
            <a:endParaRPr/>
          </a:p>
          <a:p>
            <a:pPr indent="0" lvl="0" marL="0" rtl="0" algn="ctr">
              <a:spcBef>
                <a:spcPts val="0"/>
              </a:spcBef>
              <a:spcAft>
                <a:spcPts val="0"/>
              </a:spcAft>
              <a:buClr>
                <a:schemeClr val="dk1"/>
              </a:buClr>
              <a:buSzPts val="1100"/>
              <a:buFont typeface="Arial"/>
              <a:buNone/>
            </a:pPr>
            <a:r>
              <a:rPr lang="en"/>
              <a:t>Profesora Pilar Moraga Sariego y Profesor Ezio Costa Cordella.</a:t>
            </a:r>
            <a:endParaRPr/>
          </a:p>
          <a:p>
            <a:pPr indent="0" lvl="0" marL="0" rtl="0" algn="ctr">
              <a:spcBef>
                <a:spcPts val="0"/>
              </a:spcBef>
              <a:spcAft>
                <a:spcPts val="0"/>
              </a:spcAft>
              <a:buClr>
                <a:schemeClr val="dk1"/>
              </a:buClr>
              <a:buSzPts val="1100"/>
              <a:buFont typeface="Arial"/>
              <a:buNone/>
            </a:pPr>
            <a:r>
              <a:rPr lang="en"/>
              <a:t>Ayudantes Felipe Contardo Cortés, Vicente Díaz Galleguillos y Carlos Soto Mondaca.</a:t>
            </a:r>
            <a:endParaRPr/>
          </a:p>
          <a:p>
            <a:pPr indent="0" lvl="0" marL="0" rtl="0" algn="ctr">
              <a:spcBef>
                <a:spcPts val="0"/>
              </a:spcBef>
              <a:spcAft>
                <a:spcPts val="0"/>
              </a:spcAft>
              <a:buClr>
                <a:schemeClr val="dk1"/>
              </a:buClr>
              <a:buSzPts val="11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5" name="Shape 3155"/>
        <p:cNvGrpSpPr/>
        <p:nvPr/>
      </p:nvGrpSpPr>
      <p:grpSpPr>
        <a:xfrm>
          <a:off x="0" y="0"/>
          <a:ext cx="0" cy="0"/>
          <a:chOff x="0" y="0"/>
          <a:chExt cx="0" cy="0"/>
        </a:xfrm>
      </p:grpSpPr>
      <p:sp>
        <p:nvSpPr>
          <p:cNvPr id="3156" name="Google Shape;3156;p40"/>
          <p:cNvSpPr txBox="1"/>
          <p:nvPr>
            <p:ph type="title"/>
          </p:nvPr>
        </p:nvSpPr>
        <p:spPr>
          <a:xfrm>
            <a:off x="720011" y="503130"/>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Tercero</a:t>
            </a:r>
            <a:endParaRPr/>
          </a:p>
        </p:txBody>
      </p:sp>
      <p:graphicFrame>
        <p:nvGraphicFramePr>
          <p:cNvPr id="3157" name="Google Shape;3157;p40"/>
          <p:cNvGraphicFramePr/>
          <p:nvPr/>
        </p:nvGraphicFramePr>
        <p:xfrm>
          <a:off x="720011" y="1903275"/>
          <a:ext cx="3000000" cy="3000000"/>
        </p:xfrm>
        <a:graphic>
          <a:graphicData uri="http://schemas.openxmlformats.org/drawingml/2006/table">
            <a:tbl>
              <a:tblPr>
                <a:noFill/>
                <a:tableStyleId>{4EFFCDB2-8843-45E5-B1A1-9DBDC87DA4BA}</a:tableStyleId>
              </a:tblPr>
              <a:tblGrid>
                <a:gridCol w="3831375"/>
                <a:gridCol w="3872625"/>
              </a:tblGrid>
              <a:tr h="782325">
                <a:tc>
                  <a:txBody>
                    <a:bodyPr/>
                    <a:lstStyle/>
                    <a:p>
                      <a:pPr indent="0" lvl="0" marL="0" rtl="0" algn="ctr">
                        <a:spcBef>
                          <a:spcPts val="0"/>
                        </a:spcBef>
                        <a:spcAft>
                          <a:spcPts val="0"/>
                        </a:spcAft>
                        <a:buNone/>
                      </a:pPr>
                      <a:r>
                        <a:rPr b="1" lang="en" sz="1200">
                          <a:solidFill>
                            <a:srgbClr val="FFFFFF"/>
                          </a:solidFill>
                        </a:rPr>
                        <a:t>Título I: </a:t>
                      </a:r>
                      <a:endParaRPr b="1" sz="1200">
                        <a:solidFill>
                          <a:srgbClr val="FFFFFF"/>
                        </a:solidFill>
                      </a:endParaRPr>
                    </a:p>
                    <a:p>
                      <a:pPr indent="0" lvl="0" marL="0" rtl="0" algn="ctr">
                        <a:spcBef>
                          <a:spcPts val="0"/>
                        </a:spcBef>
                        <a:spcAft>
                          <a:spcPts val="0"/>
                        </a:spcAft>
                        <a:buNone/>
                      </a:pPr>
                      <a:r>
                        <a:rPr b="1" lang="en" sz="1200">
                          <a:solidFill>
                            <a:srgbClr val="FFFFFF"/>
                          </a:solidFill>
                        </a:rPr>
                        <a:t>De la Construcción de Ciertas Obras Hidráulicas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294 a 2</a:t>
                      </a:r>
                      <a:r>
                        <a:rPr lang="en" sz="1200">
                          <a:solidFill>
                            <a:srgbClr val="FFFFFF"/>
                          </a:solidFill>
                        </a:rPr>
                        <a:t>9</a:t>
                      </a:r>
                      <a:r>
                        <a:rPr lang="en" sz="1200">
                          <a:solidFill>
                            <a:srgbClr val="FFFFFF"/>
                          </a:solidFill>
                        </a:rPr>
                        <a:t>7.</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782325">
                <a:tc>
                  <a:txBody>
                    <a:bodyPr/>
                    <a:lstStyle/>
                    <a:p>
                      <a:pPr indent="0" lvl="0" marL="0" rtl="0" algn="ctr">
                        <a:spcBef>
                          <a:spcPts val="0"/>
                        </a:spcBef>
                        <a:spcAft>
                          <a:spcPts val="0"/>
                        </a:spcAft>
                        <a:buNone/>
                      </a:pPr>
                      <a:r>
                        <a:rPr b="1" lang="en" sz="1200">
                          <a:solidFill>
                            <a:srgbClr val="FFFFFF"/>
                          </a:solidFill>
                        </a:rPr>
                        <a:t>Título II: </a:t>
                      </a:r>
                      <a:endParaRPr b="1" sz="1200">
                        <a:solidFill>
                          <a:srgbClr val="FFFFFF"/>
                        </a:solidFill>
                      </a:endParaRPr>
                    </a:p>
                    <a:p>
                      <a:pPr indent="0" lvl="0" marL="0" rtl="0" algn="ctr">
                        <a:spcBef>
                          <a:spcPts val="0"/>
                        </a:spcBef>
                        <a:spcAft>
                          <a:spcPts val="0"/>
                        </a:spcAft>
                        <a:buNone/>
                      </a:pPr>
                      <a:r>
                        <a:rPr b="1" lang="en" sz="1200">
                          <a:solidFill>
                            <a:srgbClr val="FFFFFF"/>
                          </a:solidFill>
                        </a:rPr>
                        <a:t>De la Dirección General de Aguas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298 a 307 bis.</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782325">
                <a:tc>
                  <a:txBody>
                    <a:bodyPr/>
                    <a:lstStyle/>
                    <a:p>
                      <a:pPr indent="0" lvl="0" marL="0" rtl="0" algn="ctr">
                        <a:spcBef>
                          <a:spcPts val="0"/>
                        </a:spcBef>
                        <a:spcAft>
                          <a:spcPts val="0"/>
                        </a:spcAft>
                        <a:buNone/>
                      </a:pPr>
                      <a:r>
                        <a:rPr lang="en" sz="1200">
                          <a:solidFill>
                            <a:srgbClr val="FFFFFF"/>
                          </a:solidFill>
                        </a:rPr>
                        <a:t>Título Final: </a:t>
                      </a:r>
                      <a:endParaRPr sz="1200">
                        <a:solidFill>
                          <a:srgbClr val="FFFFFF"/>
                        </a:solidFill>
                      </a:endParaRPr>
                    </a:p>
                    <a:p>
                      <a:pPr indent="0" lvl="0" marL="0" rtl="0" algn="ctr">
                        <a:spcBef>
                          <a:spcPts val="0"/>
                        </a:spcBef>
                        <a:spcAft>
                          <a:spcPts val="0"/>
                        </a:spcAft>
                        <a:buNone/>
                      </a:pPr>
                      <a:r>
                        <a:rPr lang="en" sz="1200">
                          <a:solidFill>
                            <a:srgbClr val="FFFFFF"/>
                          </a:solidFill>
                        </a:rPr>
                        <a:t>Disposiciones Generales </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308 a 317.</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1" name="Shape 3161"/>
        <p:cNvGrpSpPr/>
        <p:nvPr/>
      </p:nvGrpSpPr>
      <p:grpSpPr>
        <a:xfrm>
          <a:off x="0" y="0"/>
          <a:ext cx="0" cy="0"/>
          <a:chOff x="0" y="0"/>
          <a:chExt cx="0" cy="0"/>
        </a:xfrm>
      </p:grpSpPr>
      <p:sp>
        <p:nvSpPr>
          <p:cNvPr id="3162" name="Google Shape;3162;p41"/>
          <p:cNvSpPr txBox="1"/>
          <p:nvPr>
            <p:ph idx="2" type="title"/>
          </p:nvPr>
        </p:nvSpPr>
        <p:spPr>
          <a:xfrm>
            <a:off x="935245" y="1274258"/>
            <a:ext cx="7273500" cy="187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 </a:t>
            </a:r>
            <a:r>
              <a:rPr b="1" lang="en">
                <a:latin typeface="Montserrat"/>
                <a:ea typeface="Montserrat"/>
                <a:cs typeface="Montserrat"/>
                <a:sym typeface="Montserrat"/>
              </a:rPr>
              <a:t>C</a:t>
            </a:r>
            <a:r>
              <a:rPr b="1" lang="en">
                <a:latin typeface="Montserrat"/>
                <a:ea typeface="Montserrat"/>
                <a:cs typeface="Montserrat"/>
                <a:sym typeface="Montserrat"/>
              </a:rPr>
              <a:t>onstitución de Derechos de Aprovechamiento de Aguas (DAA)</a:t>
            </a:r>
            <a:endParaRPr/>
          </a:p>
        </p:txBody>
      </p:sp>
      <p:grpSp>
        <p:nvGrpSpPr>
          <p:cNvPr id="3163" name="Google Shape;3163;p41"/>
          <p:cNvGrpSpPr/>
          <p:nvPr/>
        </p:nvGrpSpPr>
        <p:grpSpPr>
          <a:xfrm>
            <a:off x="3962391" y="3390436"/>
            <a:ext cx="1219200" cy="1219200"/>
            <a:chOff x="4919777" y="1482694"/>
            <a:chExt cx="1219200" cy="1219200"/>
          </a:xfrm>
        </p:grpSpPr>
        <p:sp>
          <p:nvSpPr>
            <p:cNvPr id="3164" name="Google Shape;3164;p41"/>
            <p:cNvSpPr/>
            <p:nvPr/>
          </p:nvSpPr>
          <p:spPr>
            <a:xfrm>
              <a:off x="4919777"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5" name="Google Shape;3165;p41"/>
            <p:cNvGrpSpPr/>
            <p:nvPr/>
          </p:nvGrpSpPr>
          <p:grpSpPr>
            <a:xfrm>
              <a:off x="5321735" y="1780957"/>
              <a:ext cx="415286" cy="622673"/>
              <a:chOff x="6724090" y="1382063"/>
              <a:chExt cx="308671" cy="453909"/>
            </a:xfrm>
          </p:grpSpPr>
          <p:sp>
            <p:nvSpPr>
              <p:cNvPr id="3166" name="Google Shape;3166;p41"/>
              <p:cNvSpPr/>
              <p:nvPr/>
            </p:nvSpPr>
            <p:spPr>
              <a:xfrm>
                <a:off x="6724090" y="1382063"/>
                <a:ext cx="308671" cy="45390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41"/>
              <p:cNvSpPr/>
              <p:nvPr/>
            </p:nvSpPr>
            <p:spPr>
              <a:xfrm>
                <a:off x="6828301" y="1527302"/>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1" name="Shape 3171"/>
        <p:cNvGrpSpPr/>
        <p:nvPr/>
      </p:nvGrpSpPr>
      <p:grpSpPr>
        <a:xfrm>
          <a:off x="0" y="0"/>
          <a:ext cx="0" cy="0"/>
          <a:chOff x="0" y="0"/>
          <a:chExt cx="0" cy="0"/>
        </a:xfrm>
      </p:grpSpPr>
      <p:sp>
        <p:nvSpPr>
          <p:cNvPr id="3172" name="Google Shape;3172;p42"/>
          <p:cNvSpPr txBox="1"/>
          <p:nvPr>
            <p:ph idx="1" type="subTitle"/>
          </p:nvPr>
        </p:nvSpPr>
        <p:spPr>
          <a:xfrm>
            <a:off x="3497700" y="2833050"/>
            <a:ext cx="2148600" cy="63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Acto de Autoridad (DGA)</a:t>
            </a:r>
            <a:endParaRPr/>
          </a:p>
        </p:txBody>
      </p:sp>
      <p:sp>
        <p:nvSpPr>
          <p:cNvPr id="3173" name="Google Shape;3173;p42"/>
          <p:cNvSpPr txBox="1"/>
          <p:nvPr>
            <p:ph idx="3" type="subTitle"/>
          </p:nvPr>
        </p:nvSpPr>
        <p:spPr>
          <a:xfrm>
            <a:off x="731100" y="2898900"/>
            <a:ext cx="1770000" cy="49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Ministerio de la Ley</a:t>
            </a:r>
            <a:endParaRPr/>
          </a:p>
        </p:txBody>
      </p:sp>
      <p:sp>
        <p:nvSpPr>
          <p:cNvPr id="3174" name="Google Shape;3174;p42"/>
          <p:cNvSpPr txBox="1"/>
          <p:nvPr>
            <p:ph type="title"/>
          </p:nvPr>
        </p:nvSpPr>
        <p:spPr>
          <a:xfrm>
            <a:off x="720000" y="49275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¿Cómo se constituye un DAA?</a:t>
            </a:r>
            <a:endParaRPr/>
          </a:p>
        </p:txBody>
      </p:sp>
      <p:sp>
        <p:nvSpPr>
          <p:cNvPr id="3175" name="Google Shape;3175;p42"/>
          <p:cNvSpPr txBox="1"/>
          <p:nvPr>
            <p:ph idx="5" type="subTitle"/>
          </p:nvPr>
        </p:nvSpPr>
        <p:spPr>
          <a:xfrm>
            <a:off x="6772641" y="2898912"/>
            <a:ext cx="2083500" cy="49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Reconocimiento / Regularización</a:t>
            </a:r>
            <a:endParaRPr/>
          </a:p>
        </p:txBody>
      </p:sp>
      <p:grpSp>
        <p:nvGrpSpPr>
          <p:cNvPr id="3176" name="Google Shape;3176;p42"/>
          <p:cNvGrpSpPr/>
          <p:nvPr/>
        </p:nvGrpSpPr>
        <p:grpSpPr>
          <a:xfrm>
            <a:off x="884235" y="1360817"/>
            <a:ext cx="1219200" cy="1219200"/>
            <a:chOff x="1238585" y="1503667"/>
            <a:chExt cx="1219200" cy="1219200"/>
          </a:xfrm>
        </p:grpSpPr>
        <p:sp>
          <p:nvSpPr>
            <p:cNvPr id="3177" name="Google Shape;3177;p42"/>
            <p:cNvSpPr/>
            <p:nvPr/>
          </p:nvSpPr>
          <p:spPr>
            <a:xfrm>
              <a:off x="1238585" y="150366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78" name="Google Shape;3178;p42"/>
            <p:cNvGrpSpPr/>
            <p:nvPr/>
          </p:nvGrpSpPr>
          <p:grpSpPr>
            <a:xfrm>
              <a:off x="1535121" y="1797822"/>
              <a:ext cx="626136" cy="630905"/>
              <a:chOff x="-9958475" y="3180025"/>
              <a:chExt cx="354450" cy="352875"/>
            </a:xfrm>
          </p:grpSpPr>
          <p:sp>
            <p:nvSpPr>
              <p:cNvPr id="3179" name="Google Shape;3179;p42"/>
              <p:cNvSpPr/>
              <p:nvPr/>
            </p:nvSpPr>
            <p:spPr>
              <a:xfrm>
                <a:off x="-9958475" y="3491125"/>
                <a:ext cx="354450" cy="41775"/>
              </a:xfrm>
              <a:custGeom>
                <a:rect b="b" l="l" r="r" t="t"/>
                <a:pathLst>
                  <a:path extrusionOk="0" h="1671" w="14178">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42"/>
              <p:cNvSpPr/>
              <p:nvPr/>
            </p:nvSpPr>
            <p:spPr>
              <a:xfrm>
                <a:off x="-9958475" y="3180025"/>
                <a:ext cx="354450" cy="42550"/>
              </a:xfrm>
              <a:custGeom>
                <a:rect b="b" l="l" r="r" t="t"/>
                <a:pathLst>
                  <a:path extrusionOk="0" h="1702" w="14178">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42"/>
              <p:cNvSpPr/>
              <p:nvPr/>
            </p:nvSpPr>
            <p:spPr>
              <a:xfrm>
                <a:off x="-9916725" y="3243025"/>
                <a:ext cx="270175" cy="228425"/>
              </a:xfrm>
              <a:custGeom>
                <a:rect b="b" l="l" r="r" t="t"/>
                <a:pathLst>
                  <a:path extrusionOk="0" h="9137" w="10807">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82" name="Google Shape;3182;p42"/>
          <p:cNvGrpSpPr/>
          <p:nvPr/>
        </p:nvGrpSpPr>
        <p:grpSpPr>
          <a:xfrm>
            <a:off x="3962411" y="1360830"/>
            <a:ext cx="1219200" cy="1219200"/>
            <a:chOff x="815525" y="1192605"/>
            <a:chExt cx="1219200" cy="1219200"/>
          </a:xfrm>
        </p:grpSpPr>
        <p:sp>
          <p:nvSpPr>
            <p:cNvPr id="3183" name="Google Shape;3183;p42"/>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42"/>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5" name="Google Shape;3185;p42"/>
          <p:cNvGrpSpPr/>
          <p:nvPr/>
        </p:nvGrpSpPr>
        <p:grpSpPr>
          <a:xfrm>
            <a:off x="7204791" y="1360827"/>
            <a:ext cx="1219200" cy="1219200"/>
            <a:chOff x="6772641" y="1360827"/>
            <a:chExt cx="1219200" cy="1219200"/>
          </a:xfrm>
        </p:grpSpPr>
        <p:sp>
          <p:nvSpPr>
            <p:cNvPr id="3186" name="Google Shape;3186;p42"/>
            <p:cNvSpPr/>
            <p:nvPr/>
          </p:nvSpPr>
          <p:spPr>
            <a:xfrm>
              <a:off x="6772641" y="136082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7" name="Google Shape;3187;p42"/>
            <p:cNvGrpSpPr/>
            <p:nvPr/>
          </p:nvGrpSpPr>
          <p:grpSpPr>
            <a:xfrm>
              <a:off x="7069155" y="1654967"/>
              <a:ext cx="626144" cy="630912"/>
              <a:chOff x="2037825" y="3254050"/>
              <a:chExt cx="296175" cy="296175"/>
            </a:xfrm>
          </p:grpSpPr>
          <p:sp>
            <p:nvSpPr>
              <p:cNvPr id="3188" name="Google Shape;3188;p42"/>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42"/>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42"/>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42"/>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42"/>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42"/>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7" name="Shape 3197"/>
        <p:cNvGrpSpPr/>
        <p:nvPr/>
      </p:nvGrpSpPr>
      <p:grpSpPr>
        <a:xfrm>
          <a:off x="0" y="0"/>
          <a:ext cx="0" cy="0"/>
          <a:chOff x="0" y="0"/>
          <a:chExt cx="0" cy="0"/>
        </a:xfrm>
      </p:grpSpPr>
      <p:sp>
        <p:nvSpPr>
          <p:cNvPr id="3198" name="Google Shape;3198;p43"/>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 Por el Ministerio de la Ley</a:t>
            </a:r>
            <a:endParaRPr/>
          </a:p>
        </p:txBody>
      </p:sp>
      <p:grpSp>
        <p:nvGrpSpPr>
          <p:cNvPr id="3199" name="Google Shape;3199;p43"/>
          <p:cNvGrpSpPr/>
          <p:nvPr/>
        </p:nvGrpSpPr>
        <p:grpSpPr>
          <a:xfrm>
            <a:off x="94041" y="149060"/>
            <a:ext cx="1071067" cy="1084113"/>
            <a:chOff x="1238585" y="1503667"/>
            <a:chExt cx="1219200" cy="1219200"/>
          </a:xfrm>
        </p:grpSpPr>
        <p:sp>
          <p:nvSpPr>
            <p:cNvPr id="3200" name="Google Shape;3200;p43"/>
            <p:cNvSpPr/>
            <p:nvPr/>
          </p:nvSpPr>
          <p:spPr>
            <a:xfrm>
              <a:off x="1238585" y="150366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01" name="Google Shape;3201;p43"/>
            <p:cNvGrpSpPr/>
            <p:nvPr/>
          </p:nvGrpSpPr>
          <p:grpSpPr>
            <a:xfrm>
              <a:off x="1535121" y="1797822"/>
              <a:ext cx="626136" cy="630905"/>
              <a:chOff x="-9958475" y="3180025"/>
              <a:chExt cx="354450" cy="352875"/>
            </a:xfrm>
          </p:grpSpPr>
          <p:sp>
            <p:nvSpPr>
              <p:cNvPr id="3202" name="Google Shape;3202;p43"/>
              <p:cNvSpPr/>
              <p:nvPr/>
            </p:nvSpPr>
            <p:spPr>
              <a:xfrm>
                <a:off x="-9958475" y="3491125"/>
                <a:ext cx="354450" cy="41775"/>
              </a:xfrm>
              <a:custGeom>
                <a:rect b="b" l="l" r="r" t="t"/>
                <a:pathLst>
                  <a:path extrusionOk="0" h="1671" w="14178">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43"/>
              <p:cNvSpPr/>
              <p:nvPr/>
            </p:nvSpPr>
            <p:spPr>
              <a:xfrm>
                <a:off x="-9958475" y="3180025"/>
                <a:ext cx="354450" cy="42550"/>
              </a:xfrm>
              <a:custGeom>
                <a:rect b="b" l="l" r="r" t="t"/>
                <a:pathLst>
                  <a:path extrusionOk="0" h="1702" w="14178">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43"/>
              <p:cNvSpPr/>
              <p:nvPr/>
            </p:nvSpPr>
            <p:spPr>
              <a:xfrm>
                <a:off x="-9916725" y="3243025"/>
                <a:ext cx="270175" cy="228425"/>
              </a:xfrm>
              <a:custGeom>
                <a:rect b="b" l="l" r="r" t="t"/>
                <a:pathLst>
                  <a:path extrusionOk="0" h="9137" w="10807">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aphicFrame>
        <p:nvGraphicFramePr>
          <p:cNvPr id="3205" name="Google Shape;3205;p43"/>
          <p:cNvGraphicFramePr/>
          <p:nvPr/>
        </p:nvGraphicFramePr>
        <p:xfrm>
          <a:off x="258485" y="1050948"/>
          <a:ext cx="3000000" cy="3000000"/>
        </p:xfrm>
        <a:graphic>
          <a:graphicData uri="http://schemas.openxmlformats.org/drawingml/2006/table">
            <a:tbl>
              <a:tblPr>
                <a:noFill/>
                <a:tableStyleId>{4EFFCDB2-8843-45E5-B1A1-9DBDC87DA4BA}</a:tableStyleId>
              </a:tblPr>
              <a:tblGrid>
                <a:gridCol w="1003425"/>
                <a:gridCol w="1389800"/>
                <a:gridCol w="1593075"/>
                <a:gridCol w="2257200"/>
                <a:gridCol w="2383525"/>
              </a:tblGrid>
              <a:tr h="663900">
                <a:tc>
                  <a:txBody>
                    <a:bodyPr/>
                    <a:lstStyle/>
                    <a:p>
                      <a:pPr indent="0" lvl="0" marL="0" rtl="0" algn="ctr">
                        <a:spcBef>
                          <a:spcPts val="0"/>
                        </a:spcBef>
                        <a:spcAft>
                          <a:spcPts val="0"/>
                        </a:spcAft>
                        <a:buNone/>
                      </a:pPr>
                      <a:r>
                        <a:t/>
                      </a:r>
                      <a:endParaRPr sz="1300">
                        <a:solidFill>
                          <a:schemeClr val="dk1"/>
                        </a:solidFill>
                        <a:latin typeface="Montserrat Black"/>
                        <a:ea typeface="Montserrat Black"/>
                        <a:cs typeface="Montserrat Black"/>
                        <a:sym typeface="Montserrat Black"/>
                      </a:endParaRPr>
                    </a:p>
                  </a:txBody>
                  <a:tcPr marT="91425" marB="91425" marR="91425" marL="91425" anchor="ctr">
                    <a:lnL cap="flat" cmpd="sng" w="9525">
                      <a:solidFill>
                        <a:srgbClr val="F3F3F3">
                          <a:alpha val="0"/>
                        </a:srgbClr>
                      </a:solidFill>
                      <a:prstDash val="solid"/>
                      <a:round/>
                      <a:headEnd len="sm" w="sm" type="none"/>
                      <a:tailEnd len="sm" w="sm" type="none"/>
                    </a:lnL>
                    <a:lnR cap="flat" cmpd="sng" w="38100">
                      <a:solidFill>
                        <a:srgbClr val="F3F3F3"/>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38100">
                      <a:solidFill>
                        <a:srgbClr val="F3F3F3"/>
                      </a:solidFill>
                      <a:prstDash val="solid"/>
                      <a:round/>
                      <a:headEnd len="sm" w="sm" type="none"/>
                      <a:tailEnd len="sm" w="sm" type="none"/>
                    </a:lnB>
                  </a:tcPr>
                </a:tc>
                <a:tc>
                  <a:txBody>
                    <a:bodyPr/>
                    <a:lstStyle/>
                    <a:p>
                      <a:pPr indent="0" lvl="0" marL="0" rtl="0" algn="ctr">
                        <a:spcBef>
                          <a:spcPts val="0"/>
                        </a:spcBef>
                        <a:spcAft>
                          <a:spcPts val="0"/>
                        </a:spcAft>
                        <a:buClr>
                          <a:schemeClr val="dk2"/>
                        </a:buClr>
                        <a:buSzPts val="1100"/>
                        <a:buFont typeface="Arial"/>
                        <a:buNone/>
                      </a:pPr>
                      <a:r>
                        <a:rPr lang="en" sz="1300">
                          <a:solidFill>
                            <a:schemeClr val="dk1"/>
                          </a:solidFill>
                          <a:latin typeface="Montserrat Black"/>
                          <a:ea typeface="Montserrat Black"/>
                          <a:cs typeface="Montserrat Black"/>
                          <a:sym typeface="Montserrat Black"/>
                        </a:rPr>
                        <a:t>Vertientes</a:t>
                      </a:r>
                      <a:endParaRPr b="1" sz="1300">
                        <a:solidFill>
                          <a:schemeClr val="dk1"/>
                        </a:solidFill>
                      </a:endParaRPr>
                    </a:p>
                  </a:txBody>
                  <a:tcPr marT="91425" marB="91425" marR="91425" marL="91425" anchor="ctr">
                    <a:lnL cap="flat" cmpd="sng" w="38100">
                      <a:solidFill>
                        <a:srgbClr val="F3F3F3"/>
                      </a:solidFill>
                      <a:prstDash val="solid"/>
                      <a:round/>
                      <a:headEnd len="sm" w="sm" type="none"/>
                      <a:tailEnd len="sm" w="sm" type="none"/>
                    </a:lnL>
                    <a:lnR cap="flat" cmpd="sng" w="38100">
                      <a:solidFill>
                        <a:srgbClr val="F3F3F3"/>
                      </a:solidFill>
                      <a:prstDash val="solid"/>
                      <a:round/>
                      <a:headEnd len="sm" w="sm" type="none"/>
                      <a:tailEnd len="sm" w="sm" type="none"/>
                    </a:lnR>
                    <a:lnT cap="flat" cmpd="sng" w="38100">
                      <a:solidFill>
                        <a:srgbClr val="F3F3F3"/>
                      </a:solidFill>
                      <a:prstDash val="solid"/>
                      <a:round/>
                      <a:headEnd len="sm" w="sm" type="none"/>
                      <a:tailEnd len="sm" w="sm" type="none"/>
                    </a:lnT>
                    <a:lnB cap="flat" cmpd="sng" w="3810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1"/>
                          </a:solidFill>
                          <a:latin typeface="Montserrat Black"/>
                          <a:ea typeface="Montserrat Black"/>
                          <a:cs typeface="Montserrat Black"/>
                          <a:sym typeface="Montserrat Black"/>
                        </a:rPr>
                        <a:t>Lagos menores </a:t>
                      </a:r>
                      <a:endParaRPr sz="1300"/>
                    </a:p>
                  </a:txBody>
                  <a:tcPr marT="91425" marB="91425" marR="91425" marL="91425" anchor="ctr">
                    <a:lnL cap="flat" cmpd="sng" w="38100">
                      <a:solidFill>
                        <a:srgbClr val="F3F3F3"/>
                      </a:solidFill>
                      <a:prstDash val="solid"/>
                      <a:round/>
                      <a:headEnd len="sm" w="sm" type="none"/>
                      <a:tailEnd len="sm" w="sm" type="none"/>
                    </a:lnL>
                    <a:lnR cap="flat" cmpd="sng" w="476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47625">
                      <a:solidFill>
                        <a:srgbClr val="F3F3F3"/>
                      </a:solidFill>
                      <a:prstDash val="solid"/>
                      <a:round/>
                      <a:headEnd len="sm" w="sm" type="none"/>
                      <a:tailEnd len="sm" w="sm" type="none"/>
                    </a:lnB>
                  </a:tcPr>
                </a:tc>
                <a:tc>
                  <a:txBody>
                    <a:bodyPr/>
                    <a:lstStyle/>
                    <a:p>
                      <a:pPr indent="0" lvl="0" marL="0" rtl="0" algn="ctr">
                        <a:spcBef>
                          <a:spcPts val="0"/>
                        </a:spcBef>
                        <a:spcAft>
                          <a:spcPts val="0"/>
                        </a:spcAft>
                        <a:buClr>
                          <a:schemeClr val="dk2"/>
                        </a:buClr>
                        <a:buSzPts val="1100"/>
                        <a:buFont typeface="Arial"/>
                        <a:buNone/>
                      </a:pPr>
                      <a:r>
                        <a:rPr lang="en" sz="1300">
                          <a:solidFill>
                            <a:schemeClr val="dk1"/>
                          </a:solidFill>
                          <a:latin typeface="Montserrat Black"/>
                          <a:ea typeface="Montserrat Black"/>
                          <a:cs typeface="Montserrat Black"/>
                          <a:sym typeface="Montserrat Black"/>
                        </a:rPr>
                        <a:t>Aguas Pluviales</a:t>
                      </a:r>
                      <a:endParaRPr sz="1300">
                        <a:solidFill>
                          <a:schemeClr val="dk1"/>
                        </a:solidFill>
                        <a:latin typeface="Montserrat Black"/>
                        <a:ea typeface="Montserrat Black"/>
                        <a:cs typeface="Montserrat Black"/>
                        <a:sym typeface="Montserrat Black"/>
                      </a:endParaRPr>
                    </a:p>
                  </a:txBody>
                  <a:tcPr marT="91425" marB="91425" marR="91425" marL="91425" anchor="ctr">
                    <a:lnL cap="flat" cmpd="sng" w="47625">
                      <a:solidFill>
                        <a:srgbClr val="F3F3F3"/>
                      </a:solidFill>
                      <a:prstDash val="solid"/>
                      <a:round/>
                      <a:headEnd len="sm" w="sm" type="none"/>
                      <a:tailEnd len="sm" w="sm" type="none"/>
                    </a:lnL>
                    <a:lnR cap="flat" cmpd="sng" w="476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47625">
                      <a:solidFill>
                        <a:srgbClr val="F3F3F3"/>
                      </a:solidFill>
                      <a:prstDash val="solid"/>
                      <a:round/>
                      <a:headEnd len="sm" w="sm" type="none"/>
                      <a:tailEnd len="sm" w="sm" type="none"/>
                    </a:lnB>
                  </a:tcPr>
                </a:tc>
                <a:tc>
                  <a:txBody>
                    <a:bodyPr/>
                    <a:lstStyle/>
                    <a:p>
                      <a:pPr indent="0" lvl="0" marL="0" rtl="0" algn="ctr">
                        <a:spcBef>
                          <a:spcPts val="0"/>
                        </a:spcBef>
                        <a:spcAft>
                          <a:spcPts val="0"/>
                        </a:spcAft>
                        <a:buClr>
                          <a:schemeClr val="dk2"/>
                        </a:buClr>
                        <a:buSzPts val="1100"/>
                        <a:buFont typeface="Arial"/>
                        <a:buNone/>
                      </a:pPr>
                      <a:r>
                        <a:rPr lang="en" sz="1300">
                          <a:solidFill>
                            <a:schemeClr val="dk1"/>
                          </a:solidFill>
                          <a:latin typeface="Montserrat Black"/>
                          <a:ea typeface="Montserrat Black"/>
                          <a:cs typeface="Montserrat Black"/>
                          <a:sym typeface="Montserrat Black"/>
                        </a:rPr>
                        <a:t>Aguas del Minero</a:t>
                      </a:r>
                      <a:endParaRPr sz="1300">
                        <a:solidFill>
                          <a:schemeClr val="dk1"/>
                        </a:solidFill>
                        <a:latin typeface="Montserrat Black"/>
                        <a:ea typeface="Montserrat Black"/>
                        <a:cs typeface="Montserrat Black"/>
                        <a:sym typeface="Montserrat Black"/>
                      </a:endParaRPr>
                    </a:p>
                  </a:txBody>
                  <a:tcPr marT="91425" marB="91425" marR="91425" marL="91425" anchor="ctr">
                    <a:lnL cap="flat" cmpd="sng" w="47625">
                      <a:solidFill>
                        <a:srgbClr val="F3F3F3"/>
                      </a:solidFill>
                      <a:prstDash val="solid"/>
                      <a:round/>
                      <a:headEnd len="sm" w="sm" type="none"/>
                      <a:tailEnd len="sm" w="sm" type="none"/>
                    </a:lnL>
                    <a:lnR cap="flat" cmpd="sng" w="476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47625">
                      <a:solidFill>
                        <a:srgbClr val="F3F3F3"/>
                      </a:solidFill>
                      <a:prstDash val="solid"/>
                      <a:round/>
                      <a:headEnd len="sm" w="sm" type="none"/>
                      <a:tailEnd len="sm" w="sm" type="none"/>
                    </a:lnB>
                  </a:tcPr>
                </a:tc>
              </a:tr>
              <a:tr h="601950">
                <a:tc>
                  <a:txBody>
                    <a:bodyPr/>
                    <a:lstStyle/>
                    <a:p>
                      <a:pPr indent="0" lvl="0" marL="0" rtl="0" algn="ctr">
                        <a:spcBef>
                          <a:spcPts val="0"/>
                        </a:spcBef>
                        <a:spcAft>
                          <a:spcPts val="0"/>
                        </a:spcAft>
                        <a:buNone/>
                      </a:pPr>
                      <a:r>
                        <a:rPr b="1" lang="en" sz="1100">
                          <a:solidFill>
                            <a:schemeClr val="dk1"/>
                          </a:solidFill>
                        </a:rPr>
                        <a:t>Regulación</a:t>
                      </a:r>
                      <a:endParaRPr sz="1100"/>
                    </a:p>
                  </a:txBody>
                  <a:tcPr marT="91425" marB="91425" marR="91425" marL="91425" anchor="ctr">
                    <a:lnL cap="flat" cmpd="sng" w="38100">
                      <a:solidFill>
                        <a:srgbClr val="F3F3F3"/>
                      </a:solidFill>
                      <a:prstDash val="solid"/>
                      <a:round/>
                      <a:headEnd len="sm" w="sm" type="none"/>
                      <a:tailEnd len="sm" w="sm" type="none"/>
                    </a:lnL>
                    <a:lnR cap="flat" cmpd="sng" w="38100">
                      <a:solidFill>
                        <a:srgbClr val="F3F3F3"/>
                      </a:solidFill>
                      <a:prstDash val="solid"/>
                      <a:round/>
                      <a:headEnd len="sm" w="sm" type="none"/>
                      <a:tailEnd len="sm" w="sm" type="none"/>
                    </a:lnR>
                    <a:lnT cap="flat" cmpd="sng" w="38100">
                      <a:solidFill>
                        <a:srgbClr val="F3F3F3"/>
                      </a:solidFill>
                      <a:prstDash val="solid"/>
                      <a:round/>
                      <a:headEnd len="sm" w="sm" type="none"/>
                      <a:tailEnd len="sm" w="sm" type="none"/>
                    </a:lnT>
                    <a:lnB cap="flat" cmpd="sng" w="3810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rPr>
                        <a:t>Art. 20 inc. segundo.</a:t>
                      </a:r>
                      <a:endParaRPr sz="1100"/>
                    </a:p>
                  </a:txBody>
                  <a:tcPr marT="91425" marB="91425" marR="91425" marL="91425" anchor="ctr">
                    <a:lnL cap="flat" cmpd="sng" w="38100">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381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spcBef>
                          <a:spcPts val="0"/>
                        </a:spcBef>
                        <a:spcAft>
                          <a:spcPts val="0"/>
                        </a:spcAft>
                        <a:buClr>
                          <a:schemeClr val="dk2"/>
                        </a:buClr>
                        <a:buSzPts val="1100"/>
                        <a:buFont typeface="Arial"/>
                        <a:buNone/>
                      </a:pPr>
                      <a:r>
                        <a:rPr lang="en" sz="1100">
                          <a:solidFill>
                            <a:schemeClr val="dk1"/>
                          </a:solidFill>
                          <a:latin typeface="Manjari"/>
                          <a:ea typeface="Manjari"/>
                          <a:cs typeface="Manjari"/>
                          <a:sym typeface="Manjari"/>
                        </a:rPr>
                        <a:t>Art. 20 inc. segundo.</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spcBef>
                          <a:spcPts val="0"/>
                        </a:spcBef>
                        <a:spcAft>
                          <a:spcPts val="0"/>
                        </a:spcAft>
                        <a:buClr>
                          <a:schemeClr val="dk2"/>
                        </a:buClr>
                        <a:buSzPts val="1100"/>
                        <a:buFont typeface="Arial"/>
                        <a:buNone/>
                      </a:pPr>
                      <a:r>
                        <a:rPr lang="en" sz="1100">
                          <a:solidFill>
                            <a:schemeClr val="dk1"/>
                          </a:solidFill>
                          <a:latin typeface="Manjari"/>
                          <a:ea typeface="Manjari"/>
                          <a:cs typeface="Manjari"/>
                          <a:sym typeface="Manjari"/>
                        </a:rPr>
                        <a:t>Art. 10.</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latin typeface="Manjari"/>
                          <a:ea typeface="Manjari"/>
                          <a:cs typeface="Manjari"/>
                          <a:sym typeface="Manjari"/>
                        </a:rPr>
                        <a:t>Art. 56 </a:t>
                      </a:r>
                      <a:endParaRPr sz="1100">
                        <a:solidFill>
                          <a:schemeClr val="dk1"/>
                        </a:solidFill>
                        <a:latin typeface="Manjari"/>
                        <a:ea typeface="Manjari"/>
                        <a:cs typeface="Manjari"/>
                        <a:sym typeface="Manjari"/>
                      </a:endParaRPr>
                    </a:p>
                    <a:p>
                      <a:pPr indent="0" lvl="0" marL="0" rtl="0" algn="ctr">
                        <a:spcBef>
                          <a:spcPts val="0"/>
                        </a:spcBef>
                        <a:spcAft>
                          <a:spcPts val="0"/>
                        </a:spcAft>
                        <a:buNone/>
                      </a:pPr>
                      <a:r>
                        <a:rPr lang="en" sz="1100">
                          <a:solidFill>
                            <a:schemeClr val="dk1"/>
                          </a:solidFill>
                          <a:latin typeface="Manjari"/>
                          <a:ea typeface="Manjari"/>
                          <a:cs typeface="Manjari"/>
                          <a:sym typeface="Manjari"/>
                        </a:rPr>
                        <a:t>Arts. 110 y 111 Cód. de Minería.</a:t>
                      </a:r>
                      <a:endParaRPr sz="1100">
                        <a:solidFill>
                          <a:schemeClr val="dk1"/>
                        </a:solidFill>
                        <a:latin typeface="Manjari"/>
                        <a:ea typeface="Manjari"/>
                        <a:cs typeface="Manjari"/>
                        <a:sym typeface="Manjari"/>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1131475">
                <a:tc>
                  <a:txBody>
                    <a:bodyPr/>
                    <a:lstStyle/>
                    <a:p>
                      <a:pPr indent="0" lvl="0" marL="0" rtl="0" algn="ctr">
                        <a:spcBef>
                          <a:spcPts val="0"/>
                        </a:spcBef>
                        <a:spcAft>
                          <a:spcPts val="0"/>
                        </a:spcAft>
                        <a:buNone/>
                      </a:pPr>
                      <a:r>
                        <a:rPr b="1" lang="en" sz="1100">
                          <a:solidFill>
                            <a:schemeClr val="dk1"/>
                          </a:solidFill>
                        </a:rPr>
                        <a:t>Requisitos</a:t>
                      </a:r>
                      <a:endParaRPr sz="1100"/>
                    </a:p>
                  </a:txBody>
                  <a:tcPr marT="91425" marB="91425" marR="91425" marL="91425" anchor="ctr">
                    <a:lnL cap="flat" cmpd="sng" w="38100">
                      <a:solidFill>
                        <a:srgbClr val="F3F3F3"/>
                      </a:solidFill>
                      <a:prstDash val="solid"/>
                      <a:round/>
                      <a:headEnd len="sm" w="sm" type="none"/>
                      <a:tailEnd len="sm" w="sm" type="none"/>
                    </a:lnL>
                    <a:lnR cap="flat" cmpd="sng" w="38100">
                      <a:solidFill>
                        <a:srgbClr val="F3F3F3"/>
                      </a:solidFill>
                      <a:prstDash val="solid"/>
                      <a:round/>
                      <a:headEnd len="sm" w="sm" type="none"/>
                      <a:tailEnd len="sm" w="sm" type="none"/>
                    </a:lnR>
                    <a:lnT cap="flat" cmpd="sng" w="38100">
                      <a:solidFill>
                        <a:srgbClr val="F3F3F3"/>
                      </a:solidFill>
                      <a:prstDash val="solid"/>
                      <a:round/>
                      <a:headEnd len="sm" w="sm" type="none"/>
                      <a:tailEnd len="sm" w="sm" type="none"/>
                    </a:lnT>
                    <a:lnB cap="flat" cmpd="sng" w="38100">
                      <a:solidFill>
                        <a:srgbClr val="F3F3F3"/>
                      </a:solidFill>
                      <a:prstDash val="solid"/>
                      <a:round/>
                      <a:headEnd len="sm" w="sm" type="none"/>
                      <a:tailEnd len="sm" w="sm" type="none"/>
                    </a:lnB>
                  </a:tcPr>
                </a:tc>
                <a:tc>
                  <a:txBody>
                    <a:bodyPr/>
                    <a:lstStyle/>
                    <a:p>
                      <a:pPr indent="-127000" lvl="0" marL="171450" marR="66502" rtl="0" algn="just">
                        <a:spcBef>
                          <a:spcPts val="0"/>
                        </a:spcBef>
                        <a:spcAft>
                          <a:spcPts val="0"/>
                        </a:spcAft>
                        <a:buClr>
                          <a:schemeClr val="dk1"/>
                        </a:buClr>
                        <a:buSzPts val="1100"/>
                        <a:buAutoNum type="arabicPeriod"/>
                      </a:pPr>
                      <a:r>
                        <a:rPr lang="en" sz="1100">
                          <a:solidFill>
                            <a:schemeClr val="dk1"/>
                          </a:solidFill>
                        </a:rPr>
                        <a:t>N</a:t>
                      </a:r>
                      <a:r>
                        <a:rPr lang="en" sz="1100">
                          <a:solidFill>
                            <a:schemeClr val="dk1"/>
                          </a:solidFill>
                        </a:rPr>
                        <a:t>acen, corren y mueren dentro de la misma heredad.</a:t>
                      </a:r>
                      <a:endParaRPr sz="1100"/>
                    </a:p>
                  </a:txBody>
                  <a:tcPr marT="91425" marB="91425" marR="91425" marL="91425" anchor="ctr">
                    <a:lnL cap="flat" cmpd="sng" w="38100">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184150" lvl="0" marL="228600" marR="1143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No navegables por buques de más de cien toneladas.</a:t>
                      </a:r>
                      <a:endParaRPr sz="1100">
                        <a:solidFill>
                          <a:schemeClr val="dk1"/>
                        </a:solidFill>
                        <a:latin typeface="Manjari"/>
                        <a:ea typeface="Manjari"/>
                        <a:cs typeface="Manjari"/>
                        <a:sym typeface="Manjari"/>
                      </a:endParaRPr>
                    </a:p>
                    <a:p>
                      <a:pPr indent="-184150" lvl="0" marL="228600" marR="1143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Sin DAA de 3eros</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184150" lvl="0" marL="22860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Mientras corran dentro de su predio</a:t>
                      </a:r>
                      <a:endParaRPr sz="1100">
                        <a:solidFill>
                          <a:schemeClr val="dk1"/>
                        </a:solidFill>
                        <a:latin typeface="Manjari"/>
                        <a:ea typeface="Manjari"/>
                        <a:cs typeface="Manjari"/>
                        <a:sym typeface="Manjari"/>
                      </a:endParaRPr>
                    </a:p>
                    <a:p>
                      <a:pPr indent="-184150" lvl="0" marL="22860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No caiga a cauces naturales de uso público.</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184150" lvl="0" marL="22860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Halladas en sus labores.</a:t>
                      </a:r>
                      <a:endParaRPr sz="1100">
                        <a:solidFill>
                          <a:schemeClr val="dk1"/>
                        </a:solidFill>
                        <a:latin typeface="Manjari"/>
                        <a:ea typeface="Manjari"/>
                        <a:cs typeface="Manjari"/>
                        <a:sym typeface="Manjari"/>
                      </a:endParaRPr>
                    </a:p>
                    <a:p>
                      <a:pPr indent="-184150" lvl="0" marL="22860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Uso necesario a la medida de la respectiva explotación.</a:t>
                      </a:r>
                      <a:endParaRPr sz="1100">
                        <a:solidFill>
                          <a:schemeClr val="dk1"/>
                        </a:solidFill>
                        <a:latin typeface="Manjari"/>
                        <a:ea typeface="Manjari"/>
                        <a:cs typeface="Manjari"/>
                        <a:sym typeface="Manjari"/>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626600">
                <a:tc>
                  <a:txBody>
                    <a:bodyPr/>
                    <a:lstStyle/>
                    <a:p>
                      <a:pPr indent="0" lvl="0" marL="0" rtl="0" algn="ctr">
                        <a:spcBef>
                          <a:spcPts val="0"/>
                        </a:spcBef>
                        <a:spcAft>
                          <a:spcPts val="0"/>
                        </a:spcAft>
                        <a:buClr>
                          <a:schemeClr val="dk2"/>
                        </a:buClr>
                        <a:buSzPts val="1100"/>
                        <a:buFont typeface="Arial"/>
                        <a:buNone/>
                      </a:pPr>
                      <a:r>
                        <a:rPr b="1" lang="en" sz="1100">
                          <a:solidFill>
                            <a:schemeClr val="dk1"/>
                          </a:solidFill>
                        </a:rPr>
                        <a:t>Características</a:t>
                      </a:r>
                      <a:endParaRPr sz="1100"/>
                    </a:p>
                  </a:txBody>
                  <a:tcPr marT="91425" marB="91425" marR="91425" marL="91425" anchor="ctr">
                    <a:lnL cap="flat" cmpd="sng" w="38100">
                      <a:solidFill>
                        <a:srgbClr val="F3F3F3"/>
                      </a:solidFill>
                      <a:prstDash val="solid"/>
                      <a:round/>
                      <a:headEnd len="sm" w="sm" type="none"/>
                      <a:tailEnd len="sm" w="sm" type="none"/>
                    </a:lnL>
                    <a:lnR cap="flat" cmpd="sng" w="38100">
                      <a:solidFill>
                        <a:srgbClr val="F3F3F3"/>
                      </a:solidFill>
                      <a:prstDash val="solid"/>
                      <a:round/>
                      <a:headEnd len="sm" w="sm" type="none"/>
                      <a:tailEnd len="sm" w="sm" type="none"/>
                    </a:lnR>
                    <a:lnT cap="flat" cmpd="sng" w="38100">
                      <a:solidFill>
                        <a:srgbClr val="F3F3F3"/>
                      </a:solidFill>
                      <a:prstDash val="solid"/>
                      <a:round/>
                      <a:headEnd len="sm" w="sm" type="none"/>
                      <a:tailEnd len="sm" w="sm" type="none"/>
                    </a:lnT>
                    <a:lnB cap="flat" cmpd="sng" w="38100">
                      <a:solidFill>
                        <a:srgbClr val="F3F3F3"/>
                      </a:solidFill>
                      <a:prstDash val="solid"/>
                      <a:round/>
                      <a:headEnd len="sm" w="sm" type="none"/>
                      <a:tailEnd len="sm" w="sm" type="none"/>
                    </a:lnB>
                  </a:tcPr>
                </a:tc>
                <a:tc>
                  <a:txBody>
                    <a:bodyPr/>
                    <a:lstStyle/>
                    <a:p>
                      <a:pPr indent="0" lvl="0" marL="0" rtl="0" algn="just">
                        <a:spcBef>
                          <a:spcPts val="0"/>
                        </a:spcBef>
                        <a:spcAft>
                          <a:spcPts val="0"/>
                        </a:spcAft>
                        <a:buNone/>
                      </a:pPr>
                      <a:r>
                        <a:t/>
                      </a:r>
                      <a:endParaRPr sz="1100"/>
                    </a:p>
                  </a:txBody>
                  <a:tcPr marT="91425" marB="91425" marR="91425" marL="91425" anchor="ctr">
                    <a:lnL cap="flat" cmpd="sng" w="38100">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just">
                        <a:spcBef>
                          <a:spcPts val="0"/>
                        </a:spcBef>
                        <a:spcAft>
                          <a:spcPts val="0"/>
                        </a:spcAft>
                        <a:buNone/>
                      </a:pPr>
                      <a:r>
                        <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241300" lvl="0" marL="228600" rtl="0" algn="just">
                        <a:spcBef>
                          <a:spcPts val="0"/>
                        </a:spcBef>
                        <a:spcAft>
                          <a:spcPts val="0"/>
                        </a:spcAft>
                        <a:buClr>
                          <a:schemeClr val="dk1"/>
                        </a:buClr>
                        <a:buSzPts val="1100"/>
                        <a:buFont typeface="Manjari"/>
                        <a:buChar char="●"/>
                      </a:pPr>
                      <a:r>
                        <a:rPr lang="en" sz="1100">
                          <a:solidFill>
                            <a:schemeClr val="dk1"/>
                          </a:solidFill>
                          <a:latin typeface="Manjari"/>
                          <a:ea typeface="Manjari"/>
                          <a:cs typeface="Manjari"/>
                          <a:sym typeface="Manjari"/>
                        </a:rPr>
                        <a:t>Facultad de almacenarla siempre que no se perjudique  derechos de terceros.</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241300" lvl="0" marL="285750" rtl="0" algn="just">
                        <a:spcBef>
                          <a:spcPts val="0"/>
                        </a:spcBef>
                        <a:spcAft>
                          <a:spcPts val="0"/>
                        </a:spcAft>
                        <a:buClr>
                          <a:schemeClr val="dk1"/>
                        </a:buClr>
                        <a:buSzPts val="1100"/>
                        <a:buFont typeface="Manjari"/>
                        <a:buChar char="●"/>
                      </a:pPr>
                      <a:r>
                        <a:rPr lang="en" sz="1100">
                          <a:solidFill>
                            <a:schemeClr val="dk1"/>
                          </a:solidFill>
                          <a:latin typeface="Manjari"/>
                          <a:ea typeface="Manjari"/>
                          <a:cs typeface="Manjari"/>
                          <a:sym typeface="Manjari"/>
                        </a:rPr>
                        <a:t>Persiste mientras conserve dominio de la concesión minera.</a:t>
                      </a:r>
                      <a:endParaRPr sz="1100">
                        <a:solidFill>
                          <a:schemeClr val="dk1"/>
                        </a:solidFill>
                        <a:latin typeface="Manjari"/>
                        <a:ea typeface="Manjari"/>
                        <a:cs typeface="Manjari"/>
                        <a:sym typeface="Manjari"/>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9" name="Shape 3209"/>
        <p:cNvGrpSpPr/>
        <p:nvPr/>
      </p:nvGrpSpPr>
      <p:grpSpPr>
        <a:xfrm>
          <a:off x="0" y="0"/>
          <a:ext cx="0" cy="0"/>
          <a:chOff x="0" y="0"/>
          <a:chExt cx="0" cy="0"/>
        </a:xfrm>
      </p:grpSpPr>
      <p:sp>
        <p:nvSpPr>
          <p:cNvPr id="3210" name="Google Shape;3210;p44"/>
          <p:cNvSpPr txBox="1"/>
          <p:nvPr>
            <p:ph idx="5" type="subTitle"/>
          </p:nvPr>
        </p:nvSpPr>
        <p:spPr>
          <a:xfrm>
            <a:off x="3374688" y="1343197"/>
            <a:ext cx="2394600" cy="4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Características</a:t>
            </a:r>
            <a:endParaRPr/>
          </a:p>
        </p:txBody>
      </p:sp>
      <p:sp>
        <p:nvSpPr>
          <p:cNvPr id="3211" name="Google Shape;3211;p44"/>
          <p:cNvSpPr txBox="1"/>
          <p:nvPr>
            <p:ph idx="1" type="subTitle"/>
          </p:nvPr>
        </p:nvSpPr>
        <p:spPr>
          <a:xfrm>
            <a:off x="693905" y="2347347"/>
            <a:ext cx="2437500" cy="44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Regulación</a:t>
            </a:r>
            <a:endParaRPr/>
          </a:p>
        </p:txBody>
      </p:sp>
      <p:sp>
        <p:nvSpPr>
          <p:cNvPr id="3212" name="Google Shape;3212;p44"/>
          <p:cNvSpPr txBox="1"/>
          <p:nvPr>
            <p:ph idx="2" type="subTitle"/>
          </p:nvPr>
        </p:nvSpPr>
        <p:spPr>
          <a:xfrm>
            <a:off x="2602799" y="1725050"/>
            <a:ext cx="3538800" cy="892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Procedimiento por defecto.</a:t>
            </a:r>
            <a:endParaRPr/>
          </a:p>
        </p:txBody>
      </p:sp>
      <p:sp>
        <p:nvSpPr>
          <p:cNvPr id="3213" name="Google Shape;3213;p44"/>
          <p:cNvSpPr txBox="1"/>
          <p:nvPr>
            <p:ph idx="3" type="subTitle"/>
          </p:nvPr>
        </p:nvSpPr>
        <p:spPr>
          <a:xfrm>
            <a:off x="5390782" y="2347347"/>
            <a:ext cx="2437500" cy="44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Solicitud art. 140</a:t>
            </a:r>
            <a:endParaRPr/>
          </a:p>
        </p:txBody>
      </p:sp>
      <p:sp>
        <p:nvSpPr>
          <p:cNvPr id="3214" name="Google Shape;3214;p44"/>
          <p:cNvSpPr txBox="1"/>
          <p:nvPr>
            <p:ph idx="4" type="subTitle"/>
          </p:nvPr>
        </p:nvSpPr>
        <p:spPr>
          <a:xfrm>
            <a:off x="4672875" y="2796150"/>
            <a:ext cx="3873300" cy="1797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Individualización personal y del agua.</a:t>
            </a:r>
            <a:endParaRPr/>
          </a:p>
          <a:p>
            <a:pPr indent="-317500" lvl="0" marL="457200" rtl="0" algn="l">
              <a:spcBef>
                <a:spcPts val="0"/>
              </a:spcBef>
              <a:spcAft>
                <a:spcPts val="0"/>
              </a:spcAft>
              <a:buSzPts val="1400"/>
              <a:buAutoNum type="arabicPeriod"/>
            </a:pPr>
            <a:r>
              <a:rPr lang="en"/>
              <a:t>Uso.</a:t>
            </a:r>
            <a:endParaRPr/>
          </a:p>
          <a:p>
            <a:pPr indent="-317500" lvl="0" marL="457200" rtl="0" algn="l">
              <a:spcBef>
                <a:spcPts val="0"/>
              </a:spcBef>
              <a:spcAft>
                <a:spcPts val="0"/>
              </a:spcAft>
              <a:buSzPts val="1400"/>
              <a:buAutoNum type="arabicPeriod"/>
            </a:pPr>
            <a:r>
              <a:rPr lang="en"/>
              <a:t>Cantidad.</a:t>
            </a:r>
            <a:endParaRPr/>
          </a:p>
          <a:p>
            <a:pPr indent="-317500" lvl="0" marL="457200" rtl="0" algn="l">
              <a:spcBef>
                <a:spcPts val="0"/>
              </a:spcBef>
              <a:spcAft>
                <a:spcPts val="0"/>
              </a:spcAft>
              <a:buSzPts val="1400"/>
              <a:buAutoNum type="arabicPeriod"/>
            </a:pPr>
            <a:r>
              <a:rPr lang="en"/>
              <a:t>Punto de captación.</a:t>
            </a:r>
            <a:endParaRPr/>
          </a:p>
          <a:p>
            <a:pPr indent="-317500" lvl="0" marL="457200" rtl="0" algn="l">
              <a:spcBef>
                <a:spcPts val="0"/>
              </a:spcBef>
              <a:spcAft>
                <a:spcPts val="0"/>
              </a:spcAft>
              <a:buSzPts val="1400"/>
              <a:buAutoNum type="arabicPeriod"/>
            </a:pPr>
            <a:r>
              <a:rPr lang="en"/>
              <a:t>Modo de extracción.</a:t>
            </a:r>
            <a:endParaRPr/>
          </a:p>
          <a:p>
            <a:pPr indent="-317500" lvl="0" marL="457200" rtl="0" algn="l">
              <a:spcBef>
                <a:spcPts val="0"/>
              </a:spcBef>
              <a:spcAft>
                <a:spcPts val="0"/>
              </a:spcAft>
              <a:buSzPts val="1400"/>
              <a:buAutoNum type="arabicPeriod"/>
            </a:pPr>
            <a:r>
              <a:rPr lang="en"/>
              <a:t>Naturaleza del DAA.</a:t>
            </a:r>
            <a:endParaRPr/>
          </a:p>
          <a:p>
            <a:pPr indent="-317500" lvl="0" marL="457200" rtl="0" algn="l">
              <a:spcBef>
                <a:spcPts val="0"/>
              </a:spcBef>
              <a:spcAft>
                <a:spcPts val="0"/>
              </a:spcAft>
              <a:buSzPts val="1400"/>
              <a:buAutoNum type="arabicPeriod"/>
            </a:pPr>
            <a:r>
              <a:rPr lang="en"/>
              <a:t>Memoria*.</a:t>
            </a:r>
            <a:endParaRPr/>
          </a:p>
        </p:txBody>
      </p:sp>
      <p:sp>
        <p:nvSpPr>
          <p:cNvPr id="3215" name="Google Shape;3215;p44"/>
          <p:cNvSpPr txBox="1"/>
          <p:nvPr>
            <p:ph idx="6" type="subTitle"/>
          </p:nvPr>
        </p:nvSpPr>
        <p:spPr>
          <a:xfrm>
            <a:off x="237000" y="2796150"/>
            <a:ext cx="3979500" cy="1554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Libro II: Procedimientos</a:t>
            </a:r>
            <a:endParaRPr/>
          </a:p>
          <a:p>
            <a:pPr indent="-317500" lvl="0" marL="457200" rtl="0" algn="l">
              <a:spcBef>
                <a:spcPts val="0"/>
              </a:spcBef>
              <a:spcAft>
                <a:spcPts val="0"/>
              </a:spcAft>
              <a:buSzPts val="1400"/>
              <a:buChar char="●"/>
            </a:pPr>
            <a:r>
              <a:rPr lang="en"/>
              <a:t>Título I: De los Procedimientos Administrativos</a:t>
            </a:r>
            <a:endParaRPr/>
          </a:p>
          <a:p>
            <a:pPr indent="-317500" lvl="1" marL="914400" rtl="0" algn="l">
              <a:spcBef>
                <a:spcPts val="0"/>
              </a:spcBef>
              <a:spcAft>
                <a:spcPts val="0"/>
              </a:spcAft>
              <a:buSzPts val="1400"/>
              <a:buChar char="○"/>
            </a:pPr>
            <a:r>
              <a:rPr lang="en"/>
              <a:t>2.- Normas Especiales</a:t>
            </a:r>
            <a:endParaRPr/>
          </a:p>
          <a:p>
            <a:pPr indent="-317500" lvl="1" marL="914400" rtl="0" algn="l">
              <a:spcBef>
                <a:spcPts val="0"/>
              </a:spcBef>
              <a:spcAft>
                <a:spcPts val="0"/>
              </a:spcAft>
              <a:buSzPts val="1400"/>
              <a:buChar char="○"/>
            </a:pPr>
            <a:r>
              <a:rPr lang="en"/>
              <a:t>a.- De la Constitución del Derecho de Aprovechamiento. </a:t>
            </a:r>
            <a:endParaRPr/>
          </a:p>
        </p:txBody>
      </p:sp>
      <p:sp>
        <p:nvSpPr>
          <p:cNvPr id="3216" name="Google Shape;3216;p44"/>
          <p:cNvSpPr txBox="1"/>
          <p:nvPr>
            <p:ph type="title"/>
          </p:nvPr>
        </p:nvSpPr>
        <p:spPr>
          <a:xfrm>
            <a:off x="890775" y="358300"/>
            <a:ext cx="6546900" cy="75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 Acto de Autoridad: Constitución del DAA</a:t>
            </a:r>
            <a:endParaRPr/>
          </a:p>
        </p:txBody>
      </p:sp>
      <p:grpSp>
        <p:nvGrpSpPr>
          <p:cNvPr id="3217" name="Google Shape;3217;p44"/>
          <p:cNvGrpSpPr/>
          <p:nvPr/>
        </p:nvGrpSpPr>
        <p:grpSpPr>
          <a:xfrm>
            <a:off x="7768001" y="227930"/>
            <a:ext cx="1219200" cy="1219200"/>
            <a:chOff x="815525" y="1192605"/>
            <a:chExt cx="1219200" cy="1219200"/>
          </a:xfrm>
        </p:grpSpPr>
        <p:sp>
          <p:nvSpPr>
            <p:cNvPr id="3218" name="Google Shape;3218;p44"/>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44"/>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3" name="Shape 3223"/>
        <p:cNvGrpSpPr/>
        <p:nvPr/>
      </p:nvGrpSpPr>
      <p:grpSpPr>
        <a:xfrm>
          <a:off x="0" y="0"/>
          <a:ext cx="0" cy="0"/>
          <a:chOff x="0" y="0"/>
          <a:chExt cx="0" cy="0"/>
        </a:xfrm>
      </p:grpSpPr>
      <p:sp>
        <p:nvSpPr>
          <p:cNvPr id="3224" name="Google Shape;3224;p45"/>
          <p:cNvSpPr txBox="1"/>
          <p:nvPr>
            <p:ph type="title"/>
          </p:nvPr>
        </p:nvSpPr>
        <p:spPr>
          <a:xfrm>
            <a:off x="2259750" y="212396"/>
            <a:ext cx="4624500" cy="72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2) Acto de Autoridad: Constitución del DAA</a:t>
            </a:r>
            <a:endParaRPr/>
          </a:p>
        </p:txBody>
      </p:sp>
      <p:sp>
        <p:nvSpPr>
          <p:cNvPr id="3225" name="Google Shape;3225;p45"/>
          <p:cNvSpPr txBox="1"/>
          <p:nvPr/>
        </p:nvSpPr>
        <p:spPr>
          <a:xfrm>
            <a:off x="61207" y="2034875"/>
            <a:ext cx="1518300" cy="24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1) </a:t>
            </a:r>
            <a:r>
              <a:rPr lang="en" sz="1600">
                <a:solidFill>
                  <a:schemeClr val="dk1"/>
                </a:solidFill>
                <a:latin typeface="Montserrat Black"/>
                <a:ea typeface="Montserrat Black"/>
                <a:cs typeface="Montserrat Black"/>
                <a:sym typeface="Montserrat Black"/>
              </a:rPr>
              <a:t>Solicitud</a:t>
            </a:r>
            <a:endParaRPr sz="1600">
              <a:solidFill>
                <a:schemeClr val="lt2"/>
              </a:solidFill>
              <a:latin typeface="Montserrat Black"/>
              <a:ea typeface="Montserrat Black"/>
              <a:cs typeface="Montserrat Black"/>
              <a:sym typeface="Montserrat Black"/>
            </a:endParaRPr>
          </a:p>
        </p:txBody>
      </p:sp>
      <p:sp>
        <p:nvSpPr>
          <p:cNvPr id="3226" name="Google Shape;3226;p45"/>
          <p:cNvSpPr txBox="1"/>
          <p:nvPr/>
        </p:nvSpPr>
        <p:spPr>
          <a:xfrm>
            <a:off x="1579488" y="2973343"/>
            <a:ext cx="1717800" cy="27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2) Publicidad</a:t>
            </a:r>
            <a:endParaRPr sz="1600">
              <a:solidFill>
                <a:schemeClr val="lt2"/>
              </a:solidFill>
              <a:latin typeface="Montserrat Black"/>
              <a:ea typeface="Montserrat Black"/>
              <a:cs typeface="Montserrat Black"/>
              <a:sym typeface="Montserrat Black"/>
            </a:endParaRPr>
          </a:p>
        </p:txBody>
      </p:sp>
      <p:sp>
        <p:nvSpPr>
          <p:cNvPr id="3227" name="Google Shape;3227;p45"/>
          <p:cNvSpPr txBox="1"/>
          <p:nvPr/>
        </p:nvSpPr>
        <p:spPr>
          <a:xfrm>
            <a:off x="3355641" y="2017025"/>
            <a:ext cx="1518300" cy="28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Oposición*</a:t>
            </a:r>
            <a:endParaRPr sz="1600">
              <a:solidFill>
                <a:schemeClr val="lt2"/>
              </a:solidFill>
              <a:latin typeface="Montserrat Black"/>
              <a:ea typeface="Montserrat Black"/>
              <a:cs typeface="Montserrat Black"/>
              <a:sym typeface="Montserrat Black"/>
            </a:endParaRPr>
          </a:p>
        </p:txBody>
      </p:sp>
      <p:sp>
        <p:nvSpPr>
          <p:cNvPr id="3228" name="Google Shape;3228;p45"/>
          <p:cNvSpPr/>
          <p:nvPr/>
        </p:nvSpPr>
        <p:spPr>
          <a:xfrm>
            <a:off x="830550" y="2508400"/>
            <a:ext cx="7400100" cy="72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29" name="Google Shape;3229;p45"/>
          <p:cNvGrpSpPr/>
          <p:nvPr/>
        </p:nvGrpSpPr>
        <p:grpSpPr>
          <a:xfrm>
            <a:off x="754350" y="2381250"/>
            <a:ext cx="365700" cy="365700"/>
            <a:chOff x="2078550" y="4124325"/>
            <a:chExt cx="365700" cy="365700"/>
          </a:xfrm>
        </p:grpSpPr>
        <p:sp>
          <p:nvSpPr>
            <p:cNvPr id="3230" name="Google Shape;3230;p45"/>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45"/>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2" name="Google Shape;3232;p45"/>
          <p:cNvGrpSpPr/>
          <p:nvPr/>
        </p:nvGrpSpPr>
        <p:grpSpPr>
          <a:xfrm>
            <a:off x="2255550" y="2381250"/>
            <a:ext cx="365700" cy="365700"/>
            <a:chOff x="2078550" y="4124325"/>
            <a:chExt cx="365700" cy="365700"/>
          </a:xfrm>
        </p:grpSpPr>
        <p:sp>
          <p:nvSpPr>
            <p:cNvPr id="3233" name="Google Shape;3233;p45"/>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45"/>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5" name="Google Shape;3235;p45"/>
          <p:cNvGrpSpPr/>
          <p:nvPr/>
        </p:nvGrpSpPr>
        <p:grpSpPr>
          <a:xfrm>
            <a:off x="7947750" y="2381250"/>
            <a:ext cx="365700" cy="365700"/>
            <a:chOff x="2078550" y="4124325"/>
            <a:chExt cx="365700" cy="365700"/>
          </a:xfrm>
        </p:grpSpPr>
        <p:sp>
          <p:nvSpPr>
            <p:cNvPr id="3236" name="Google Shape;3236;p45"/>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45"/>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8" name="Google Shape;3238;p45"/>
          <p:cNvGrpSpPr/>
          <p:nvPr/>
        </p:nvGrpSpPr>
        <p:grpSpPr>
          <a:xfrm>
            <a:off x="7670349" y="2973353"/>
            <a:ext cx="920496" cy="871728"/>
            <a:chOff x="815525" y="1192605"/>
            <a:chExt cx="1219200" cy="1219200"/>
          </a:xfrm>
        </p:grpSpPr>
        <p:sp>
          <p:nvSpPr>
            <p:cNvPr id="3239" name="Google Shape;3239;p45"/>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45"/>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41" name="Google Shape;3241;p45"/>
          <p:cNvSpPr txBox="1"/>
          <p:nvPr/>
        </p:nvSpPr>
        <p:spPr>
          <a:xfrm>
            <a:off x="4724250" y="2929100"/>
            <a:ext cx="24387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3) Resolución DGA</a:t>
            </a:r>
            <a:endParaRPr sz="1600">
              <a:solidFill>
                <a:schemeClr val="dk1"/>
              </a:solidFill>
              <a:latin typeface="Montserrat Black"/>
              <a:ea typeface="Montserrat Black"/>
              <a:cs typeface="Montserrat Black"/>
              <a:sym typeface="Montserrat Black"/>
            </a:endParaRPr>
          </a:p>
        </p:txBody>
      </p:sp>
      <p:sp>
        <p:nvSpPr>
          <p:cNvPr id="3242" name="Google Shape;3242;p45"/>
          <p:cNvSpPr txBox="1"/>
          <p:nvPr/>
        </p:nvSpPr>
        <p:spPr>
          <a:xfrm>
            <a:off x="7155601" y="1975475"/>
            <a:ext cx="19500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4) Inscripción</a:t>
            </a:r>
            <a:endParaRPr sz="1600">
              <a:solidFill>
                <a:schemeClr val="dk1"/>
              </a:solidFill>
              <a:latin typeface="Montserrat Black"/>
              <a:ea typeface="Montserrat Black"/>
              <a:cs typeface="Montserrat Black"/>
              <a:sym typeface="Montserrat Black"/>
            </a:endParaRPr>
          </a:p>
        </p:txBody>
      </p:sp>
      <p:grpSp>
        <p:nvGrpSpPr>
          <p:cNvPr id="3243" name="Google Shape;3243;p45"/>
          <p:cNvGrpSpPr/>
          <p:nvPr/>
        </p:nvGrpSpPr>
        <p:grpSpPr>
          <a:xfrm>
            <a:off x="3931950" y="2381250"/>
            <a:ext cx="365700" cy="365700"/>
            <a:chOff x="2078550" y="4124325"/>
            <a:chExt cx="365700" cy="365700"/>
          </a:xfrm>
        </p:grpSpPr>
        <p:sp>
          <p:nvSpPr>
            <p:cNvPr id="3244" name="Google Shape;3244;p45"/>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45"/>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6" name="Google Shape;3246;p45"/>
          <p:cNvGrpSpPr/>
          <p:nvPr/>
        </p:nvGrpSpPr>
        <p:grpSpPr>
          <a:xfrm>
            <a:off x="5760750" y="2381250"/>
            <a:ext cx="365700" cy="365700"/>
            <a:chOff x="2078550" y="4124325"/>
            <a:chExt cx="365700" cy="365700"/>
          </a:xfrm>
        </p:grpSpPr>
        <p:sp>
          <p:nvSpPr>
            <p:cNvPr id="3247" name="Google Shape;3247;p45"/>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45"/>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2" name="Shape 3252"/>
        <p:cNvGrpSpPr/>
        <p:nvPr/>
      </p:nvGrpSpPr>
      <p:grpSpPr>
        <a:xfrm>
          <a:off x="0" y="0"/>
          <a:ext cx="0" cy="0"/>
          <a:chOff x="0" y="0"/>
          <a:chExt cx="0" cy="0"/>
        </a:xfrm>
      </p:grpSpPr>
      <p:sp>
        <p:nvSpPr>
          <p:cNvPr id="3253" name="Google Shape;3253;p46"/>
          <p:cNvSpPr txBox="1"/>
          <p:nvPr>
            <p:ph idx="4" type="subTitle"/>
          </p:nvPr>
        </p:nvSpPr>
        <p:spPr>
          <a:xfrm>
            <a:off x="842100" y="819175"/>
            <a:ext cx="7459800" cy="40317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Regulación: </a:t>
            </a:r>
            <a:r>
              <a:rPr b="1" lang="en"/>
              <a:t>Art. 131 y 141</a:t>
            </a:r>
            <a:r>
              <a:rPr lang="en"/>
              <a:t>.</a:t>
            </a:r>
            <a:endParaRPr/>
          </a:p>
          <a:p>
            <a:pPr indent="-317500" lvl="0" marL="457200" rtl="0" algn="l">
              <a:spcBef>
                <a:spcPts val="0"/>
              </a:spcBef>
              <a:spcAft>
                <a:spcPts val="0"/>
              </a:spcAft>
              <a:buSzPts val="1400"/>
              <a:buChar char="●"/>
            </a:pPr>
            <a:r>
              <a:rPr lang="en"/>
              <a:t>Costeadas por el solicitante.</a:t>
            </a:r>
            <a:endParaRPr/>
          </a:p>
          <a:p>
            <a:pPr indent="-317500" lvl="0" marL="457200" rtl="0" algn="l">
              <a:spcBef>
                <a:spcPts val="0"/>
              </a:spcBef>
              <a:spcAft>
                <a:spcPts val="0"/>
              </a:spcAft>
              <a:buSzPts val="1400"/>
              <a:buChar char="●"/>
            </a:pPr>
            <a:r>
              <a:rPr lang="en"/>
              <a:t>Plazo: </a:t>
            </a:r>
            <a:r>
              <a:rPr b="1" lang="en"/>
              <a:t>30 días </a:t>
            </a:r>
            <a:r>
              <a:rPr lang="en"/>
              <a:t>contados desde la solicitud.</a:t>
            </a:r>
            <a:endParaRPr/>
          </a:p>
          <a:p>
            <a:pPr indent="-317500" lvl="0" marL="457200" rtl="0" algn="l">
              <a:spcBef>
                <a:spcPts val="0"/>
              </a:spcBef>
              <a:spcAft>
                <a:spcPts val="0"/>
              </a:spcAft>
              <a:buSzPts val="1400"/>
              <a:buChar char="●"/>
            </a:pPr>
            <a:r>
              <a:rPr lang="en"/>
              <a:t>Contenido: Solicitud </a:t>
            </a:r>
            <a:r>
              <a:rPr b="1" lang="en"/>
              <a:t>íntegramente</a:t>
            </a:r>
            <a:r>
              <a:rPr lang="en"/>
              <a:t> o </a:t>
            </a:r>
            <a:r>
              <a:rPr b="1" lang="en"/>
              <a:t>extracto</a:t>
            </a:r>
            <a:r>
              <a:rPr lang="en"/>
              <a:t> con datos necesarios para su acertada inteligencia.</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b="1" lang="en"/>
              <a:t>Diario Oficial.</a:t>
            </a:r>
            <a:endParaRPr b="1"/>
          </a:p>
          <a:p>
            <a:pPr indent="-317500" lvl="1" marL="914400" rtl="0" algn="l">
              <a:spcBef>
                <a:spcPts val="0"/>
              </a:spcBef>
              <a:spcAft>
                <a:spcPts val="0"/>
              </a:spcAft>
              <a:buSzPts val="1400"/>
              <a:buChar char="○"/>
            </a:pPr>
            <a:r>
              <a:rPr lang="en" sz="1500"/>
              <a:t>Una publicación.</a:t>
            </a:r>
            <a:endParaRPr b="1"/>
          </a:p>
          <a:p>
            <a:pPr indent="-317500" lvl="1" marL="914400" rtl="0" algn="l">
              <a:spcBef>
                <a:spcPts val="0"/>
              </a:spcBef>
              <a:spcAft>
                <a:spcPts val="0"/>
              </a:spcAft>
              <a:buSzPts val="1400"/>
              <a:buChar char="○"/>
            </a:pPr>
            <a:r>
              <a:rPr b="1" lang="en"/>
              <a:t>Uno del mes o quince del mes.</a:t>
            </a:r>
            <a:endParaRPr b="1"/>
          </a:p>
          <a:p>
            <a:pPr indent="-317500" lvl="0" marL="457200" rtl="0" algn="l">
              <a:spcBef>
                <a:spcPts val="0"/>
              </a:spcBef>
              <a:spcAft>
                <a:spcPts val="0"/>
              </a:spcAft>
              <a:buSzPts val="1400"/>
              <a:buChar char="●"/>
            </a:pPr>
            <a:r>
              <a:rPr b="1" lang="en"/>
              <a:t>Periódico:</a:t>
            </a:r>
            <a:endParaRPr b="1"/>
          </a:p>
          <a:p>
            <a:pPr indent="-317500" lvl="1" marL="914400" rtl="0" algn="l">
              <a:spcBef>
                <a:spcPts val="0"/>
              </a:spcBef>
              <a:spcAft>
                <a:spcPts val="0"/>
              </a:spcAft>
              <a:buSzPts val="1400"/>
              <a:buChar char="○"/>
            </a:pPr>
            <a:r>
              <a:rPr lang="en"/>
              <a:t>RM: Diario d</a:t>
            </a:r>
            <a:r>
              <a:rPr lang="en"/>
              <a:t>e Santiago.</a:t>
            </a:r>
            <a:endParaRPr/>
          </a:p>
          <a:p>
            <a:pPr indent="-317500" lvl="1" marL="914400" rtl="0" algn="l">
              <a:spcBef>
                <a:spcPts val="0"/>
              </a:spcBef>
              <a:spcAft>
                <a:spcPts val="0"/>
              </a:spcAft>
              <a:buSzPts val="1400"/>
              <a:buChar char="○"/>
            </a:pPr>
            <a:r>
              <a:rPr lang="en"/>
              <a:t>No RM: Diario de la </a:t>
            </a:r>
            <a:r>
              <a:rPr lang="en"/>
              <a:t>provincia, y si no hay, de la capital regional.</a:t>
            </a:r>
            <a:endParaRPr/>
          </a:p>
          <a:p>
            <a:pPr indent="-317500" lvl="0" marL="457200" rtl="0" algn="l">
              <a:spcBef>
                <a:spcPts val="0"/>
              </a:spcBef>
              <a:spcAft>
                <a:spcPts val="0"/>
              </a:spcAft>
              <a:buSzPts val="1400"/>
              <a:buChar char="●"/>
            </a:pPr>
            <a:r>
              <a:rPr b="1" lang="en"/>
              <a:t>Mensajes radiales: </a:t>
            </a:r>
            <a:endParaRPr b="1"/>
          </a:p>
          <a:p>
            <a:pPr indent="-317500" lvl="1" marL="914400" rtl="0" algn="l">
              <a:spcBef>
                <a:spcPts val="0"/>
              </a:spcBef>
              <a:spcAft>
                <a:spcPts val="0"/>
              </a:spcAft>
              <a:buSzPts val="1400"/>
              <a:buChar char="○"/>
            </a:pPr>
            <a:r>
              <a:rPr b="1" lang="en"/>
              <a:t>Tres veces.</a:t>
            </a:r>
            <a:endParaRPr b="1"/>
          </a:p>
          <a:p>
            <a:pPr indent="-317500" lvl="0" marL="457200" rtl="0" algn="l">
              <a:spcBef>
                <a:spcPts val="0"/>
              </a:spcBef>
              <a:spcAft>
                <a:spcPts val="0"/>
              </a:spcAft>
              <a:buSzPts val="1400"/>
              <a:buChar char="●"/>
            </a:pPr>
            <a:r>
              <a:rPr b="1" lang="en"/>
              <a:t>Notificación Personal*:</a:t>
            </a:r>
            <a:endParaRPr b="1"/>
          </a:p>
          <a:p>
            <a:pPr indent="-317500" lvl="1" marL="914400" rtl="0" algn="l">
              <a:spcBef>
                <a:spcPts val="0"/>
              </a:spcBef>
              <a:spcAft>
                <a:spcPts val="0"/>
              </a:spcAft>
              <a:buSzPts val="1400"/>
              <a:buChar char="○"/>
            </a:pPr>
            <a:r>
              <a:rPr b="1" lang="en"/>
              <a:t>Jefe oficina DGA o Gobernador. </a:t>
            </a:r>
            <a:endParaRPr b="1"/>
          </a:p>
          <a:p>
            <a:pPr indent="-317500" lvl="1" marL="914400" rtl="0" algn="l">
              <a:spcBef>
                <a:spcPts val="0"/>
              </a:spcBef>
              <a:spcAft>
                <a:spcPts val="0"/>
              </a:spcAft>
              <a:buSzPts val="1400"/>
              <a:buChar char="○"/>
            </a:pPr>
            <a:r>
              <a:rPr b="1" lang="en"/>
              <a:t>Identidad de </a:t>
            </a:r>
            <a:r>
              <a:rPr b="1" lang="en"/>
              <a:t>personas afectada sea manifiesta y número de ellas lo permita.</a:t>
            </a:r>
            <a:endParaRPr b="1"/>
          </a:p>
        </p:txBody>
      </p:sp>
      <p:sp>
        <p:nvSpPr>
          <p:cNvPr id="3254" name="Google Shape;3254;p46"/>
          <p:cNvSpPr txBox="1"/>
          <p:nvPr>
            <p:ph idx="6" type="title"/>
          </p:nvPr>
        </p:nvSpPr>
        <p:spPr>
          <a:xfrm>
            <a:off x="720000" y="356809"/>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Publicidad</a:t>
            </a:r>
            <a:endParaRPr sz="2500"/>
          </a:p>
        </p:txBody>
      </p:sp>
      <p:grpSp>
        <p:nvGrpSpPr>
          <p:cNvPr id="3255" name="Google Shape;3255;p46"/>
          <p:cNvGrpSpPr/>
          <p:nvPr/>
        </p:nvGrpSpPr>
        <p:grpSpPr>
          <a:xfrm>
            <a:off x="7774859" y="77054"/>
            <a:ext cx="1219200" cy="1219200"/>
            <a:chOff x="815525" y="1192605"/>
            <a:chExt cx="1219200" cy="1219200"/>
          </a:xfrm>
        </p:grpSpPr>
        <p:sp>
          <p:nvSpPr>
            <p:cNvPr id="3256" name="Google Shape;3256;p46"/>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46"/>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1" name="Shape 3261"/>
        <p:cNvGrpSpPr/>
        <p:nvPr/>
      </p:nvGrpSpPr>
      <p:grpSpPr>
        <a:xfrm>
          <a:off x="0" y="0"/>
          <a:ext cx="0" cy="0"/>
          <a:chOff x="0" y="0"/>
          <a:chExt cx="0" cy="0"/>
        </a:xfrm>
      </p:grpSpPr>
      <p:sp>
        <p:nvSpPr>
          <p:cNvPr id="3262" name="Google Shape;3262;p47"/>
          <p:cNvSpPr txBox="1"/>
          <p:nvPr>
            <p:ph idx="1" type="subTitle"/>
          </p:nvPr>
        </p:nvSpPr>
        <p:spPr>
          <a:xfrm>
            <a:off x="800550" y="2619594"/>
            <a:ext cx="2394600" cy="1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Art. 130 Código de Aguas</a:t>
            </a:r>
            <a:endParaRPr/>
          </a:p>
        </p:txBody>
      </p:sp>
      <p:sp>
        <p:nvSpPr>
          <p:cNvPr id="3263" name="Google Shape;3263;p47"/>
          <p:cNvSpPr txBox="1"/>
          <p:nvPr>
            <p:ph idx="2" type="subTitle"/>
          </p:nvPr>
        </p:nvSpPr>
        <p:spPr>
          <a:xfrm>
            <a:off x="854850" y="3143209"/>
            <a:ext cx="2286000" cy="146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Indica la regla de competencia para las controversias que surjan respecto a la adquisión o el ejercicio de DAA</a:t>
            </a:r>
            <a:endParaRPr/>
          </a:p>
        </p:txBody>
      </p:sp>
      <p:sp>
        <p:nvSpPr>
          <p:cNvPr id="3264" name="Google Shape;3264;p47"/>
          <p:cNvSpPr txBox="1"/>
          <p:nvPr>
            <p:ph idx="6" type="title"/>
          </p:nvPr>
        </p:nvSpPr>
        <p:spPr>
          <a:xfrm>
            <a:off x="800550" y="1665250"/>
            <a:ext cx="7190100" cy="5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Reglas Generales de los Procedimientos Administrativos</a:t>
            </a:r>
            <a:endParaRPr/>
          </a:p>
        </p:txBody>
      </p:sp>
      <p:sp>
        <p:nvSpPr>
          <p:cNvPr id="3265" name="Google Shape;3265;p47"/>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266" name="Google Shape;3266;p47"/>
          <p:cNvGrpSpPr/>
          <p:nvPr/>
        </p:nvGrpSpPr>
        <p:grpSpPr>
          <a:xfrm>
            <a:off x="7768001" y="227930"/>
            <a:ext cx="1219200" cy="1219200"/>
            <a:chOff x="815525" y="1192605"/>
            <a:chExt cx="1219200" cy="1219200"/>
          </a:xfrm>
        </p:grpSpPr>
        <p:sp>
          <p:nvSpPr>
            <p:cNvPr id="3267" name="Google Shape;3267;p47"/>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47"/>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69" name="Google Shape;3269;p47"/>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sp>
        <p:nvSpPr>
          <p:cNvPr id="3270" name="Google Shape;3270;p47"/>
          <p:cNvSpPr/>
          <p:nvPr/>
        </p:nvSpPr>
        <p:spPr>
          <a:xfrm>
            <a:off x="3641688" y="3143200"/>
            <a:ext cx="738625" cy="1208675"/>
          </a:xfrm>
          <a:custGeom>
            <a:rect b="b" l="l" r="r" t="t"/>
            <a:pathLst>
              <a:path extrusionOk="0" h="48347" w="29545">
                <a:moveTo>
                  <a:pt x="0" y="0"/>
                </a:moveTo>
                <a:lnTo>
                  <a:pt x="29545" y="23099"/>
                </a:lnTo>
                <a:lnTo>
                  <a:pt x="9132" y="41901"/>
                </a:lnTo>
                <a:lnTo>
                  <a:pt x="1612" y="48347"/>
                </a:lnTo>
                <a:lnTo>
                  <a:pt x="8595" y="24711"/>
                </a:lnTo>
                <a:close/>
              </a:path>
            </a:pathLst>
          </a:custGeom>
          <a:solidFill>
            <a:schemeClr val="accent6"/>
          </a:solidFill>
          <a:ln cap="flat" cmpd="sng" w="9525">
            <a:solidFill>
              <a:schemeClr val="dk2"/>
            </a:solidFill>
            <a:prstDash val="solid"/>
            <a:round/>
            <a:headEnd len="med" w="med" type="none"/>
            <a:tailEnd len="med" w="med" type="none"/>
          </a:ln>
        </p:spPr>
      </p:sp>
      <p:sp>
        <p:nvSpPr>
          <p:cNvPr id="3271" name="Google Shape;3271;p47"/>
          <p:cNvSpPr txBox="1"/>
          <p:nvPr>
            <p:ph idx="2" type="subTitle"/>
          </p:nvPr>
        </p:nvSpPr>
        <p:spPr>
          <a:xfrm>
            <a:off x="4796750" y="2601375"/>
            <a:ext cx="3545400" cy="108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Corresponderá conocer a la oficina DGA del lugar o ante el Gobernador Provincial respectivo.</a:t>
            </a:r>
            <a:endParaRPr/>
          </a:p>
          <a:p>
            <a:pPr indent="0" lvl="0" marL="0" rtl="0" algn="ctr">
              <a:spcBef>
                <a:spcPts val="0"/>
              </a:spcBef>
              <a:spcAft>
                <a:spcPts val="0"/>
              </a:spcAft>
              <a:buNone/>
            </a:pPr>
            <a:r>
              <a:t/>
            </a:r>
            <a:endParaRPr/>
          </a:p>
        </p:txBody>
      </p:sp>
      <p:sp>
        <p:nvSpPr>
          <p:cNvPr id="3272" name="Google Shape;3272;p47"/>
          <p:cNvSpPr txBox="1"/>
          <p:nvPr>
            <p:ph idx="2" type="subTitle"/>
          </p:nvPr>
        </p:nvSpPr>
        <p:spPr>
          <a:xfrm>
            <a:off x="4637900" y="3526300"/>
            <a:ext cx="3863100" cy="108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Dos preguntas:</a:t>
            </a:r>
            <a:endParaRPr/>
          </a:p>
          <a:p>
            <a:pPr indent="0" lvl="0" marL="0" rtl="0" algn="ctr">
              <a:spcBef>
                <a:spcPts val="0"/>
              </a:spcBef>
              <a:spcAft>
                <a:spcPts val="0"/>
              </a:spcAft>
              <a:buNone/>
            </a:pPr>
            <a:r>
              <a:rPr lang="en"/>
              <a:t>¿Cual es el lugar? → El punto de captación</a:t>
            </a:r>
            <a:endParaRPr/>
          </a:p>
          <a:p>
            <a:pPr indent="0" lvl="0" marL="0" rtl="0" algn="ctr">
              <a:spcBef>
                <a:spcPts val="0"/>
              </a:spcBef>
              <a:spcAft>
                <a:spcPts val="0"/>
              </a:spcAft>
              <a:buNone/>
            </a:pPr>
            <a:r>
              <a:rPr lang="en"/>
              <a:t>¿Cual es el plazo? → Art. 131: Días corridos</a:t>
            </a:r>
            <a:endParaRPr/>
          </a:p>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6" name="Shape 3276"/>
        <p:cNvGrpSpPr/>
        <p:nvPr/>
      </p:nvGrpSpPr>
      <p:grpSpPr>
        <a:xfrm>
          <a:off x="0" y="0"/>
          <a:ext cx="0" cy="0"/>
          <a:chOff x="0" y="0"/>
          <a:chExt cx="0" cy="0"/>
        </a:xfrm>
      </p:grpSpPr>
      <p:sp>
        <p:nvSpPr>
          <p:cNvPr id="3277" name="Google Shape;3277;p48"/>
          <p:cNvSpPr txBox="1"/>
          <p:nvPr>
            <p:ph idx="1" type="subTitle"/>
          </p:nvPr>
        </p:nvSpPr>
        <p:spPr>
          <a:xfrm>
            <a:off x="800550" y="2720215"/>
            <a:ext cx="2394600" cy="5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Art. 132 Código de Aguas</a:t>
            </a:r>
            <a:endParaRPr/>
          </a:p>
        </p:txBody>
      </p:sp>
      <p:sp>
        <p:nvSpPr>
          <p:cNvPr id="3278" name="Google Shape;3278;p48"/>
          <p:cNvSpPr txBox="1"/>
          <p:nvPr>
            <p:ph idx="2" type="subTitle"/>
          </p:nvPr>
        </p:nvSpPr>
        <p:spPr>
          <a:xfrm>
            <a:off x="3352725" y="2283725"/>
            <a:ext cx="5134800" cy="146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Los terceros que se sientan afectados en sus derechos, podrán oponerse a la presentación dentro del plazo de 30 días (...).</a:t>
            </a:r>
            <a:endParaRPr/>
          </a:p>
          <a:p>
            <a:pPr indent="0" lvl="0" marL="0" rtl="0" algn="ctr">
              <a:spcBef>
                <a:spcPts val="0"/>
              </a:spcBef>
              <a:spcAft>
                <a:spcPts val="0"/>
              </a:spcAft>
              <a:buNone/>
            </a:pPr>
            <a:r>
              <a:rPr lang="en"/>
              <a:t>Dentro del quinto día de recibida la oposición, la autoridad dará traslado de ella al solicitante, para que éste responda dentro del plazo de 15 días.</a:t>
            </a:r>
            <a:endParaRPr/>
          </a:p>
        </p:txBody>
      </p:sp>
      <p:sp>
        <p:nvSpPr>
          <p:cNvPr id="3279" name="Google Shape;3279;p48"/>
          <p:cNvSpPr txBox="1"/>
          <p:nvPr>
            <p:ph idx="6" type="title"/>
          </p:nvPr>
        </p:nvSpPr>
        <p:spPr>
          <a:xfrm>
            <a:off x="800550" y="1665250"/>
            <a:ext cx="7190100" cy="5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Procedimiento de oposición</a:t>
            </a:r>
            <a:endParaRPr/>
          </a:p>
        </p:txBody>
      </p:sp>
      <p:sp>
        <p:nvSpPr>
          <p:cNvPr id="3280" name="Google Shape;3280;p48"/>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281" name="Google Shape;3281;p48"/>
          <p:cNvGrpSpPr/>
          <p:nvPr/>
        </p:nvGrpSpPr>
        <p:grpSpPr>
          <a:xfrm>
            <a:off x="7768001" y="227930"/>
            <a:ext cx="1219200" cy="1219200"/>
            <a:chOff x="815525" y="1192605"/>
            <a:chExt cx="1219200" cy="1219200"/>
          </a:xfrm>
        </p:grpSpPr>
        <p:sp>
          <p:nvSpPr>
            <p:cNvPr id="3282" name="Google Shape;3282;p48"/>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48"/>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4" name="Google Shape;3284;p48"/>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sp>
        <p:nvSpPr>
          <p:cNvPr id="3285" name="Google Shape;3285;p48"/>
          <p:cNvSpPr txBox="1"/>
          <p:nvPr>
            <p:ph idx="2" type="subTitle"/>
          </p:nvPr>
        </p:nvSpPr>
        <p:spPr>
          <a:xfrm>
            <a:off x="437950" y="3915775"/>
            <a:ext cx="4351800" cy="108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¿Qué terceros? </a:t>
            </a:r>
            <a:br>
              <a:rPr b="1" lang="en"/>
            </a:br>
            <a:r>
              <a:rPr b="1" lang="en"/>
              <a:t>¿Deben tener DAA? </a:t>
            </a:r>
            <a:br>
              <a:rPr b="1" lang="en"/>
            </a:br>
            <a:r>
              <a:rPr b="1" lang="en"/>
              <a:t>¿Que tipo de derechos deben verse afectados? </a:t>
            </a:r>
            <a:br>
              <a:rPr b="1" lang="en"/>
            </a:br>
            <a:r>
              <a:rPr b="1" lang="en"/>
              <a:t>¿Que es sentirse afectado?</a:t>
            </a:r>
            <a:endParaRPr b="1"/>
          </a:p>
          <a:p>
            <a:pPr indent="0" lvl="0" marL="0" rtl="0" algn="ctr">
              <a:spcBef>
                <a:spcPts val="0"/>
              </a:spcBef>
              <a:spcAft>
                <a:spcPts val="0"/>
              </a:spcAft>
              <a:buNone/>
            </a:pPr>
            <a:r>
              <a:t/>
            </a:r>
            <a:endParaRPr/>
          </a:p>
        </p:txBody>
      </p:sp>
      <p:cxnSp>
        <p:nvCxnSpPr>
          <p:cNvPr id="3286" name="Google Shape;3286;p48"/>
          <p:cNvCxnSpPr>
            <a:stCxn id="3278" idx="3"/>
            <a:endCxn id="3285" idx="3"/>
          </p:cNvCxnSpPr>
          <p:nvPr/>
        </p:nvCxnSpPr>
        <p:spPr>
          <a:xfrm flipH="1">
            <a:off x="4789725" y="3015275"/>
            <a:ext cx="3697800" cy="1440600"/>
          </a:xfrm>
          <a:prstGeom prst="bentConnector3">
            <a:avLst>
              <a:gd fmla="val -6440" name="adj1"/>
            </a:avLst>
          </a:prstGeom>
          <a:noFill/>
          <a:ln cap="flat" cmpd="sng" w="19050">
            <a:solidFill>
              <a:schemeClr val="dk2"/>
            </a:solidFill>
            <a:prstDash val="dot"/>
            <a:round/>
            <a:headEnd len="med" w="med" type="oval"/>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0" name="Shape 3290"/>
        <p:cNvGrpSpPr/>
        <p:nvPr/>
      </p:nvGrpSpPr>
      <p:grpSpPr>
        <a:xfrm>
          <a:off x="0" y="0"/>
          <a:ext cx="0" cy="0"/>
          <a:chOff x="0" y="0"/>
          <a:chExt cx="0" cy="0"/>
        </a:xfrm>
      </p:grpSpPr>
      <p:sp>
        <p:nvSpPr>
          <p:cNvPr id="3291" name="Google Shape;3291;p49"/>
          <p:cNvSpPr txBox="1"/>
          <p:nvPr>
            <p:ph idx="2" type="subTitle"/>
          </p:nvPr>
        </p:nvSpPr>
        <p:spPr>
          <a:xfrm>
            <a:off x="2082500" y="2283725"/>
            <a:ext cx="6069300" cy="18930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lang="en"/>
              <a:t>Bilateralidad de la Audiencia</a:t>
            </a:r>
            <a:endParaRPr/>
          </a:p>
          <a:p>
            <a:pPr indent="-317500" lvl="0" marL="457200" rtl="0" algn="just">
              <a:spcBef>
                <a:spcPts val="0"/>
              </a:spcBef>
              <a:spcAft>
                <a:spcPts val="0"/>
              </a:spcAft>
              <a:buSzPts val="1400"/>
              <a:buChar char="●"/>
            </a:pPr>
            <a:r>
              <a:rPr lang="en"/>
              <a:t>Gratuidad (art. 135 CA)</a:t>
            </a:r>
            <a:endParaRPr/>
          </a:p>
          <a:p>
            <a:pPr indent="-317500" lvl="0" marL="457200" rtl="0" algn="just">
              <a:spcBef>
                <a:spcPts val="0"/>
              </a:spcBef>
              <a:spcAft>
                <a:spcPts val="0"/>
              </a:spcAft>
              <a:buSzPts val="1400"/>
              <a:buChar char="●"/>
            </a:pPr>
            <a:r>
              <a:rPr lang="en"/>
              <a:t>Identificación de los requisitos que señala el art 140 para la solicitud de constitución de DAA</a:t>
            </a:r>
            <a:endParaRPr b="1"/>
          </a:p>
          <a:p>
            <a:pPr indent="-317500" lvl="0" marL="457200" rtl="0" algn="just">
              <a:spcBef>
                <a:spcPts val="0"/>
              </a:spcBef>
              <a:spcAft>
                <a:spcPts val="0"/>
              </a:spcAft>
              <a:buSzPts val="1400"/>
              <a:buChar char="●"/>
            </a:pPr>
            <a:r>
              <a:rPr b="1" lang="en"/>
              <a:t>Resolución de la oposición se realiza de manera conjunta con la solicitud, debe ser comunicada al solicitante y al opositor.</a:t>
            </a:r>
            <a:endParaRPr b="1"/>
          </a:p>
          <a:p>
            <a:pPr indent="-317500" lvl="0" marL="457200" rtl="0" algn="just">
              <a:spcBef>
                <a:spcPts val="0"/>
              </a:spcBef>
              <a:spcAft>
                <a:spcPts val="0"/>
              </a:spcAft>
              <a:buSzPts val="1400"/>
              <a:buChar char="●"/>
            </a:pPr>
            <a:r>
              <a:rPr lang="en"/>
              <a:t>Aplicación subsidiaria de la Ley N° 19.880 (LBPA)</a:t>
            </a:r>
            <a:endParaRPr/>
          </a:p>
        </p:txBody>
      </p:sp>
      <p:sp>
        <p:nvSpPr>
          <p:cNvPr id="3292" name="Google Shape;3292;p49"/>
          <p:cNvSpPr txBox="1"/>
          <p:nvPr>
            <p:ph idx="6" type="title"/>
          </p:nvPr>
        </p:nvSpPr>
        <p:spPr>
          <a:xfrm>
            <a:off x="800550" y="1665250"/>
            <a:ext cx="7190100" cy="5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Principios y procedimiento</a:t>
            </a:r>
            <a:endParaRPr/>
          </a:p>
        </p:txBody>
      </p:sp>
      <p:sp>
        <p:nvSpPr>
          <p:cNvPr id="3293" name="Google Shape;3293;p49"/>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294" name="Google Shape;3294;p49"/>
          <p:cNvGrpSpPr/>
          <p:nvPr/>
        </p:nvGrpSpPr>
        <p:grpSpPr>
          <a:xfrm>
            <a:off x="7768001" y="227930"/>
            <a:ext cx="1219200" cy="1219200"/>
            <a:chOff x="815525" y="1192605"/>
            <a:chExt cx="1219200" cy="1219200"/>
          </a:xfrm>
        </p:grpSpPr>
        <p:sp>
          <p:nvSpPr>
            <p:cNvPr id="3295" name="Google Shape;3295;p49"/>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49"/>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97" name="Google Shape;3297;p49"/>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298" name="Google Shape;3298;p49"/>
          <p:cNvGrpSpPr/>
          <p:nvPr/>
        </p:nvGrpSpPr>
        <p:grpSpPr>
          <a:xfrm>
            <a:off x="800552" y="2674793"/>
            <a:ext cx="1081893" cy="1110862"/>
            <a:chOff x="-2310650" y="3958175"/>
            <a:chExt cx="293825" cy="291450"/>
          </a:xfrm>
        </p:grpSpPr>
        <p:sp>
          <p:nvSpPr>
            <p:cNvPr id="3299" name="Google Shape;3299;p49"/>
            <p:cNvSpPr/>
            <p:nvPr/>
          </p:nvSpPr>
          <p:spPr>
            <a:xfrm>
              <a:off x="-2310650" y="3958175"/>
              <a:ext cx="185925" cy="118950"/>
            </a:xfrm>
            <a:custGeom>
              <a:rect b="b" l="l" r="r" t="t"/>
              <a:pathLst>
                <a:path extrusionOk="0" h="4758" w="7437">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49"/>
            <p:cNvSpPr/>
            <p:nvPr/>
          </p:nvSpPr>
          <p:spPr>
            <a:xfrm>
              <a:off x="-2309075" y="3992050"/>
              <a:ext cx="292250" cy="257575"/>
            </a:xfrm>
            <a:custGeom>
              <a:rect b="b" l="l" r="r" t="t"/>
              <a:pathLst>
                <a:path extrusionOk="0" h="10303" w="1169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9" name="Shape 3099"/>
        <p:cNvGrpSpPr/>
        <p:nvPr/>
      </p:nvGrpSpPr>
      <p:grpSpPr>
        <a:xfrm>
          <a:off x="0" y="0"/>
          <a:ext cx="0" cy="0"/>
          <a:chOff x="0" y="0"/>
          <a:chExt cx="0" cy="0"/>
        </a:xfrm>
      </p:grpSpPr>
      <p:sp>
        <p:nvSpPr>
          <p:cNvPr id="3100" name="Google Shape;3100;p32"/>
          <p:cNvSpPr/>
          <p:nvPr/>
        </p:nvSpPr>
        <p:spPr>
          <a:xfrm flipH="1" rot="10800000">
            <a:off x="6741700" y="4234550"/>
            <a:ext cx="2402299" cy="880409"/>
          </a:xfrm>
          <a:custGeom>
            <a:rect b="b" l="l" r="r" t="t"/>
            <a:pathLst>
              <a:path extrusionOk="0" h="8079" w="22045">
                <a:moveTo>
                  <a:pt x="89" y="0"/>
                </a:moveTo>
                <a:cubicBezTo>
                  <a:pt x="0" y="926"/>
                  <a:pt x="320" y="2541"/>
                  <a:pt x="2608" y="2541"/>
                </a:cubicBezTo>
                <a:cubicBezTo>
                  <a:pt x="2986" y="2541"/>
                  <a:pt x="3418" y="2497"/>
                  <a:pt x="3910" y="2399"/>
                </a:cubicBezTo>
                <a:cubicBezTo>
                  <a:pt x="4064" y="2369"/>
                  <a:pt x="4211" y="2354"/>
                  <a:pt x="4354" y="2354"/>
                </a:cubicBezTo>
                <a:cubicBezTo>
                  <a:pt x="6794" y="2354"/>
                  <a:pt x="7754" y="6507"/>
                  <a:pt x="11082" y="6507"/>
                </a:cubicBezTo>
                <a:cubicBezTo>
                  <a:pt x="11391" y="6507"/>
                  <a:pt x="11722" y="6471"/>
                  <a:pt x="12075" y="6392"/>
                </a:cubicBezTo>
                <a:cubicBezTo>
                  <a:pt x="13137" y="6153"/>
                  <a:pt x="13980" y="6055"/>
                  <a:pt x="14671" y="6055"/>
                </a:cubicBezTo>
                <a:cubicBezTo>
                  <a:pt x="17810" y="6055"/>
                  <a:pt x="17820" y="8078"/>
                  <a:pt x="21081" y="8078"/>
                </a:cubicBezTo>
                <a:cubicBezTo>
                  <a:pt x="21374" y="8078"/>
                  <a:pt x="21694" y="8062"/>
                  <a:pt x="22044" y="8026"/>
                </a:cubicBezTo>
                <a:lnTo>
                  <a:pt x="220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32"/>
          <p:cNvSpPr txBox="1"/>
          <p:nvPr>
            <p:ph type="title"/>
          </p:nvPr>
        </p:nvSpPr>
        <p:spPr>
          <a:xfrm>
            <a:off x="720000" y="306265"/>
            <a:ext cx="7704000" cy="61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Objetivos</a:t>
            </a:r>
            <a:endParaRPr/>
          </a:p>
        </p:txBody>
      </p:sp>
      <p:sp>
        <p:nvSpPr>
          <p:cNvPr id="3102" name="Google Shape;3102;p32"/>
          <p:cNvSpPr txBox="1"/>
          <p:nvPr>
            <p:ph idx="1" type="body"/>
          </p:nvPr>
        </p:nvSpPr>
        <p:spPr>
          <a:xfrm>
            <a:off x="720000" y="1114400"/>
            <a:ext cx="7836300" cy="3636000"/>
          </a:xfrm>
          <a:prstGeom prst="rect">
            <a:avLst/>
          </a:prstGeom>
        </p:spPr>
        <p:txBody>
          <a:bodyPr anchorCtr="0" anchor="t" bIns="91425" lIns="91425" spcFirstLastPara="1" rIns="91425" wrap="square" tIns="91425">
            <a:noAutofit/>
          </a:bodyPr>
          <a:lstStyle/>
          <a:p>
            <a:pPr indent="-361950" lvl="0" marL="457200" rtl="0" algn="just">
              <a:spcBef>
                <a:spcPts val="0"/>
              </a:spcBef>
              <a:spcAft>
                <a:spcPts val="0"/>
              </a:spcAft>
              <a:buSzPts val="2100"/>
              <a:buFont typeface="Montserrat"/>
              <a:buAutoNum type="arabicPeriod"/>
            </a:pPr>
            <a:r>
              <a:rPr lang="en" sz="2100">
                <a:latin typeface="Montserrat"/>
                <a:ea typeface="Montserrat"/>
                <a:cs typeface="Montserrat"/>
                <a:sym typeface="Montserrat"/>
              </a:rPr>
              <a:t>Exponer</a:t>
            </a:r>
            <a:r>
              <a:rPr lang="en" sz="2100">
                <a:latin typeface="Montserrat"/>
                <a:ea typeface="Montserrat"/>
                <a:cs typeface="Montserrat"/>
                <a:sym typeface="Montserrat"/>
              </a:rPr>
              <a:t> la </a:t>
            </a:r>
            <a:r>
              <a:rPr b="1" lang="en" sz="2100">
                <a:latin typeface="Montserrat"/>
                <a:ea typeface="Montserrat"/>
                <a:cs typeface="Montserrat"/>
                <a:sym typeface="Montserrat"/>
              </a:rPr>
              <a:t>estructura</a:t>
            </a:r>
            <a:r>
              <a:rPr lang="en" sz="2100">
                <a:latin typeface="Montserrat"/>
                <a:ea typeface="Montserrat"/>
                <a:cs typeface="Montserrat"/>
                <a:sym typeface="Montserrat"/>
              </a:rPr>
              <a:t> del Código de Aguas.</a:t>
            </a:r>
            <a:endParaRPr sz="2100">
              <a:latin typeface="Montserrat"/>
              <a:ea typeface="Montserrat"/>
              <a:cs typeface="Montserrat"/>
              <a:sym typeface="Montserrat"/>
            </a:endParaRPr>
          </a:p>
          <a:p>
            <a:pPr indent="-361950" lvl="0" marL="457200" rtl="0" algn="just">
              <a:spcBef>
                <a:spcPts val="0"/>
              </a:spcBef>
              <a:spcAft>
                <a:spcPts val="0"/>
              </a:spcAft>
              <a:buSzPts val="2100"/>
              <a:buAutoNum type="arabicPeriod"/>
            </a:pPr>
            <a:r>
              <a:rPr lang="en" sz="2100">
                <a:latin typeface="Montserrat"/>
                <a:ea typeface="Montserrat"/>
                <a:cs typeface="Montserrat"/>
                <a:sym typeface="Montserrat"/>
              </a:rPr>
              <a:t>Resumir</a:t>
            </a:r>
            <a:r>
              <a:rPr lang="en" sz="2100">
                <a:latin typeface="Montserrat"/>
                <a:ea typeface="Montserrat"/>
                <a:cs typeface="Montserrat"/>
                <a:sym typeface="Montserrat"/>
              </a:rPr>
              <a:t> el procedimiento de </a:t>
            </a:r>
            <a:r>
              <a:rPr b="1" lang="en" sz="2100">
                <a:latin typeface="Montserrat"/>
                <a:ea typeface="Montserrat"/>
                <a:cs typeface="Montserrat"/>
                <a:sym typeface="Montserrat"/>
              </a:rPr>
              <a:t>constitución</a:t>
            </a:r>
            <a:r>
              <a:rPr b="1" lang="en" sz="2100">
                <a:latin typeface="Montserrat"/>
                <a:ea typeface="Montserrat"/>
                <a:cs typeface="Montserrat"/>
                <a:sym typeface="Montserrat"/>
              </a:rPr>
              <a:t> de Derechos de Aprovechamiento de Aguas</a:t>
            </a:r>
            <a:r>
              <a:rPr lang="en" sz="2100">
                <a:latin typeface="Montserrat"/>
                <a:ea typeface="Montserrat"/>
                <a:cs typeface="Montserrat"/>
                <a:sym typeface="Montserrat"/>
              </a:rPr>
              <a:t> </a:t>
            </a:r>
            <a:r>
              <a:rPr lang="en" sz="2100">
                <a:latin typeface="Montserrat"/>
                <a:ea typeface="Montserrat"/>
                <a:cs typeface="Montserrat"/>
                <a:sym typeface="Montserrat"/>
              </a:rPr>
              <a:t>DAA y la posibilidad de </a:t>
            </a:r>
            <a:r>
              <a:rPr b="1" lang="en" sz="2100">
                <a:latin typeface="Montserrat"/>
                <a:ea typeface="Montserrat"/>
                <a:cs typeface="Montserrat"/>
                <a:sym typeface="Montserrat"/>
              </a:rPr>
              <a:t>oposición</a:t>
            </a:r>
            <a:r>
              <a:rPr lang="en" sz="2100">
                <a:latin typeface="Montserrat"/>
                <a:ea typeface="Montserrat"/>
                <a:cs typeface="Montserrat"/>
                <a:sym typeface="Montserrat"/>
              </a:rPr>
              <a:t>.</a:t>
            </a:r>
            <a:endParaRPr sz="2100">
              <a:latin typeface="Montserrat"/>
              <a:ea typeface="Montserrat"/>
              <a:cs typeface="Montserrat"/>
              <a:sym typeface="Montserrat"/>
            </a:endParaRPr>
          </a:p>
          <a:p>
            <a:pPr indent="-361950" lvl="0" marL="457200" rtl="0" algn="just">
              <a:spcBef>
                <a:spcPts val="0"/>
              </a:spcBef>
              <a:spcAft>
                <a:spcPts val="0"/>
              </a:spcAft>
              <a:buSzPts val="2100"/>
              <a:buAutoNum type="arabicPeriod"/>
            </a:pPr>
            <a:r>
              <a:rPr lang="en" sz="2100">
                <a:latin typeface="Montserrat"/>
                <a:ea typeface="Montserrat"/>
                <a:cs typeface="Montserrat"/>
                <a:sym typeface="Montserrat"/>
              </a:rPr>
              <a:t>Repasar el procedimiento de </a:t>
            </a:r>
            <a:r>
              <a:rPr b="1" lang="en" sz="2100">
                <a:latin typeface="Montserrat"/>
                <a:ea typeface="Montserrat"/>
                <a:cs typeface="Montserrat"/>
                <a:sym typeface="Montserrat"/>
              </a:rPr>
              <a:t>reconocimiento de aguas indígenas</a:t>
            </a:r>
            <a:r>
              <a:rPr lang="en" sz="2100">
                <a:latin typeface="Montserrat"/>
                <a:ea typeface="Montserrat"/>
                <a:cs typeface="Montserrat"/>
                <a:sym typeface="Montserrat"/>
              </a:rPr>
              <a:t>.</a:t>
            </a:r>
            <a:endParaRPr sz="2100">
              <a:latin typeface="Montserrat"/>
              <a:ea typeface="Montserrat"/>
              <a:cs typeface="Montserrat"/>
              <a:sym typeface="Montserrat"/>
            </a:endParaRPr>
          </a:p>
          <a:p>
            <a:pPr indent="-361950" lvl="0" marL="457200" rtl="0" algn="just">
              <a:spcBef>
                <a:spcPts val="0"/>
              </a:spcBef>
              <a:spcAft>
                <a:spcPts val="0"/>
              </a:spcAft>
              <a:buSzPts val="2100"/>
              <a:buAutoNum type="arabicPeriod"/>
            </a:pPr>
            <a:r>
              <a:rPr lang="en" sz="2100">
                <a:latin typeface="Montserrat"/>
                <a:ea typeface="Montserrat"/>
                <a:cs typeface="Montserrat"/>
                <a:sym typeface="Montserrat"/>
              </a:rPr>
              <a:t>Describir los elementos esenciales de las </a:t>
            </a:r>
            <a:r>
              <a:rPr b="1" lang="en" sz="2100">
                <a:latin typeface="Montserrat"/>
                <a:ea typeface="Montserrat"/>
                <a:cs typeface="Montserrat"/>
                <a:sym typeface="Montserrat"/>
              </a:rPr>
              <a:t>organizaciones de usuarios</a:t>
            </a:r>
            <a:r>
              <a:rPr lang="en" sz="2100">
                <a:latin typeface="Montserrat"/>
                <a:ea typeface="Montserrat"/>
                <a:cs typeface="Montserrat"/>
                <a:sym typeface="Montserrat"/>
              </a:rPr>
              <a:t>.</a:t>
            </a:r>
            <a:endParaRPr sz="2100">
              <a:latin typeface="Montserrat"/>
              <a:ea typeface="Montserrat"/>
              <a:cs typeface="Montserrat"/>
              <a:sym typeface="Montserrat"/>
            </a:endParaRPr>
          </a:p>
          <a:p>
            <a:pPr indent="-361950" lvl="0" marL="457200" rtl="0" algn="just">
              <a:spcBef>
                <a:spcPts val="0"/>
              </a:spcBef>
              <a:spcAft>
                <a:spcPts val="0"/>
              </a:spcAft>
              <a:buSzPts val="2100"/>
              <a:buAutoNum type="arabicPeriod"/>
            </a:pPr>
            <a:r>
              <a:rPr lang="en" sz="2100">
                <a:latin typeface="Montserrat"/>
                <a:ea typeface="Montserrat"/>
                <a:cs typeface="Montserrat"/>
                <a:sym typeface="Montserrat"/>
              </a:rPr>
              <a:t>Entregar </a:t>
            </a:r>
            <a:r>
              <a:rPr b="1" lang="en" sz="2100">
                <a:latin typeface="Montserrat"/>
                <a:ea typeface="Montserrat"/>
                <a:cs typeface="Montserrat"/>
                <a:sym typeface="Montserrat"/>
              </a:rPr>
              <a:t>recomendaciones</a:t>
            </a:r>
            <a:r>
              <a:rPr lang="en" sz="2100">
                <a:latin typeface="Montserrat"/>
                <a:ea typeface="Montserrat"/>
                <a:cs typeface="Montserrat"/>
                <a:sym typeface="Montserrat"/>
              </a:rPr>
              <a:t> para abordar la </a:t>
            </a:r>
            <a:r>
              <a:rPr b="1" lang="en" sz="2100">
                <a:latin typeface="Montserrat"/>
                <a:ea typeface="Montserrat"/>
                <a:cs typeface="Montserrat"/>
                <a:sym typeface="Montserrat"/>
              </a:rPr>
              <a:t>evaluación</a:t>
            </a:r>
            <a:r>
              <a:rPr lang="en" sz="2100">
                <a:latin typeface="Montserrat"/>
                <a:ea typeface="Montserrat"/>
                <a:cs typeface="Montserrat"/>
                <a:sym typeface="Montserrat"/>
              </a:rPr>
              <a:t>.</a:t>
            </a:r>
            <a:endParaRPr sz="2100">
              <a:latin typeface="Montserrat"/>
              <a:ea typeface="Montserrat"/>
              <a:cs typeface="Montserrat"/>
              <a:sym typeface="Montserrat"/>
            </a:endParaRPr>
          </a:p>
          <a:p>
            <a:pPr indent="-361950" lvl="0" marL="457200" rtl="0" algn="just">
              <a:spcBef>
                <a:spcPts val="0"/>
              </a:spcBef>
              <a:spcAft>
                <a:spcPts val="0"/>
              </a:spcAft>
              <a:buSzPts val="2100"/>
              <a:buAutoNum type="arabicPeriod"/>
            </a:pPr>
            <a:r>
              <a:rPr lang="en" sz="2100">
                <a:latin typeface="Montserrat"/>
                <a:ea typeface="Montserrat"/>
                <a:cs typeface="Montserrat"/>
                <a:sym typeface="Montserrat"/>
              </a:rPr>
              <a:t>Responder </a:t>
            </a:r>
            <a:r>
              <a:rPr b="1" lang="en" sz="2100">
                <a:latin typeface="Montserrat"/>
                <a:ea typeface="Montserrat"/>
                <a:cs typeface="Montserrat"/>
                <a:sym typeface="Montserrat"/>
              </a:rPr>
              <a:t>dudas</a:t>
            </a:r>
            <a:r>
              <a:rPr lang="en" sz="2100">
                <a:latin typeface="Montserrat"/>
                <a:ea typeface="Montserrat"/>
                <a:cs typeface="Montserrat"/>
                <a:sym typeface="Montserrat"/>
              </a:rPr>
              <a:t> particulares.</a:t>
            </a:r>
            <a:endParaRPr sz="21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4" name="Shape 3304"/>
        <p:cNvGrpSpPr/>
        <p:nvPr/>
      </p:nvGrpSpPr>
      <p:grpSpPr>
        <a:xfrm>
          <a:off x="0" y="0"/>
          <a:ext cx="0" cy="0"/>
          <a:chOff x="0" y="0"/>
          <a:chExt cx="0" cy="0"/>
        </a:xfrm>
      </p:grpSpPr>
      <p:sp>
        <p:nvSpPr>
          <p:cNvPr id="3305" name="Google Shape;3305;p50"/>
          <p:cNvSpPr txBox="1"/>
          <p:nvPr>
            <p:ph idx="1" type="subTitle"/>
          </p:nvPr>
        </p:nvSpPr>
        <p:spPr>
          <a:xfrm>
            <a:off x="1021988" y="1925600"/>
            <a:ext cx="2167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Reconsideración</a:t>
            </a:r>
            <a:endParaRPr/>
          </a:p>
          <a:p>
            <a:pPr indent="0" lvl="0" marL="0" rtl="0" algn="ctr">
              <a:spcBef>
                <a:spcPts val="0"/>
              </a:spcBef>
              <a:spcAft>
                <a:spcPts val="0"/>
              </a:spcAft>
              <a:buNone/>
            </a:pPr>
            <a:r>
              <a:rPr lang="en"/>
              <a:t>Art. 136</a:t>
            </a:r>
            <a:endParaRPr/>
          </a:p>
        </p:txBody>
      </p:sp>
      <p:sp>
        <p:nvSpPr>
          <p:cNvPr id="3306" name="Google Shape;3306;p50"/>
          <p:cNvSpPr txBox="1"/>
          <p:nvPr>
            <p:ph idx="2" type="subTitle"/>
          </p:nvPr>
        </p:nvSpPr>
        <p:spPr>
          <a:xfrm>
            <a:off x="303038" y="2773975"/>
            <a:ext cx="3242400" cy="15255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lang="en"/>
              <a:t>Deducido por los interesados</a:t>
            </a:r>
            <a:endParaRPr/>
          </a:p>
          <a:p>
            <a:pPr indent="-317500" lvl="0" marL="457200" rtl="0" algn="just">
              <a:spcBef>
                <a:spcPts val="0"/>
              </a:spcBef>
              <a:spcAft>
                <a:spcPts val="0"/>
              </a:spcAft>
              <a:buSzPts val="1400"/>
              <a:buChar char="★"/>
            </a:pPr>
            <a:r>
              <a:rPr lang="en"/>
              <a:t>Ante el Director General de Aguas</a:t>
            </a:r>
            <a:endParaRPr/>
          </a:p>
          <a:p>
            <a:pPr indent="-317500" lvl="0" marL="457200" rtl="0" algn="just">
              <a:spcBef>
                <a:spcPts val="0"/>
              </a:spcBef>
              <a:spcAft>
                <a:spcPts val="0"/>
              </a:spcAft>
              <a:buSzPts val="1400"/>
              <a:buChar char="★"/>
            </a:pPr>
            <a:r>
              <a:rPr lang="en"/>
              <a:t>Interpuesto dentro de 30 días</a:t>
            </a:r>
            <a:endParaRPr/>
          </a:p>
          <a:p>
            <a:pPr indent="-317500" lvl="0" marL="457200" rtl="0" algn="just">
              <a:spcBef>
                <a:spcPts val="0"/>
              </a:spcBef>
              <a:spcAft>
                <a:spcPts val="0"/>
              </a:spcAft>
              <a:buSzPts val="1400"/>
              <a:buChar char="★"/>
            </a:pPr>
            <a:r>
              <a:rPr lang="en"/>
              <a:t>Resolución en el mismo plazo</a:t>
            </a:r>
            <a:endParaRPr/>
          </a:p>
          <a:p>
            <a:pPr indent="-317500" lvl="0" marL="457200" rtl="0" algn="just">
              <a:spcBef>
                <a:spcPts val="0"/>
              </a:spcBef>
              <a:spcAft>
                <a:spcPts val="0"/>
              </a:spcAft>
              <a:buSzPts val="1400"/>
              <a:buChar char="★"/>
            </a:pPr>
            <a:r>
              <a:rPr lang="en"/>
              <a:t>Incompatible con recursos judiciales</a:t>
            </a:r>
            <a:endParaRPr/>
          </a:p>
        </p:txBody>
      </p:sp>
      <p:sp>
        <p:nvSpPr>
          <p:cNvPr id="3307" name="Google Shape;3307;p50"/>
          <p:cNvSpPr txBox="1"/>
          <p:nvPr>
            <p:ph idx="3" type="subTitle"/>
          </p:nvPr>
        </p:nvSpPr>
        <p:spPr>
          <a:xfrm>
            <a:off x="5354138" y="1972247"/>
            <a:ext cx="2394600" cy="65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Judicial</a:t>
            </a:r>
            <a:endParaRPr/>
          </a:p>
          <a:p>
            <a:pPr indent="0" lvl="0" marL="0" rtl="0" algn="ctr">
              <a:spcBef>
                <a:spcPts val="0"/>
              </a:spcBef>
              <a:spcAft>
                <a:spcPts val="0"/>
              </a:spcAft>
              <a:buNone/>
            </a:pPr>
            <a:r>
              <a:rPr lang="en"/>
              <a:t>Art. 137</a:t>
            </a:r>
            <a:endParaRPr/>
          </a:p>
        </p:txBody>
      </p:sp>
      <p:sp>
        <p:nvSpPr>
          <p:cNvPr id="3308" name="Google Shape;3308;p50"/>
          <p:cNvSpPr txBox="1"/>
          <p:nvPr>
            <p:ph idx="6" type="title"/>
          </p:nvPr>
        </p:nvSpPr>
        <p:spPr>
          <a:xfrm>
            <a:off x="2275838" y="1267100"/>
            <a:ext cx="4231500" cy="65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Recursos que pueden interponerse</a:t>
            </a:r>
            <a:endParaRPr/>
          </a:p>
        </p:txBody>
      </p:sp>
      <p:sp>
        <p:nvSpPr>
          <p:cNvPr id="3309" name="Google Shape;3309;p50"/>
          <p:cNvSpPr txBox="1"/>
          <p:nvPr>
            <p:ph idx="6" type="title"/>
          </p:nvPr>
        </p:nvSpPr>
        <p:spPr>
          <a:xfrm>
            <a:off x="753800" y="333325"/>
            <a:ext cx="60981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310" name="Google Shape;3310;p50"/>
          <p:cNvGrpSpPr/>
          <p:nvPr/>
        </p:nvGrpSpPr>
        <p:grpSpPr>
          <a:xfrm>
            <a:off x="7768001" y="227930"/>
            <a:ext cx="1219200" cy="1219200"/>
            <a:chOff x="815525" y="1192605"/>
            <a:chExt cx="1219200" cy="1219200"/>
          </a:xfrm>
        </p:grpSpPr>
        <p:sp>
          <p:nvSpPr>
            <p:cNvPr id="3311" name="Google Shape;3311;p50"/>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50"/>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3" name="Google Shape;3313;p50"/>
          <p:cNvSpPr txBox="1"/>
          <p:nvPr>
            <p:ph idx="2" type="subTitle"/>
          </p:nvPr>
        </p:nvSpPr>
        <p:spPr>
          <a:xfrm>
            <a:off x="4345313" y="2625025"/>
            <a:ext cx="4028100" cy="18234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lang="en"/>
              <a:t>Deducido contra la resolución de término del rec. De Reconsideiración</a:t>
            </a:r>
            <a:endParaRPr/>
          </a:p>
          <a:p>
            <a:pPr indent="-317500" lvl="0" marL="457200" rtl="0" algn="just">
              <a:spcBef>
                <a:spcPts val="0"/>
              </a:spcBef>
              <a:spcAft>
                <a:spcPts val="0"/>
              </a:spcAft>
              <a:buSzPts val="1400"/>
              <a:buChar char="★"/>
            </a:pPr>
            <a:r>
              <a:rPr lang="en"/>
              <a:t>Ante la ICA respectiva</a:t>
            </a:r>
            <a:endParaRPr/>
          </a:p>
          <a:p>
            <a:pPr indent="-317500" lvl="0" marL="457200" rtl="0" algn="just">
              <a:spcBef>
                <a:spcPts val="0"/>
              </a:spcBef>
              <a:spcAft>
                <a:spcPts val="0"/>
              </a:spcAft>
              <a:buSzPts val="1400"/>
              <a:buChar char="★"/>
            </a:pPr>
            <a:r>
              <a:rPr lang="en"/>
              <a:t>Interpuesto dentro de 30 días</a:t>
            </a:r>
            <a:endParaRPr/>
          </a:p>
          <a:p>
            <a:pPr indent="-317500" lvl="0" marL="457200" rtl="0" algn="just">
              <a:spcBef>
                <a:spcPts val="0"/>
              </a:spcBef>
              <a:spcAft>
                <a:spcPts val="0"/>
              </a:spcAft>
              <a:buSzPts val="1400"/>
              <a:buChar char="★"/>
            </a:pPr>
            <a:r>
              <a:rPr lang="en"/>
              <a:t>Tramitación según reglas Rec. Apelación</a:t>
            </a:r>
            <a:endParaRPr/>
          </a:p>
          <a:p>
            <a:pPr indent="-317500" lvl="0" marL="457200" rtl="0" algn="just">
              <a:spcBef>
                <a:spcPts val="0"/>
              </a:spcBef>
              <a:spcAft>
                <a:spcPts val="0"/>
              </a:spcAft>
              <a:buSzPts val="1400"/>
              <a:buChar char="★"/>
            </a:pPr>
            <a:r>
              <a:rPr lang="en"/>
              <a:t>No suspende la resolución impugnada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7" name="Shape 3317"/>
        <p:cNvGrpSpPr/>
        <p:nvPr/>
      </p:nvGrpSpPr>
      <p:grpSpPr>
        <a:xfrm>
          <a:off x="0" y="0"/>
          <a:ext cx="0" cy="0"/>
          <a:chOff x="0" y="0"/>
          <a:chExt cx="0" cy="0"/>
        </a:xfrm>
      </p:grpSpPr>
      <p:sp>
        <p:nvSpPr>
          <p:cNvPr id="3318" name="Google Shape;3318;p51"/>
          <p:cNvSpPr txBox="1"/>
          <p:nvPr>
            <p:ph idx="1" type="subTitle"/>
          </p:nvPr>
        </p:nvSpPr>
        <p:spPr>
          <a:xfrm>
            <a:off x="1628625" y="2425175"/>
            <a:ext cx="1724100" cy="5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Art. 142</a:t>
            </a:r>
            <a:endParaRPr/>
          </a:p>
        </p:txBody>
      </p:sp>
      <p:sp>
        <p:nvSpPr>
          <p:cNvPr id="3319" name="Google Shape;3319;p51"/>
          <p:cNvSpPr txBox="1"/>
          <p:nvPr>
            <p:ph idx="2" type="subTitle"/>
          </p:nvPr>
        </p:nvSpPr>
        <p:spPr>
          <a:xfrm>
            <a:off x="3352725" y="2198950"/>
            <a:ext cx="5134800" cy="146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 dentro de 6 meses desde que se presentó una solicitud de constitución de DAA, se presentan dos o más sobre las mismas aguas y no hay recursos suficientes para requirentes, la DGA citará a un remate de los DAA</a:t>
            </a:r>
            <a:endParaRPr/>
          </a:p>
        </p:txBody>
      </p:sp>
      <p:sp>
        <p:nvSpPr>
          <p:cNvPr id="3320" name="Google Shape;3320;p51"/>
          <p:cNvSpPr txBox="1"/>
          <p:nvPr>
            <p:ph idx="6" type="title"/>
          </p:nvPr>
        </p:nvSpPr>
        <p:spPr>
          <a:xfrm>
            <a:off x="1879800" y="1665250"/>
            <a:ext cx="4262400" cy="5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Remate</a:t>
            </a:r>
            <a:endParaRPr/>
          </a:p>
        </p:txBody>
      </p:sp>
      <p:sp>
        <p:nvSpPr>
          <p:cNvPr id="3321" name="Google Shape;3321;p51"/>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322" name="Google Shape;3322;p51"/>
          <p:cNvGrpSpPr/>
          <p:nvPr/>
        </p:nvGrpSpPr>
        <p:grpSpPr>
          <a:xfrm>
            <a:off x="7768001" y="227930"/>
            <a:ext cx="1219200" cy="1219200"/>
            <a:chOff x="815525" y="1192605"/>
            <a:chExt cx="1219200" cy="1219200"/>
          </a:xfrm>
        </p:grpSpPr>
        <p:sp>
          <p:nvSpPr>
            <p:cNvPr id="3323" name="Google Shape;3323;p51"/>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51"/>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5" name="Google Shape;3325;p51"/>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sp>
        <p:nvSpPr>
          <p:cNvPr id="3326" name="Google Shape;3326;p51"/>
          <p:cNvSpPr txBox="1"/>
          <p:nvPr>
            <p:ph idx="2" type="subTitle"/>
          </p:nvPr>
        </p:nvSpPr>
        <p:spPr>
          <a:xfrm>
            <a:off x="437950" y="3555175"/>
            <a:ext cx="4351800" cy="158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Es una de las reformas del año 2005.</a:t>
            </a:r>
            <a:endParaRPr b="1"/>
          </a:p>
          <a:p>
            <a:pPr indent="0" lvl="0" marL="0" rtl="0" algn="ctr">
              <a:spcBef>
                <a:spcPts val="0"/>
              </a:spcBef>
              <a:spcAft>
                <a:spcPts val="0"/>
              </a:spcAft>
              <a:buClr>
                <a:schemeClr val="dk2"/>
              </a:buClr>
              <a:buSzPts val="1100"/>
              <a:buFont typeface="Arial"/>
              <a:buNone/>
            </a:pPr>
            <a:r>
              <a:rPr b="1" lang="en"/>
              <a:t>Proceso es guiado por la DGA</a:t>
            </a:r>
            <a:endParaRPr b="1"/>
          </a:p>
          <a:p>
            <a:pPr indent="0" lvl="0" marL="0" rtl="0" algn="ctr">
              <a:spcBef>
                <a:spcPts val="0"/>
              </a:spcBef>
              <a:spcAft>
                <a:spcPts val="0"/>
              </a:spcAft>
              <a:buNone/>
            </a:pPr>
            <a:r>
              <a:rPr lang="en"/>
              <a:t>Citación se hará mediante avisos publicados en diarios. </a:t>
            </a:r>
            <a:br>
              <a:rPr lang="en"/>
            </a:br>
            <a:r>
              <a:rPr lang="en"/>
              <a:t>La subasta es pública, y de su resultado se levantará un acta donde conste el acuerdo</a:t>
            </a:r>
            <a:endParaRPr b="1"/>
          </a:p>
          <a:p>
            <a:pPr indent="0" lvl="0" marL="0" rtl="0" algn="ctr">
              <a:spcBef>
                <a:spcPts val="0"/>
              </a:spcBef>
              <a:spcAft>
                <a:spcPts val="0"/>
              </a:spcAft>
              <a:buNone/>
            </a:pPr>
            <a:r>
              <a:t/>
            </a:r>
            <a:endParaRPr/>
          </a:p>
        </p:txBody>
      </p:sp>
      <p:cxnSp>
        <p:nvCxnSpPr>
          <p:cNvPr id="3327" name="Google Shape;3327;p51"/>
          <p:cNvCxnSpPr>
            <a:stCxn id="3319" idx="3"/>
            <a:endCxn id="3326" idx="3"/>
          </p:cNvCxnSpPr>
          <p:nvPr/>
        </p:nvCxnSpPr>
        <p:spPr>
          <a:xfrm flipH="1">
            <a:off x="4789725" y="2930500"/>
            <a:ext cx="3697800" cy="1418700"/>
          </a:xfrm>
          <a:prstGeom prst="bentConnector3">
            <a:avLst>
              <a:gd fmla="val -6440" name="adj1"/>
            </a:avLst>
          </a:prstGeom>
          <a:noFill/>
          <a:ln cap="flat" cmpd="sng" w="19050">
            <a:solidFill>
              <a:schemeClr val="dk2"/>
            </a:solidFill>
            <a:prstDash val="dot"/>
            <a:round/>
            <a:headEnd len="med" w="med" type="oval"/>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1" name="Shape 3331"/>
        <p:cNvGrpSpPr/>
        <p:nvPr/>
      </p:nvGrpSpPr>
      <p:grpSpPr>
        <a:xfrm>
          <a:off x="0" y="0"/>
          <a:ext cx="0" cy="0"/>
          <a:chOff x="0" y="0"/>
          <a:chExt cx="0" cy="0"/>
        </a:xfrm>
      </p:grpSpPr>
      <p:grpSp>
        <p:nvGrpSpPr>
          <p:cNvPr id="3332" name="Google Shape;3332;p52"/>
          <p:cNvGrpSpPr/>
          <p:nvPr/>
        </p:nvGrpSpPr>
        <p:grpSpPr>
          <a:xfrm>
            <a:off x="7768001" y="227930"/>
            <a:ext cx="1219200" cy="1219200"/>
            <a:chOff x="815525" y="1192605"/>
            <a:chExt cx="1219200" cy="1219200"/>
          </a:xfrm>
        </p:grpSpPr>
        <p:sp>
          <p:nvSpPr>
            <p:cNvPr id="3333" name="Google Shape;3333;p52"/>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52"/>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5" name="Google Shape;3335;p52"/>
          <p:cNvSpPr txBox="1"/>
          <p:nvPr>
            <p:ph idx="4294967295" type="title"/>
          </p:nvPr>
        </p:nvSpPr>
        <p:spPr>
          <a:xfrm>
            <a:off x="273413" y="324473"/>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r>
              <a:rPr lang="en" sz="2500"/>
              <a:t>) Acto de Autoridad: </a:t>
            </a:r>
            <a:r>
              <a:rPr lang="en"/>
              <a:t>Resolución e Inscripción</a:t>
            </a:r>
            <a:endParaRPr sz="2500"/>
          </a:p>
        </p:txBody>
      </p:sp>
      <p:sp>
        <p:nvSpPr>
          <p:cNvPr id="3336" name="Google Shape;3336;p52"/>
          <p:cNvSpPr txBox="1"/>
          <p:nvPr>
            <p:ph idx="1" type="body"/>
          </p:nvPr>
        </p:nvSpPr>
        <p:spPr>
          <a:xfrm>
            <a:off x="273425" y="1228550"/>
            <a:ext cx="4885500" cy="3627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a:t>Lentitud.</a:t>
            </a:r>
            <a:endParaRPr/>
          </a:p>
          <a:p>
            <a:pPr indent="-323850" lvl="0" marL="457200" rtl="0" algn="l">
              <a:spcBef>
                <a:spcPts val="0"/>
              </a:spcBef>
              <a:spcAft>
                <a:spcPts val="0"/>
              </a:spcAft>
              <a:buSzPts val="1500"/>
              <a:buChar char="●"/>
            </a:pPr>
            <a:r>
              <a:rPr lang="en"/>
              <a:t>Se otorga agua según (art. 141 inciso final):</a:t>
            </a:r>
            <a:endParaRPr/>
          </a:p>
          <a:p>
            <a:pPr indent="-323850" lvl="0" marL="914400" rtl="0" algn="l">
              <a:spcBef>
                <a:spcPts val="0"/>
              </a:spcBef>
              <a:spcAft>
                <a:spcPts val="0"/>
              </a:spcAft>
              <a:buSzPts val="1500"/>
              <a:buAutoNum type="arabicPeriod"/>
            </a:pPr>
            <a:r>
              <a:rPr lang="en"/>
              <a:t>Disponibilidad del Agua (relación con art. 147 bis).</a:t>
            </a:r>
            <a:endParaRPr/>
          </a:p>
          <a:p>
            <a:pPr indent="-323850" lvl="0" marL="914400" rtl="0" algn="l">
              <a:spcBef>
                <a:spcPts val="0"/>
              </a:spcBef>
              <a:spcAft>
                <a:spcPts val="0"/>
              </a:spcAft>
              <a:buSzPts val="1500"/>
              <a:buAutoNum type="arabicPeriod"/>
            </a:pPr>
            <a:r>
              <a:rPr lang="en"/>
              <a:t>Cumplimiento </a:t>
            </a:r>
            <a:r>
              <a:rPr lang="en"/>
              <a:t>requisitos legales de la solicitud.</a:t>
            </a:r>
            <a:endParaRPr/>
          </a:p>
          <a:p>
            <a:pPr indent="0" lvl="0" marL="457200" rtl="0" algn="l">
              <a:spcBef>
                <a:spcPts val="1000"/>
              </a:spcBef>
              <a:spcAft>
                <a:spcPts val="0"/>
              </a:spcAft>
              <a:buNone/>
            </a:pPr>
            <a:r>
              <a:t/>
            </a:r>
            <a:endParaRPr/>
          </a:p>
          <a:p>
            <a:pPr indent="-323850" lvl="0" marL="457200" rtl="0" algn="l">
              <a:spcBef>
                <a:spcPts val="1000"/>
              </a:spcBef>
              <a:spcAft>
                <a:spcPts val="0"/>
              </a:spcAft>
              <a:buSzPts val="1500"/>
              <a:buChar char="●"/>
            </a:pPr>
            <a:r>
              <a:rPr b="1" lang="en"/>
              <a:t>Contenido de la resolución (art. 149)</a:t>
            </a:r>
            <a:r>
              <a:rPr lang="en"/>
              <a:t>:</a:t>
            </a:r>
            <a:endParaRPr/>
          </a:p>
          <a:p>
            <a:pPr indent="-323850" lvl="0" marL="914400" rtl="0" algn="l">
              <a:spcBef>
                <a:spcPts val="0"/>
              </a:spcBef>
              <a:spcAft>
                <a:spcPts val="0"/>
              </a:spcAft>
              <a:buSzPts val="1500"/>
              <a:buAutoNum type="arabicPeriod"/>
            </a:pPr>
            <a:r>
              <a:rPr lang="en"/>
              <a:t>Nombre de adquiriente. </a:t>
            </a:r>
            <a:endParaRPr/>
          </a:p>
          <a:p>
            <a:pPr indent="-323850" lvl="0" marL="914400" rtl="0" algn="l">
              <a:spcBef>
                <a:spcPts val="0"/>
              </a:spcBef>
              <a:spcAft>
                <a:spcPts val="0"/>
              </a:spcAft>
              <a:buSzPts val="1500"/>
              <a:buAutoNum type="arabicPeriod"/>
            </a:pPr>
            <a:r>
              <a:rPr lang="en"/>
              <a:t>Nombre de álveo o comuna (subterráneos).</a:t>
            </a:r>
            <a:endParaRPr/>
          </a:p>
          <a:p>
            <a:pPr indent="-323850" lvl="0" marL="914400" rtl="0" algn="l">
              <a:spcBef>
                <a:spcPts val="0"/>
              </a:spcBef>
              <a:spcAft>
                <a:spcPts val="0"/>
              </a:spcAft>
              <a:buSzPts val="1500"/>
              <a:buAutoNum type="arabicPeriod"/>
            </a:pPr>
            <a:r>
              <a:rPr lang="en"/>
              <a:t>Cantidad de agua.</a:t>
            </a:r>
            <a:endParaRPr/>
          </a:p>
          <a:p>
            <a:pPr indent="-323850" lvl="0" marL="914400" rtl="0" algn="l">
              <a:spcBef>
                <a:spcPts val="0"/>
              </a:spcBef>
              <a:spcAft>
                <a:spcPts val="0"/>
              </a:spcAft>
              <a:buSzPts val="1500"/>
              <a:buAutoNum type="arabicPeriod"/>
            </a:pPr>
            <a:r>
              <a:rPr lang="en"/>
              <a:t>Punto de extracción y devolución.</a:t>
            </a:r>
            <a:endParaRPr/>
          </a:p>
          <a:p>
            <a:pPr indent="-323850" lvl="0" marL="914400" rtl="0" algn="l">
              <a:spcBef>
                <a:spcPts val="0"/>
              </a:spcBef>
              <a:spcAft>
                <a:spcPts val="0"/>
              </a:spcAft>
              <a:buSzPts val="1500"/>
              <a:buAutoNum type="arabicPeriod"/>
            </a:pPr>
            <a:r>
              <a:rPr lang="en"/>
              <a:t>Tipo de DAA.</a:t>
            </a:r>
            <a:endParaRPr/>
          </a:p>
          <a:p>
            <a:pPr indent="-323850" lvl="0" marL="914400" rtl="0" algn="l">
              <a:spcBef>
                <a:spcPts val="0"/>
              </a:spcBef>
              <a:spcAft>
                <a:spcPts val="0"/>
              </a:spcAft>
              <a:buSzPts val="1500"/>
              <a:buAutoNum type="arabicPeriod"/>
            </a:pPr>
            <a:r>
              <a:rPr lang="en"/>
              <a:t>Otras especificaciones técnicas.</a:t>
            </a:r>
            <a:endParaRPr/>
          </a:p>
        </p:txBody>
      </p:sp>
      <p:sp>
        <p:nvSpPr>
          <p:cNvPr id="3337" name="Google Shape;3337;p52"/>
          <p:cNvSpPr txBox="1"/>
          <p:nvPr>
            <p:ph idx="1" type="body"/>
          </p:nvPr>
        </p:nvSpPr>
        <p:spPr>
          <a:xfrm>
            <a:off x="5349125" y="1947275"/>
            <a:ext cx="3638100" cy="2068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b="1" lang="en"/>
              <a:t>Inscripción (art. 150)</a:t>
            </a:r>
            <a:br>
              <a:rPr b="1" lang="en"/>
            </a:br>
            <a:r>
              <a:rPr lang="en"/>
              <a:t>Esencial para la efectiva constitución de los DAA</a:t>
            </a:r>
            <a:endParaRPr/>
          </a:p>
          <a:p>
            <a:pPr indent="-323850" lvl="1" marL="914400" rtl="0" algn="l">
              <a:spcBef>
                <a:spcPts val="0"/>
              </a:spcBef>
              <a:spcAft>
                <a:spcPts val="0"/>
              </a:spcAft>
              <a:buSzPts val="1500"/>
              <a:buChar char="○"/>
            </a:pPr>
            <a:r>
              <a:rPr lang="en"/>
              <a:t>Reducción a EP e inscripción en el Registro de Propiedad de Aguas del CBR</a:t>
            </a:r>
            <a:endParaRPr/>
          </a:p>
          <a:p>
            <a:pPr indent="-323850" lvl="1" marL="914400" rtl="0" algn="l">
              <a:spcBef>
                <a:spcPts val="0"/>
              </a:spcBef>
              <a:spcAft>
                <a:spcPts val="0"/>
              </a:spcAft>
              <a:buSzPts val="1500"/>
              <a:buChar char="○"/>
            </a:pPr>
            <a:r>
              <a:rPr lang="en"/>
              <a:t>Registro en el Catastro Público de Aguas</a:t>
            </a:r>
            <a:endParaRPr/>
          </a:p>
        </p:txBody>
      </p:sp>
      <p:grpSp>
        <p:nvGrpSpPr>
          <p:cNvPr id="3338" name="Google Shape;3338;p52"/>
          <p:cNvGrpSpPr/>
          <p:nvPr/>
        </p:nvGrpSpPr>
        <p:grpSpPr>
          <a:xfrm>
            <a:off x="7163746" y="4082751"/>
            <a:ext cx="604257" cy="590862"/>
            <a:chOff x="1492675" y="4992125"/>
            <a:chExt cx="481825" cy="481825"/>
          </a:xfrm>
        </p:grpSpPr>
        <p:sp>
          <p:nvSpPr>
            <p:cNvPr id="3339" name="Google Shape;3339;p52"/>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40" name="Google Shape;3340;p52"/>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4" name="Shape 3344"/>
        <p:cNvGrpSpPr/>
        <p:nvPr/>
      </p:nvGrpSpPr>
      <p:grpSpPr>
        <a:xfrm>
          <a:off x="0" y="0"/>
          <a:ext cx="0" cy="0"/>
          <a:chOff x="0" y="0"/>
          <a:chExt cx="0" cy="0"/>
        </a:xfrm>
      </p:grpSpPr>
      <p:sp>
        <p:nvSpPr>
          <p:cNvPr id="3345" name="Google Shape;3345;p53"/>
          <p:cNvSpPr txBox="1"/>
          <p:nvPr>
            <p:ph type="title"/>
          </p:nvPr>
        </p:nvSpPr>
        <p:spPr>
          <a:xfrm>
            <a:off x="720011" y="405641"/>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3</a:t>
            </a:r>
            <a:r>
              <a:rPr lang="en"/>
              <a:t>) Reconocimiento / Regularización</a:t>
            </a:r>
            <a:endParaRPr/>
          </a:p>
        </p:txBody>
      </p:sp>
      <p:sp>
        <p:nvSpPr>
          <p:cNvPr id="3346" name="Google Shape;3346;p53"/>
          <p:cNvSpPr txBox="1"/>
          <p:nvPr/>
        </p:nvSpPr>
        <p:spPr>
          <a:xfrm>
            <a:off x="720000" y="1284625"/>
            <a:ext cx="7875000" cy="3186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solidFill>
                  <a:schemeClr val="dk1"/>
                </a:solidFill>
                <a:latin typeface="Montserrat"/>
                <a:ea typeface="Montserrat"/>
                <a:cs typeface="Montserrat"/>
                <a:sym typeface="Montserrat"/>
              </a:rPr>
              <a:t>Estas dos formas de constituir DAA se dan respecto de los derechos consuetudinarios, los cuales son reconocidos y protegidos, pero a que les faltan ciertos requisitos.</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Black"/>
              <a:buChar char="●"/>
            </a:pPr>
            <a:r>
              <a:rPr lang="en" sz="1500">
                <a:solidFill>
                  <a:schemeClr val="dk1"/>
                </a:solidFill>
                <a:latin typeface="Montserrat"/>
                <a:ea typeface="Montserrat"/>
                <a:cs typeface="Montserrat"/>
                <a:sym typeface="Montserrat"/>
              </a:rPr>
              <a:t>Art. 19 Nº 24 CPR: “</a:t>
            </a:r>
            <a:r>
              <a:rPr i="1" lang="en" sz="1500">
                <a:solidFill>
                  <a:schemeClr val="dk1"/>
                </a:solidFill>
                <a:latin typeface="Montserrat"/>
                <a:ea typeface="Montserrat"/>
                <a:cs typeface="Montserrat"/>
                <a:sym typeface="Montserrat"/>
              </a:rPr>
              <a:t>Los derechos de los particulares sobre las aguas, </a:t>
            </a:r>
            <a:r>
              <a:rPr i="1" lang="en" sz="1500">
                <a:solidFill>
                  <a:schemeClr val="dk1"/>
                </a:solidFill>
                <a:latin typeface="Montserrat Black"/>
                <a:ea typeface="Montserrat Black"/>
                <a:cs typeface="Montserrat Black"/>
                <a:sym typeface="Montserrat Black"/>
              </a:rPr>
              <a:t>reconocidos</a:t>
            </a:r>
            <a:r>
              <a:rPr i="1" lang="en" sz="1500">
                <a:solidFill>
                  <a:schemeClr val="dk1"/>
                </a:solidFill>
                <a:latin typeface="Montserrat"/>
                <a:ea typeface="Montserrat"/>
                <a:cs typeface="Montserrat"/>
                <a:sym typeface="Montserrat"/>
              </a:rPr>
              <a:t> o constituidos en conformidad a la ley, otorgarán a sus titulares la propiedad sobre ellos”.</a:t>
            </a:r>
            <a:endParaRPr i="1" sz="1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i="1"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Art. 1 Transitorio</a:t>
            </a: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Art. 2 Transitorio</a:t>
            </a: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Art. 5 Transitorio</a:t>
            </a: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Art. 7 DL Nº 2.603</a:t>
            </a: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Art. 64 Ley 19.253</a:t>
            </a:r>
            <a:endParaRPr sz="1500">
              <a:solidFill>
                <a:schemeClr val="dk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0" name="Shape 3350"/>
        <p:cNvGrpSpPr/>
        <p:nvPr/>
      </p:nvGrpSpPr>
      <p:grpSpPr>
        <a:xfrm>
          <a:off x="0" y="0"/>
          <a:ext cx="0" cy="0"/>
          <a:chOff x="0" y="0"/>
          <a:chExt cx="0" cy="0"/>
        </a:xfrm>
      </p:grpSpPr>
      <p:sp>
        <p:nvSpPr>
          <p:cNvPr id="3351" name="Google Shape;3351;p54"/>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3) Reconocimiento / Regularización</a:t>
            </a:r>
            <a:endParaRPr/>
          </a:p>
        </p:txBody>
      </p:sp>
      <p:grpSp>
        <p:nvGrpSpPr>
          <p:cNvPr id="3352" name="Google Shape;3352;p54"/>
          <p:cNvGrpSpPr/>
          <p:nvPr/>
        </p:nvGrpSpPr>
        <p:grpSpPr>
          <a:xfrm>
            <a:off x="7965987" y="155219"/>
            <a:ext cx="1038636" cy="1050707"/>
            <a:chOff x="6772641" y="1360827"/>
            <a:chExt cx="1219200" cy="1219200"/>
          </a:xfrm>
        </p:grpSpPr>
        <p:sp>
          <p:nvSpPr>
            <p:cNvPr id="3353" name="Google Shape;3353;p54"/>
            <p:cNvSpPr/>
            <p:nvPr/>
          </p:nvSpPr>
          <p:spPr>
            <a:xfrm>
              <a:off x="6772641" y="136082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54" name="Google Shape;3354;p54"/>
            <p:cNvGrpSpPr/>
            <p:nvPr/>
          </p:nvGrpSpPr>
          <p:grpSpPr>
            <a:xfrm>
              <a:off x="7069155" y="1654967"/>
              <a:ext cx="626144" cy="630912"/>
              <a:chOff x="2037825" y="3254050"/>
              <a:chExt cx="296175" cy="296175"/>
            </a:xfrm>
          </p:grpSpPr>
          <p:sp>
            <p:nvSpPr>
              <p:cNvPr id="3355" name="Google Shape;3355;p54"/>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54"/>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54"/>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54"/>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54"/>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54"/>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61" name="Google Shape;3361;p54"/>
          <p:cNvSpPr txBox="1"/>
          <p:nvPr>
            <p:ph idx="4" type="subTitle"/>
          </p:nvPr>
        </p:nvSpPr>
        <p:spPr>
          <a:xfrm>
            <a:off x="648000" y="1554173"/>
            <a:ext cx="7848000" cy="31572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Char char="●"/>
            </a:pPr>
            <a:r>
              <a:rPr lang="en" sz="1500">
                <a:latin typeface="Montserrat"/>
                <a:ea typeface="Montserrat"/>
                <a:cs typeface="Montserrat"/>
                <a:sym typeface="Montserrat"/>
              </a:rPr>
              <a:t>DAA:</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Inscritos.</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Usados por personas distintas de los titulares.</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Al momento de la entrada en vigencia del Código de Aguas.</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Char char="●"/>
            </a:pPr>
            <a:r>
              <a:rPr lang="en" sz="1500">
                <a:latin typeface="Montserrat"/>
                <a:ea typeface="Montserrat"/>
                <a:cs typeface="Montserrat"/>
                <a:sym typeface="Montserrat"/>
              </a:rPr>
              <a:t>Requisitos:</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5 años de uso ininterrumpido. </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Libre de clandestinidad, violencia y sin reconocer dominio ajeno.</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Solicitud a la DGA según normas del Título I del Libro II.</a:t>
            </a:r>
            <a:endParaRPr sz="1500">
              <a:latin typeface="Montserrat"/>
              <a:ea typeface="Montserrat"/>
              <a:cs typeface="Montserrat"/>
              <a:sym typeface="Montserrat"/>
            </a:endParaRPr>
          </a:p>
          <a:p>
            <a:pPr indent="-323850" lvl="2" marL="1371600" rtl="0" algn="l">
              <a:spcBef>
                <a:spcPts val="0"/>
              </a:spcBef>
              <a:spcAft>
                <a:spcPts val="0"/>
              </a:spcAft>
              <a:buSzPts val="1500"/>
              <a:buChar char="■"/>
            </a:pPr>
            <a:r>
              <a:rPr lang="en" sz="1500">
                <a:latin typeface="Montserrat"/>
                <a:ea typeface="Montserrat"/>
                <a:cs typeface="Montserrat"/>
                <a:sym typeface="Montserrat"/>
              </a:rPr>
              <a:t>Posibilidad de oposición.</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lang="en" sz="1500">
                <a:latin typeface="Montserrat"/>
                <a:ea typeface="Montserrat"/>
                <a:cs typeface="Montserrat"/>
                <a:sym typeface="Montserrat"/>
              </a:rPr>
              <a:t>DGA remite los antecedentes y </a:t>
            </a:r>
            <a:r>
              <a:rPr lang="en" sz="1500"/>
              <a:t>resuelve Juez de Letras</a:t>
            </a:r>
            <a:r>
              <a:rPr lang="en" sz="1500">
                <a:latin typeface="Montserrat"/>
                <a:ea typeface="Montserrat"/>
                <a:cs typeface="Montserrat"/>
                <a:sym typeface="Montserrat"/>
              </a:rPr>
              <a:t> en lo Civil. </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Procedimiento sumario.</a:t>
            </a:r>
            <a:endParaRPr i="1" sz="1500">
              <a:latin typeface="Montserrat"/>
              <a:ea typeface="Montserrat"/>
              <a:cs typeface="Montserrat"/>
              <a:sym typeface="Montserrat"/>
            </a:endParaRPr>
          </a:p>
        </p:txBody>
      </p:sp>
      <p:sp>
        <p:nvSpPr>
          <p:cNvPr id="3362" name="Google Shape;3362;p54"/>
          <p:cNvSpPr txBox="1"/>
          <p:nvPr/>
        </p:nvSpPr>
        <p:spPr>
          <a:xfrm>
            <a:off x="3072000" y="978933"/>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Montserrat Black"/>
                <a:ea typeface="Montserrat Black"/>
                <a:cs typeface="Montserrat Black"/>
                <a:sym typeface="Montserrat Black"/>
              </a:rPr>
              <a:t>Art. 2 Transitorio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6" name="Shape 3366"/>
        <p:cNvGrpSpPr/>
        <p:nvPr/>
      </p:nvGrpSpPr>
      <p:grpSpPr>
        <a:xfrm>
          <a:off x="0" y="0"/>
          <a:ext cx="0" cy="0"/>
          <a:chOff x="0" y="0"/>
          <a:chExt cx="0" cy="0"/>
        </a:xfrm>
      </p:grpSpPr>
      <p:sp>
        <p:nvSpPr>
          <p:cNvPr id="3367" name="Google Shape;3367;p55"/>
          <p:cNvSpPr txBox="1"/>
          <p:nvPr>
            <p:ph type="title"/>
          </p:nvPr>
        </p:nvSpPr>
        <p:spPr>
          <a:xfrm>
            <a:off x="720011" y="377383"/>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3) Reconocimiento / Regularización</a:t>
            </a:r>
            <a:endParaRPr/>
          </a:p>
        </p:txBody>
      </p:sp>
      <p:grpSp>
        <p:nvGrpSpPr>
          <p:cNvPr id="3368" name="Google Shape;3368;p55"/>
          <p:cNvGrpSpPr/>
          <p:nvPr/>
        </p:nvGrpSpPr>
        <p:grpSpPr>
          <a:xfrm>
            <a:off x="7876833" y="127787"/>
            <a:ext cx="1038636" cy="1050707"/>
            <a:chOff x="6772641" y="1360827"/>
            <a:chExt cx="1219200" cy="1219200"/>
          </a:xfrm>
        </p:grpSpPr>
        <p:sp>
          <p:nvSpPr>
            <p:cNvPr id="3369" name="Google Shape;3369;p55"/>
            <p:cNvSpPr/>
            <p:nvPr/>
          </p:nvSpPr>
          <p:spPr>
            <a:xfrm>
              <a:off x="6772641" y="136082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0" name="Google Shape;3370;p55"/>
            <p:cNvGrpSpPr/>
            <p:nvPr/>
          </p:nvGrpSpPr>
          <p:grpSpPr>
            <a:xfrm>
              <a:off x="7069155" y="1654967"/>
              <a:ext cx="626144" cy="630912"/>
              <a:chOff x="2037825" y="3254050"/>
              <a:chExt cx="296175" cy="296175"/>
            </a:xfrm>
          </p:grpSpPr>
          <p:sp>
            <p:nvSpPr>
              <p:cNvPr id="3371" name="Google Shape;3371;p55"/>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55"/>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55"/>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55"/>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55"/>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55"/>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77" name="Google Shape;3377;p55"/>
          <p:cNvSpPr txBox="1"/>
          <p:nvPr>
            <p:ph idx="4294967295" type="subTitle"/>
          </p:nvPr>
        </p:nvSpPr>
        <p:spPr>
          <a:xfrm>
            <a:off x="1045200" y="1569407"/>
            <a:ext cx="7053600" cy="3148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b="1" lang="en" sz="1500">
                <a:latin typeface="Montserrat"/>
                <a:ea typeface="Montserrat"/>
                <a:cs typeface="Montserrat"/>
                <a:sym typeface="Montserrat"/>
              </a:rPr>
              <a:t>Art. 5 Transitorio</a:t>
            </a:r>
            <a:r>
              <a:rPr lang="en" sz="1500">
                <a:latin typeface="Montserrat Black"/>
                <a:ea typeface="Montserrat Black"/>
                <a:cs typeface="Montserrat Black"/>
                <a:sym typeface="Montserrat Black"/>
              </a:rPr>
              <a:t>:</a:t>
            </a:r>
            <a:endParaRPr sz="1500">
              <a:latin typeface="Montserrat Black"/>
              <a:ea typeface="Montserrat Black"/>
              <a:cs typeface="Montserrat Black"/>
              <a:sym typeface="Montserrat Black"/>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DAA:</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Provenientes de predios expropiados total o parcialmente o a cualquier título por aplicación de:</a:t>
            </a:r>
            <a:endParaRPr sz="1500">
              <a:latin typeface="Montserrat"/>
              <a:ea typeface="Montserrat"/>
              <a:cs typeface="Montserrat"/>
              <a:sym typeface="Montserrat"/>
            </a:endParaRPr>
          </a:p>
          <a:p>
            <a:pPr indent="-323850" lvl="3" marL="1828800" rtl="0" algn="l">
              <a:spcBef>
                <a:spcPts val="0"/>
              </a:spcBef>
              <a:spcAft>
                <a:spcPts val="0"/>
              </a:spcAft>
              <a:buSzPts val="1500"/>
              <a:buFont typeface="Montserrat"/>
              <a:buChar char="●"/>
            </a:pPr>
            <a:r>
              <a:rPr lang="en" sz="1500">
                <a:latin typeface="Montserrat"/>
                <a:ea typeface="Montserrat"/>
                <a:cs typeface="Montserrat"/>
                <a:sym typeface="Montserrat"/>
              </a:rPr>
              <a:t>Ley 15.020 (Primera Ley de Reforma Agraria - 1962)</a:t>
            </a:r>
            <a:endParaRPr sz="1500">
              <a:latin typeface="Montserrat"/>
              <a:ea typeface="Montserrat"/>
              <a:cs typeface="Montserrat"/>
              <a:sym typeface="Montserrat"/>
            </a:endParaRPr>
          </a:p>
          <a:p>
            <a:pPr indent="-323850" lvl="3" marL="1828800" rtl="0" algn="l">
              <a:spcBef>
                <a:spcPts val="0"/>
              </a:spcBef>
              <a:spcAft>
                <a:spcPts val="0"/>
              </a:spcAft>
              <a:buSzPts val="1500"/>
              <a:buFont typeface="Montserrat"/>
              <a:buChar char="●"/>
            </a:pPr>
            <a:r>
              <a:rPr lang="en" sz="1500">
                <a:latin typeface="Montserrat"/>
                <a:ea typeface="Montserrat"/>
                <a:cs typeface="Montserrat"/>
                <a:sym typeface="Montserrat"/>
              </a:rPr>
              <a:t>Ley 16.640 (Ley de Reforma Agraria - 1967)</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en" sz="1500">
                <a:latin typeface="Montserrat"/>
                <a:ea typeface="Montserrat"/>
                <a:cs typeface="Montserrat"/>
                <a:sym typeface="Montserrat"/>
              </a:rPr>
              <a:t>Art. 7 DL Nº 2.603:</a:t>
            </a:r>
            <a:endParaRPr b="1"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Presunción de dominio del DAA. </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Dueño del inmueble que se encuentre actualmente utilizando dichos DAA.</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En caso de no ser aplicable, a quien se encuentre actualmente haciendo uso efectivo del agua.</a:t>
            </a:r>
            <a:endParaRPr sz="1500">
              <a:latin typeface="Montserrat"/>
              <a:ea typeface="Montserrat"/>
              <a:cs typeface="Montserrat"/>
              <a:sym typeface="Montserrat"/>
            </a:endParaRPr>
          </a:p>
        </p:txBody>
      </p:sp>
      <p:sp>
        <p:nvSpPr>
          <p:cNvPr id="3378" name="Google Shape;3378;p55"/>
          <p:cNvSpPr txBox="1"/>
          <p:nvPr/>
        </p:nvSpPr>
        <p:spPr>
          <a:xfrm>
            <a:off x="2521211" y="904245"/>
            <a:ext cx="4101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Art. 5 Transitorio</a:t>
            </a:r>
            <a:r>
              <a:rPr lang="en" sz="1500">
                <a:solidFill>
                  <a:schemeClr val="dk1"/>
                </a:solidFill>
                <a:latin typeface="Montserrat Black"/>
                <a:ea typeface="Montserrat Black"/>
                <a:cs typeface="Montserrat Black"/>
                <a:sym typeface="Montserrat Black"/>
              </a:rPr>
              <a:t> y Art. 7 DL Nº 2.603</a:t>
            </a:r>
            <a:endParaRPr sz="1500">
              <a:solidFill>
                <a:schemeClr val="dk1"/>
              </a:solidFill>
              <a:latin typeface="Montserrat Black"/>
              <a:ea typeface="Montserrat Black"/>
              <a:cs typeface="Montserrat Black"/>
              <a:sym typeface="Montserrat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2" name="Shape 3382"/>
        <p:cNvGrpSpPr/>
        <p:nvPr/>
      </p:nvGrpSpPr>
      <p:grpSpPr>
        <a:xfrm>
          <a:off x="0" y="0"/>
          <a:ext cx="0" cy="0"/>
          <a:chOff x="0" y="0"/>
          <a:chExt cx="0" cy="0"/>
        </a:xfrm>
      </p:grpSpPr>
      <p:sp>
        <p:nvSpPr>
          <p:cNvPr id="3383" name="Google Shape;3383;p56"/>
          <p:cNvSpPr txBox="1"/>
          <p:nvPr>
            <p:ph type="title"/>
          </p:nvPr>
        </p:nvSpPr>
        <p:spPr>
          <a:xfrm>
            <a:off x="720011" y="377383"/>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3) Reconocimiento / Regularización</a:t>
            </a:r>
            <a:endParaRPr/>
          </a:p>
        </p:txBody>
      </p:sp>
      <p:grpSp>
        <p:nvGrpSpPr>
          <p:cNvPr id="3384" name="Google Shape;3384;p56"/>
          <p:cNvGrpSpPr/>
          <p:nvPr/>
        </p:nvGrpSpPr>
        <p:grpSpPr>
          <a:xfrm>
            <a:off x="7876833" y="127787"/>
            <a:ext cx="1038636" cy="1050707"/>
            <a:chOff x="6772641" y="1360827"/>
            <a:chExt cx="1219200" cy="1219200"/>
          </a:xfrm>
        </p:grpSpPr>
        <p:sp>
          <p:nvSpPr>
            <p:cNvPr id="3385" name="Google Shape;3385;p56"/>
            <p:cNvSpPr/>
            <p:nvPr/>
          </p:nvSpPr>
          <p:spPr>
            <a:xfrm>
              <a:off x="6772641" y="136082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6" name="Google Shape;3386;p56"/>
            <p:cNvGrpSpPr/>
            <p:nvPr/>
          </p:nvGrpSpPr>
          <p:grpSpPr>
            <a:xfrm>
              <a:off x="7069155" y="1654967"/>
              <a:ext cx="626144" cy="630912"/>
              <a:chOff x="2037825" y="3254050"/>
              <a:chExt cx="296175" cy="296175"/>
            </a:xfrm>
          </p:grpSpPr>
          <p:sp>
            <p:nvSpPr>
              <p:cNvPr id="3387" name="Google Shape;3387;p56"/>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56"/>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56"/>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56"/>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56"/>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56"/>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93" name="Google Shape;3393;p56"/>
          <p:cNvSpPr txBox="1"/>
          <p:nvPr>
            <p:ph idx="4294967295" type="subTitle"/>
          </p:nvPr>
        </p:nvSpPr>
        <p:spPr>
          <a:xfrm>
            <a:off x="771000" y="1521899"/>
            <a:ext cx="7602000" cy="304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lang="en" sz="1500">
                <a:latin typeface="Montserrat"/>
                <a:ea typeface="Montserrat"/>
                <a:cs typeface="Montserrat"/>
                <a:sym typeface="Montserrat"/>
              </a:rPr>
              <a:t>Procedimiento:</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Solicitud ante </a:t>
            </a:r>
            <a:r>
              <a:rPr b="1" lang="en" sz="1500">
                <a:latin typeface="Montserrat"/>
                <a:ea typeface="Montserrat"/>
                <a:cs typeface="Montserrat"/>
                <a:sym typeface="Montserrat"/>
              </a:rPr>
              <a:t>Servicio Agrícola y Ganadero</a:t>
            </a:r>
            <a:r>
              <a:rPr lang="en" sz="1500">
                <a:latin typeface="Montserrat"/>
                <a:ea typeface="Montserrat"/>
                <a:cs typeface="Montserrat"/>
                <a:sym typeface="Montserrat"/>
              </a:rPr>
              <a:t> (SAG).</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SAG, mediante </a:t>
            </a:r>
            <a:r>
              <a:rPr b="1" lang="en" sz="1500">
                <a:latin typeface="Montserrat"/>
                <a:ea typeface="Montserrat"/>
                <a:cs typeface="Montserrat"/>
                <a:sym typeface="Montserrat"/>
              </a:rPr>
              <a:t>resolución exenta</a:t>
            </a:r>
            <a:r>
              <a:rPr lang="en" sz="1500">
                <a:latin typeface="Montserrat"/>
                <a:ea typeface="Montserrat"/>
                <a:cs typeface="Montserrat"/>
                <a:sym typeface="Montserrat"/>
              </a:rPr>
              <a:t>, determina los DAA </a:t>
            </a:r>
            <a:r>
              <a:rPr b="1" lang="en" sz="1500">
                <a:latin typeface="Montserrat"/>
                <a:ea typeface="Montserrat"/>
                <a:cs typeface="Montserrat"/>
                <a:sym typeface="Montserrat"/>
              </a:rPr>
              <a:t>en forma proporcional a la extensión regada</a:t>
            </a:r>
            <a:r>
              <a:rPr lang="en" sz="1500">
                <a:latin typeface="Montserrat"/>
                <a:ea typeface="Montserrat"/>
                <a:cs typeface="Montserrat"/>
                <a:sym typeface="Montserrat"/>
              </a:rPr>
              <a:t>.</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Publicación en Diario Oficial.</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Inscripción en CBR.</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Reclamable en plazo de </a:t>
            </a:r>
            <a:r>
              <a:rPr b="1" lang="en" sz="1500">
                <a:latin typeface="Montserrat"/>
                <a:ea typeface="Montserrat"/>
                <a:cs typeface="Montserrat"/>
                <a:sym typeface="Montserrat"/>
              </a:rPr>
              <a:t>60 días </a:t>
            </a:r>
            <a:r>
              <a:rPr lang="en" sz="1500">
                <a:latin typeface="Montserrat"/>
                <a:ea typeface="Montserrat"/>
                <a:cs typeface="Montserrat"/>
                <a:sym typeface="Montserrat"/>
              </a:rPr>
              <a:t>desde la publicación.</a:t>
            </a:r>
            <a:endParaRPr sz="1500">
              <a:latin typeface="Montserrat"/>
              <a:ea typeface="Montserrat"/>
              <a:cs typeface="Montserrat"/>
              <a:sym typeface="Montserrat"/>
            </a:endParaRPr>
          </a:p>
          <a:p>
            <a:pPr indent="-323850" lvl="3" marL="1828800" rtl="0" algn="l">
              <a:spcBef>
                <a:spcPts val="0"/>
              </a:spcBef>
              <a:spcAft>
                <a:spcPts val="0"/>
              </a:spcAft>
              <a:buSzPts val="1500"/>
              <a:buFont typeface="Montserrat"/>
              <a:buChar char="●"/>
            </a:pPr>
            <a:r>
              <a:rPr lang="en" sz="1500">
                <a:latin typeface="Montserrat"/>
                <a:ea typeface="Montserrat"/>
                <a:cs typeface="Montserrat"/>
                <a:sym typeface="Montserrat"/>
              </a:rPr>
              <a:t>Resuelve Juez de Letras en lo Civil.</a:t>
            </a:r>
            <a:endParaRPr sz="1500">
              <a:latin typeface="Montserrat"/>
              <a:ea typeface="Montserrat"/>
              <a:cs typeface="Montserrat"/>
              <a:sym typeface="Montserrat"/>
            </a:endParaRPr>
          </a:p>
          <a:p>
            <a:pPr indent="-323850" lvl="4" marL="2286000" rtl="0" algn="l">
              <a:spcBef>
                <a:spcPts val="0"/>
              </a:spcBef>
              <a:spcAft>
                <a:spcPts val="0"/>
              </a:spcAft>
              <a:buSzPts val="1500"/>
              <a:buFont typeface="Montserrat"/>
              <a:buChar char="○"/>
            </a:pPr>
            <a:r>
              <a:rPr lang="en" sz="1500">
                <a:latin typeface="Montserrat"/>
                <a:ea typeface="Montserrat"/>
                <a:cs typeface="Montserrat"/>
                <a:sym typeface="Montserrat"/>
              </a:rPr>
              <a:t>Procedimiento Sumario.</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Se puede solicitar inscripción de los DAA con resolución exenta.</a:t>
            </a:r>
            <a:endParaRPr sz="1500">
              <a:latin typeface="Montserrat"/>
              <a:ea typeface="Montserrat"/>
              <a:cs typeface="Montserrat"/>
              <a:sym typeface="Montserrat"/>
            </a:endParaRPr>
          </a:p>
        </p:txBody>
      </p:sp>
      <p:sp>
        <p:nvSpPr>
          <p:cNvPr id="3394" name="Google Shape;3394;p56"/>
          <p:cNvSpPr txBox="1"/>
          <p:nvPr/>
        </p:nvSpPr>
        <p:spPr>
          <a:xfrm>
            <a:off x="2521200" y="913296"/>
            <a:ext cx="4101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Art. 5 Transitorio</a:t>
            </a:r>
            <a:r>
              <a:rPr lang="en" sz="1500">
                <a:solidFill>
                  <a:schemeClr val="dk1"/>
                </a:solidFill>
                <a:latin typeface="Montserrat Black"/>
                <a:ea typeface="Montserrat Black"/>
                <a:cs typeface="Montserrat Black"/>
                <a:sym typeface="Montserrat Black"/>
              </a:rPr>
              <a:t> y Art. 7 DL Nº 2.603</a:t>
            </a:r>
            <a:endParaRPr sz="1500">
              <a:solidFill>
                <a:schemeClr val="dk1"/>
              </a:solidFill>
              <a:latin typeface="Montserrat Black"/>
              <a:ea typeface="Montserrat Black"/>
              <a:cs typeface="Montserrat Black"/>
              <a:sym typeface="Montserrat Blac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8" name="Shape 3398"/>
        <p:cNvGrpSpPr/>
        <p:nvPr/>
      </p:nvGrpSpPr>
      <p:grpSpPr>
        <a:xfrm>
          <a:off x="0" y="0"/>
          <a:ext cx="0" cy="0"/>
          <a:chOff x="0" y="0"/>
          <a:chExt cx="0" cy="0"/>
        </a:xfrm>
      </p:grpSpPr>
      <p:sp>
        <p:nvSpPr>
          <p:cNvPr id="3399" name="Google Shape;3399;p57"/>
          <p:cNvSpPr txBox="1"/>
          <p:nvPr>
            <p:ph type="title"/>
          </p:nvPr>
        </p:nvSpPr>
        <p:spPr>
          <a:xfrm>
            <a:off x="720000" y="541975"/>
            <a:ext cx="7704000" cy="64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 Reconocimiento / Regularización</a:t>
            </a:r>
            <a:endParaRPr/>
          </a:p>
        </p:txBody>
      </p:sp>
      <p:grpSp>
        <p:nvGrpSpPr>
          <p:cNvPr id="3400" name="Google Shape;3400;p57"/>
          <p:cNvGrpSpPr/>
          <p:nvPr/>
        </p:nvGrpSpPr>
        <p:grpSpPr>
          <a:xfrm>
            <a:off x="7876833" y="127787"/>
            <a:ext cx="1038636" cy="1050707"/>
            <a:chOff x="6772641" y="1360827"/>
            <a:chExt cx="1219200" cy="1219200"/>
          </a:xfrm>
        </p:grpSpPr>
        <p:sp>
          <p:nvSpPr>
            <p:cNvPr id="3401" name="Google Shape;3401;p57"/>
            <p:cNvSpPr/>
            <p:nvPr/>
          </p:nvSpPr>
          <p:spPr>
            <a:xfrm>
              <a:off x="6772641" y="136082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2" name="Google Shape;3402;p57"/>
            <p:cNvGrpSpPr/>
            <p:nvPr/>
          </p:nvGrpSpPr>
          <p:grpSpPr>
            <a:xfrm>
              <a:off x="7069155" y="1654967"/>
              <a:ext cx="626144" cy="630912"/>
              <a:chOff x="2037825" y="3254050"/>
              <a:chExt cx="296175" cy="296175"/>
            </a:xfrm>
          </p:grpSpPr>
          <p:sp>
            <p:nvSpPr>
              <p:cNvPr id="3403" name="Google Shape;3403;p57"/>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57"/>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57"/>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57"/>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57"/>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57"/>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09" name="Google Shape;3409;p57"/>
          <p:cNvSpPr txBox="1"/>
          <p:nvPr>
            <p:ph idx="4294967295" type="subTitle"/>
          </p:nvPr>
        </p:nvSpPr>
        <p:spPr>
          <a:xfrm>
            <a:off x="956700" y="1782350"/>
            <a:ext cx="7467300" cy="2510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latin typeface="Montserrat"/>
                <a:ea typeface="Montserrat"/>
                <a:cs typeface="Montserrat"/>
                <a:sym typeface="Montserrat"/>
              </a:rPr>
              <a:t>DAA:</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Inscritos.</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Black"/>
                <a:ea typeface="Montserrat Black"/>
                <a:cs typeface="Montserrat Black"/>
                <a:sym typeface="Montserrat Black"/>
              </a:rPr>
              <a:t>Transferencia o transmisión no inscrita</a:t>
            </a:r>
            <a:r>
              <a:rPr lang="en" sz="1500">
                <a:latin typeface="Montserrat"/>
                <a:ea typeface="Montserrat"/>
                <a:cs typeface="Montserrat"/>
                <a:sym typeface="Montserrat"/>
              </a:rPr>
              <a:t>.</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lang="en" sz="1500">
                <a:latin typeface="Montserrat"/>
                <a:ea typeface="Montserrat"/>
                <a:cs typeface="Montserrat"/>
                <a:sym typeface="Montserrat"/>
              </a:rPr>
              <a:t>Regularización mediante la </a:t>
            </a:r>
            <a:r>
              <a:rPr lang="en" sz="1500">
                <a:latin typeface="Montserrat Black"/>
                <a:ea typeface="Montserrat Black"/>
                <a:cs typeface="Montserrat Black"/>
                <a:sym typeface="Montserrat Black"/>
              </a:rPr>
              <a:t>inscripción de los títulos</a:t>
            </a:r>
            <a:r>
              <a:rPr lang="en" sz="1500">
                <a:latin typeface="Montserrat"/>
                <a:ea typeface="Montserrat"/>
                <a:cs typeface="Montserrat"/>
                <a:sym typeface="Montserrat"/>
              </a:rPr>
              <a:t> correspondientes hasta el actual propietario.</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En caso que CBR se rehuse, se puede recurrir al </a:t>
            </a:r>
            <a:r>
              <a:rPr lang="en" sz="1500">
                <a:latin typeface="Montserrat Black"/>
                <a:ea typeface="Montserrat Black"/>
                <a:cs typeface="Montserrat Black"/>
                <a:sym typeface="Montserrat Black"/>
              </a:rPr>
              <a:t>Juez de Letras</a:t>
            </a:r>
            <a:r>
              <a:rPr lang="en" sz="1500">
                <a:latin typeface="Montserrat"/>
                <a:ea typeface="Montserrat"/>
                <a:cs typeface="Montserrat"/>
                <a:sym typeface="Montserrat"/>
              </a:rPr>
              <a:t>.</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Informe CBR.</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Informe DGA.</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Antecedentes.</a:t>
            </a:r>
            <a:endParaRPr sz="1500">
              <a:latin typeface="Montserrat"/>
              <a:ea typeface="Montserrat"/>
              <a:cs typeface="Montserrat"/>
              <a:sym typeface="Montserrat"/>
            </a:endParaRPr>
          </a:p>
        </p:txBody>
      </p:sp>
      <p:sp>
        <p:nvSpPr>
          <p:cNvPr id="3410" name="Google Shape;3410;p57"/>
          <p:cNvSpPr txBox="1"/>
          <p:nvPr/>
        </p:nvSpPr>
        <p:spPr>
          <a:xfrm>
            <a:off x="3072009" y="1186372"/>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Art. 1 Transitorio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4" name="Shape 3414"/>
        <p:cNvGrpSpPr/>
        <p:nvPr/>
      </p:nvGrpSpPr>
      <p:grpSpPr>
        <a:xfrm>
          <a:off x="0" y="0"/>
          <a:ext cx="0" cy="0"/>
          <a:chOff x="0" y="0"/>
          <a:chExt cx="0" cy="0"/>
        </a:xfrm>
      </p:grpSpPr>
      <p:grpSp>
        <p:nvGrpSpPr>
          <p:cNvPr id="3415" name="Google Shape;3415;p58"/>
          <p:cNvGrpSpPr/>
          <p:nvPr/>
        </p:nvGrpSpPr>
        <p:grpSpPr>
          <a:xfrm>
            <a:off x="6130660" y="1595699"/>
            <a:ext cx="1949082" cy="1952123"/>
            <a:chOff x="3963900" y="1535675"/>
            <a:chExt cx="1216200" cy="1216200"/>
          </a:xfrm>
        </p:grpSpPr>
        <p:sp>
          <p:nvSpPr>
            <p:cNvPr id="3416" name="Google Shape;3416;p58"/>
            <p:cNvSpPr/>
            <p:nvPr/>
          </p:nvSpPr>
          <p:spPr>
            <a:xfrm>
              <a:off x="3963900" y="1535675"/>
              <a:ext cx="1216200" cy="1216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7" name="Google Shape;3417;p58"/>
            <p:cNvGrpSpPr/>
            <p:nvPr/>
          </p:nvGrpSpPr>
          <p:grpSpPr>
            <a:xfrm>
              <a:off x="4161046" y="1844190"/>
              <a:ext cx="821908" cy="599170"/>
              <a:chOff x="4154118" y="3868888"/>
              <a:chExt cx="736411" cy="536939"/>
            </a:xfrm>
          </p:grpSpPr>
          <p:sp>
            <p:nvSpPr>
              <p:cNvPr id="3418" name="Google Shape;3418;p58"/>
              <p:cNvSpPr/>
              <p:nvPr/>
            </p:nvSpPr>
            <p:spPr>
              <a:xfrm>
                <a:off x="4154118" y="4006426"/>
                <a:ext cx="352087" cy="399400"/>
              </a:xfrm>
              <a:custGeom>
                <a:rect b="b" l="l" r="r" t="t"/>
                <a:pathLst>
                  <a:path extrusionOk="0" h="4263" w="3758">
                    <a:moveTo>
                      <a:pt x="142" y="0"/>
                    </a:moveTo>
                    <a:cubicBezTo>
                      <a:pt x="132" y="0"/>
                      <a:pt x="122" y="0"/>
                      <a:pt x="112" y="1"/>
                    </a:cubicBezTo>
                    <a:cubicBezTo>
                      <a:pt x="46" y="5"/>
                      <a:pt x="0" y="67"/>
                      <a:pt x="14" y="131"/>
                    </a:cubicBezTo>
                    <a:lnTo>
                      <a:pt x="522" y="2415"/>
                    </a:lnTo>
                    <a:cubicBezTo>
                      <a:pt x="569" y="2640"/>
                      <a:pt x="720" y="2828"/>
                      <a:pt x="927" y="2926"/>
                    </a:cubicBezTo>
                    <a:lnTo>
                      <a:pt x="1848" y="3360"/>
                    </a:lnTo>
                    <a:cubicBezTo>
                      <a:pt x="2040" y="3451"/>
                      <a:pt x="2163" y="3643"/>
                      <a:pt x="2163" y="3855"/>
                    </a:cubicBezTo>
                    <a:lnTo>
                      <a:pt x="2163" y="4263"/>
                    </a:lnTo>
                    <a:lnTo>
                      <a:pt x="3757" y="4263"/>
                    </a:lnTo>
                    <a:lnTo>
                      <a:pt x="3757" y="2526"/>
                    </a:lnTo>
                    <a:cubicBezTo>
                      <a:pt x="3757" y="2352"/>
                      <a:pt x="3677" y="2188"/>
                      <a:pt x="3538" y="2081"/>
                    </a:cubicBezTo>
                    <a:lnTo>
                      <a:pt x="2621" y="1373"/>
                    </a:lnTo>
                    <a:cubicBezTo>
                      <a:pt x="2569" y="1333"/>
                      <a:pt x="2510" y="1315"/>
                      <a:pt x="2451" y="1315"/>
                    </a:cubicBezTo>
                    <a:cubicBezTo>
                      <a:pt x="2330" y="1315"/>
                      <a:pt x="2213" y="1394"/>
                      <a:pt x="2178" y="1525"/>
                    </a:cubicBezTo>
                    <a:cubicBezTo>
                      <a:pt x="2150" y="1629"/>
                      <a:pt x="2186" y="1743"/>
                      <a:pt x="2268" y="1811"/>
                    </a:cubicBezTo>
                    <a:lnTo>
                      <a:pt x="2623" y="2109"/>
                    </a:lnTo>
                    <a:cubicBezTo>
                      <a:pt x="2682" y="2159"/>
                      <a:pt x="2717" y="2232"/>
                      <a:pt x="2717" y="2308"/>
                    </a:cubicBezTo>
                    <a:lnTo>
                      <a:pt x="2717" y="2709"/>
                    </a:lnTo>
                    <a:lnTo>
                      <a:pt x="1275" y="2065"/>
                    </a:lnTo>
                    <a:lnTo>
                      <a:pt x="609" y="321"/>
                    </a:lnTo>
                    <a:cubicBezTo>
                      <a:pt x="535" y="126"/>
                      <a:pt x="347" y="0"/>
                      <a:pt x="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58"/>
              <p:cNvSpPr/>
              <p:nvPr/>
            </p:nvSpPr>
            <p:spPr>
              <a:xfrm>
                <a:off x="4538254" y="4006426"/>
                <a:ext cx="352274" cy="399400"/>
              </a:xfrm>
              <a:custGeom>
                <a:rect b="b" l="l" r="r" t="t"/>
                <a:pathLst>
                  <a:path extrusionOk="0" h="4263" w="3760">
                    <a:moveTo>
                      <a:pt x="3617" y="0"/>
                    </a:moveTo>
                    <a:cubicBezTo>
                      <a:pt x="3412" y="0"/>
                      <a:pt x="3224" y="126"/>
                      <a:pt x="3150" y="321"/>
                    </a:cubicBezTo>
                    <a:lnTo>
                      <a:pt x="2484" y="2065"/>
                    </a:lnTo>
                    <a:lnTo>
                      <a:pt x="1043" y="2709"/>
                    </a:lnTo>
                    <a:lnTo>
                      <a:pt x="1043" y="2308"/>
                    </a:lnTo>
                    <a:cubicBezTo>
                      <a:pt x="1043" y="2232"/>
                      <a:pt x="1077" y="2159"/>
                      <a:pt x="1136" y="2109"/>
                    </a:cubicBezTo>
                    <a:lnTo>
                      <a:pt x="1490" y="1811"/>
                    </a:lnTo>
                    <a:cubicBezTo>
                      <a:pt x="1574" y="1743"/>
                      <a:pt x="1609" y="1629"/>
                      <a:pt x="1581" y="1525"/>
                    </a:cubicBezTo>
                    <a:cubicBezTo>
                      <a:pt x="1546" y="1394"/>
                      <a:pt x="1430" y="1315"/>
                      <a:pt x="1308" y="1315"/>
                    </a:cubicBezTo>
                    <a:cubicBezTo>
                      <a:pt x="1250" y="1315"/>
                      <a:pt x="1190" y="1333"/>
                      <a:pt x="1138" y="1373"/>
                    </a:cubicBezTo>
                    <a:lnTo>
                      <a:pt x="220" y="2081"/>
                    </a:lnTo>
                    <a:cubicBezTo>
                      <a:pt x="82" y="2188"/>
                      <a:pt x="1" y="2352"/>
                      <a:pt x="1" y="2526"/>
                    </a:cubicBezTo>
                    <a:lnTo>
                      <a:pt x="1" y="4263"/>
                    </a:lnTo>
                    <a:lnTo>
                      <a:pt x="1596" y="4263"/>
                    </a:lnTo>
                    <a:lnTo>
                      <a:pt x="1596" y="3855"/>
                    </a:lnTo>
                    <a:cubicBezTo>
                      <a:pt x="1596" y="3643"/>
                      <a:pt x="1719" y="3451"/>
                      <a:pt x="1911" y="3360"/>
                    </a:cubicBezTo>
                    <a:lnTo>
                      <a:pt x="2832" y="2926"/>
                    </a:lnTo>
                    <a:cubicBezTo>
                      <a:pt x="3039" y="2828"/>
                      <a:pt x="3190" y="2640"/>
                      <a:pt x="3237" y="2415"/>
                    </a:cubicBezTo>
                    <a:lnTo>
                      <a:pt x="3745" y="131"/>
                    </a:lnTo>
                    <a:cubicBezTo>
                      <a:pt x="3759" y="67"/>
                      <a:pt x="3713" y="5"/>
                      <a:pt x="3648" y="1"/>
                    </a:cubicBezTo>
                    <a:cubicBezTo>
                      <a:pt x="3637" y="0"/>
                      <a:pt x="3627" y="0"/>
                      <a:pt x="36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58"/>
              <p:cNvSpPr/>
              <p:nvPr/>
            </p:nvSpPr>
            <p:spPr>
              <a:xfrm>
                <a:off x="4436599" y="3868888"/>
                <a:ext cx="171172" cy="249403"/>
              </a:xfrm>
              <a:custGeom>
                <a:rect b="b" l="l" r="r" t="t"/>
                <a:pathLst>
                  <a:path extrusionOk="0" h="2662" w="1827">
                    <a:moveTo>
                      <a:pt x="914" y="1"/>
                    </a:moveTo>
                    <a:cubicBezTo>
                      <a:pt x="914" y="1"/>
                      <a:pt x="0" y="599"/>
                      <a:pt x="0" y="1339"/>
                    </a:cubicBezTo>
                    <a:cubicBezTo>
                      <a:pt x="0" y="2009"/>
                      <a:pt x="337" y="2564"/>
                      <a:pt x="776" y="2661"/>
                    </a:cubicBezTo>
                    <a:cubicBezTo>
                      <a:pt x="724" y="2490"/>
                      <a:pt x="690" y="2225"/>
                      <a:pt x="690" y="1926"/>
                    </a:cubicBezTo>
                    <a:cubicBezTo>
                      <a:pt x="690" y="1411"/>
                      <a:pt x="913" y="991"/>
                      <a:pt x="913" y="991"/>
                    </a:cubicBezTo>
                    <a:cubicBezTo>
                      <a:pt x="913" y="991"/>
                      <a:pt x="1135" y="1410"/>
                      <a:pt x="1135" y="1926"/>
                    </a:cubicBezTo>
                    <a:cubicBezTo>
                      <a:pt x="1135" y="2224"/>
                      <a:pt x="1101" y="2490"/>
                      <a:pt x="1049" y="2661"/>
                    </a:cubicBezTo>
                    <a:cubicBezTo>
                      <a:pt x="1488" y="2564"/>
                      <a:pt x="1825" y="2009"/>
                      <a:pt x="1825" y="1339"/>
                    </a:cubicBezTo>
                    <a:cubicBezTo>
                      <a:pt x="1827" y="599"/>
                      <a:pt x="914" y="1"/>
                      <a:pt x="9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21" name="Google Shape;3421;p58"/>
          <p:cNvSpPr txBox="1"/>
          <p:nvPr>
            <p:ph idx="4294967295" type="title"/>
          </p:nvPr>
        </p:nvSpPr>
        <p:spPr>
          <a:xfrm>
            <a:off x="711021" y="987150"/>
            <a:ext cx="48510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3) Reconocimiento de Aguas Indígenas</a:t>
            </a:r>
            <a:endParaRPr sz="3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5" name="Shape 3425"/>
        <p:cNvGrpSpPr/>
        <p:nvPr/>
      </p:nvGrpSpPr>
      <p:grpSpPr>
        <a:xfrm>
          <a:off x="0" y="0"/>
          <a:ext cx="0" cy="0"/>
          <a:chOff x="0" y="0"/>
          <a:chExt cx="0" cy="0"/>
        </a:xfrm>
      </p:grpSpPr>
      <p:sp>
        <p:nvSpPr>
          <p:cNvPr id="3426" name="Google Shape;3426;p59"/>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Normas Legales que regulan el Reconocimiento de Aguas</a:t>
            </a:r>
            <a:endParaRPr/>
          </a:p>
        </p:txBody>
      </p:sp>
      <p:sp>
        <p:nvSpPr>
          <p:cNvPr id="3427" name="Google Shape;3427;p59"/>
          <p:cNvSpPr txBox="1"/>
          <p:nvPr>
            <p:ph idx="1" type="body"/>
          </p:nvPr>
        </p:nvSpPr>
        <p:spPr>
          <a:xfrm>
            <a:off x="174575" y="2235650"/>
            <a:ext cx="8756100" cy="276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Ley N° 19.253/1993. Establece normas sobre protección, fomento y desarrollo </a:t>
            </a:r>
            <a:br>
              <a:rPr b="1" lang="en">
                <a:latin typeface="Montserrat"/>
                <a:ea typeface="Montserrat"/>
                <a:cs typeface="Montserrat"/>
                <a:sym typeface="Montserrat"/>
              </a:rPr>
            </a:br>
            <a:r>
              <a:rPr b="1" lang="en">
                <a:latin typeface="Montserrat"/>
                <a:ea typeface="Montserrat"/>
                <a:cs typeface="Montserrat"/>
                <a:sym typeface="Montserrat"/>
              </a:rPr>
              <a:t>de los indígenas, y crea la Corporación Nacional de Desarrollo Indígena</a:t>
            </a:r>
            <a:endParaRPr b="1">
              <a:latin typeface="Montserrat"/>
              <a:ea typeface="Montserrat"/>
              <a:cs typeface="Montserrat"/>
              <a:sym typeface="Montserrat"/>
            </a:endParaRPr>
          </a:p>
          <a:p>
            <a:pPr indent="0" lvl="0" marL="0" rtl="0" algn="just">
              <a:spcBef>
                <a:spcPts val="0"/>
              </a:spcBef>
              <a:spcAft>
                <a:spcPts val="0"/>
              </a:spcAft>
              <a:buNone/>
            </a:pPr>
            <a:r>
              <a:t/>
            </a:r>
            <a:endParaRPr b="1"/>
          </a:p>
          <a:p>
            <a:pPr indent="0" lvl="0" marL="0" rtl="0" algn="just">
              <a:spcBef>
                <a:spcPts val="0"/>
              </a:spcBef>
              <a:spcAft>
                <a:spcPts val="0"/>
              </a:spcAft>
              <a:buNone/>
            </a:pPr>
            <a:r>
              <a:rPr b="1" lang="en" sz="1400" u="sng">
                <a:latin typeface="Montserrat"/>
                <a:ea typeface="Montserrat"/>
                <a:cs typeface="Montserrat"/>
                <a:sym typeface="Montserrat"/>
              </a:rPr>
              <a:t>Art. 64:</a:t>
            </a:r>
            <a:r>
              <a:rPr lang="en" sz="1400">
                <a:solidFill>
                  <a:srgbClr val="FFFF00"/>
                </a:solidFill>
              </a:rPr>
              <a:t> </a:t>
            </a:r>
            <a:r>
              <a:rPr lang="en" sz="1400">
                <a:solidFill>
                  <a:srgbClr val="FFFFFF"/>
                </a:solidFill>
              </a:rPr>
              <a:t>Se deberá proteger especialmente las aguas de las comunidades Aimaras y Atacameñas. Serán considerados bienes de propiedad y uso de la Comunidad Indígena establecida por esta ley, las aguas que se encuentren en los terrenos de la comunidad, tales como los ríos, canales, acequias, pozos de agua dulce y vertientes, sin perjuicio de los derechos que terceros hayan inscrito de conformidad al Codigo General de Aguas.</a:t>
            </a:r>
            <a:br>
              <a:rPr lang="en" sz="1400">
                <a:solidFill>
                  <a:srgbClr val="FFFFFF"/>
                </a:solidFill>
              </a:rPr>
            </a:br>
            <a:r>
              <a:rPr lang="en" sz="1400">
                <a:solidFill>
                  <a:srgbClr val="FFFFFF"/>
                </a:solidFill>
              </a:rPr>
              <a:t>No se otorgarán nuevos derechos de agua sobre (...) acuíferos que surten a las aguas de propiedad de varias Comunidades Indígenas establecidas por esta ley sin garantizar, en forma previa, el normal abastecimiento de agua a las comunidades afectadas.</a:t>
            </a:r>
            <a:endParaRPr sz="1400">
              <a:solidFill>
                <a:srgbClr val="FFFFFF"/>
              </a:solidFill>
            </a:endParaRPr>
          </a:p>
          <a:p>
            <a:pPr indent="0" lvl="0" marL="0" rtl="0" algn="just">
              <a:lnSpc>
                <a:spcPct val="90000"/>
              </a:lnSpc>
              <a:spcBef>
                <a:spcPts val="1000"/>
              </a:spcBef>
              <a:spcAft>
                <a:spcPts val="0"/>
              </a:spcAft>
              <a:buNone/>
            </a:pPr>
            <a:r>
              <a:rPr b="1" lang="en" sz="1400" u="sng">
                <a:solidFill>
                  <a:srgbClr val="FFFFFF"/>
                </a:solidFill>
                <a:latin typeface="Montserrat"/>
                <a:ea typeface="Montserrat"/>
                <a:cs typeface="Montserrat"/>
                <a:sym typeface="Montserrat"/>
              </a:rPr>
              <a:t>Art. 3 transitorio, inc. 2°</a:t>
            </a:r>
            <a:r>
              <a:rPr lang="en" sz="1400">
                <a:solidFill>
                  <a:srgbClr val="FFFFFF"/>
                </a:solidFill>
                <a:latin typeface="Montserrat"/>
                <a:ea typeface="Montserrat"/>
                <a:cs typeface="Montserrat"/>
                <a:sym typeface="Montserrat"/>
              </a:rPr>
              <a:t>:</a:t>
            </a:r>
            <a:r>
              <a:rPr lang="en" sz="1400">
                <a:solidFill>
                  <a:srgbClr val="FFFFFF"/>
                </a:solidFill>
              </a:rPr>
              <a:t> La Corporación y la DGA. establecerán un convenio para la protección, constitución y restablecimiento  de los derechos de agua de propiedad ancentral de las comunidades aimaras y atacameñas de conformidad al artículo 64 de esta ley. </a:t>
            </a:r>
            <a:endParaRPr sz="1400">
              <a:solidFill>
                <a:srgbClr val="FFFFFF"/>
              </a:solidFill>
            </a:endParaRPr>
          </a:p>
          <a:p>
            <a:pPr indent="0" lvl="0" marL="0" rtl="0" algn="just">
              <a:lnSpc>
                <a:spcPct val="90000"/>
              </a:lnSpc>
              <a:spcBef>
                <a:spcPts val="1000"/>
              </a:spcBef>
              <a:spcAft>
                <a:spcPts val="0"/>
              </a:spcAft>
              <a:buNone/>
            </a:pPr>
            <a:r>
              <a:rPr b="1" lang="en" sz="1400" u="sng">
                <a:solidFill>
                  <a:srgbClr val="FFFFFF"/>
                </a:solidFill>
                <a:latin typeface="Montserrat"/>
                <a:ea typeface="Montserrat"/>
                <a:cs typeface="Montserrat"/>
                <a:sym typeface="Montserrat"/>
              </a:rPr>
              <a:t>Art. 15.1 Convenio 169 OIT: </a:t>
            </a:r>
            <a:r>
              <a:rPr lang="en" sz="1400">
                <a:solidFill>
                  <a:srgbClr val="FFFFFF"/>
                </a:solidFill>
              </a:rPr>
              <a:t>Los derechos de los pueblos interesados a los recursos naturales existentes en sus tierras deberán protegerse especialmente. Estos derechos comprenden el derecho de esos pueblos a participar de la utilización, administración y conservación de dichos recursos.</a:t>
            </a:r>
            <a:endParaRPr sz="1400">
              <a:solidFill>
                <a:srgbClr val="FFFFFF"/>
              </a:solidFill>
            </a:endParaRPr>
          </a:p>
          <a:p>
            <a:pPr indent="0" lvl="0" marL="0" rtl="0" algn="just">
              <a:lnSpc>
                <a:spcPct val="90000"/>
              </a:lnSpc>
              <a:spcBef>
                <a:spcPts val="1000"/>
              </a:spcBef>
              <a:spcAft>
                <a:spcPts val="0"/>
              </a:spcAft>
              <a:buClr>
                <a:schemeClr val="dk2"/>
              </a:buClr>
              <a:buSzPts val="1100"/>
              <a:buFont typeface="Arial"/>
              <a:buNone/>
            </a:pPr>
            <a:r>
              <a:t/>
            </a:r>
            <a:endParaRPr sz="1400">
              <a:solidFill>
                <a:srgbClr val="FFFFFF"/>
              </a:solidFill>
              <a:latin typeface="Arial"/>
              <a:ea typeface="Arial"/>
              <a:cs typeface="Arial"/>
              <a:sym typeface="Arial"/>
            </a:endParaRPr>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p:txBody>
      </p:sp>
      <p:grpSp>
        <p:nvGrpSpPr>
          <p:cNvPr id="3428" name="Google Shape;3428;p59"/>
          <p:cNvGrpSpPr/>
          <p:nvPr/>
        </p:nvGrpSpPr>
        <p:grpSpPr>
          <a:xfrm>
            <a:off x="7748969" y="120815"/>
            <a:ext cx="1087769" cy="966879"/>
            <a:chOff x="3963900" y="1535675"/>
            <a:chExt cx="1216200" cy="1216200"/>
          </a:xfrm>
        </p:grpSpPr>
        <p:sp>
          <p:nvSpPr>
            <p:cNvPr id="3429" name="Google Shape;3429;p59"/>
            <p:cNvSpPr/>
            <p:nvPr/>
          </p:nvSpPr>
          <p:spPr>
            <a:xfrm>
              <a:off x="3963900" y="1535675"/>
              <a:ext cx="1216200" cy="1216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0" name="Google Shape;3430;p59"/>
            <p:cNvGrpSpPr/>
            <p:nvPr/>
          </p:nvGrpSpPr>
          <p:grpSpPr>
            <a:xfrm>
              <a:off x="4161046" y="1844190"/>
              <a:ext cx="821908" cy="599170"/>
              <a:chOff x="4154118" y="3868888"/>
              <a:chExt cx="736411" cy="536939"/>
            </a:xfrm>
          </p:grpSpPr>
          <p:sp>
            <p:nvSpPr>
              <p:cNvPr id="3431" name="Google Shape;3431;p59"/>
              <p:cNvSpPr/>
              <p:nvPr/>
            </p:nvSpPr>
            <p:spPr>
              <a:xfrm>
                <a:off x="4154118" y="4006426"/>
                <a:ext cx="352087" cy="399400"/>
              </a:xfrm>
              <a:custGeom>
                <a:rect b="b" l="l" r="r" t="t"/>
                <a:pathLst>
                  <a:path extrusionOk="0" h="4263" w="3758">
                    <a:moveTo>
                      <a:pt x="142" y="0"/>
                    </a:moveTo>
                    <a:cubicBezTo>
                      <a:pt x="132" y="0"/>
                      <a:pt x="122" y="0"/>
                      <a:pt x="112" y="1"/>
                    </a:cubicBezTo>
                    <a:cubicBezTo>
                      <a:pt x="46" y="5"/>
                      <a:pt x="0" y="67"/>
                      <a:pt x="14" y="131"/>
                    </a:cubicBezTo>
                    <a:lnTo>
                      <a:pt x="522" y="2415"/>
                    </a:lnTo>
                    <a:cubicBezTo>
                      <a:pt x="569" y="2640"/>
                      <a:pt x="720" y="2828"/>
                      <a:pt x="927" y="2926"/>
                    </a:cubicBezTo>
                    <a:lnTo>
                      <a:pt x="1848" y="3360"/>
                    </a:lnTo>
                    <a:cubicBezTo>
                      <a:pt x="2040" y="3451"/>
                      <a:pt x="2163" y="3643"/>
                      <a:pt x="2163" y="3855"/>
                    </a:cubicBezTo>
                    <a:lnTo>
                      <a:pt x="2163" y="4263"/>
                    </a:lnTo>
                    <a:lnTo>
                      <a:pt x="3757" y="4263"/>
                    </a:lnTo>
                    <a:lnTo>
                      <a:pt x="3757" y="2526"/>
                    </a:lnTo>
                    <a:cubicBezTo>
                      <a:pt x="3757" y="2352"/>
                      <a:pt x="3677" y="2188"/>
                      <a:pt x="3538" y="2081"/>
                    </a:cubicBezTo>
                    <a:lnTo>
                      <a:pt x="2621" y="1373"/>
                    </a:lnTo>
                    <a:cubicBezTo>
                      <a:pt x="2569" y="1333"/>
                      <a:pt x="2510" y="1315"/>
                      <a:pt x="2451" y="1315"/>
                    </a:cubicBezTo>
                    <a:cubicBezTo>
                      <a:pt x="2330" y="1315"/>
                      <a:pt x="2213" y="1394"/>
                      <a:pt x="2178" y="1525"/>
                    </a:cubicBezTo>
                    <a:cubicBezTo>
                      <a:pt x="2150" y="1629"/>
                      <a:pt x="2186" y="1743"/>
                      <a:pt x="2268" y="1811"/>
                    </a:cubicBezTo>
                    <a:lnTo>
                      <a:pt x="2623" y="2109"/>
                    </a:lnTo>
                    <a:cubicBezTo>
                      <a:pt x="2682" y="2159"/>
                      <a:pt x="2717" y="2232"/>
                      <a:pt x="2717" y="2308"/>
                    </a:cubicBezTo>
                    <a:lnTo>
                      <a:pt x="2717" y="2709"/>
                    </a:lnTo>
                    <a:lnTo>
                      <a:pt x="1275" y="2065"/>
                    </a:lnTo>
                    <a:lnTo>
                      <a:pt x="609" y="321"/>
                    </a:lnTo>
                    <a:cubicBezTo>
                      <a:pt x="535" y="126"/>
                      <a:pt x="347" y="0"/>
                      <a:pt x="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59"/>
              <p:cNvSpPr/>
              <p:nvPr/>
            </p:nvSpPr>
            <p:spPr>
              <a:xfrm>
                <a:off x="4538254" y="4006426"/>
                <a:ext cx="352274" cy="399400"/>
              </a:xfrm>
              <a:custGeom>
                <a:rect b="b" l="l" r="r" t="t"/>
                <a:pathLst>
                  <a:path extrusionOk="0" h="4263" w="3760">
                    <a:moveTo>
                      <a:pt x="3617" y="0"/>
                    </a:moveTo>
                    <a:cubicBezTo>
                      <a:pt x="3412" y="0"/>
                      <a:pt x="3224" y="126"/>
                      <a:pt x="3150" y="321"/>
                    </a:cubicBezTo>
                    <a:lnTo>
                      <a:pt x="2484" y="2065"/>
                    </a:lnTo>
                    <a:lnTo>
                      <a:pt x="1043" y="2709"/>
                    </a:lnTo>
                    <a:lnTo>
                      <a:pt x="1043" y="2308"/>
                    </a:lnTo>
                    <a:cubicBezTo>
                      <a:pt x="1043" y="2232"/>
                      <a:pt x="1077" y="2159"/>
                      <a:pt x="1136" y="2109"/>
                    </a:cubicBezTo>
                    <a:lnTo>
                      <a:pt x="1490" y="1811"/>
                    </a:lnTo>
                    <a:cubicBezTo>
                      <a:pt x="1574" y="1743"/>
                      <a:pt x="1609" y="1629"/>
                      <a:pt x="1581" y="1525"/>
                    </a:cubicBezTo>
                    <a:cubicBezTo>
                      <a:pt x="1546" y="1394"/>
                      <a:pt x="1430" y="1315"/>
                      <a:pt x="1308" y="1315"/>
                    </a:cubicBezTo>
                    <a:cubicBezTo>
                      <a:pt x="1250" y="1315"/>
                      <a:pt x="1190" y="1333"/>
                      <a:pt x="1138" y="1373"/>
                    </a:cubicBezTo>
                    <a:lnTo>
                      <a:pt x="220" y="2081"/>
                    </a:lnTo>
                    <a:cubicBezTo>
                      <a:pt x="82" y="2188"/>
                      <a:pt x="1" y="2352"/>
                      <a:pt x="1" y="2526"/>
                    </a:cubicBezTo>
                    <a:lnTo>
                      <a:pt x="1" y="4263"/>
                    </a:lnTo>
                    <a:lnTo>
                      <a:pt x="1596" y="4263"/>
                    </a:lnTo>
                    <a:lnTo>
                      <a:pt x="1596" y="3855"/>
                    </a:lnTo>
                    <a:cubicBezTo>
                      <a:pt x="1596" y="3643"/>
                      <a:pt x="1719" y="3451"/>
                      <a:pt x="1911" y="3360"/>
                    </a:cubicBezTo>
                    <a:lnTo>
                      <a:pt x="2832" y="2926"/>
                    </a:lnTo>
                    <a:cubicBezTo>
                      <a:pt x="3039" y="2828"/>
                      <a:pt x="3190" y="2640"/>
                      <a:pt x="3237" y="2415"/>
                    </a:cubicBezTo>
                    <a:lnTo>
                      <a:pt x="3745" y="131"/>
                    </a:lnTo>
                    <a:cubicBezTo>
                      <a:pt x="3759" y="67"/>
                      <a:pt x="3713" y="5"/>
                      <a:pt x="3648" y="1"/>
                    </a:cubicBezTo>
                    <a:cubicBezTo>
                      <a:pt x="3637" y="0"/>
                      <a:pt x="3627" y="0"/>
                      <a:pt x="36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59"/>
              <p:cNvSpPr/>
              <p:nvPr/>
            </p:nvSpPr>
            <p:spPr>
              <a:xfrm>
                <a:off x="4436599" y="3868888"/>
                <a:ext cx="171172" cy="249403"/>
              </a:xfrm>
              <a:custGeom>
                <a:rect b="b" l="l" r="r" t="t"/>
                <a:pathLst>
                  <a:path extrusionOk="0" h="2662" w="1827">
                    <a:moveTo>
                      <a:pt x="914" y="1"/>
                    </a:moveTo>
                    <a:cubicBezTo>
                      <a:pt x="914" y="1"/>
                      <a:pt x="0" y="599"/>
                      <a:pt x="0" y="1339"/>
                    </a:cubicBezTo>
                    <a:cubicBezTo>
                      <a:pt x="0" y="2009"/>
                      <a:pt x="337" y="2564"/>
                      <a:pt x="776" y="2661"/>
                    </a:cubicBezTo>
                    <a:cubicBezTo>
                      <a:pt x="724" y="2490"/>
                      <a:pt x="690" y="2225"/>
                      <a:pt x="690" y="1926"/>
                    </a:cubicBezTo>
                    <a:cubicBezTo>
                      <a:pt x="690" y="1411"/>
                      <a:pt x="913" y="991"/>
                      <a:pt x="913" y="991"/>
                    </a:cubicBezTo>
                    <a:cubicBezTo>
                      <a:pt x="913" y="991"/>
                      <a:pt x="1135" y="1410"/>
                      <a:pt x="1135" y="1926"/>
                    </a:cubicBezTo>
                    <a:cubicBezTo>
                      <a:pt x="1135" y="2224"/>
                      <a:pt x="1101" y="2490"/>
                      <a:pt x="1049" y="2661"/>
                    </a:cubicBezTo>
                    <a:cubicBezTo>
                      <a:pt x="1488" y="2564"/>
                      <a:pt x="1825" y="2009"/>
                      <a:pt x="1825" y="1339"/>
                    </a:cubicBezTo>
                    <a:cubicBezTo>
                      <a:pt x="1827" y="599"/>
                      <a:pt x="914" y="1"/>
                      <a:pt x="9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6" name="Shape 3106"/>
        <p:cNvGrpSpPr/>
        <p:nvPr/>
      </p:nvGrpSpPr>
      <p:grpSpPr>
        <a:xfrm>
          <a:off x="0" y="0"/>
          <a:ext cx="0" cy="0"/>
          <a:chOff x="0" y="0"/>
          <a:chExt cx="0" cy="0"/>
        </a:xfrm>
      </p:grpSpPr>
      <p:sp>
        <p:nvSpPr>
          <p:cNvPr id="3107" name="Google Shape;3107;p33"/>
          <p:cNvSpPr txBox="1"/>
          <p:nvPr>
            <p:ph type="title"/>
          </p:nvPr>
        </p:nvSpPr>
        <p:spPr>
          <a:xfrm>
            <a:off x="3948535" y="282478"/>
            <a:ext cx="4875600" cy="124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1) </a:t>
            </a:r>
            <a:r>
              <a:rPr lang="en" sz="3600"/>
              <a:t>Estructura del Código de Aguas</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7" name="Shape 3437"/>
        <p:cNvGrpSpPr/>
        <p:nvPr/>
      </p:nvGrpSpPr>
      <p:grpSpPr>
        <a:xfrm>
          <a:off x="0" y="0"/>
          <a:ext cx="0" cy="0"/>
          <a:chOff x="0" y="0"/>
          <a:chExt cx="0" cy="0"/>
        </a:xfrm>
      </p:grpSpPr>
      <p:sp>
        <p:nvSpPr>
          <p:cNvPr id="3438" name="Google Shape;3438;p60"/>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Requisitos para el Reconocimiento </a:t>
            </a:r>
            <a:br>
              <a:rPr lang="en"/>
            </a:br>
            <a:r>
              <a:rPr lang="en"/>
              <a:t>de Aguas Indígenas</a:t>
            </a:r>
            <a:endParaRPr/>
          </a:p>
        </p:txBody>
      </p:sp>
      <p:sp>
        <p:nvSpPr>
          <p:cNvPr id="3439" name="Google Shape;3439;p60"/>
          <p:cNvSpPr txBox="1"/>
          <p:nvPr>
            <p:ph idx="1" type="body"/>
          </p:nvPr>
        </p:nvSpPr>
        <p:spPr>
          <a:xfrm>
            <a:off x="577450" y="1504100"/>
            <a:ext cx="4794300" cy="3411000"/>
          </a:xfrm>
          <a:prstGeom prst="rect">
            <a:avLst/>
          </a:prstGeom>
        </p:spPr>
        <p:txBody>
          <a:bodyPr anchorCtr="0" anchor="ctr" bIns="91425" lIns="91425" spcFirstLastPara="1" rIns="91425" wrap="square" tIns="91425">
            <a:noAutofit/>
          </a:bodyPr>
          <a:lstStyle/>
          <a:p>
            <a:pPr indent="-330200" lvl="0" marL="457200" rtl="0" algn="just">
              <a:spcBef>
                <a:spcPts val="0"/>
              </a:spcBef>
              <a:spcAft>
                <a:spcPts val="0"/>
              </a:spcAft>
              <a:buSzPts val="1600"/>
              <a:buFont typeface="Montserrat"/>
              <a:buAutoNum type="alphaUcPeriod"/>
            </a:pPr>
            <a:r>
              <a:rPr b="1" lang="en">
                <a:latin typeface="Montserrat"/>
                <a:ea typeface="Montserrat"/>
                <a:cs typeface="Montserrat"/>
                <a:sym typeface="Montserrat"/>
              </a:rPr>
              <a:t>Territorio: </a:t>
            </a:r>
            <a:r>
              <a:rPr lang="en"/>
              <a:t>Lugar de hábitat ancestral y colectivo</a:t>
            </a:r>
            <a:endParaRPr/>
          </a:p>
          <a:p>
            <a:pPr indent="-330200" lvl="0" marL="457200" rtl="0" algn="just">
              <a:spcBef>
                <a:spcPts val="0"/>
              </a:spcBef>
              <a:spcAft>
                <a:spcPts val="0"/>
              </a:spcAft>
              <a:buSzPts val="1600"/>
              <a:buFont typeface="Montserrat"/>
              <a:buAutoNum type="alphaUcPeriod"/>
            </a:pPr>
            <a:r>
              <a:rPr b="1" lang="en">
                <a:latin typeface="Montserrat"/>
                <a:ea typeface="Montserrat"/>
                <a:cs typeface="Montserrat"/>
                <a:sym typeface="Montserrat"/>
              </a:rPr>
              <a:t>Uso consuetudinario de las aguas: </a:t>
            </a:r>
            <a:r>
              <a:rPr lang="en"/>
              <a:t>uso en actividades socioeconómicas vitales para la comunidad, como pastoreo y agricultura</a:t>
            </a:r>
            <a:endParaRPr/>
          </a:p>
          <a:p>
            <a:pPr indent="-330200" lvl="0" marL="457200" rtl="0" algn="just">
              <a:spcBef>
                <a:spcPts val="0"/>
              </a:spcBef>
              <a:spcAft>
                <a:spcPts val="0"/>
              </a:spcAft>
              <a:buSzPts val="1600"/>
              <a:buFont typeface="Montserrat"/>
              <a:buAutoNum type="alphaUcPeriod"/>
            </a:pPr>
            <a:r>
              <a:rPr b="1" lang="en">
                <a:latin typeface="Montserrat"/>
                <a:ea typeface="Montserrat"/>
                <a:cs typeface="Montserrat"/>
                <a:sym typeface="Montserrat"/>
              </a:rPr>
              <a:t>Uso colectivo: </a:t>
            </a:r>
            <a:r>
              <a:rPr lang="en"/>
              <a:t>Se reconoce el derecho a la comunidad toda, no a regantes de manera individual. Caracteres en común entre sus miembros que hace surgir derechos colectivos.</a:t>
            </a:r>
            <a:endParaRPr/>
          </a:p>
          <a:p>
            <a:pPr indent="-330200" lvl="0" marL="457200" rtl="0" algn="just">
              <a:spcBef>
                <a:spcPts val="0"/>
              </a:spcBef>
              <a:spcAft>
                <a:spcPts val="0"/>
              </a:spcAft>
              <a:buSzPts val="1600"/>
              <a:buFont typeface="Montserrat"/>
              <a:buAutoNum type="alphaUcPeriod"/>
            </a:pPr>
            <a:r>
              <a:rPr b="1" lang="en">
                <a:latin typeface="Montserrat"/>
                <a:ea typeface="Montserrat"/>
                <a:cs typeface="Montserrat"/>
                <a:sym typeface="Montserrat"/>
              </a:rPr>
              <a:t>Uso real, material, legítimo</a:t>
            </a:r>
            <a:r>
              <a:rPr lang="en"/>
              <a:t>: Agua debe ser usada en su diario vivir para la realización de actividades de subsistencia, no basta solo con estar en el territorio</a:t>
            </a:r>
            <a:endParaRPr/>
          </a:p>
        </p:txBody>
      </p:sp>
      <p:pic>
        <p:nvPicPr>
          <p:cNvPr id="3440" name="Google Shape;3440;p60"/>
          <p:cNvPicPr preferRelativeResize="0"/>
          <p:nvPr/>
        </p:nvPicPr>
        <p:blipFill rotWithShape="1">
          <a:blip r:embed="rId3">
            <a:alphaModFix/>
          </a:blip>
          <a:srcRect b="0" l="0" r="0" t="16219"/>
          <a:stretch/>
        </p:blipFill>
        <p:spPr>
          <a:xfrm>
            <a:off x="5712175" y="1863013"/>
            <a:ext cx="3214450" cy="2693175"/>
          </a:xfrm>
          <a:prstGeom prst="rect">
            <a:avLst/>
          </a:prstGeom>
          <a:noFill/>
          <a:ln>
            <a:noFill/>
          </a:ln>
        </p:spPr>
      </p:pic>
      <p:grpSp>
        <p:nvGrpSpPr>
          <p:cNvPr id="3441" name="Google Shape;3441;p60"/>
          <p:cNvGrpSpPr/>
          <p:nvPr/>
        </p:nvGrpSpPr>
        <p:grpSpPr>
          <a:xfrm>
            <a:off x="7748969" y="120815"/>
            <a:ext cx="1087769" cy="966879"/>
            <a:chOff x="3963900" y="1535675"/>
            <a:chExt cx="1216200" cy="1216200"/>
          </a:xfrm>
        </p:grpSpPr>
        <p:sp>
          <p:nvSpPr>
            <p:cNvPr id="3442" name="Google Shape;3442;p60"/>
            <p:cNvSpPr/>
            <p:nvPr/>
          </p:nvSpPr>
          <p:spPr>
            <a:xfrm>
              <a:off x="3963900" y="1535675"/>
              <a:ext cx="1216200" cy="1216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3" name="Google Shape;3443;p60"/>
            <p:cNvGrpSpPr/>
            <p:nvPr/>
          </p:nvGrpSpPr>
          <p:grpSpPr>
            <a:xfrm>
              <a:off x="4161046" y="1844190"/>
              <a:ext cx="821908" cy="599170"/>
              <a:chOff x="4154118" y="3868888"/>
              <a:chExt cx="736411" cy="536939"/>
            </a:xfrm>
          </p:grpSpPr>
          <p:sp>
            <p:nvSpPr>
              <p:cNvPr id="3444" name="Google Shape;3444;p60"/>
              <p:cNvSpPr/>
              <p:nvPr/>
            </p:nvSpPr>
            <p:spPr>
              <a:xfrm>
                <a:off x="4154118" y="4006426"/>
                <a:ext cx="352087" cy="399400"/>
              </a:xfrm>
              <a:custGeom>
                <a:rect b="b" l="l" r="r" t="t"/>
                <a:pathLst>
                  <a:path extrusionOk="0" h="4263" w="3758">
                    <a:moveTo>
                      <a:pt x="142" y="0"/>
                    </a:moveTo>
                    <a:cubicBezTo>
                      <a:pt x="132" y="0"/>
                      <a:pt x="122" y="0"/>
                      <a:pt x="112" y="1"/>
                    </a:cubicBezTo>
                    <a:cubicBezTo>
                      <a:pt x="46" y="5"/>
                      <a:pt x="0" y="67"/>
                      <a:pt x="14" y="131"/>
                    </a:cubicBezTo>
                    <a:lnTo>
                      <a:pt x="522" y="2415"/>
                    </a:lnTo>
                    <a:cubicBezTo>
                      <a:pt x="569" y="2640"/>
                      <a:pt x="720" y="2828"/>
                      <a:pt x="927" y="2926"/>
                    </a:cubicBezTo>
                    <a:lnTo>
                      <a:pt x="1848" y="3360"/>
                    </a:lnTo>
                    <a:cubicBezTo>
                      <a:pt x="2040" y="3451"/>
                      <a:pt x="2163" y="3643"/>
                      <a:pt x="2163" y="3855"/>
                    </a:cubicBezTo>
                    <a:lnTo>
                      <a:pt x="2163" y="4263"/>
                    </a:lnTo>
                    <a:lnTo>
                      <a:pt x="3757" y="4263"/>
                    </a:lnTo>
                    <a:lnTo>
                      <a:pt x="3757" y="2526"/>
                    </a:lnTo>
                    <a:cubicBezTo>
                      <a:pt x="3757" y="2352"/>
                      <a:pt x="3677" y="2188"/>
                      <a:pt x="3538" y="2081"/>
                    </a:cubicBezTo>
                    <a:lnTo>
                      <a:pt x="2621" y="1373"/>
                    </a:lnTo>
                    <a:cubicBezTo>
                      <a:pt x="2569" y="1333"/>
                      <a:pt x="2510" y="1315"/>
                      <a:pt x="2451" y="1315"/>
                    </a:cubicBezTo>
                    <a:cubicBezTo>
                      <a:pt x="2330" y="1315"/>
                      <a:pt x="2213" y="1394"/>
                      <a:pt x="2178" y="1525"/>
                    </a:cubicBezTo>
                    <a:cubicBezTo>
                      <a:pt x="2150" y="1629"/>
                      <a:pt x="2186" y="1743"/>
                      <a:pt x="2268" y="1811"/>
                    </a:cubicBezTo>
                    <a:lnTo>
                      <a:pt x="2623" y="2109"/>
                    </a:lnTo>
                    <a:cubicBezTo>
                      <a:pt x="2682" y="2159"/>
                      <a:pt x="2717" y="2232"/>
                      <a:pt x="2717" y="2308"/>
                    </a:cubicBezTo>
                    <a:lnTo>
                      <a:pt x="2717" y="2709"/>
                    </a:lnTo>
                    <a:lnTo>
                      <a:pt x="1275" y="2065"/>
                    </a:lnTo>
                    <a:lnTo>
                      <a:pt x="609" y="321"/>
                    </a:lnTo>
                    <a:cubicBezTo>
                      <a:pt x="535" y="126"/>
                      <a:pt x="347" y="0"/>
                      <a:pt x="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60"/>
              <p:cNvSpPr/>
              <p:nvPr/>
            </p:nvSpPr>
            <p:spPr>
              <a:xfrm>
                <a:off x="4538254" y="4006426"/>
                <a:ext cx="352274" cy="399400"/>
              </a:xfrm>
              <a:custGeom>
                <a:rect b="b" l="l" r="r" t="t"/>
                <a:pathLst>
                  <a:path extrusionOk="0" h="4263" w="3760">
                    <a:moveTo>
                      <a:pt x="3617" y="0"/>
                    </a:moveTo>
                    <a:cubicBezTo>
                      <a:pt x="3412" y="0"/>
                      <a:pt x="3224" y="126"/>
                      <a:pt x="3150" y="321"/>
                    </a:cubicBezTo>
                    <a:lnTo>
                      <a:pt x="2484" y="2065"/>
                    </a:lnTo>
                    <a:lnTo>
                      <a:pt x="1043" y="2709"/>
                    </a:lnTo>
                    <a:lnTo>
                      <a:pt x="1043" y="2308"/>
                    </a:lnTo>
                    <a:cubicBezTo>
                      <a:pt x="1043" y="2232"/>
                      <a:pt x="1077" y="2159"/>
                      <a:pt x="1136" y="2109"/>
                    </a:cubicBezTo>
                    <a:lnTo>
                      <a:pt x="1490" y="1811"/>
                    </a:lnTo>
                    <a:cubicBezTo>
                      <a:pt x="1574" y="1743"/>
                      <a:pt x="1609" y="1629"/>
                      <a:pt x="1581" y="1525"/>
                    </a:cubicBezTo>
                    <a:cubicBezTo>
                      <a:pt x="1546" y="1394"/>
                      <a:pt x="1430" y="1315"/>
                      <a:pt x="1308" y="1315"/>
                    </a:cubicBezTo>
                    <a:cubicBezTo>
                      <a:pt x="1250" y="1315"/>
                      <a:pt x="1190" y="1333"/>
                      <a:pt x="1138" y="1373"/>
                    </a:cubicBezTo>
                    <a:lnTo>
                      <a:pt x="220" y="2081"/>
                    </a:lnTo>
                    <a:cubicBezTo>
                      <a:pt x="82" y="2188"/>
                      <a:pt x="1" y="2352"/>
                      <a:pt x="1" y="2526"/>
                    </a:cubicBezTo>
                    <a:lnTo>
                      <a:pt x="1" y="4263"/>
                    </a:lnTo>
                    <a:lnTo>
                      <a:pt x="1596" y="4263"/>
                    </a:lnTo>
                    <a:lnTo>
                      <a:pt x="1596" y="3855"/>
                    </a:lnTo>
                    <a:cubicBezTo>
                      <a:pt x="1596" y="3643"/>
                      <a:pt x="1719" y="3451"/>
                      <a:pt x="1911" y="3360"/>
                    </a:cubicBezTo>
                    <a:lnTo>
                      <a:pt x="2832" y="2926"/>
                    </a:lnTo>
                    <a:cubicBezTo>
                      <a:pt x="3039" y="2828"/>
                      <a:pt x="3190" y="2640"/>
                      <a:pt x="3237" y="2415"/>
                    </a:cubicBezTo>
                    <a:lnTo>
                      <a:pt x="3745" y="131"/>
                    </a:lnTo>
                    <a:cubicBezTo>
                      <a:pt x="3759" y="67"/>
                      <a:pt x="3713" y="5"/>
                      <a:pt x="3648" y="1"/>
                    </a:cubicBezTo>
                    <a:cubicBezTo>
                      <a:pt x="3637" y="0"/>
                      <a:pt x="3627" y="0"/>
                      <a:pt x="36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60"/>
              <p:cNvSpPr/>
              <p:nvPr/>
            </p:nvSpPr>
            <p:spPr>
              <a:xfrm>
                <a:off x="4436599" y="3868888"/>
                <a:ext cx="171172" cy="249403"/>
              </a:xfrm>
              <a:custGeom>
                <a:rect b="b" l="l" r="r" t="t"/>
                <a:pathLst>
                  <a:path extrusionOk="0" h="2662" w="1827">
                    <a:moveTo>
                      <a:pt x="914" y="1"/>
                    </a:moveTo>
                    <a:cubicBezTo>
                      <a:pt x="914" y="1"/>
                      <a:pt x="0" y="599"/>
                      <a:pt x="0" y="1339"/>
                    </a:cubicBezTo>
                    <a:cubicBezTo>
                      <a:pt x="0" y="2009"/>
                      <a:pt x="337" y="2564"/>
                      <a:pt x="776" y="2661"/>
                    </a:cubicBezTo>
                    <a:cubicBezTo>
                      <a:pt x="724" y="2490"/>
                      <a:pt x="690" y="2225"/>
                      <a:pt x="690" y="1926"/>
                    </a:cubicBezTo>
                    <a:cubicBezTo>
                      <a:pt x="690" y="1411"/>
                      <a:pt x="913" y="991"/>
                      <a:pt x="913" y="991"/>
                    </a:cubicBezTo>
                    <a:cubicBezTo>
                      <a:pt x="913" y="991"/>
                      <a:pt x="1135" y="1410"/>
                      <a:pt x="1135" y="1926"/>
                    </a:cubicBezTo>
                    <a:cubicBezTo>
                      <a:pt x="1135" y="2224"/>
                      <a:pt x="1101" y="2490"/>
                      <a:pt x="1049" y="2661"/>
                    </a:cubicBezTo>
                    <a:cubicBezTo>
                      <a:pt x="1488" y="2564"/>
                      <a:pt x="1825" y="2009"/>
                      <a:pt x="1825" y="1339"/>
                    </a:cubicBezTo>
                    <a:cubicBezTo>
                      <a:pt x="1827" y="599"/>
                      <a:pt x="914" y="1"/>
                      <a:pt x="9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0" name="Shape 3450"/>
        <p:cNvGrpSpPr/>
        <p:nvPr/>
      </p:nvGrpSpPr>
      <p:grpSpPr>
        <a:xfrm>
          <a:off x="0" y="0"/>
          <a:ext cx="0" cy="0"/>
          <a:chOff x="0" y="0"/>
          <a:chExt cx="0" cy="0"/>
        </a:xfrm>
      </p:grpSpPr>
      <p:sp>
        <p:nvSpPr>
          <p:cNvPr id="3451" name="Google Shape;3451;p61"/>
          <p:cNvSpPr txBox="1"/>
          <p:nvPr>
            <p:ph idx="5" type="title"/>
          </p:nvPr>
        </p:nvSpPr>
        <p:spPr>
          <a:xfrm>
            <a:off x="628988" y="987150"/>
            <a:ext cx="48510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4) </a:t>
            </a:r>
            <a:r>
              <a:rPr b="1" lang="en" sz="3600">
                <a:latin typeface="Montserrat"/>
                <a:ea typeface="Montserrat"/>
                <a:cs typeface="Montserrat"/>
                <a:sym typeface="Montserrat"/>
              </a:rPr>
              <a:t>Organizaciones de usuarios</a:t>
            </a:r>
            <a:endParaRPr sz="3600"/>
          </a:p>
        </p:txBody>
      </p:sp>
      <p:grpSp>
        <p:nvGrpSpPr>
          <p:cNvPr id="3452" name="Google Shape;3452;p61"/>
          <p:cNvGrpSpPr/>
          <p:nvPr/>
        </p:nvGrpSpPr>
        <p:grpSpPr>
          <a:xfrm>
            <a:off x="6246538" y="1798229"/>
            <a:ext cx="1660672" cy="1547043"/>
            <a:chOff x="4856071" y="1482694"/>
            <a:chExt cx="1219200" cy="1219200"/>
          </a:xfrm>
        </p:grpSpPr>
        <p:sp>
          <p:nvSpPr>
            <p:cNvPr id="3453" name="Google Shape;3453;p61"/>
            <p:cNvSpPr/>
            <p:nvPr/>
          </p:nvSpPr>
          <p:spPr>
            <a:xfrm>
              <a:off x="4856071"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54" name="Google Shape;3454;p61"/>
            <p:cNvGrpSpPr/>
            <p:nvPr/>
          </p:nvGrpSpPr>
          <p:grpSpPr>
            <a:xfrm>
              <a:off x="5258032" y="1784625"/>
              <a:ext cx="415286" cy="618996"/>
              <a:chOff x="6676742" y="1384737"/>
              <a:chExt cx="308671" cy="451229"/>
            </a:xfrm>
          </p:grpSpPr>
          <p:sp>
            <p:nvSpPr>
              <p:cNvPr id="3455" name="Google Shape;3455;p61"/>
              <p:cNvSpPr/>
              <p:nvPr/>
            </p:nvSpPr>
            <p:spPr>
              <a:xfrm>
                <a:off x="6676742" y="1384737"/>
                <a:ext cx="308671" cy="45122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61"/>
              <p:cNvSpPr/>
              <p:nvPr/>
            </p:nvSpPr>
            <p:spPr>
              <a:xfrm>
                <a:off x="6799107" y="1554518"/>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0" name="Shape 3460"/>
        <p:cNvGrpSpPr/>
        <p:nvPr/>
      </p:nvGrpSpPr>
      <p:grpSpPr>
        <a:xfrm>
          <a:off x="0" y="0"/>
          <a:ext cx="0" cy="0"/>
          <a:chOff x="0" y="0"/>
          <a:chExt cx="0" cy="0"/>
        </a:xfrm>
      </p:grpSpPr>
      <p:sp>
        <p:nvSpPr>
          <p:cNvPr id="3461" name="Google Shape;3461;p62"/>
          <p:cNvSpPr txBox="1"/>
          <p:nvPr>
            <p:ph type="title"/>
          </p:nvPr>
        </p:nvSpPr>
        <p:spPr>
          <a:xfrm>
            <a:off x="715675" y="902600"/>
            <a:ext cx="3849600" cy="53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Gestión comunitaria del agua</a:t>
            </a:r>
            <a:endParaRPr/>
          </a:p>
        </p:txBody>
      </p:sp>
      <p:sp>
        <p:nvSpPr>
          <p:cNvPr id="3462" name="Google Shape;3462;p62"/>
          <p:cNvSpPr txBox="1"/>
          <p:nvPr>
            <p:ph idx="1" type="subTitle"/>
          </p:nvPr>
        </p:nvSpPr>
        <p:spPr>
          <a:xfrm>
            <a:off x="1225375" y="1658075"/>
            <a:ext cx="3339900" cy="2990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Base de la regulación de las aguas.</a:t>
            </a:r>
            <a:endParaRPr/>
          </a:p>
          <a:p>
            <a:pPr indent="-330200" lvl="0" marL="457200" rtl="0" algn="l">
              <a:spcBef>
                <a:spcPts val="0"/>
              </a:spcBef>
              <a:spcAft>
                <a:spcPts val="0"/>
              </a:spcAft>
              <a:buSzPts val="1600"/>
              <a:buChar char="●"/>
            </a:pPr>
            <a:r>
              <a:rPr lang="en"/>
              <a:t>Lógica comunitaria de los bienes comunes.</a:t>
            </a:r>
            <a:endParaRPr/>
          </a:p>
          <a:p>
            <a:pPr indent="-330200" lvl="0" marL="457200" rtl="0" algn="l">
              <a:spcBef>
                <a:spcPts val="0"/>
              </a:spcBef>
              <a:spcAft>
                <a:spcPts val="0"/>
              </a:spcAft>
              <a:buSzPts val="1600"/>
              <a:buChar char="●"/>
            </a:pPr>
            <a:r>
              <a:rPr lang="en"/>
              <a:t>Autogestión</a:t>
            </a:r>
            <a:endParaRPr/>
          </a:p>
          <a:p>
            <a:pPr indent="-330200" lvl="0" marL="457200" rtl="0" algn="l">
              <a:spcBef>
                <a:spcPts val="0"/>
              </a:spcBef>
              <a:spcAft>
                <a:spcPts val="0"/>
              </a:spcAft>
              <a:buSzPts val="1600"/>
              <a:buChar char="●"/>
            </a:pPr>
            <a:r>
              <a:rPr lang="en"/>
              <a:t>Función pública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Gestión de usuarios:</a:t>
            </a:r>
            <a:endParaRPr/>
          </a:p>
          <a:p>
            <a:pPr indent="-323850" lvl="0" marL="457200" rtl="0" algn="l">
              <a:lnSpc>
                <a:spcPct val="115000"/>
              </a:lnSpc>
              <a:spcBef>
                <a:spcPts val="1000"/>
              </a:spcBef>
              <a:spcAft>
                <a:spcPts val="0"/>
              </a:spcAft>
              <a:buSzPts val="1500"/>
              <a:buChar char="○"/>
            </a:pPr>
            <a:r>
              <a:rPr lang="en"/>
              <a:t>Río Mapocho 1770</a:t>
            </a:r>
            <a:endParaRPr/>
          </a:p>
          <a:p>
            <a:pPr indent="-323850" lvl="0" marL="457200" rtl="0" algn="l">
              <a:lnSpc>
                <a:spcPct val="115000"/>
              </a:lnSpc>
              <a:spcBef>
                <a:spcPts val="0"/>
              </a:spcBef>
              <a:spcAft>
                <a:spcPts val="0"/>
              </a:spcAft>
              <a:buSzPts val="1500"/>
              <a:buChar char="○"/>
            </a:pPr>
            <a:r>
              <a:rPr lang="en"/>
              <a:t>Canalistas de Maipo 1827</a:t>
            </a:r>
            <a:endParaRPr/>
          </a:p>
        </p:txBody>
      </p:sp>
      <p:pic>
        <p:nvPicPr>
          <p:cNvPr descr="im01" id="3463" name="Google Shape;3463;p62"/>
          <p:cNvPicPr preferRelativeResize="0"/>
          <p:nvPr/>
        </p:nvPicPr>
        <p:blipFill rotWithShape="1">
          <a:blip r:embed="rId3">
            <a:alphaModFix/>
          </a:blip>
          <a:srcRect b="-236" l="25424" r="23285" t="9384"/>
          <a:stretch/>
        </p:blipFill>
        <p:spPr>
          <a:xfrm>
            <a:off x="4855525" y="902600"/>
            <a:ext cx="3339900" cy="3327600"/>
          </a:xfrm>
          <a:prstGeom prst="ellipse">
            <a:avLst/>
          </a:prstGeom>
          <a:noFill/>
          <a:ln cap="flat" cmpd="sng" w="76200">
            <a:solidFill>
              <a:schemeClr val="dk1"/>
            </a:solidFill>
            <a:prstDash val="solid"/>
            <a:round/>
            <a:headEnd len="sm" w="sm" type="none"/>
            <a:tailEnd len="sm" w="sm" type="none"/>
          </a:ln>
        </p:spPr>
      </p:pic>
      <p:grpSp>
        <p:nvGrpSpPr>
          <p:cNvPr id="3464" name="Google Shape;3464;p62"/>
          <p:cNvGrpSpPr/>
          <p:nvPr/>
        </p:nvGrpSpPr>
        <p:grpSpPr>
          <a:xfrm flipH="1">
            <a:off x="5158074" y="9"/>
            <a:ext cx="3985907" cy="3918269"/>
            <a:chOff x="2524675" y="238075"/>
            <a:chExt cx="1178600" cy="1158600"/>
          </a:xfrm>
        </p:grpSpPr>
        <p:sp>
          <p:nvSpPr>
            <p:cNvPr id="3465" name="Google Shape;3465;p62"/>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62"/>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62"/>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62"/>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62"/>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62"/>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62"/>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62"/>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62"/>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62"/>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62"/>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62"/>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62"/>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62"/>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62"/>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62"/>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62"/>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62"/>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62"/>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62"/>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62"/>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62"/>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62"/>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62"/>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62"/>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62"/>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62"/>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62"/>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62"/>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62"/>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62"/>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62"/>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62"/>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62"/>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62"/>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62"/>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62"/>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62"/>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62"/>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62"/>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62"/>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62"/>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62"/>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62"/>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62"/>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62"/>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62"/>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62"/>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62"/>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62"/>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62"/>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62"/>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62"/>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62"/>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9" name="Google Shape;3519;p62"/>
          <p:cNvGrpSpPr/>
          <p:nvPr/>
        </p:nvGrpSpPr>
        <p:grpSpPr>
          <a:xfrm>
            <a:off x="5853762" y="819123"/>
            <a:ext cx="19672" cy="7951"/>
            <a:chOff x="2641197" y="2434951"/>
            <a:chExt cx="6395" cy="2585"/>
          </a:xfrm>
        </p:grpSpPr>
        <p:sp>
          <p:nvSpPr>
            <p:cNvPr id="3520" name="Google Shape;3520;p62"/>
            <p:cNvSpPr/>
            <p:nvPr/>
          </p:nvSpPr>
          <p:spPr>
            <a:xfrm>
              <a:off x="2641197" y="2436293"/>
              <a:ext cx="2585" cy="1243"/>
            </a:xfrm>
            <a:custGeom>
              <a:rect b="b" l="l" r="r" t="t"/>
              <a:pathLst>
                <a:path extrusionOk="0" h="75" w="156">
                  <a:moveTo>
                    <a:pt x="75" y="1"/>
                  </a:moveTo>
                  <a:cubicBezTo>
                    <a:pt x="75" y="1"/>
                    <a:pt x="75" y="75"/>
                    <a:pt x="1" y="75"/>
                  </a:cubicBezTo>
                  <a:cubicBezTo>
                    <a:pt x="75" y="75"/>
                    <a:pt x="75" y="1"/>
                    <a:pt x="156" y="1"/>
                  </a:cubicBezTo>
                  <a:close/>
                </a:path>
              </a:pathLst>
            </a:custGeom>
            <a:solidFill>
              <a:srgbClr val="6FBC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62"/>
            <p:cNvSpPr/>
            <p:nvPr/>
          </p:nvSpPr>
          <p:spPr>
            <a:xfrm>
              <a:off x="2643765" y="2434951"/>
              <a:ext cx="3827" cy="1359"/>
            </a:xfrm>
            <a:custGeom>
              <a:rect b="b" l="l" r="r" t="t"/>
              <a:pathLst>
                <a:path extrusionOk="0" h="82" w="231">
                  <a:moveTo>
                    <a:pt x="230" y="1"/>
                  </a:moveTo>
                  <a:cubicBezTo>
                    <a:pt x="156" y="1"/>
                    <a:pt x="75" y="1"/>
                    <a:pt x="1" y="82"/>
                  </a:cubicBezTo>
                  <a:cubicBezTo>
                    <a:pt x="75" y="82"/>
                    <a:pt x="156" y="1"/>
                    <a:pt x="230" y="1"/>
                  </a:cubicBezTo>
                  <a:close/>
                </a:path>
              </a:pathLst>
            </a:custGeom>
            <a:solidFill>
              <a:srgbClr val="6FBC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5" name="Shape 3525"/>
        <p:cNvGrpSpPr/>
        <p:nvPr/>
      </p:nvGrpSpPr>
      <p:grpSpPr>
        <a:xfrm>
          <a:off x="0" y="0"/>
          <a:ext cx="0" cy="0"/>
          <a:chOff x="0" y="0"/>
          <a:chExt cx="0" cy="0"/>
        </a:xfrm>
      </p:grpSpPr>
      <p:sp>
        <p:nvSpPr>
          <p:cNvPr id="3526" name="Google Shape;3526;p63"/>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Organizaciones de usuarios de agua</a:t>
            </a:r>
            <a:endParaRPr b="0">
              <a:latin typeface="Montserrat Black"/>
              <a:ea typeface="Montserrat Black"/>
              <a:cs typeface="Montserrat Black"/>
              <a:sym typeface="Montserrat Black"/>
            </a:endParaRPr>
          </a:p>
        </p:txBody>
      </p:sp>
      <p:sp>
        <p:nvSpPr>
          <p:cNvPr id="3527" name="Google Shape;3527;p63"/>
          <p:cNvSpPr txBox="1"/>
          <p:nvPr>
            <p:ph idx="1" type="subTitle"/>
          </p:nvPr>
        </p:nvSpPr>
        <p:spPr>
          <a:xfrm>
            <a:off x="3689250" y="2870375"/>
            <a:ext cx="1765500" cy="44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Asociación de Canalistas</a:t>
            </a:r>
            <a:endParaRPr/>
          </a:p>
        </p:txBody>
      </p:sp>
      <p:sp>
        <p:nvSpPr>
          <p:cNvPr id="3528" name="Google Shape;3528;p63"/>
          <p:cNvSpPr txBox="1"/>
          <p:nvPr>
            <p:ph idx="3" type="subTitle"/>
          </p:nvPr>
        </p:nvSpPr>
        <p:spPr>
          <a:xfrm>
            <a:off x="6266775" y="2870375"/>
            <a:ext cx="1765500" cy="44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Juntas de Vigilancia</a:t>
            </a:r>
            <a:endParaRPr/>
          </a:p>
        </p:txBody>
      </p:sp>
      <p:sp>
        <p:nvSpPr>
          <p:cNvPr id="3529" name="Google Shape;3529;p63"/>
          <p:cNvSpPr txBox="1"/>
          <p:nvPr>
            <p:ph idx="4" type="subTitle"/>
          </p:nvPr>
        </p:nvSpPr>
        <p:spPr>
          <a:xfrm>
            <a:off x="6057825" y="3218169"/>
            <a:ext cx="2183400" cy="76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530" name="Google Shape;3530;p63"/>
          <p:cNvSpPr txBox="1"/>
          <p:nvPr>
            <p:ph idx="5" type="subTitle"/>
          </p:nvPr>
        </p:nvSpPr>
        <p:spPr>
          <a:xfrm>
            <a:off x="1111725" y="2870375"/>
            <a:ext cx="1765500" cy="44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Comunidad de Aguas</a:t>
            </a:r>
            <a:endParaRPr/>
          </a:p>
          <a:p>
            <a:pPr indent="0" lvl="0" marL="0" rtl="0" algn="ctr">
              <a:spcBef>
                <a:spcPts val="0"/>
              </a:spcBef>
              <a:spcAft>
                <a:spcPts val="0"/>
              </a:spcAft>
              <a:buNone/>
            </a:pPr>
            <a:r>
              <a:rPr lang="en"/>
              <a:t>(y Comunidad de Aguas Subterráneas)</a:t>
            </a:r>
            <a:endParaRPr/>
          </a:p>
        </p:txBody>
      </p:sp>
      <p:sp>
        <p:nvSpPr>
          <p:cNvPr id="3531" name="Google Shape;3531;p63"/>
          <p:cNvSpPr/>
          <p:nvPr/>
        </p:nvSpPr>
        <p:spPr>
          <a:xfrm>
            <a:off x="1384875" y="159657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63"/>
          <p:cNvSpPr/>
          <p:nvPr/>
        </p:nvSpPr>
        <p:spPr>
          <a:xfrm>
            <a:off x="3962400" y="159657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63"/>
          <p:cNvSpPr/>
          <p:nvPr/>
        </p:nvSpPr>
        <p:spPr>
          <a:xfrm>
            <a:off x="6539925" y="159657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63"/>
          <p:cNvSpPr/>
          <p:nvPr/>
        </p:nvSpPr>
        <p:spPr>
          <a:xfrm>
            <a:off x="7072195" y="2084220"/>
            <a:ext cx="155592" cy="36152"/>
          </a:xfrm>
          <a:custGeom>
            <a:rect b="b" l="l" r="r" t="t"/>
            <a:pathLst>
              <a:path extrusionOk="0" h="2432" w="10467">
                <a:moveTo>
                  <a:pt x="344" y="0"/>
                </a:moveTo>
                <a:cubicBezTo>
                  <a:pt x="166" y="0"/>
                  <a:pt x="0" y="110"/>
                  <a:pt x="27" y="331"/>
                </a:cubicBezTo>
                <a:cubicBezTo>
                  <a:pt x="137" y="1322"/>
                  <a:pt x="745" y="2313"/>
                  <a:pt x="1789" y="2423"/>
                </a:cubicBezTo>
                <a:cubicBezTo>
                  <a:pt x="1848" y="2429"/>
                  <a:pt x="1906" y="2432"/>
                  <a:pt x="1962" y="2432"/>
                </a:cubicBezTo>
                <a:cubicBezTo>
                  <a:pt x="2439" y="2432"/>
                  <a:pt x="2788" y="2221"/>
                  <a:pt x="3009" y="1903"/>
                </a:cubicBezTo>
                <a:lnTo>
                  <a:pt x="3009" y="1903"/>
                </a:lnTo>
                <a:cubicBezTo>
                  <a:pt x="3235" y="2181"/>
                  <a:pt x="3561" y="2372"/>
                  <a:pt x="3991" y="2423"/>
                </a:cubicBezTo>
                <a:cubicBezTo>
                  <a:pt x="4042" y="2428"/>
                  <a:pt x="4092" y="2431"/>
                  <a:pt x="4141" y="2431"/>
                </a:cubicBezTo>
                <a:cubicBezTo>
                  <a:pt x="4653" y="2431"/>
                  <a:pt x="5019" y="2142"/>
                  <a:pt x="5256" y="1753"/>
                </a:cubicBezTo>
                <a:lnTo>
                  <a:pt x="5256" y="1753"/>
                </a:lnTo>
                <a:cubicBezTo>
                  <a:pt x="5505" y="2062"/>
                  <a:pt x="5872" y="2255"/>
                  <a:pt x="6361" y="2255"/>
                </a:cubicBezTo>
                <a:cubicBezTo>
                  <a:pt x="6390" y="2257"/>
                  <a:pt x="6418" y="2258"/>
                  <a:pt x="6447" y="2258"/>
                </a:cubicBezTo>
                <a:cubicBezTo>
                  <a:pt x="6908" y="2258"/>
                  <a:pt x="7268" y="2038"/>
                  <a:pt x="7507" y="1712"/>
                </a:cubicBezTo>
                <a:lnTo>
                  <a:pt x="7507" y="1712"/>
                </a:lnTo>
                <a:cubicBezTo>
                  <a:pt x="7741" y="2038"/>
                  <a:pt x="8098" y="2255"/>
                  <a:pt x="8616" y="2255"/>
                </a:cubicBezTo>
                <a:cubicBezTo>
                  <a:pt x="9554" y="2255"/>
                  <a:pt x="10268" y="1322"/>
                  <a:pt x="10435" y="441"/>
                </a:cubicBezTo>
                <a:cubicBezTo>
                  <a:pt x="10467" y="180"/>
                  <a:pt x="10248" y="15"/>
                  <a:pt x="10041" y="15"/>
                </a:cubicBezTo>
                <a:cubicBezTo>
                  <a:pt x="9899" y="15"/>
                  <a:pt x="9762" y="94"/>
                  <a:pt x="9717" y="273"/>
                </a:cubicBezTo>
                <a:cubicBezTo>
                  <a:pt x="9590" y="972"/>
                  <a:pt x="9007" y="1506"/>
                  <a:pt x="8524" y="1506"/>
                </a:cubicBezTo>
                <a:cubicBezTo>
                  <a:pt x="8181" y="1506"/>
                  <a:pt x="7889" y="1236"/>
                  <a:pt x="7849" y="563"/>
                </a:cubicBezTo>
                <a:lnTo>
                  <a:pt x="7849" y="563"/>
                </a:lnTo>
                <a:cubicBezTo>
                  <a:pt x="7848" y="540"/>
                  <a:pt x="7847" y="517"/>
                  <a:pt x="7845" y="494"/>
                </a:cubicBezTo>
                <a:cubicBezTo>
                  <a:pt x="7845" y="273"/>
                  <a:pt x="7667" y="163"/>
                  <a:pt x="7488" y="163"/>
                </a:cubicBezTo>
                <a:cubicBezTo>
                  <a:pt x="7310" y="163"/>
                  <a:pt x="7132" y="273"/>
                  <a:pt x="7132" y="494"/>
                </a:cubicBezTo>
                <a:cubicBezTo>
                  <a:pt x="7132" y="494"/>
                  <a:pt x="7132" y="494"/>
                  <a:pt x="7132" y="494"/>
                </a:cubicBezTo>
                <a:lnTo>
                  <a:pt x="7132" y="494"/>
                </a:lnTo>
                <a:cubicBezTo>
                  <a:pt x="7160" y="1169"/>
                  <a:pt x="6736" y="1531"/>
                  <a:pt x="6325" y="1531"/>
                </a:cubicBezTo>
                <a:cubicBezTo>
                  <a:pt x="5965" y="1531"/>
                  <a:pt x="5615" y="1252"/>
                  <a:pt x="5590" y="661"/>
                </a:cubicBezTo>
                <a:cubicBezTo>
                  <a:pt x="5561" y="412"/>
                  <a:pt x="5382" y="288"/>
                  <a:pt x="5210" y="288"/>
                </a:cubicBezTo>
                <a:cubicBezTo>
                  <a:pt x="5037" y="288"/>
                  <a:pt x="4872" y="412"/>
                  <a:pt x="4872" y="661"/>
                </a:cubicBezTo>
                <a:cubicBezTo>
                  <a:pt x="4846" y="1322"/>
                  <a:pt x="4447" y="1652"/>
                  <a:pt x="4055" y="1652"/>
                </a:cubicBezTo>
                <a:cubicBezTo>
                  <a:pt x="3708" y="1652"/>
                  <a:pt x="3366" y="1393"/>
                  <a:pt x="3292" y="875"/>
                </a:cubicBezTo>
                <a:lnTo>
                  <a:pt x="3292" y="875"/>
                </a:lnTo>
                <a:cubicBezTo>
                  <a:pt x="3291" y="804"/>
                  <a:pt x="3286" y="732"/>
                  <a:pt x="3277" y="661"/>
                </a:cubicBezTo>
                <a:cubicBezTo>
                  <a:pt x="3277" y="434"/>
                  <a:pt x="3102" y="309"/>
                  <a:pt x="2932" y="309"/>
                </a:cubicBezTo>
                <a:cubicBezTo>
                  <a:pt x="2772" y="309"/>
                  <a:pt x="2617" y="420"/>
                  <a:pt x="2617" y="661"/>
                </a:cubicBezTo>
                <a:cubicBezTo>
                  <a:pt x="2617" y="743"/>
                  <a:pt x="2621" y="824"/>
                  <a:pt x="2628" y="904"/>
                </a:cubicBezTo>
                <a:lnTo>
                  <a:pt x="2628" y="904"/>
                </a:lnTo>
                <a:cubicBezTo>
                  <a:pt x="2625" y="1363"/>
                  <a:pt x="2462" y="1762"/>
                  <a:pt x="1899" y="1762"/>
                </a:cubicBezTo>
                <a:cubicBezTo>
                  <a:pt x="1185" y="1705"/>
                  <a:pt x="798" y="934"/>
                  <a:pt x="745" y="331"/>
                </a:cubicBezTo>
                <a:cubicBezTo>
                  <a:pt x="716" y="110"/>
                  <a:pt x="523" y="0"/>
                  <a:pt x="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35" name="Google Shape;3535;p63"/>
          <p:cNvGrpSpPr/>
          <p:nvPr/>
        </p:nvGrpSpPr>
        <p:grpSpPr>
          <a:xfrm>
            <a:off x="4194512" y="1856742"/>
            <a:ext cx="754985" cy="698832"/>
            <a:chOff x="-16794250" y="4058225"/>
            <a:chExt cx="305625" cy="304025"/>
          </a:xfrm>
        </p:grpSpPr>
        <p:sp>
          <p:nvSpPr>
            <p:cNvPr id="3536" name="Google Shape;3536;p63"/>
            <p:cNvSpPr/>
            <p:nvPr/>
          </p:nvSpPr>
          <p:spPr>
            <a:xfrm>
              <a:off x="-16793475" y="4309475"/>
              <a:ext cx="70925" cy="17350"/>
            </a:xfrm>
            <a:custGeom>
              <a:rect b="b" l="l" r="r" t="t"/>
              <a:pathLst>
                <a:path extrusionOk="0" h="694" w="2837">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63"/>
            <p:cNvSpPr/>
            <p:nvPr/>
          </p:nvSpPr>
          <p:spPr>
            <a:xfrm>
              <a:off x="-16758025" y="4344900"/>
              <a:ext cx="89800" cy="17350"/>
            </a:xfrm>
            <a:custGeom>
              <a:rect b="b" l="l" r="r" t="t"/>
              <a:pathLst>
                <a:path extrusionOk="0" h="694" w="3592">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63"/>
            <p:cNvSpPr/>
            <p:nvPr/>
          </p:nvSpPr>
          <p:spPr>
            <a:xfrm>
              <a:off x="-16615475" y="4344900"/>
              <a:ext cx="89825" cy="17350"/>
            </a:xfrm>
            <a:custGeom>
              <a:rect b="b" l="l" r="r" t="t"/>
              <a:pathLst>
                <a:path extrusionOk="0" h="694" w="3593">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63"/>
            <p:cNvSpPr/>
            <p:nvPr/>
          </p:nvSpPr>
          <p:spPr>
            <a:xfrm>
              <a:off x="-16561900" y="4309475"/>
              <a:ext cx="71700" cy="17350"/>
            </a:xfrm>
            <a:custGeom>
              <a:rect b="b" l="l" r="r" t="t"/>
              <a:pathLst>
                <a:path extrusionOk="0" h="694" w="2868">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63"/>
            <p:cNvSpPr/>
            <p:nvPr/>
          </p:nvSpPr>
          <p:spPr>
            <a:xfrm>
              <a:off x="-16704475" y="4309475"/>
              <a:ext cx="125275" cy="17350"/>
            </a:xfrm>
            <a:custGeom>
              <a:rect b="b" l="l" r="r" t="t"/>
              <a:pathLst>
                <a:path extrusionOk="0" h="694" w="5011">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63"/>
            <p:cNvSpPr/>
            <p:nvPr/>
          </p:nvSpPr>
          <p:spPr>
            <a:xfrm>
              <a:off x="-16704475" y="4074750"/>
              <a:ext cx="126050" cy="165425"/>
            </a:xfrm>
            <a:custGeom>
              <a:rect b="b" l="l" r="r" t="t"/>
              <a:pathLst>
                <a:path extrusionOk="0" h="6617" w="5042">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63"/>
            <p:cNvSpPr/>
            <p:nvPr/>
          </p:nvSpPr>
          <p:spPr>
            <a:xfrm>
              <a:off x="-16725725" y="4237800"/>
              <a:ext cx="164625" cy="53575"/>
            </a:xfrm>
            <a:custGeom>
              <a:rect b="b" l="l" r="r" t="t"/>
              <a:pathLst>
                <a:path extrusionOk="0" h="2143" w="6585">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63"/>
            <p:cNvSpPr/>
            <p:nvPr/>
          </p:nvSpPr>
          <p:spPr>
            <a:xfrm>
              <a:off x="-16559550" y="4058225"/>
              <a:ext cx="70925" cy="233150"/>
            </a:xfrm>
            <a:custGeom>
              <a:rect b="b" l="l" r="r" t="t"/>
              <a:pathLst>
                <a:path extrusionOk="0" h="9326" w="2837">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63"/>
            <p:cNvSpPr/>
            <p:nvPr/>
          </p:nvSpPr>
          <p:spPr>
            <a:xfrm>
              <a:off x="-16794250" y="4059000"/>
              <a:ext cx="70900" cy="232375"/>
            </a:xfrm>
            <a:custGeom>
              <a:rect b="b" l="l" r="r" t="t"/>
              <a:pathLst>
                <a:path extrusionOk="0" h="9295" w="2836">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5" name="Google Shape;3545;p63"/>
          <p:cNvGrpSpPr/>
          <p:nvPr/>
        </p:nvGrpSpPr>
        <p:grpSpPr>
          <a:xfrm>
            <a:off x="1624108" y="1856759"/>
            <a:ext cx="754991" cy="698806"/>
            <a:chOff x="-16419350" y="4058200"/>
            <a:chExt cx="304825" cy="303275"/>
          </a:xfrm>
        </p:grpSpPr>
        <p:sp>
          <p:nvSpPr>
            <p:cNvPr id="3546" name="Google Shape;3546;p63"/>
            <p:cNvSpPr/>
            <p:nvPr/>
          </p:nvSpPr>
          <p:spPr>
            <a:xfrm>
              <a:off x="-16347675" y="4202350"/>
              <a:ext cx="18150" cy="17350"/>
            </a:xfrm>
            <a:custGeom>
              <a:rect b="b" l="l" r="r" t="t"/>
              <a:pathLst>
                <a:path extrusionOk="0" h="694" w="726">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63"/>
            <p:cNvSpPr/>
            <p:nvPr/>
          </p:nvSpPr>
          <p:spPr>
            <a:xfrm>
              <a:off x="-16400450" y="4166900"/>
              <a:ext cx="35475" cy="35475"/>
            </a:xfrm>
            <a:custGeom>
              <a:rect b="b" l="l" r="r" t="t"/>
              <a:pathLst>
                <a:path extrusionOk="0" h="1419" w="1419">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63"/>
            <p:cNvSpPr/>
            <p:nvPr/>
          </p:nvSpPr>
          <p:spPr>
            <a:xfrm>
              <a:off x="-16389425" y="4058200"/>
              <a:ext cx="220575" cy="106950"/>
            </a:xfrm>
            <a:custGeom>
              <a:rect b="b" l="l" r="r" t="t"/>
              <a:pathLst>
                <a:path extrusionOk="0" h="4278" w="8823">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63"/>
            <p:cNvSpPr/>
            <p:nvPr/>
          </p:nvSpPr>
          <p:spPr>
            <a:xfrm>
              <a:off x="-16298850" y="4178725"/>
              <a:ext cx="41000" cy="47275"/>
            </a:xfrm>
            <a:custGeom>
              <a:rect b="b" l="l" r="r" t="t"/>
              <a:pathLst>
                <a:path extrusionOk="0" h="1891" w="164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63"/>
            <p:cNvSpPr/>
            <p:nvPr/>
          </p:nvSpPr>
          <p:spPr>
            <a:xfrm>
              <a:off x="-16246075" y="4178725"/>
              <a:ext cx="41775" cy="55150"/>
            </a:xfrm>
            <a:custGeom>
              <a:rect b="b" l="l" r="r" t="t"/>
              <a:pathLst>
                <a:path extrusionOk="0" h="2206" w="1671">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63"/>
            <p:cNvSpPr/>
            <p:nvPr/>
          </p:nvSpPr>
          <p:spPr>
            <a:xfrm>
              <a:off x="-16419350" y="4122000"/>
              <a:ext cx="304050" cy="188725"/>
            </a:xfrm>
            <a:custGeom>
              <a:rect b="b" l="l" r="r" t="t"/>
              <a:pathLst>
                <a:path extrusionOk="0" h="7549" w="12162">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63"/>
            <p:cNvSpPr/>
            <p:nvPr/>
          </p:nvSpPr>
          <p:spPr>
            <a:xfrm>
              <a:off x="-16419350" y="4263775"/>
              <a:ext cx="304825" cy="97700"/>
            </a:xfrm>
            <a:custGeom>
              <a:rect b="b" l="l" r="r" t="t"/>
              <a:pathLst>
                <a:path extrusionOk="0" h="3908" w="12193">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3" name="Google Shape;3553;p63"/>
          <p:cNvGrpSpPr/>
          <p:nvPr/>
        </p:nvGrpSpPr>
        <p:grpSpPr>
          <a:xfrm>
            <a:off x="6764893" y="1856772"/>
            <a:ext cx="728071" cy="698812"/>
            <a:chOff x="-19835275" y="3330250"/>
            <a:chExt cx="329250" cy="280625"/>
          </a:xfrm>
        </p:grpSpPr>
        <p:sp>
          <p:nvSpPr>
            <p:cNvPr id="3554" name="Google Shape;3554;p63"/>
            <p:cNvSpPr/>
            <p:nvPr/>
          </p:nvSpPr>
          <p:spPr>
            <a:xfrm>
              <a:off x="-19768325" y="3361750"/>
              <a:ext cx="197725" cy="249125"/>
            </a:xfrm>
            <a:custGeom>
              <a:rect b="b" l="l" r="r" t="t"/>
              <a:pathLst>
                <a:path extrusionOk="0" h="9965" w="7909">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63"/>
            <p:cNvSpPr/>
            <p:nvPr/>
          </p:nvSpPr>
          <p:spPr>
            <a:xfrm>
              <a:off x="-19622625" y="3330250"/>
              <a:ext cx="116600" cy="189250"/>
            </a:xfrm>
            <a:custGeom>
              <a:rect b="b" l="l" r="r" t="t"/>
              <a:pathLst>
                <a:path extrusionOk="0" h="7570" w="4664">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63"/>
            <p:cNvSpPr/>
            <p:nvPr/>
          </p:nvSpPr>
          <p:spPr>
            <a:xfrm>
              <a:off x="-19835275" y="3330250"/>
              <a:ext cx="116600" cy="189250"/>
            </a:xfrm>
            <a:custGeom>
              <a:rect b="b" l="l" r="r" t="t"/>
              <a:pathLst>
                <a:path extrusionOk="0" h="7570" w="4664">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57" name="Google Shape;3557;p63"/>
          <p:cNvSpPr txBox="1"/>
          <p:nvPr>
            <p:ph type="title"/>
          </p:nvPr>
        </p:nvSpPr>
        <p:spPr>
          <a:xfrm>
            <a:off x="720000" y="916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Concepto y tipos</a:t>
            </a:r>
            <a:endParaRPr b="0">
              <a:latin typeface="Montserrat Black"/>
              <a:ea typeface="Montserrat Black"/>
              <a:cs typeface="Montserrat Black"/>
              <a:sym typeface="Montserrat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1" name="Shape 3561"/>
        <p:cNvGrpSpPr/>
        <p:nvPr/>
      </p:nvGrpSpPr>
      <p:grpSpPr>
        <a:xfrm>
          <a:off x="0" y="0"/>
          <a:ext cx="0" cy="0"/>
          <a:chOff x="0" y="0"/>
          <a:chExt cx="0" cy="0"/>
        </a:xfrm>
      </p:grpSpPr>
      <p:sp>
        <p:nvSpPr>
          <p:cNvPr id="3562" name="Google Shape;3562;p64"/>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Comunidades de Aguas</a:t>
            </a:r>
            <a:endParaRPr/>
          </a:p>
        </p:txBody>
      </p:sp>
      <p:sp>
        <p:nvSpPr>
          <p:cNvPr id="3563" name="Google Shape;3563;p64"/>
          <p:cNvSpPr txBox="1"/>
          <p:nvPr/>
        </p:nvSpPr>
        <p:spPr>
          <a:xfrm>
            <a:off x="720000" y="1078275"/>
            <a:ext cx="4620300" cy="3417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solidFill>
                  <a:schemeClr val="dk1"/>
                </a:solidFill>
                <a:latin typeface="Manjari"/>
                <a:ea typeface="Manjari"/>
                <a:cs typeface="Manjari"/>
                <a:sym typeface="Manjari"/>
              </a:rPr>
              <a:t>Art. 186 CA : "</a:t>
            </a:r>
            <a:r>
              <a:rPr b="1" i="1" lang="en" sz="1500" u="sng">
                <a:solidFill>
                  <a:schemeClr val="dk1"/>
                </a:solidFill>
                <a:latin typeface="Manjari"/>
                <a:ea typeface="Manjari"/>
                <a:cs typeface="Manjari"/>
                <a:sym typeface="Manjari"/>
              </a:rPr>
              <a:t>Si dos o más personas tienen derechos de aprovechamiento en las aguas de un mismo canal, embalse, o aprovechan las aguas de un mismo acuífero</a:t>
            </a:r>
            <a:r>
              <a:rPr lang="en" sz="1500">
                <a:solidFill>
                  <a:schemeClr val="dk1"/>
                </a:solidFill>
                <a:latin typeface="Manjari"/>
                <a:ea typeface="Manjari"/>
                <a:cs typeface="Manjari"/>
                <a:sym typeface="Manjari"/>
              </a:rPr>
              <a:t>, podrán reglamentar la comunidad que existe como consecuencia de este hecho, constituirse en asociación de canalistas o en cualquier tipo de sociedad, </a:t>
            </a:r>
            <a:r>
              <a:rPr b="1" i="1" lang="en" sz="1500" u="sng">
                <a:solidFill>
                  <a:schemeClr val="dk1"/>
                </a:solidFill>
                <a:latin typeface="Manjari"/>
                <a:ea typeface="Manjari"/>
                <a:cs typeface="Manjari"/>
                <a:sym typeface="Manjari"/>
              </a:rPr>
              <a:t>con el objeto de tomar las aguas del caudal matriz, repartirlas entre los titulares de derechos, construir, explotar, conservar y mejorar las obras de captación, acueductos y otras que sean necesarias para su aprovechamiento</a:t>
            </a:r>
            <a:r>
              <a:rPr lang="en" sz="1500">
                <a:solidFill>
                  <a:schemeClr val="dk1"/>
                </a:solidFill>
                <a:latin typeface="Manjari"/>
                <a:ea typeface="Manjari"/>
                <a:cs typeface="Manjari"/>
                <a:sym typeface="Manjari"/>
              </a:rPr>
              <a:t>. En el caso de cauces naturales podrán organizarse como junta de vigilancia."</a:t>
            </a:r>
            <a:endParaRPr sz="1500">
              <a:solidFill>
                <a:schemeClr val="dk1"/>
              </a:solidFill>
              <a:latin typeface="Manjari"/>
              <a:ea typeface="Manjari"/>
              <a:cs typeface="Manjari"/>
              <a:sym typeface="Manjari"/>
            </a:endParaRPr>
          </a:p>
          <a:p>
            <a:pPr indent="0" lvl="0" marL="457200" rtl="0" algn="l">
              <a:spcBef>
                <a:spcPts val="0"/>
              </a:spcBef>
              <a:spcAft>
                <a:spcPts val="0"/>
              </a:spcAft>
              <a:buNone/>
            </a:pPr>
            <a:r>
              <a:t/>
            </a:r>
            <a:endParaRPr sz="1500">
              <a:latin typeface="Manjari"/>
              <a:ea typeface="Manjari"/>
              <a:cs typeface="Manjari"/>
              <a:sym typeface="Manjari"/>
            </a:endParaRPr>
          </a:p>
        </p:txBody>
      </p:sp>
      <p:sp>
        <p:nvSpPr>
          <p:cNvPr id="3564" name="Google Shape;3564;p64"/>
          <p:cNvSpPr/>
          <p:nvPr/>
        </p:nvSpPr>
        <p:spPr>
          <a:xfrm>
            <a:off x="5701225" y="1586425"/>
            <a:ext cx="2355000" cy="21813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65" name="Google Shape;3565;p64"/>
          <p:cNvGrpSpPr/>
          <p:nvPr/>
        </p:nvGrpSpPr>
        <p:grpSpPr>
          <a:xfrm>
            <a:off x="6141318" y="1945769"/>
            <a:ext cx="1474804" cy="1251950"/>
            <a:chOff x="-16419350" y="4058200"/>
            <a:chExt cx="304825" cy="303275"/>
          </a:xfrm>
        </p:grpSpPr>
        <p:sp>
          <p:nvSpPr>
            <p:cNvPr id="3566" name="Google Shape;3566;p64"/>
            <p:cNvSpPr/>
            <p:nvPr/>
          </p:nvSpPr>
          <p:spPr>
            <a:xfrm>
              <a:off x="-16347675" y="4202350"/>
              <a:ext cx="18150" cy="17350"/>
            </a:xfrm>
            <a:custGeom>
              <a:rect b="b" l="l" r="r" t="t"/>
              <a:pathLst>
                <a:path extrusionOk="0" h="694" w="726">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64"/>
            <p:cNvSpPr/>
            <p:nvPr/>
          </p:nvSpPr>
          <p:spPr>
            <a:xfrm>
              <a:off x="-16400450" y="4166900"/>
              <a:ext cx="35475" cy="35475"/>
            </a:xfrm>
            <a:custGeom>
              <a:rect b="b" l="l" r="r" t="t"/>
              <a:pathLst>
                <a:path extrusionOk="0" h="1419" w="1419">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64"/>
            <p:cNvSpPr/>
            <p:nvPr/>
          </p:nvSpPr>
          <p:spPr>
            <a:xfrm>
              <a:off x="-16389425" y="4058200"/>
              <a:ext cx="220575" cy="106950"/>
            </a:xfrm>
            <a:custGeom>
              <a:rect b="b" l="l" r="r" t="t"/>
              <a:pathLst>
                <a:path extrusionOk="0" h="4278" w="8823">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64"/>
            <p:cNvSpPr/>
            <p:nvPr/>
          </p:nvSpPr>
          <p:spPr>
            <a:xfrm>
              <a:off x="-16298850" y="4178725"/>
              <a:ext cx="41000" cy="47275"/>
            </a:xfrm>
            <a:custGeom>
              <a:rect b="b" l="l" r="r" t="t"/>
              <a:pathLst>
                <a:path extrusionOk="0" h="1891" w="164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64"/>
            <p:cNvSpPr/>
            <p:nvPr/>
          </p:nvSpPr>
          <p:spPr>
            <a:xfrm>
              <a:off x="-16246075" y="4178725"/>
              <a:ext cx="41775" cy="55150"/>
            </a:xfrm>
            <a:custGeom>
              <a:rect b="b" l="l" r="r" t="t"/>
              <a:pathLst>
                <a:path extrusionOk="0" h="2206" w="1671">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64"/>
            <p:cNvSpPr/>
            <p:nvPr/>
          </p:nvSpPr>
          <p:spPr>
            <a:xfrm>
              <a:off x="-16419350" y="4122000"/>
              <a:ext cx="304050" cy="188725"/>
            </a:xfrm>
            <a:custGeom>
              <a:rect b="b" l="l" r="r" t="t"/>
              <a:pathLst>
                <a:path extrusionOk="0" h="7549" w="12162">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64"/>
            <p:cNvSpPr/>
            <p:nvPr/>
          </p:nvSpPr>
          <p:spPr>
            <a:xfrm>
              <a:off x="-16419350" y="4263775"/>
              <a:ext cx="304825" cy="97700"/>
            </a:xfrm>
            <a:custGeom>
              <a:rect b="b" l="l" r="r" t="t"/>
              <a:pathLst>
                <a:path extrusionOk="0" h="3908" w="12193">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6" name="Shape 3576"/>
        <p:cNvGrpSpPr/>
        <p:nvPr/>
      </p:nvGrpSpPr>
      <p:grpSpPr>
        <a:xfrm>
          <a:off x="0" y="0"/>
          <a:ext cx="0" cy="0"/>
          <a:chOff x="0" y="0"/>
          <a:chExt cx="0" cy="0"/>
        </a:xfrm>
      </p:grpSpPr>
      <p:sp>
        <p:nvSpPr>
          <p:cNvPr id="3577" name="Google Shape;3577;p65"/>
          <p:cNvSpPr txBox="1"/>
          <p:nvPr>
            <p:ph type="title"/>
          </p:nvPr>
        </p:nvSpPr>
        <p:spPr>
          <a:xfrm>
            <a:off x="495750" y="541975"/>
            <a:ext cx="81552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Comunidades de Aguas</a:t>
            </a:r>
            <a:endParaRPr/>
          </a:p>
        </p:txBody>
      </p:sp>
      <p:sp>
        <p:nvSpPr>
          <p:cNvPr id="3578" name="Google Shape;3578;p65"/>
          <p:cNvSpPr txBox="1"/>
          <p:nvPr>
            <p:ph idx="1" type="subTitle"/>
          </p:nvPr>
        </p:nvSpPr>
        <p:spPr>
          <a:xfrm>
            <a:off x="724050" y="980150"/>
            <a:ext cx="3840900" cy="2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Características</a:t>
            </a:r>
            <a:endParaRPr/>
          </a:p>
        </p:txBody>
      </p:sp>
      <p:sp>
        <p:nvSpPr>
          <p:cNvPr id="3579" name="Google Shape;3579;p65"/>
          <p:cNvSpPr txBox="1"/>
          <p:nvPr>
            <p:ph idx="2" type="subTitle"/>
          </p:nvPr>
        </p:nvSpPr>
        <p:spPr>
          <a:xfrm>
            <a:off x="4564950" y="1208750"/>
            <a:ext cx="4084200" cy="20757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lang="en" sz="1400"/>
              <a:t>Administrar los bienes comunes</a:t>
            </a:r>
            <a:endParaRPr sz="1400"/>
          </a:p>
          <a:p>
            <a:pPr indent="-317500" lvl="0" marL="457200" rtl="0" algn="just">
              <a:spcBef>
                <a:spcPts val="0"/>
              </a:spcBef>
              <a:spcAft>
                <a:spcPts val="0"/>
              </a:spcAft>
              <a:buSzPts val="1400"/>
              <a:buChar char="○"/>
            </a:pPr>
            <a:r>
              <a:rPr lang="en" sz="1400"/>
              <a:t>Preocuparse de captación y distribución de aguas </a:t>
            </a:r>
            <a:endParaRPr sz="1400"/>
          </a:p>
          <a:p>
            <a:pPr indent="-317500" lvl="0" marL="457200" rtl="0" algn="just">
              <a:spcBef>
                <a:spcPts val="0"/>
              </a:spcBef>
              <a:spcAft>
                <a:spcPts val="0"/>
              </a:spcAft>
              <a:buSzPts val="1400"/>
              <a:buChar char="○"/>
            </a:pPr>
            <a:r>
              <a:rPr lang="en" sz="1400"/>
              <a:t>Velar por cumplimiento de derechos de aguas</a:t>
            </a:r>
            <a:endParaRPr sz="1400"/>
          </a:p>
          <a:p>
            <a:pPr indent="-317500" lvl="0" marL="457200" rtl="0" algn="just">
              <a:spcBef>
                <a:spcPts val="0"/>
              </a:spcBef>
              <a:spcAft>
                <a:spcPts val="0"/>
              </a:spcAft>
              <a:buSzPts val="1400"/>
              <a:buChar char="○"/>
            </a:pPr>
            <a:r>
              <a:rPr lang="en" sz="1400"/>
              <a:t>Cobrar cuotas </a:t>
            </a:r>
            <a:endParaRPr sz="1400"/>
          </a:p>
          <a:p>
            <a:pPr indent="-317500" lvl="0" marL="457200" rtl="0" algn="just">
              <a:spcBef>
                <a:spcPts val="0"/>
              </a:spcBef>
              <a:spcAft>
                <a:spcPts val="0"/>
              </a:spcAft>
              <a:buSzPts val="1400"/>
              <a:buChar char="○"/>
            </a:pPr>
            <a:r>
              <a:rPr lang="en" sz="1400"/>
              <a:t>Participar de Juntas de Vigilancia</a:t>
            </a:r>
            <a:endParaRPr sz="1400"/>
          </a:p>
          <a:p>
            <a:pPr indent="-317500" lvl="0" marL="457200" rtl="0" algn="just">
              <a:spcBef>
                <a:spcPts val="0"/>
              </a:spcBef>
              <a:spcAft>
                <a:spcPts val="0"/>
              </a:spcAft>
              <a:buSzPts val="1400"/>
              <a:buChar char="○"/>
            </a:pPr>
            <a:r>
              <a:rPr lang="en" sz="1400"/>
              <a:t>Resolver conflictos entre comuneros (directorio- art. 244)</a:t>
            </a:r>
            <a:endParaRPr sz="1400"/>
          </a:p>
        </p:txBody>
      </p:sp>
      <p:sp>
        <p:nvSpPr>
          <p:cNvPr id="3580" name="Google Shape;3580;p65"/>
          <p:cNvSpPr txBox="1"/>
          <p:nvPr>
            <p:ph idx="3" type="subTitle"/>
          </p:nvPr>
        </p:nvSpPr>
        <p:spPr>
          <a:xfrm>
            <a:off x="495750" y="1208750"/>
            <a:ext cx="4069200" cy="32304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lang="en" sz="1400"/>
              <a:t>Se forman por el solo ministerio de la ley (art. 186) </a:t>
            </a:r>
            <a:endParaRPr sz="1400"/>
          </a:p>
          <a:p>
            <a:pPr indent="-317500" lvl="0" marL="457200" rtl="0" algn="just">
              <a:spcBef>
                <a:spcPts val="0"/>
              </a:spcBef>
              <a:spcAft>
                <a:spcPts val="0"/>
              </a:spcAft>
              <a:buSzPts val="1400"/>
              <a:buChar char="●"/>
            </a:pPr>
            <a:r>
              <a:rPr lang="en" sz="1400"/>
              <a:t>Pueden organizarse por escritura pública (art. 187) o sentencia judicial (art. 188)</a:t>
            </a:r>
            <a:endParaRPr sz="1400"/>
          </a:p>
          <a:p>
            <a:pPr indent="-317500" lvl="1" marL="914400" rtl="0" algn="just">
              <a:spcBef>
                <a:spcPts val="0"/>
              </a:spcBef>
              <a:spcAft>
                <a:spcPts val="0"/>
              </a:spcAft>
              <a:buSzPts val="1400"/>
              <a:buChar char="○"/>
            </a:pPr>
            <a:r>
              <a:rPr lang="en"/>
              <a:t>La Sentencia Judicial puede fijar los derechos de los comuneros (art. 189)</a:t>
            </a:r>
            <a:endParaRPr/>
          </a:p>
          <a:p>
            <a:pPr indent="-317500" lvl="0" marL="457200" rtl="0" algn="just">
              <a:spcBef>
                <a:spcPts val="0"/>
              </a:spcBef>
              <a:spcAft>
                <a:spcPts val="0"/>
              </a:spcAft>
              <a:buSzPts val="1400"/>
              <a:buChar char="●"/>
            </a:pPr>
            <a:r>
              <a:rPr lang="en" sz="1400"/>
              <a:t>Deben registrarse en la DGA (art. 196)</a:t>
            </a:r>
            <a:endParaRPr sz="1400"/>
          </a:p>
          <a:p>
            <a:pPr indent="-317500" lvl="0" marL="457200" rtl="0" algn="just">
              <a:spcBef>
                <a:spcPts val="0"/>
              </a:spcBef>
              <a:spcAft>
                <a:spcPts val="0"/>
              </a:spcAft>
              <a:buSzPts val="1400"/>
              <a:buChar char="●"/>
            </a:pPr>
            <a:r>
              <a:rPr lang="en" sz="1400"/>
              <a:t>Son administradas por un Directorio</a:t>
            </a:r>
            <a:endParaRPr sz="1400"/>
          </a:p>
          <a:p>
            <a:pPr indent="-317500" lvl="0" marL="457200" rtl="0" algn="just">
              <a:spcBef>
                <a:spcPts val="0"/>
              </a:spcBef>
              <a:spcAft>
                <a:spcPts val="0"/>
              </a:spcAft>
              <a:buSzPts val="1400"/>
              <a:buChar char="●"/>
            </a:pPr>
            <a:r>
              <a:rPr lang="en" sz="1400"/>
              <a:t>Son gobernadas por una Junta de Comuneros </a:t>
            </a:r>
            <a:endParaRPr sz="1400"/>
          </a:p>
          <a:p>
            <a:pPr indent="-317500" lvl="1" marL="914400" rtl="0" algn="just">
              <a:spcBef>
                <a:spcPts val="0"/>
              </a:spcBef>
              <a:spcAft>
                <a:spcPts val="0"/>
              </a:spcAft>
              <a:buSzPts val="1400"/>
              <a:buChar char="○"/>
            </a:pPr>
            <a:r>
              <a:rPr lang="en"/>
              <a:t>Junta general ordinaria una vez al año aprueba aspectos fijos (art. 226) </a:t>
            </a:r>
            <a:endParaRPr/>
          </a:p>
          <a:p>
            <a:pPr indent="-317500" lvl="1" marL="914400" rtl="0" algn="just">
              <a:spcBef>
                <a:spcPts val="0"/>
              </a:spcBef>
              <a:spcAft>
                <a:spcPts val="0"/>
              </a:spcAft>
              <a:buSzPts val="1400"/>
              <a:buChar char="○"/>
            </a:pPr>
            <a:r>
              <a:rPr lang="en"/>
              <a:t>Juntas extraordinaria</a:t>
            </a:r>
            <a:endParaRPr/>
          </a:p>
          <a:p>
            <a:pPr indent="-317500" lvl="0" marL="457200" rtl="0" algn="just">
              <a:spcBef>
                <a:spcPts val="0"/>
              </a:spcBef>
              <a:spcAft>
                <a:spcPts val="0"/>
              </a:spcAft>
              <a:buSzPts val="1400"/>
              <a:buChar char="●"/>
            </a:pPr>
            <a:r>
              <a:rPr lang="en" sz="1400"/>
              <a:t>Cobran cuotas, pueden tener actividades pecuniarias</a:t>
            </a:r>
            <a:endParaRPr sz="1400"/>
          </a:p>
        </p:txBody>
      </p:sp>
      <p:sp>
        <p:nvSpPr>
          <p:cNvPr id="3581" name="Google Shape;3581;p65"/>
          <p:cNvSpPr txBox="1"/>
          <p:nvPr>
            <p:ph idx="4" type="subTitle"/>
          </p:nvPr>
        </p:nvSpPr>
        <p:spPr>
          <a:xfrm>
            <a:off x="4564949" y="980750"/>
            <a:ext cx="3840900" cy="22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Funciones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5" name="Shape 3585"/>
        <p:cNvGrpSpPr/>
        <p:nvPr/>
      </p:nvGrpSpPr>
      <p:grpSpPr>
        <a:xfrm>
          <a:off x="0" y="0"/>
          <a:ext cx="0" cy="0"/>
          <a:chOff x="0" y="0"/>
          <a:chExt cx="0" cy="0"/>
        </a:xfrm>
      </p:grpSpPr>
      <p:sp>
        <p:nvSpPr>
          <p:cNvPr id="3586" name="Google Shape;3586;p66"/>
          <p:cNvSpPr txBox="1"/>
          <p:nvPr>
            <p:ph idx="1" type="subTitle"/>
          </p:nvPr>
        </p:nvSpPr>
        <p:spPr>
          <a:xfrm>
            <a:off x="720588" y="1424019"/>
            <a:ext cx="2394600" cy="1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Características</a:t>
            </a:r>
            <a:endParaRPr/>
          </a:p>
        </p:txBody>
      </p:sp>
      <p:sp>
        <p:nvSpPr>
          <p:cNvPr id="3587" name="Google Shape;3587;p66"/>
          <p:cNvSpPr txBox="1"/>
          <p:nvPr>
            <p:ph idx="2" type="subTitle"/>
          </p:nvPr>
        </p:nvSpPr>
        <p:spPr>
          <a:xfrm>
            <a:off x="652650" y="1641900"/>
            <a:ext cx="2744100" cy="9891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lang="en"/>
              <a:t>Se constituyen por escritura pública </a:t>
            </a:r>
            <a:endParaRPr/>
          </a:p>
          <a:p>
            <a:pPr indent="-317500" lvl="0" marL="457200" rtl="0" algn="just">
              <a:spcBef>
                <a:spcPts val="0"/>
              </a:spcBef>
              <a:spcAft>
                <a:spcPts val="0"/>
              </a:spcAft>
              <a:buSzPts val="1400"/>
              <a:buChar char="●"/>
            </a:pPr>
            <a:r>
              <a:rPr lang="en"/>
              <a:t>Históricamente previas a las Comunidades</a:t>
            </a:r>
            <a:endParaRPr/>
          </a:p>
        </p:txBody>
      </p:sp>
      <p:sp>
        <p:nvSpPr>
          <p:cNvPr id="3588" name="Google Shape;3588;p66"/>
          <p:cNvSpPr txBox="1"/>
          <p:nvPr>
            <p:ph idx="3" type="subTitle"/>
          </p:nvPr>
        </p:nvSpPr>
        <p:spPr>
          <a:xfrm>
            <a:off x="5748263" y="1422219"/>
            <a:ext cx="2394600" cy="17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Funciones</a:t>
            </a:r>
            <a:endParaRPr/>
          </a:p>
        </p:txBody>
      </p:sp>
      <p:sp>
        <p:nvSpPr>
          <p:cNvPr id="3589" name="Google Shape;3589;p66"/>
          <p:cNvSpPr txBox="1"/>
          <p:nvPr>
            <p:ph idx="4" type="subTitle"/>
          </p:nvPr>
        </p:nvSpPr>
        <p:spPr>
          <a:xfrm>
            <a:off x="5747675" y="1643704"/>
            <a:ext cx="2395800" cy="83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Se les aplican las mismas reglas que a las comunidades de aguas</a:t>
            </a:r>
            <a:endParaRPr/>
          </a:p>
          <a:p>
            <a:pPr indent="0" lvl="0" marL="0" rtl="0" algn="ctr">
              <a:spcBef>
                <a:spcPts val="0"/>
              </a:spcBef>
              <a:spcAft>
                <a:spcPts val="0"/>
              </a:spcAft>
              <a:buNone/>
            </a:pPr>
            <a:r>
              <a:t/>
            </a:r>
            <a:endParaRPr/>
          </a:p>
        </p:txBody>
      </p:sp>
      <p:sp>
        <p:nvSpPr>
          <p:cNvPr id="3590" name="Google Shape;3590;p66"/>
          <p:cNvSpPr txBox="1"/>
          <p:nvPr>
            <p:ph idx="4294967295"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Asociaciones de canalistas</a:t>
            </a:r>
            <a:endParaRPr/>
          </a:p>
        </p:txBody>
      </p:sp>
      <p:sp>
        <p:nvSpPr>
          <p:cNvPr id="3591" name="Google Shape;3591;p66"/>
          <p:cNvSpPr/>
          <p:nvPr/>
        </p:nvSpPr>
        <p:spPr>
          <a:xfrm>
            <a:off x="3396750" y="2198975"/>
            <a:ext cx="2350500" cy="2025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2" name="Google Shape;3592;p66"/>
          <p:cNvGrpSpPr/>
          <p:nvPr/>
        </p:nvGrpSpPr>
        <p:grpSpPr>
          <a:xfrm>
            <a:off x="3844429" y="2631082"/>
            <a:ext cx="1455570" cy="1161071"/>
            <a:chOff x="-16794250" y="4058225"/>
            <a:chExt cx="305625" cy="304025"/>
          </a:xfrm>
        </p:grpSpPr>
        <p:sp>
          <p:nvSpPr>
            <p:cNvPr id="3593" name="Google Shape;3593;p66"/>
            <p:cNvSpPr/>
            <p:nvPr/>
          </p:nvSpPr>
          <p:spPr>
            <a:xfrm>
              <a:off x="-16793475" y="4309475"/>
              <a:ext cx="70925" cy="17350"/>
            </a:xfrm>
            <a:custGeom>
              <a:rect b="b" l="l" r="r" t="t"/>
              <a:pathLst>
                <a:path extrusionOk="0" h="694" w="2837">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66"/>
            <p:cNvSpPr/>
            <p:nvPr/>
          </p:nvSpPr>
          <p:spPr>
            <a:xfrm>
              <a:off x="-16758025" y="4344900"/>
              <a:ext cx="89800" cy="17350"/>
            </a:xfrm>
            <a:custGeom>
              <a:rect b="b" l="l" r="r" t="t"/>
              <a:pathLst>
                <a:path extrusionOk="0" h="694" w="3592">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66"/>
            <p:cNvSpPr/>
            <p:nvPr/>
          </p:nvSpPr>
          <p:spPr>
            <a:xfrm>
              <a:off x="-16615475" y="4344900"/>
              <a:ext cx="89825" cy="17350"/>
            </a:xfrm>
            <a:custGeom>
              <a:rect b="b" l="l" r="r" t="t"/>
              <a:pathLst>
                <a:path extrusionOk="0" h="694" w="3593">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66"/>
            <p:cNvSpPr/>
            <p:nvPr/>
          </p:nvSpPr>
          <p:spPr>
            <a:xfrm>
              <a:off x="-16561900" y="4309475"/>
              <a:ext cx="71700" cy="17350"/>
            </a:xfrm>
            <a:custGeom>
              <a:rect b="b" l="l" r="r" t="t"/>
              <a:pathLst>
                <a:path extrusionOk="0" h="694" w="2868">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66"/>
            <p:cNvSpPr/>
            <p:nvPr/>
          </p:nvSpPr>
          <p:spPr>
            <a:xfrm>
              <a:off x="-16704475" y="4309475"/>
              <a:ext cx="125275" cy="17350"/>
            </a:xfrm>
            <a:custGeom>
              <a:rect b="b" l="l" r="r" t="t"/>
              <a:pathLst>
                <a:path extrusionOk="0" h="694" w="5011">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66"/>
            <p:cNvSpPr/>
            <p:nvPr/>
          </p:nvSpPr>
          <p:spPr>
            <a:xfrm>
              <a:off x="-16704475" y="4074750"/>
              <a:ext cx="126050" cy="165425"/>
            </a:xfrm>
            <a:custGeom>
              <a:rect b="b" l="l" r="r" t="t"/>
              <a:pathLst>
                <a:path extrusionOk="0" h="6617" w="5042">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66"/>
            <p:cNvSpPr/>
            <p:nvPr/>
          </p:nvSpPr>
          <p:spPr>
            <a:xfrm>
              <a:off x="-16725725" y="4237800"/>
              <a:ext cx="164625" cy="53575"/>
            </a:xfrm>
            <a:custGeom>
              <a:rect b="b" l="l" r="r" t="t"/>
              <a:pathLst>
                <a:path extrusionOk="0" h="2143" w="6585">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66"/>
            <p:cNvSpPr/>
            <p:nvPr/>
          </p:nvSpPr>
          <p:spPr>
            <a:xfrm>
              <a:off x="-16559550" y="4058225"/>
              <a:ext cx="70925" cy="233150"/>
            </a:xfrm>
            <a:custGeom>
              <a:rect b="b" l="l" r="r" t="t"/>
              <a:pathLst>
                <a:path extrusionOk="0" h="9326" w="2837">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66"/>
            <p:cNvSpPr/>
            <p:nvPr/>
          </p:nvSpPr>
          <p:spPr>
            <a:xfrm>
              <a:off x="-16794250" y="4059000"/>
              <a:ext cx="70900" cy="232375"/>
            </a:xfrm>
            <a:custGeom>
              <a:rect b="b" l="l" r="r" t="t"/>
              <a:pathLst>
                <a:path extrusionOk="0" h="9295" w="2836">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5" name="Shape 3605"/>
        <p:cNvGrpSpPr/>
        <p:nvPr/>
      </p:nvGrpSpPr>
      <p:grpSpPr>
        <a:xfrm>
          <a:off x="0" y="0"/>
          <a:ext cx="0" cy="0"/>
          <a:chOff x="0" y="0"/>
          <a:chExt cx="0" cy="0"/>
        </a:xfrm>
      </p:grpSpPr>
      <p:sp>
        <p:nvSpPr>
          <p:cNvPr id="3606" name="Google Shape;3606;p67"/>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Juntas de Vigilancia</a:t>
            </a:r>
            <a:endParaRPr/>
          </a:p>
        </p:txBody>
      </p:sp>
      <p:sp>
        <p:nvSpPr>
          <p:cNvPr id="3607" name="Google Shape;3607;p67"/>
          <p:cNvSpPr txBox="1"/>
          <p:nvPr/>
        </p:nvSpPr>
        <p:spPr>
          <a:xfrm>
            <a:off x="943100" y="1326125"/>
            <a:ext cx="4028100" cy="2752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700">
                <a:solidFill>
                  <a:schemeClr val="dk1"/>
                </a:solidFill>
                <a:latin typeface="Manjari"/>
                <a:ea typeface="Manjari"/>
                <a:cs typeface="Manjari"/>
                <a:sym typeface="Manjari"/>
              </a:rPr>
              <a:t>Art. 263 CA : “Las </a:t>
            </a:r>
            <a:r>
              <a:rPr b="1" i="1" lang="en" sz="1700" u="sng">
                <a:solidFill>
                  <a:schemeClr val="dk1"/>
                </a:solidFill>
                <a:latin typeface="Manjari"/>
                <a:ea typeface="Manjari"/>
                <a:cs typeface="Manjari"/>
                <a:sym typeface="Manjari"/>
              </a:rPr>
              <a:t>personas naturales o jurídicas y las organizaciones de usuarios</a:t>
            </a:r>
            <a:r>
              <a:rPr lang="en" sz="1700">
                <a:solidFill>
                  <a:schemeClr val="dk1"/>
                </a:solidFill>
                <a:latin typeface="Manjari"/>
                <a:ea typeface="Manjari"/>
                <a:cs typeface="Manjari"/>
                <a:sym typeface="Manjari"/>
              </a:rPr>
              <a:t> que </a:t>
            </a:r>
            <a:r>
              <a:rPr b="1" i="1" lang="en" sz="1700" u="sng">
                <a:solidFill>
                  <a:schemeClr val="dk1"/>
                </a:solidFill>
                <a:latin typeface="Manjari"/>
                <a:ea typeface="Manjari"/>
                <a:cs typeface="Manjari"/>
                <a:sym typeface="Manjari"/>
              </a:rPr>
              <a:t>en cualquier forma aprovechen aguas superficiales o subterráneas de una misma cuenca u hoya hidrográfic</a:t>
            </a:r>
            <a:r>
              <a:rPr lang="en" sz="1700">
                <a:solidFill>
                  <a:schemeClr val="dk1"/>
                </a:solidFill>
                <a:latin typeface="Manjari"/>
                <a:ea typeface="Manjari"/>
                <a:cs typeface="Manjari"/>
                <a:sym typeface="Manjari"/>
              </a:rPr>
              <a:t>a, podrán organizarse como junta de vigilancia.”</a:t>
            </a:r>
            <a:endParaRPr sz="1700">
              <a:solidFill>
                <a:schemeClr val="dk1"/>
              </a:solidFill>
              <a:latin typeface="Manjari"/>
              <a:ea typeface="Manjari"/>
              <a:cs typeface="Manjari"/>
              <a:sym typeface="Manjari"/>
            </a:endParaRPr>
          </a:p>
          <a:p>
            <a:pPr indent="0" lvl="0" marL="0" rtl="0" algn="just">
              <a:spcBef>
                <a:spcPts val="0"/>
              </a:spcBef>
              <a:spcAft>
                <a:spcPts val="0"/>
              </a:spcAft>
              <a:buNone/>
            </a:pPr>
            <a:r>
              <a:t/>
            </a:r>
            <a:endParaRPr sz="1500">
              <a:solidFill>
                <a:schemeClr val="dk1"/>
              </a:solidFill>
              <a:latin typeface="Manjari"/>
              <a:ea typeface="Manjari"/>
              <a:cs typeface="Manjari"/>
              <a:sym typeface="Manjari"/>
            </a:endParaRPr>
          </a:p>
          <a:p>
            <a:pPr indent="0" lvl="0" marL="457200" rtl="0" algn="l">
              <a:spcBef>
                <a:spcPts val="0"/>
              </a:spcBef>
              <a:spcAft>
                <a:spcPts val="0"/>
              </a:spcAft>
              <a:buNone/>
            </a:pPr>
            <a:r>
              <a:t/>
            </a:r>
            <a:endParaRPr sz="1500">
              <a:latin typeface="Manjari"/>
              <a:ea typeface="Manjari"/>
              <a:cs typeface="Manjari"/>
              <a:sym typeface="Manjari"/>
            </a:endParaRPr>
          </a:p>
        </p:txBody>
      </p:sp>
      <p:sp>
        <p:nvSpPr>
          <p:cNvPr id="3608" name="Google Shape;3608;p67"/>
          <p:cNvSpPr/>
          <p:nvPr/>
        </p:nvSpPr>
        <p:spPr>
          <a:xfrm>
            <a:off x="5858400" y="1567800"/>
            <a:ext cx="2131800" cy="20079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67"/>
          <p:cNvSpPr/>
          <p:nvPr/>
        </p:nvSpPr>
        <p:spPr>
          <a:xfrm>
            <a:off x="6789099" y="2370872"/>
            <a:ext cx="272063" cy="59535"/>
          </a:xfrm>
          <a:custGeom>
            <a:rect b="b" l="l" r="r" t="t"/>
            <a:pathLst>
              <a:path extrusionOk="0" h="2432" w="10467">
                <a:moveTo>
                  <a:pt x="344" y="0"/>
                </a:moveTo>
                <a:cubicBezTo>
                  <a:pt x="166" y="0"/>
                  <a:pt x="0" y="110"/>
                  <a:pt x="27" y="331"/>
                </a:cubicBezTo>
                <a:cubicBezTo>
                  <a:pt x="137" y="1322"/>
                  <a:pt x="745" y="2313"/>
                  <a:pt x="1789" y="2423"/>
                </a:cubicBezTo>
                <a:cubicBezTo>
                  <a:pt x="1848" y="2429"/>
                  <a:pt x="1906" y="2432"/>
                  <a:pt x="1962" y="2432"/>
                </a:cubicBezTo>
                <a:cubicBezTo>
                  <a:pt x="2439" y="2432"/>
                  <a:pt x="2788" y="2221"/>
                  <a:pt x="3009" y="1903"/>
                </a:cubicBezTo>
                <a:lnTo>
                  <a:pt x="3009" y="1903"/>
                </a:lnTo>
                <a:cubicBezTo>
                  <a:pt x="3235" y="2181"/>
                  <a:pt x="3561" y="2372"/>
                  <a:pt x="3991" y="2423"/>
                </a:cubicBezTo>
                <a:cubicBezTo>
                  <a:pt x="4042" y="2428"/>
                  <a:pt x="4092" y="2431"/>
                  <a:pt x="4141" y="2431"/>
                </a:cubicBezTo>
                <a:cubicBezTo>
                  <a:pt x="4653" y="2431"/>
                  <a:pt x="5019" y="2142"/>
                  <a:pt x="5256" y="1753"/>
                </a:cubicBezTo>
                <a:lnTo>
                  <a:pt x="5256" y="1753"/>
                </a:lnTo>
                <a:cubicBezTo>
                  <a:pt x="5505" y="2062"/>
                  <a:pt x="5872" y="2255"/>
                  <a:pt x="6361" y="2255"/>
                </a:cubicBezTo>
                <a:cubicBezTo>
                  <a:pt x="6390" y="2257"/>
                  <a:pt x="6418" y="2258"/>
                  <a:pt x="6447" y="2258"/>
                </a:cubicBezTo>
                <a:cubicBezTo>
                  <a:pt x="6908" y="2258"/>
                  <a:pt x="7268" y="2038"/>
                  <a:pt x="7507" y="1712"/>
                </a:cubicBezTo>
                <a:lnTo>
                  <a:pt x="7507" y="1712"/>
                </a:lnTo>
                <a:cubicBezTo>
                  <a:pt x="7741" y="2038"/>
                  <a:pt x="8098" y="2255"/>
                  <a:pt x="8616" y="2255"/>
                </a:cubicBezTo>
                <a:cubicBezTo>
                  <a:pt x="9554" y="2255"/>
                  <a:pt x="10268" y="1322"/>
                  <a:pt x="10435" y="441"/>
                </a:cubicBezTo>
                <a:cubicBezTo>
                  <a:pt x="10467" y="180"/>
                  <a:pt x="10248" y="15"/>
                  <a:pt x="10041" y="15"/>
                </a:cubicBezTo>
                <a:cubicBezTo>
                  <a:pt x="9899" y="15"/>
                  <a:pt x="9762" y="94"/>
                  <a:pt x="9717" y="273"/>
                </a:cubicBezTo>
                <a:cubicBezTo>
                  <a:pt x="9590" y="972"/>
                  <a:pt x="9007" y="1506"/>
                  <a:pt x="8524" y="1506"/>
                </a:cubicBezTo>
                <a:cubicBezTo>
                  <a:pt x="8181" y="1506"/>
                  <a:pt x="7889" y="1236"/>
                  <a:pt x="7849" y="563"/>
                </a:cubicBezTo>
                <a:lnTo>
                  <a:pt x="7849" y="563"/>
                </a:lnTo>
                <a:cubicBezTo>
                  <a:pt x="7848" y="540"/>
                  <a:pt x="7847" y="517"/>
                  <a:pt x="7845" y="494"/>
                </a:cubicBezTo>
                <a:cubicBezTo>
                  <a:pt x="7845" y="273"/>
                  <a:pt x="7667" y="163"/>
                  <a:pt x="7488" y="163"/>
                </a:cubicBezTo>
                <a:cubicBezTo>
                  <a:pt x="7310" y="163"/>
                  <a:pt x="7132" y="273"/>
                  <a:pt x="7132" y="494"/>
                </a:cubicBezTo>
                <a:cubicBezTo>
                  <a:pt x="7132" y="494"/>
                  <a:pt x="7132" y="494"/>
                  <a:pt x="7132" y="494"/>
                </a:cubicBezTo>
                <a:lnTo>
                  <a:pt x="7132" y="494"/>
                </a:lnTo>
                <a:cubicBezTo>
                  <a:pt x="7160" y="1169"/>
                  <a:pt x="6736" y="1531"/>
                  <a:pt x="6325" y="1531"/>
                </a:cubicBezTo>
                <a:cubicBezTo>
                  <a:pt x="5965" y="1531"/>
                  <a:pt x="5615" y="1252"/>
                  <a:pt x="5590" y="661"/>
                </a:cubicBezTo>
                <a:cubicBezTo>
                  <a:pt x="5561" y="412"/>
                  <a:pt x="5382" y="288"/>
                  <a:pt x="5210" y="288"/>
                </a:cubicBezTo>
                <a:cubicBezTo>
                  <a:pt x="5037" y="288"/>
                  <a:pt x="4872" y="412"/>
                  <a:pt x="4872" y="661"/>
                </a:cubicBezTo>
                <a:cubicBezTo>
                  <a:pt x="4846" y="1322"/>
                  <a:pt x="4447" y="1652"/>
                  <a:pt x="4055" y="1652"/>
                </a:cubicBezTo>
                <a:cubicBezTo>
                  <a:pt x="3708" y="1652"/>
                  <a:pt x="3366" y="1393"/>
                  <a:pt x="3292" y="875"/>
                </a:cubicBezTo>
                <a:lnTo>
                  <a:pt x="3292" y="875"/>
                </a:lnTo>
                <a:cubicBezTo>
                  <a:pt x="3291" y="804"/>
                  <a:pt x="3286" y="732"/>
                  <a:pt x="3277" y="661"/>
                </a:cubicBezTo>
                <a:cubicBezTo>
                  <a:pt x="3277" y="434"/>
                  <a:pt x="3102" y="309"/>
                  <a:pt x="2932" y="309"/>
                </a:cubicBezTo>
                <a:cubicBezTo>
                  <a:pt x="2772" y="309"/>
                  <a:pt x="2617" y="420"/>
                  <a:pt x="2617" y="661"/>
                </a:cubicBezTo>
                <a:cubicBezTo>
                  <a:pt x="2617" y="743"/>
                  <a:pt x="2621" y="824"/>
                  <a:pt x="2628" y="904"/>
                </a:cubicBezTo>
                <a:lnTo>
                  <a:pt x="2628" y="904"/>
                </a:lnTo>
                <a:cubicBezTo>
                  <a:pt x="2625" y="1363"/>
                  <a:pt x="2462" y="1762"/>
                  <a:pt x="1899" y="1762"/>
                </a:cubicBezTo>
                <a:cubicBezTo>
                  <a:pt x="1185" y="1705"/>
                  <a:pt x="798" y="934"/>
                  <a:pt x="745" y="331"/>
                </a:cubicBezTo>
                <a:cubicBezTo>
                  <a:pt x="716" y="110"/>
                  <a:pt x="523" y="0"/>
                  <a:pt x="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10" name="Google Shape;3610;p67"/>
          <p:cNvGrpSpPr/>
          <p:nvPr/>
        </p:nvGrpSpPr>
        <p:grpSpPr>
          <a:xfrm>
            <a:off x="6252934" y="1996114"/>
            <a:ext cx="1273045" cy="1150815"/>
            <a:chOff x="-19835275" y="3330250"/>
            <a:chExt cx="329250" cy="280625"/>
          </a:xfrm>
        </p:grpSpPr>
        <p:sp>
          <p:nvSpPr>
            <p:cNvPr id="3611" name="Google Shape;3611;p67"/>
            <p:cNvSpPr/>
            <p:nvPr/>
          </p:nvSpPr>
          <p:spPr>
            <a:xfrm>
              <a:off x="-19768325" y="3361750"/>
              <a:ext cx="197725" cy="249125"/>
            </a:xfrm>
            <a:custGeom>
              <a:rect b="b" l="l" r="r" t="t"/>
              <a:pathLst>
                <a:path extrusionOk="0" h="9965" w="7909">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67"/>
            <p:cNvSpPr/>
            <p:nvPr/>
          </p:nvSpPr>
          <p:spPr>
            <a:xfrm>
              <a:off x="-19622625" y="3330250"/>
              <a:ext cx="116600" cy="189250"/>
            </a:xfrm>
            <a:custGeom>
              <a:rect b="b" l="l" r="r" t="t"/>
              <a:pathLst>
                <a:path extrusionOk="0" h="7570" w="4664">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67"/>
            <p:cNvSpPr/>
            <p:nvPr/>
          </p:nvSpPr>
          <p:spPr>
            <a:xfrm>
              <a:off x="-19835275" y="3330250"/>
              <a:ext cx="116600" cy="189250"/>
            </a:xfrm>
            <a:custGeom>
              <a:rect b="b" l="l" r="r" t="t"/>
              <a:pathLst>
                <a:path extrusionOk="0" h="7570" w="4664">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7" name="Shape 3617"/>
        <p:cNvGrpSpPr/>
        <p:nvPr/>
      </p:nvGrpSpPr>
      <p:grpSpPr>
        <a:xfrm>
          <a:off x="0" y="0"/>
          <a:ext cx="0" cy="0"/>
          <a:chOff x="0" y="0"/>
          <a:chExt cx="0" cy="0"/>
        </a:xfrm>
      </p:grpSpPr>
      <p:sp>
        <p:nvSpPr>
          <p:cNvPr id="3618" name="Google Shape;3618;p68"/>
          <p:cNvSpPr txBox="1"/>
          <p:nvPr>
            <p:ph type="title"/>
          </p:nvPr>
        </p:nvSpPr>
        <p:spPr>
          <a:xfrm>
            <a:off x="495750" y="541975"/>
            <a:ext cx="81552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Juntas de Vigilancia</a:t>
            </a:r>
            <a:endParaRPr/>
          </a:p>
        </p:txBody>
      </p:sp>
      <p:sp>
        <p:nvSpPr>
          <p:cNvPr id="3619" name="Google Shape;3619;p68"/>
          <p:cNvSpPr txBox="1"/>
          <p:nvPr>
            <p:ph idx="1" type="subTitle"/>
          </p:nvPr>
        </p:nvSpPr>
        <p:spPr>
          <a:xfrm>
            <a:off x="724050" y="980150"/>
            <a:ext cx="7919400" cy="2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Características</a:t>
            </a:r>
            <a:endParaRPr/>
          </a:p>
        </p:txBody>
      </p:sp>
      <p:sp>
        <p:nvSpPr>
          <p:cNvPr id="3620" name="Google Shape;3620;p68"/>
          <p:cNvSpPr txBox="1"/>
          <p:nvPr>
            <p:ph idx="2" type="subTitle"/>
          </p:nvPr>
        </p:nvSpPr>
        <p:spPr>
          <a:xfrm>
            <a:off x="495750" y="2183750"/>
            <a:ext cx="8155200" cy="2318100"/>
          </a:xfrm>
          <a:prstGeom prst="rect">
            <a:avLst/>
          </a:prstGeom>
        </p:spPr>
        <p:txBody>
          <a:bodyPr anchorCtr="0" anchor="t" bIns="91425" lIns="91425" spcFirstLastPara="1" rIns="91425" wrap="square" tIns="91425">
            <a:noAutofit/>
          </a:bodyPr>
          <a:lstStyle/>
          <a:p>
            <a:pPr indent="-323850" lvl="0" marL="457200" rtl="0" algn="just">
              <a:lnSpc>
                <a:spcPct val="115000"/>
              </a:lnSpc>
              <a:spcBef>
                <a:spcPts val="0"/>
              </a:spcBef>
              <a:spcAft>
                <a:spcPts val="0"/>
              </a:spcAft>
              <a:buSzPts val="1500"/>
              <a:buChar char="●"/>
            </a:pPr>
            <a:r>
              <a:rPr lang="en"/>
              <a:t>Administrar y distribuir aguas de cauce natural, declarar escasez, fijar medidas extraordinarias de distribución</a:t>
            </a:r>
            <a:endParaRPr/>
          </a:p>
          <a:p>
            <a:pPr indent="-323850" lvl="0" marL="457200" rtl="0" algn="just">
              <a:lnSpc>
                <a:spcPct val="115000"/>
              </a:lnSpc>
              <a:spcBef>
                <a:spcPts val="0"/>
              </a:spcBef>
              <a:spcAft>
                <a:spcPts val="0"/>
              </a:spcAft>
              <a:buSzPts val="1500"/>
              <a:buChar char="●"/>
            </a:pPr>
            <a:r>
              <a:rPr lang="en"/>
              <a:t>Los derechos se convierten en acciones</a:t>
            </a:r>
            <a:endParaRPr/>
          </a:p>
          <a:p>
            <a:pPr indent="-323850" lvl="0" marL="457200" rtl="0" algn="just">
              <a:lnSpc>
                <a:spcPct val="115000"/>
              </a:lnSpc>
              <a:spcBef>
                <a:spcPts val="0"/>
              </a:spcBef>
              <a:spcAft>
                <a:spcPts val="0"/>
              </a:spcAft>
              <a:buSzPts val="1500"/>
              <a:buChar char="●"/>
            </a:pPr>
            <a:r>
              <a:rPr lang="en"/>
              <a:t>Vigilar captación de aguas </a:t>
            </a:r>
            <a:endParaRPr/>
          </a:p>
          <a:p>
            <a:pPr indent="-323850" lvl="0" marL="457200" rtl="0" algn="just">
              <a:lnSpc>
                <a:spcPct val="115000"/>
              </a:lnSpc>
              <a:spcBef>
                <a:spcPts val="0"/>
              </a:spcBef>
              <a:spcAft>
                <a:spcPts val="0"/>
              </a:spcAft>
              <a:buSzPts val="1500"/>
              <a:buChar char="●"/>
            </a:pPr>
            <a:r>
              <a:rPr lang="en"/>
              <a:t>Sancionar de acuerdo a Estatutos </a:t>
            </a:r>
            <a:endParaRPr/>
          </a:p>
          <a:p>
            <a:pPr indent="-323850" lvl="0" marL="457200" rtl="0" algn="just">
              <a:lnSpc>
                <a:spcPct val="115000"/>
              </a:lnSpc>
              <a:spcBef>
                <a:spcPts val="0"/>
              </a:spcBef>
              <a:spcAft>
                <a:spcPts val="0"/>
              </a:spcAft>
              <a:buSzPts val="1500"/>
              <a:buChar char="●"/>
            </a:pPr>
            <a:r>
              <a:rPr lang="en"/>
              <a:t>Resolver conflictos de obras de captación </a:t>
            </a:r>
            <a:endParaRPr/>
          </a:p>
          <a:p>
            <a:pPr indent="-323850" lvl="0" marL="457200" rtl="0" algn="just">
              <a:lnSpc>
                <a:spcPct val="115000"/>
              </a:lnSpc>
              <a:spcBef>
                <a:spcPts val="0"/>
              </a:spcBef>
              <a:spcAft>
                <a:spcPts val="0"/>
              </a:spcAft>
              <a:buSzPts val="1500"/>
              <a:buChar char="●"/>
            </a:pPr>
            <a:r>
              <a:rPr lang="en"/>
              <a:t>Solicitar declaración de agotamiento a DGA</a:t>
            </a:r>
            <a:endParaRPr/>
          </a:p>
        </p:txBody>
      </p:sp>
      <p:sp>
        <p:nvSpPr>
          <p:cNvPr id="3621" name="Google Shape;3621;p68"/>
          <p:cNvSpPr txBox="1"/>
          <p:nvPr>
            <p:ph idx="3" type="subTitle"/>
          </p:nvPr>
        </p:nvSpPr>
        <p:spPr>
          <a:xfrm>
            <a:off x="495750" y="1208750"/>
            <a:ext cx="8155200" cy="747000"/>
          </a:xfrm>
          <a:prstGeom prst="rect">
            <a:avLst/>
          </a:prstGeom>
        </p:spPr>
        <p:txBody>
          <a:bodyPr anchorCtr="0" anchor="t" bIns="91425" lIns="91425" spcFirstLastPara="1" rIns="91425" wrap="square" tIns="91425">
            <a:noAutofit/>
          </a:bodyPr>
          <a:lstStyle/>
          <a:p>
            <a:pPr indent="-323850" lvl="0" marL="457200" rtl="0" algn="just">
              <a:lnSpc>
                <a:spcPct val="115000"/>
              </a:lnSpc>
              <a:spcBef>
                <a:spcPts val="0"/>
              </a:spcBef>
              <a:spcAft>
                <a:spcPts val="0"/>
              </a:spcAft>
              <a:buSzPts val="1500"/>
              <a:buChar char="➢"/>
            </a:pPr>
            <a:r>
              <a:rPr lang="en"/>
              <a:t>Se constituyen por escritura pública o por solicitud de la DGA a un juez (art.269) </a:t>
            </a:r>
            <a:endParaRPr/>
          </a:p>
          <a:p>
            <a:pPr indent="-323850" lvl="0" marL="457200" rtl="0" algn="just">
              <a:lnSpc>
                <a:spcPct val="115000"/>
              </a:lnSpc>
              <a:spcBef>
                <a:spcPts val="0"/>
              </a:spcBef>
              <a:spcAft>
                <a:spcPts val="0"/>
              </a:spcAft>
              <a:buSzPts val="1500"/>
              <a:buChar char="➢"/>
            </a:pPr>
            <a:r>
              <a:rPr lang="en"/>
              <a:t>Debiera existir una por cuenca</a:t>
            </a:r>
            <a:endParaRPr/>
          </a:p>
        </p:txBody>
      </p:sp>
      <p:sp>
        <p:nvSpPr>
          <p:cNvPr id="3622" name="Google Shape;3622;p68"/>
          <p:cNvSpPr txBox="1"/>
          <p:nvPr>
            <p:ph idx="4" type="subTitle"/>
          </p:nvPr>
        </p:nvSpPr>
        <p:spPr>
          <a:xfrm>
            <a:off x="724051" y="1955750"/>
            <a:ext cx="7919400" cy="22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Funciones </a:t>
            </a:r>
            <a:endParaRPr/>
          </a:p>
        </p:txBody>
      </p:sp>
      <p:sp>
        <p:nvSpPr>
          <p:cNvPr id="3623" name="Google Shape;3623;p68"/>
          <p:cNvSpPr/>
          <p:nvPr/>
        </p:nvSpPr>
        <p:spPr>
          <a:xfrm>
            <a:off x="6789099" y="2370872"/>
            <a:ext cx="272063" cy="59535"/>
          </a:xfrm>
          <a:custGeom>
            <a:rect b="b" l="l" r="r" t="t"/>
            <a:pathLst>
              <a:path extrusionOk="0" h="2432" w="10467">
                <a:moveTo>
                  <a:pt x="344" y="0"/>
                </a:moveTo>
                <a:cubicBezTo>
                  <a:pt x="166" y="0"/>
                  <a:pt x="0" y="110"/>
                  <a:pt x="27" y="331"/>
                </a:cubicBezTo>
                <a:cubicBezTo>
                  <a:pt x="137" y="1322"/>
                  <a:pt x="745" y="2313"/>
                  <a:pt x="1789" y="2423"/>
                </a:cubicBezTo>
                <a:cubicBezTo>
                  <a:pt x="1848" y="2429"/>
                  <a:pt x="1906" y="2432"/>
                  <a:pt x="1962" y="2432"/>
                </a:cubicBezTo>
                <a:cubicBezTo>
                  <a:pt x="2439" y="2432"/>
                  <a:pt x="2788" y="2221"/>
                  <a:pt x="3009" y="1903"/>
                </a:cubicBezTo>
                <a:lnTo>
                  <a:pt x="3009" y="1903"/>
                </a:lnTo>
                <a:cubicBezTo>
                  <a:pt x="3235" y="2181"/>
                  <a:pt x="3561" y="2372"/>
                  <a:pt x="3991" y="2423"/>
                </a:cubicBezTo>
                <a:cubicBezTo>
                  <a:pt x="4042" y="2428"/>
                  <a:pt x="4092" y="2431"/>
                  <a:pt x="4141" y="2431"/>
                </a:cubicBezTo>
                <a:cubicBezTo>
                  <a:pt x="4653" y="2431"/>
                  <a:pt x="5019" y="2142"/>
                  <a:pt x="5256" y="1753"/>
                </a:cubicBezTo>
                <a:lnTo>
                  <a:pt x="5256" y="1753"/>
                </a:lnTo>
                <a:cubicBezTo>
                  <a:pt x="5505" y="2062"/>
                  <a:pt x="5872" y="2255"/>
                  <a:pt x="6361" y="2255"/>
                </a:cubicBezTo>
                <a:cubicBezTo>
                  <a:pt x="6390" y="2257"/>
                  <a:pt x="6418" y="2258"/>
                  <a:pt x="6447" y="2258"/>
                </a:cubicBezTo>
                <a:cubicBezTo>
                  <a:pt x="6908" y="2258"/>
                  <a:pt x="7268" y="2038"/>
                  <a:pt x="7507" y="1712"/>
                </a:cubicBezTo>
                <a:lnTo>
                  <a:pt x="7507" y="1712"/>
                </a:lnTo>
                <a:cubicBezTo>
                  <a:pt x="7741" y="2038"/>
                  <a:pt x="8098" y="2255"/>
                  <a:pt x="8616" y="2255"/>
                </a:cubicBezTo>
                <a:cubicBezTo>
                  <a:pt x="9554" y="2255"/>
                  <a:pt x="10268" y="1322"/>
                  <a:pt x="10435" y="441"/>
                </a:cubicBezTo>
                <a:cubicBezTo>
                  <a:pt x="10467" y="180"/>
                  <a:pt x="10248" y="15"/>
                  <a:pt x="10041" y="15"/>
                </a:cubicBezTo>
                <a:cubicBezTo>
                  <a:pt x="9899" y="15"/>
                  <a:pt x="9762" y="94"/>
                  <a:pt x="9717" y="273"/>
                </a:cubicBezTo>
                <a:cubicBezTo>
                  <a:pt x="9590" y="972"/>
                  <a:pt x="9007" y="1506"/>
                  <a:pt x="8524" y="1506"/>
                </a:cubicBezTo>
                <a:cubicBezTo>
                  <a:pt x="8181" y="1506"/>
                  <a:pt x="7889" y="1236"/>
                  <a:pt x="7849" y="563"/>
                </a:cubicBezTo>
                <a:lnTo>
                  <a:pt x="7849" y="563"/>
                </a:lnTo>
                <a:cubicBezTo>
                  <a:pt x="7848" y="540"/>
                  <a:pt x="7847" y="517"/>
                  <a:pt x="7845" y="494"/>
                </a:cubicBezTo>
                <a:cubicBezTo>
                  <a:pt x="7845" y="273"/>
                  <a:pt x="7667" y="163"/>
                  <a:pt x="7488" y="163"/>
                </a:cubicBezTo>
                <a:cubicBezTo>
                  <a:pt x="7310" y="163"/>
                  <a:pt x="7132" y="273"/>
                  <a:pt x="7132" y="494"/>
                </a:cubicBezTo>
                <a:cubicBezTo>
                  <a:pt x="7132" y="494"/>
                  <a:pt x="7132" y="494"/>
                  <a:pt x="7132" y="494"/>
                </a:cubicBezTo>
                <a:lnTo>
                  <a:pt x="7132" y="494"/>
                </a:lnTo>
                <a:cubicBezTo>
                  <a:pt x="7160" y="1169"/>
                  <a:pt x="6736" y="1531"/>
                  <a:pt x="6325" y="1531"/>
                </a:cubicBezTo>
                <a:cubicBezTo>
                  <a:pt x="5965" y="1531"/>
                  <a:pt x="5615" y="1252"/>
                  <a:pt x="5590" y="661"/>
                </a:cubicBezTo>
                <a:cubicBezTo>
                  <a:pt x="5561" y="412"/>
                  <a:pt x="5382" y="288"/>
                  <a:pt x="5210" y="288"/>
                </a:cubicBezTo>
                <a:cubicBezTo>
                  <a:pt x="5037" y="288"/>
                  <a:pt x="4872" y="412"/>
                  <a:pt x="4872" y="661"/>
                </a:cubicBezTo>
                <a:cubicBezTo>
                  <a:pt x="4846" y="1322"/>
                  <a:pt x="4447" y="1652"/>
                  <a:pt x="4055" y="1652"/>
                </a:cubicBezTo>
                <a:cubicBezTo>
                  <a:pt x="3708" y="1652"/>
                  <a:pt x="3366" y="1393"/>
                  <a:pt x="3292" y="875"/>
                </a:cubicBezTo>
                <a:lnTo>
                  <a:pt x="3292" y="875"/>
                </a:lnTo>
                <a:cubicBezTo>
                  <a:pt x="3291" y="804"/>
                  <a:pt x="3286" y="732"/>
                  <a:pt x="3277" y="661"/>
                </a:cubicBezTo>
                <a:cubicBezTo>
                  <a:pt x="3277" y="434"/>
                  <a:pt x="3102" y="309"/>
                  <a:pt x="2932" y="309"/>
                </a:cubicBezTo>
                <a:cubicBezTo>
                  <a:pt x="2772" y="309"/>
                  <a:pt x="2617" y="420"/>
                  <a:pt x="2617" y="661"/>
                </a:cubicBezTo>
                <a:cubicBezTo>
                  <a:pt x="2617" y="743"/>
                  <a:pt x="2621" y="824"/>
                  <a:pt x="2628" y="904"/>
                </a:cubicBezTo>
                <a:lnTo>
                  <a:pt x="2628" y="904"/>
                </a:lnTo>
                <a:cubicBezTo>
                  <a:pt x="2625" y="1363"/>
                  <a:pt x="2462" y="1762"/>
                  <a:pt x="1899" y="1762"/>
                </a:cubicBezTo>
                <a:cubicBezTo>
                  <a:pt x="1185" y="1705"/>
                  <a:pt x="798" y="934"/>
                  <a:pt x="745" y="331"/>
                </a:cubicBezTo>
                <a:cubicBezTo>
                  <a:pt x="716" y="110"/>
                  <a:pt x="523" y="0"/>
                  <a:pt x="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7" name="Shape 3627"/>
        <p:cNvGrpSpPr/>
        <p:nvPr/>
      </p:nvGrpSpPr>
      <p:grpSpPr>
        <a:xfrm>
          <a:off x="0" y="0"/>
          <a:ext cx="0" cy="0"/>
          <a:chOff x="0" y="0"/>
          <a:chExt cx="0" cy="0"/>
        </a:xfrm>
      </p:grpSpPr>
      <p:sp>
        <p:nvSpPr>
          <p:cNvPr id="3628" name="Google Shape;3628;p69"/>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Juntas de Vigilancia</a:t>
            </a:r>
            <a:endParaRPr/>
          </a:p>
        </p:txBody>
      </p:sp>
      <p:sp>
        <p:nvSpPr>
          <p:cNvPr id="3629" name="Google Shape;3629;p69"/>
          <p:cNvSpPr txBox="1"/>
          <p:nvPr/>
        </p:nvSpPr>
        <p:spPr>
          <a:xfrm>
            <a:off x="720000" y="1078275"/>
            <a:ext cx="7704000" cy="3755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solidFill>
                  <a:schemeClr val="dk1"/>
                </a:solidFill>
                <a:latin typeface="Manjari"/>
                <a:ea typeface="Manjari"/>
                <a:cs typeface="Manjari"/>
                <a:sym typeface="Manjari"/>
              </a:rPr>
              <a:t>“Administración Corporativa, es decir, de aquellas entidades reconocidas por la doctrina más relevante y reconocida, y caracterizadas del modo que sigue: son creados o reconocidos y regulados en sus aspectos básicos mediante normas estatales, no en virtud de pacto societario (sin perjuicio que pudiera haberlo); la pertenencia a tales entidades es obligatoria; </a:t>
            </a:r>
            <a:r>
              <a:rPr b="1" i="1" lang="en" sz="1500" u="sng">
                <a:solidFill>
                  <a:schemeClr val="dk1"/>
                </a:solidFill>
                <a:latin typeface="Manjari"/>
                <a:ea typeface="Manjari"/>
                <a:cs typeface="Manjari"/>
                <a:sym typeface="Manjari"/>
              </a:rPr>
              <a:t>dichas normas les confían –junto a actividades de puro interés particular de sus miembros– funciones de regulación, disciplina o fomento que, o son típicamente públicas</a:t>
            </a:r>
            <a:r>
              <a:rPr lang="en" sz="1500">
                <a:solidFill>
                  <a:schemeClr val="dk1"/>
                </a:solidFill>
                <a:latin typeface="Manjari"/>
                <a:ea typeface="Manjari"/>
                <a:cs typeface="Manjari"/>
                <a:sym typeface="Manjari"/>
              </a:rPr>
              <a:t> o corresponden a tareas que respecto de otros colectivos son asumidas por la Administración Pública; adicionalmente a la encomienda de dichas funciones públicas, determinados actos de estas entidades son susceptibles de ser recurridos ante la Administración Pública y también ante los Tribunales; y en algunos casos, se les adscribe algún tributo o figura semejante para sostener el funcionamiento de la entidad.” (Rojas, 2014)</a:t>
            </a:r>
            <a:endParaRPr sz="1500">
              <a:solidFill>
                <a:schemeClr val="dk1"/>
              </a:solidFill>
              <a:latin typeface="Manjari"/>
              <a:ea typeface="Manjari"/>
              <a:cs typeface="Manjari"/>
              <a:sym typeface="Manjari"/>
            </a:endParaRPr>
          </a:p>
          <a:p>
            <a:pPr indent="0" lvl="0" marL="0" rtl="0" algn="just">
              <a:spcBef>
                <a:spcPts val="0"/>
              </a:spcBef>
              <a:spcAft>
                <a:spcPts val="0"/>
              </a:spcAft>
              <a:buNone/>
            </a:pPr>
            <a:r>
              <a:t/>
            </a:r>
            <a:endParaRPr sz="1500">
              <a:solidFill>
                <a:schemeClr val="dk1"/>
              </a:solidFill>
              <a:latin typeface="Manjari"/>
              <a:ea typeface="Manjari"/>
              <a:cs typeface="Manjari"/>
              <a:sym typeface="Manjari"/>
            </a:endParaRPr>
          </a:p>
          <a:p>
            <a:pPr indent="0" lvl="0" marL="0" rtl="0" algn="just">
              <a:spcBef>
                <a:spcPts val="0"/>
              </a:spcBef>
              <a:spcAft>
                <a:spcPts val="0"/>
              </a:spcAft>
              <a:buNone/>
            </a:pPr>
            <a:r>
              <a:rPr lang="en" sz="1500">
                <a:solidFill>
                  <a:schemeClr val="dk1"/>
                </a:solidFill>
                <a:latin typeface="Manjari"/>
                <a:ea typeface="Manjari"/>
                <a:cs typeface="Manjari"/>
                <a:sym typeface="Manjari"/>
              </a:rPr>
              <a:t>Deber de velar por el </a:t>
            </a:r>
            <a:r>
              <a:rPr b="1" lang="en" sz="1500">
                <a:solidFill>
                  <a:schemeClr val="dk1"/>
                </a:solidFill>
                <a:latin typeface="Manjari"/>
                <a:ea typeface="Manjari"/>
                <a:cs typeface="Manjari"/>
                <a:sym typeface="Manjari"/>
              </a:rPr>
              <a:t>”</a:t>
            </a:r>
            <a:r>
              <a:rPr b="1" i="1" lang="en" sz="1500" u="sng">
                <a:solidFill>
                  <a:schemeClr val="dk1"/>
                </a:solidFill>
                <a:latin typeface="Manjari"/>
                <a:ea typeface="Manjari"/>
                <a:cs typeface="Manjari"/>
                <a:sym typeface="Manjari"/>
              </a:rPr>
              <a:t>interés general de la cuenca”</a:t>
            </a:r>
            <a:r>
              <a:rPr lang="en" sz="1500">
                <a:solidFill>
                  <a:schemeClr val="dk1"/>
                </a:solidFill>
                <a:latin typeface="Manjari"/>
                <a:ea typeface="Manjari"/>
                <a:cs typeface="Manjari"/>
                <a:sym typeface="Manjari"/>
              </a:rPr>
              <a:t> (Vergara Blanco, 2011)</a:t>
            </a:r>
            <a:endParaRPr sz="1500">
              <a:solidFill>
                <a:schemeClr val="dk1"/>
              </a:solidFill>
              <a:latin typeface="Manjari"/>
              <a:ea typeface="Manjari"/>
              <a:cs typeface="Manjari"/>
              <a:sym typeface="Manjari"/>
            </a:endParaRPr>
          </a:p>
          <a:p>
            <a:pPr indent="0" lvl="0" marL="0" rtl="0" algn="just">
              <a:spcBef>
                <a:spcPts val="0"/>
              </a:spcBef>
              <a:spcAft>
                <a:spcPts val="0"/>
              </a:spcAft>
              <a:buNone/>
            </a:pPr>
            <a:r>
              <a:t/>
            </a:r>
            <a:endParaRPr sz="1000">
              <a:solidFill>
                <a:schemeClr val="dk1"/>
              </a:solidFill>
              <a:latin typeface="Manjari"/>
              <a:ea typeface="Manjari"/>
              <a:cs typeface="Manjari"/>
              <a:sym typeface="Manjari"/>
            </a:endParaRPr>
          </a:p>
          <a:p>
            <a:pPr indent="0" lvl="0" marL="457200" rtl="0" algn="l">
              <a:spcBef>
                <a:spcPts val="0"/>
              </a:spcBef>
              <a:spcAft>
                <a:spcPts val="0"/>
              </a:spcAft>
              <a:buNone/>
            </a:pPr>
            <a:r>
              <a:t/>
            </a:r>
            <a:endParaRPr sz="1200">
              <a:latin typeface="Manjari"/>
              <a:ea typeface="Manjari"/>
              <a:cs typeface="Manjari"/>
              <a:sym typeface="Manjari"/>
            </a:endParaRPr>
          </a:p>
        </p:txBody>
      </p:sp>
      <p:sp>
        <p:nvSpPr>
          <p:cNvPr id="3630" name="Google Shape;3630;p69"/>
          <p:cNvSpPr/>
          <p:nvPr/>
        </p:nvSpPr>
        <p:spPr>
          <a:xfrm>
            <a:off x="6789099" y="2370872"/>
            <a:ext cx="272063" cy="59535"/>
          </a:xfrm>
          <a:custGeom>
            <a:rect b="b" l="l" r="r" t="t"/>
            <a:pathLst>
              <a:path extrusionOk="0" h="2432" w="10467">
                <a:moveTo>
                  <a:pt x="344" y="0"/>
                </a:moveTo>
                <a:cubicBezTo>
                  <a:pt x="166" y="0"/>
                  <a:pt x="0" y="110"/>
                  <a:pt x="27" y="331"/>
                </a:cubicBezTo>
                <a:cubicBezTo>
                  <a:pt x="137" y="1322"/>
                  <a:pt x="745" y="2313"/>
                  <a:pt x="1789" y="2423"/>
                </a:cubicBezTo>
                <a:cubicBezTo>
                  <a:pt x="1848" y="2429"/>
                  <a:pt x="1906" y="2432"/>
                  <a:pt x="1962" y="2432"/>
                </a:cubicBezTo>
                <a:cubicBezTo>
                  <a:pt x="2439" y="2432"/>
                  <a:pt x="2788" y="2221"/>
                  <a:pt x="3009" y="1903"/>
                </a:cubicBezTo>
                <a:lnTo>
                  <a:pt x="3009" y="1903"/>
                </a:lnTo>
                <a:cubicBezTo>
                  <a:pt x="3235" y="2181"/>
                  <a:pt x="3561" y="2372"/>
                  <a:pt x="3991" y="2423"/>
                </a:cubicBezTo>
                <a:cubicBezTo>
                  <a:pt x="4042" y="2428"/>
                  <a:pt x="4092" y="2431"/>
                  <a:pt x="4141" y="2431"/>
                </a:cubicBezTo>
                <a:cubicBezTo>
                  <a:pt x="4653" y="2431"/>
                  <a:pt x="5019" y="2142"/>
                  <a:pt x="5256" y="1753"/>
                </a:cubicBezTo>
                <a:lnTo>
                  <a:pt x="5256" y="1753"/>
                </a:lnTo>
                <a:cubicBezTo>
                  <a:pt x="5505" y="2062"/>
                  <a:pt x="5872" y="2255"/>
                  <a:pt x="6361" y="2255"/>
                </a:cubicBezTo>
                <a:cubicBezTo>
                  <a:pt x="6390" y="2257"/>
                  <a:pt x="6418" y="2258"/>
                  <a:pt x="6447" y="2258"/>
                </a:cubicBezTo>
                <a:cubicBezTo>
                  <a:pt x="6908" y="2258"/>
                  <a:pt x="7268" y="2038"/>
                  <a:pt x="7507" y="1712"/>
                </a:cubicBezTo>
                <a:lnTo>
                  <a:pt x="7507" y="1712"/>
                </a:lnTo>
                <a:cubicBezTo>
                  <a:pt x="7741" y="2038"/>
                  <a:pt x="8098" y="2255"/>
                  <a:pt x="8616" y="2255"/>
                </a:cubicBezTo>
                <a:cubicBezTo>
                  <a:pt x="9554" y="2255"/>
                  <a:pt x="10268" y="1322"/>
                  <a:pt x="10435" y="441"/>
                </a:cubicBezTo>
                <a:cubicBezTo>
                  <a:pt x="10467" y="180"/>
                  <a:pt x="10248" y="15"/>
                  <a:pt x="10041" y="15"/>
                </a:cubicBezTo>
                <a:cubicBezTo>
                  <a:pt x="9899" y="15"/>
                  <a:pt x="9762" y="94"/>
                  <a:pt x="9717" y="273"/>
                </a:cubicBezTo>
                <a:cubicBezTo>
                  <a:pt x="9590" y="972"/>
                  <a:pt x="9007" y="1506"/>
                  <a:pt x="8524" y="1506"/>
                </a:cubicBezTo>
                <a:cubicBezTo>
                  <a:pt x="8181" y="1506"/>
                  <a:pt x="7889" y="1236"/>
                  <a:pt x="7849" y="563"/>
                </a:cubicBezTo>
                <a:lnTo>
                  <a:pt x="7849" y="563"/>
                </a:lnTo>
                <a:cubicBezTo>
                  <a:pt x="7848" y="540"/>
                  <a:pt x="7847" y="517"/>
                  <a:pt x="7845" y="494"/>
                </a:cubicBezTo>
                <a:cubicBezTo>
                  <a:pt x="7845" y="273"/>
                  <a:pt x="7667" y="163"/>
                  <a:pt x="7488" y="163"/>
                </a:cubicBezTo>
                <a:cubicBezTo>
                  <a:pt x="7310" y="163"/>
                  <a:pt x="7132" y="273"/>
                  <a:pt x="7132" y="494"/>
                </a:cubicBezTo>
                <a:cubicBezTo>
                  <a:pt x="7132" y="494"/>
                  <a:pt x="7132" y="494"/>
                  <a:pt x="7132" y="494"/>
                </a:cubicBezTo>
                <a:lnTo>
                  <a:pt x="7132" y="494"/>
                </a:lnTo>
                <a:cubicBezTo>
                  <a:pt x="7160" y="1169"/>
                  <a:pt x="6736" y="1531"/>
                  <a:pt x="6325" y="1531"/>
                </a:cubicBezTo>
                <a:cubicBezTo>
                  <a:pt x="5965" y="1531"/>
                  <a:pt x="5615" y="1252"/>
                  <a:pt x="5590" y="661"/>
                </a:cubicBezTo>
                <a:cubicBezTo>
                  <a:pt x="5561" y="412"/>
                  <a:pt x="5382" y="288"/>
                  <a:pt x="5210" y="288"/>
                </a:cubicBezTo>
                <a:cubicBezTo>
                  <a:pt x="5037" y="288"/>
                  <a:pt x="4872" y="412"/>
                  <a:pt x="4872" y="661"/>
                </a:cubicBezTo>
                <a:cubicBezTo>
                  <a:pt x="4846" y="1322"/>
                  <a:pt x="4447" y="1652"/>
                  <a:pt x="4055" y="1652"/>
                </a:cubicBezTo>
                <a:cubicBezTo>
                  <a:pt x="3708" y="1652"/>
                  <a:pt x="3366" y="1393"/>
                  <a:pt x="3292" y="875"/>
                </a:cubicBezTo>
                <a:lnTo>
                  <a:pt x="3292" y="875"/>
                </a:lnTo>
                <a:cubicBezTo>
                  <a:pt x="3291" y="804"/>
                  <a:pt x="3286" y="732"/>
                  <a:pt x="3277" y="661"/>
                </a:cubicBezTo>
                <a:cubicBezTo>
                  <a:pt x="3277" y="434"/>
                  <a:pt x="3102" y="309"/>
                  <a:pt x="2932" y="309"/>
                </a:cubicBezTo>
                <a:cubicBezTo>
                  <a:pt x="2772" y="309"/>
                  <a:pt x="2617" y="420"/>
                  <a:pt x="2617" y="661"/>
                </a:cubicBezTo>
                <a:cubicBezTo>
                  <a:pt x="2617" y="743"/>
                  <a:pt x="2621" y="824"/>
                  <a:pt x="2628" y="904"/>
                </a:cubicBezTo>
                <a:lnTo>
                  <a:pt x="2628" y="904"/>
                </a:lnTo>
                <a:cubicBezTo>
                  <a:pt x="2625" y="1363"/>
                  <a:pt x="2462" y="1762"/>
                  <a:pt x="1899" y="1762"/>
                </a:cubicBezTo>
                <a:cubicBezTo>
                  <a:pt x="1185" y="1705"/>
                  <a:pt x="798" y="934"/>
                  <a:pt x="745" y="331"/>
                </a:cubicBezTo>
                <a:cubicBezTo>
                  <a:pt x="716" y="110"/>
                  <a:pt x="523" y="0"/>
                  <a:pt x="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1" name="Shape 3111"/>
        <p:cNvGrpSpPr/>
        <p:nvPr/>
      </p:nvGrpSpPr>
      <p:grpSpPr>
        <a:xfrm>
          <a:off x="0" y="0"/>
          <a:ext cx="0" cy="0"/>
          <a:chOff x="0" y="0"/>
          <a:chExt cx="0" cy="0"/>
        </a:xfrm>
      </p:grpSpPr>
      <p:sp>
        <p:nvSpPr>
          <p:cNvPr id="3112" name="Google Shape;3112;p34"/>
          <p:cNvSpPr txBox="1"/>
          <p:nvPr>
            <p:ph idx="8" type="title"/>
          </p:nvPr>
        </p:nvSpPr>
        <p:spPr>
          <a:xfrm>
            <a:off x="5248563" y="1303175"/>
            <a:ext cx="1915500" cy="36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Segundo</a:t>
            </a:r>
            <a:endParaRPr/>
          </a:p>
        </p:txBody>
      </p:sp>
      <p:sp>
        <p:nvSpPr>
          <p:cNvPr id="3113" name="Google Shape;3113;p34"/>
          <p:cNvSpPr txBox="1"/>
          <p:nvPr>
            <p:ph idx="15"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Libros del Código de Aguas</a:t>
            </a:r>
            <a:endParaRPr/>
          </a:p>
        </p:txBody>
      </p:sp>
      <p:sp>
        <p:nvSpPr>
          <p:cNvPr id="3114" name="Google Shape;3114;p34"/>
          <p:cNvSpPr txBox="1"/>
          <p:nvPr>
            <p:ph idx="1" type="subTitle"/>
          </p:nvPr>
        </p:nvSpPr>
        <p:spPr>
          <a:xfrm>
            <a:off x="1641500" y="1654025"/>
            <a:ext cx="2480100" cy="114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(Art. 1 a 129 bis 21º)</a:t>
            </a:r>
            <a:endParaRPr/>
          </a:p>
          <a:p>
            <a:pPr indent="0" lvl="0" marL="0" rtl="0" algn="ctr">
              <a:spcBef>
                <a:spcPts val="0"/>
              </a:spcBef>
              <a:spcAft>
                <a:spcPts val="0"/>
              </a:spcAft>
              <a:buNone/>
            </a:pPr>
            <a:r>
              <a:rPr lang="en"/>
              <a:t>De las Aguas y del Derecho de Aprovechamiento </a:t>
            </a:r>
            <a:endParaRPr/>
          </a:p>
        </p:txBody>
      </p:sp>
      <p:sp>
        <p:nvSpPr>
          <p:cNvPr id="3115" name="Google Shape;3115;p34"/>
          <p:cNvSpPr txBox="1"/>
          <p:nvPr>
            <p:ph type="title"/>
          </p:nvPr>
        </p:nvSpPr>
        <p:spPr>
          <a:xfrm>
            <a:off x="1923792" y="1260263"/>
            <a:ext cx="1915500" cy="44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Primero</a:t>
            </a:r>
            <a:endParaRPr/>
          </a:p>
        </p:txBody>
      </p:sp>
      <p:sp>
        <p:nvSpPr>
          <p:cNvPr id="3116" name="Google Shape;3116;p34"/>
          <p:cNvSpPr txBox="1"/>
          <p:nvPr>
            <p:ph idx="5" type="title"/>
          </p:nvPr>
        </p:nvSpPr>
        <p:spPr>
          <a:xfrm>
            <a:off x="2068850" y="3259829"/>
            <a:ext cx="1625400" cy="44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Tercero</a:t>
            </a:r>
            <a:endParaRPr/>
          </a:p>
        </p:txBody>
      </p:sp>
      <p:sp>
        <p:nvSpPr>
          <p:cNvPr id="3117" name="Google Shape;3117;p34"/>
          <p:cNvSpPr txBox="1"/>
          <p:nvPr>
            <p:ph idx="6" type="subTitle"/>
          </p:nvPr>
        </p:nvSpPr>
        <p:spPr>
          <a:xfrm>
            <a:off x="4966275" y="1654032"/>
            <a:ext cx="2480100" cy="92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(art. 130 a 293)</a:t>
            </a:r>
            <a:endParaRPr/>
          </a:p>
          <a:p>
            <a:pPr indent="0" lvl="0" marL="0" rtl="0" algn="ctr">
              <a:spcBef>
                <a:spcPts val="0"/>
              </a:spcBef>
              <a:spcAft>
                <a:spcPts val="0"/>
              </a:spcAft>
              <a:buNone/>
            </a:pPr>
            <a:r>
              <a:rPr lang="en"/>
              <a:t>De los Procedimientos </a:t>
            </a:r>
            <a:endParaRPr/>
          </a:p>
        </p:txBody>
      </p:sp>
      <p:sp>
        <p:nvSpPr>
          <p:cNvPr id="3118" name="Google Shape;3118;p34"/>
          <p:cNvSpPr/>
          <p:nvPr/>
        </p:nvSpPr>
        <p:spPr>
          <a:xfrm>
            <a:off x="8860925" y="1544075"/>
            <a:ext cx="36575" cy="73125"/>
          </a:xfrm>
          <a:custGeom>
            <a:rect b="b" l="l" r="r" t="t"/>
            <a:pathLst>
              <a:path extrusionOk="0" h="2925" w="1463">
                <a:moveTo>
                  <a:pt x="1462" y="1"/>
                </a:moveTo>
                <a:cubicBezTo>
                  <a:pt x="1119" y="586"/>
                  <a:pt x="780" y="1217"/>
                  <a:pt x="437" y="1852"/>
                </a:cubicBezTo>
                <a:lnTo>
                  <a:pt x="437" y="1899"/>
                </a:lnTo>
                <a:cubicBezTo>
                  <a:pt x="293" y="2242"/>
                  <a:pt x="145" y="2581"/>
                  <a:pt x="1" y="2873"/>
                </a:cubicBezTo>
                <a:cubicBezTo>
                  <a:pt x="47" y="2873"/>
                  <a:pt x="98" y="2924"/>
                  <a:pt x="98" y="2924"/>
                </a:cubicBezTo>
                <a:cubicBezTo>
                  <a:pt x="535" y="1950"/>
                  <a:pt x="975" y="975"/>
                  <a:pt x="1462" y="1"/>
                </a:cubicBezTo>
                <a:close/>
              </a:path>
            </a:pathLst>
          </a:custGeom>
          <a:solidFill>
            <a:srgbClr val="00BE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34"/>
          <p:cNvSpPr txBox="1"/>
          <p:nvPr>
            <p:ph idx="6" type="subTitle"/>
          </p:nvPr>
        </p:nvSpPr>
        <p:spPr>
          <a:xfrm>
            <a:off x="1641502" y="3667882"/>
            <a:ext cx="2480100" cy="92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(Art. 294 a 317)</a:t>
            </a:r>
            <a:endParaRPr/>
          </a:p>
        </p:txBody>
      </p:sp>
      <p:sp>
        <p:nvSpPr>
          <p:cNvPr id="3120" name="Google Shape;3120;p34"/>
          <p:cNvSpPr txBox="1"/>
          <p:nvPr>
            <p:ph idx="5" type="title"/>
          </p:nvPr>
        </p:nvSpPr>
        <p:spPr>
          <a:xfrm>
            <a:off x="5027025" y="3259825"/>
            <a:ext cx="2601600" cy="5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Disposiciones Transitorias </a:t>
            </a:r>
            <a:endParaRPr sz="2100"/>
          </a:p>
        </p:txBody>
      </p:sp>
      <p:sp>
        <p:nvSpPr>
          <p:cNvPr id="3121" name="Google Shape;3121;p34"/>
          <p:cNvSpPr txBox="1"/>
          <p:nvPr>
            <p:ph idx="6" type="subTitle"/>
          </p:nvPr>
        </p:nvSpPr>
        <p:spPr>
          <a:xfrm>
            <a:off x="5087775" y="3831623"/>
            <a:ext cx="2480100" cy="68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(Art. 1 transitorio a 13 transitorio)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4" name="Shape 3634"/>
        <p:cNvGrpSpPr/>
        <p:nvPr/>
      </p:nvGrpSpPr>
      <p:grpSpPr>
        <a:xfrm>
          <a:off x="0" y="0"/>
          <a:ext cx="0" cy="0"/>
          <a:chOff x="0" y="0"/>
          <a:chExt cx="0" cy="0"/>
        </a:xfrm>
      </p:grpSpPr>
      <p:sp>
        <p:nvSpPr>
          <p:cNvPr id="3635" name="Google Shape;3635;p70"/>
          <p:cNvSpPr txBox="1"/>
          <p:nvPr>
            <p:ph idx="1" type="subTitle"/>
          </p:nvPr>
        </p:nvSpPr>
        <p:spPr>
          <a:xfrm>
            <a:off x="809050" y="2391684"/>
            <a:ext cx="1788900" cy="48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Órgano “legislativo”</a:t>
            </a:r>
            <a:endParaRPr/>
          </a:p>
        </p:txBody>
      </p:sp>
      <p:sp>
        <p:nvSpPr>
          <p:cNvPr id="3636" name="Google Shape;3636;p70"/>
          <p:cNvSpPr txBox="1"/>
          <p:nvPr>
            <p:ph idx="2" type="subTitle"/>
          </p:nvPr>
        </p:nvSpPr>
        <p:spPr>
          <a:xfrm>
            <a:off x="809050" y="2894271"/>
            <a:ext cx="1788900" cy="112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Juntas ordinaria y extraordinaria determina ley estatutaria</a:t>
            </a:r>
            <a:endParaRPr/>
          </a:p>
        </p:txBody>
      </p:sp>
      <p:sp>
        <p:nvSpPr>
          <p:cNvPr id="3637" name="Google Shape;3637;p70"/>
          <p:cNvSpPr txBox="1"/>
          <p:nvPr>
            <p:ph idx="3" type="subTitle"/>
          </p:nvPr>
        </p:nvSpPr>
        <p:spPr>
          <a:xfrm>
            <a:off x="2719725" y="2391771"/>
            <a:ext cx="1792200" cy="48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Órgano “ejecutivo”</a:t>
            </a:r>
            <a:endParaRPr/>
          </a:p>
        </p:txBody>
      </p:sp>
      <p:sp>
        <p:nvSpPr>
          <p:cNvPr id="3638" name="Google Shape;3638;p70"/>
          <p:cNvSpPr txBox="1"/>
          <p:nvPr>
            <p:ph idx="4" type="subTitle"/>
          </p:nvPr>
        </p:nvSpPr>
        <p:spPr>
          <a:xfrm>
            <a:off x="2705871" y="2896836"/>
            <a:ext cx="1789800" cy="80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Directorio administra los bienes comunes</a:t>
            </a:r>
            <a:endParaRPr/>
          </a:p>
        </p:txBody>
      </p:sp>
      <p:sp>
        <p:nvSpPr>
          <p:cNvPr id="3639" name="Google Shape;3639;p70"/>
          <p:cNvSpPr txBox="1"/>
          <p:nvPr>
            <p:ph type="title"/>
          </p:nvPr>
        </p:nvSpPr>
        <p:spPr>
          <a:xfrm>
            <a:off x="720000" y="309350"/>
            <a:ext cx="7704000" cy="34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Gobernanza de las OUA</a:t>
            </a:r>
            <a:endParaRPr/>
          </a:p>
        </p:txBody>
      </p:sp>
      <p:sp>
        <p:nvSpPr>
          <p:cNvPr id="3640" name="Google Shape;3640;p70"/>
          <p:cNvSpPr txBox="1"/>
          <p:nvPr>
            <p:ph idx="5" type="subTitle"/>
          </p:nvPr>
        </p:nvSpPr>
        <p:spPr>
          <a:xfrm>
            <a:off x="4542525" y="2446372"/>
            <a:ext cx="1971300" cy="4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Órgano “judicial-civil”</a:t>
            </a:r>
            <a:endParaRPr/>
          </a:p>
        </p:txBody>
      </p:sp>
      <p:sp>
        <p:nvSpPr>
          <p:cNvPr id="3641" name="Google Shape;3641;p70"/>
          <p:cNvSpPr txBox="1"/>
          <p:nvPr>
            <p:ph idx="6" type="subTitle"/>
          </p:nvPr>
        </p:nvSpPr>
        <p:spPr>
          <a:xfrm>
            <a:off x="4633275" y="2894272"/>
            <a:ext cx="1789800" cy="103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Directorio resuelve conflictos entre usuarios</a:t>
            </a:r>
            <a:endParaRPr/>
          </a:p>
        </p:txBody>
      </p:sp>
      <p:sp>
        <p:nvSpPr>
          <p:cNvPr id="3642" name="Google Shape;3642;p70"/>
          <p:cNvSpPr txBox="1"/>
          <p:nvPr>
            <p:ph idx="7" type="subTitle"/>
          </p:nvPr>
        </p:nvSpPr>
        <p:spPr>
          <a:xfrm>
            <a:off x="6454875" y="2446371"/>
            <a:ext cx="1971300" cy="4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“Contencioso administrativo”</a:t>
            </a:r>
            <a:endParaRPr/>
          </a:p>
        </p:txBody>
      </p:sp>
      <p:sp>
        <p:nvSpPr>
          <p:cNvPr id="3643" name="Google Shape;3643;p70"/>
          <p:cNvSpPr txBox="1"/>
          <p:nvPr>
            <p:ph idx="8" type="subTitle"/>
          </p:nvPr>
        </p:nvSpPr>
        <p:spPr>
          <a:xfrm>
            <a:off x="6545625" y="2894272"/>
            <a:ext cx="1789800" cy="103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Conflicto elude solución interna, se deriva a justicia civil</a:t>
            </a:r>
            <a:endParaRPr/>
          </a:p>
        </p:txBody>
      </p:sp>
      <p:sp>
        <p:nvSpPr>
          <p:cNvPr id="3644" name="Google Shape;3644;p70"/>
          <p:cNvSpPr/>
          <p:nvPr/>
        </p:nvSpPr>
        <p:spPr>
          <a:xfrm>
            <a:off x="1093898" y="1118292"/>
            <a:ext cx="1219200" cy="1169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45" name="Google Shape;3645;p70"/>
          <p:cNvGrpSpPr/>
          <p:nvPr/>
        </p:nvGrpSpPr>
        <p:grpSpPr>
          <a:xfrm>
            <a:off x="1325861" y="1400357"/>
            <a:ext cx="693825" cy="605109"/>
            <a:chOff x="2634200" y="3166084"/>
            <a:chExt cx="435765" cy="402761"/>
          </a:xfrm>
        </p:grpSpPr>
        <p:sp>
          <p:nvSpPr>
            <p:cNvPr id="3646" name="Google Shape;3646;p70"/>
            <p:cNvSpPr/>
            <p:nvPr/>
          </p:nvSpPr>
          <p:spPr>
            <a:xfrm>
              <a:off x="2779455" y="3337310"/>
              <a:ext cx="290510" cy="231536"/>
            </a:xfrm>
            <a:custGeom>
              <a:rect b="b" l="l" r="r" t="t"/>
              <a:pathLst>
                <a:path extrusionOk="0" h="14024" w="17596">
                  <a:moveTo>
                    <a:pt x="12352" y="1"/>
                  </a:moveTo>
                  <a:cubicBezTo>
                    <a:pt x="9817" y="1"/>
                    <a:pt x="6861" y="480"/>
                    <a:pt x="4685" y="2276"/>
                  </a:cubicBezTo>
                  <a:cubicBezTo>
                    <a:pt x="0" y="6389"/>
                    <a:pt x="286" y="12437"/>
                    <a:pt x="286" y="12437"/>
                  </a:cubicBezTo>
                  <a:cubicBezTo>
                    <a:pt x="7434" y="10788"/>
                    <a:pt x="11833" y="5289"/>
                    <a:pt x="14296" y="3090"/>
                  </a:cubicBezTo>
                  <a:lnTo>
                    <a:pt x="14296" y="3090"/>
                  </a:lnTo>
                  <a:cubicBezTo>
                    <a:pt x="8798" y="11074"/>
                    <a:pt x="4135" y="12173"/>
                    <a:pt x="1386" y="13273"/>
                  </a:cubicBezTo>
                  <a:cubicBezTo>
                    <a:pt x="2340" y="13547"/>
                    <a:pt x="3775" y="14024"/>
                    <a:pt x="5487" y="14024"/>
                  </a:cubicBezTo>
                  <a:cubicBezTo>
                    <a:pt x="7208" y="14024"/>
                    <a:pt x="9210" y="13542"/>
                    <a:pt x="11283" y="11887"/>
                  </a:cubicBezTo>
                  <a:cubicBezTo>
                    <a:pt x="15682" y="8324"/>
                    <a:pt x="17595" y="626"/>
                    <a:pt x="17595" y="626"/>
                  </a:cubicBezTo>
                  <a:cubicBezTo>
                    <a:pt x="17595" y="626"/>
                    <a:pt x="15249" y="1"/>
                    <a:pt x="12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70"/>
            <p:cNvSpPr/>
            <p:nvPr/>
          </p:nvSpPr>
          <p:spPr>
            <a:xfrm>
              <a:off x="2634200" y="3184245"/>
              <a:ext cx="208818" cy="231322"/>
            </a:xfrm>
            <a:custGeom>
              <a:rect b="b" l="l" r="r" t="t"/>
              <a:pathLst>
                <a:path extrusionOk="0" h="14011" w="12648">
                  <a:moveTo>
                    <a:pt x="836" y="0"/>
                  </a:moveTo>
                  <a:lnTo>
                    <a:pt x="836" y="0"/>
                  </a:lnTo>
                  <a:cubicBezTo>
                    <a:pt x="836" y="0"/>
                    <a:pt x="0" y="6312"/>
                    <a:pt x="2200" y="10161"/>
                  </a:cubicBezTo>
                  <a:cubicBezTo>
                    <a:pt x="4685" y="14010"/>
                    <a:pt x="7698" y="13746"/>
                    <a:pt x="9348" y="14010"/>
                  </a:cubicBezTo>
                  <a:cubicBezTo>
                    <a:pt x="7698" y="12647"/>
                    <a:pt x="4399" y="10447"/>
                    <a:pt x="2750" y="2463"/>
                  </a:cubicBezTo>
                  <a:lnTo>
                    <a:pt x="2750" y="2463"/>
                  </a:lnTo>
                  <a:cubicBezTo>
                    <a:pt x="3849" y="4949"/>
                    <a:pt x="5499" y="10447"/>
                    <a:pt x="10448" y="13746"/>
                  </a:cubicBezTo>
                  <a:cubicBezTo>
                    <a:pt x="10448" y="13746"/>
                    <a:pt x="12647" y="9348"/>
                    <a:pt x="10184" y="4949"/>
                  </a:cubicBezTo>
                  <a:cubicBezTo>
                    <a:pt x="7698" y="550"/>
                    <a:pt x="836" y="0"/>
                    <a:pt x="8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70"/>
            <p:cNvSpPr/>
            <p:nvPr/>
          </p:nvSpPr>
          <p:spPr>
            <a:xfrm>
              <a:off x="2806680" y="3166084"/>
              <a:ext cx="154352" cy="195016"/>
            </a:xfrm>
            <a:custGeom>
              <a:rect b="b" l="l" r="r" t="t"/>
              <a:pathLst>
                <a:path extrusionOk="0" h="11812" w="9349">
                  <a:moveTo>
                    <a:pt x="6885" y="0"/>
                  </a:moveTo>
                  <a:cubicBezTo>
                    <a:pt x="6885" y="0"/>
                    <a:pt x="2750" y="2464"/>
                    <a:pt x="1386" y="5499"/>
                  </a:cubicBezTo>
                  <a:cubicBezTo>
                    <a:pt x="1" y="8512"/>
                    <a:pt x="1650" y="10448"/>
                    <a:pt x="2200" y="11547"/>
                  </a:cubicBezTo>
                  <a:cubicBezTo>
                    <a:pt x="2486" y="9612"/>
                    <a:pt x="2200" y="6862"/>
                    <a:pt x="6049" y="2200"/>
                  </a:cubicBezTo>
                  <a:lnTo>
                    <a:pt x="6049" y="2200"/>
                  </a:lnTo>
                  <a:cubicBezTo>
                    <a:pt x="5235" y="3849"/>
                    <a:pt x="2486" y="7412"/>
                    <a:pt x="3036" y="11811"/>
                  </a:cubicBezTo>
                  <a:cubicBezTo>
                    <a:pt x="3036" y="11811"/>
                    <a:pt x="6599" y="11261"/>
                    <a:pt x="7985" y="7698"/>
                  </a:cubicBezTo>
                  <a:cubicBezTo>
                    <a:pt x="9348" y="4113"/>
                    <a:pt x="6885" y="0"/>
                    <a:pt x="6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9" name="Google Shape;3649;p70"/>
          <p:cNvGrpSpPr/>
          <p:nvPr/>
        </p:nvGrpSpPr>
        <p:grpSpPr>
          <a:xfrm>
            <a:off x="6830920" y="1118294"/>
            <a:ext cx="1219200" cy="1169579"/>
            <a:chOff x="6832116" y="1482694"/>
            <a:chExt cx="1219200" cy="1219200"/>
          </a:xfrm>
        </p:grpSpPr>
        <p:sp>
          <p:nvSpPr>
            <p:cNvPr id="3650" name="Google Shape;3650;p70"/>
            <p:cNvSpPr/>
            <p:nvPr/>
          </p:nvSpPr>
          <p:spPr>
            <a:xfrm>
              <a:off x="6832116"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1" name="Google Shape;3651;p70"/>
            <p:cNvGrpSpPr/>
            <p:nvPr/>
          </p:nvGrpSpPr>
          <p:grpSpPr>
            <a:xfrm>
              <a:off x="7097577" y="1665962"/>
              <a:ext cx="688280" cy="852663"/>
              <a:chOff x="1557200" y="2946990"/>
              <a:chExt cx="452994" cy="561184"/>
            </a:xfrm>
          </p:grpSpPr>
          <p:sp>
            <p:nvSpPr>
              <p:cNvPr id="3652" name="Google Shape;3652;p70"/>
              <p:cNvSpPr/>
              <p:nvPr/>
            </p:nvSpPr>
            <p:spPr>
              <a:xfrm>
                <a:off x="1868376" y="3028165"/>
                <a:ext cx="13556" cy="54127"/>
              </a:xfrm>
              <a:custGeom>
                <a:rect b="b" l="l" r="r" t="t"/>
                <a:pathLst>
                  <a:path extrusionOk="0" h="1653" w="414">
                    <a:moveTo>
                      <a:pt x="0" y="0"/>
                    </a:moveTo>
                    <a:lnTo>
                      <a:pt x="0" y="1653"/>
                    </a:lnTo>
                    <a:lnTo>
                      <a:pt x="413" y="1653"/>
                    </a:lnTo>
                    <a:lnTo>
                      <a:pt x="413" y="0"/>
                    </a:lnTo>
                    <a:close/>
                  </a:path>
                </a:pathLst>
              </a:custGeom>
              <a:solidFill>
                <a:srgbClr val="C0FF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70"/>
              <p:cNvSpPr/>
              <p:nvPr/>
            </p:nvSpPr>
            <p:spPr>
              <a:xfrm>
                <a:off x="1773677" y="3176958"/>
                <a:ext cx="13556" cy="331216"/>
              </a:xfrm>
              <a:custGeom>
                <a:rect b="b" l="l" r="r" t="t"/>
                <a:pathLst>
                  <a:path extrusionOk="0" h="10115" w="414">
                    <a:moveTo>
                      <a:pt x="199" y="1"/>
                    </a:moveTo>
                    <a:lnTo>
                      <a:pt x="0" y="199"/>
                    </a:lnTo>
                    <a:lnTo>
                      <a:pt x="0" y="9916"/>
                    </a:lnTo>
                    <a:lnTo>
                      <a:pt x="199" y="10115"/>
                    </a:lnTo>
                    <a:lnTo>
                      <a:pt x="413" y="9916"/>
                    </a:lnTo>
                    <a:lnTo>
                      <a:pt x="413" y="199"/>
                    </a:lnTo>
                    <a:lnTo>
                      <a:pt x="1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70"/>
              <p:cNvSpPr/>
              <p:nvPr/>
            </p:nvSpPr>
            <p:spPr>
              <a:xfrm>
                <a:off x="1739590" y="3285213"/>
                <a:ext cx="40604" cy="47087"/>
              </a:xfrm>
              <a:custGeom>
                <a:rect b="b" l="l" r="r" t="t"/>
                <a:pathLst>
                  <a:path extrusionOk="0" h="1438" w="1240">
                    <a:moveTo>
                      <a:pt x="0" y="0"/>
                    </a:moveTo>
                    <a:lnTo>
                      <a:pt x="1240" y="1438"/>
                    </a:lnTo>
                    <a:cubicBezTo>
                      <a:pt x="628" y="612"/>
                      <a:pt x="0" y="0"/>
                      <a:pt x="0"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70"/>
              <p:cNvSpPr/>
              <p:nvPr/>
            </p:nvSpPr>
            <p:spPr>
              <a:xfrm>
                <a:off x="1557200" y="3178399"/>
                <a:ext cx="195946" cy="115492"/>
              </a:xfrm>
              <a:custGeom>
                <a:rect b="b" l="l" r="r" t="t"/>
                <a:pathLst>
                  <a:path extrusionOk="0" h="3527" w="5984">
                    <a:moveTo>
                      <a:pt x="1163" y="1"/>
                    </a:moveTo>
                    <a:cubicBezTo>
                      <a:pt x="464" y="1"/>
                      <a:pt x="1" y="155"/>
                      <a:pt x="1" y="155"/>
                    </a:cubicBezTo>
                    <a:cubicBezTo>
                      <a:pt x="1" y="155"/>
                      <a:pt x="199" y="1395"/>
                      <a:pt x="1852" y="2634"/>
                    </a:cubicBezTo>
                    <a:cubicBezTo>
                      <a:pt x="2724" y="3378"/>
                      <a:pt x="4037" y="3526"/>
                      <a:pt x="4948" y="3526"/>
                    </a:cubicBezTo>
                    <a:cubicBezTo>
                      <a:pt x="5555" y="3526"/>
                      <a:pt x="5983" y="3460"/>
                      <a:pt x="5983" y="3460"/>
                    </a:cubicBezTo>
                    <a:cubicBezTo>
                      <a:pt x="4518" y="520"/>
                      <a:pt x="2444" y="1"/>
                      <a:pt x="11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70"/>
              <p:cNvSpPr/>
              <p:nvPr/>
            </p:nvSpPr>
            <p:spPr>
              <a:xfrm>
                <a:off x="1557200" y="3183475"/>
                <a:ext cx="195946" cy="108255"/>
              </a:xfrm>
              <a:custGeom>
                <a:rect b="b" l="l" r="r" t="t"/>
                <a:pathLst>
                  <a:path extrusionOk="0" h="3306" w="5984">
                    <a:moveTo>
                      <a:pt x="1" y="0"/>
                    </a:moveTo>
                    <a:cubicBezTo>
                      <a:pt x="56" y="29"/>
                      <a:pt x="115" y="57"/>
                      <a:pt x="177" y="86"/>
                    </a:cubicBezTo>
                    <a:lnTo>
                      <a:pt x="177" y="86"/>
                    </a:lnTo>
                    <a:cubicBezTo>
                      <a:pt x="57" y="29"/>
                      <a:pt x="2" y="1"/>
                      <a:pt x="1" y="0"/>
                    </a:cubicBezTo>
                    <a:close/>
                    <a:moveTo>
                      <a:pt x="177" y="86"/>
                    </a:moveTo>
                    <a:cubicBezTo>
                      <a:pt x="385" y="184"/>
                      <a:pt x="789" y="366"/>
                      <a:pt x="1439" y="628"/>
                    </a:cubicBezTo>
                    <a:cubicBezTo>
                      <a:pt x="1081" y="442"/>
                      <a:pt x="574" y="268"/>
                      <a:pt x="177" y="86"/>
                    </a:cubicBezTo>
                    <a:close/>
                    <a:moveTo>
                      <a:pt x="1240" y="0"/>
                    </a:moveTo>
                    <a:lnTo>
                      <a:pt x="1439" y="628"/>
                    </a:lnTo>
                    <a:lnTo>
                      <a:pt x="827" y="1041"/>
                    </a:lnTo>
                    <a:lnTo>
                      <a:pt x="827" y="1041"/>
                    </a:lnTo>
                    <a:lnTo>
                      <a:pt x="1654" y="826"/>
                    </a:lnTo>
                    <a:cubicBezTo>
                      <a:pt x="1852" y="826"/>
                      <a:pt x="2067" y="1041"/>
                      <a:pt x="2265" y="1041"/>
                    </a:cubicBezTo>
                    <a:lnTo>
                      <a:pt x="1439" y="1240"/>
                    </a:lnTo>
                    <a:lnTo>
                      <a:pt x="2480" y="1240"/>
                    </a:lnTo>
                    <a:cubicBezTo>
                      <a:pt x="2678" y="1240"/>
                      <a:pt x="2893" y="1454"/>
                      <a:pt x="3091" y="1653"/>
                    </a:cubicBezTo>
                    <a:lnTo>
                      <a:pt x="2265" y="1868"/>
                    </a:lnTo>
                    <a:lnTo>
                      <a:pt x="3306" y="1653"/>
                    </a:lnTo>
                    <a:cubicBezTo>
                      <a:pt x="3504" y="1868"/>
                      <a:pt x="3918" y="2066"/>
                      <a:pt x="4132" y="2066"/>
                    </a:cubicBezTo>
                    <a:lnTo>
                      <a:pt x="3091" y="2479"/>
                    </a:lnTo>
                    <a:lnTo>
                      <a:pt x="3091" y="2479"/>
                    </a:lnTo>
                    <a:lnTo>
                      <a:pt x="4331" y="2281"/>
                    </a:lnTo>
                    <a:cubicBezTo>
                      <a:pt x="4546" y="2479"/>
                      <a:pt x="4744" y="2479"/>
                      <a:pt x="4959" y="2694"/>
                    </a:cubicBezTo>
                    <a:lnTo>
                      <a:pt x="4132" y="2892"/>
                    </a:lnTo>
                    <a:lnTo>
                      <a:pt x="5157" y="2892"/>
                    </a:lnTo>
                    <a:cubicBezTo>
                      <a:pt x="5372" y="2892"/>
                      <a:pt x="5570" y="3107"/>
                      <a:pt x="5785" y="3305"/>
                    </a:cubicBezTo>
                    <a:lnTo>
                      <a:pt x="5983" y="3305"/>
                    </a:lnTo>
                    <a:lnTo>
                      <a:pt x="5785" y="3107"/>
                    </a:lnTo>
                    <a:lnTo>
                      <a:pt x="5372" y="2694"/>
                    </a:lnTo>
                    <a:lnTo>
                      <a:pt x="4546" y="1653"/>
                    </a:lnTo>
                    <a:lnTo>
                      <a:pt x="5157" y="2479"/>
                    </a:lnTo>
                    <a:cubicBezTo>
                      <a:pt x="4959" y="2479"/>
                      <a:pt x="4744" y="2281"/>
                      <a:pt x="4546" y="2066"/>
                    </a:cubicBezTo>
                    <a:lnTo>
                      <a:pt x="3719" y="1041"/>
                    </a:lnTo>
                    <a:lnTo>
                      <a:pt x="4132" y="1868"/>
                    </a:lnTo>
                    <a:cubicBezTo>
                      <a:pt x="3918" y="1653"/>
                      <a:pt x="3719" y="1653"/>
                      <a:pt x="3504" y="1454"/>
                    </a:cubicBezTo>
                    <a:lnTo>
                      <a:pt x="2678" y="413"/>
                    </a:lnTo>
                    <a:lnTo>
                      <a:pt x="3091" y="1240"/>
                    </a:lnTo>
                    <a:cubicBezTo>
                      <a:pt x="2893" y="1240"/>
                      <a:pt x="2893" y="1041"/>
                      <a:pt x="2678" y="1041"/>
                    </a:cubicBezTo>
                    <a:lnTo>
                      <a:pt x="2469" y="826"/>
                    </a:lnTo>
                    <a:lnTo>
                      <a:pt x="2469" y="826"/>
                    </a:lnTo>
                    <a:cubicBezTo>
                      <a:pt x="2473" y="826"/>
                      <a:pt x="2476" y="826"/>
                      <a:pt x="2480" y="826"/>
                    </a:cubicBezTo>
                    <a:lnTo>
                      <a:pt x="2067" y="413"/>
                    </a:lnTo>
                    <a:lnTo>
                      <a:pt x="2469" y="826"/>
                    </a:lnTo>
                    <a:lnTo>
                      <a:pt x="2469" y="826"/>
                    </a:lnTo>
                    <a:cubicBezTo>
                      <a:pt x="2251" y="820"/>
                      <a:pt x="1848" y="628"/>
                      <a:pt x="1654" y="628"/>
                    </a:cubicBezTo>
                    <a:lnTo>
                      <a:pt x="12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70"/>
              <p:cNvSpPr/>
              <p:nvPr/>
            </p:nvSpPr>
            <p:spPr>
              <a:xfrm>
                <a:off x="1780161" y="3237569"/>
                <a:ext cx="40637" cy="47677"/>
              </a:xfrm>
              <a:custGeom>
                <a:rect b="b" l="l" r="r" t="t"/>
                <a:pathLst>
                  <a:path extrusionOk="0" h="1456" w="1241">
                    <a:moveTo>
                      <a:pt x="1240" y="1"/>
                    </a:moveTo>
                    <a:lnTo>
                      <a:pt x="1240" y="1"/>
                    </a:lnTo>
                    <a:cubicBezTo>
                      <a:pt x="1240" y="1"/>
                      <a:pt x="629" y="414"/>
                      <a:pt x="1" y="1455"/>
                    </a:cubicBezTo>
                    <a:lnTo>
                      <a:pt x="1240"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70"/>
              <p:cNvSpPr/>
              <p:nvPr/>
            </p:nvSpPr>
            <p:spPr>
              <a:xfrm>
                <a:off x="1814248" y="3135798"/>
                <a:ext cx="195946" cy="111497"/>
              </a:xfrm>
              <a:custGeom>
                <a:rect b="b" l="l" r="r" t="t"/>
                <a:pathLst>
                  <a:path extrusionOk="0" h="3405" w="5984">
                    <a:moveTo>
                      <a:pt x="4609" y="1"/>
                    </a:moveTo>
                    <a:cubicBezTo>
                      <a:pt x="3320" y="1"/>
                      <a:pt x="1387" y="540"/>
                      <a:pt x="1" y="3324"/>
                    </a:cubicBezTo>
                    <a:cubicBezTo>
                      <a:pt x="1" y="3324"/>
                      <a:pt x="525" y="3404"/>
                      <a:pt x="1217" y="3404"/>
                    </a:cubicBezTo>
                    <a:cubicBezTo>
                      <a:pt x="2088" y="3404"/>
                      <a:pt x="3226" y="3276"/>
                      <a:pt x="3917" y="2696"/>
                    </a:cubicBezTo>
                    <a:cubicBezTo>
                      <a:pt x="5570" y="1456"/>
                      <a:pt x="5983" y="217"/>
                      <a:pt x="5983" y="217"/>
                    </a:cubicBezTo>
                    <a:cubicBezTo>
                      <a:pt x="5983" y="217"/>
                      <a:pt x="5425" y="1"/>
                      <a:pt x="46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70"/>
              <p:cNvSpPr/>
              <p:nvPr/>
            </p:nvSpPr>
            <p:spPr>
              <a:xfrm>
                <a:off x="1814248" y="3142871"/>
                <a:ext cx="195946" cy="101771"/>
              </a:xfrm>
              <a:custGeom>
                <a:rect b="b" l="l" r="r" t="t"/>
                <a:pathLst>
                  <a:path extrusionOk="0" h="3108" w="5984">
                    <a:moveTo>
                      <a:pt x="5983" y="1"/>
                    </a:moveTo>
                    <a:cubicBezTo>
                      <a:pt x="5983" y="1"/>
                      <a:pt x="5961" y="12"/>
                      <a:pt x="5914" y="34"/>
                    </a:cubicBezTo>
                    <a:lnTo>
                      <a:pt x="5914" y="34"/>
                    </a:lnTo>
                    <a:cubicBezTo>
                      <a:pt x="5938" y="23"/>
                      <a:pt x="5961" y="12"/>
                      <a:pt x="5983" y="1"/>
                    </a:cubicBezTo>
                    <a:close/>
                    <a:moveTo>
                      <a:pt x="4744" y="1"/>
                    </a:moveTo>
                    <a:lnTo>
                      <a:pt x="4331" y="414"/>
                    </a:lnTo>
                    <a:cubicBezTo>
                      <a:pt x="4389" y="395"/>
                      <a:pt x="4447" y="379"/>
                      <a:pt x="4505" y="363"/>
                    </a:cubicBezTo>
                    <a:lnTo>
                      <a:pt x="4505" y="363"/>
                    </a:lnTo>
                    <a:lnTo>
                      <a:pt x="4744" y="1"/>
                    </a:lnTo>
                    <a:close/>
                    <a:moveTo>
                      <a:pt x="5914" y="34"/>
                    </a:moveTo>
                    <a:cubicBezTo>
                      <a:pt x="5544" y="198"/>
                      <a:pt x="5037" y="223"/>
                      <a:pt x="4505" y="363"/>
                    </a:cubicBezTo>
                    <a:lnTo>
                      <a:pt x="4505" y="363"/>
                    </a:lnTo>
                    <a:lnTo>
                      <a:pt x="4331" y="629"/>
                    </a:lnTo>
                    <a:cubicBezTo>
                      <a:pt x="5289" y="309"/>
                      <a:pt x="5753" y="108"/>
                      <a:pt x="5914" y="34"/>
                    </a:cubicBezTo>
                    <a:close/>
                    <a:moveTo>
                      <a:pt x="4331" y="629"/>
                    </a:moveTo>
                    <a:lnTo>
                      <a:pt x="5157" y="1042"/>
                    </a:lnTo>
                    <a:lnTo>
                      <a:pt x="4959" y="827"/>
                    </a:lnTo>
                    <a:lnTo>
                      <a:pt x="4331" y="629"/>
                    </a:lnTo>
                    <a:close/>
                    <a:moveTo>
                      <a:pt x="3917" y="216"/>
                    </a:moveTo>
                    <a:lnTo>
                      <a:pt x="3306" y="827"/>
                    </a:lnTo>
                    <a:cubicBezTo>
                      <a:pt x="3091" y="1042"/>
                      <a:pt x="2893" y="1042"/>
                      <a:pt x="2678" y="1240"/>
                    </a:cubicBezTo>
                    <a:lnTo>
                      <a:pt x="3306" y="216"/>
                    </a:lnTo>
                    <a:lnTo>
                      <a:pt x="3306" y="216"/>
                    </a:lnTo>
                    <a:lnTo>
                      <a:pt x="2480" y="1240"/>
                    </a:lnTo>
                    <a:cubicBezTo>
                      <a:pt x="2265" y="1455"/>
                      <a:pt x="2066" y="1653"/>
                      <a:pt x="1852" y="1653"/>
                    </a:cubicBezTo>
                    <a:lnTo>
                      <a:pt x="2066" y="1042"/>
                    </a:lnTo>
                    <a:lnTo>
                      <a:pt x="2066" y="1042"/>
                    </a:lnTo>
                    <a:lnTo>
                      <a:pt x="1439" y="1868"/>
                    </a:lnTo>
                    <a:cubicBezTo>
                      <a:pt x="1240" y="2066"/>
                      <a:pt x="1025" y="2281"/>
                      <a:pt x="827" y="2281"/>
                    </a:cubicBezTo>
                    <a:lnTo>
                      <a:pt x="1240" y="1455"/>
                    </a:lnTo>
                    <a:lnTo>
                      <a:pt x="414" y="2480"/>
                    </a:lnTo>
                    <a:lnTo>
                      <a:pt x="1" y="2893"/>
                    </a:lnTo>
                    <a:lnTo>
                      <a:pt x="1" y="3108"/>
                    </a:lnTo>
                    <a:lnTo>
                      <a:pt x="199" y="3108"/>
                    </a:lnTo>
                    <a:cubicBezTo>
                      <a:pt x="199" y="2893"/>
                      <a:pt x="414" y="2694"/>
                      <a:pt x="612" y="2694"/>
                    </a:cubicBezTo>
                    <a:lnTo>
                      <a:pt x="1653" y="2694"/>
                    </a:lnTo>
                    <a:lnTo>
                      <a:pt x="1025" y="2480"/>
                    </a:lnTo>
                    <a:cubicBezTo>
                      <a:pt x="1025" y="2281"/>
                      <a:pt x="1240" y="2281"/>
                      <a:pt x="1439" y="2066"/>
                    </a:cubicBezTo>
                    <a:lnTo>
                      <a:pt x="2678" y="2281"/>
                    </a:lnTo>
                    <a:lnTo>
                      <a:pt x="2678" y="2281"/>
                    </a:lnTo>
                    <a:lnTo>
                      <a:pt x="1852" y="2066"/>
                    </a:lnTo>
                    <a:lnTo>
                      <a:pt x="2480" y="1455"/>
                    </a:lnTo>
                    <a:lnTo>
                      <a:pt x="3719" y="1868"/>
                    </a:lnTo>
                    <a:lnTo>
                      <a:pt x="2678" y="1455"/>
                    </a:lnTo>
                    <a:cubicBezTo>
                      <a:pt x="2893" y="1240"/>
                      <a:pt x="3091" y="1240"/>
                      <a:pt x="3306" y="1042"/>
                    </a:cubicBezTo>
                    <a:lnTo>
                      <a:pt x="4545" y="1240"/>
                    </a:lnTo>
                    <a:lnTo>
                      <a:pt x="4545" y="1240"/>
                    </a:lnTo>
                    <a:lnTo>
                      <a:pt x="3719" y="1042"/>
                    </a:lnTo>
                    <a:cubicBezTo>
                      <a:pt x="3917" y="827"/>
                      <a:pt x="4132" y="827"/>
                      <a:pt x="4331" y="629"/>
                    </a:cubicBezTo>
                    <a:cubicBezTo>
                      <a:pt x="3917" y="629"/>
                      <a:pt x="3719" y="629"/>
                      <a:pt x="3504" y="827"/>
                    </a:cubicBezTo>
                    <a:lnTo>
                      <a:pt x="3917" y="216"/>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70"/>
              <p:cNvSpPr/>
              <p:nvPr/>
            </p:nvSpPr>
            <p:spPr>
              <a:xfrm>
                <a:off x="1780161" y="3122864"/>
                <a:ext cx="27080" cy="67651"/>
              </a:xfrm>
              <a:custGeom>
                <a:rect b="b" l="l" r="r" t="t"/>
                <a:pathLst>
                  <a:path extrusionOk="0" h="2066" w="827">
                    <a:moveTo>
                      <a:pt x="827" y="0"/>
                    </a:moveTo>
                    <a:cubicBezTo>
                      <a:pt x="827" y="0"/>
                      <a:pt x="215" y="827"/>
                      <a:pt x="1" y="2066"/>
                    </a:cubicBezTo>
                    <a:lnTo>
                      <a:pt x="827" y="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70"/>
              <p:cNvSpPr/>
              <p:nvPr/>
            </p:nvSpPr>
            <p:spPr>
              <a:xfrm>
                <a:off x="1793684" y="2980488"/>
                <a:ext cx="162382" cy="155932"/>
              </a:xfrm>
              <a:custGeom>
                <a:rect b="b" l="l" r="r" t="t"/>
                <a:pathLst>
                  <a:path extrusionOk="0" h="4762" w="4959">
                    <a:moveTo>
                      <a:pt x="4897" y="1"/>
                    </a:moveTo>
                    <a:cubicBezTo>
                      <a:pt x="4394" y="1"/>
                      <a:pt x="965" y="171"/>
                      <a:pt x="1" y="4761"/>
                    </a:cubicBezTo>
                    <a:cubicBezTo>
                      <a:pt x="1" y="4761"/>
                      <a:pt x="2893" y="4348"/>
                      <a:pt x="3719" y="2894"/>
                    </a:cubicBezTo>
                    <a:cubicBezTo>
                      <a:pt x="4959" y="1241"/>
                      <a:pt x="4959" y="2"/>
                      <a:pt x="4959" y="2"/>
                    </a:cubicBezTo>
                    <a:cubicBezTo>
                      <a:pt x="4959" y="2"/>
                      <a:pt x="4937" y="1"/>
                      <a:pt x="48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70"/>
              <p:cNvSpPr/>
              <p:nvPr/>
            </p:nvSpPr>
            <p:spPr>
              <a:xfrm>
                <a:off x="1793684" y="2980521"/>
                <a:ext cx="162382" cy="155899"/>
              </a:xfrm>
              <a:custGeom>
                <a:rect b="b" l="l" r="r" t="t"/>
                <a:pathLst>
                  <a:path extrusionOk="0" h="4761" w="4959">
                    <a:moveTo>
                      <a:pt x="4959" y="1"/>
                    </a:moveTo>
                    <a:lnTo>
                      <a:pt x="4959" y="1"/>
                    </a:lnTo>
                    <a:cubicBezTo>
                      <a:pt x="4545" y="216"/>
                      <a:pt x="4132" y="629"/>
                      <a:pt x="3719" y="827"/>
                    </a:cubicBezTo>
                    <a:lnTo>
                      <a:pt x="3719" y="414"/>
                    </a:lnTo>
                    <a:lnTo>
                      <a:pt x="3521" y="1042"/>
                    </a:lnTo>
                    <a:cubicBezTo>
                      <a:pt x="3306" y="1240"/>
                      <a:pt x="3108" y="1455"/>
                      <a:pt x="2893" y="1455"/>
                    </a:cubicBezTo>
                    <a:lnTo>
                      <a:pt x="3108" y="827"/>
                    </a:lnTo>
                    <a:lnTo>
                      <a:pt x="3108" y="827"/>
                    </a:lnTo>
                    <a:lnTo>
                      <a:pt x="2694" y="1654"/>
                    </a:lnTo>
                    <a:cubicBezTo>
                      <a:pt x="2480" y="1868"/>
                      <a:pt x="2480" y="2067"/>
                      <a:pt x="2281" y="2067"/>
                    </a:cubicBezTo>
                    <a:lnTo>
                      <a:pt x="2480" y="1042"/>
                    </a:lnTo>
                    <a:lnTo>
                      <a:pt x="2067" y="2282"/>
                    </a:lnTo>
                    <a:lnTo>
                      <a:pt x="1455" y="2893"/>
                    </a:lnTo>
                    <a:lnTo>
                      <a:pt x="1653" y="2067"/>
                    </a:lnTo>
                    <a:lnTo>
                      <a:pt x="1240" y="3306"/>
                    </a:lnTo>
                    <a:cubicBezTo>
                      <a:pt x="1084" y="3475"/>
                      <a:pt x="918" y="3511"/>
                      <a:pt x="854" y="3616"/>
                    </a:cubicBezTo>
                    <a:lnTo>
                      <a:pt x="854" y="3616"/>
                    </a:lnTo>
                    <a:lnTo>
                      <a:pt x="1042" y="2893"/>
                    </a:lnTo>
                    <a:lnTo>
                      <a:pt x="414" y="3934"/>
                    </a:lnTo>
                    <a:cubicBezTo>
                      <a:pt x="216" y="4347"/>
                      <a:pt x="216" y="4546"/>
                      <a:pt x="216" y="4546"/>
                    </a:cubicBezTo>
                    <a:lnTo>
                      <a:pt x="1" y="4760"/>
                    </a:lnTo>
                    <a:lnTo>
                      <a:pt x="216" y="4760"/>
                    </a:lnTo>
                    <a:cubicBezTo>
                      <a:pt x="414" y="4546"/>
                      <a:pt x="629" y="4347"/>
                      <a:pt x="629" y="4132"/>
                    </a:cubicBezTo>
                    <a:lnTo>
                      <a:pt x="1653" y="3934"/>
                    </a:lnTo>
                    <a:lnTo>
                      <a:pt x="827" y="3934"/>
                    </a:lnTo>
                    <a:lnTo>
                      <a:pt x="1455" y="3306"/>
                    </a:lnTo>
                    <a:lnTo>
                      <a:pt x="2480" y="3306"/>
                    </a:lnTo>
                    <a:lnTo>
                      <a:pt x="1653" y="3108"/>
                    </a:lnTo>
                    <a:cubicBezTo>
                      <a:pt x="1868" y="2893"/>
                      <a:pt x="1868" y="2695"/>
                      <a:pt x="2067" y="2480"/>
                    </a:cubicBezTo>
                    <a:lnTo>
                      <a:pt x="3306" y="2480"/>
                    </a:lnTo>
                    <a:lnTo>
                      <a:pt x="2281" y="2282"/>
                    </a:lnTo>
                    <a:cubicBezTo>
                      <a:pt x="2480" y="2067"/>
                      <a:pt x="2694" y="2067"/>
                      <a:pt x="2893" y="1868"/>
                    </a:cubicBezTo>
                    <a:lnTo>
                      <a:pt x="3934" y="1654"/>
                    </a:lnTo>
                    <a:lnTo>
                      <a:pt x="3108" y="1654"/>
                    </a:lnTo>
                    <a:cubicBezTo>
                      <a:pt x="3306" y="1455"/>
                      <a:pt x="3306" y="1240"/>
                      <a:pt x="3521" y="1240"/>
                    </a:cubicBezTo>
                    <a:lnTo>
                      <a:pt x="4347" y="1240"/>
                    </a:lnTo>
                    <a:lnTo>
                      <a:pt x="3719" y="1042"/>
                    </a:lnTo>
                    <a:cubicBezTo>
                      <a:pt x="4544" y="217"/>
                      <a:pt x="4957" y="2"/>
                      <a:pt x="49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70"/>
              <p:cNvSpPr/>
              <p:nvPr/>
            </p:nvSpPr>
            <p:spPr>
              <a:xfrm>
                <a:off x="1766637" y="3115823"/>
                <a:ext cx="13556" cy="67684"/>
              </a:xfrm>
              <a:custGeom>
                <a:rect b="b" l="l" r="r" t="t"/>
                <a:pathLst>
                  <a:path extrusionOk="0" h="2067" w="414">
                    <a:moveTo>
                      <a:pt x="0" y="0"/>
                    </a:moveTo>
                    <a:lnTo>
                      <a:pt x="414" y="2066"/>
                    </a:lnTo>
                    <a:cubicBezTo>
                      <a:pt x="414" y="1042"/>
                      <a:pt x="1" y="1"/>
                      <a:pt x="0"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70"/>
              <p:cNvSpPr/>
              <p:nvPr/>
            </p:nvSpPr>
            <p:spPr>
              <a:xfrm>
                <a:off x="1638375" y="2946990"/>
                <a:ext cx="135335" cy="182390"/>
              </a:xfrm>
              <a:custGeom>
                <a:rect b="b" l="l" r="r" t="t"/>
                <a:pathLst>
                  <a:path extrusionOk="0" h="5570" w="4133">
                    <a:moveTo>
                      <a:pt x="199" y="0"/>
                    </a:moveTo>
                    <a:cubicBezTo>
                      <a:pt x="199" y="0"/>
                      <a:pt x="1" y="1025"/>
                      <a:pt x="827" y="3091"/>
                    </a:cubicBezTo>
                    <a:cubicBezTo>
                      <a:pt x="1439" y="4545"/>
                      <a:pt x="4132" y="5570"/>
                      <a:pt x="4132" y="5570"/>
                    </a:cubicBezTo>
                    <a:cubicBezTo>
                      <a:pt x="4132" y="414"/>
                      <a:pt x="199" y="0"/>
                      <a:pt x="1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70"/>
              <p:cNvSpPr/>
              <p:nvPr/>
            </p:nvSpPr>
            <p:spPr>
              <a:xfrm>
                <a:off x="1644891" y="2946990"/>
                <a:ext cx="128819" cy="182390"/>
              </a:xfrm>
              <a:custGeom>
                <a:rect b="b" l="l" r="r" t="t"/>
                <a:pathLst>
                  <a:path extrusionOk="0" h="5570" w="3934">
                    <a:moveTo>
                      <a:pt x="0" y="0"/>
                    </a:moveTo>
                    <a:cubicBezTo>
                      <a:pt x="1" y="1"/>
                      <a:pt x="414" y="200"/>
                      <a:pt x="1041" y="1240"/>
                    </a:cubicBezTo>
                    <a:lnTo>
                      <a:pt x="1240" y="1240"/>
                    </a:lnTo>
                    <a:lnTo>
                      <a:pt x="1240" y="1025"/>
                    </a:lnTo>
                    <a:cubicBezTo>
                      <a:pt x="826" y="612"/>
                      <a:pt x="413" y="199"/>
                      <a:pt x="0" y="0"/>
                    </a:cubicBezTo>
                    <a:close/>
                    <a:moveTo>
                      <a:pt x="1653" y="1025"/>
                    </a:moveTo>
                    <a:lnTo>
                      <a:pt x="1812" y="1797"/>
                    </a:lnTo>
                    <a:lnTo>
                      <a:pt x="1868" y="1851"/>
                    </a:lnTo>
                    <a:lnTo>
                      <a:pt x="1868" y="1851"/>
                    </a:lnTo>
                    <a:lnTo>
                      <a:pt x="1653" y="1025"/>
                    </a:lnTo>
                    <a:close/>
                    <a:moveTo>
                      <a:pt x="3305" y="3504"/>
                    </a:moveTo>
                    <a:lnTo>
                      <a:pt x="3305" y="3504"/>
                    </a:lnTo>
                    <a:lnTo>
                      <a:pt x="3305" y="3504"/>
                    </a:lnTo>
                    <a:close/>
                    <a:moveTo>
                      <a:pt x="1240" y="1240"/>
                    </a:moveTo>
                    <a:cubicBezTo>
                      <a:pt x="1240" y="1438"/>
                      <a:pt x="1454" y="1653"/>
                      <a:pt x="1653" y="1851"/>
                    </a:cubicBezTo>
                    <a:lnTo>
                      <a:pt x="628" y="1653"/>
                    </a:lnTo>
                    <a:lnTo>
                      <a:pt x="628" y="1653"/>
                    </a:lnTo>
                    <a:lnTo>
                      <a:pt x="1868" y="2264"/>
                    </a:lnTo>
                    <a:lnTo>
                      <a:pt x="2281" y="2678"/>
                    </a:lnTo>
                    <a:lnTo>
                      <a:pt x="1240" y="2678"/>
                    </a:lnTo>
                    <a:lnTo>
                      <a:pt x="2281" y="2892"/>
                    </a:lnTo>
                    <a:cubicBezTo>
                      <a:pt x="2479" y="3091"/>
                      <a:pt x="2694" y="3504"/>
                      <a:pt x="2694" y="3719"/>
                    </a:cubicBezTo>
                    <a:lnTo>
                      <a:pt x="1653" y="3504"/>
                    </a:lnTo>
                    <a:lnTo>
                      <a:pt x="1653" y="3504"/>
                    </a:lnTo>
                    <a:lnTo>
                      <a:pt x="2892" y="3917"/>
                    </a:lnTo>
                    <a:cubicBezTo>
                      <a:pt x="3107" y="4132"/>
                      <a:pt x="3107" y="4330"/>
                      <a:pt x="3305" y="4545"/>
                    </a:cubicBezTo>
                    <a:lnTo>
                      <a:pt x="2479" y="4330"/>
                    </a:lnTo>
                    <a:lnTo>
                      <a:pt x="2479" y="4330"/>
                    </a:lnTo>
                    <a:lnTo>
                      <a:pt x="3305" y="4958"/>
                    </a:lnTo>
                    <a:cubicBezTo>
                      <a:pt x="3520" y="4958"/>
                      <a:pt x="3520" y="5156"/>
                      <a:pt x="3718" y="5371"/>
                    </a:cubicBezTo>
                    <a:lnTo>
                      <a:pt x="3933" y="5570"/>
                    </a:lnTo>
                    <a:lnTo>
                      <a:pt x="3933" y="5371"/>
                    </a:lnTo>
                    <a:cubicBezTo>
                      <a:pt x="3933" y="5371"/>
                      <a:pt x="3718" y="5156"/>
                      <a:pt x="3718" y="4743"/>
                    </a:cubicBezTo>
                    <a:lnTo>
                      <a:pt x="3305" y="3504"/>
                    </a:lnTo>
                    <a:lnTo>
                      <a:pt x="3520" y="4545"/>
                    </a:lnTo>
                    <a:cubicBezTo>
                      <a:pt x="3305" y="4330"/>
                      <a:pt x="3305" y="4132"/>
                      <a:pt x="3107" y="3917"/>
                    </a:cubicBezTo>
                    <a:lnTo>
                      <a:pt x="2892" y="2678"/>
                    </a:lnTo>
                    <a:lnTo>
                      <a:pt x="2892" y="3504"/>
                    </a:lnTo>
                    <a:cubicBezTo>
                      <a:pt x="2694" y="3306"/>
                      <a:pt x="2694" y="3091"/>
                      <a:pt x="2479" y="2892"/>
                    </a:cubicBezTo>
                    <a:lnTo>
                      <a:pt x="2281" y="1438"/>
                    </a:lnTo>
                    <a:lnTo>
                      <a:pt x="2281" y="2479"/>
                    </a:lnTo>
                    <a:cubicBezTo>
                      <a:pt x="2281" y="2264"/>
                      <a:pt x="2066" y="2264"/>
                      <a:pt x="1868" y="2066"/>
                    </a:cubicBezTo>
                    <a:lnTo>
                      <a:pt x="1812" y="1797"/>
                    </a:lnTo>
                    <a:lnTo>
                      <a:pt x="1240" y="124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66" name="Google Shape;3666;p70"/>
          <p:cNvSpPr/>
          <p:nvPr/>
        </p:nvSpPr>
        <p:spPr>
          <a:xfrm>
            <a:off x="4918570" y="1118288"/>
            <a:ext cx="1219200" cy="1169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7" name="Google Shape;3667;p70"/>
          <p:cNvGrpSpPr/>
          <p:nvPr/>
        </p:nvGrpSpPr>
        <p:grpSpPr>
          <a:xfrm>
            <a:off x="5193887" y="1315171"/>
            <a:ext cx="667930" cy="776060"/>
            <a:chOff x="5257800" y="1828800"/>
            <a:chExt cx="609425" cy="738050"/>
          </a:xfrm>
        </p:grpSpPr>
        <p:sp>
          <p:nvSpPr>
            <p:cNvPr id="3668" name="Google Shape;3668;p70"/>
            <p:cNvSpPr/>
            <p:nvPr/>
          </p:nvSpPr>
          <p:spPr>
            <a:xfrm>
              <a:off x="5257800" y="2331150"/>
              <a:ext cx="609425" cy="235700"/>
            </a:xfrm>
            <a:custGeom>
              <a:rect b="b" l="l" r="r" t="t"/>
              <a:pathLst>
                <a:path extrusionOk="0" h="9428" w="24377">
                  <a:moveTo>
                    <a:pt x="12221" y="1"/>
                  </a:moveTo>
                  <a:cubicBezTo>
                    <a:pt x="11601" y="1"/>
                    <a:pt x="11040" y="60"/>
                    <a:pt x="10484" y="184"/>
                  </a:cubicBezTo>
                  <a:cubicBezTo>
                    <a:pt x="3662" y="1365"/>
                    <a:pt x="1" y="9428"/>
                    <a:pt x="1" y="9428"/>
                  </a:cubicBezTo>
                  <a:lnTo>
                    <a:pt x="24377" y="9428"/>
                  </a:lnTo>
                  <a:cubicBezTo>
                    <a:pt x="24377" y="9428"/>
                    <a:pt x="20283" y="373"/>
                    <a:pt x="125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70"/>
            <p:cNvSpPr/>
            <p:nvPr/>
          </p:nvSpPr>
          <p:spPr>
            <a:xfrm>
              <a:off x="5293525" y="1964275"/>
              <a:ext cx="229500" cy="206425"/>
            </a:xfrm>
            <a:custGeom>
              <a:rect b="b" l="l" r="r" t="t"/>
              <a:pathLst>
                <a:path extrusionOk="0" h="8257" w="9180">
                  <a:moveTo>
                    <a:pt x="1727" y="0"/>
                  </a:moveTo>
                  <a:cubicBezTo>
                    <a:pt x="1021" y="0"/>
                    <a:pt x="556" y="39"/>
                    <a:pt x="556" y="39"/>
                  </a:cubicBezTo>
                  <a:cubicBezTo>
                    <a:pt x="556" y="39"/>
                    <a:pt x="1" y="5184"/>
                    <a:pt x="1985" y="7233"/>
                  </a:cubicBezTo>
                  <a:cubicBezTo>
                    <a:pt x="2735" y="8014"/>
                    <a:pt x="3776" y="8256"/>
                    <a:pt x="4777" y="8256"/>
                  </a:cubicBezTo>
                  <a:cubicBezTo>
                    <a:pt x="5845" y="8256"/>
                    <a:pt x="6867" y="7981"/>
                    <a:pt x="7443" y="7789"/>
                  </a:cubicBezTo>
                  <a:cubicBezTo>
                    <a:pt x="6947" y="6861"/>
                    <a:pt x="6327" y="5929"/>
                    <a:pt x="5518" y="5125"/>
                  </a:cubicBezTo>
                  <a:lnTo>
                    <a:pt x="5518" y="5125"/>
                  </a:lnTo>
                  <a:cubicBezTo>
                    <a:pt x="5518" y="5125"/>
                    <a:pt x="7006" y="5621"/>
                    <a:pt x="8247" y="6861"/>
                  </a:cubicBezTo>
                  <a:cubicBezTo>
                    <a:pt x="8619" y="5621"/>
                    <a:pt x="9179" y="3140"/>
                    <a:pt x="7750" y="1652"/>
                  </a:cubicBezTo>
                  <a:cubicBezTo>
                    <a:pt x="6359" y="215"/>
                    <a:pt x="3382" y="0"/>
                    <a:pt x="17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70"/>
            <p:cNvSpPr/>
            <p:nvPr/>
          </p:nvSpPr>
          <p:spPr>
            <a:xfrm>
              <a:off x="5535400" y="1828800"/>
              <a:ext cx="319425" cy="290900"/>
            </a:xfrm>
            <a:custGeom>
              <a:rect b="b" l="l" r="r" t="t"/>
              <a:pathLst>
                <a:path extrusionOk="0" h="11636" w="12777">
                  <a:moveTo>
                    <a:pt x="11376" y="0"/>
                  </a:moveTo>
                  <a:cubicBezTo>
                    <a:pt x="10833" y="0"/>
                    <a:pt x="4239" y="60"/>
                    <a:pt x="1861" y="2913"/>
                  </a:cubicBezTo>
                  <a:cubicBezTo>
                    <a:pt x="1" y="5146"/>
                    <a:pt x="1052" y="8495"/>
                    <a:pt x="1737" y="10107"/>
                  </a:cubicBezTo>
                  <a:cubicBezTo>
                    <a:pt x="2789" y="8123"/>
                    <a:pt x="4277" y="6014"/>
                    <a:pt x="6327" y="5582"/>
                  </a:cubicBezTo>
                  <a:lnTo>
                    <a:pt x="6327" y="5582"/>
                  </a:lnTo>
                  <a:cubicBezTo>
                    <a:pt x="6326" y="5582"/>
                    <a:pt x="4218" y="7626"/>
                    <a:pt x="2789" y="11224"/>
                  </a:cubicBezTo>
                  <a:cubicBezTo>
                    <a:pt x="3461" y="11392"/>
                    <a:pt x="4639" y="11635"/>
                    <a:pt x="5912" y="11635"/>
                  </a:cubicBezTo>
                  <a:cubicBezTo>
                    <a:pt x="7457" y="11635"/>
                    <a:pt x="9143" y="11276"/>
                    <a:pt x="10231" y="9983"/>
                  </a:cubicBezTo>
                  <a:cubicBezTo>
                    <a:pt x="12776" y="7006"/>
                    <a:pt x="11412" y="1"/>
                    <a:pt x="11412" y="1"/>
                  </a:cubicBezTo>
                  <a:cubicBezTo>
                    <a:pt x="11412" y="1"/>
                    <a:pt x="11400" y="0"/>
                    <a:pt x="113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70"/>
            <p:cNvSpPr/>
            <p:nvPr/>
          </p:nvSpPr>
          <p:spPr>
            <a:xfrm>
              <a:off x="5431450" y="1968350"/>
              <a:ext cx="262125" cy="367425"/>
            </a:xfrm>
            <a:custGeom>
              <a:rect b="b" l="l" r="r" t="t"/>
              <a:pathLst>
                <a:path extrusionOk="0" h="14697" w="10485">
                  <a:moveTo>
                    <a:pt x="10485" y="0"/>
                  </a:moveTo>
                  <a:lnTo>
                    <a:pt x="10485" y="0"/>
                  </a:lnTo>
                  <a:cubicBezTo>
                    <a:pt x="8435" y="432"/>
                    <a:pt x="6947" y="2541"/>
                    <a:pt x="5895" y="4525"/>
                  </a:cubicBezTo>
                  <a:cubicBezTo>
                    <a:pt x="4714" y="6882"/>
                    <a:pt x="4159" y="9179"/>
                    <a:pt x="4159" y="9179"/>
                  </a:cubicBezTo>
                  <a:cubicBezTo>
                    <a:pt x="3846" y="8122"/>
                    <a:pt x="3350" y="7318"/>
                    <a:pt x="2730" y="6698"/>
                  </a:cubicBezTo>
                  <a:cubicBezTo>
                    <a:pt x="1489" y="5458"/>
                    <a:pt x="1" y="4962"/>
                    <a:pt x="1" y="4962"/>
                  </a:cubicBezTo>
                  <a:lnTo>
                    <a:pt x="1" y="4962"/>
                  </a:lnTo>
                  <a:cubicBezTo>
                    <a:pt x="810" y="5766"/>
                    <a:pt x="1430" y="6698"/>
                    <a:pt x="1926" y="7626"/>
                  </a:cubicBezTo>
                  <a:cubicBezTo>
                    <a:pt x="3166" y="10047"/>
                    <a:pt x="3538" y="12652"/>
                    <a:pt x="3538" y="14696"/>
                  </a:cubicBezTo>
                  <a:cubicBezTo>
                    <a:pt x="4094" y="14572"/>
                    <a:pt x="4655" y="14513"/>
                    <a:pt x="5275" y="14513"/>
                  </a:cubicBezTo>
                  <a:lnTo>
                    <a:pt x="5647" y="14513"/>
                  </a:lnTo>
                  <a:cubicBezTo>
                    <a:pt x="5334" y="10975"/>
                    <a:pt x="6019" y="7998"/>
                    <a:pt x="6947" y="5642"/>
                  </a:cubicBezTo>
                  <a:cubicBezTo>
                    <a:pt x="8376" y="2044"/>
                    <a:pt x="10484" y="0"/>
                    <a:pt x="104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2" name="Google Shape;3672;p70"/>
          <p:cNvSpPr txBox="1"/>
          <p:nvPr>
            <p:ph type="title"/>
          </p:nvPr>
        </p:nvSpPr>
        <p:spPr>
          <a:xfrm>
            <a:off x="720000" y="737413"/>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Montserrat"/>
                <a:ea typeface="Montserrat"/>
                <a:cs typeface="Montserrat"/>
                <a:sym typeface="Montserrat"/>
              </a:rPr>
              <a:t>Miembros  como usuarios de aguas con derechos inscritos en OUA</a:t>
            </a:r>
            <a:endParaRPr sz="400">
              <a:latin typeface="Montserrat"/>
              <a:ea typeface="Montserrat"/>
              <a:cs typeface="Montserrat"/>
              <a:sym typeface="Montserrat"/>
            </a:endParaRPr>
          </a:p>
        </p:txBody>
      </p:sp>
      <p:sp>
        <p:nvSpPr>
          <p:cNvPr id="3673" name="Google Shape;3673;p70"/>
          <p:cNvSpPr txBox="1"/>
          <p:nvPr>
            <p:ph type="title"/>
          </p:nvPr>
        </p:nvSpPr>
        <p:spPr>
          <a:xfrm>
            <a:off x="779350" y="4112400"/>
            <a:ext cx="7704000" cy="103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Administración delegada:</a:t>
            </a:r>
            <a:r>
              <a:rPr lang="en" sz="1500">
                <a:latin typeface="Montserrat"/>
                <a:ea typeface="Montserrat"/>
                <a:cs typeface="Montserrat"/>
                <a:sym typeface="Montserrat"/>
              </a:rPr>
              <a:t> </a:t>
            </a:r>
            <a:endParaRPr sz="1500">
              <a:latin typeface="Montserrat"/>
              <a:ea typeface="Montserrat"/>
              <a:cs typeface="Montserrat"/>
              <a:sym typeface="Montserrat"/>
            </a:endParaRPr>
          </a:p>
          <a:p>
            <a:pPr indent="-323850" lvl="0" marL="457200" rtl="0" algn="ctr">
              <a:spcBef>
                <a:spcPts val="0"/>
              </a:spcBef>
              <a:spcAft>
                <a:spcPts val="0"/>
              </a:spcAft>
              <a:buSzPts val="1500"/>
              <a:buFont typeface="Montserrat"/>
              <a:buChar char="●"/>
            </a:pPr>
            <a:r>
              <a:rPr lang="en" sz="1500">
                <a:latin typeface="Montserrat"/>
                <a:ea typeface="Montserrat"/>
                <a:cs typeface="Montserrat"/>
                <a:sym typeface="Montserrat"/>
              </a:rPr>
              <a:t>Repartidores de aguas o jueces de río (art. 278)</a:t>
            </a:r>
            <a:endParaRPr sz="1500">
              <a:latin typeface="Montserrat"/>
              <a:ea typeface="Montserrat"/>
              <a:cs typeface="Montserrat"/>
              <a:sym typeface="Montserrat"/>
            </a:endParaRPr>
          </a:p>
          <a:p>
            <a:pPr indent="-323850" lvl="0" marL="457200" rtl="0" algn="ctr">
              <a:spcBef>
                <a:spcPts val="0"/>
              </a:spcBef>
              <a:spcAft>
                <a:spcPts val="0"/>
              </a:spcAft>
              <a:buSzPts val="1500"/>
              <a:buFont typeface="Montserrat"/>
              <a:buChar char="●"/>
            </a:pPr>
            <a:r>
              <a:rPr lang="en" sz="1500">
                <a:latin typeface="Montserrat"/>
                <a:ea typeface="Montserrat"/>
                <a:cs typeface="Montserrat"/>
                <a:sym typeface="Montserrat"/>
              </a:rPr>
              <a:t>Celadores (art. 279)- ejercen policía y vigilancia</a:t>
            </a:r>
            <a:endParaRPr sz="1500">
              <a:latin typeface="Montserrat"/>
              <a:ea typeface="Montserrat"/>
              <a:cs typeface="Montserrat"/>
              <a:sym typeface="Montserrat"/>
            </a:endParaRPr>
          </a:p>
          <a:p>
            <a:pPr indent="0" lvl="0" marL="0" rtl="0" algn="ctr">
              <a:spcBef>
                <a:spcPts val="0"/>
              </a:spcBef>
              <a:spcAft>
                <a:spcPts val="0"/>
              </a:spcAft>
              <a:buNone/>
            </a:pPr>
            <a:r>
              <a:t/>
            </a:r>
            <a:endParaRPr sz="1500">
              <a:latin typeface="Montserrat"/>
              <a:ea typeface="Montserrat"/>
              <a:cs typeface="Montserrat"/>
              <a:sym typeface="Montserrat"/>
            </a:endParaRPr>
          </a:p>
        </p:txBody>
      </p:sp>
      <p:sp>
        <p:nvSpPr>
          <p:cNvPr id="3674" name="Google Shape;3674;p70"/>
          <p:cNvSpPr/>
          <p:nvPr/>
        </p:nvSpPr>
        <p:spPr>
          <a:xfrm>
            <a:off x="3006229" y="1094094"/>
            <a:ext cx="1219200" cy="1169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75" name="Google Shape;3675;p70"/>
          <p:cNvGrpSpPr/>
          <p:nvPr/>
        </p:nvGrpSpPr>
        <p:grpSpPr>
          <a:xfrm>
            <a:off x="3267433" y="1307928"/>
            <a:ext cx="696829" cy="790551"/>
            <a:chOff x="4879383" y="1208078"/>
            <a:chExt cx="696829" cy="790551"/>
          </a:xfrm>
        </p:grpSpPr>
        <p:sp>
          <p:nvSpPr>
            <p:cNvPr id="3676" name="Google Shape;3676;p70"/>
            <p:cNvSpPr/>
            <p:nvPr/>
          </p:nvSpPr>
          <p:spPr>
            <a:xfrm>
              <a:off x="5008958" y="1505812"/>
              <a:ext cx="390148" cy="492817"/>
            </a:xfrm>
            <a:custGeom>
              <a:rect b="b" l="l" r="r" t="t"/>
              <a:pathLst>
                <a:path extrusionOk="0" h="29746" w="23549">
                  <a:moveTo>
                    <a:pt x="13324" y="0"/>
                  </a:moveTo>
                  <a:cubicBezTo>
                    <a:pt x="6743" y="8986"/>
                    <a:pt x="5113" y="15028"/>
                    <a:pt x="9915" y="25563"/>
                  </a:cubicBezTo>
                  <a:cubicBezTo>
                    <a:pt x="9865" y="25549"/>
                    <a:pt x="9799" y="25542"/>
                    <a:pt x="9718" y="25542"/>
                  </a:cubicBezTo>
                  <a:cubicBezTo>
                    <a:pt x="8037" y="25542"/>
                    <a:pt x="0" y="28493"/>
                    <a:pt x="0" y="29746"/>
                  </a:cubicBezTo>
                  <a:cubicBezTo>
                    <a:pt x="6123" y="29746"/>
                    <a:pt x="18591" y="29436"/>
                    <a:pt x="23549" y="29436"/>
                  </a:cubicBezTo>
                  <a:cubicBezTo>
                    <a:pt x="21577" y="26619"/>
                    <a:pt x="19093" y="26491"/>
                    <a:pt x="16856" y="26491"/>
                  </a:cubicBezTo>
                  <a:cubicBezTo>
                    <a:pt x="16632" y="26491"/>
                    <a:pt x="16411" y="26492"/>
                    <a:pt x="16193" y="26492"/>
                  </a:cubicBezTo>
                  <a:cubicBezTo>
                    <a:pt x="13479" y="26418"/>
                    <a:pt x="12165" y="25098"/>
                    <a:pt x="11465" y="22855"/>
                  </a:cubicBezTo>
                  <a:cubicBezTo>
                    <a:pt x="10845" y="20996"/>
                    <a:pt x="10616" y="18982"/>
                    <a:pt x="10151" y="17042"/>
                  </a:cubicBezTo>
                  <a:cubicBezTo>
                    <a:pt x="9760" y="15418"/>
                    <a:pt x="10225" y="14489"/>
                    <a:pt x="11929" y="13714"/>
                  </a:cubicBezTo>
                  <a:cubicBezTo>
                    <a:pt x="14799" y="12549"/>
                    <a:pt x="17042" y="10535"/>
                    <a:pt x="18746" y="7592"/>
                  </a:cubicBezTo>
                  <a:lnTo>
                    <a:pt x="18746" y="7592"/>
                  </a:lnTo>
                  <a:cubicBezTo>
                    <a:pt x="16283" y="9234"/>
                    <a:pt x="11280" y="12995"/>
                    <a:pt x="10040" y="12995"/>
                  </a:cubicBezTo>
                  <a:cubicBezTo>
                    <a:pt x="9877" y="12995"/>
                    <a:pt x="9779" y="12929"/>
                    <a:pt x="9760" y="12785"/>
                  </a:cubicBezTo>
                  <a:cubicBezTo>
                    <a:pt x="9760" y="8757"/>
                    <a:pt x="12084" y="3954"/>
                    <a:pt x="133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70"/>
            <p:cNvSpPr/>
            <p:nvPr/>
          </p:nvSpPr>
          <p:spPr>
            <a:xfrm>
              <a:off x="5313154" y="1556078"/>
              <a:ext cx="144999" cy="104624"/>
            </a:xfrm>
            <a:custGeom>
              <a:rect b="b" l="l" r="r" t="t"/>
              <a:pathLst>
                <a:path extrusionOk="0" h="6315" w="8752">
                  <a:moveTo>
                    <a:pt x="5751" y="1"/>
                  </a:moveTo>
                  <a:cubicBezTo>
                    <a:pt x="4513" y="1"/>
                    <a:pt x="3173" y="134"/>
                    <a:pt x="2325" y="610"/>
                  </a:cubicBezTo>
                  <a:cubicBezTo>
                    <a:pt x="850" y="1459"/>
                    <a:pt x="1" y="2853"/>
                    <a:pt x="1" y="4093"/>
                  </a:cubicBezTo>
                  <a:cubicBezTo>
                    <a:pt x="1" y="4141"/>
                    <a:pt x="49" y="4162"/>
                    <a:pt x="134" y="4162"/>
                  </a:cubicBezTo>
                  <a:cubicBezTo>
                    <a:pt x="659" y="4162"/>
                    <a:pt x="2596" y="3353"/>
                    <a:pt x="3177" y="3353"/>
                  </a:cubicBezTo>
                  <a:cubicBezTo>
                    <a:pt x="3253" y="3353"/>
                    <a:pt x="3305" y="3367"/>
                    <a:pt x="3329" y="3399"/>
                  </a:cubicBezTo>
                  <a:cubicBezTo>
                    <a:pt x="3564" y="3783"/>
                    <a:pt x="850" y="5797"/>
                    <a:pt x="1240" y="6032"/>
                  </a:cubicBezTo>
                  <a:cubicBezTo>
                    <a:pt x="1668" y="6216"/>
                    <a:pt x="2168" y="6314"/>
                    <a:pt x="2697" y="6314"/>
                  </a:cubicBezTo>
                  <a:cubicBezTo>
                    <a:pt x="3510" y="6314"/>
                    <a:pt x="4392" y="6082"/>
                    <a:pt x="5188" y="5568"/>
                  </a:cubicBezTo>
                  <a:cubicBezTo>
                    <a:pt x="7127" y="4483"/>
                    <a:pt x="8751" y="220"/>
                    <a:pt x="8751" y="220"/>
                  </a:cubicBezTo>
                  <a:cubicBezTo>
                    <a:pt x="8751" y="220"/>
                    <a:pt x="7335" y="1"/>
                    <a:pt x="57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70"/>
            <p:cNvSpPr/>
            <p:nvPr/>
          </p:nvSpPr>
          <p:spPr>
            <a:xfrm>
              <a:off x="5360586" y="1436278"/>
              <a:ext cx="107821" cy="78281"/>
            </a:xfrm>
            <a:custGeom>
              <a:rect b="b" l="l" r="r" t="t"/>
              <a:pathLst>
                <a:path extrusionOk="0" h="4725" w="6508">
                  <a:moveTo>
                    <a:pt x="4304" y="0"/>
                  </a:moveTo>
                  <a:cubicBezTo>
                    <a:pt x="3389" y="0"/>
                    <a:pt x="2400" y="105"/>
                    <a:pt x="1786" y="479"/>
                  </a:cubicBezTo>
                  <a:cubicBezTo>
                    <a:pt x="621" y="1099"/>
                    <a:pt x="1" y="2109"/>
                    <a:pt x="1" y="3038"/>
                  </a:cubicBezTo>
                  <a:cubicBezTo>
                    <a:pt x="1" y="3078"/>
                    <a:pt x="38" y="3095"/>
                    <a:pt x="104" y="3095"/>
                  </a:cubicBezTo>
                  <a:cubicBezTo>
                    <a:pt x="505" y="3095"/>
                    <a:pt x="1964" y="2461"/>
                    <a:pt x="2378" y="2461"/>
                  </a:cubicBezTo>
                  <a:cubicBezTo>
                    <a:pt x="2429" y="2461"/>
                    <a:pt x="2465" y="2471"/>
                    <a:pt x="2480" y="2493"/>
                  </a:cubicBezTo>
                  <a:cubicBezTo>
                    <a:pt x="2635" y="2803"/>
                    <a:pt x="701" y="4352"/>
                    <a:pt x="930" y="4507"/>
                  </a:cubicBezTo>
                  <a:cubicBezTo>
                    <a:pt x="1254" y="4655"/>
                    <a:pt x="1610" y="4724"/>
                    <a:pt x="1987" y="4724"/>
                  </a:cubicBezTo>
                  <a:cubicBezTo>
                    <a:pt x="2606" y="4724"/>
                    <a:pt x="3280" y="4536"/>
                    <a:pt x="3955" y="4197"/>
                  </a:cubicBezTo>
                  <a:cubicBezTo>
                    <a:pt x="5349" y="3348"/>
                    <a:pt x="6508" y="169"/>
                    <a:pt x="6508" y="169"/>
                  </a:cubicBezTo>
                  <a:cubicBezTo>
                    <a:pt x="6508" y="169"/>
                    <a:pt x="5466" y="0"/>
                    <a:pt x="4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70"/>
            <p:cNvSpPr/>
            <p:nvPr/>
          </p:nvSpPr>
          <p:spPr>
            <a:xfrm>
              <a:off x="5465823" y="1446103"/>
              <a:ext cx="82158" cy="58980"/>
            </a:xfrm>
            <a:custGeom>
              <a:rect b="b" l="l" r="r" t="t"/>
              <a:pathLst>
                <a:path extrusionOk="0" h="3560" w="4959">
                  <a:moveTo>
                    <a:pt x="3275" y="0"/>
                  </a:moveTo>
                  <a:cubicBezTo>
                    <a:pt x="2568" y="0"/>
                    <a:pt x="1801" y="77"/>
                    <a:pt x="1321" y="351"/>
                  </a:cubicBezTo>
                  <a:cubicBezTo>
                    <a:pt x="546" y="816"/>
                    <a:pt x="1" y="1590"/>
                    <a:pt x="81" y="2291"/>
                  </a:cubicBezTo>
                  <a:cubicBezTo>
                    <a:pt x="81" y="2318"/>
                    <a:pt x="106" y="2330"/>
                    <a:pt x="150" y="2330"/>
                  </a:cubicBezTo>
                  <a:cubicBezTo>
                    <a:pt x="427" y="2330"/>
                    <a:pt x="1457" y="1860"/>
                    <a:pt x="1822" y="1860"/>
                  </a:cubicBezTo>
                  <a:cubicBezTo>
                    <a:pt x="1880" y="1860"/>
                    <a:pt x="1922" y="1872"/>
                    <a:pt x="1941" y="1900"/>
                  </a:cubicBezTo>
                  <a:cubicBezTo>
                    <a:pt x="2015" y="2136"/>
                    <a:pt x="546" y="3294"/>
                    <a:pt x="775" y="3375"/>
                  </a:cubicBezTo>
                  <a:cubicBezTo>
                    <a:pt x="993" y="3498"/>
                    <a:pt x="1271" y="3560"/>
                    <a:pt x="1575" y="3560"/>
                  </a:cubicBezTo>
                  <a:cubicBezTo>
                    <a:pt x="2036" y="3560"/>
                    <a:pt x="2559" y="3419"/>
                    <a:pt x="3025" y="3139"/>
                  </a:cubicBezTo>
                  <a:cubicBezTo>
                    <a:pt x="4109" y="2520"/>
                    <a:pt x="4958" y="122"/>
                    <a:pt x="4958" y="122"/>
                  </a:cubicBezTo>
                  <a:cubicBezTo>
                    <a:pt x="4958" y="122"/>
                    <a:pt x="4165" y="0"/>
                    <a:pt x="3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70"/>
            <p:cNvSpPr/>
            <p:nvPr/>
          </p:nvSpPr>
          <p:spPr>
            <a:xfrm>
              <a:off x="5469733" y="1579007"/>
              <a:ext cx="57721" cy="35951"/>
            </a:xfrm>
            <a:custGeom>
              <a:rect b="b" l="l" r="r" t="t"/>
              <a:pathLst>
                <a:path extrusionOk="0" h="2170" w="3484">
                  <a:moveTo>
                    <a:pt x="1395" y="1"/>
                  </a:moveTo>
                  <a:cubicBezTo>
                    <a:pt x="775" y="1"/>
                    <a:pt x="230" y="311"/>
                    <a:pt x="0" y="695"/>
                  </a:cubicBezTo>
                  <a:cubicBezTo>
                    <a:pt x="0" y="850"/>
                    <a:pt x="1240" y="930"/>
                    <a:pt x="1240" y="1085"/>
                  </a:cubicBezTo>
                  <a:cubicBezTo>
                    <a:pt x="1240" y="1240"/>
                    <a:pt x="0" y="1395"/>
                    <a:pt x="75" y="1550"/>
                  </a:cubicBezTo>
                  <a:cubicBezTo>
                    <a:pt x="310" y="1860"/>
                    <a:pt x="849" y="2170"/>
                    <a:pt x="1395" y="2170"/>
                  </a:cubicBezTo>
                  <a:cubicBezTo>
                    <a:pt x="2244" y="2089"/>
                    <a:pt x="3483" y="1085"/>
                    <a:pt x="3483" y="1085"/>
                  </a:cubicBezTo>
                  <a:cubicBezTo>
                    <a:pt x="3483" y="1085"/>
                    <a:pt x="2169" y="1"/>
                    <a:pt x="13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70"/>
            <p:cNvSpPr/>
            <p:nvPr/>
          </p:nvSpPr>
          <p:spPr>
            <a:xfrm>
              <a:off x="5500532" y="1500361"/>
              <a:ext cx="62841" cy="38586"/>
            </a:xfrm>
            <a:custGeom>
              <a:rect b="b" l="l" r="r" t="t"/>
              <a:pathLst>
                <a:path extrusionOk="0" h="2329" w="3793">
                  <a:moveTo>
                    <a:pt x="1542" y="1"/>
                  </a:moveTo>
                  <a:cubicBezTo>
                    <a:pt x="1462" y="1"/>
                    <a:pt x="1385" y="7"/>
                    <a:pt x="1314" y="19"/>
                  </a:cubicBezTo>
                  <a:cubicBezTo>
                    <a:pt x="695" y="174"/>
                    <a:pt x="155" y="565"/>
                    <a:pt x="0" y="1030"/>
                  </a:cubicBezTo>
                  <a:cubicBezTo>
                    <a:pt x="0" y="1107"/>
                    <a:pt x="329" y="1107"/>
                    <a:pt x="657" y="1107"/>
                  </a:cubicBezTo>
                  <a:cubicBezTo>
                    <a:pt x="986" y="1107"/>
                    <a:pt x="1314" y="1107"/>
                    <a:pt x="1314" y="1184"/>
                  </a:cubicBezTo>
                  <a:cubicBezTo>
                    <a:pt x="1395" y="1414"/>
                    <a:pt x="75" y="1804"/>
                    <a:pt x="230" y="1879"/>
                  </a:cubicBezTo>
                  <a:cubicBezTo>
                    <a:pt x="460" y="2168"/>
                    <a:pt x="860" y="2328"/>
                    <a:pt x="1305" y="2328"/>
                  </a:cubicBezTo>
                  <a:cubicBezTo>
                    <a:pt x="1459" y="2328"/>
                    <a:pt x="1619" y="2309"/>
                    <a:pt x="1779" y="2269"/>
                  </a:cubicBezTo>
                  <a:cubicBezTo>
                    <a:pt x="2634" y="2114"/>
                    <a:pt x="3793" y="720"/>
                    <a:pt x="3793" y="720"/>
                  </a:cubicBezTo>
                  <a:cubicBezTo>
                    <a:pt x="3793" y="720"/>
                    <a:pt x="2428" y="1"/>
                    <a:pt x="1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70"/>
            <p:cNvSpPr/>
            <p:nvPr/>
          </p:nvSpPr>
          <p:spPr>
            <a:xfrm>
              <a:off x="5233596" y="1536677"/>
              <a:ext cx="82142" cy="59510"/>
            </a:xfrm>
            <a:custGeom>
              <a:rect b="b" l="l" r="r" t="t"/>
              <a:pathLst>
                <a:path extrusionOk="0" h="3592" w="4958">
                  <a:moveTo>
                    <a:pt x="3209" y="0"/>
                  </a:moveTo>
                  <a:cubicBezTo>
                    <a:pt x="2518" y="0"/>
                    <a:pt x="1780" y="86"/>
                    <a:pt x="1314" y="387"/>
                  </a:cubicBezTo>
                  <a:cubicBezTo>
                    <a:pt x="539" y="852"/>
                    <a:pt x="0" y="1626"/>
                    <a:pt x="0" y="2320"/>
                  </a:cubicBezTo>
                  <a:cubicBezTo>
                    <a:pt x="7" y="2335"/>
                    <a:pt x="28" y="2341"/>
                    <a:pt x="60" y="2341"/>
                  </a:cubicBezTo>
                  <a:cubicBezTo>
                    <a:pt x="329" y="2341"/>
                    <a:pt x="1399" y="1891"/>
                    <a:pt x="1796" y="1891"/>
                  </a:cubicBezTo>
                  <a:cubicBezTo>
                    <a:pt x="1865" y="1891"/>
                    <a:pt x="1913" y="1905"/>
                    <a:pt x="1934" y="1936"/>
                  </a:cubicBezTo>
                  <a:cubicBezTo>
                    <a:pt x="2014" y="2091"/>
                    <a:pt x="539" y="3250"/>
                    <a:pt x="775" y="3405"/>
                  </a:cubicBezTo>
                  <a:cubicBezTo>
                    <a:pt x="992" y="3529"/>
                    <a:pt x="1259" y="3592"/>
                    <a:pt x="1552" y="3592"/>
                  </a:cubicBezTo>
                  <a:cubicBezTo>
                    <a:pt x="1988" y="3592"/>
                    <a:pt x="2481" y="3453"/>
                    <a:pt x="2944" y="3175"/>
                  </a:cubicBezTo>
                  <a:cubicBezTo>
                    <a:pt x="4028" y="2556"/>
                    <a:pt x="4958" y="151"/>
                    <a:pt x="4958" y="151"/>
                  </a:cubicBezTo>
                  <a:cubicBezTo>
                    <a:pt x="4958" y="151"/>
                    <a:pt x="4125" y="0"/>
                    <a:pt x="32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70"/>
            <p:cNvSpPr/>
            <p:nvPr/>
          </p:nvSpPr>
          <p:spPr>
            <a:xfrm>
              <a:off x="5396521" y="1345439"/>
              <a:ext cx="70660" cy="73328"/>
            </a:xfrm>
            <a:custGeom>
              <a:rect b="b" l="l" r="r" t="t"/>
              <a:pathLst>
                <a:path extrusionOk="0" h="4426" w="4265">
                  <a:moveTo>
                    <a:pt x="4264" y="1"/>
                  </a:moveTo>
                  <a:cubicBezTo>
                    <a:pt x="4264" y="1"/>
                    <a:pt x="1705" y="465"/>
                    <a:pt x="856" y="1395"/>
                  </a:cubicBezTo>
                  <a:cubicBezTo>
                    <a:pt x="236" y="2089"/>
                    <a:pt x="1" y="2944"/>
                    <a:pt x="236" y="3638"/>
                  </a:cubicBezTo>
                  <a:cubicBezTo>
                    <a:pt x="241" y="3647"/>
                    <a:pt x="250" y="3652"/>
                    <a:pt x="263" y="3652"/>
                  </a:cubicBezTo>
                  <a:cubicBezTo>
                    <a:pt x="464" y="3652"/>
                    <a:pt x="1632" y="2631"/>
                    <a:pt x="1842" y="2631"/>
                  </a:cubicBezTo>
                  <a:cubicBezTo>
                    <a:pt x="1849" y="2631"/>
                    <a:pt x="1855" y="2632"/>
                    <a:pt x="1860" y="2634"/>
                  </a:cubicBezTo>
                  <a:cubicBezTo>
                    <a:pt x="2095" y="2864"/>
                    <a:pt x="1011" y="4413"/>
                    <a:pt x="1240" y="4413"/>
                  </a:cubicBezTo>
                  <a:cubicBezTo>
                    <a:pt x="1304" y="4421"/>
                    <a:pt x="1371" y="4425"/>
                    <a:pt x="1439" y="4425"/>
                  </a:cubicBezTo>
                  <a:cubicBezTo>
                    <a:pt x="2033" y="4425"/>
                    <a:pt x="2771" y="4111"/>
                    <a:pt x="3254" y="3483"/>
                  </a:cubicBezTo>
                  <a:cubicBezTo>
                    <a:pt x="4109" y="2554"/>
                    <a:pt x="4264" y="1"/>
                    <a:pt x="42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70"/>
            <p:cNvSpPr/>
            <p:nvPr/>
          </p:nvSpPr>
          <p:spPr>
            <a:xfrm>
              <a:off x="5506894" y="1345439"/>
              <a:ext cx="69318" cy="73328"/>
            </a:xfrm>
            <a:custGeom>
              <a:rect b="b" l="l" r="r" t="t"/>
              <a:pathLst>
                <a:path extrusionOk="0" h="4426" w="4184">
                  <a:moveTo>
                    <a:pt x="4184" y="1"/>
                  </a:moveTo>
                  <a:cubicBezTo>
                    <a:pt x="4183" y="1"/>
                    <a:pt x="1630" y="465"/>
                    <a:pt x="856" y="1395"/>
                  </a:cubicBezTo>
                  <a:cubicBezTo>
                    <a:pt x="156" y="2089"/>
                    <a:pt x="1" y="2944"/>
                    <a:pt x="156" y="3638"/>
                  </a:cubicBezTo>
                  <a:cubicBezTo>
                    <a:pt x="160" y="3647"/>
                    <a:pt x="170" y="3652"/>
                    <a:pt x="184" y="3652"/>
                  </a:cubicBezTo>
                  <a:cubicBezTo>
                    <a:pt x="397" y="3652"/>
                    <a:pt x="1627" y="2631"/>
                    <a:pt x="1841" y="2631"/>
                  </a:cubicBezTo>
                  <a:cubicBezTo>
                    <a:pt x="1849" y="2631"/>
                    <a:pt x="1855" y="2632"/>
                    <a:pt x="1860" y="2634"/>
                  </a:cubicBezTo>
                  <a:cubicBezTo>
                    <a:pt x="2015" y="2864"/>
                    <a:pt x="930" y="4413"/>
                    <a:pt x="1240" y="4413"/>
                  </a:cubicBezTo>
                  <a:cubicBezTo>
                    <a:pt x="1304" y="4421"/>
                    <a:pt x="1370" y="4425"/>
                    <a:pt x="1436" y="4425"/>
                  </a:cubicBezTo>
                  <a:cubicBezTo>
                    <a:pt x="2018" y="4425"/>
                    <a:pt x="2698" y="4111"/>
                    <a:pt x="3254" y="3483"/>
                  </a:cubicBezTo>
                  <a:cubicBezTo>
                    <a:pt x="4109" y="2554"/>
                    <a:pt x="4184" y="1"/>
                    <a:pt x="41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70"/>
            <p:cNvSpPr/>
            <p:nvPr/>
          </p:nvSpPr>
          <p:spPr>
            <a:xfrm>
              <a:off x="5370858" y="1272243"/>
              <a:ext cx="70660" cy="73394"/>
            </a:xfrm>
            <a:custGeom>
              <a:rect b="b" l="l" r="r" t="t"/>
              <a:pathLst>
                <a:path extrusionOk="0" h="4430" w="4265">
                  <a:moveTo>
                    <a:pt x="4264" y="0"/>
                  </a:moveTo>
                  <a:cubicBezTo>
                    <a:pt x="4264" y="0"/>
                    <a:pt x="1705" y="391"/>
                    <a:pt x="930" y="1320"/>
                  </a:cubicBezTo>
                  <a:cubicBezTo>
                    <a:pt x="236" y="2095"/>
                    <a:pt x="1" y="2944"/>
                    <a:pt x="236" y="3644"/>
                  </a:cubicBezTo>
                  <a:cubicBezTo>
                    <a:pt x="240" y="3653"/>
                    <a:pt x="249" y="3657"/>
                    <a:pt x="261" y="3657"/>
                  </a:cubicBezTo>
                  <a:cubicBezTo>
                    <a:pt x="458" y="3657"/>
                    <a:pt x="1642" y="2621"/>
                    <a:pt x="1903" y="2621"/>
                  </a:cubicBezTo>
                  <a:cubicBezTo>
                    <a:pt x="1919" y="2621"/>
                    <a:pt x="1932" y="2625"/>
                    <a:pt x="1940" y="2634"/>
                  </a:cubicBezTo>
                  <a:cubicBezTo>
                    <a:pt x="2095" y="2789"/>
                    <a:pt x="1011" y="4419"/>
                    <a:pt x="1240" y="4419"/>
                  </a:cubicBezTo>
                  <a:cubicBezTo>
                    <a:pt x="1308" y="4426"/>
                    <a:pt x="1376" y="4429"/>
                    <a:pt x="1445" y="4429"/>
                  </a:cubicBezTo>
                  <a:cubicBezTo>
                    <a:pt x="2089" y="4429"/>
                    <a:pt x="2775" y="4116"/>
                    <a:pt x="3335" y="3489"/>
                  </a:cubicBezTo>
                  <a:cubicBezTo>
                    <a:pt x="4184" y="2559"/>
                    <a:pt x="4264" y="0"/>
                    <a:pt x="4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70"/>
            <p:cNvSpPr/>
            <p:nvPr/>
          </p:nvSpPr>
          <p:spPr>
            <a:xfrm>
              <a:off x="5286165" y="1208078"/>
              <a:ext cx="74438" cy="120678"/>
            </a:xfrm>
            <a:custGeom>
              <a:rect b="b" l="l" r="r" t="t"/>
              <a:pathLst>
                <a:path extrusionOk="0" h="7284" w="4493">
                  <a:moveTo>
                    <a:pt x="2095" y="0"/>
                  </a:moveTo>
                  <a:cubicBezTo>
                    <a:pt x="2095" y="0"/>
                    <a:pt x="0" y="2789"/>
                    <a:pt x="81" y="4493"/>
                  </a:cubicBezTo>
                  <a:cubicBezTo>
                    <a:pt x="155" y="5813"/>
                    <a:pt x="775" y="6817"/>
                    <a:pt x="1630" y="7281"/>
                  </a:cubicBezTo>
                  <a:cubicBezTo>
                    <a:pt x="1633" y="7283"/>
                    <a:pt x="1637" y="7283"/>
                    <a:pt x="1641" y="7283"/>
                  </a:cubicBezTo>
                  <a:cubicBezTo>
                    <a:pt x="1864" y="7283"/>
                    <a:pt x="2019" y="4803"/>
                    <a:pt x="2324" y="4803"/>
                  </a:cubicBezTo>
                  <a:cubicBezTo>
                    <a:pt x="2620" y="4803"/>
                    <a:pt x="3058" y="7067"/>
                    <a:pt x="3302" y="7067"/>
                  </a:cubicBezTo>
                  <a:cubicBezTo>
                    <a:pt x="3313" y="7067"/>
                    <a:pt x="3324" y="7062"/>
                    <a:pt x="3334" y="7052"/>
                  </a:cubicBezTo>
                  <a:cubicBezTo>
                    <a:pt x="4028" y="6587"/>
                    <a:pt x="4493" y="5503"/>
                    <a:pt x="4419" y="4264"/>
                  </a:cubicBezTo>
                  <a:cubicBezTo>
                    <a:pt x="4338" y="2634"/>
                    <a:pt x="2095" y="0"/>
                    <a:pt x="20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70"/>
            <p:cNvSpPr/>
            <p:nvPr/>
          </p:nvSpPr>
          <p:spPr>
            <a:xfrm>
              <a:off x="5254124" y="1328706"/>
              <a:ext cx="61615" cy="88620"/>
            </a:xfrm>
            <a:custGeom>
              <a:rect b="b" l="l" r="r" t="t"/>
              <a:pathLst>
                <a:path extrusionOk="0" h="5349" w="3719">
                  <a:moveTo>
                    <a:pt x="1005" y="0"/>
                  </a:moveTo>
                  <a:cubicBezTo>
                    <a:pt x="1005" y="0"/>
                    <a:pt x="1" y="2324"/>
                    <a:pt x="310" y="3564"/>
                  </a:cubicBezTo>
                  <a:cubicBezTo>
                    <a:pt x="540" y="4493"/>
                    <a:pt x="1159" y="5113"/>
                    <a:pt x="1860" y="5348"/>
                  </a:cubicBezTo>
                  <a:cubicBezTo>
                    <a:pt x="2089" y="5348"/>
                    <a:pt x="1779" y="3489"/>
                    <a:pt x="1934" y="3409"/>
                  </a:cubicBezTo>
                  <a:cubicBezTo>
                    <a:pt x="1940" y="3407"/>
                    <a:pt x="1947" y="3407"/>
                    <a:pt x="1954" y="3407"/>
                  </a:cubicBezTo>
                  <a:cubicBezTo>
                    <a:pt x="2253" y="3407"/>
                    <a:pt x="2865" y="4904"/>
                    <a:pt x="3065" y="4904"/>
                  </a:cubicBezTo>
                  <a:cubicBezTo>
                    <a:pt x="3078" y="4904"/>
                    <a:pt x="3090" y="4898"/>
                    <a:pt x="3099" y="4884"/>
                  </a:cubicBezTo>
                  <a:cubicBezTo>
                    <a:pt x="3564" y="4419"/>
                    <a:pt x="3719" y="3564"/>
                    <a:pt x="3483" y="2715"/>
                  </a:cubicBezTo>
                  <a:cubicBezTo>
                    <a:pt x="3099" y="1475"/>
                    <a:pt x="1005" y="0"/>
                    <a:pt x="10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70"/>
            <p:cNvSpPr/>
            <p:nvPr/>
          </p:nvSpPr>
          <p:spPr>
            <a:xfrm>
              <a:off x="5029485" y="1391215"/>
              <a:ext cx="87626" cy="55683"/>
            </a:xfrm>
            <a:custGeom>
              <a:rect b="b" l="l" r="r" t="t"/>
              <a:pathLst>
                <a:path extrusionOk="0" h="3361" w="5289">
                  <a:moveTo>
                    <a:pt x="2889" y="1"/>
                  </a:moveTo>
                  <a:cubicBezTo>
                    <a:pt x="1649" y="1"/>
                    <a:pt x="1" y="565"/>
                    <a:pt x="1" y="565"/>
                  </a:cubicBezTo>
                  <a:cubicBezTo>
                    <a:pt x="1" y="565"/>
                    <a:pt x="1395" y="2815"/>
                    <a:pt x="2560" y="3199"/>
                  </a:cubicBezTo>
                  <a:cubicBezTo>
                    <a:pt x="2889" y="3309"/>
                    <a:pt x="3219" y="3360"/>
                    <a:pt x="3527" y="3360"/>
                  </a:cubicBezTo>
                  <a:cubicBezTo>
                    <a:pt x="4090" y="3360"/>
                    <a:pt x="4584" y="3189"/>
                    <a:pt x="4884" y="2889"/>
                  </a:cubicBezTo>
                  <a:cubicBezTo>
                    <a:pt x="5039" y="2734"/>
                    <a:pt x="3335" y="1960"/>
                    <a:pt x="3409" y="1730"/>
                  </a:cubicBezTo>
                  <a:cubicBezTo>
                    <a:pt x="3429" y="1671"/>
                    <a:pt x="3562" y="1652"/>
                    <a:pt x="3747" y="1652"/>
                  </a:cubicBezTo>
                  <a:cubicBezTo>
                    <a:pt x="4115" y="1652"/>
                    <a:pt x="4692" y="1729"/>
                    <a:pt x="5020" y="1729"/>
                  </a:cubicBezTo>
                  <a:cubicBezTo>
                    <a:pt x="5186" y="1729"/>
                    <a:pt x="5288" y="1709"/>
                    <a:pt x="5268" y="1650"/>
                  </a:cubicBezTo>
                  <a:cubicBezTo>
                    <a:pt x="5113" y="1030"/>
                    <a:pt x="4493" y="410"/>
                    <a:pt x="3644" y="101"/>
                  </a:cubicBezTo>
                  <a:cubicBezTo>
                    <a:pt x="3429" y="30"/>
                    <a:pt x="3170" y="1"/>
                    <a:pt x="28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70"/>
            <p:cNvSpPr/>
            <p:nvPr/>
          </p:nvSpPr>
          <p:spPr>
            <a:xfrm>
              <a:off x="4957615" y="1351552"/>
              <a:ext cx="87626" cy="55617"/>
            </a:xfrm>
            <a:custGeom>
              <a:rect b="b" l="l" r="r" t="t"/>
              <a:pathLst>
                <a:path extrusionOk="0" h="3357" w="5289">
                  <a:moveTo>
                    <a:pt x="2939" y="1"/>
                  </a:moveTo>
                  <a:cubicBezTo>
                    <a:pt x="1694" y="1"/>
                    <a:pt x="1" y="635"/>
                    <a:pt x="1" y="635"/>
                  </a:cubicBezTo>
                  <a:cubicBezTo>
                    <a:pt x="1" y="635"/>
                    <a:pt x="1395" y="2804"/>
                    <a:pt x="2560" y="3195"/>
                  </a:cubicBezTo>
                  <a:cubicBezTo>
                    <a:pt x="2889" y="3305"/>
                    <a:pt x="3219" y="3356"/>
                    <a:pt x="3527" y="3356"/>
                  </a:cubicBezTo>
                  <a:cubicBezTo>
                    <a:pt x="4090" y="3356"/>
                    <a:pt x="4584" y="3185"/>
                    <a:pt x="4884" y="2885"/>
                  </a:cubicBezTo>
                  <a:cubicBezTo>
                    <a:pt x="5039" y="2730"/>
                    <a:pt x="3335" y="1955"/>
                    <a:pt x="3409" y="1720"/>
                  </a:cubicBezTo>
                  <a:cubicBezTo>
                    <a:pt x="3429" y="1663"/>
                    <a:pt x="3559" y="1644"/>
                    <a:pt x="3742" y="1644"/>
                  </a:cubicBezTo>
                  <a:cubicBezTo>
                    <a:pt x="4112" y="1644"/>
                    <a:pt x="4697" y="1722"/>
                    <a:pt x="5025" y="1722"/>
                  </a:cubicBezTo>
                  <a:cubicBezTo>
                    <a:pt x="5188" y="1722"/>
                    <a:pt x="5288" y="1703"/>
                    <a:pt x="5268" y="1646"/>
                  </a:cubicBezTo>
                  <a:cubicBezTo>
                    <a:pt x="5113" y="1026"/>
                    <a:pt x="4494" y="406"/>
                    <a:pt x="3645" y="96"/>
                  </a:cubicBezTo>
                  <a:cubicBezTo>
                    <a:pt x="3442" y="29"/>
                    <a:pt x="3201" y="1"/>
                    <a:pt x="29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70"/>
            <p:cNvSpPr/>
            <p:nvPr/>
          </p:nvSpPr>
          <p:spPr>
            <a:xfrm>
              <a:off x="4924248" y="1581575"/>
              <a:ext cx="89862" cy="53927"/>
            </a:xfrm>
            <a:custGeom>
              <a:rect b="b" l="l" r="r" t="t"/>
              <a:pathLst>
                <a:path extrusionOk="0" h="3255" w="5424">
                  <a:moveTo>
                    <a:pt x="3254" y="1"/>
                  </a:moveTo>
                  <a:cubicBezTo>
                    <a:pt x="1940" y="1"/>
                    <a:pt x="1" y="1624"/>
                    <a:pt x="1" y="1624"/>
                  </a:cubicBezTo>
                  <a:cubicBezTo>
                    <a:pt x="1" y="1624"/>
                    <a:pt x="2015" y="3254"/>
                    <a:pt x="3254" y="3254"/>
                  </a:cubicBezTo>
                  <a:cubicBezTo>
                    <a:pt x="4184" y="3254"/>
                    <a:pt x="5039" y="2789"/>
                    <a:pt x="5349" y="2170"/>
                  </a:cubicBezTo>
                  <a:cubicBezTo>
                    <a:pt x="5423" y="2015"/>
                    <a:pt x="3564" y="1860"/>
                    <a:pt x="3564" y="1624"/>
                  </a:cubicBezTo>
                  <a:cubicBezTo>
                    <a:pt x="3564" y="1395"/>
                    <a:pt x="5423" y="1085"/>
                    <a:pt x="5268" y="930"/>
                  </a:cubicBezTo>
                  <a:cubicBezTo>
                    <a:pt x="4884" y="385"/>
                    <a:pt x="4109" y="1"/>
                    <a:pt x="32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70"/>
            <p:cNvSpPr/>
            <p:nvPr/>
          </p:nvSpPr>
          <p:spPr>
            <a:xfrm>
              <a:off x="4879383" y="1476339"/>
              <a:ext cx="91088" cy="53927"/>
            </a:xfrm>
            <a:custGeom>
              <a:rect b="b" l="l" r="r" t="t"/>
              <a:pathLst>
                <a:path extrusionOk="0" h="3255" w="5498">
                  <a:moveTo>
                    <a:pt x="3254" y="1"/>
                  </a:moveTo>
                  <a:cubicBezTo>
                    <a:pt x="2015" y="75"/>
                    <a:pt x="1" y="1705"/>
                    <a:pt x="1" y="1705"/>
                  </a:cubicBezTo>
                  <a:cubicBezTo>
                    <a:pt x="1" y="1705"/>
                    <a:pt x="2015" y="3254"/>
                    <a:pt x="3254" y="3254"/>
                  </a:cubicBezTo>
                  <a:cubicBezTo>
                    <a:pt x="4184" y="3254"/>
                    <a:pt x="5033" y="2864"/>
                    <a:pt x="5342" y="2244"/>
                  </a:cubicBezTo>
                  <a:cubicBezTo>
                    <a:pt x="5497" y="2015"/>
                    <a:pt x="3564" y="1860"/>
                    <a:pt x="3564" y="1624"/>
                  </a:cubicBezTo>
                  <a:cubicBezTo>
                    <a:pt x="3564" y="1395"/>
                    <a:pt x="5423" y="1160"/>
                    <a:pt x="5268" y="930"/>
                  </a:cubicBezTo>
                  <a:cubicBezTo>
                    <a:pt x="4958" y="385"/>
                    <a:pt x="4103" y="1"/>
                    <a:pt x="32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70"/>
            <p:cNvSpPr/>
            <p:nvPr/>
          </p:nvSpPr>
          <p:spPr>
            <a:xfrm>
              <a:off x="5085947" y="1286409"/>
              <a:ext cx="66750" cy="79574"/>
            </a:xfrm>
            <a:custGeom>
              <a:rect b="b" l="l" r="r" t="t"/>
              <a:pathLst>
                <a:path extrusionOk="0" h="4803" w="4029">
                  <a:moveTo>
                    <a:pt x="236" y="0"/>
                  </a:moveTo>
                  <a:cubicBezTo>
                    <a:pt x="236" y="0"/>
                    <a:pt x="1" y="2553"/>
                    <a:pt x="701" y="3638"/>
                  </a:cubicBezTo>
                  <a:cubicBezTo>
                    <a:pt x="1240" y="4413"/>
                    <a:pt x="2015" y="4803"/>
                    <a:pt x="2715" y="4803"/>
                  </a:cubicBezTo>
                  <a:cubicBezTo>
                    <a:pt x="2945" y="4722"/>
                    <a:pt x="2015" y="3018"/>
                    <a:pt x="2170" y="2944"/>
                  </a:cubicBezTo>
                  <a:cubicBezTo>
                    <a:pt x="2182" y="2936"/>
                    <a:pt x="2196" y="2932"/>
                    <a:pt x="2213" y="2932"/>
                  </a:cubicBezTo>
                  <a:cubicBezTo>
                    <a:pt x="2503" y="2932"/>
                    <a:pt x="3482" y="4053"/>
                    <a:pt x="3685" y="4053"/>
                  </a:cubicBezTo>
                  <a:cubicBezTo>
                    <a:pt x="3702" y="4053"/>
                    <a:pt x="3714" y="4045"/>
                    <a:pt x="3719" y="4028"/>
                  </a:cubicBezTo>
                  <a:cubicBezTo>
                    <a:pt x="4029" y="3409"/>
                    <a:pt x="3874" y="2553"/>
                    <a:pt x="3335" y="1779"/>
                  </a:cubicBezTo>
                  <a:cubicBezTo>
                    <a:pt x="2635" y="775"/>
                    <a:pt x="23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70"/>
            <p:cNvSpPr/>
            <p:nvPr/>
          </p:nvSpPr>
          <p:spPr>
            <a:xfrm>
              <a:off x="5179686" y="1286409"/>
              <a:ext cx="66750" cy="79574"/>
            </a:xfrm>
            <a:custGeom>
              <a:rect b="b" l="l" r="r" t="t"/>
              <a:pathLst>
                <a:path extrusionOk="0" h="4803" w="4029">
                  <a:moveTo>
                    <a:pt x="230" y="0"/>
                  </a:moveTo>
                  <a:cubicBezTo>
                    <a:pt x="230" y="0"/>
                    <a:pt x="1" y="2553"/>
                    <a:pt x="695" y="3638"/>
                  </a:cubicBezTo>
                  <a:cubicBezTo>
                    <a:pt x="1240" y="4413"/>
                    <a:pt x="2089" y="4803"/>
                    <a:pt x="2789" y="4803"/>
                  </a:cubicBezTo>
                  <a:cubicBezTo>
                    <a:pt x="2944" y="4722"/>
                    <a:pt x="2089" y="3018"/>
                    <a:pt x="2244" y="2944"/>
                  </a:cubicBezTo>
                  <a:cubicBezTo>
                    <a:pt x="2256" y="2936"/>
                    <a:pt x="2270" y="2932"/>
                    <a:pt x="2287" y="2932"/>
                  </a:cubicBezTo>
                  <a:cubicBezTo>
                    <a:pt x="2577" y="2932"/>
                    <a:pt x="3556" y="4053"/>
                    <a:pt x="3760" y="4053"/>
                  </a:cubicBezTo>
                  <a:cubicBezTo>
                    <a:pt x="3776" y="4053"/>
                    <a:pt x="3788" y="4045"/>
                    <a:pt x="3793" y="4028"/>
                  </a:cubicBezTo>
                  <a:cubicBezTo>
                    <a:pt x="4029" y="3409"/>
                    <a:pt x="3948" y="2553"/>
                    <a:pt x="3409" y="1779"/>
                  </a:cubicBezTo>
                  <a:cubicBezTo>
                    <a:pt x="2709" y="775"/>
                    <a:pt x="230" y="0"/>
                    <a:pt x="2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70"/>
            <p:cNvSpPr/>
            <p:nvPr/>
          </p:nvSpPr>
          <p:spPr>
            <a:xfrm>
              <a:off x="5286165" y="1358279"/>
              <a:ext cx="79574" cy="116851"/>
            </a:xfrm>
            <a:custGeom>
              <a:rect b="b" l="l" r="r" t="t"/>
              <a:pathLst>
                <a:path extrusionOk="0" h="7053" w="4803">
                  <a:moveTo>
                    <a:pt x="3179" y="0"/>
                  </a:moveTo>
                  <a:cubicBezTo>
                    <a:pt x="3179" y="0"/>
                    <a:pt x="545" y="2244"/>
                    <a:pt x="236" y="3873"/>
                  </a:cubicBezTo>
                  <a:cubicBezTo>
                    <a:pt x="0" y="5113"/>
                    <a:pt x="391" y="6272"/>
                    <a:pt x="1085" y="6817"/>
                  </a:cubicBezTo>
                  <a:cubicBezTo>
                    <a:pt x="1092" y="6822"/>
                    <a:pt x="1100" y="6824"/>
                    <a:pt x="1108" y="6824"/>
                  </a:cubicBezTo>
                  <a:cubicBezTo>
                    <a:pt x="1359" y="6824"/>
                    <a:pt x="2001" y="4646"/>
                    <a:pt x="2308" y="4646"/>
                  </a:cubicBezTo>
                  <a:cubicBezTo>
                    <a:pt x="2314" y="4646"/>
                    <a:pt x="2319" y="4647"/>
                    <a:pt x="2324" y="4648"/>
                  </a:cubicBezTo>
                  <a:cubicBezTo>
                    <a:pt x="2625" y="4648"/>
                    <a:pt x="2488" y="7053"/>
                    <a:pt x="2763" y="7053"/>
                  </a:cubicBezTo>
                  <a:cubicBezTo>
                    <a:pt x="2771" y="7053"/>
                    <a:pt x="2780" y="7051"/>
                    <a:pt x="2789" y="7046"/>
                  </a:cubicBezTo>
                  <a:cubicBezTo>
                    <a:pt x="3563" y="6736"/>
                    <a:pt x="4264" y="5807"/>
                    <a:pt x="4493" y="4648"/>
                  </a:cubicBezTo>
                  <a:cubicBezTo>
                    <a:pt x="4803" y="3018"/>
                    <a:pt x="3179" y="0"/>
                    <a:pt x="3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70"/>
            <p:cNvSpPr/>
            <p:nvPr/>
          </p:nvSpPr>
          <p:spPr>
            <a:xfrm>
              <a:off x="5160385" y="1383942"/>
              <a:ext cx="88620" cy="104044"/>
            </a:xfrm>
            <a:custGeom>
              <a:rect b="b" l="l" r="r" t="t"/>
              <a:pathLst>
                <a:path extrusionOk="0" h="6280" w="5349">
                  <a:moveTo>
                    <a:pt x="236" y="0"/>
                  </a:moveTo>
                  <a:cubicBezTo>
                    <a:pt x="236" y="1"/>
                    <a:pt x="1" y="3409"/>
                    <a:pt x="930" y="4803"/>
                  </a:cubicBezTo>
                  <a:cubicBezTo>
                    <a:pt x="1655" y="5742"/>
                    <a:pt x="2650" y="6280"/>
                    <a:pt x="3536" y="6280"/>
                  </a:cubicBezTo>
                  <a:cubicBezTo>
                    <a:pt x="3598" y="6280"/>
                    <a:pt x="3659" y="6277"/>
                    <a:pt x="3719" y="6272"/>
                  </a:cubicBezTo>
                  <a:cubicBezTo>
                    <a:pt x="3954" y="6197"/>
                    <a:pt x="2715" y="4028"/>
                    <a:pt x="2944" y="3874"/>
                  </a:cubicBezTo>
                  <a:cubicBezTo>
                    <a:pt x="2958" y="3859"/>
                    <a:pt x="2978" y="3853"/>
                    <a:pt x="3003" y="3853"/>
                  </a:cubicBezTo>
                  <a:cubicBezTo>
                    <a:pt x="3355" y="3853"/>
                    <a:pt x="4712" y="5222"/>
                    <a:pt x="4991" y="5222"/>
                  </a:cubicBezTo>
                  <a:cubicBezTo>
                    <a:pt x="5016" y="5222"/>
                    <a:pt x="5033" y="5211"/>
                    <a:pt x="5039" y="5187"/>
                  </a:cubicBezTo>
                  <a:cubicBezTo>
                    <a:pt x="5349" y="4413"/>
                    <a:pt x="5113" y="3254"/>
                    <a:pt x="4494" y="2244"/>
                  </a:cubicBezTo>
                  <a:cubicBezTo>
                    <a:pt x="3490" y="930"/>
                    <a:pt x="237" y="1"/>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70"/>
            <p:cNvSpPr/>
            <p:nvPr/>
          </p:nvSpPr>
          <p:spPr>
            <a:xfrm>
              <a:off x="4978159" y="1497843"/>
              <a:ext cx="154011" cy="91883"/>
            </a:xfrm>
            <a:custGeom>
              <a:rect b="b" l="l" r="r" t="t"/>
              <a:pathLst>
                <a:path extrusionOk="0" h="5546" w="9296">
                  <a:moveTo>
                    <a:pt x="5507" y="1"/>
                  </a:moveTo>
                  <a:cubicBezTo>
                    <a:pt x="3377" y="1"/>
                    <a:pt x="0" y="2111"/>
                    <a:pt x="0" y="2111"/>
                  </a:cubicBezTo>
                  <a:cubicBezTo>
                    <a:pt x="0" y="2111"/>
                    <a:pt x="3099" y="5284"/>
                    <a:pt x="5193" y="5519"/>
                  </a:cubicBezTo>
                  <a:cubicBezTo>
                    <a:pt x="5376" y="5537"/>
                    <a:pt x="5558" y="5545"/>
                    <a:pt x="5736" y="5545"/>
                  </a:cubicBezTo>
                  <a:cubicBezTo>
                    <a:pt x="7140" y="5545"/>
                    <a:pt x="8370" y="5016"/>
                    <a:pt x="8986" y="4125"/>
                  </a:cubicBezTo>
                  <a:cubicBezTo>
                    <a:pt x="9141" y="3890"/>
                    <a:pt x="5968" y="3196"/>
                    <a:pt x="5968" y="2805"/>
                  </a:cubicBezTo>
                  <a:cubicBezTo>
                    <a:pt x="6042" y="2340"/>
                    <a:pt x="9296" y="2340"/>
                    <a:pt x="9141" y="1956"/>
                  </a:cubicBezTo>
                  <a:cubicBezTo>
                    <a:pt x="8602" y="946"/>
                    <a:pt x="7362" y="171"/>
                    <a:pt x="5813" y="16"/>
                  </a:cubicBezTo>
                  <a:cubicBezTo>
                    <a:pt x="5714" y="6"/>
                    <a:pt x="5612" y="1"/>
                    <a:pt x="55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70"/>
            <p:cNvSpPr/>
            <p:nvPr/>
          </p:nvSpPr>
          <p:spPr>
            <a:xfrm>
              <a:off x="5026917" y="1608299"/>
              <a:ext cx="104027" cy="63288"/>
            </a:xfrm>
            <a:custGeom>
              <a:rect b="b" l="l" r="r" t="t"/>
              <a:pathLst>
                <a:path extrusionOk="0" h="3820" w="6279">
                  <a:moveTo>
                    <a:pt x="3748" y="1"/>
                  </a:moveTo>
                  <a:cubicBezTo>
                    <a:pt x="2260" y="1"/>
                    <a:pt x="1" y="1486"/>
                    <a:pt x="1" y="1486"/>
                  </a:cubicBezTo>
                  <a:cubicBezTo>
                    <a:pt x="1" y="1486"/>
                    <a:pt x="2095" y="3575"/>
                    <a:pt x="3490" y="3810"/>
                  </a:cubicBezTo>
                  <a:cubicBezTo>
                    <a:pt x="3579" y="3816"/>
                    <a:pt x="3668" y="3819"/>
                    <a:pt x="3757" y="3819"/>
                  </a:cubicBezTo>
                  <a:cubicBezTo>
                    <a:pt x="4736" y="3819"/>
                    <a:pt x="5616" y="3449"/>
                    <a:pt x="6043" y="2880"/>
                  </a:cubicBezTo>
                  <a:cubicBezTo>
                    <a:pt x="6198" y="2645"/>
                    <a:pt x="4029" y="2180"/>
                    <a:pt x="4029" y="1951"/>
                  </a:cubicBezTo>
                  <a:cubicBezTo>
                    <a:pt x="4109" y="1641"/>
                    <a:pt x="6278" y="1641"/>
                    <a:pt x="6198" y="1331"/>
                  </a:cubicBezTo>
                  <a:cubicBezTo>
                    <a:pt x="5813" y="712"/>
                    <a:pt x="4958" y="166"/>
                    <a:pt x="3954" y="11"/>
                  </a:cubicBezTo>
                  <a:cubicBezTo>
                    <a:pt x="3887" y="4"/>
                    <a:pt x="3818" y="1"/>
                    <a:pt x="37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1" name="Shape 3701"/>
        <p:cNvGrpSpPr/>
        <p:nvPr/>
      </p:nvGrpSpPr>
      <p:grpSpPr>
        <a:xfrm>
          <a:off x="0" y="0"/>
          <a:ext cx="0" cy="0"/>
          <a:chOff x="0" y="0"/>
          <a:chExt cx="0" cy="0"/>
        </a:xfrm>
      </p:grpSpPr>
      <p:sp>
        <p:nvSpPr>
          <p:cNvPr id="3702" name="Google Shape;3702;p71"/>
          <p:cNvSpPr txBox="1"/>
          <p:nvPr>
            <p:ph idx="1" type="subTitle"/>
          </p:nvPr>
        </p:nvSpPr>
        <p:spPr>
          <a:xfrm>
            <a:off x="724050" y="565025"/>
            <a:ext cx="7919400" cy="2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Otras organizaciones</a:t>
            </a:r>
            <a:endParaRPr/>
          </a:p>
        </p:txBody>
      </p:sp>
      <p:sp>
        <p:nvSpPr>
          <p:cNvPr id="3703" name="Google Shape;3703;p71"/>
          <p:cNvSpPr txBox="1"/>
          <p:nvPr>
            <p:ph idx="2" type="subTitle"/>
          </p:nvPr>
        </p:nvSpPr>
        <p:spPr>
          <a:xfrm>
            <a:off x="421400" y="1926125"/>
            <a:ext cx="8155200" cy="1557000"/>
          </a:xfrm>
          <a:prstGeom prst="rect">
            <a:avLst/>
          </a:prstGeom>
        </p:spPr>
        <p:txBody>
          <a:bodyPr anchorCtr="0" anchor="t" bIns="91425" lIns="91425" spcFirstLastPara="1" rIns="91425" wrap="square" tIns="91425">
            <a:noAutofit/>
          </a:bodyPr>
          <a:lstStyle/>
          <a:p>
            <a:pPr indent="-323850" lvl="0" marL="457200" rtl="0" algn="ctr">
              <a:lnSpc>
                <a:spcPct val="115000"/>
              </a:lnSpc>
              <a:spcBef>
                <a:spcPts val="0"/>
              </a:spcBef>
              <a:spcAft>
                <a:spcPts val="0"/>
              </a:spcAft>
              <a:buSzPts val="1500"/>
              <a:buChar char="●"/>
            </a:pPr>
            <a:r>
              <a:rPr lang="en"/>
              <a:t>Supervigilancia de los directorios (art. 284 a 290) </a:t>
            </a:r>
            <a:endParaRPr/>
          </a:p>
          <a:p>
            <a:pPr indent="-323850" lvl="1" marL="914400" rtl="0" algn="ctr">
              <a:lnSpc>
                <a:spcPct val="115000"/>
              </a:lnSpc>
              <a:spcBef>
                <a:spcPts val="0"/>
              </a:spcBef>
              <a:spcAft>
                <a:spcPts val="0"/>
              </a:spcAft>
              <a:buSzPts val="1500"/>
              <a:buChar char="○"/>
            </a:pPr>
            <a:r>
              <a:rPr lang="en"/>
              <a:t>Gestión Económica </a:t>
            </a:r>
            <a:endParaRPr/>
          </a:p>
          <a:p>
            <a:pPr indent="-323850" lvl="1" marL="914400" rtl="0" algn="ctr">
              <a:lnSpc>
                <a:spcPct val="115000"/>
              </a:lnSpc>
              <a:spcBef>
                <a:spcPts val="0"/>
              </a:spcBef>
              <a:spcAft>
                <a:spcPts val="0"/>
              </a:spcAft>
              <a:buSzPts val="1500"/>
              <a:buChar char="○"/>
            </a:pPr>
            <a:r>
              <a:rPr lang="en"/>
              <a:t>Falta Grave y Abuso </a:t>
            </a:r>
            <a:endParaRPr/>
          </a:p>
          <a:p>
            <a:pPr indent="-323850" lvl="1" marL="914400" rtl="0" algn="ctr">
              <a:lnSpc>
                <a:spcPct val="115000"/>
              </a:lnSpc>
              <a:spcBef>
                <a:spcPts val="0"/>
              </a:spcBef>
              <a:spcAft>
                <a:spcPts val="0"/>
              </a:spcAft>
              <a:buSzPts val="1500"/>
              <a:buChar char="○"/>
            </a:pPr>
            <a:r>
              <a:rPr lang="en"/>
              <a:t>Casos de extrema sequía, si no hay acuerdo (art. 314)</a:t>
            </a:r>
            <a:endParaRPr/>
          </a:p>
        </p:txBody>
      </p:sp>
      <p:sp>
        <p:nvSpPr>
          <p:cNvPr id="3704" name="Google Shape;3704;p71"/>
          <p:cNvSpPr txBox="1"/>
          <p:nvPr>
            <p:ph idx="3" type="subTitle"/>
          </p:nvPr>
        </p:nvSpPr>
        <p:spPr>
          <a:xfrm>
            <a:off x="495750" y="793625"/>
            <a:ext cx="8155200" cy="1132500"/>
          </a:xfrm>
          <a:prstGeom prst="rect">
            <a:avLst/>
          </a:prstGeom>
        </p:spPr>
        <p:txBody>
          <a:bodyPr anchorCtr="0" anchor="t" bIns="91425" lIns="91425" spcFirstLastPara="1" rIns="91425" wrap="square" tIns="91425">
            <a:noAutofit/>
          </a:bodyPr>
          <a:lstStyle/>
          <a:p>
            <a:pPr indent="-323850" lvl="0" marL="457200" rtl="0" algn="ctr">
              <a:lnSpc>
                <a:spcPct val="115000"/>
              </a:lnSpc>
              <a:spcBef>
                <a:spcPts val="0"/>
              </a:spcBef>
              <a:spcAft>
                <a:spcPts val="0"/>
              </a:spcAft>
              <a:buSzPts val="1500"/>
              <a:buChar char="○"/>
            </a:pPr>
            <a:r>
              <a:rPr lang="en"/>
              <a:t>Comunidades indígenas</a:t>
            </a:r>
            <a:endParaRPr/>
          </a:p>
          <a:p>
            <a:pPr indent="-323850" lvl="0" marL="457200" rtl="0" algn="ctr">
              <a:lnSpc>
                <a:spcPct val="115000"/>
              </a:lnSpc>
              <a:spcBef>
                <a:spcPts val="0"/>
              </a:spcBef>
              <a:spcAft>
                <a:spcPts val="0"/>
              </a:spcAft>
              <a:buSzPts val="1500"/>
              <a:buChar char="○"/>
            </a:pPr>
            <a:r>
              <a:rPr lang="en"/>
              <a:t>Comunidades de Obras de Drenaje (art. 252 y siguientes)</a:t>
            </a:r>
            <a:endParaRPr/>
          </a:p>
        </p:txBody>
      </p:sp>
      <p:sp>
        <p:nvSpPr>
          <p:cNvPr id="3705" name="Google Shape;3705;p71"/>
          <p:cNvSpPr txBox="1"/>
          <p:nvPr>
            <p:ph idx="4" type="subTitle"/>
          </p:nvPr>
        </p:nvSpPr>
        <p:spPr>
          <a:xfrm>
            <a:off x="724051" y="1698125"/>
            <a:ext cx="7919400" cy="22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Organizaciones de usuarios y DGA </a:t>
            </a:r>
            <a:endParaRPr/>
          </a:p>
        </p:txBody>
      </p:sp>
      <p:sp>
        <p:nvSpPr>
          <p:cNvPr id="3706" name="Google Shape;3706;p71"/>
          <p:cNvSpPr/>
          <p:nvPr/>
        </p:nvSpPr>
        <p:spPr>
          <a:xfrm>
            <a:off x="6789099" y="2370872"/>
            <a:ext cx="272063" cy="59535"/>
          </a:xfrm>
          <a:custGeom>
            <a:rect b="b" l="l" r="r" t="t"/>
            <a:pathLst>
              <a:path extrusionOk="0" h="2432" w="10467">
                <a:moveTo>
                  <a:pt x="344" y="0"/>
                </a:moveTo>
                <a:cubicBezTo>
                  <a:pt x="166" y="0"/>
                  <a:pt x="0" y="110"/>
                  <a:pt x="27" y="331"/>
                </a:cubicBezTo>
                <a:cubicBezTo>
                  <a:pt x="137" y="1322"/>
                  <a:pt x="745" y="2313"/>
                  <a:pt x="1789" y="2423"/>
                </a:cubicBezTo>
                <a:cubicBezTo>
                  <a:pt x="1848" y="2429"/>
                  <a:pt x="1906" y="2432"/>
                  <a:pt x="1962" y="2432"/>
                </a:cubicBezTo>
                <a:cubicBezTo>
                  <a:pt x="2439" y="2432"/>
                  <a:pt x="2788" y="2221"/>
                  <a:pt x="3009" y="1903"/>
                </a:cubicBezTo>
                <a:lnTo>
                  <a:pt x="3009" y="1903"/>
                </a:lnTo>
                <a:cubicBezTo>
                  <a:pt x="3235" y="2181"/>
                  <a:pt x="3561" y="2372"/>
                  <a:pt x="3991" y="2423"/>
                </a:cubicBezTo>
                <a:cubicBezTo>
                  <a:pt x="4042" y="2428"/>
                  <a:pt x="4092" y="2431"/>
                  <a:pt x="4141" y="2431"/>
                </a:cubicBezTo>
                <a:cubicBezTo>
                  <a:pt x="4653" y="2431"/>
                  <a:pt x="5019" y="2142"/>
                  <a:pt x="5256" y="1753"/>
                </a:cubicBezTo>
                <a:lnTo>
                  <a:pt x="5256" y="1753"/>
                </a:lnTo>
                <a:cubicBezTo>
                  <a:pt x="5505" y="2062"/>
                  <a:pt x="5872" y="2255"/>
                  <a:pt x="6361" y="2255"/>
                </a:cubicBezTo>
                <a:cubicBezTo>
                  <a:pt x="6390" y="2257"/>
                  <a:pt x="6418" y="2258"/>
                  <a:pt x="6447" y="2258"/>
                </a:cubicBezTo>
                <a:cubicBezTo>
                  <a:pt x="6908" y="2258"/>
                  <a:pt x="7268" y="2038"/>
                  <a:pt x="7507" y="1712"/>
                </a:cubicBezTo>
                <a:lnTo>
                  <a:pt x="7507" y="1712"/>
                </a:lnTo>
                <a:cubicBezTo>
                  <a:pt x="7741" y="2038"/>
                  <a:pt x="8098" y="2255"/>
                  <a:pt x="8616" y="2255"/>
                </a:cubicBezTo>
                <a:cubicBezTo>
                  <a:pt x="9554" y="2255"/>
                  <a:pt x="10268" y="1322"/>
                  <a:pt x="10435" y="441"/>
                </a:cubicBezTo>
                <a:cubicBezTo>
                  <a:pt x="10467" y="180"/>
                  <a:pt x="10248" y="15"/>
                  <a:pt x="10041" y="15"/>
                </a:cubicBezTo>
                <a:cubicBezTo>
                  <a:pt x="9899" y="15"/>
                  <a:pt x="9762" y="94"/>
                  <a:pt x="9717" y="273"/>
                </a:cubicBezTo>
                <a:cubicBezTo>
                  <a:pt x="9590" y="972"/>
                  <a:pt x="9007" y="1506"/>
                  <a:pt x="8524" y="1506"/>
                </a:cubicBezTo>
                <a:cubicBezTo>
                  <a:pt x="8181" y="1506"/>
                  <a:pt x="7889" y="1236"/>
                  <a:pt x="7849" y="563"/>
                </a:cubicBezTo>
                <a:lnTo>
                  <a:pt x="7849" y="563"/>
                </a:lnTo>
                <a:cubicBezTo>
                  <a:pt x="7848" y="540"/>
                  <a:pt x="7847" y="517"/>
                  <a:pt x="7845" y="494"/>
                </a:cubicBezTo>
                <a:cubicBezTo>
                  <a:pt x="7845" y="273"/>
                  <a:pt x="7667" y="163"/>
                  <a:pt x="7488" y="163"/>
                </a:cubicBezTo>
                <a:cubicBezTo>
                  <a:pt x="7310" y="163"/>
                  <a:pt x="7132" y="273"/>
                  <a:pt x="7132" y="494"/>
                </a:cubicBezTo>
                <a:cubicBezTo>
                  <a:pt x="7132" y="494"/>
                  <a:pt x="7132" y="494"/>
                  <a:pt x="7132" y="494"/>
                </a:cubicBezTo>
                <a:lnTo>
                  <a:pt x="7132" y="494"/>
                </a:lnTo>
                <a:cubicBezTo>
                  <a:pt x="7160" y="1169"/>
                  <a:pt x="6736" y="1531"/>
                  <a:pt x="6325" y="1531"/>
                </a:cubicBezTo>
                <a:cubicBezTo>
                  <a:pt x="5965" y="1531"/>
                  <a:pt x="5615" y="1252"/>
                  <a:pt x="5590" y="661"/>
                </a:cubicBezTo>
                <a:cubicBezTo>
                  <a:pt x="5561" y="412"/>
                  <a:pt x="5382" y="288"/>
                  <a:pt x="5210" y="288"/>
                </a:cubicBezTo>
                <a:cubicBezTo>
                  <a:pt x="5037" y="288"/>
                  <a:pt x="4872" y="412"/>
                  <a:pt x="4872" y="661"/>
                </a:cubicBezTo>
                <a:cubicBezTo>
                  <a:pt x="4846" y="1322"/>
                  <a:pt x="4447" y="1652"/>
                  <a:pt x="4055" y="1652"/>
                </a:cubicBezTo>
                <a:cubicBezTo>
                  <a:pt x="3708" y="1652"/>
                  <a:pt x="3366" y="1393"/>
                  <a:pt x="3292" y="875"/>
                </a:cubicBezTo>
                <a:lnTo>
                  <a:pt x="3292" y="875"/>
                </a:lnTo>
                <a:cubicBezTo>
                  <a:pt x="3291" y="804"/>
                  <a:pt x="3286" y="732"/>
                  <a:pt x="3277" y="661"/>
                </a:cubicBezTo>
                <a:cubicBezTo>
                  <a:pt x="3277" y="434"/>
                  <a:pt x="3102" y="309"/>
                  <a:pt x="2932" y="309"/>
                </a:cubicBezTo>
                <a:cubicBezTo>
                  <a:pt x="2772" y="309"/>
                  <a:pt x="2617" y="420"/>
                  <a:pt x="2617" y="661"/>
                </a:cubicBezTo>
                <a:cubicBezTo>
                  <a:pt x="2617" y="743"/>
                  <a:pt x="2621" y="824"/>
                  <a:pt x="2628" y="904"/>
                </a:cubicBezTo>
                <a:lnTo>
                  <a:pt x="2628" y="904"/>
                </a:lnTo>
                <a:cubicBezTo>
                  <a:pt x="2625" y="1363"/>
                  <a:pt x="2462" y="1762"/>
                  <a:pt x="1899" y="1762"/>
                </a:cubicBezTo>
                <a:cubicBezTo>
                  <a:pt x="1185" y="1705"/>
                  <a:pt x="798" y="934"/>
                  <a:pt x="745" y="331"/>
                </a:cubicBezTo>
                <a:cubicBezTo>
                  <a:pt x="716" y="110"/>
                  <a:pt x="523" y="0"/>
                  <a:pt x="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71"/>
          <p:cNvSpPr txBox="1"/>
          <p:nvPr>
            <p:ph idx="1" type="subTitle"/>
          </p:nvPr>
        </p:nvSpPr>
        <p:spPr>
          <a:xfrm>
            <a:off x="724050" y="3483125"/>
            <a:ext cx="7919400" cy="2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“Organizaciones de cuencas”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1" name="Shape 3711"/>
        <p:cNvGrpSpPr/>
        <p:nvPr/>
      </p:nvGrpSpPr>
      <p:grpSpPr>
        <a:xfrm>
          <a:off x="0" y="0"/>
          <a:ext cx="0" cy="0"/>
          <a:chOff x="0" y="0"/>
          <a:chExt cx="0" cy="0"/>
        </a:xfrm>
      </p:grpSpPr>
      <p:sp>
        <p:nvSpPr>
          <p:cNvPr id="3712" name="Google Shape;3712;p72"/>
          <p:cNvSpPr txBox="1"/>
          <p:nvPr>
            <p:ph type="title"/>
          </p:nvPr>
        </p:nvSpPr>
        <p:spPr>
          <a:xfrm>
            <a:off x="1827300" y="723225"/>
            <a:ext cx="5489400" cy="144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Gracias y Mucha Suerte</a:t>
            </a:r>
            <a:endParaRPr/>
          </a:p>
        </p:txBody>
      </p:sp>
      <p:sp>
        <p:nvSpPr>
          <p:cNvPr id="3713" name="Google Shape;3713;p72"/>
          <p:cNvSpPr txBox="1"/>
          <p:nvPr>
            <p:ph idx="2" type="subTitle"/>
          </p:nvPr>
        </p:nvSpPr>
        <p:spPr>
          <a:xfrm>
            <a:off x="713250" y="2377825"/>
            <a:ext cx="7717500" cy="84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felipe.contardo@derecho.uchile.cl</a:t>
            </a:r>
            <a:endParaRPr/>
          </a:p>
          <a:p>
            <a:pPr indent="0" lvl="0" marL="0" rtl="0" algn="ctr">
              <a:spcBef>
                <a:spcPts val="0"/>
              </a:spcBef>
              <a:spcAft>
                <a:spcPts val="0"/>
              </a:spcAft>
              <a:buNone/>
            </a:pPr>
            <a:r>
              <a:rPr lang="en"/>
              <a:t> </a:t>
            </a:r>
            <a:r>
              <a:rPr lang="en" u="sng">
                <a:solidFill>
                  <a:schemeClr val="hlink"/>
                </a:solidFill>
                <a:hlinkClick r:id="rId4"/>
              </a:rPr>
              <a:t>vicente.diaz@derecho.uchile.cl</a:t>
            </a:r>
            <a:r>
              <a:rPr lang="en"/>
              <a:t> </a:t>
            </a:r>
            <a:endParaRPr/>
          </a:p>
          <a:p>
            <a:pPr indent="0" lvl="0" marL="0" rtl="0" algn="ctr">
              <a:spcBef>
                <a:spcPts val="0"/>
              </a:spcBef>
              <a:spcAft>
                <a:spcPts val="0"/>
              </a:spcAft>
              <a:buNone/>
            </a:pPr>
            <a:r>
              <a:rPr lang="en" u="sng">
                <a:solidFill>
                  <a:schemeClr val="hlink"/>
                </a:solidFill>
                <a:hlinkClick r:id="rId5"/>
              </a:rPr>
              <a:t>cfsm1996@gmail.com</a:t>
            </a: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5" name="Shape 3125"/>
        <p:cNvGrpSpPr/>
        <p:nvPr/>
      </p:nvGrpSpPr>
      <p:grpSpPr>
        <a:xfrm>
          <a:off x="0" y="0"/>
          <a:ext cx="0" cy="0"/>
          <a:chOff x="0" y="0"/>
          <a:chExt cx="0" cy="0"/>
        </a:xfrm>
      </p:grpSpPr>
      <p:sp>
        <p:nvSpPr>
          <p:cNvPr id="3126" name="Google Shape;3126;p35"/>
          <p:cNvSpPr txBox="1"/>
          <p:nvPr>
            <p:ph type="title"/>
          </p:nvPr>
        </p:nvSpPr>
        <p:spPr>
          <a:xfrm>
            <a:off x="720000" y="215195"/>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Primero: </a:t>
            </a:r>
            <a:r>
              <a:rPr lang="en"/>
              <a:t>De las Aguas y del Derecho de Aprovechamiento</a:t>
            </a:r>
            <a:endParaRPr/>
          </a:p>
        </p:txBody>
      </p:sp>
      <p:graphicFrame>
        <p:nvGraphicFramePr>
          <p:cNvPr id="3127" name="Google Shape;3127;p35"/>
          <p:cNvGraphicFramePr/>
          <p:nvPr/>
        </p:nvGraphicFramePr>
        <p:xfrm>
          <a:off x="274300" y="1194966"/>
          <a:ext cx="3000000" cy="3000000"/>
        </p:xfrm>
        <a:graphic>
          <a:graphicData uri="http://schemas.openxmlformats.org/drawingml/2006/table">
            <a:tbl>
              <a:tblPr>
                <a:noFill/>
                <a:tableStyleId>{4EFFCDB2-8843-45E5-B1A1-9DBDC87DA4BA}</a:tableStyleId>
              </a:tblPr>
              <a:tblGrid>
                <a:gridCol w="3807400"/>
                <a:gridCol w="4788000"/>
              </a:tblGrid>
              <a:tr h="381000">
                <a:tc>
                  <a:txBody>
                    <a:bodyPr/>
                    <a:lstStyle/>
                    <a:p>
                      <a:pPr indent="0" lvl="0" marL="0" rtl="0" algn="ctr">
                        <a:spcBef>
                          <a:spcPts val="0"/>
                        </a:spcBef>
                        <a:spcAft>
                          <a:spcPts val="0"/>
                        </a:spcAft>
                        <a:buNone/>
                      </a:pPr>
                      <a:r>
                        <a:rPr b="1" lang="en" sz="1200">
                          <a:solidFill>
                            <a:srgbClr val="FFFFFF"/>
                          </a:solidFill>
                        </a:rPr>
                        <a:t>Título I: </a:t>
                      </a:r>
                      <a:endParaRPr b="1" sz="1200">
                        <a:solidFill>
                          <a:srgbClr val="FFFFFF"/>
                        </a:solidFill>
                      </a:endParaRPr>
                    </a:p>
                    <a:p>
                      <a:pPr indent="0" lvl="0" marL="0" rtl="0" algn="ctr">
                        <a:spcBef>
                          <a:spcPts val="0"/>
                        </a:spcBef>
                        <a:spcAft>
                          <a:spcPts val="0"/>
                        </a:spcAft>
                        <a:buNone/>
                      </a:pPr>
                      <a:r>
                        <a:rPr b="1" lang="en" sz="1200">
                          <a:solidFill>
                            <a:srgbClr val="FFFFFF"/>
                          </a:solidFill>
                        </a:rPr>
                        <a:t>Disposiciones</a:t>
                      </a:r>
                      <a:r>
                        <a:rPr b="1" lang="en" sz="1200">
                          <a:solidFill>
                            <a:srgbClr val="FFFFFF"/>
                          </a:solidFill>
                        </a:rPr>
                        <a:t> Generales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1 a 4.</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200">
                          <a:solidFill>
                            <a:srgbClr val="FFFFFF"/>
                          </a:solidFill>
                        </a:rPr>
                        <a:t>Título II: </a:t>
                      </a:r>
                      <a:endParaRPr b="1" sz="1200">
                        <a:solidFill>
                          <a:srgbClr val="FFFFFF"/>
                        </a:solidFill>
                      </a:endParaRPr>
                    </a:p>
                    <a:p>
                      <a:pPr indent="0" lvl="0" marL="0" rtl="0" algn="ctr">
                        <a:spcBef>
                          <a:spcPts val="0"/>
                        </a:spcBef>
                        <a:spcAft>
                          <a:spcPts val="0"/>
                        </a:spcAft>
                        <a:buNone/>
                      </a:pPr>
                      <a:r>
                        <a:rPr b="1" lang="en" sz="1200">
                          <a:solidFill>
                            <a:srgbClr val="FFFFFF"/>
                          </a:solidFill>
                        </a:rPr>
                        <a:t>Del Dominio y Aprovechamiento de las Aguas.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5 a 19.</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200">
                          <a:solidFill>
                            <a:srgbClr val="FFFFFF"/>
                          </a:solidFill>
                        </a:rPr>
                        <a:t>Título III: </a:t>
                      </a:r>
                      <a:endParaRPr b="1" sz="1200">
                        <a:solidFill>
                          <a:srgbClr val="FFFFFF"/>
                        </a:solidFill>
                      </a:endParaRPr>
                    </a:p>
                    <a:p>
                      <a:pPr indent="0" lvl="0" marL="0" rtl="0" algn="ctr">
                        <a:spcBef>
                          <a:spcPts val="0"/>
                        </a:spcBef>
                        <a:spcAft>
                          <a:spcPts val="0"/>
                        </a:spcAft>
                        <a:buNone/>
                      </a:pPr>
                      <a:r>
                        <a:rPr b="1" lang="en" sz="1200">
                          <a:solidFill>
                            <a:srgbClr val="FFFFFF"/>
                          </a:solidFill>
                        </a:rPr>
                        <a:t>De la Adquisición del Derecho de Aprovechamiento.</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20 a 29.</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200">
                          <a:solidFill>
                            <a:srgbClr val="FFFFFF"/>
                          </a:solidFill>
                        </a:rPr>
                        <a:t>Título IV: </a:t>
                      </a:r>
                      <a:endParaRPr sz="1200">
                        <a:solidFill>
                          <a:srgbClr val="FFFFFF"/>
                        </a:solidFill>
                      </a:endParaRPr>
                    </a:p>
                    <a:p>
                      <a:pPr indent="0" lvl="0" marL="0" rtl="0" algn="ctr">
                        <a:spcBef>
                          <a:spcPts val="0"/>
                        </a:spcBef>
                        <a:spcAft>
                          <a:spcPts val="0"/>
                        </a:spcAft>
                        <a:buNone/>
                      </a:pPr>
                      <a:r>
                        <a:rPr lang="en" sz="1200">
                          <a:solidFill>
                            <a:srgbClr val="FFFFFF"/>
                          </a:solidFill>
                        </a:rPr>
                        <a:t>De los cauces de las Aguas.</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De los</a:t>
                      </a:r>
                      <a:r>
                        <a:rPr lang="en" sz="1200">
                          <a:solidFill>
                            <a:srgbClr val="FFFFFF"/>
                          </a:solidFill>
                        </a:rPr>
                        <a:t> álveos o cauces naturales: Art. 30 a 34.</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los álveos de aguas detenidas: Art. 35. </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los cauces artificiales y de otras obras: Art. 36 a 38.</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 </a:t>
                      </a:r>
                      <a:r>
                        <a:rPr lang="en" sz="1200">
                          <a:solidFill>
                            <a:srgbClr val="FFFFFF"/>
                          </a:solidFill>
                        </a:rPr>
                        <a:t>concesión de cauces de </a:t>
                      </a:r>
                      <a:r>
                        <a:rPr lang="en" sz="1200">
                          <a:solidFill>
                            <a:srgbClr val="FFFFFF"/>
                          </a:solidFill>
                        </a:rPr>
                        <a:t>uso público</a:t>
                      </a:r>
                      <a:r>
                        <a:rPr lang="en" sz="1200">
                          <a:solidFill>
                            <a:srgbClr val="FFFFFF"/>
                          </a:solidFill>
                        </a:rPr>
                        <a:t> para conducir aguas de aprovechamiento particular: Art. 39 y 40.</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Disposiciones especiales: Art. 41 y 42. </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200">
                          <a:solidFill>
                            <a:srgbClr val="FFFFFF"/>
                          </a:solidFill>
                        </a:rPr>
                        <a:t>Título V: </a:t>
                      </a:r>
                      <a:endParaRPr sz="1200">
                        <a:solidFill>
                          <a:srgbClr val="FFFFFF"/>
                        </a:solidFill>
                      </a:endParaRPr>
                    </a:p>
                    <a:p>
                      <a:pPr indent="0" lvl="0" marL="0" rtl="0" algn="ctr">
                        <a:spcBef>
                          <a:spcPts val="0"/>
                        </a:spcBef>
                        <a:spcAft>
                          <a:spcPts val="0"/>
                        </a:spcAft>
                        <a:buNone/>
                      </a:pPr>
                      <a:r>
                        <a:rPr lang="en" sz="1200">
                          <a:solidFill>
                            <a:srgbClr val="FFFFFF"/>
                          </a:solidFill>
                        </a:rPr>
                        <a:t>De los Derrames y Drenajes de Agua</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De los </a:t>
                      </a:r>
                      <a:r>
                        <a:rPr lang="en" sz="1200">
                          <a:solidFill>
                            <a:srgbClr val="FFFFFF"/>
                          </a:solidFill>
                        </a:rPr>
                        <a:t>derrames: A</a:t>
                      </a:r>
                      <a:r>
                        <a:rPr lang="en" sz="1200">
                          <a:solidFill>
                            <a:srgbClr val="FFFFFF"/>
                          </a:solidFill>
                        </a:rPr>
                        <a:t>rt. 43 a 46.</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los drenajes: Art. 47 a 52.</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Normas generales: Art. 53 a 55.</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1" name="Shape 3131"/>
        <p:cNvGrpSpPr/>
        <p:nvPr/>
      </p:nvGrpSpPr>
      <p:grpSpPr>
        <a:xfrm>
          <a:off x="0" y="0"/>
          <a:ext cx="0" cy="0"/>
          <a:chOff x="0" y="0"/>
          <a:chExt cx="0" cy="0"/>
        </a:xfrm>
      </p:grpSpPr>
      <p:sp>
        <p:nvSpPr>
          <p:cNvPr id="3132" name="Google Shape;3132;p36"/>
          <p:cNvSpPr txBox="1"/>
          <p:nvPr>
            <p:ph type="title"/>
          </p:nvPr>
        </p:nvSpPr>
        <p:spPr>
          <a:xfrm>
            <a:off x="720000" y="355470"/>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Primero: De las Aguas y del Derecho de Aprovechamiento</a:t>
            </a:r>
            <a:endParaRPr/>
          </a:p>
        </p:txBody>
      </p:sp>
      <p:graphicFrame>
        <p:nvGraphicFramePr>
          <p:cNvPr id="3133" name="Google Shape;3133;p36"/>
          <p:cNvGraphicFramePr/>
          <p:nvPr/>
        </p:nvGraphicFramePr>
        <p:xfrm>
          <a:off x="836253" y="1406578"/>
          <a:ext cx="3000000" cy="3000000"/>
        </p:xfrm>
        <a:graphic>
          <a:graphicData uri="http://schemas.openxmlformats.org/drawingml/2006/table">
            <a:tbl>
              <a:tblPr>
                <a:noFill/>
                <a:tableStyleId>{4EFFCDB2-8843-45E5-B1A1-9DBDC87DA4BA}</a:tableStyleId>
              </a:tblPr>
              <a:tblGrid>
                <a:gridCol w="2293825"/>
                <a:gridCol w="5177675"/>
              </a:tblGrid>
              <a:tr h="381000">
                <a:tc>
                  <a:txBody>
                    <a:bodyPr/>
                    <a:lstStyle/>
                    <a:p>
                      <a:pPr indent="0" lvl="0" marL="0" rtl="0" algn="ctr">
                        <a:spcBef>
                          <a:spcPts val="0"/>
                        </a:spcBef>
                        <a:spcAft>
                          <a:spcPts val="0"/>
                        </a:spcAft>
                        <a:buNone/>
                      </a:pPr>
                      <a:r>
                        <a:rPr b="1" lang="en" sz="1200">
                          <a:solidFill>
                            <a:srgbClr val="FFFFFF"/>
                          </a:solidFill>
                        </a:rPr>
                        <a:t>Título VI:</a:t>
                      </a:r>
                      <a:endParaRPr b="1" sz="1200">
                        <a:solidFill>
                          <a:srgbClr val="FFFFFF"/>
                        </a:solidFill>
                      </a:endParaRPr>
                    </a:p>
                    <a:p>
                      <a:pPr indent="0" lvl="0" marL="0" rtl="0" algn="ctr">
                        <a:spcBef>
                          <a:spcPts val="0"/>
                        </a:spcBef>
                        <a:spcAft>
                          <a:spcPts val="0"/>
                        </a:spcAft>
                        <a:buNone/>
                      </a:pPr>
                      <a:r>
                        <a:rPr b="1" lang="en" sz="1200">
                          <a:solidFill>
                            <a:srgbClr val="FFFFFF"/>
                          </a:solidFill>
                        </a:rPr>
                        <a:t>De las Aguas Subterráneas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Normas generales: Art. 56 y 57.</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 </a:t>
                      </a:r>
                      <a:r>
                        <a:rPr b="1" lang="en" sz="1200">
                          <a:solidFill>
                            <a:srgbClr val="FFFFFF"/>
                          </a:solidFill>
                        </a:rPr>
                        <a:t>exploración</a:t>
                      </a:r>
                      <a:r>
                        <a:rPr lang="en" sz="1200">
                          <a:solidFill>
                            <a:srgbClr val="FFFFFF"/>
                          </a:solidFill>
                        </a:rPr>
                        <a:t> de las aguas </a:t>
                      </a:r>
                      <a:r>
                        <a:rPr lang="en" sz="1200">
                          <a:solidFill>
                            <a:srgbClr val="FFFFFF"/>
                          </a:solidFill>
                        </a:rPr>
                        <a:t>subterráneas: Art 58 y 58 bis. </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 </a:t>
                      </a:r>
                      <a:r>
                        <a:rPr b="1" lang="en" sz="1200">
                          <a:solidFill>
                            <a:srgbClr val="FFFFFF"/>
                          </a:solidFill>
                        </a:rPr>
                        <a:t>explotación</a:t>
                      </a:r>
                      <a:r>
                        <a:rPr lang="en" sz="1200">
                          <a:solidFill>
                            <a:srgbClr val="FFFFFF"/>
                          </a:solidFill>
                        </a:rPr>
                        <a:t> de aguas subterráneas: Art. 59 a 68.</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200">
                          <a:solidFill>
                            <a:srgbClr val="FFFFFF"/>
                          </a:solidFill>
                        </a:rPr>
                        <a:t>Título VII: </a:t>
                      </a:r>
                      <a:endParaRPr sz="1200">
                        <a:solidFill>
                          <a:srgbClr val="FFFFFF"/>
                        </a:solidFill>
                      </a:endParaRPr>
                    </a:p>
                    <a:p>
                      <a:pPr indent="0" lvl="0" marL="0" rtl="0" algn="ctr">
                        <a:spcBef>
                          <a:spcPts val="0"/>
                        </a:spcBef>
                        <a:spcAft>
                          <a:spcPts val="0"/>
                        </a:spcAft>
                        <a:buNone/>
                      </a:pPr>
                      <a:r>
                        <a:rPr lang="en" sz="1200">
                          <a:solidFill>
                            <a:srgbClr val="FFFFFF"/>
                          </a:solidFill>
                        </a:rPr>
                        <a:t>De las Servidumbres e Hipotecas</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De las Servidumbres:</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Disposiciones generales: Art. 69 a 72.</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servidumbre natural de escurrimiento: Art. 73 a 75.</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servidumbre de acueducto: Art. 76 a 93.</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las servidumbres de derrames y de drenaje: Art. 94 y 95.</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otras servidumbres necesarias para ejercer el derecho de aprovechamiento: Art. 96 a 98. </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Servidumbre de abravadero: Art. 99 a 102.</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Servidumbre de camino de sirga: Art. 103 a 106.</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a servidumbre para investigar: Art. 107.</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las servidumbres voluntarias: Art. 10</a:t>
                      </a:r>
                      <a:r>
                        <a:rPr lang="en" sz="1200">
                          <a:solidFill>
                            <a:srgbClr val="FFFFFF"/>
                          </a:solidFill>
                        </a:rPr>
                        <a:t>8</a:t>
                      </a:r>
                      <a:r>
                        <a:rPr lang="en" sz="1200">
                          <a:solidFill>
                            <a:srgbClr val="FFFFFF"/>
                          </a:solidFill>
                        </a:rPr>
                        <a:t>.</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extinción de las servidumbres: Art. 109.</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 hipoteca del Derecho de Aprovechamiento: Art. 110 y 111.</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7" name="Shape 3137"/>
        <p:cNvGrpSpPr/>
        <p:nvPr/>
      </p:nvGrpSpPr>
      <p:grpSpPr>
        <a:xfrm>
          <a:off x="0" y="0"/>
          <a:ext cx="0" cy="0"/>
          <a:chOff x="0" y="0"/>
          <a:chExt cx="0" cy="0"/>
        </a:xfrm>
      </p:grpSpPr>
      <p:sp>
        <p:nvSpPr>
          <p:cNvPr id="3138" name="Google Shape;3138;p37"/>
          <p:cNvSpPr txBox="1"/>
          <p:nvPr>
            <p:ph type="title"/>
          </p:nvPr>
        </p:nvSpPr>
        <p:spPr>
          <a:xfrm>
            <a:off x="780161" y="803920"/>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Primero: De las Aguas y del Derecho de Aprovechamiento</a:t>
            </a:r>
            <a:endParaRPr/>
          </a:p>
        </p:txBody>
      </p:sp>
      <p:graphicFrame>
        <p:nvGraphicFramePr>
          <p:cNvPr id="3139" name="Google Shape;3139;p37"/>
          <p:cNvGraphicFramePr/>
          <p:nvPr/>
        </p:nvGraphicFramePr>
        <p:xfrm>
          <a:off x="780161" y="1878946"/>
          <a:ext cx="3000000" cy="3000000"/>
        </p:xfrm>
        <a:graphic>
          <a:graphicData uri="http://schemas.openxmlformats.org/drawingml/2006/table">
            <a:tbl>
              <a:tblPr>
                <a:noFill/>
                <a:tableStyleId>{4EFFCDB2-8843-45E5-B1A1-9DBDC87DA4BA}</a:tableStyleId>
              </a:tblPr>
              <a:tblGrid>
                <a:gridCol w="3831375"/>
                <a:gridCol w="3872625"/>
              </a:tblGrid>
              <a:tr h="782325">
                <a:tc>
                  <a:txBody>
                    <a:bodyPr/>
                    <a:lstStyle/>
                    <a:p>
                      <a:pPr indent="0" lvl="0" marL="0" rtl="0" algn="ctr">
                        <a:spcBef>
                          <a:spcPts val="0"/>
                        </a:spcBef>
                        <a:spcAft>
                          <a:spcPts val="0"/>
                        </a:spcAft>
                        <a:buNone/>
                      </a:pPr>
                      <a:r>
                        <a:rPr b="1" lang="en" sz="1200">
                          <a:solidFill>
                            <a:srgbClr val="FFFFFF"/>
                          </a:solidFill>
                        </a:rPr>
                        <a:t>Título VIII: </a:t>
                      </a:r>
                      <a:endParaRPr b="1" sz="1200">
                        <a:solidFill>
                          <a:srgbClr val="FFFFFF"/>
                        </a:solidFill>
                      </a:endParaRPr>
                    </a:p>
                    <a:p>
                      <a:pPr indent="0" lvl="0" marL="0" rtl="0" algn="ctr">
                        <a:spcBef>
                          <a:spcPts val="0"/>
                        </a:spcBef>
                        <a:spcAft>
                          <a:spcPts val="0"/>
                        </a:spcAft>
                        <a:buNone/>
                      </a:pPr>
                      <a:r>
                        <a:rPr b="1" lang="en" sz="1200">
                          <a:solidFill>
                            <a:srgbClr val="FFFFFF"/>
                          </a:solidFill>
                        </a:rPr>
                        <a:t>Del Registro de Aguas, de la Inscripción de los Derechos de Aprovechamiento y del Inventario del </a:t>
                      </a:r>
                      <a:r>
                        <a:rPr b="1" lang="en" sz="1200">
                          <a:solidFill>
                            <a:srgbClr val="FFFFFF"/>
                          </a:solidFill>
                        </a:rPr>
                        <a:t>Recurso</a:t>
                      </a:r>
                      <a:endParaRPr b="1"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112 a 122 bis.</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587250">
                <a:tc>
                  <a:txBody>
                    <a:bodyPr/>
                    <a:lstStyle/>
                    <a:p>
                      <a:pPr indent="0" lvl="0" marL="0" rtl="0" algn="ctr">
                        <a:spcBef>
                          <a:spcPts val="0"/>
                        </a:spcBef>
                        <a:spcAft>
                          <a:spcPts val="0"/>
                        </a:spcAft>
                        <a:buNone/>
                      </a:pPr>
                      <a:r>
                        <a:rPr lang="en" sz="1200">
                          <a:solidFill>
                            <a:srgbClr val="FFFFFF"/>
                          </a:solidFill>
                        </a:rPr>
                        <a:t>Título IX: </a:t>
                      </a:r>
                      <a:endParaRPr sz="1200">
                        <a:solidFill>
                          <a:srgbClr val="FFFFFF"/>
                        </a:solidFill>
                      </a:endParaRPr>
                    </a:p>
                    <a:p>
                      <a:pPr indent="0" lvl="0" marL="0" rtl="0" algn="ctr">
                        <a:spcBef>
                          <a:spcPts val="0"/>
                        </a:spcBef>
                        <a:spcAft>
                          <a:spcPts val="0"/>
                        </a:spcAft>
                        <a:buNone/>
                      </a:pPr>
                      <a:r>
                        <a:rPr lang="en" sz="1200">
                          <a:solidFill>
                            <a:srgbClr val="FFFFFF"/>
                          </a:solidFill>
                        </a:rPr>
                        <a:t>De las Acciones Posesorias sobre Aguas y de la </a:t>
                      </a:r>
                      <a:r>
                        <a:rPr lang="en" sz="1200">
                          <a:solidFill>
                            <a:srgbClr val="FFFFFF"/>
                          </a:solidFill>
                        </a:rPr>
                        <a:t>Extinción del Derecho de Aprovechamiento</a:t>
                      </a:r>
                      <a:r>
                        <a:rPr lang="en" sz="1200">
                          <a:solidFill>
                            <a:srgbClr val="FFFFFF"/>
                          </a:solidFill>
                        </a:rPr>
                        <a:t> </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123 a 129.</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587250">
                <a:tc>
                  <a:txBody>
                    <a:bodyPr/>
                    <a:lstStyle/>
                    <a:p>
                      <a:pPr indent="0" lvl="0" marL="0" rtl="0" algn="ctr">
                        <a:spcBef>
                          <a:spcPts val="0"/>
                        </a:spcBef>
                        <a:spcAft>
                          <a:spcPts val="0"/>
                        </a:spcAft>
                        <a:buNone/>
                      </a:pPr>
                      <a:r>
                        <a:rPr b="1" lang="en" sz="1200">
                          <a:solidFill>
                            <a:srgbClr val="FFFFFF"/>
                          </a:solidFill>
                        </a:rPr>
                        <a:t>Título X: </a:t>
                      </a:r>
                      <a:endParaRPr b="1" sz="1200">
                        <a:solidFill>
                          <a:srgbClr val="FFFFFF"/>
                        </a:solidFill>
                      </a:endParaRPr>
                    </a:p>
                    <a:p>
                      <a:pPr indent="0" lvl="0" marL="0" rtl="0" algn="ctr">
                        <a:spcBef>
                          <a:spcPts val="0"/>
                        </a:spcBef>
                        <a:spcAft>
                          <a:spcPts val="0"/>
                        </a:spcAft>
                        <a:buNone/>
                      </a:pPr>
                      <a:r>
                        <a:rPr b="1" lang="en" sz="1200">
                          <a:solidFill>
                            <a:srgbClr val="FFFFFF"/>
                          </a:solidFill>
                        </a:rPr>
                        <a:t>De la Protección de las Aguas y Cauces</a:t>
                      </a:r>
                      <a:endParaRPr b="1"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129 bis a 129 bis 3º.</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587250">
                <a:tc>
                  <a:txBody>
                    <a:bodyPr/>
                    <a:lstStyle/>
                    <a:p>
                      <a:pPr indent="0" lvl="0" marL="0" rtl="0" algn="ctr">
                        <a:spcBef>
                          <a:spcPts val="0"/>
                        </a:spcBef>
                        <a:spcAft>
                          <a:spcPts val="0"/>
                        </a:spcAft>
                        <a:buNone/>
                      </a:pPr>
                      <a:r>
                        <a:rPr b="1" lang="en" sz="1200">
                          <a:solidFill>
                            <a:srgbClr val="FFFFFF"/>
                          </a:solidFill>
                        </a:rPr>
                        <a:t>Título XI: </a:t>
                      </a:r>
                      <a:endParaRPr b="1" sz="1200">
                        <a:solidFill>
                          <a:srgbClr val="FFFFFF"/>
                        </a:solidFill>
                      </a:endParaRPr>
                    </a:p>
                    <a:p>
                      <a:pPr indent="0" lvl="0" marL="0" rtl="0" algn="ctr">
                        <a:spcBef>
                          <a:spcPts val="0"/>
                        </a:spcBef>
                        <a:spcAft>
                          <a:spcPts val="0"/>
                        </a:spcAft>
                        <a:buNone/>
                      </a:pPr>
                      <a:r>
                        <a:rPr b="1" lang="en" sz="1200">
                          <a:solidFill>
                            <a:srgbClr val="FFFFFF"/>
                          </a:solidFill>
                        </a:rPr>
                        <a:t>Del Pago de una Patente por la No Utilización de las Aguas</a:t>
                      </a:r>
                      <a:endParaRPr b="1"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129 bis 4 a 129 bis 21º.</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3" name="Shape 3143"/>
        <p:cNvGrpSpPr/>
        <p:nvPr/>
      </p:nvGrpSpPr>
      <p:grpSpPr>
        <a:xfrm>
          <a:off x="0" y="0"/>
          <a:ext cx="0" cy="0"/>
          <a:chOff x="0" y="0"/>
          <a:chExt cx="0" cy="0"/>
        </a:xfrm>
      </p:grpSpPr>
      <p:sp>
        <p:nvSpPr>
          <p:cNvPr id="3144" name="Google Shape;3144;p38"/>
          <p:cNvSpPr txBox="1"/>
          <p:nvPr>
            <p:ph idx="15" type="title"/>
          </p:nvPr>
        </p:nvSpPr>
        <p:spPr>
          <a:xfrm>
            <a:off x="720011" y="546881"/>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a:t>
            </a:r>
            <a:r>
              <a:rPr lang="en"/>
              <a:t>Segundo: De los Procedimientos</a:t>
            </a:r>
            <a:endParaRPr/>
          </a:p>
        </p:txBody>
      </p:sp>
      <p:graphicFrame>
        <p:nvGraphicFramePr>
          <p:cNvPr id="3145" name="Google Shape;3145;p38"/>
          <p:cNvGraphicFramePr/>
          <p:nvPr/>
        </p:nvGraphicFramePr>
        <p:xfrm>
          <a:off x="720011" y="1793896"/>
          <a:ext cx="3000000" cy="3000000"/>
        </p:xfrm>
        <a:graphic>
          <a:graphicData uri="http://schemas.openxmlformats.org/drawingml/2006/table">
            <a:tbl>
              <a:tblPr>
                <a:noFill/>
                <a:tableStyleId>{4EFFCDB2-8843-45E5-B1A1-9DBDC87DA4BA}</a:tableStyleId>
              </a:tblPr>
              <a:tblGrid>
                <a:gridCol w="1441475"/>
                <a:gridCol w="6262525"/>
              </a:tblGrid>
              <a:tr h="782325">
                <a:tc>
                  <a:txBody>
                    <a:bodyPr/>
                    <a:lstStyle/>
                    <a:p>
                      <a:pPr indent="0" lvl="0" marL="0" rtl="0" algn="ctr">
                        <a:spcBef>
                          <a:spcPts val="0"/>
                        </a:spcBef>
                        <a:spcAft>
                          <a:spcPts val="0"/>
                        </a:spcAft>
                        <a:buNone/>
                      </a:pPr>
                      <a:r>
                        <a:rPr lang="en" sz="1200">
                          <a:solidFill>
                            <a:srgbClr val="FFFFFF"/>
                          </a:solidFill>
                        </a:rPr>
                        <a:t>Título I: </a:t>
                      </a:r>
                      <a:endParaRPr sz="1200">
                        <a:solidFill>
                          <a:srgbClr val="FFFFFF"/>
                        </a:solidFill>
                      </a:endParaRPr>
                    </a:p>
                    <a:p>
                      <a:pPr indent="0" lvl="0" marL="0" rtl="0" algn="ctr">
                        <a:spcBef>
                          <a:spcPts val="0"/>
                        </a:spcBef>
                        <a:spcAft>
                          <a:spcPts val="0"/>
                        </a:spcAft>
                        <a:buNone/>
                      </a:pPr>
                      <a:r>
                        <a:rPr lang="en" sz="1200">
                          <a:solidFill>
                            <a:srgbClr val="FFFFFF"/>
                          </a:solidFill>
                        </a:rPr>
                        <a:t>De los Procedimientos Administrativos</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Normas comunes: Art. 130 a 139.</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Normas especiales: </a:t>
                      </a:r>
                      <a:endParaRPr sz="1200">
                        <a:solidFill>
                          <a:srgbClr val="FFFFFF"/>
                        </a:solidFill>
                      </a:endParaRPr>
                    </a:p>
                    <a:p>
                      <a:pPr indent="-304800" lvl="1" marL="914400" rtl="0" algn="l">
                        <a:spcBef>
                          <a:spcPts val="0"/>
                        </a:spcBef>
                        <a:spcAft>
                          <a:spcPts val="0"/>
                        </a:spcAft>
                        <a:buClr>
                          <a:srgbClr val="FFFFFF"/>
                        </a:buClr>
                        <a:buSzPts val="1200"/>
                        <a:buAutoNum type="alphaLcPeriod"/>
                      </a:pPr>
                      <a:r>
                        <a:rPr b="1" lang="en" sz="1200">
                          <a:solidFill>
                            <a:srgbClr val="FFFFFF"/>
                          </a:solidFill>
                        </a:rPr>
                        <a:t>De la Constitución del Derecho de Aprovechamiento: Art. 140 a 150.</a:t>
                      </a:r>
                      <a:endParaRPr b="1"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Construcción, Modificación, Cambio y Unificación de Bocotomas: Art. 151 a 157.</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Del cambio de fuente de abastecimiento: Art. 158 a 162.</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Del </a:t>
                      </a:r>
                      <a:r>
                        <a:rPr b="1" lang="en" sz="1200">
                          <a:solidFill>
                            <a:srgbClr val="FFFFFF"/>
                          </a:solidFill>
                        </a:rPr>
                        <a:t>traslado</a:t>
                      </a:r>
                      <a:r>
                        <a:rPr lang="en" sz="1200">
                          <a:solidFill>
                            <a:srgbClr val="FFFFFF"/>
                          </a:solidFill>
                        </a:rPr>
                        <a:t> del ejercicio de los derechos de aprovechamiento: Art. 163</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formación de roles provisionales de usuarios por la Dirección General de Aguas: Art. 164 a 170.</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las modificaciones en cauces naturales o artificiales: Art. 171 a 172.</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fiscalización: Art. 172 bis a 172 sexies.</a:t>
                      </a:r>
                      <a:endParaRPr sz="1200">
                        <a:solidFill>
                          <a:srgbClr val="FFFFFF"/>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 las Sanciones: Art 173 a 176.</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9" name="Shape 3149"/>
        <p:cNvGrpSpPr/>
        <p:nvPr/>
      </p:nvGrpSpPr>
      <p:grpSpPr>
        <a:xfrm>
          <a:off x="0" y="0"/>
          <a:ext cx="0" cy="0"/>
          <a:chOff x="0" y="0"/>
          <a:chExt cx="0" cy="0"/>
        </a:xfrm>
      </p:grpSpPr>
      <p:sp>
        <p:nvSpPr>
          <p:cNvPr id="3150" name="Google Shape;3150;p39"/>
          <p:cNvSpPr txBox="1"/>
          <p:nvPr>
            <p:ph idx="15" type="title"/>
          </p:nvPr>
        </p:nvSpPr>
        <p:spPr>
          <a:xfrm>
            <a:off x="720011" y="546881"/>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Segundo: De los Procedimientos</a:t>
            </a:r>
            <a:endParaRPr/>
          </a:p>
        </p:txBody>
      </p:sp>
      <p:graphicFrame>
        <p:nvGraphicFramePr>
          <p:cNvPr id="3151" name="Google Shape;3151;p39"/>
          <p:cNvGraphicFramePr/>
          <p:nvPr/>
        </p:nvGraphicFramePr>
        <p:xfrm>
          <a:off x="720011" y="2083747"/>
          <a:ext cx="3000000" cy="3000000"/>
        </p:xfrm>
        <a:graphic>
          <a:graphicData uri="http://schemas.openxmlformats.org/drawingml/2006/table">
            <a:tbl>
              <a:tblPr>
                <a:noFill/>
                <a:tableStyleId>{4EFFCDB2-8843-45E5-B1A1-9DBDC87DA4BA}</a:tableStyleId>
              </a:tblPr>
              <a:tblGrid>
                <a:gridCol w="2989175"/>
                <a:gridCol w="4714825"/>
              </a:tblGrid>
              <a:tr h="782325">
                <a:tc>
                  <a:txBody>
                    <a:bodyPr/>
                    <a:lstStyle/>
                    <a:p>
                      <a:pPr indent="0" lvl="0" marL="0" rtl="0" algn="ctr">
                        <a:spcBef>
                          <a:spcPts val="0"/>
                        </a:spcBef>
                        <a:spcAft>
                          <a:spcPts val="0"/>
                        </a:spcAft>
                        <a:buNone/>
                      </a:pPr>
                      <a:r>
                        <a:rPr lang="en" sz="1200">
                          <a:solidFill>
                            <a:srgbClr val="FFFFFF"/>
                          </a:solidFill>
                        </a:rPr>
                        <a:t>Título II: </a:t>
                      </a:r>
                      <a:endParaRPr sz="1200">
                        <a:solidFill>
                          <a:srgbClr val="FFFFFF"/>
                        </a:solidFill>
                      </a:endParaRPr>
                    </a:p>
                    <a:p>
                      <a:pPr indent="0" lvl="0" marL="0" rtl="0" algn="ctr">
                        <a:spcBef>
                          <a:spcPts val="0"/>
                        </a:spcBef>
                        <a:spcAft>
                          <a:spcPts val="0"/>
                        </a:spcAft>
                        <a:buNone/>
                      </a:pPr>
                      <a:r>
                        <a:rPr lang="en" sz="1200">
                          <a:solidFill>
                            <a:srgbClr val="FFFFFF"/>
                          </a:solidFill>
                        </a:rPr>
                        <a:t>De los Procedimientos Judiciales en los Juicios sobre Aguas en General</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Normas generales: Art. 177 a 179.</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Del </a:t>
                      </a:r>
                      <a:r>
                        <a:rPr b="1" lang="en" sz="1200">
                          <a:solidFill>
                            <a:srgbClr val="FFFFFF"/>
                          </a:solidFill>
                        </a:rPr>
                        <a:t>amparo</a:t>
                      </a:r>
                      <a:r>
                        <a:rPr lang="en" sz="1200">
                          <a:solidFill>
                            <a:srgbClr val="FFFFFF"/>
                          </a:solidFill>
                        </a:rPr>
                        <a:t> </a:t>
                      </a:r>
                      <a:r>
                        <a:rPr b="1" lang="en" sz="1200">
                          <a:solidFill>
                            <a:srgbClr val="FFFFFF"/>
                          </a:solidFill>
                        </a:rPr>
                        <a:t>judicial</a:t>
                      </a:r>
                      <a:r>
                        <a:rPr lang="en" sz="1200">
                          <a:solidFill>
                            <a:srgbClr val="FFFFFF"/>
                          </a:solidFill>
                        </a:rPr>
                        <a:t>: Art. 181 a 185.</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Del arbitraje: Art. 185 bis.</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782325">
                <a:tc>
                  <a:txBody>
                    <a:bodyPr/>
                    <a:lstStyle/>
                    <a:p>
                      <a:pPr indent="0" lvl="0" marL="0" rtl="0" algn="ctr">
                        <a:spcBef>
                          <a:spcPts val="0"/>
                        </a:spcBef>
                        <a:spcAft>
                          <a:spcPts val="0"/>
                        </a:spcAft>
                        <a:buNone/>
                      </a:pPr>
                      <a:r>
                        <a:rPr b="1" lang="en" sz="1200">
                          <a:solidFill>
                            <a:srgbClr val="FFFFFF"/>
                          </a:solidFill>
                        </a:rPr>
                        <a:t>Título III: </a:t>
                      </a:r>
                      <a:endParaRPr b="1" sz="1200">
                        <a:solidFill>
                          <a:srgbClr val="FFFFFF"/>
                        </a:solidFill>
                      </a:endParaRPr>
                    </a:p>
                    <a:p>
                      <a:pPr indent="0" lvl="0" marL="0" rtl="0" algn="ctr">
                        <a:spcBef>
                          <a:spcPts val="0"/>
                        </a:spcBef>
                        <a:spcAft>
                          <a:spcPts val="0"/>
                        </a:spcAft>
                        <a:buNone/>
                      </a:pPr>
                      <a:r>
                        <a:rPr b="1" lang="en" sz="1200">
                          <a:solidFill>
                            <a:srgbClr val="FFFFFF"/>
                          </a:solidFill>
                        </a:rPr>
                        <a:t>De las Organizaciones de Usuarios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De las Comunidades de Aguas: Art. 187 a 251.</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 Comunidades de Obras de Drenaje: Art. 252 a 256.</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las Asociaciones de Canalistas y otras Organizaciones de Usuarios: Art. 257 a 262.</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las Juntas de Vigilancia: Art. 263 a 282.</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Normas Comunes para las Organizaciones: Art. 283 a 293.</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ter Thesis by Slidesgo">
  <a:themeElements>
    <a:clrScheme name="Simple Light">
      <a:dk1>
        <a:srgbClr val="FFFFFF"/>
      </a:dk1>
      <a:lt1>
        <a:srgbClr val="3EB6D8"/>
      </a:lt1>
      <a:dk2>
        <a:srgbClr val="000000"/>
      </a:dk2>
      <a:lt2>
        <a:srgbClr val="51BFDF"/>
      </a:lt2>
      <a:accent1>
        <a:srgbClr val="35B1D6"/>
      </a:accent1>
      <a:accent2>
        <a:srgbClr val="3BAECF"/>
      </a:accent2>
      <a:accent3>
        <a:srgbClr val="70CBE6"/>
      </a:accent3>
      <a:accent4>
        <a:srgbClr val="78D7F1"/>
      </a:accent4>
      <a:accent5>
        <a:srgbClr val="4298B8"/>
      </a:accent5>
      <a:accent6>
        <a:srgbClr val="26647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