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8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7" r:id="rId2"/>
    <p:sldId id="265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8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1BCFF2-8122-4C14-9A65-AF002E4B9D2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D6190F02-48F7-44C7-84A7-5C6FDE90CBC0}">
      <dgm:prSet/>
      <dgm:spPr/>
      <dgm:t>
        <a:bodyPr/>
        <a:lstStyle/>
        <a:p>
          <a:pPr rtl="0"/>
          <a:r>
            <a:rPr lang="es-MX" dirty="0" smtClean="0"/>
            <a:t>El principio de libertad</a:t>
          </a:r>
        </a:p>
        <a:p>
          <a:pPr rtl="0"/>
          <a:r>
            <a:rPr lang="es-ES_tradnl" dirty="0" smtClean="0"/>
            <a:t>Sobre la Libertad, capítulo primero, segundo  y tercero, pág. 23-41 y 71-81.</a:t>
          </a:r>
          <a:endParaRPr lang="es-CL" dirty="0"/>
        </a:p>
      </dgm:t>
    </dgm:pt>
    <dgm:pt modelId="{ED9A9CC6-F885-4A7D-929C-225CC69282B1}" type="parTrans" cxnId="{C53F0CAD-1560-4366-BD82-DEA2F25400CE}">
      <dgm:prSet/>
      <dgm:spPr/>
      <dgm:t>
        <a:bodyPr/>
        <a:lstStyle/>
        <a:p>
          <a:endParaRPr lang="es-CL"/>
        </a:p>
      </dgm:t>
    </dgm:pt>
    <dgm:pt modelId="{E4970ED0-B39F-4C38-A0C3-4A07BCCBD905}" type="sibTrans" cxnId="{C53F0CAD-1560-4366-BD82-DEA2F25400CE}">
      <dgm:prSet/>
      <dgm:spPr/>
      <dgm:t>
        <a:bodyPr/>
        <a:lstStyle/>
        <a:p>
          <a:endParaRPr lang="es-CL"/>
        </a:p>
      </dgm:t>
    </dgm:pt>
    <dgm:pt modelId="{769B01C5-8531-4840-9ECB-BAE6AF7F4CE7}" type="pres">
      <dgm:prSet presAssocID="{B01BCFF2-8122-4C14-9A65-AF002E4B9D2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65691D77-A59B-4F6C-8FB1-4036F2B478BA}" type="pres">
      <dgm:prSet presAssocID="{D6190F02-48F7-44C7-84A7-5C6FDE90CBC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CA43B9E2-281F-4673-911D-597B09B56264}" type="presOf" srcId="{B01BCFF2-8122-4C14-9A65-AF002E4B9D20}" destId="{769B01C5-8531-4840-9ECB-BAE6AF7F4CE7}" srcOrd="0" destOrd="0" presId="urn:microsoft.com/office/officeart/2005/8/layout/vList2"/>
    <dgm:cxn modelId="{CE939BF7-EBF9-457A-AAEA-412F27DCA0DC}" type="presOf" srcId="{D6190F02-48F7-44C7-84A7-5C6FDE90CBC0}" destId="{65691D77-A59B-4F6C-8FB1-4036F2B478BA}" srcOrd="0" destOrd="0" presId="urn:microsoft.com/office/officeart/2005/8/layout/vList2"/>
    <dgm:cxn modelId="{C53F0CAD-1560-4366-BD82-DEA2F25400CE}" srcId="{B01BCFF2-8122-4C14-9A65-AF002E4B9D20}" destId="{D6190F02-48F7-44C7-84A7-5C6FDE90CBC0}" srcOrd="0" destOrd="0" parTransId="{ED9A9CC6-F885-4A7D-929C-225CC69282B1}" sibTransId="{E4970ED0-B39F-4C38-A0C3-4A07BCCBD905}"/>
    <dgm:cxn modelId="{512994BF-E2E2-436E-B85B-88103B7B395E}" type="presParOf" srcId="{769B01C5-8531-4840-9ECB-BAE6AF7F4CE7}" destId="{65691D77-A59B-4F6C-8FB1-4036F2B478B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F2054E-71EB-4229-BF22-34A6DD0C2A4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CL"/>
        </a:p>
      </dgm:t>
    </dgm:pt>
    <dgm:pt modelId="{AF67F842-35DE-4E04-9E74-9959FDF81180}">
      <dgm:prSet/>
      <dgm:spPr/>
      <dgm:t>
        <a:bodyPr/>
        <a:lstStyle/>
        <a:p>
          <a:pPr rtl="0"/>
          <a:r>
            <a:rPr lang="es-CL" smtClean="0"/>
            <a:t>El conflicto ya no está en la idea proteger a la sociedad de la tiranía de los gobiernos (Grecia, Roma, medioevo…Hobbes, Locke)</a:t>
          </a:r>
          <a:endParaRPr lang="es-CL"/>
        </a:p>
      </dgm:t>
    </dgm:pt>
    <dgm:pt modelId="{AC5903CF-F3D1-4CE6-98FA-774ADD798163}" type="parTrans" cxnId="{793FFB5B-C245-4900-B550-133C75E2993C}">
      <dgm:prSet/>
      <dgm:spPr/>
      <dgm:t>
        <a:bodyPr/>
        <a:lstStyle/>
        <a:p>
          <a:endParaRPr lang="es-CL"/>
        </a:p>
      </dgm:t>
    </dgm:pt>
    <dgm:pt modelId="{461C2D78-4819-43FF-9CAC-C85AEA745CE1}" type="sibTrans" cxnId="{793FFB5B-C245-4900-B550-133C75E2993C}">
      <dgm:prSet/>
      <dgm:spPr/>
      <dgm:t>
        <a:bodyPr/>
        <a:lstStyle/>
        <a:p>
          <a:endParaRPr lang="es-CL"/>
        </a:p>
      </dgm:t>
    </dgm:pt>
    <dgm:pt modelId="{EB13FE4E-9889-41EC-95D8-FE26ACE80778}">
      <dgm:prSet/>
      <dgm:spPr/>
      <dgm:t>
        <a:bodyPr/>
        <a:lstStyle/>
        <a:p>
          <a:pPr rtl="0"/>
          <a:r>
            <a:rPr lang="es-CL" smtClean="0"/>
            <a:t>Inmunidades y D° a la rebelión &gt; controles constitucionales y se reconocen derechos políticos.</a:t>
          </a:r>
          <a:endParaRPr lang="es-CL"/>
        </a:p>
      </dgm:t>
    </dgm:pt>
    <dgm:pt modelId="{5A162CC3-FCA8-4739-A6D5-21BE7708D5CB}" type="parTrans" cxnId="{65256C13-A332-4D77-BF04-8614F4C3DAF7}">
      <dgm:prSet/>
      <dgm:spPr/>
      <dgm:t>
        <a:bodyPr/>
        <a:lstStyle/>
        <a:p>
          <a:endParaRPr lang="es-CL"/>
        </a:p>
      </dgm:t>
    </dgm:pt>
    <dgm:pt modelId="{CB058EEE-8D33-4D30-8636-3707C000A451}" type="sibTrans" cxnId="{65256C13-A332-4D77-BF04-8614F4C3DAF7}">
      <dgm:prSet/>
      <dgm:spPr/>
      <dgm:t>
        <a:bodyPr/>
        <a:lstStyle/>
        <a:p>
          <a:endParaRPr lang="es-CL"/>
        </a:p>
      </dgm:t>
    </dgm:pt>
    <dgm:pt modelId="{11C9492B-551F-484D-894D-4631F7CA687B}">
      <dgm:prSet/>
      <dgm:spPr/>
      <dgm:t>
        <a:bodyPr/>
        <a:lstStyle/>
        <a:p>
          <a:pPr rtl="0"/>
          <a:r>
            <a:rPr lang="es-CL" smtClean="0"/>
            <a:t>No se trata de un problema filosófico de la libertad individual sino social o civil: </a:t>
          </a:r>
          <a:endParaRPr lang="es-CL"/>
        </a:p>
      </dgm:t>
    </dgm:pt>
    <dgm:pt modelId="{00C6FFB6-BA49-4713-AC69-00C48A5396FA}" type="parTrans" cxnId="{B50B94D8-CA91-4634-9A45-962B00BEC8EF}">
      <dgm:prSet/>
      <dgm:spPr/>
      <dgm:t>
        <a:bodyPr/>
        <a:lstStyle/>
        <a:p>
          <a:endParaRPr lang="es-CL"/>
        </a:p>
      </dgm:t>
    </dgm:pt>
    <dgm:pt modelId="{531FBECF-9ECC-4B42-8729-C869A8DD86C0}" type="sibTrans" cxnId="{B50B94D8-CA91-4634-9A45-962B00BEC8EF}">
      <dgm:prSet/>
      <dgm:spPr/>
      <dgm:t>
        <a:bodyPr/>
        <a:lstStyle/>
        <a:p>
          <a:endParaRPr lang="es-CL"/>
        </a:p>
      </dgm:t>
    </dgm:pt>
    <dgm:pt modelId="{EE7C4C0B-F9D1-428C-A1F3-2803D05EE2F4}">
      <dgm:prSet/>
      <dgm:spPr/>
      <dgm:t>
        <a:bodyPr/>
        <a:lstStyle/>
        <a:p>
          <a:pPr rtl="0"/>
          <a:r>
            <a:rPr lang="es-CL" smtClean="0"/>
            <a:t>“la naturaleza y límites del poder que la sociedad puede ejercer de forma legitima sobre los individuos.”</a:t>
          </a:r>
          <a:endParaRPr lang="es-CL"/>
        </a:p>
      </dgm:t>
    </dgm:pt>
    <dgm:pt modelId="{E9BF579B-96F7-4FBF-B28A-6C8874C01061}" type="parTrans" cxnId="{374C10B8-CEFC-48A7-8EB3-9E2C08B63700}">
      <dgm:prSet/>
      <dgm:spPr/>
      <dgm:t>
        <a:bodyPr/>
        <a:lstStyle/>
        <a:p>
          <a:endParaRPr lang="es-CL"/>
        </a:p>
      </dgm:t>
    </dgm:pt>
    <dgm:pt modelId="{C212F1D7-F17B-4B8C-89E3-C60D7A7233DE}" type="sibTrans" cxnId="{374C10B8-CEFC-48A7-8EB3-9E2C08B63700}">
      <dgm:prSet/>
      <dgm:spPr/>
      <dgm:t>
        <a:bodyPr/>
        <a:lstStyle/>
        <a:p>
          <a:endParaRPr lang="es-CL"/>
        </a:p>
      </dgm:t>
    </dgm:pt>
    <dgm:pt modelId="{69BAD990-1F99-4536-8FFA-A3D3FB9B10DA}">
      <dgm:prSet/>
      <dgm:spPr/>
      <dgm:t>
        <a:bodyPr/>
        <a:lstStyle/>
        <a:p>
          <a:pPr rtl="0"/>
          <a:r>
            <a:rPr lang="es-CL" smtClean="0"/>
            <a:t>Tiranía de la mayoría (Tocqueville).</a:t>
          </a:r>
          <a:endParaRPr lang="es-CL"/>
        </a:p>
      </dgm:t>
    </dgm:pt>
    <dgm:pt modelId="{4AC7AB60-6360-4B6A-8BF6-B4326F8CB652}" type="parTrans" cxnId="{0CE5517F-4F42-40E6-8410-B4CBEE9AB4FE}">
      <dgm:prSet/>
      <dgm:spPr/>
      <dgm:t>
        <a:bodyPr/>
        <a:lstStyle/>
        <a:p>
          <a:endParaRPr lang="es-CL"/>
        </a:p>
      </dgm:t>
    </dgm:pt>
    <dgm:pt modelId="{6C9A7C3A-EFB4-4A2D-9369-7894877E8988}" type="sibTrans" cxnId="{0CE5517F-4F42-40E6-8410-B4CBEE9AB4FE}">
      <dgm:prSet/>
      <dgm:spPr/>
      <dgm:t>
        <a:bodyPr/>
        <a:lstStyle/>
        <a:p>
          <a:endParaRPr lang="es-CL"/>
        </a:p>
      </dgm:t>
    </dgm:pt>
    <dgm:pt modelId="{63869EAF-8C51-45AC-BBA1-3F46B798A56C}">
      <dgm:prSet/>
      <dgm:spPr/>
      <dgm:t>
        <a:bodyPr/>
        <a:lstStyle/>
        <a:p>
          <a:pPr rtl="0"/>
          <a:r>
            <a:rPr lang="es-CL" smtClean="0"/>
            <a:t>Tiranía Social: de las opiniones y pasiones dominantes.</a:t>
          </a:r>
          <a:endParaRPr lang="es-CL"/>
        </a:p>
      </dgm:t>
    </dgm:pt>
    <dgm:pt modelId="{59017129-D480-49E3-9FD0-DF28A9243271}" type="parTrans" cxnId="{844034ED-8E09-4EA3-B12A-15A0BF8281C2}">
      <dgm:prSet/>
      <dgm:spPr/>
      <dgm:t>
        <a:bodyPr/>
        <a:lstStyle/>
        <a:p>
          <a:endParaRPr lang="es-CL"/>
        </a:p>
      </dgm:t>
    </dgm:pt>
    <dgm:pt modelId="{17AE86E6-DA84-429F-B263-6D3FCD0DA143}" type="sibTrans" cxnId="{844034ED-8E09-4EA3-B12A-15A0BF8281C2}">
      <dgm:prSet/>
      <dgm:spPr/>
      <dgm:t>
        <a:bodyPr/>
        <a:lstStyle/>
        <a:p>
          <a:endParaRPr lang="es-CL"/>
        </a:p>
      </dgm:t>
    </dgm:pt>
    <dgm:pt modelId="{AE360BE0-5A0A-4B49-B768-A0884C6E221F}">
      <dgm:prSet/>
      <dgm:spPr/>
      <dgm:t>
        <a:bodyPr/>
        <a:lstStyle/>
        <a:p>
          <a:pPr rtl="0"/>
          <a:r>
            <a:rPr lang="es-CL" smtClean="0"/>
            <a:t>Hay un límite a la intromisión legítima de la opinión colectiva en la independencia del individuo.</a:t>
          </a:r>
          <a:endParaRPr lang="es-CL"/>
        </a:p>
      </dgm:t>
    </dgm:pt>
    <dgm:pt modelId="{6C60A080-AEDF-45C3-8643-3045337F9461}" type="parTrans" cxnId="{9D2E8B1F-D560-4FCE-BBA9-DC0951788BAB}">
      <dgm:prSet/>
      <dgm:spPr/>
      <dgm:t>
        <a:bodyPr/>
        <a:lstStyle/>
        <a:p>
          <a:endParaRPr lang="es-CL"/>
        </a:p>
      </dgm:t>
    </dgm:pt>
    <dgm:pt modelId="{FC9C4F47-27DD-409E-B38A-6E1F7EB78EFE}" type="sibTrans" cxnId="{9D2E8B1F-D560-4FCE-BBA9-DC0951788BAB}">
      <dgm:prSet/>
      <dgm:spPr/>
      <dgm:t>
        <a:bodyPr/>
        <a:lstStyle/>
        <a:p>
          <a:endParaRPr lang="es-CL"/>
        </a:p>
      </dgm:t>
    </dgm:pt>
    <dgm:pt modelId="{F8CAF910-724A-4B55-A5DC-1DEF12D64001}" type="pres">
      <dgm:prSet presAssocID="{F3F2054E-71EB-4229-BF22-34A6DD0C2A4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4DBC4429-F2B7-4DC5-8AA8-005C4395F9B1}" type="pres">
      <dgm:prSet presAssocID="{AF67F842-35DE-4E04-9E74-9959FDF81180}" presName="linNode" presStyleCnt="0"/>
      <dgm:spPr/>
    </dgm:pt>
    <dgm:pt modelId="{CD8256A5-D2C9-4CBC-8903-4EA550FEBDE7}" type="pres">
      <dgm:prSet presAssocID="{AF67F842-35DE-4E04-9E74-9959FDF81180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D8D4B3FE-82FB-47BC-B437-4434C89DE1EB}" type="pres">
      <dgm:prSet presAssocID="{AF67F842-35DE-4E04-9E74-9959FDF81180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627C070D-A666-4C36-B838-C75C7FF99A05}" type="pres">
      <dgm:prSet presAssocID="{461C2D78-4819-43FF-9CAC-C85AEA745CE1}" presName="sp" presStyleCnt="0"/>
      <dgm:spPr/>
    </dgm:pt>
    <dgm:pt modelId="{D23BE4C0-9181-49AD-B3E5-83DCE39AB694}" type="pres">
      <dgm:prSet presAssocID="{11C9492B-551F-484D-894D-4631F7CA687B}" presName="linNode" presStyleCnt="0"/>
      <dgm:spPr/>
    </dgm:pt>
    <dgm:pt modelId="{CE928AA4-7530-4A61-B429-1FCFBE9C13C0}" type="pres">
      <dgm:prSet presAssocID="{11C9492B-551F-484D-894D-4631F7CA687B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4E9CA656-E52F-4E19-B715-B8B563F67A7D}" type="pres">
      <dgm:prSet presAssocID="{11C9492B-551F-484D-894D-4631F7CA687B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65256C13-A332-4D77-BF04-8614F4C3DAF7}" srcId="{AF67F842-35DE-4E04-9E74-9959FDF81180}" destId="{EB13FE4E-9889-41EC-95D8-FE26ACE80778}" srcOrd="0" destOrd="0" parTransId="{5A162CC3-FCA8-4739-A6D5-21BE7708D5CB}" sibTransId="{CB058EEE-8D33-4D30-8636-3707C000A451}"/>
    <dgm:cxn modelId="{461485C1-A148-4E34-AF9E-80EC8C5D7E0C}" type="presOf" srcId="{AF67F842-35DE-4E04-9E74-9959FDF81180}" destId="{CD8256A5-D2C9-4CBC-8903-4EA550FEBDE7}" srcOrd="0" destOrd="0" presId="urn:microsoft.com/office/officeart/2005/8/layout/vList5"/>
    <dgm:cxn modelId="{276B09A8-A083-4C15-8FB8-68B876B20583}" type="presOf" srcId="{63869EAF-8C51-45AC-BBA1-3F46B798A56C}" destId="{4E9CA656-E52F-4E19-B715-B8B563F67A7D}" srcOrd="0" destOrd="2" presId="urn:microsoft.com/office/officeart/2005/8/layout/vList5"/>
    <dgm:cxn modelId="{0CE5517F-4F42-40E6-8410-B4CBEE9AB4FE}" srcId="{11C9492B-551F-484D-894D-4631F7CA687B}" destId="{69BAD990-1F99-4536-8FFA-A3D3FB9B10DA}" srcOrd="1" destOrd="0" parTransId="{4AC7AB60-6360-4B6A-8BF6-B4326F8CB652}" sibTransId="{6C9A7C3A-EFB4-4A2D-9369-7894877E8988}"/>
    <dgm:cxn modelId="{9D2E8B1F-D560-4FCE-BBA9-DC0951788BAB}" srcId="{63869EAF-8C51-45AC-BBA1-3F46B798A56C}" destId="{AE360BE0-5A0A-4B49-B768-A0884C6E221F}" srcOrd="0" destOrd="0" parTransId="{6C60A080-AEDF-45C3-8643-3045337F9461}" sibTransId="{FC9C4F47-27DD-409E-B38A-6E1F7EB78EFE}"/>
    <dgm:cxn modelId="{0D795E7B-D2A9-49FA-9E04-2C33FD130A9F}" type="presOf" srcId="{EE7C4C0B-F9D1-428C-A1F3-2803D05EE2F4}" destId="{4E9CA656-E52F-4E19-B715-B8B563F67A7D}" srcOrd="0" destOrd="0" presId="urn:microsoft.com/office/officeart/2005/8/layout/vList5"/>
    <dgm:cxn modelId="{374C10B8-CEFC-48A7-8EB3-9E2C08B63700}" srcId="{11C9492B-551F-484D-894D-4631F7CA687B}" destId="{EE7C4C0B-F9D1-428C-A1F3-2803D05EE2F4}" srcOrd="0" destOrd="0" parTransId="{E9BF579B-96F7-4FBF-B28A-6C8874C01061}" sibTransId="{C212F1D7-F17B-4B8C-89E3-C60D7A7233DE}"/>
    <dgm:cxn modelId="{E4924CFB-9F15-47DC-9321-16499713F244}" type="presOf" srcId="{69BAD990-1F99-4536-8FFA-A3D3FB9B10DA}" destId="{4E9CA656-E52F-4E19-B715-B8B563F67A7D}" srcOrd="0" destOrd="1" presId="urn:microsoft.com/office/officeart/2005/8/layout/vList5"/>
    <dgm:cxn modelId="{B50B94D8-CA91-4634-9A45-962B00BEC8EF}" srcId="{F3F2054E-71EB-4229-BF22-34A6DD0C2A44}" destId="{11C9492B-551F-484D-894D-4631F7CA687B}" srcOrd="1" destOrd="0" parTransId="{00C6FFB6-BA49-4713-AC69-00C48A5396FA}" sibTransId="{531FBECF-9ECC-4B42-8729-C869A8DD86C0}"/>
    <dgm:cxn modelId="{844034ED-8E09-4EA3-B12A-15A0BF8281C2}" srcId="{11C9492B-551F-484D-894D-4631F7CA687B}" destId="{63869EAF-8C51-45AC-BBA1-3F46B798A56C}" srcOrd="2" destOrd="0" parTransId="{59017129-D480-49E3-9FD0-DF28A9243271}" sibTransId="{17AE86E6-DA84-429F-B263-6D3FCD0DA143}"/>
    <dgm:cxn modelId="{7B1684C2-7D4C-4B8A-AE16-939B375C4886}" type="presOf" srcId="{11C9492B-551F-484D-894D-4631F7CA687B}" destId="{CE928AA4-7530-4A61-B429-1FCFBE9C13C0}" srcOrd="0" destOrd="0" presId="urn:microsoft.com/office/officeart/2005/8/layout/vList5"/>
    <dgm:cxn modelId="{793FFB5B-C245-4900-B550-133C75E2993C}" srcId="{F3F2054E-71EB-4229-BF22-34A6DD0C2A44}" destId="{AF67F842-35DE-4E04-9E74-9959FDF81180}" srcOrd="0" destOrd="0" parTransId="{AC5903CF-F3D1-4CE6-98FA-774ADD798163}" sibTransId="{461C2D78-4819-43FF-9CAC-C85AEA745CE1}"/>
    <dgm:cxn modelId="{C2480569-9E19-4BA6-A1CA-7CBE2DEC453B}" type="presOf" srcId="{F3F2054E-71EB-4229-BF22-34A6DD0C2A44}" destId="{F8CAF910-724A-4B55-A5DC-1DEF12D64001}" srcOrd="0" destOrd="0" presId="urn:microsoft.com/office/officeart/2005/8/layout/vList5"/>
    <dgm:cxn modelId="{CF84EEDE-2EB6-4472-9AB8-529E3CA13AF9}" type="presOf" srcId="{EB13FE4E-9889-41EC-95D8-FE26ACE80778}" destId="{D8D4B3FE-82FB-47BC-B437-4434C89DE1EB}" srcOrd="0" destOrd="0" presId="urn:microsoft.com/office/officeart/2005/8/layout/vList5"/>
    <dgm:cxn modelId="{177555B9-4FB4-4F83-8456-4623A33C87CC}" type="presOf" srcId="{AE360BE0-5A0A-4B49-B768-A0884C6E221F}" destId="{4E9CA656-E52F-4E19-B715-B8B563F67A7D}" srcOrd="0" destOrd="3" presId="urn:microsoft.com/office/officeart/2005/8/layout/vList5"/>
    <dgm:cxn modelId="{CEDD5741-8FC5-4A77-B525-4B6C7DC56587}" type="presParOf" srcId="{F8CAF910-724A-4B55-A5DC-1DEF12D64001}" destId="{4DBC4429-F2B7-4DC5-8AA8-005C4395F9B1}" srcOrd="0" destOrd="0" presId="urn:microsoft.com/office/officeart/2005/8/layout/vList5"/>
    <dgm:cxn modelId="{AF1521C8-DDC8-47BF-AA06-7DCE03CD5AF6}" type="presParOf" srcId="{4DBC4429-F2B7-4DC5-8AA8-005C4395F9B1}" destId="{CD8256A5-D2C9-4CBC-8903-4EA550FEBDE7}" srcOrd="0" destOrd="0" presId="urn:microsoft.com/office/officeart/2005/8/layout/vList5"/>
    <dgm:cxn modelId="{152E07B9-073A-43B2-9A12-E79BE19F71C2}" type="presParOf" srcId="{4DBC4429-F2B7-4DC5-8AA8-005C4395F9B1}" destId="{D8D4B3FE-82FB-47BC-B437-4434C89DE1EB}" srcOrd="1" destOrd="0" presId="urn:microsoft.com/office/officeart/2005/8/layout/vList5"/>
    <dgm:cxn modelId="{D9EC69D2-3EB3-4358-99B7-86A9652F305A}" type="presParOf" srcId="{F8CAF910-724A-4B55-A5DC-1DEF12D64001}" destId="{627C070D-A666-4C36-B838-C75C7FF99A05}" srcOrd="1" destOrd="0" presId="urn:microsoft.com/office/officeart/2005/8/layout/vList5"/>
    <dgm:cxn modelId="{F6ED8C1E-9B0D-4A64-86F4-C504154053B3}" type="presParOf" srcId="{F8CAF910-724A-4B55-A5DC-1DEF12D64001}" destId="{D23BE4C0-9181-49AD-B3E5-83DCE39AB694}" srcOrd="2" destOrd="0" presId="urn:microsoft.com/office/officeart/2005/8/layout/vList5"/>
    <dgm:cxn modelId="{3C065B2B-A32D-4111-BED8-8D0351EE8E37}" type="presParOf" srcId="{D23BE4C0-9181-49AD-B3E5-83DCE39AB694}" destId="{CE928AA4-7530-4A61-B429-1FCFBE9C13C0}" srcOrd="0" destOrd="0" presId="urn:microsoft.com/office/officeart/2005/8/layout/vList5"/>
    <dgm:cxn modelId="{DD88C4E5-F881-4697-B16B-5302621C2CEF}" type="presParOf" srcId="{D23BE4C0-9181-49AD-B3E5-83DCE39AB694}" destId="{4E9CA656-E52F-4E19-B715-B8B563F67A7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74743B-4485-4554-8E75-5D3090546273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CL"/>
        </a:p>
      </dgm:t>
    </dgm:pt>
    <dgm:pt modelId="{F3FCA795-1D82-444C-8EE3-B8859D4EB168}">
      <dgm:prSet/>
      <dgm:spPr/>
      <dgm:t>
        <a:bodyPr/>
        <a:lstStyle/>
        <a:p>
          <a:pPr rtl="0"/>
          <a:r>
            <a:rPr lang="es-CL" smtClean="0"/>
            <a:t>Para la mayoría de las personas, sus preferencias, apoyadas por las preferencias de otras, constituyen  razones que ellas entienden perfectamente satisfactorias. </a:t>
          </a:r>
          <a:endParaRPr lang="es-CL"/>
        </a:p>
      </dgm:t>
    </dgm:pt>
    <dgm:pt modelId="{D677F9E6-041B-4204-AA3B-376FB70294F6}" type="parTrans" cxnId="{1A0A18B5-17A6-495A-97D3-3C6F2259D35E}">
      <dgm:prSet/>
      <dgm:spPr/>
      <dgm:t>
        <a:bodyPr/>
        <a:lstStyle/>
        <a:p>
          <a:endParaRPr lang="es-CL"/>
        </a:p>
      </dgm:t>
    </dgm:pt>
    <dgm:pt modelId="{6CA1EF2A-EBCF-45E4-9D1F-BDC5D63D50D4}" type="sibTrans" cxnId="{1A0A18B5-17A6-495A-97D3-3C6F2259D35E}">
      <dgm:prSet/>
      <dgm:spPr/>
      <dgm:t>
        <a:bodyPr/>
        <a:lstStyle/>
        <a:p>
          <a:endParaRPr lang="es-CL"/>
        </a:p>
      </dgm:t>
    </dgm:pt>
    <dgm:pt modelId="{AC0EC2EC-F4BB-40A1-B245-C29A5C8FE93B}">
      <dgm:prSet/>
      <dgm:spPr/>
      <dgm:t>
        <a:bodyPr/>
        <a:lstStyle/>
        <a:p>
          <a:pPr rtl="0"/>
          <a:r>
            <a:rPr lang="es-CL" smtClean="0"/>
            <a:t>opinión moral dominante se articula por capricho (se valora la dimensión subjetiva contra la idea de utilidad?): </a:t>
          </a:r>
          <a:endParaRPr lang="es-CL"/>
        </a:p>
      </dgm:t>
    </dgm:pt>
    <dgm:pt modelId="{96081B10-033E-49BF-998C-C844F0A02061}" type="parTrans" cxnId="{1B915B21-1F77-4463-A2A7-391CE719AAAA}">
      <dgm:prSet/>
      <dgm:spPr/>
      <dgm:t>
        <a:bodyPr/>
        <a:lstStyle/>
        <a:p>
          <a:endParaRPr lang="es-CL"/>
        </a:p>
      </dgm:t>
    </dgm:pt>
    <dgm:pt modelId="{644071B9-6931-4189-8039-49045270D834}" type="sibTrans" cxnId="{1B915B21-1F77-4463-A2A7-391CE719AAAA}">
      <dgm:prSet/>
      <dgm:spPr/>
      <dgm:t>
        <a:bodyPr/>
        <a:lstStyle/>
        <a:p>
          <a:endParaRPr lang="es-CL"/>
        </a:p>
      </dgm:t>
    </dgm:pt>
    <dgm:pt modelId="{7E7CBB5B-0853-4AFD-AF15-0201FC8CF4DD}">
      <dgm:prSet/>
      <dgm:spPr/>
      <dgm:t>
        <a:bodyPr/>
        <a:lstStyle/>
        <a:p>
          <a:pPr rtl="0"/>
          <a:r>
            <a:rPr lang="es-CL" smtClean="0"/>
            <a:t>Es irreflexiva (la democracia no requiere que la personas fundamenten sus decisiones).</a:t>
          </a:r>
          <a:endParaRPr lang="es-CL"/>
        </a:p>
      </dgm:t>
    </dgm:pt>
    <dgm:pt modelId="{6BF5A2E8-AAE1-4E77-BDD7-8FA9EBDC0245}" type="parTrans" cxnId="{C1504C07-0B90-4E82-8D4A-3939AE20F245}">
      <dgm:prSet/>
      <dgm:spPr/>
      <dgm:t>
        <a:bodyPr/>
        <a:lstStyle/>
        <a:p>
          <a:endParaRPr lang="es-CL"/>
        </a:p>
      </dgm:t>
    </dgm:pt>
    <dgm:pt modelId="{74765512-5606-4D6F-B1EB-B4B1E655DFED}" type="sibTrans" cxnId="{C1504C07-0B90-4E82-8D4A-3939AE20F245}">
      <dgm:prSet/>
      <dgm:spPr/>
      <dgm:t>
        <a:bodyPr/>
        <a:lstStyle/>
        <a:p>
          <a:endParaRPr lang="es-CL"/>
        </a:p>
      </dgm:t>
    </dgm:pt>
    <dgm:pt modelId="{B5516136-04C8-4BB0-856D-EBA4A9FF4A6B}">
      <dgm:prSet/>
      <dgm:spPr/>
      <dgm:t>
        <a:bodyPr/>
        <a:lstStyle/>
        <a:p>
          <a:pPr rtl="0"/>
          <a:r>
            <a:rPr lang="es-CL" smtClean="0"/>
            <a:t>Se encuentra fundada en la costumbre y tradición (religión?)</a:t>
          </a:r>
          <a:endParaRPr lang="es-CL"/>
        </a:p>
      </dgm:t>
    </dgm:pt>
    <dgm:pt modelId="{D1C9B585-A0BE-4027-BECC-C82A49DB5530}" type="parTrans" cxnId="{F3C8EE15-E0B3-48D5-A11F-DFF9923D71F3}">
      <dgm:prSet/>
      <dgm:spPr/>
      <dgm:t>
        <a:bodyPr/>
        <a:lstStyle/>
        <a:p>
          <a:endParaRPr lang="es-CL"/>
        </a:p>
      </dgm:t>
    </dgm:pt>
    <dgm:pt modelId="{AA2477C7-9C3D-4433-99F8-6ED37808E182}" type="sibTrans" cxnId="{F3C8EE15-E0B3-48D5-A11F-DFF9923D71F3}">
      <dgm:prSet/>
      <dgm:spPr/>
      <dgm:t>
        <a:bodyPr/>
        <a:lstStyle/>
        <a:p>
          <a:endParaRPr lang="es-CL"/>
        </a:p>
      </dgm:t>
    </dgm:pt>
    <dgm:pt modelId="{A6D46F1C-480C-41D3-BAF6-9F0830663570}">
      <dgm:prSet/>
      <dgm:spPr/>
      <dgm:t>
        <a:bodyPr/>
        <a:lstStyle/>
        <a:p>
          <a:pPr rtl="0"/>
          <a:r>
            <a:rPr lang="es-CL" smtClean="0"/>
            <a:t>Clases ascendentes.</a:t>
          </a:r>
          <a:endParaRPr lang="es-CL"/>
        </a:p>
      </dgm:t>
    </dgm:pt>
    <dgm:pt modelId="{2CE9F418-6C23-4B6B-8FF6-9C9F5890ED44}" type="parTrans" cxnId="{ED3CD1F2-C35C-443A-B73C-2662E581845A}">
      <dgm:prSet/>
      <dgm:spPr/>
      <dgm:t>
        <a:bodyPr/>
        <a:lstStyle/>
        <a:p>
          <a:endParaRPr lang="es-CL"/>
        </a:p>
      </dgm:t>
    </dgm:pt>
    <dgm:pt modelId="{67250979-3CB8-49D2-8E14-F8422D1FABEB}" type="sibTrans" cxnId="{ED3CD1F2-C35C-443A-B73C-2662E581845A}">
      <dgm:prSet/>
      <dgm:spPr/>
      <dgm:t>
        <a:bodyPr/>
        <a:lstStyle/>
        <a:p>
          <a:endParaRPr lang="es-CL"/>
        </a:p>
      </dgm:t>
    </dgm:pt>
    <dgm:pt modelId="{63451BBA-24BF-4922-9A57-B8F75AB7F4EB}" type="pres">
      <dgm:prSet presAssocID="{A274743B-4485-4554-8E75-5D309054627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04B05DF0-B6E2-46DA-B86E-93985A9827BA}" type="pres">
      <dgm:prSet presAssocID="{AC0EC2EC-F4BB-40A1-B245-C29A5C8FE93B}" presName="boxAndChildren" presStyleCnt="0"/>
      <dgm:spPr/>
    </dgm:pt>
    <dgm:pt modelId="{E12EE039-3AC0-4B03-B561-C40D3695A45E}" type="pres">
      <dgm:prSet presAssocID="{AC0EC2EC-F4BB-40A1-B245-C29A5C8FE93B}" presName="parentTextBox" presStyleLbl="node1" presStyleIdx="0" presStyleCnt="2"/>
      <dgm:spPr/>
      <dgm:t>
        <a:bodyPr/>
        <a:lstStyle/>
        <a:p>
          <a:endParaRPr lang="es-CL"/>
        </a:p>
      </dgm:t>
    </dgm:pt>
    <dgm:pt modelId="{BDD0311B-2065-4348-A06F-20C139E3B064}" type="pres">
      <dgm:prSet presAssocID="{AC0EC2EC-F4BB-40A1-B245-C29A5C8FE93B}" presName="entireBox" presStyleLbl="node1" presStyleIdx="0" presStyleCnt="2"/>
      <dgm:spPr/>
      <dgm:t>
        <a:bodyPr/>
        <a:lstStyle/>
        <a:p>
          <a:endParaRPr lang="es-CL"/>
        </a:p>
      </dgm:t>
    </dgm:pt>
    <dgm:pt modelId="{A24098DC-2FFA-4C4B-BDB3-FC6A9F034606}" type="pres">
      <dgm:prSet presAssocID="{AC0EC2EC-F4BB-40A1-B245-C29A5C8FE93B}" presName="descendantBox" presStyleCnt="0"/>
      <dgm:spPr/>
    </dgm:pt>
    <dgm:pt modelId="{5054DD10-5C9E-4291-A386-FC6273DD6178}" type="pres">
      <dgm:prSet presAssocID="{7E7CBB5B-0853-4AFD-AF15-0201FC8CF4DD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C279B215-1B16-4E76-BC4F-32DF154C44AC}" type="pres">
      <dgm:prSet presAssocID="{B5516136-04C8-4BB0-856D-EBA4A9FF4A6B}" presName="childTextBox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7907A1C1-B9C4-4FE2-81B8-BE87F6F430BD}" type="pres">
      <dgm:prSet presAssocID="{A6D46F1C-480C-41D3-BAF6-9F0830663570}" presName="childTextBox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1C64ABC5-8F9B-4980-85FA-3206A6B4285C}" type="pres">
      <dgm:prSet presAssocID="{6CA1EF2A-EBCF-45E4-9D1F-BDC5D63D50D4}" presName="sp" presStyleCnt="0"/>
      <dgm:spPr/>
    </dgm:pt>
    <dgm:pt modelId="{F3FADDAD-A032-45BB-9458-F18DE08457DA}" type="pres">
      <dgm:prSet presAssocID="{F3FCA795-1D82-444C-8EE3-B8859D4EB168}" presName="arrowAndChildren" presStyleCnt="0"/>
      <dgm:spPr/>
    </dgm:pt>
    <dgm:pt modelId="{C236B130-B542-455A-9362-20A74A0CD2C0}" type="pres">
      <dgm:prSet presAssocID="{F3FCA795-1D82-444C-8EE3-B8859D4EB168}" presName="parentTextArrow" presStyleLbl="node1" presStyleIdx="1" presStyleCnt="2"/>
      <dgm:spPr/>
      <dgm:t>
        <a:bodyPr/>
        <a:lstStyle/>
        <a:p>
          <a:endParaRPr lang="es-CL"/>
        </a:p>
      </dgm:t>
    </dgm:pt>
  </dgm:ptLst>
  <dgm:cxnLst>
    <dgm:cxn modelId="{1B915B21-1F77-4463-A2A7-391CE719AAAA}" srcId="{A274743B-4485-4554-8E75-5D3090546273}" destId="{AC0EC2EC-F4BB-40A1-B245-C29A5C8FE93B}" srcOrd="1" destOrd="0" parTransId="{96081B10-033E-49BF-998C-C844F0A02061}" sibTransId="{644071B9-6931-4189-8039-49045270D834}"/>
    <dgm:cxn modelId="{800FC79F-2248-4D91-8119-5213021348E1}" type="presOf" srcId="{A274743B-4485-4554-8E75-5D3090546273}" destId="{63451BBA-24BF-4922-9A57-B8F75AB7F4EB}" srcOrd="0" destOrd="0" presId="urn:microsoft.com/office/officeart/2005/8/layout/process4"/>
    <dgm:cxn modelId="{C1504C07-0B90-4E82-8D4A-3939AE20F245}" srcId="{AC0EC2EC-F4BB-40A1-B245-C29A5C8FE93B}" destId="{7E7CBB5B-0853-4AFD-AF15-0201FC8CF4DD}" srcOrd="0" destOrd="0" parTransId="{6BF5A2E8-AAE1-4E77-BDD7-8FA9EBDC0245}" sibTransId="{74765512-5606-4D6F-B1EB-B4B1E655DFED}"/>
    <dgm:cxn modelId="{1A0A18B5-17A6-495A-97D3-3C6F2259D35E}" srcId="{A274743B-4485-4554-8E75-5D3090546273}" destId="{F3FCA795-1D82-444C-8EE3-B8859D4EB168}" srcOrd="0" destOrd="0" parTransId="{D677F9E6-041B-4204-AA3B-376FB70294F6}" sibTransId="{6CA1EF2A-EBCF-45E4-9D1F-BDC5D63D50D4}"/>
    <dgm:cxn modelId="{D2962A69-82B1-4471-AD75-8FA2E926618F}" type="presOf" srcId="{F3FCA795-1D82-444C-8EE3-B8859D4EB168}" destId="{C236B130-B542-455A-9362-20A74A0CD2C0}" srcOrd="0" destOrd="0" presId="urn:microsoft.com/office/officeart/2005/8/layout/process4"/>
    <dgm:cxn modelId="{ED3CD1F2-C35C-443A-B73C-2662E581845A}" srcId="{AC0EC2EC-F4BB-40A1-B245-C29A5C8FE93B}" destId="{A6D46F1C-480C-41D3-BAF6-9F0830663570}" srcOrd="2" destOrd="0" parTransId="{2CE9F418-6C23-4B6B-8FF6-9C9F5890ED44}" sibTransId="{67250979-3CB8-49D2-8E14-F8422D1FABEB}"/>
    <dgm:cxn modelId="{8B2BB7A4-5488-4F53-A56E-6325CCB7960D}" type="presOf" srcId="{AC0EC2EC-F4BB-40A1-B245-C29A5C8FE93B}" destId="{E12EE039-3AC0-4B03-B561-C40D3695A45E}" srcOrd="0" destOrd="0" presId="urn:microsoft.com/office/officeart/2005/8/layout/process4"/>
    <dgm:cxn modelId="{AA8A17C6-F1C6-4A15-B80C-E0FEF07C2994}" type="presOf" srcId="{B5516136-04C8-4BB0-856D-EBA4A9FF4A6B}" destId="{C279B215-1B16-4E76-BC4F-32DF154C44AC}" srcOrd="0" destOrd="0" presId="urn:microsoft.com/office/officeart/2005/8/layout/process4"/>
    <dgm:cxn modelId="{F3C8EE15-E0B3-48D5-A11F-DFF9923D71F3}" srcId="{AC0EC2EC-F4BB-40A1-B245-C29A5C8FE93B}" destId="{B5516136-04C8-4BB0-856D-EBA4A9FF4A6B}" srcOrd="1" destOrd="0" parTransId="{D1C9B585-A0BE-4027-BECC-C82A49DB5530}" sibTransId="{AA2477C7-9C3D-4433-99F8-6ED37808E182}"/>
    <dgm:cxn modelId="{B5019EF9-E77F-4528-BC15-6810F6AF55D4}" type="presOf" srcId="{AC0EC2EC-F4BB-40A1-B245-C29A5C8FE93B}" destId="{BDD0311B-2065-4348-A06F-20C139E3B064}" srcOrd="1" destOrd="0" presId="urn:microsoft.com/office/officeart/2005/8/layout/process4"/>
    <dgm:cxn modelId="{0E8804B1-3975-4E1C-9DEA-ABD7C0CB5FD8}" type="presOf" srcId="{7E7CBB5B-0853-4AFD-AF15-0201FC8CF4DD}" destId="{5054DD10-5C9E-4291-A386-FC6273DD6178}" srcOrd="0" destOrd="0" presId="urn:microsoft.com/office/officeart/2005/8/layout/process4"/>
    <dgm:cxn modelId="{DC394C06-EF0C-4676-812F-7247BB6B670E}" type="presOf" srcId="{A6D46F1C-480C-41D3-BAF6-9F0830663570}" destId="{7907A1C1-B9C4-4FE2-81B8-BE87F6F430BD}" srcOrd="0" destOrd="0" presId="urn:microsoft.com/office/officeart/2005/8/layout/process4"/>
    <dgm:cxn modelId="{F670F041-2059-47E0-AA6C-54ED14BF10BB}" type="presParOf" srcId="{63451BBA-24BF-4922-9A57-B8F75AB7F4EB}" destId="{04B05DF0-B6E2-46DA-B86E-93985A9827BA}" srcOrd="0" destOrd="0" presId="urn:microsoft.com/office/officeart/2005/8/layout/process4"/>
    <dgm:cxn modelId="{D00ABA43-14EA-44B8-B41B-E18F5B3047B9}" type="presParOf" srcId="{04B05DF0-B6E2-46DA-B86E-93985A9827BA}" destId="{E12EE039-3AC0-4B03-B561-C40D3695A45E}" srcOrd="0" destOrd="0" presId="urn:microsoft.com/office/officeart/2005/8/layout/process4"/>
    <dgm:cxn modelId="{023E41AB-AF32-4E11-A1BD-F899FF761258}" type="presParOf" srcId="{04B05DF0-B6E2-46DA-B86E-93985A9827BA}" destId="{BDD0311B-2065-4348-A06F-20C139E3B064}" srcOrd="1" destOrd="0" presId="urn:microsoft.com/office/officeart/2005/8/layout/process4"/>
    <dgm:cxn modelId="{3BEDBB32-4A89-452B-9CC0-352FEF7A5947}" type="presParOf" srcId="{04B05DF0-B6E2-46DA-B86E-93985A9827BA}" destId="{A24098DC-2FFA-4C4B-BDB3-FC6A9F034606}" srcOrd="2" destOrd="0" presId="urn:microsoft.com/office/officeart/2005/8/layout/process4"/>
    <dgm:cxn modelId="{EA036BE6-DD87-4F07-B1B6-1EE478F5A3BF}" type="presParOf" srcId="{A24098DC-2FFA-4C4B-BDB3-FC6A9F034606}" destId="{5054DD10-5C9E-4291-A386-FC6273DD6178}" srcOrd="0" destOrd="0" presId="urn:microsoft.com/office/officeart/2005/8/layout/process4"/>
    <dgm:cxn modelId="{D4B633F8-957F-42C7-BEC1-E37F9A320845}" type="presParOf" srcId="{A24098DC-2FFA-4C4B-BDB3-FC6A9F034606}" destId="{C279B215-1B16-4E76-BC4F-32DF154C44AC}" srcOrd="1" destOrd="0" presId="urn:microsoft.com/office/officeart/2005/8/layout/process4"/>
    <dgm:cxn modelId="{16C03CDE-106E-4E19-BB72-974A8FA91833}" type="presParOf" srcId="{A24098DC-2FFA-4C4B-BDB3-FC6A9F034606}" destId="{7907A1C1-B9C4-4FE2-81B8-BE87F6F430BD}" srcOrd="2" destOrd="0" presId="urn:microsoft.com/office/officeart/2005/8/layout/process4"/>
    <dgm:cxn modelId="{FBB11A6F-E3D3-4E0F-BE65-D1E11F524367}" type="presParOf" srcId="{63451BBA-24BF-4922-9A57-B8F75AB7F4EB}" destId="{1C64ABC5-8F9B-4980-85FA-3206A6B4285C}" srcOrd="1" destOrd="0" presId="urn:microsoft.com/office/officeart/2005/8/layout/process4"/>
    <dgm:cxn modelId="{734E31F6-0E67-4612-805B-977BC689A78D}" type="presParOf" srcId="{63451BBA-24BF-4922-9A57-B8F75AB7F4EB}" destId="{F3FADDAD-A032-45BB-9458-F18DE08457DA}" srcOrd="2" destOrd="0" presId="urn:microsoft.com/office/officeart/2005/8/layout/process4"/>
    <dgm:cxn modelId="{74EFC51F-3CE9-4373-8159-2BB2A3865F58}" type="presParOf" srcId="{F3FADDAD-A032-45BB-9458-F18DE08457DA}" destId="{C236B130-B542-455A-9362-20A74A0CD2C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75A57C-5EE5-4813-ACED-537271151B8A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CL"/>
        </a:p>
      </dgm:t>
    </dgm:pt>
    <dgm:pt modelId="{7849B62B-7C23-48E4-9F11-A48AE3DD824A}">
      <dgm:prSet/>
      <dgm:spPr/>
      <dgm:t>
        <a:bodyPr/>
        <a:lstStyle/>
        <a:p>
          <a:pPr rtl="0"/>
          <a:r>
            <a:rPr lang="es-CL" smtClean="0"/>
            <a:t>Mill aspira a formular un principio de libertad apropiado para la nueva e inminente sociedad democrática. </a:t>
          </a:r>
          <a:endParaRPr lang="es-CL"/>
        </a:p>
      </dgm:t>
    </dgm:pt>
    <dgm:pt modelId="{ABA50EEC-A931-4793-8315-5BEE525820CF}" type="parTrans" cxnId="{E60F2C90-D10D-4BAA-9964-1D557544FB13}">
      <dgm:prSet/>
      <dgm:spPr/>
      <dgm:t>
        <a:bodyPr/>
        <a:lstStyle/>
        <a:p>
          <a:endParaRPr lang="es-CL"/>
        </a:p>
      </dgm:t>
    </dgm:pt>
    <dgm:pt modelId="{86750C84-3538-4451-B8EB-0EC69870A7EB}" type="sibTrans" cxnId="{E60F2C90-D10D-4BAA-9964-1D557544FB13}">
      <dgm:prSet/>
      <dgm:spPr/>
      <dgm:t>
        <a:bodyPr/>
        <a:lstStyle/>
        <a:p>
          <a:endParaRPr lang="es-CL"/>
        </a:p>
      </dgm:t>
    </dgm:pt>
    <dgm:pt modelId="{430AC882-0BFC-484F-80A4-CDF11BA9BFB9}">
      <dgm:prSet/>
      <dgm:spPr/>
      <dgm:t>
        <a:bodyPr/>
        <a:lstStyle/>
        <a:p>
          <a:pPr rtl="0"/>
          <a:r>
            <a:rPr lang="es-CL" smtClean="0"/>
            <a:t>Este ppio regiría el debate político público del ajuste entre normas sociales y la independencia individual.</a:t>
          </a:r>
          <a:endParaRPr lang="es-CL"/>
        </a:p>
      </dgm:t>
    </dgm:pt>
    <dgm:pt modelId="{AF489AF4-C6FD-451E-8BBA-E47B12F4E58E}" type="parTrans" cxnId="{F57C4BFD-DC91-43EC-B938-EC20E6BBE23E}">
      <dgm:prSet/>
      <dgm:spPr/>
      <dgm:t>
        <a:bodyPr/>
        <a:lstStyle/>
        <a:p>
          <a:endParaRPr lang="es-CL"/>
        </a:p>
      </dgm:t>
    </dgm:pt>
    <dgm:pt modelId="{440F8E21-3F0A-4198-A97A-12370736A7FD}" type="sibTrans" cxnId="{F57C4BFD-DC91-43EC-B938-EC20E6BBE23E}">
      <dgm:prSet/>
      <dgm:spPr/>
      <dgm:t>
        <a:bodyPr/>
        <a:lstStyle/>
        <a:p>
          <a:endParaRPr lang="es-CL"/>
        </a:p>
      </dgm:t>
    </dgm:pt>
    <dgm:pt modelId="{5F3166B9-31E8-462F-8EC2-7DE299D51F08}">
      <dgm:prSet/>
      <dgm:spPr/>
      <dgm:t>
        <a:bodyPr/>
        <a:lstStyle/>
        <a:p>
          <a:pPr rtl="0"/>
          <a:r>
            <a:rPr lang="es-CL" smtClean="0"/>
            <a:t>De esta manera pretende levantar una “fuerte barrera de convicción moral”, basada en la razón (argumentos razonados=fundados sobre el ppio de libertad) I, 9-13 conectados a su vez con su concepción de la utilidad. </a:t>
          </a:r>
          <a:endParaRPr lang="es-CL"/>
        </a:p>
      </dgm:t>
    </dgm:pt>
    <dgm:pt modelId="{480D9B9B-FE83-4E77-9C93-0D2F190A58B1}" type="parTrans" cxnId="{6E7A528C-E3A3-4A8C-8D1B-94ADE37720E2}">
      <dgm:prSet/>
      <dgm:spPr/>
      <dgm:t>
        <a:bodyPr/>
        <a:lstStyle/>
        <a:p>
          <a:endParaRPr lang="es-CL"/>
        </a:p>
      </dgm:t>
    </dgm:pt>
    <dgm:pt modelId="{E4D114DA-1F59-4B44-B2AA-9AA0600AD62E}" type="sibTrans" cxnId="{6E7A528C-E3A3-4A8C-8D1B-94ADE37720E2}">
      <dgm:prSet/>
      <dgm:spPr/>
      <dgm:t>
        <a:bodyPr/>
        <a:lstStyle/>
        <a:p>
          <a:endParaRPr lang="es-CL"/>
        </a:p>
      </dgm:t>
    </dgm:pt>
    <dgm:pt modelId="{40C7166C-64B5-41FB-BF02-14BED4CD76E2}" type="pres">
      <dgm:prSet presAssocID="{8675A57C-5EE5-4813-ACED-537271151B8A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s-CL"/>
        </a:p>
      </dgm:t>
    </dgm:pt>
    <dgm:pt modelId="{5E21CD7F-2F41-4E3F-993F-B43F2DE14CF6}" type="pres">
      <dgm:prSet presAssocID="{8675A57C-5EE5-4813-ACED-537271151B8A}" presName="pyramid" presStyleLbl="node1" presStyleIdx="0" presStyleCnt="1"/>
      <dgm:spPr/>
    </dgm:pt>
    <dgm:pt modelId="{EDD96CC9-6E8B-42AD-8FA6-1BB5AD2E3D21}" type="pres">
      <dgm:prSet presAssocID="{8675A57C-5EE5-4813-ACED-537271151B8A}" presName="theList" presStyleCnt="0"/>
      <dgm:spPr/>
    </dgm:pt>
    <dgm:pt modelId="{C199D4FB-A38B-4AD4-B03C-81C9856A42AC}" type="pres">
      <dgm:prSet presAssocID="{7849B62B-7C23-48E4-9F11-A48AE3DD824A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5878724A-860E-4066-B8C5-2F0E7D004DCB}" type="pres">
      <dgm:prSet presAssocID="{7849B62B-7C23-48E4-9F11-A48AE3DD824A}" presName="aSpace" presStyleCnt="0"/>
      <dgm:spPr/>
    </dgm:pt>
    <dgm:pt modelId="{5C9EA895-180F-4CC8-AB7C-74BC21A77060}" type="pres">
      <dgm:prSet presAssocID="{430AC882-0BFC-484F-80A4-CDF11BA9BFB9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11E768B3-5523-415F-92AC-571204AB9898}" type="pres">
      <dgm:prSet presAssocID="{430AC882-0BFC-484F-80A4-CDF11BA9BFB9}" presName="aSpace" presStyleCnt="0"/>
      <dgm:spPr/>
    </dgm:pt>
    <dgm:pt modelId="{6128BE22-F9B4-40C8-A2CF-BE9E101C901B}" type="pres">
      <dgm:prSet presAssocID="{5F3166B9-31E8-462F-8EC2-7DE299D51F08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768F303A-66E3-48E6-A518-BA2FBC94EA61}" type="pres">
      <dgm:prSet presAssocID="{5F3166B9-31E8-462F-8EC2-7DE299D51F08}" presName="aSpace" presStyleCnt="0"/>
      <dgm:spPr/>
    </dgm:pt>
  </dgm:ptLst>
  <dgm:cxnLst>
    <dgm:cxn modelId="{6E7A528C-E3A3-4A8C-8D1B-94ADE37720E2}" srcId="{8675A57C-5EE5-4813-ACED-537271151B8A}" destId="{5F3166B9-31E8-462F-8EC2-7DE299D51F08}" srcOrd="2" destOrd="0" parTransId="{480D9B9B-FE83-4E77-9C93-0D2F190A58B1}" sibTransId="{E4D114DA-1F59-4B44-B2AA-9AA0600AD62E}"/>
    <dgm:cxn modelId="{F57C4BFD-DC91-43EC-B938-EC20E6BBE23E}" srcId="{8675A57C-5EE5-4813-ACED-537271151B8A}" destId="{430AC882-0BFC-484F-80A4-CDF11BA9BFB9}" srcOrd="1" destOrd="0" parTransId="{AF489AF4-C6FD-451E-8BBA-E47B12F4E58E}" sibTransId="{440F8E21-3F0A-4198-A97A-12370736A7FD}"/>
    <dgm:cxn modelId="{30ECC368-F869-49EF-8119-64A95E97726E}" type="presOf" srcId="{430AC882-0BFC-484F-80A4-CDF11BA9BFB9}" destId="{5C9EA895-180F-4CC8-AB7C-74BC21A77060}" srcOrd="0" destOrd="0" presId="urn:microsoft.com/office/officeart/2005/8/layout/pyramid2"/>
    <dgm:cxn modelId="{BCA105FF-9063-4FDB-88AC-C69392F6ECEF}" type="presOf" srcId="{5F3166B9-31E8-462F-8EC2-7DE299D51F08}" destId="{6128BE22-F9B4-40C8-A2CF-BE9E101C901B}" srcOrd="0" destOrd="0" presId="urn:microsoft.com/office/officeart/2005/8/layout/pyramid2"/>
    <dgm:cxn modelId="{81F73BED-2C1C-453C-A5C5-285D6DD7C623}" type="presOf" srcId="{8675A57C-5EE5-4813-ACED-537271151B8A}" destId="{40C7166C-64B5-41FB-BF02-14BED4CD76E2}" srcOrd="0" destOrd="0" presId="urn:microsoft.com/office/officeart/2005/8/layout/pyramid2"/>
    <dgm:cxn modelId="{ABB975D5-93F9-4A8E-BB54-BBB6E077C2A2}" type="presOf" srcId="{7849B62B-7C23-48E4-9F11-A48AE3DD824A}" destId="{C199D4FB-A38B-4AD4-B03C-81C9856A42AC}" srcOrd="0" destOrd="0" presId="urn:microsoft.com/office/officeart/2005/8/layout/pyramid2"/>
    <dgm:cxn modelId="{E60F2C90-D10D-4BAA-9964-1D557544FB13}" srcId="{8675A57C-5EE5-4813-ACED-537271151B8A}" destId="{7849B62B-7C23-48E4-9F11-A48AE3DD824A}" srcOrd="0" destOrd="0" parTransId="{ABA50EEC-A931-4793-8315-5BEE525820CF}" sibTransId="{86750C84-3538-4451-B8EB-0EC69870A7EB}"/>
    <dgm:cxn modelId="{2473EE4E-65B1-4536-9CB7-0DAE82AF8A14}" type="presParOf" srcId="{40C7166C-64B5-41FB-BF02-14BED4CD76E2}" destId="{5E21CD7F-2F41-4E3F-993F-B43F2DE14CF6}" srcOrd="0" destOrd="0" presId="urn:microsoft.com/office/officeart/2005/8/layout/pyramid2"/>
    <dgm:cxn modelId="{3A1551BE-32C4-49AF-804F-CC0449509187}" type="presParOf" srcId="{40C7166C-64B5-41FB-BF02-14BED4CD76E2}" destId="{EDD96CC9-6E8B-42AD-8FA6-1BB5AD2E3D21}" srcOrd="1" destOrd="0" presId="urn:microsoft.com/office/officeart/2005/8/layout/pyramid2"/>
    <dgm:cxn modelId="{22914560-F51F-4FF6-8464-0E4CA1FBFC45}" type="presParOf" srcId="{EDD96CC9-6E8B-42AD-8FA6-1BB5AD2E3D21}" destId="{C199D4FB-A38B-4AD4-B03C-81C9856A42AC}" srcOrd="0" destOrd="0" presId="urn:microsoft.com/office/officeart/2005/8/layout/pyramid2"/>
    <dgm:cxn modelId="{072E3BDB-B787-42D2-A269-9E8F2389B051}" type="presParOf" srcId="{EDD96CC9-6E8B-42AD-8FA6-1BB5AD2E3D21}" destId="{5878724A-860E-4066-B8C5-2F0E7D004DCB}" srcOrd="1" destOrd="0" presId="urn:microsoft.com/office/officeart/2005/8/layout/pyramid2"/>
    <dgm:cxn modelId="{4932F618-7869-4A71-AD83-CA456F38D99E}" type="presParOf" srcId="{EDD96CC9-6E8B-42AD-8FA6-1BB5AD2E3D21}" destId="{5C9EA895-180F-4CC8-AB7C-74BC21A77060}" srcOrd="2" destOrd="0" presId="urn:microsoft.com/office/officeart/2005/8/layout/pyramid2"/>
    <dgm:cxn modelId="{031F53D1-C9A9-419F-978E-1D172BF24C20}" type="presParOf" srcId="{EDD96CC9-6E8B-42AD-8FA6-1BB5AD2E3D21}" destId="{11E768B3-5523-415F-92AC-571204AB9898}" srcOrd="3" destOrd="0" presId="urn:microsoft.com/office/officeart/2005/8/layout/pyramid2"/>
    <dgm:cxn modelId="{EA19B65A-18EE-4981-B6E5-1A242BD68F30}" type="presParOf" srcId="{EDD96CC9-6E8B-42AD-8FA6-1BB5AD2E3D21}" destId="{6128BE22-F9B4-40C8-A2CF-BE9E101C901B}" srcOrd="4" destOrd="0" presId="urn:microsoft.com/office/officeart/2005/8/layout/pyramid2"/>
    <dgm:cxn modelId="{330D0828-495E-47BF-9246-FF92A9DBAAD7}" type="presParOf" srcId="{EDD96CC9-6E8B-42AD-8FA6-1BB5AD2E3D21}" destId="{768F303A-66E3-48E6-A518-BA2FBC94EA61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EA363A0-7580-47B1-939C-2D5976F90EC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CL"/>
        </a:p>
      </dgm:t>
    </dgm:pt>
    <dgm:pt modelId="{1476553F-25C0-4264-904F-DC1BF16321BF}">
      <dgm:prSet/>
      <dgm:spPr/>
      <dgm:t>
        <a:bodyPr/>
        <a:lstStyle/>
        <a:p>
          <a:pPr rtl="0"/>
          <a:r>
            <a:rPr lang="es-CL" smtClean="0"/>
            <a:t>El principio de libertad no es un ppio fundamental, está subordinado a la utilidad y ha de ser justificado en términos de este último (I, 11) </a:t>
          </a:r>
          <a:endParaRPr lang="es-CL"/>
        </a:p>
      </dgm:t>
    </dgm:pt>
    <dgm:pt modelId="{5D684C97-1C50-4448-9D8B-35D1769412B3}" type="parTrans" cxnId="{604F5462-0A0C-44D5-A00E-1F7AD6C1C9DB}">
      <dgm:prSet/>
      <dgm:spPr/>
      <dgm:t>
        <a:bodyPr/>
        <a:lstStyle/>
        <a:p>
          <a:endParaRPr lang="es-CL"/>
        </a:p>
      </dgm:t>
    </dgm:pt>
    <dgm:pt modelId="{6A9F0832-7C62-48D5-961F-D8C7577882B5}" type="sibTrans" cxnId="{604F5462-0A0C-44D5-A00E-1F7AD6C1C9DB}">
      <dgm:prSet/>
      <dgm:spPr/>
      <dgm:t>
        <a:bodyPr/>
        <a:lstStyle/>
        <a:p>
          <a:endParaRPr lang="es-CL"/>
        </a:p>
      </dgm:t>
    </dgm:pt>
    <dgm:pt modelId="{97EE8636-40FB-418B-A2E1-ECB92A16F19D}">
      <dgm:prSet/>
      <dgm:spPr/>
      <dgm:t>
        <a:bodyPr/>
        <a:lstStyle/>
        <a:p>
          <a:pPr rtl="0"/>
          <a:r>
            <a:rPr lang="es-CL" smtClean="0"/>
            <a:t>No define el principio sino que enumera ciertas libertades que lo comprenderían:</a:t>
          </a:r>
          <a:endParaRPr lang="es-CL"/>
        </a:p>
      </dgm:t>
    </dgm:pt>
    <dgm:pt modelId="{69B91595-ABC8-4F28-B065-60740199071B}" type="parTrans" cxnId="{036376F6-EECC-48EA-B081-27A2DD6A1351}">
      <dgm:prSet/>
      <dgm:spPr/>
      <dgm:t>
        <a:bodyPr/>
        <a:lstStyle/>
        <a:p>
          <a:endParaRPr lang="es-CL"/>
        </a:p>
      </dgm:t>
    </dgm:pt>
    <dgm:pt modelId="{F991D619-26C1-47D3-AD66-E18FCBB444F8}" type="sibTrans" cxnId="{036376F6-EECC-48EA-B081-27A2DD6A1351}">
      <dgm:prSet/>
      <dgm:spPr/>
      <dgm:t>
        <a:bodyPr/>
        <a:lstStyle/>
        <a:p>
          <a:endParaRPr lang="es-CL"/>
        </a:p>
      </dgm:t>
    </dgm:pt>
    <dgm:pt modelId="{E1387C54-CA51-4743-9968-9E945951F7D2}">
      <dgm:prSet/>
      <dgm:spPr/>
      <dgm:t>
        <a:bodyPr/>
        <a:lstStyle/>
        <a:p>
          <a:pPr rtl="0"/>
          <a:r>
            <a:rPr lang="es-CL" smtClean="0"/>
            <a:t>Las que abarcan el ámbito interno (libertad de conciencia, libertad de pensar y sentir y la libertad de opinión y de parecer sobre todos los temas). La libertad de expresión resulta inseparable de las anteriores.</a:t>
          </a:r>
          <a:endParaRPr lang="es-CL"/>
        </a:p>
      </dgm:t>
    </dgm:pt>
    <dgm:pt modelId="{F7AFB9F1-447B-4DEB-89BC-BAF673A39FE6}" type="parTrans" cxnId="{72F9DCF5-7026-4789-8BCF-D55D9D85BFB0}">
      <dgm:prSet/>
      <dgm:spPr/>
      <dgm:t>
        <a:bodyPr/>
        <a:lstStyle/>
        <a:p>
          <a:endParaRPr lang="es-CL"/>
        </a:p>
      </dgm:t>
    </dgm:pt>
    <dgm:pt modelId="{BC750EB1-D237-4A95-8990-F0BDE5F2EA35}" type="sibTrans" cxnId="{72F9DCF5-7026-4789-8BCF-D55D9D85BFB0}">
      <dgm:prSet/>
      <dgm:spPr/>
      <dgm:t>
        <a:bodyPr/>
        <a:lstStyle/>
        <a:p>
          <a:endParaRPr lang="es-CL"/>
        </a:p>
      </dgm:t>
    </dgm:pt>
    <dgm:pt modelId="{C920BDFE-F7ED-45D0-BBCE-E6AF3DAC2DAD}">
      <dgm:prSet/>
      <dgm:spPr/>
      <dgm:t>
        <a:bodyPr/>
        <a:lstStyle/>
        <a:p>
          <a:pPr rtl="0"/>
          <a:r>
            <a:rPr lang="es-CL" dirty="0" smtClean="0"/>
            <a:t>Libertad de gusto y ocupación (planificar nuestras vidas según nuestra forma de ser, sin otro limite que no lesionar los intereses legítimos  de otras personas).</a:t>
          </a:r>
          <a:endParaRPr lang="es-CL" dirty="0"/>
        </a:p>
      </dgm:t>
    </dgm:pt>
    <dgm:pt modelId="{452DAAEC-F40F-450F-9652-C76997D0AD32}" type="parTrans" cxnId="{439AAB92-9327-44C3-A713-3A25A6E5918E}">
      <dgm:prSet/>
      <dgm:spPr/>
      <dgm:t>
        <a:bodyPr/>
        <a:lstStyle/>
        <a:p>
          <a:endParaRPr lang="es-CL"/>
        </a:p>
      </dgm:t>
    </dgm:pt>
    <dgm:pt modelId="{7BFCB825-04F7-42D2-AD42-99D924A3AAFF}" type="sibTrans" cxnId="{439AAB92-9327-44C3-A713-3A25A6E5918E}">
      <dgm:prSet/>
      <dgm:spPr/>
      <dgm:t>
        <a:bodyPr/>
        <a:lstStyle/>
        <a:p>
          <a:endParaRPr lang="es-CL"/>
        </a:p>
      </dgm:t>
    </dgm:pt>
    <dgm:pt modelId="{17EC88F5-BB41-4FFB-94C4-8F456D08EA92}">
      <dgm:prSet/>
      <dgm:spPr/>
      <dgm:t>
        <a:bodyPr/>
        <a:lstStyle/>
        <a:p>
          <a:pPr rtl="0"/>
          <a:r>
            <a:rPr lang="es-CL" smtClean="0"/>
            <a:t>Libertad de asociarse (I, 12)</a:t>
          </a:r>
          <a:endParaRPr lang="es-CL"/>
        </a:p>
      </dgm:t>
    </dgm:pt>
    <dgm:pt modelId="{DF733691-4FE3-46FF-9540-88F45C54107E}" type="parTrans" cxnId="{71F8FA0C-1617-4038-AFAB-7FFEF684B66B}">
      <dgm:prSet/>
      <dgm:spPr/>
      <dgm:t>
        <a:bodyPr/>
        <a:lstStyle/>
        <a:p>
          <a:endParaRPr lang="es-CL"/>
        </a:p>
      </dgm:t>
    </dgm:pt>
    <dgm:pt modelId="{2CF3C0AA-15E0-45E7-9911-ACB7B05B2779}" type="sibTrans" cxnId="{71F8FA0C-1617-4038-AFAB-7FFEF684B66B}">
      <dgm:prSet/>
      <dgm:spPr/>
      <dgm:t>
        <a:bodyPr/>
        <a:lstStyle/>
        <a:p>
          <a:endParaRPr lang="es-CL"/>
        </a:p>
      </dgm:t>
    </dgm:pt>
    <dgm:pt modelId="{2343109B-6C1C-4772-88CD-914D2B4D0905}" type="pres">
      <dgm:prSet presAssocID="{8EA363A0-7580-47B1-939C-2D5976F90EC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AAAF9F8E-3E7A-4FD2-9A5A-82685A4A4625}" type="pres">
      <dgm:prSet presAssocID="{1476553F-25C0-4264-904F-DC1BF16321BF}" presName="root1" presStyleCnt="0"/>
      <dgm:spPr/>
    </dgm:pt>
    <dgm:pt modelId="{B2550EFF-1426-407F-A58B-9156DED9C76A}" type="pres">
      <dgm:prSet presAssocID="{1476553F-25C0-4264-904F-DC1BF16321BF}" presName="LevelOneTextNod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FD73B130-4732-4A83-BCC8-ABE3E509F199}" type="pres">
      <dgm:prSet presAssocID="{1476553F-25C0-4264-904F-DC1BF16321BF}" presName="level2hierChild" presStyleCnt="0"/>
      <dgm:spPr/>
    </dgm:pt>
    <dgm:pt modelId="{29932BF0-A180-45CE-A1DE-DD41B66B309F}" type="pres">
      <dgm:prSet presAssocID="{97EE8636-40FB-418B-A2E1-ECB92A16F19D}" presName="root1" presStyleCnt="0"/>
      <dgm:spPr/>
    </dgm:pt>
    <dgm:pt modelId="{0FA4BAD9-BD31-4212-A68F-1BD2F3F186A3}" type="pres">
      <dgm:prSet presAssocID="{97EE8636-40FB-418B-A2E1-ECB92A16F19D}" presName="LevelOneTextNod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59969710-C80A-40E1-8053-6FC8A3F40205}" type="pres">
      <dgm:prSet presAssocID="{97EE8636-40FB-418B-A2E1-ECB92A16F19D}" presName="level2hierChild" presStyleCnt="0"/>
      <dgm:spPr/>
    </dgm:pt>
    <dgm:pt modelId="{395B67E4-62BF-4138-B4E2-C90166237716}" type="pres">
      <dgm:prSet presAssocID="{F7AFB9F1-447B-4DEB-89BC-BAF673A39FE6}" presName="conn2-1" presStyleLbl="parChTrans1D2" presStyleIdx="0" presStyleCnt="3"/>
      <dgm:spPr/>
      <dgm:t>
        <a:bodyPr/>
        <a:lstStyle/>
        <a:p>
          <a:endParaRPr lang="es-CL"/>
        </a:p>
      </dgm:t>
    </dgm:pt>
    <dgm:pt modelId="{BFDE9558-985E-4B4B-AAD5-23A21E110F7E}" type="pres">
      <dgm:prSet presAssocID="{F7AFB9F1-447B-4DEB-89BC-BAF673A39FE6}" presName="connTx" presStyleLbl="parChTrans1D2" presStyleIdx="0" presStyleCnt="3"/>
      <dgm:spPr/>
      <dgm:t>
        <a:bodyPr/>
        <a:lstStyle/>
        <a:p>
          <a:endParaRPr lang="es-CL"/>
        </a:p>
      </dgm:t>
    </dgm:pt>
    <dgm:pt modelId="{148FAF3F-5F68-40BB-AD02-435EB269CB13}" type="pres">
      <dgm:prSet presAssocID="{E1387C54-CA51-4743-9968-9E945951F7D2}" presName="root2" presStyleCnt="0"/>
      <dgm:spPr/>
    </dgm:pt>
    <dgm:pt modelId="{35E91CD4-374B-4C4E-8C4D-C41E4C17874C}" type="pres">
      <dgm:prSet presAssocID="{E1387C54-CA51-4743-9968-9E945951F7D2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32ED61D9-447E-441C-8834-DCDDF66D9D3C}" type="pres">
      <dgm:prSet presAssocID="{E1387C54-CA51-4743-9968-9E945951F7D2}" presName="level3hierChild" presStyleCnt="0"/>
      <dgm:spPr/>
    </dgm:pt>
    <dgm:pt modelId="{DDE7AA56-893A-49E9-BE15-1BF0586CA8A3}" type="pres">
      <dgm:prSet presAssocID="{452DAAEC-F40F-450F-9652-C76997D0AD32}" presName="conn2-1" presStyleLbl="parChTrans1D2" presStyleIdx="1" presStyleCnt="3"/>
      <dgm:spPr/>
      <dgm:t>
        <a:bodyPr/>
        <a:lstStyle/>
        <a:p>
          <a:endParaRPr lang="es-CL"/>
        </a:p>
      </dgm:t>
    </dgm:pt>
    <dgm:pt modelId="{52D7C5B5-851E-4C5C-9A20-F860163F3029}" type="pres">
      <dgm:prSet presAssocID="{452DAAEC-F40F-450F-9652-C76997D0AD32}" presName="connTx" presStyleLbl="parChTrans1D2" presStyleIdx="1" presStyleCnt="3"/>
      <dgm:spPr/>
      <dgm:t>
        <a:bodyPr/>
        <a:lstStyle/>
        <a:p>
          <a:endParaRPr lang="es-CL"/>
        </a:p>
      </dgm:t>
    </dgm:pt>
    <dgm:pt modelId="{7FCC6D00-CF6C-46BE-8E08-62CE92D4A279}" type="pres">
      <dgm:prSet presAssocID="{C920BDFE-F7ED-45D0-BBCE-E6AF3DAC2DAD}" presName="root2" presStyleCnt="0"/>
      <dgm:spPr/>
    </dgm:pt>
    <dgm:pt modelId="{54DD89C9-B19A-4CA9-9B4D-9311D47D2572}" type="pres">
      <dgm:prSet presAssocID="{C920BDFE-F7ED-45D0-BBCE-E6AF3DAC2DAD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A29D298D-E170-442F-85A7-D335DB60B5C8}" type="pres">
      <dgm:prSet presAssocID="{C920BDFE-F7ED-45D0-BBCE-E6AF3DAC2DAD}" presName="level3hierChild" presStyleCnt="0"/>
      <dgm:spPr/>
    </dgm:pt>
    <dgm:pt modelId="{9BC2738A-FE49-47B7-9295-43BE7C08D1F1}" type="pres">
      <dgm:prSet presAssocID="{DF733691-4FE3-46FF-9540-88F45C54107E}" presName="conn2-1" presStyleLbl="parChTrans1D2" presStyleIdx="2" presStyleCnt="3"/>
      <dgm:spPr/>
      <dgm:t>
        <a:bodyPr/>
        <a:lstStyle/>
        <a:p>
          <a:endParaRPr lang="es-CL"/>
        </a:p>
      </dgm:t>
    </dgm:pt>
    <dgm:pt modelId="{9DAA5731-E020-4B52-A7DB-90CFA2EF944F}" type="pres">
      <dgm:prSet presAssocID="{DF733691-4FE3-46FF-9540-88F45C54107E}" presName="connTx" presStyleLbl="parChTrans1D2" presStyleIdx="2" presStyleCnt="3"/>
      <dgm:spPr/>
      <dgm:t>
        <a:bodyPr/>
        <a:lstStyle/>
        <a:p>
          <a:endParaRPr lang="es-CL"/>
        </a:p>
      </dgm:t>
    </dgm:pt>
    <dgm:pt modelId="{5F898C6C-9D28-4EB1-B79B-B00D197D8A96}" type="pres">
      <dgm:prSet presAssocID="{17EC88F5-BB41-4FFB-94C4-8F456D08EA92}" presName="root2" presStyleCnt="0"/>
      <dgm:spPr/>
    </dgm:pt>
    <dgm:pt modelId="{B4E57B9F-D28E-47BD-A7A0-88A354AC0D00}" type="pres">
      <dgm:prSet presAssocID="{17EC88F5-BB41-4FFB-94C4-8F456D08EA92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894A6F9F-56B6-4C92-A800-8CA6690F9710}" type="pres">
      <dgm:prSet presAssocID="{17EC88F5-BB41-4FFB-94C4-8F456D08EA92}" presName="level3hierChild" presStyleCnt="0"/>
      <dgm:spPr/>
    </dgm:pt>
  </dgm:ptLst>
  <dgm:cxnLst>
    <dgm:cxn modelId="{DA8D8EAE-AA0E-45FB-8BC2-6B80E1E1BEAA}" type="presOf" srcId="{DF733691-4FE3-46FF-9540-88F45C54107E}" destId="{9BC2738A-FE49-47B7-9295-43BE7C08D1F1}" srcOrd="0" destOrd="0" presId="urn:microsoft.com/office/officeart/2005/8/layout/hierarchy2"/>
    <dgm:cxn modelId="{B984B621-48DD-451C-ABC9-AFD097A5594B}" type="presOf" srcId="{1476553F-25C0-4264-904F-DC1BF16321BF}" destId="{B2550EFF-1426-407F-A58B-9156DED9C76A}" srcOrd="0" destOrd="0" presId="urn:microsoft.com/office/officeart/2005/8/layout/hierarchy2"/>
    <dgm:cxn modelId="{A62B29D7-6E32-4E62-A487-76DD6A30B8E9}" type="presOf" srcId="{C920BDFE-F7ED-45D0-BBCE-E6AF3DAC2DAD}" destId="{54DD89C9-B19A-4CA9-9B4D-9311D47D2572}" srcOrd="0" destOrd="0" presId="urn:microsoft.com/office/officeart/2005/8/layout/hierarchy2"/>
    <dgm:cxn modelId="{439AAB92-9327-44C3-A713-3A25A6E5918E}" srcId="{97EE8636-40FB-418B-A2E1-ECB92A16F19D}" destId="{C920BDFE-F7ED-45D0-BBCE-E6AF3DAC2DAD}" srcOrd="1" destOrd="0" parTransId="{452DAAEC-F40F-450F-9652-C76997D0AD32}" sibTransId="{7BFCB825-04F7-42D2-AD42-99D924A3AAFF}"/>
    <dgm:cxn modelId="{1E05FD8B-C1B6-493C-9BB4-D177A16AC298}" type="presOf" srcId="{E1387C54-CA51-4743-9968-9E945951F7D2}" destId="{35E91CD4-374B-4C4E-8C4D-C41E4C17874C}" srcOrd="0" destOrd="0" presId="urn:microsoft.com/office/officeart/2005/8/layout/hierarchy2"/>
    <dgm:cxn modelId="{4C6E3BAE-5438-4599-BB9C-C3E57A9E09C9}" type="presOf" srcId="{452DAAEC-F40F-450F-9652-C76997D0AD32}" destId="{52D7C5B5-851E-4C5C-9A20-F860163F3029}" srcOrd="1" destOrd="0" presId="urn:microsoft.com/office/officeart/2005/8/layout/hierarchy2"/>
    <dgm:cxn modelId="{72F9DCF5-7026-4789-8BCF-D55D9D85BFB0}" srcId="{97EE8636-40FB-418B-A2E1-ECB92A16F19D}" destId="{E1387C54-CA51-4743-9968-9E945951F7D2}" srcOrd="0" destOrd="0" parTransId="{F7AFB9F1-447B-4DEB-89BC-BAF673A39FE6}" sibTransId="{BC750EB1-D237-4A95-8990-F0BDE5F2EA35}"/>
    <dgm:cxn modelId="{71F8FA0C-1617-4038-AFAB-7FFEF684B66B}" srcId="{97EE8636-40FB-418B-A2E1-ECB92A16F19D}" destId="{17EC88F5-BB41-4FFB-94C4-8F456D08EA92}" srcOrd="2" destOrd="0" parTransId="{DF733691-4FE3-46FF-9540-88F45C54107E}" sibTransId="{2CF3C0AA-15E0-45E7-9911-ACB7B05B2779}"/>
    <dgm:cxn modelId="{E2D82467-0ED6-4EE8-857D-016B3880162A}" type="presOf" srcId="{17EC88F5-BB41-4FFB-94C4-8F456D08EA92}" destId="{B4E57B9F-D28E-47BD-A7A0-88A354AC0D00}" srcOrd="0" destOrd="0" presId="urn:microsoft.com/office/officeart/2005/8/layout/hierarchy2"/>
    <dgm:cxn modelId="{60D30F74-BBB7-48DB-A9EF-7CAC93FE9D4B}" type="presOf" srcId="{97EE8636-40FB-418B-A2E1-ECB92A16F19D}" destId="{0FA4BAD9-BD31-4212-A68F-1BD2F3F186A3}" srcOrd="0" destOrd="0" presId="urn:microsoft.com/office/officeart/2005/8/layout/hierarchy2"/>
    <dgm:cxn modelId="{DEA44B64-1F3A-474C-93C9-245A7B58882C}" type="presOf" srcId="{452DAAEC-F40F-450F-9652-C76997D0AD32}" destId="{DDE7AA56-893A-49E9-BE15-1BF0586CA8A3}" srcOrd="0" destOrd="0" presId="urn:microsoft.com/office/officeart/2005/8/layout/hierarchy2"/>
    <dgm:cxn modelId="{A36CD2FC-B3AC-4817-9E3B-E00E4F41AB51}" type="presOf" srcId="{F7AFB9F1-447B-4DEB-89BC-BAF673A39FE6}" destId="{395B67E4-62BF-4138-B4E2-C90166237716}" srcOrd="0" destOrd="0" presId="urn:microsoft.com/office/officeart/2005/8/layout/hierarchy2"/>
    <dgm:cxn modelId="{604F5462-0A0C-44D5-A00E-1F7AD6C1C9DB}" srcId="{8EA363A0-7580-47B1-939C-2D5976F90EC0}" destId="{1476553F-25C0-4264-904F-DC1BF16321BF}" srcOrd="0" destOrd="0" parTransId="{5D684C97-1C50-4448-9D8B-35D1769412B3}" sibTransId="{6A9F0832-7C62-48D5-961F-D8C7577882B5}"/>
    <dgm:cxn modelId="{036376F6-EECC-48EA-B081-27A2DD6A1351}" srcId="{8EA363A0-7580-47B1-939C-2D5976F90EC0}" destId="{97EE8636-40FB-418B-A2E1-ECB92A16F19D}" srcOrd="1" destOrd="0" parTransId="{69B91595-ABC8-4F28-B065-60740199071B}" sibTransId="{F991D619-26C1-47D3-AD66-E18FCBB444F8}"/>
    <dgm:cxn modelId="{B4A7725C-5442-44E1-9DFB-3384FFF0AEA4}" type="presOf" srcId="{8EA363A0-7580-47B1-939C-2D5976F90EC0}" destId="{2343109B-6C1C-4772-88CD-914D2B4D0905}" srcOrd="0" destOrd="0" presId="urn:microsoft.com/office/officeart/2005/8/layout/hierarchy2"/>
    <dgm:cxn modelId="{F2016FD9-1495-4291-8E25-FFA5DB4F1ACF}" type="presOf" srcId="{F7AFB9F1-447B-4DEB-89BC-BAF673A39FE6}" destId="{BFDE9558-985E-4B4B-AAD5-23A21E110F7E}" srcOrd="1" destOrd="0" presId="urn:microsoft.com/office/officeart/2005/8/layout/hierarchy2"/>
    <dgm:cxn modelId="{2B495A0F-1BFB-4CEE-83CC-546AA3C288C9}" type="presOf" srcId="{DF733691-4FE3-46FF-9540-88F45C54107E}" destId="{9DAA5731-E020-4B52-A7DB-90CFA2EF944F}" srcOrd="1" destOrd="0" presId="urn:microsoft.com/office/officeart/2005/8/layout/hierarchy2"/>
    <dgm:cxn modelId="{6680188E-F2F5-44B7-B324-F631155084C3}" type="presParOf" srcId="{2343109B-6C1C-4772-88CD-914D2B4D0905}" destId="{AAAF9F8E-3E7A-4FD2-9A5A-82685A4A4625}" srcOrd="0" destOrd="0" presId="urn:microsoft.com/office/officeart/2005/8/layout/hierarchy2"/>
    <dgm:cxn modelId="{12412557-9209-4A7D-A9E7-AE9B6B335606}" type="presParOf" srcId="{AAAF9F8E-3E7A-4FD2-9A5A-82685A4A4625}" destId="{B2550EFF-1426-407F-A58B-9156DED9C76A}" srcOrd="0" destOrd="0" presId="urn:microsoft.com/office/officeart/2005/8/layout/hierarchy2"/>
    <dgm:cxn modelId="{3624E748-AC37-4A3B-AE6B-412B40581A83}" type="presParOf" srcId="{AAAF9F8E-3E7A-4FD2-9A5A-82685A4A4625}" destId="{FD73B130-4732-4A83-BCC8-ABE3E509F199}" srcOrd="1" destOrd="0" presId="urn:microsoft.com/office/officeart/2005/8/layout/hierarchy2"/>
    <dgm:cxn modelId="{C8F319DA-9F14-4313-BC79-A13A10FA5B49}" type="presParOf" srcId="{2343109B-6C1C-4772-88CD-914D2B4D0905}" destId="{29932BF0-A180-45CE-A1DE-DD41B66B309F}" srcOrd="1" destOrd="0" presId="urn:microsoft.com/office/officeart/2005/8/layout/hierarchy2"/>
    <dgm:cxn modelId="{B466EBE8-93A9-468F-A8AE-7D043B7C5650}" type="presParOf" srcId="{29932BF0-A180-45CE-A1DE-DD41B66B309F}" destId="{0FA4BAD9-BD31-4212-A68F-1BD2F3F186A3}" srcOrd="0" destOrd="0" presId="urn:microsoft.com/office/officeart/2005/8/layout/hierarchy2"/>
    <dgm:cxn modelId="{86B1C7DB-E79C-4007-8989-52301594C10F}" type="presParOf" srcId="{29932BF0-A180-45CE-A1DE-DD41B66B309F}" destId="{59969710-C80A-40E1-8053-6FC8A3F40205}" srcOrd="1" destOrd="0" presId="urn:microsoft.com/office/officeart/2005/8/layout/hierarchy2"/>
    <dgm:cxn modelId="{C19DDEA0-4E50-49A1-8EC5-1ACC507DAE10}" type="presParOf" srcId="{59969710-C80A-40E1-8053-6FC8A3F40205}" destId="{395B67E4-62BF-4138-B4E2-C90166237716}" srcOrd="0" destOrd="0" presId="urn:microsoft.com/office/officeart/2005/8/layout/hierarchy2"/>
    <dgm:cxn modelId="{F6A457F7-F9DD-40CA-9D31-BC38116C8B34}" type="presParOf" srcId="{395B67E4-62BF-4138-B4E2-C90166237716}" destId="{BFDE9558-985E-4B4B-AAD5-23A21E110F7E}" srcOrd="0" destOrd="0" presId="urn:microsoft.com/office/officeart/2005/8/layout/hierarchy2"/>
    <dgm:cxn modelId="{18422BE5-2DF5-4EA0-9D7B-BE2364F5FBEF}" type="presParOf" srcId="{59969710-C80A-40E1-8053-6FC8A3F40205}" destId="{148FAF3F-5F68-40BB-AD02-435EB269CB13}" srcOrd="1" destOrd="0" presId="urn:microsoft.com/office/officeart/2005/8/layout/hierarchy2"/>
    <dgm:cxn modelId="{693E9AEC-5E79-4AF0-9B9C-1B9A0FF0A57F}" type="presParOf" srcId="{148FAF3F-5F68-40BB-AD02-435EB269CB13}" destId="{35E91CD4-374B-4C4E-8C4D-C41E4C17874C}" srcOrd="0" destOrd="0" presId="urn:microsoft.com/office/officeart/2005/8/layout/hierarchy2"/>
    <dgm:cxn modelId="{53D8DA49-6BF0-4A77-A125-5CD0957B4553}" type="presParOf" srcId="{148FAF3F-5F68-40BB-AD02-435EB269CB13}" destId="{32ED61D9-447E-441C-8834-DCDDF66D9D3C}" srcOrd="1" destOrd="0" presId="urn:microsoft.com/office/officeart/2005/8/layout/hierarchy2"/>
    <dgm:cxn modelId="{421D5058-7AEE-4EDA-A1D4-1628E10D8EF2}" type="presParOf" srcId="{59969710-C80A-40E1-8053-6FC8A3F40205}" destId="{DDE7AA56-893A-49E9-BE15-1BF0586CA8A3}" srcOrd="2" destOrd="0" presId="urn:microsoft.com/office/officeart/2005/8/layout/hierarchy2"/>
    <dgm:cxn modelId="{24490E0E-302C-4634-A08E-0CD108F7FA65}" type="presParOf" srcId="{DDE7AA56-893A-49E9-BE15-1BF0586CA8A3}" destId="{52D7C5B5-851E-4C5C-9A20-F860163F3029}" srcOrd="0" destOrd="0" presId="urn:microsoft.com/office/officeart/2005/8/layout/hierarchy2"/>
    <dgm:cxn modelId="{9C7CBCFB-6F0E-402D-BB39-0DBB577ABF8D}" type="presParOf" srcId="{59969710-C80A-40E1-8053-6FC8A3F40205}" destId="{7FCC6D00-CF6C-46BE-8E08-62CE92D4A279}" srcOrd="3" destOrd="0" presId="urn:microsoft.com/office/officeart/2005/8/layout/hierarchy2"/>
    <dgm:cxn modelId="{D5EE4E37-A985-4CCB-B63D-059F8ADB9988}" type="presParOf" srcId="{7FCC6D00-CF6C-46BE-8E08-62CE92D4A279}" destId="{54DD89C9-B19A-4CA9-9B4D-9311D47D2572}" srcOrd="0" destOrd="0" presId="urn:microsoft.com/office/officeart/2005/8/layout/hierarchy2"/>
    <dgm:cxn modelId="{B1B6764C-E0B1-4744-A45F-CFE30DC10B27}" type="presParOf" srcId="{7FCC6D00-CF6C-46BE-8E08-62CE92D4A279}" destId="{A29D298D-E170-442F-85A7-D335DB60B5C8}" srcOrd="1" destOrd="0" presId="urn:microsoft.com/office/officeart/2005/8/layout/hierarchy2"/>
    <dgm:cxn modelId="{2D947A33-D88F-4A45-8BD2-C71B2DCF4174}" type="presParOf" srcId="{59969710-C80A-40E1-8053-6FC8A3F40205}" destId="{9BC2738A-FE49-47B7-9295-43BE7C08D1F1}" srcOrd="4" destOrd="0" presId="urn:microsoft.com/office/officeart/2005/8/layout/hierarchy2"/>
    <dgm:cxn modelId="{BAD15B2E-A173-4207-93B3-701EFCBC380B}" type="presParOf" srcId="{9BC2738A-FE49-47B7-9295-43BE7C08D1F1}" destId="{9DAA5731-E020-4B52-A7DB-90CFA2EF944F}" srcOrd="0" destOrd="0" presId="urn:microsoft.com/office/officeart/2005/8/layout/hierarchy2"/>
    <dgm:cxn modelId="{ECDC934F-89F4-4A1E-AED5-2A6A0F47C003}" type="presParOf" srcId="{59969710-C80A-40E1-8053-6FC8A3F40205}" destId="{5F898C6C-9D28-4EB1-B79B-B00D197D8A96}" srcOrd="5" destOrd="0" presId="urn:microsoft.com/office/officeart/2005/8/layout/hierarchy2"/>
    <dgm:cxn modelId="{51914098-7E02-42C8-B815-9B1D391ECDAB}" type="presParOf" srcId="{5F898C6C-9D28-4EB1-B79B-B00D197D8A96}" destId="{B4E57B9F-D28E-47BD-A7A0-88A354AC0D00}" srcOrd="0" destOrd="0" presId="urn:microsoft.com/office/officeart/2005/8/layout/hierarchy2"/>
    <dgm:cxn modelId="{93077997-AEDD-495C-9EA9-948919509AFD}" type="presParOf" srcId="{5F898C6C-9D28-4EB1-B79B-B00D197D8A96}" destId="{894A6F9F-56B6-4C92-A800-8CA6690F971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E15FB82-AEFD-4B0A-BA49-51BB5FD6A6A7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CL"/>
        </a:p>
      </dgm:t>
    </dgm:pt>
    <dgm:pt modelId="{FCD67BF2-997A-48AA-8FCF-AEC8C734AF25}">
      <dgm:prSet/>
      <dgm:spPr/>
      <dgm:t>
        <a:bodyPr/>
        <a:lstStyle/>
        <a:p>
          <a:pPr rtl="0"/>
          <a:r>
            <a:rPr lang="es-CL" smtClean="0"/>
            <a:t>La sociedad, a través de sus leyes y de la presión moral de la opinión común, </a:t>
          </a:r>
          <a:r>
            <a:rPr lang="es-CL" u="sng" smtClean="0"/>
            <a:t>no debe interferir en las creencias ni en la conducta de los individuos a menos que éstas lesionen los intereses legítimos</a:t>
          </a:r>
          <a:r>
            <a:rPr lang="es-CL" smtClean="0"/>
            <a:t>, o los derechos (morales) de otra persona. </a:t>
          </a:r>
          <a:endParaRPr lang="es-CL"/>
        </a:p>
      </dgm:t>
    </dgm:pt>
    <dgm:pt modelId="{8C115B6D-E0CD-4E25-A42A-99EA0104A436}" type="parTrans" cxnId="{34395F54-66DE-421F-BCC5-BBDE97905DE5}">
      <dgm:prSet/>
      <dgm:spPr/>
      <dgm:t>
        <a:bodyPr/>
        <a:lstStyle/>
        <a:p>
          <a:endParaRPr lang="es-CL"/>
        </a:p>
      </dgm:t>
    </dgm:pt>
    <dgm:pt modelId="{DB319A30-BFC7-4F8F-B5FF-323C3DA2F5AC}" type="sibTrans" cxnId="{34395F54-66DE-421F-BCC5-BBDE97905DE5}">
      <dgm:prSet/>
      <dgm:spPr/>
      <dgm:t>
        <a:bodyPr/>
        <a:lstStyle/>
        <a:p>
          <a:endParaRPr lang="es-CL"/>
        </a:p>
      </dgm:t>
    </dgm:pt>
    <dgm:pt modelId="{7115BC92-A5F0-448B-A595-6E54B98C0892}">
      <dgm:prSet/>
      <dgm:spPr/>
      <dgm:t>
        <a:bodyPr/>
        <a:lstStyle/>
        <a:p>
          <a:pPr rtl="0"/>
          <a:r>
            <a:rPr lang="es-CL" smtClean="0"/>
            <a:t>Se excluyen tres tipos de razonamientos que generaría coerción de la sociedad sobre los individuos:</a:t>
          </a:r>
          <a:endParaRPr lang="es-CL"/>
        </a:p>
      </dgm:t>
    </dgm:pt>
    <dgm:pt modelId="{CF0879AC-BA78-471D-9B65-868A2B957DBE}" type="parTrans" cxnId="{1B2F020F-E856-41A9-AA72-16F449A5243D}">
      <dgm:prSet/>
      <dgm:spPr/>
      <dgm:t>
        <a:bodyPr/>
        <a:lstStyle/>
        <a:p>
          <a:endParaRPr lang="es-CL"/>
        </a:p>
      </dgm:t>
    </dgm:pt>
    <dgm:pt modelId="{4992F121-4CFE-400B-8C16-3553F1D3418F}" type="sibTrans" cxnId="{1B2F020F-E856-41A9-AA72-16F449A5243D}">
      <dgm:prSet/>
      <dgm:spPr/>
      <dgm:t>
        <a:bodyPr/>
        <a:lstStyle/>
        <a:p>
          <a:endParaRPr lang="es-CL"/>
        </a:p>
      </dgm:t>
    </dgm:pt>
    <dgm:pt modelId="{A87CAC4B-B6B1-4AB8-BBC2-FE6688785A00}">
      <dgm:prSet/>
      <dgm:spPr/>
      <dgm:t>
        <a:bodyPr/>
        <a:lstStyle/>
        <a:p>
          <a:pPr rtl="0"/>
          <a:r>
            <a:rPr lang="es-CL" smtClean="0"/>
            <a:t>Los paternalistas</a:t>
          </a:r>
          <a:endParaRPr lang="es-CL"/>
        </a:p>
      </dgm:t>
    </dgm:pt>
    <dgm:pt modelId="{EBED40B0-7B42-48C4-BB99-791BF0A64F9B}" type="parTrans" cxnId="{C7C24644-C947-4156-8DB6-BD2F2663CAB9}">
      <dgm:prSet/>
      <dgm:spPr/>
      <dgm:t>
        <a:bodyPr/>
        <a:lstStyle/>
        <a:p>
          <a:endParaRPr lang="es-CL"/>
        </a:p>
      </dgm:t>
    </dgm:pt>
    <dgm:pt modelId="{D6BC8A67-45FA-4768-A07C-72929C8AE999}" type="sibTrans" cxnId="{C7C24644-C947-4156-8DB6-BD2F2663CAB9}">
      <dgm:prSet/>
      <dgm:spPr/>
      <dgm:t>
        <a:bodyPr/>
        <a:lstStyle/>
        <a:p>
          <a:endParaRPr lang="es-CL"/>
        </a:p>
      </dgm:t>
    </dgm:pt>
    <dgm:pt modelId="{C2BE1CFC-D2D6-4F09-B722-8BDE318F56BB}">
      <dgm:prSet/>
      <dgm:spPr/>
      <dgm:t>
        <a:bodyPr/>
        <a:lstStyle/>
        <a:p>
          <a:pPr rtl="0"/>
          <a:r>
            <a:rPr lang="es-CL" smtClean="0"/>
            <a:t>Razones de excelencia y los ideales de perfección humana.</a:t>
          </a:r>
          <a:endParaRPr lang="es-CL"/>
        </a:p>
      </dgm:t>
    </dgm:pt>
    <dgm:pt modelId="{A5CB2A54-DE38-40FC-8063-6EA83163AE2B}" type="parTrans" cxnId="{81602DCA-1921-4B0C-9D5F-F179A0CF02BA}">
      <dgm:prSet/>
      <dgm:spPr/>
      <dgm:t>
        <a:bodyPr/>
        <a:lstStyle/>
        <a:p>
          <a:endParaRPr lang="es-CL"/>
        </a:p>
      </dgm:t>
    </dgm:pt>
    <dgm:pt modelId="{8E0F5A4F-C7DF-48B8-8F6C-16C6F5BB14B3}" type="sibTrans" cxnId="{81602DCA-1921-4B0C-9D5F-F179A0CF02BA}">
      <dgm:prSet/>
      <dgm:spPr/>
      <dgm:t>
        <a:bodyPr/>
        <a:lstStyle/>
        <a:p>
          <a:endParaRPr lang="es-CL"/>
        </a:p>
      </dgm:t>
    </dgm:pt>
    <dgm:pt modelId="{CADB1728-1262-4FA1-BE98-FFC4E4D18DDE}">
      <dgm:prSet/>
      <dgm:spPr/>
      <dgm:t>
        <a:bodyPr/>
        <a:lstStyle/>
        <a:p>
          <a:pPr rtl="0"/>
          <a:r>
            <a:rPr lang="es-CL" smtClean="0"/>
            <a:t>Los motivos de agrado o desagrado (sin fundamento racional)</a:t>
          </a:r>
          <a:endParaRPr lang="es-CL"/>
        </a:p>
      </dgm:t>
    </dgm:pt>
    <dgm:pt modelId="{81A43E87-7E04-43A7-B2C8-2233738A2817}" type="parTrans" cxnId="{C2F50F53-34B8-4C2E-8F58-C6B5248B43C4}">
      <dgm:prSet/>
      <dgm:spPr/>
      <dgm:t>
        <a:bodyPr/>
        <a:lstStyle/>
        <a:p>
          <a:endParaRPr lang="es-CL"/>
        </a:p>
      </dgm:t>
    </dgm:pt>
    <dgm:pt modelId="{B1DD8A63-5828-4CCA-A268-313CEAE5C0D9}" type="sibTrans" cxnId="{C2F50F53-34B8-4C2E-8F58-C6B5248B43C4}">
      <dgm:prSet/>
      <dgm:spPr/>
      <dgm:t>
        <a:bodyPr/>
        <a:lstStyle/>
        <a:p>
          <a:endParaRPr lang="es-CL"/>
        </a:p>
      </dgm:t>
    </dgm:pt>
    <dgm:pt modelId="{06A94031-7857-4AE8-B4BF-0A11A31732E4}" type="pres">
      <dgm:prSet presAssocID="{4E15FB82-AEFD-4B0A-BA49-51BB5FD6A6A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L"/>
        </a:p>
      </dgm:t>
    </dgm:pt>
    <dgm:pt modelId="{D8303C87-AC81-412C-9CCB-67BAD26E39FF}" type="pres">
      <dgm:prSet presAssocID="{FCD67BF2-997A-48AA-8FCF-AEC8C734AF25}" presName="root" presStyleCnt="0"/>
      <dgm:spPr/>
    </dgm:pt>
    <dgm:pt modelId="{4DAED05C-6DFE-48AF-903D-BAFA0B51B26D}" type="pres">
      <dgm:prSet presAssocID="{FCD67BF2-997A-48AA-8FCF-AEC8C734AF25}" presName="rootComposite" presStyleCnt="0"/>
      <dgm:spPr/>
    </dgm:pt>
    <dgm:pt modelId="{3CD2DAA1-8E4B-4F24-BC4F-3384965F1B8D}" type="pres">
      <dgm:prSet presAssocID="{FCD67BF2-997A-48AA-8FCF-AEC8C734AF25}" presName="rootText" presStyleLbl="node1" presStyleIdx="0" presStyleCnt="1"/>
      <dgm:spPr/>
      <dgm:t>
        <a:bodyPr/>
        <a:lstStyle/>
        <a:p>
          <a:endParaRPr lang="es-CL"/>
        </a:p>
      </dgm:t>
    </dgm:pt>
    <dgm:pt modelId="{2D34783C-B062-471C-9E2E-C9AB6D1390FC}" type="pres">
      <dgm:prSet presAssocID="{FCD67BF2-997A-48AA-8FCF-AEC8C734AF25}" presName="rootConnector" presStyleLbl="node1" presStyleIdx="0" presStyleCnt="1"/>
      <dgm:spPr/>
      <dgm:t>
        <a:bodyPr/>
        <a:lstStyle/>
        <a:p>
          <a:endParaRPr lang="es-CL"/>
        </a:p>
      </dgm:t>
    </dgm:pt>
    <dgm:pt modelId="{B2B6E6EC-BEAC-4A05-A0BB-B2EB1FAAD507}" type="pres">
      <dgm:prSet presAssocID="{FCD67BF2-997A-48AA-8FCF-AEC8C734AF25}" presName="childShape" presStyleCnt="0"/>
      <dgm:spPr/>
    </dgm:pt>
    <dgm:pt modelId="{20FF0E3B-CBBD-43E6-AF67-855D2060BE65}" type="pres">
      <dgm:prSet presAssocID="{CF0879AC-BA78-471D-9B65-868A2B957DBE}" presName="Name13" presStyleLbl="parChTrans1D2" presStyleIdx="0" presStyleCnt="1"/>
      <dgm:spPr/>
      <dgm:t>
        <a:bodyPr/>
        <a:lstStyle/>
        <a:p>
          <a:endParaRPr lang="es-CL"/>
        </a:p>
      </dgm:t>
    </dgm:pt>
    <dgm:pt modelId="{2215C964-7649-48BA-AD30-677DB97846F5}" type="pres">
      <dgm:prSet presAssocID="{7115BC92-A5F0-448B-A595-6E54B98C0892}" presName="childText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FA1C2877-1C7A-4114-BA92-6563D3EE3ECF}" type="presOf" srcId="{4E15FB82-AEFD-4B0A-BA49-51BB5FD6A6A7}" destId="{06A94031-7857-4AE8-B4BF-0A11A31732E4}" srcOrd="0" destOrd="0" presId="urn:microsoft.com/office/officeart/2005/8/layout/hierarchy3"/>
    <dgm:cxn modelId="{34395F54-66DE-421F-BCC5-BBDE97905DE5}" srcId="{4E15FB82-AEFD-4B0A-BA49-51BB5FD6A6A7}" destId="{FCD67BF2-997A-48AA-8FCF-AEC8C734AF25}" srcOrd="0" destOrd="0" parTransId="{8C115B6D-E0CD-4E25-A42A-99EA0104A436}" sibTransId="{DB319A30-BFC7-4F8F-B5FF-323C3DA2F5AC}"/>
    <dgm:cxn modelId="{7F0752AD-E4EB-43E3-9B02-0CD04ABEAEA4}" type="presOf" srcId="{FCD67BF2-997A-48AA-8FCF-AEC8C734AF25}" destId="{2D34783C-B062-471C-9E2E-C9AB6D1390FC}" srcOrd="1" destOrd="0" presId="urn:microsoft.com/office/officeart/2005/8/layout/hierarchy3"/>
    <dgm:cxn modelId="{157AAAF5-7C60-44D3-8D1B-6EC4F154CD9A}" type="presOf" srcId="{A87CAC4B-B6B1-4AB8-BBC2-FE6688785A00}" destId="{2215C964-7649-48BA-AD30-677DB97846F5}" srcOrd="0" destOrd="1" presId="urn:microsoft.com/office/officeart/2005/8/layout/hierarchy3"/>
    <dgm:cxn modelId="{C7C24644-C947-4156-8DB6-BD2F2663CAB9}" srcId="{7115BC92-A5F0-448B-A595-6E54B98C0892}" destId="{A87CAC4B-B6B1-4AB8-BBC2-FE6688785A00}" srcOrd="0" destOrd="0" parTransId="{EBED40B0-7B42-48C4-BB99-791BF0A64F9B}" sibTransId="{D6BC8A67-45FA-4768-A07C-72929C8AE999}"/>
    <dgm:cxn modelId="{B2B52FD7-2F1A-4F55-8998-98E68294ADF2}" type="presOf" srcId="{7115BC92-A5F0-448B-A595-6E54B98C0892}" destId="{2215C964-7649-48BA-AD30-677DB97846F5}" srcOrd="0" destOrd="0" presId="urn:microsoft.com/office/officeart/2005/8/layout/hierarchy3"/>
    <dgm:cxn modelId="{81602DCA-1921-4B0C-9D5F-F179A0CF02BA}" srcId="{7115BC92-A5F0-448B-A595-6E54B98C0892}" destId="{C2BE1CFC-D2D6-4F09-B722-8BDE318F56BB}" srcOrd="1" destOrd="0" parTransId="{A5CB2A54-DE38-40FC-8063-6EA83163AE2B}" sibTransId="{8E0F5A4F-C7DF-48B8-8F6C-16C6F5BB14B3}"/>
    <dgm:cxn modelId="{1CCFE760-7AC9-4E79-82FC-922FC3B049EB}" type="presOf" srcId="{CF0879AC-BA78-471D-9B65-868A2B957DBE}" destId="{20FF0E3B-CBBD-43E6-AF67-855D2060BE65}" srcOrd="0" destOrd="0" presId="urn:microsoft.com/office/officeart/2005/8/layout/hierarchy3"/>
    <dgm:cxn modelId="{10261934-E146-4E98-B092-87251CD57D6E}" type="presOf" srcId="{FCD67BF2-997A-48AA-8FCF-AEC8C734AF25}" destId="{3CD2DAA1-8E4B-4F24-BC4F-3384965F1B8D}" srcOrd="0" destOrd="0" presId="urn:microsoft.com/office/officeart/2005/8/layout/hierarchy3"/>
    <dgm:cxn modelId="{1B2F020F-E856-41A9-AA72-16F449A5243D}" srcId="{FCD67BF2-997A-48AA-8FCF-AEC8C734AF25}" destId="{7115BC92-A5F0-448B-A595-6E54B98C0892}" srcOrd="0" destOrd="0" parTransId="{CF0879AC-BA78-471D-9B65-868A2B957DBE}" sibTransId="{4992F121-4CFE-400B-8C16-3553F1D3418F}"/>
    <dgm:cxn modelId="{CDD78682-E50F-4991-A0D7-70928A3FAFF8}" type="presOf" srcId="{C2BE1CFC-D2D6-4F09-B722-8BDE318F56BB}" destId="{2215C964-7649-48BA-AD30-677DB97846F5}" srcOrd="0" destOrd="2" presId="urn:microsoft.com/office/officeart/2005/8/layout/hierarchy3"/>
    <dgm:cxn modelId="{C2F50F53-34B8-4C2E-8F58-C6B5248B43C4}" srcId="{7115BC92-A5F0-448B-A595-6E54B98C0892}" destId="{CADB1728-1262-4FA1-BE98-FFC4E4D18DDE}" srcOrd="2" destOrd="0" parTransId="{81A43E87-7E04-43A7-B2C8-2233738A2817}" sibTransId="{B1DD8A63-5828-4CCA-A268-313CEAE5C0D9}"/>
    <dgm:cxn modelId="{8492FAF0-1AB3-4BB6-8470-98C240E40D2E}" type="presOf" srcId="{CADB1728-1262-4FA1-BE98-FFC4E4D18DDE}" destId="{2215C964-7649-48BA-AD30-677DB97846F5}" srcOrd="0" destOrd="3" presId="urn:microsoft.com/office/officeart/2005/8/layout/hierarchy3"/>
    <dgm:cxn modelId="{D9CD584F-5B07-4959-B199-F3334E06FDE3}" type="presParOf" srcId="{06A94031-7857-4AE8-B4BF-0A11A31732E4}" destId="{D8303C87-AC81-412C-9CCB-67BAD26E39FF}" srcOrd="0" destOrd="0" presId="urn:microsoft.com/office/officeart/2005/8/layout/hierarchy3"/>
    <dgm:cxn modelId="{C74F044A-164D-4A25-B6F7-3408377D0AE6}" type="presParOf" srcId="{D8303C87-AC81-412C-9CCB-67BAD26E39FF}" destId="{4DAED05C-6DFE-48AF-903D-BAFA0B51B26D}" srcOrd="0" destOrd="0" presId="urn:microsoft.com/office/officeart/2005/8/layout/hierarchy3"/>
    <dgm:cxn modelId="{EE2AD01D-352B-4B9C-8C6A-8C4BB850A70D}" type="presParOf" srcId="{4DAED05C-6DFE-48AF-903D-BAFA0B51B26D}" destId="{3CD2DAA1-8E4B-4F24-BC4F-3384965F1B8D}" srcOrd="0" destOrd="0" presId="urn:microsoft.com/office/officeart/2005/8/layout/hierarchy3"/>
    <dgm:cxn modelId="{B3A7F265-FD6E-4045-9798-5F6F7CADF7EB}" type="presParOf" srcId="{4DAED05C-6DFE-48AF-903D-BAFA0B51B26D}" destId="{2D34783C-B062-471C-9E2E-C9AB6D1390FC}" srcOrd="1" destOrd="0" presId="urn:microsoft.com/office/officeart/2005/8/layout/hierarchy3"/>
    <dgm:cxn modelId="{F9C94C39-BAC2-45A0-9DF1-A9744B014FD9}" type="presParOf" srcId="{D8303C87-AC81-412C-9CCB-67BAD26E39FF}" destId="{B2B6E6EC-BEAC-4A05-A0BB-B2EB1FAAD507}" srcOrd="1" destOrd="0" presId="urn:microsoft.com/office/officeart/2005/8/layout/hierarchy3"/>
    <dgm:cxn modelId="{116EDB1D-F9D2-48B1-B17A-D4D9489CFC8D}" type="presParOf" srcId="{B2B6E6EC-BEAC-4A05-A0BB-B2EB1FAAD507}" destId="{20FF0E3B-CBBD-43E6-AF67-855D2060BE65}" srcOrd="0" destOrd="0" presId="urn:microsoft.com/office/officeart/2005/8/layout/hierarchy3"/>
    <dgm:cxn modelId="{A4AC7A4C-EE93-4A51-BBF6-BC3A45E24343}" type="presParOf" srcId="{B2B6E6EC-BEAC-4A05-A0BB-B2EB1FAAD507}" destId="{2215C964-7649-48BA-AD30-677DB97846F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B6B010C-8D05-41A9-8B45-32D6C5918201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CL"/>
        </a:p>
      </dgm:t>
    </dgm:pt>
    <dgm:pt modelId="{E82D564C-B4E9-4BC7-AD00-426183E28D5A}">
      <dgm:prSet/>
      <dgm:spPr/>
      <dgm:t>
        <a:bodyPr/>
        <a:lstStyle/>
        <a:p>
          <a:pPr rtl="0"/>
          <a:r>
            <a:rPr lang="es-CL" smtClean="0"/>
            <a:t>Si ciertos tipos de ideas y acciones individuales lesionan los intereses legítimos y los derechos morales de otras personas, el debate público podría </a:t>
          </a:r>
          <a:r>
            <a:rPr lang="es-CL" u="sng" smtClean="0"/>
            <a:t>abordar apropiadamente la posibilidad de restringirlas.</a:t>
          </a:r>
          <a:endParaRPr lang="es-CL"/>
        </a:p>
      </dgm:t>
    </dgm:pt>
    <dgm:pt modelId="{7DFA9672-6B2E-4AC1-BA3C-3BD674F9AB2E}" type="parTrans" cxnId="{18180210-EA2C-45D3-A4DF-CCEE3700156D}">
      <dgm:prSet/>
      <dgm:spPr/>
      <dgm:t>
        <a:bodyPr/>
        <a:lstStyle/>
        <a:p>
          <a:endParaRPr lang="es-CL"/>
        </a:p>
      </dgm:t>
    </dgm:pt>
    <dgm:pt modelId="{0ADF02A5-A890-406A-9C6F-54D347A82C89}" type="sibTrans" cxnId="{18180210-EA2C-45D3-A4DF-CCEE3700156D}">
      <dgm:prSet/>
      <dgm:spPr/>
      <dgm:t>
        <a:bodyPr/>
        <a:lstStyle/>
        <a:p>
          <a:endParaRPr lang="es-CL"/>
        </a:p>
      </dgm:t>
    </dgm:pt>
    <dgm:pt modelId="{A4E6B5D0-E533-4E9E-94B5-4AE270A62EA1}">
      <dgm:prSet/>
      <dgm:spPr/>
      <dgm:t>
        <a:bodyPr/>
        <a:lstStyle/>
        <a:p>
          <a:pPr rtl="0"/>
          <a:r>
            <a:rPr lang="es-CL" smtClean="0"/>
            <a:t>las cuestión tiene que ser zanjada a partir de méritos o deméritos.</a:t>
          </a:r>
          <a:endParaRPr lang="es-CL"/>
        </a:p>
      </dgm:t>
    </dgm:pt>
    <dgm:pt modelId="{9CA4ED09-77A1-45E6-8AF5-AB588B1C5D7C}" type="parTrans" cxnId="{0A401A36-F175-428C-BC66-AB97DFCF78E1}">
      <dgm:prSet/>
      <dgm:spPr/>
      <dgm:t>
        <a:bodyPr/>
        <a:lstStyle/>
        <a:p>
          <a:endParaRPr lang="es-CL"/>
        </a:p>
      </dgm:t>
    </dgm:pt>
    <dgm:pt modelId="{F1078BA9-A813-4616-874C-3FA88F807016}" type="sibTrans" cxnId="{0A401A36-F175-428C-BC66-AB97DFCF78E1}">
      <dgm:prSet/>
      <dgm:spPr/>
      <dgm:t>
        <a:bodyPr/>
        <a:lstStyle/>
        <a:p>
          <a:endParaRPr lang="es-CL"/>
        </a:p>
      </dgm:t>
    </dgm:pt>
    <dgm:pt modelId="{541E85DE-23B5-431B-B7C5-7F03C1648C7C}" type="pres">
      <dgm:prSet presAssocID="{3B6B010C-8D05-41A9-8B45-32D6C591820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CL"/>
        </a:p>
      </dgm:t>
    </dgm:pt>
    <dgm:pt modelId="{22E867C3-30EB-49FC-A812-28D9B2303B9B}" type="pres">
      <dgm:prSet presAssocID="{E82D564C-B4E9-4BC7-AD00-426183E28D5A}" presName="root" presStyleCnt="0"/>
      <dgm:spPr/>
    </dgm:pt>
    <dgm:pt modelId="{52B795CF-643D-4984-ADA2-3D6AA33A0C72}" type="pres">
      <dgm:prSet presAssocID="{E82D564C-B4E9-4BC7-AD00-426183E28D5A}" presName="rootComposite" presStyleCnt="0"/>
      <dgm:spPr/>
    </dgm:pt>
    <dgm:pt modelId="{321108E1-A8AA-4AE6-B702-4A6DEAC83360}" type="pres">
      <dgm:prSet presAssocID="{E82D564C-B4E9-4BC7-AD00-426183E28D5A}" presName="rootText" presStyleLbl="node1" presStyleIdx="0" presStyleCnt="1"/>
      <dgm:spPr/>
      <dgm:t>
        <a:bodyPr/>
        <a:lstStyle/>
        <a:p>
          <a:endParaRPr lang="es-CL"/>
        </a:p>
      </dgm:t>
    </dgm:pt>
    <dgm:pt modelId="{BE2B3D97-E304-45FD-99BC-152FD8B38F54}" type="pres">
      <dgm:prSet presAssocID="{E82D564C-B4E9-4BC7-AD00-426183E28D5A}" presName="rootConnector" presStyleLbl="node1" presStyleIdx="0" presStyleCnt="1"/>
      <dgm:spPr/>
      <dgm:t>
        <a:bodyPr/>
        <a:lstStyle/>
        <a:p>
          <a:endParaRPr lang="es-CL"/>
        </a:p>
      </dgm:t>
    </dgm:pt>
    <dgm:pt modelId="{553103ED-A658-4755-930C-E3F83CD78086}" type="pres">
      <dgm:prSet presAssocID="{E82D564C-B4E9-4BC7-AD00-426183E28D5A}" presName="childShape" presStyleCnt="0"/>
      <dgm:spPr/>
    </dgm:pt>
    <dgm:pt modelId="{8173FCBB-2C10-47BC-8829-044BF2D95893}" type="pres">
      <dgm:prSet presAssocID="{9CA4ED09-77A1-45E6-8AF5-AB588B1C5D7C}" presName="Name13" presStyleLbl="parChTrans1D2" presStyleIdx="0" presStyleCnt="1"/>
      <dgm:spPr/>
      <dgm:t>
        <a:bodyPr/>
        <a:lstStyle/>
        <a:p>
          <a:endParaRPr lang="es-CL"/>
        </a:p>
      </dgm:t>
    </dgm:pt>
    <dgm:pt modelId="{AAB7067C-DF0D-434E-8BB6-ACBF9059ABF4}" type="pres">
      <dgm:prSet presAssocID="{A4E6B5D0-E533-4E9E-94B5-4AE270A62EA1}" presName="childText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D0C55B47-C72E-4E9A-81B2-21EEE1042FD7}" type="presOf" srcId="{E82D564C-B4E9-4BC7-AD00-426183E28D5A}" destId="{321108E1-A8AA-4AE6-B702-4A6DEAC83360}" srcOrd="0" destOrd="0" presId="urn:microsoft.com/office/officeart/2005/8/layout/hierarchy3"/>
    <dgm:cxn modelId="{A6D2AA95-3E15-4C11-A98C-6835D88BE59A}" type="presOf" srcId="{3B6B010C-8D05-41A9-8B45-32D6C5918201}" destId="{541E85DE-23B5-431B-B7C5-7F03C1648C7C}" srcOrd="0" destOrd="0" presId="urn:microsoft.com/office/officeart/2005/8/layout/hierarchy3"/>
    <dgm:cxn modelId="{3FD25B4B-3FD5-4E21-AEBF-E5D0D390E109}" type="presOf" srcId="{9CA4ED09-77A1-45E6-8AF5-AB588B1C5D7C}" destId="{8173FCBB-2C10-47BC-8829-044BF2D95893}" srcOrd="0" destOrd="0" presId="urn:microsoft.com/office/officeart/2005/8/layout/hierarchy3"/>
    <dgm:cxn modelId="{0A401A36-F175-428C-BC66-AB97DFCF78E1}" srcId="{E82D564C-B4E9-4BC7-AD00-426183E28D5A}" destId="{A4E6B5D0-E533-4E9E-94B5-4AE270A62EA1}" srcOrd="0" destOrd="0" parTransId="{9CA4ED09-77A1-45E6-8AF5-AB588B1C5D7C}" sibTransId="{F1078BA9-A813-4616-874C-3FA88F807016}"/>
    <dgm:cxn modelId="{18180210-EA2C-45D3-A4DF-CCEE3700156D}" srcId="{3B6B010C-8D05-41A9-8B45-32D6C5918201}" destId="{E82D564C-B4E9-4BC7-AD00-426183E28D5A}" srcOrd="0" destOrd="0" parTransId="{7DFA9672-6B2E-4AC1-BA3C-3BD674F9AB2E}" sibTransId="{0ADF02A5-A890-406A-9C6F-54D347A82C89}"/>
    <dgm:cxn modelId="{A262C5DA-9512-4CF4-8DD0-E717050A56DB}" type="presOf" srcId="{E82D564C-B4E9-4BC7-AD00-426183E28D5A}" destId="{BE2B3D97-E304-45FD-99BC-152FD8B38F54}" srcOrd="1" destOrd="0" presId="urn:microsoft.com/office/officeart/2005/8/layout/hierarchy3"/>
    <dgm:cxn modelId="{6CFE3DE7-DDDF-4674-8716-92C30ED5D7A5}" type="presOf" srcId="{A4E6B5D0-E533-4E9E-94B5-4AE270A62EA1}" destId="{AAB7067C-DF0D-434E-8BB6-ACBF9059ABF4}" srcOrd="0" destOrd="0" presId="urn:microsoft.com/office/officeart/2005/8/layout/hierarchy3"/>
    <dgm:cxn modelId="{69675703-BF22-4997-ADE8-89FC2C3E4864}" type="presParOf" srcId="{541E85DE-23B5-431B-B7C5-7F03C1648C7C}" destId="{22E867C3-30EB-49FC-A812-28D9B2303B9B}" srcOrd="0" destOrd="0" presId="urn:microsoft.com/office/officeart/2005/8/layout/hierarchy3"/>
    <dgm:cxn modelId="{7E20C701-8469-4D10-868F-0830450ED9B8}" type="presParOf" srcId="{22E867C3-30EB-49FC-A812-28D9B2303B9B}" destId="{52B795CF-643D-4984-ADA2-3D6AA33A0C72}" srcOrd="0" destOrd="0" presId="urn:microsoft.com/office/officeart/2005/8/layout/hierarchy3"/>
    <dgm:cxn modelId="{1ACD2D3B-2FC4-4E9C-9833-11898B2B3F0D}" type="presParOf" srcId="{52B795CF-643D-4984-ADA2-3D6AA33A0C72}" destId="{321108E1-A8AA-4AE6-B702-4A6DEAC83360}" srcOrd="0" destOrd="0" presId="urn:microsoft.com/office/officeart/2005/8/layout/hierarchy3"/>
    <dgm:cxn modelId="{1F3A1F7B-A92D-4E17-93A4-69C5B0379149}" type="presParOf" srcId="{52B795CF-643D-4984-ADA2-3D6AA33A0C72}" destId="{BE2B3D97-E304-45FD-99BC-152FD8B38F54}" srcOrd="1" destOrd="0" presId="urn:microsoft.com/office/officeart/2005/8/layout/hierarchy3"/>
    <dgm:cxn modelId="{31D7E744-390D-468C-B90F-697D72F5A0FE}" type="presParOf" srcId="{22E867C3-30EB-49FC-A812-28D9B2303B9B}" destId="{553103ED-A658-4755-930C-E3F83CD78086}" srcOrd="1" destOrd="0" presId="urn:microsoft.com/office/officeart/2005/8/layout/hierarchy3"/>
    <dgm:cxn modelId="{7619C51D-E2C4-4006-BB23-CF26C7491995}" type="presParOf" srcId="{553103ED-A658-4755-930C-E3F83CD78086}" destId="{8173FCBB-2C10-47BC-8829-044BF2D95893}" srcOrd="0" destOrd="0" presId="urn:microsoft.com/office/officeart/2005/8/layout/hierarchy3"/>
    <dgm:cxn modelId="{AA2207E3-4EE1-42D5-942E-77013C0EB157}" type="presParOf" srcId="{553103ED-A658-4755-930C-E3F83CD78086}" destId="{AAB7067C-DF0D-434E-8BB6-ACBF9059ABF4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C5AAFD2-0AB7-4BAA-B725-6CA3814C85A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CL"/>
        </a:p>
      </dgm:t>
    </dgm:pt>
    <dgm:pt modelId="{AB08956E-5F56-4254-B676-7371D2913B2E}">
      <dgm:prSet/>
      <dgm:spPr/>
      <dgm:t>
        <a:bodyPr/>
        <a:lstStyle/>
        <a:p>
          <a:pPr rtl="0"/>
          <a:r>
            <a:rPr lang="es-MX" smtClean="0"/>
            <a:t>Su doctrina como conjunto </a:t>
          </a:r>
          <a:r>
            <a:rPr lang="es-ES_tradnl" smtClean="0"/>
            <a:t>Sobre la Libertad, capítulo cuarto y quinto, pág. 89-93 y 106-125.</a:t>
          </a:r>
          <a:endParaRPr lang="es-CL"/>
        </a:p>
      </dgm:t>
    </dgm:pt>
    <dgm:pt modelId="{BF00328E-C933-4A24-9BD1-63EADDD9E3F8}" type="parTrans" cxnId="{1964D038-E315-48DF-A0C9-01F16D0739E5}">
      <dgm:prSet/>
      <dgm:spPr/>
      <dgm:t>
        <a:bodyPr/>
        <a:lstStyle/>
        <a:p>
          <a:endParaRPr lang="es-CL"/>
        </a:p>
      </dgm:t>
    </dgm:pt>
    <dgm:pt modelId="{E7C6E51C-6C09-477A-8F11-E15BBE7E36E2}" type="sibTrans" cxnId="{1964D038-E315-48DF-A0C9-01F16D0739E5}">
      <dgm:prSet/>
      <dgm:spPr/>
      <dgm:t>
        <a:bodyPr/>
        <a:lstStyle/>
        <a:p>
          <a:endParaRPr lang="es-CL"/>
        </a:p>
      </dgm:t>
    </dgm:pt>
    <dgm:pt modelId="{2B93241B-ABBA-4B2C-B8F7-F765ADC10F35}" type="pres">
      <dgm:prSet presAssocID="{2C5AAFD2-0AB7-4BAA-B725-6CA3814C85A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DA3C4F09-D727-4F63-BA06-8E7BDC0CD8D3}" type="pres">
      <dgm:prSet presAssocID="{AB08956E-5F56-4254-B676-7371D2913B2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1964D038-E315-48DF-A0C9-01F16D0739E5}" srcId="{2C5AAFD2-0AB7-4BAA-B725-6CA3814C85A5}" destId="{AB08956E-5F56-4254-B676-7371D2913B2E}" srcOrd="0" destOrd="0" parTransId="{BF00328E-C933-4A24-9BD1-63EADDD9E3F8}" sibTransId="{E7C6E51C-6C09-477A-8F11-E15BBE7E36E2}"/>
    <dgm:cxn modelId="{FD542452-EC60-479D-A56F-8778FF2392B1}" type="presOf" srcId="{AB08956E-5F56-4254-B676-7371D2913B2E}" destId="{DA3C4F09-D727-4F63-BA06-8E7BDC0CD8D3}" srcOrd="0" destOrd="0" presId="urn:microsoft.com/office/officeart/2005/8/layout/vList2"/>
    <dgm:cxn modelId="{555F61D0-70D4-48AC-924B-022A22473043}" type="presOf" srcId="{2C5AAFD2-0AB7-4BAA-B725-6CA3814C85A5}" destId="{2B93241B-ABBA-4B2C-B8F7-F765ADC10F35}" srcOrd="0" destOrd="0" presId="urn:microsoft.com/office/officeart/2005/8/layout/vList2"/>
    <dgm:cxn modelId="{24C34F63-9530-4158-B0B9-78E8B31EC28D}" type="presParOf" srcId="{2B93241B-ABBA-4B2C-B8F7-F765ADC10F35}" destId="{DA3C4F09-D727-4F63-BA06-8E7BDC0CD8D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691D77-A59B-4F6C-8FB1-4036F2B478BA}">
      <dsp:nvSpPr>
        <dsp:cNvPr id="0" name=""/>
        <dsp:cNvSpPr/>
      </dsp:nvSpPr>
      <dsp:spPr>
        <a:xfrm>
          <a:off x="0" y="37291"/>
          <a:ext cx="8031237" cy="2007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300" kern="1200" dirty="0" smtClean="0"/>
            <a:t>El principio de libertad</a:t>
          </a:r>
        </a:p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3300" kern="1200" dirty="0" smtClean="0"/>
            <a:t>Sobre la Libertad, capítulo primero, segundo  y tercero, pág. 23-41 y 71-81.</a:t>
          </a:r>
          <a:endParaRPr lang="es-CL" sz="3300" kern="1200" dirty="0"/>
        </a:p>
      </dsp:txBody>
      <dsp:txXfrm>
        <a:off x="98009" y="135300"/>
        <a:ext cx="7835219" cy="18117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D4B3FE-82FB-47BC-B437-4434C89DE1EB}">
      <dsp:nvSpPr>
        <dsp:cNvPr id="0" name=""/>
        <dsp:cNvSpPr/>
      </dsp:nvSpPr>
      <dsp:spPr>
        <a:xfrm rot="5400000">
          <a:off x="4595949" y="-1383186"/>
          <a:ext cx="200035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700" kern="1200" smtClean="0"/>
            <a:t>Inmunidades y D° a la rebelión &gt; controles constitucionales y se reconocen derechos políticos.</a:t>
          </a:r>
          <a:endParaRPr lang="es-CL" sz="1700" kern="1200"/>
        </a:p>
      </dsp:txBody>
      <dsp:txXfrm rot="-5400000">
        <a:off x="2962656" y="347756"/>
        <a:ext cx="5169295" cy="1805058"/>
      </dsp:txXfrm>
    </dsp:sp>
    <dsp:sp modelId="{CD8256A5-D2C9-4CBC-8903-4EA550FEBDE7}">
      <dsp:nvSpPr>
        <dsp:cNvPr id="0" name=""/>
        <dsp:cNvSpPr/>
      </dsp:nvSpPr>
      <dsp:spPr>
        <a:xfrm>
          <a:off x="0" y="62"/>
          <a:ext cx="2962656" cy="2500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100" kern="1200" smtClean="0"/>
            <a:t>El conflicto ya no está en la idea proteger a la sociedad de la tiranía de los gobiernos (Grecia, Roma, medioevo…Hobbes, Locke)</a:t>
          </a:r>
          <a:endParaRPr lang="es-CL" sz="2100" kern="1200"/>
        </a:p>
      </dsp:txBody>
      <dsp:txXfrm>
        <a:off x="122062" y="122124"/>
        <a:ext cx="2718532" cy="2256321"/>
      </dsp:txXfrm>
    </dsp:sp>
    <dsp:sp modelId="{4E9CA656-E52F-4E19-B715-B8B563F67A7D}">
      <dsp:nvSpPr>
        <dsp:cNvPr id="0" name=""/>
        <dsp:cNvSpPr/>
      </dsp:nvSpPr>
      <dsp:spPr>
        <a:xfrm rot="5400000">
          <a:off x="4595949" y="1242280"/>
          <a:ext cx="200035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700" kern="1200" smtClean="0"/>
            <a:t>“la naturaleza y límites del poder que la sociedad puede ejercer de forma legitima sobre los individuos.”</a:t>
          </a:r>
          <a:endParaRPr lang="es-CL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700" kern="1200" smtClean="0"/>
            <a:t>Tiranía de la mayoría (Tocqueville).</a:t>
          </a:r>
          <a:endParaRPr lang="es-CL" sz="17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700" kern="1200" smtClean="0"/>
            <a:t>Tiranía Social: de las opiniones y pasiones dominantes.</a:t>
          </a:r>
          <a:endParaRPr lang="es-CL" sz="1700" kern="1200"/>
        </a:p>
        <a:p>
          <a:pPr marL="342900" lvl="2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700" kern="1200" smtClean="0"/>
            <a:t>Hay un límite a la intromisión legítima de la opinión colectiva en la independencia del individuo.</a:t>
          </a:r>
          <a:endParaRPr lang="es-CL" sz="1700" kern="1200"/>
        </a:p>
      </dsp:txBody>
      <dsp:txXfrm rot="-5400000">
        <a:off x="2962656" y="2973223"/>
        <a:ext cx="5169295" cy="1805058"/>
      </dsp:txXfrm>
    </dsp:sp>
    <dsp:sp modelId="{CE928AA4-7530-4A61-B429-1FCFBE9C13C0}">
      <dsp:nvSpPr>
        <dsp:cNvPr id="0" name=""/>
        <dsp:cNvSpPr/>
      </dsp:nvSpPr>
      <dsp:spPr>
        <a:xfrm>
          <a:off x="0" y="2625530"/>
          <a:ext cx="2962656" cy="2500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100" kern="1200" smtClean="0"/>
            <a:t>No se trata de un problema filosófico de la libertad individual sino social o civil: </a:t>
          </a:r>
          <a:endParaRPr lang="es-CL" sz="2100" kern="1200"/>
        </a:p>
      </dsp:txBody>
      <dsp:txXfrm>
        <a:off x="122062" y="2747592"/>
        <a:ext cx="2718532" cy="22563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D0311B-2065-4348-A06F-20C139E3B064}">
      <dsp:nvSpPr>
        <dsp:cNvPr id="0" name=""/>
        <dsp:cNvSpPr/>
      </dsp:nvSpPr>
      <dsp:spPr>
        <a:xfrm>
          <a:off x="0" y="2731658"/>
          <a:ext cx="8229600" cy="17922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kern="1200" smtClean="0"/>
            <a:t>opinión moral dominante se articula por capricho (se valora la dimensión subjetiva contra la idea de utilidad?): </a:t>
          </a:r>
          <a:endParaRPr lang="es-CL" sz="2200" kern="1200"/>
        </a:p>
      </dsp:txBody>
      <dsp:txXfrm>
        <a:off x="0" y="2731658"/>
        <a:ext cx="8229600" cy="967822"/>
      </dsp:txXfrm>
    </dsp:sp>
    <dsp:sp modelId="{5054DD10-5C9E-4291-A386-FC6273DD6178}">
      <dsp:nvSpPr>
        <dsp:cNvPr id="0" name=""/>
        <dsp:cNvSpPr/>
      </dsp:nvSpPr>
      <dsp:spPr>
        <a:xfrm>
          <a:off x="4018" y="3663635"/>
          <a:ext cx="2740521" cy="8244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600" kern="1200" smtClean="0"/>
            <a:t>Es irreflexiva (la democracia no requiere que la personas fundamenten sus decisiones).</a:t>
          </a:r>
          <a:endParaRPr lang="es-CL" sz="1600" kern="1200"/>
        </a:p>
      </dsp:txBody>
      <dsp:txXfrm>
        <a:off x="4018" y="3663635"/>
        <a:ext cx="2740521" cy="824441"/>
      </dsp:txXfrm>
    </dsp:sp>
    <dsp:sp modelId="{C279B215-1B16-4E76-BC4F-32DF154C44AC}">
      <dsp:nvSpPr>
        <dsp:cNvPr id="0" name=""/>
        <dsp:cNvSpPr/>
      </dsp:nvSpPr>
      <dsp:spPr>
        <a:xfrm>
          <a:off x="2744539" y="3663635"/>
          <a:ext cx="2740521" cy="8244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600" kern="1200" smtClean="0"/>
            <a:t>Se encuentra fundada en la costumbre y tradición (religión?)</a:t>
          </a:r>
          <a:endParaRPr lang="es-CL" sz="1600" kern="1200"/>
        </a:p>
      </dsp:txBody>
      <dsp:txXfrm>
        <a:off x="2744539" y="3663635"/>
        <a:ext cx="2740521" cy="824441"/>
      </dsp:txXfrm>
    </dsp:sp>
    <dsp:sp modelId="{7907A1C1-B9C4-4FE2-81B8-BE87F6F430BD}">
      <dsp:nvSpPr>
        <dsp:cNvPr id="0" name=""/>
        <dsp:cNvSpPr/>
      </dsp:nvSpPr>
      <dsp:spPr>
        <a:xfrm>
          <a:off x="5485060" y="3663635"/>
          <a:ext cx="2740521" cy="8244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600" kern="1200" smtClean="0"/>
            <a:t>Clases ascendentes.</a:t>
          </a:r>
          <a:endParaRPr lang="es-CL" sz="1600" kern="1200"/>
        </a:p>
      </dsp:txBody>
      <dsp:txXfrm>
        <a:off x="5485060" y="3663635"/>
        <a:ext cx="2740521" cy="824441"/>
      </dsp:txXfrm>
    </dsp:sp>
    <dsp:sp modelId="{C236B130-B542-455A-9362-20A74A0CD2C0}">
      <dsp:nvSpPr>
        <dsp:cNvPr id="0" name=""/>
        <dsp:cNvSpPr/>
      </dsp:nvSpPr>
      <dsp:spPr>
        <a:xfrm rot="10800000">
          <a:off x="0" y="2040"/>
          <a:ext cx="8229600" cy="275650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200" kern="1200" smtClean="0"/>
            <a:t>Para la mayoría de las personas, sus preferencias, apoyadas por las preferencias de otras, constituyen  razones que ellas entienden perfectamente satisfactorias. </a:t>
          </a:r>
          <a:endParaRPr lang="es-CL" sz="2200" kern="1200"/>
        </a:p>
      </dsp:txBody>
      <dsp:txXfrm rot="10800000">
        <a:off x="0" y="2040"/>
        <a:ext cx="8229600" cy="17910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21CD7F-2F41-4E3F-993F-B43F2DE14CF6}">
      <dsp:nvSpPr>
        <dsp:cNvPr id="0" name=""/>
        <dsp:cNvSpPr/>
      </dsp:nvSpPr>
      <dsp:spPr>
        <a:xfrm>
          <a:off x="1562642" y="0"/>
          <a:ext cx="5233665" cy="5233665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99D4FB-A38B-4AD4-B03C-81C9856A42AC}">
      <dsp:nvSpPr>
        <dsp:cNvPr id="0" name=""/>
        <dsp:cNvSpPr/>
      </dsp:nvSpPr>
      <dsp:spPr>
        <a:xfrm>
          <a:off x="4179475" y="526177"/>
          <a:ext cx="3401882" cy="123890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300" kern="1200" smtClean="0"/>
            <a:t>Mill aspira a formular un principio de libertad apropiado para la nueva e inminente sociedad democrática. </a:t>
          </a:r>
          <a:endParaRPr lang="es-CL" sz="1300" kern="1200"/>
        </a:p>
      </dsp:txBody>
      <dsp:txXfrm>
        <a:off x="4239953" y="586655"/>
        <a:ext cx="3280926" cy="1117950"/>
      </dsp:txXfrm>
    </dsp:sp>
    <dsp:sp modelId="{5C9EA895-180F-4CC8-AB7C-74BC21A77060}">
      <dsp:nvSpPr>
        <dsp:cNvPr id="0" name=""/>
        <dsp:cNvSpPr/>
      </dsp:nvSpPr>
      <dsp:spPr>
        <a:xfrm>
          <a:off x="4179475" y="1919947"/>
          <a:ext cx="3401882" cy="123890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300" kern="1200" smtClean="0"/>
            <a:t>Este ppio regiría el debate político público del ajuste entre normas sociales y la independencia individual.</a:t>
          </a:r>
          <a:endParaRPr lang="es-CL" sz="1300" kern="1200"/>
        </a:p>
      </dsp:txBody>
      <dsp:txXfrm>
        <a:off x="4239953" y="1980425"/>
        <a:ext cx="3280926" cy="1117950"/>
      </dsp:txXfrm>
    </dsp:sp>
    <dsp:sp modelId="{6128BE22-F9B4-40C8-A2CF-BE9E101C901B}">
      <dsp:nvSpPr>
        <dsp:cNvPr id="0" name=""/>
        <dsp:cNvSpPr/>
      </dsp:nvSpPr>
      <dsp:spPr>
        <a:xfrm>
          <a:off x="4179475" y="3313717"/>
          <a:ext cx="3401882" cy="123890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300" kern="1200" smtClean="0"/>
            <a:t>De esta manera pretende levantar una “fuerte barrera de convicción moral”, basada en la razón (argumentos razonados=fundados sobre el ppio de libertad) I, 9-13 conectados a su vez con su concepción de la utilidad. </a:t>
          </a:r>
          <a:endParaRPr lang="es-CL" sz="1300" kern="1200"/>
        </a:p>
      </dsp:txBody>
      <dsp:txXfrm>
        <a:off x="4239953" y="3374195"/>
        <a:ext cx="3280926" cy="11179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550EFF-1426-407F-A58B-9156DED9C76A}">
      <dsp:nvSpPr>
        <dsp:cNvPr id="0" name=""/>
        <dsp:cNvSpPr/>
      </dsp:nvSpPr>
      <dsp:spPr>
        <a:xfrm>
          <a:off x="951420" y="2433"/>
          <a:ext cx="3017149" cy="15085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kern="1200" smtClean="0"/>
            <a:t>El principio de libertad no es un ppio fundamental, está subordinado a la utilidad y ha de ser justificado en términos de este último (I, 11) </a:t>
          </a:r>
          <a:endParaRPr lang="es-CL" sz="1500" kern="1200"/>
        </a:p>
      </dsp:txBody>
      <dsp:txXfrm>
        <a:off x="995605" y="46618"/>
        <a:ext cx="2928779" cy="1420204"/>
      </dsp:txXfrm>
    </dsp:sp>
    <dsp:sp modelId="{0FA4BAD9-BD31-4212-A68F-1BD2F3F186A3}">
      <dsp:nvSpPr>
        <dsp:cNvPr id="0" name=""/>
        <dsp:cNvSpPr/>
      </dsp:nvSpPr>
      <dsp:spPr>
        <a:xfrm>
          <a:off x="951420" y="1737294"/>
          <a:ext cx="3017149" cy="15085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kern="1200" smtClean="0"/>
            <a:t>No define el principio sino que enumera ciertas libertades que lo comprenderían:</a:t>
          </a:r>
          <a:endParaRPr lang="es-CL" sz="1500" kern="1200"/>
        </a:p>
      </dsp:txBody>
      <dsp:txXfrm>
        <a:off x="995605" y="1781479"/>
        <a:ext cx="2928779" cy="1420204"/>
      </dsp:txXfrm>
    </dsp:sp>
    <dsp:sp modelId="{395B67E4-62BF-4138-B4E2-C90166237716}">
      <dsp:nvSpPr>
        <dsp:cNvPr id="0" name=""/>
        <dsp:cNvSpPr/>
      </dsp:nvSpPr>
      <dsp:spPr>
        <a:xfrm rot="18289469">
          <a:off x="3515324" y="1596904"/>
          <a:ext cx="2113351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113351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700" kern="1200"/>
        </a:p>
      </dsp:txBody>
      <dsp:txXfrm>
        <a:off x="4519166" y="1571317"/>
        <a:ext cx="105667" cy="105667"/>
      </dsp:txXfrm>
    </dsp:sp>
    <dsp:sp modelId="{35E91CD4-374B-4C4E-8C4D-C41E4C17874C}">
      <dsp:nvSpPr>
        <dsp:cNvPr id="0" name=""/>
        <dsp:cNvSpPr/>
      </dsp:nvSpPr>
      <dsp:spPr>
        <a:xfrm>
          <a:off x="5175429" y="2433"/>
          <a:ext cx="3017149" cy="15085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kern="1200" smtClean="0"/>
            <a:t>Las que abarcan el ámbito interno (libertad de conciencia, libertad de pensar y sentir y la libertad de opinión y de parecer sobre todos los temas). La libertad de expresión resulta inseparable de las anteriores.</a:t>
          </a:r>
          <a:endParaRPr lang="es-CL" sz="1500" kern="1200"/>
        </a:p>
      </dsp:txBody>
      <dsp:txXfrm>
        <a:off x="5219614" y="46618"/>
        <a:ext cx="2928779" cy="1420204"/>
      </dsp:txXfrm>
    </dsp:sp>
    <dsp:sp modelId="{DDE7AA56-893A-49E9-BE15-1BF0586CA8A3}">
      <dsp:nvSpPr>
        <dsp:cNvPr id="0" name=""/>
        <dsp:cNvSpPr/>
      </dsp:nvSpPr>
      <dsp:spPr>
        <a:xfrm>
          <a:off x="3968570" y="2464335"/>
          <a:ext cx="1206859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206859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500" kern="1200"/>
        </a:p>
      </dsp:txBody>
      <dsp:txXfrm>
        <a:off x="4541828" y="2461410"/>
        <a:ext cx="60342" cy="60342"/>
      </dsp:txXfrm>
    </dsp:sp>
    <dsp:sp modelId="{54DD89C9-B19A-4CA9-9B4D-9311D47D2572}">
      <dsp:nvSpPr>
        <dsp:cNvPr id="0" name=""/>
        <dsp:cNvSpPr/>
      </dsp:nvSpPr>
      <dsp:spPr>
        <a:xfrm>
          <a:off x="5175429" y="1737294"/>
          <a:ext cx="3017149" cy="15085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kern="1200" dirty="0" smtClean="0"/>
            <a:t>Libertad de gusto y ocupación (planificar nuestras vidas según nuestra forma de ser, sin otro limite que no lesionar los intereses legítimos  de otras personas).</a:t>
          </a:r>
          <a:endParaRPr lang="es-CL" sz="1500" kern="1200" dirty="0"/>
        </a:p>
      </dsp:txBody>
      <dsp:txXfrm>
        <a:off x="5219614" y="1781479"/>
        <a:ext cx="2928779" cy="1420204"/>
      </dsp:txXfrm>
    </dsp:sp>
    <dsp:sp modelId="{9BC2738A-FE49-47B7-9295-43BE7C08D1F1}">
      <dsp:nvSpPr>
        <dsp:cNvPr id="0" name=""/>
        <dsp:cNvSpPr/>
      </dsp:nvSpPr>
      <dsp:spPr>
        <a:xfrm rot="3310531">
          <a:off x="3515324" y="3331765"/>
          <a:ext cx="2113351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113351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L" sz="700" kern="1200"/>
        </a:p>
      </dsp:txBody>
      <dsp:txXfrm>
        <a:off x="4519166" y="3306178"/>
        <a:ext cx="105667" cy="105667"/>
      </dsp:txXfrm>
    </dsp:sp>
    <dsp:sp modelId="{B4E57B9F-D28E-47BD-A7A0-88A354AC0D00}">
      <dsp:nvSpPr>
        <dsp:cNvPr id="0" name=""/>
        <dsp:cNvSpPr/>
      </dsp:nvSpPr>
      <dsp:spPr>
        <a:xfrm>
          <a:off x="5175429" y="3472155"/>
          <a:ext cx="3017149" cy="15085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500" kern="1200" smtClean="0"/>
            <a:t>Libertad de asociarse (I, 12)</a:t>
          </a:r>
          <a:endParaRPr lang="es-CL" sz="1500" kern="1200"/>
        </a:p>
      </dsp:txBody>
      <dsp:txXfrm>
        <a:off x="5219614" y="3516340"/>
        <a:ext cx="2928779" cy="142020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D2DAA1-8E4B-4F24-BC4F-3384965F1B8D}">
      <dsp:nvSpPr>
        <dsp:cNvPr id="0" name=""/>
        <dsp:cNvSpPr/>
      </dsp:nvSpPr>
      <dsp:spPr>
        <a:xfrm>
          <a:off x="1902232" y="793"/>
          <a:ext cx="4910909" cy="24554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300" kern="1200" smtClean="0"/>
            <a:t>La sociedad, a través de sus leyes y de la presión moral de la opinión común, </a:t>
          </a:r>
          <a:r>
            <a:rPr lang="es-CL" sz="2300" u="sng" kern="1200" smtClean="0"/>
            <a:t>no debe interferir en las creencias ni en la conducta de los individuos a menos que éstas lesionen los intereses legítimos</a:t>
          </a:r>
          <a:r>
            <a:rPr lang="es-CL" sz="2300" kern="1200" smtClean="0"/>
            <a:t>, o los derechos (morales) de otra persona. </a:t>
          </a:r>
          <a:endParaRPr lang="es-CL" sz="2300" kern="1200"/>
        </a:p>
      </dsp:txBody>
      <dsp:txXfrm>
        <a:off x="1974150" y="72711"/>
        <a:ext cx="4767073" cy="2311618"/>
      </dsp:txXfrm>
    </dsp:sp>
    <dsp:sp modelId="{20FF0E3B-CBBD-43E6-AF67-855D2060BE65}">
      <dsp:nvSpPr>
        <dsp:cNvPr id="0" name=""/>
        <dsp:cNvSpPr/>
      </dsp:nvSpPr>
      <dsp:spPr>
        <a:xfrm>
          <a:off x="2393323" y="2456248"/>
          <a:ext cx="491090" cy="1841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1591"/>
              </a:lnTo>
              <a:lnTo>
                <a:pt x="491090" y="18415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15C964-7649-48BA-AD30-677DB97846F5}">
      <dsp:nvSpPr>
        <dsp:cNvPr id="0" name=""/>
        <dsp:cNvSpPr/>
      </dsp:nvSpPr>
      <dsp:spPr>
        <a:xfrm>
          <a:off x="2884414" y="3070111"/>
          <a:ext cx="3928727" cy="24554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kern="1200" smtClean="0"/>
            <a:t>Se excluyen tres tipos de razonamientos que generaría coerción de la sociedad sobre los individuos:</a:t>
          </a:r>
          <a:endParaRPr lang="es-CL" sz="18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400" kern="1200" smtClean="0"/>
            <a:t>Los paternalistas</a:t>
          </a:r>
          <a:endParaRPr lang="es-CL" sz="14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400" kern="1200" smtClean="0"/>
            <a:t>Razones de excelencia y los ideales de perfección humana.</a:t>
          </a:r>
          <a:endParaRPr lang="es-CL" sz="14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CL" sz="1400" kern="1200" smtClean="0"/>
            <a:t>Los motivos de agrado o desagrado (sin fundamento racional)</a:t>
          </a:r>
          <a:endParaRPr lang="es-CL" sz="1400" kern="1200"/>
        </a:p>
      </dsp:txBody>
      <dsp:txXfrm>
        <a:off x="2956332" y="3142029"/>
        <a:ext cx="3784891" cy="231161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1108E1-A8AA-4AE6-B702-4A6DEAC83360}">
      <dsp:nvSpPr>
        <dsp:cNvPr id="0" name=""/>
        <dsp:cNvSpPr/>
      </dsp:nvSpPr>
      <dsp:spPr>
        <a:xfrm>
          <a:off x="1583233" y="756"/>
          <a:ext cx="5063132" cy="25315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600" kern="1200" smtClean="0"/>
            <a:t>Si ciertos tipos de ideas y acciones individuales lesionan los intereses legítimos y los derechos morales de otras personas, el debate público podría </a:t>
          </a:r>
          <a:r>
            <a:rPr lang="es-CL" sz="2600" u="sng" kern="1200" smtClean="0"/>
            <a:t>abordar apropiadamente la posibilidad de restringirlas.</a:t>
          </a:r>
          <a:endParaRPr lang="es-CL" sz="2600" kern="1200"/>
        </a:p>
      </dsp:txBody>
      <dsp:txXfrm>
        <a:off x="1657380" y="74903"/>
        <a:ext cx="4914838" cy="2383272"/>
      </dsp:txXfrm>
    </dsp:sp>
    <dsp:sp modelId="{8173FCBB-2C10-47BC-8829-044BF2D95893}">
      <dsp:nvSpPr>
        <dsp:cNvPr id="0" name=""/>
        <dsp:cNvSpPr/>
      </dsp:nvSpPr>
      <dsp:spPr>
        <a:xfrm>
          <a:off x="2089546" y="2532323"/>
          <a:ext cx="506313" cy="18986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8674"/>
              </a:lnTo>
              <a:lnTo>
                <a:pt x="506313" y="18986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B7067C-DF0D-434E-8BB6-ACBF9059ABF4}">
      <dsp:nvSpPr>
        <dsp:cNvPr id="0" name=""/>
        <dsp:cNvSpPr/>
      </dsp:nvSpPr>
      <dsp:spPr>
        <a:xfrm>
          <a:off x="2595860" y="3165214"/>
          <a:ext cx="4050506" cy="25315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4000" kern="1200" smtClean="0"/>
            <a:t>las cuestión tiene que ser zanjada a partir de méritos o deméritos.</a:t>
          </a:r>
          <a:endParaRPr lang="es-CL" sz="4000" kern="1200"/>
        </a:p>
      </dsp:txBody>
      <dsp:txXfrm>
        <a:off x="2670007" y="3239361"/>
        <a:ext cx="3902212" cy="238327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202369-17A0-4C8A-831D-443D3A64E9FC}" type="datetimeFigureOut">
              <a:rPr lang="es-CL" smtClean="0"/>
              <a:t>11-05-2021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9A4101-43E6-4074-B580-19E69390E6D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47237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66F174-BA93-45FB-AD82-F46E3DD2D211}" type="slidenum">
              <a:rPr lang="es-CL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s-C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013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2563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L" dirty="0" smtClean="0"/>
          </a:p>
        </p:txBody>
      </p:sp>
      <p:sp>
        <p:nvSpPr>
          <p:cNvPr id="3225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58E3EAC-65E7-4861-A345-F28E5E9A6BC2}" type="slidenum">
              <a:rPr lang="es-CL">
                <a:solidFill>
                  <a:prstClr val="black"/>
                </a:solidFill>
              </a:rPr>
              <a:pPr eaLnBrk="1" hangingPunct="1"/>
              <a:t>2</a:t>
            </a:fld>
            <a:endParaRPr lang="es-C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502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358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L" dirty="0" smtClean="0"/>
          </a:p>
        </p:txBody>
      </p:sp>
      <p:sp>
        <p:nvSpPr>
          <p:cNvPr id="3235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BAB7DB5-402E-4036-AD1D-BED1CEFD1F39}" type="slidenum">
              <a:rPr lang="es-CL">
                <a:solidFill>
                  <a:prstClr val="black"/>
                </a:solidFill>
              </a:rPr>
              <a:pPr eaLnBrk="1" hangingPunct="1"/>
              <a:t>3</a:t>
            </a:fld>
            <a:endParaRPr lang="es-C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4571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66F174-BA93-45FB-AD82-F46E3DD2D211}" type="slidenum">
              <a:rPr lang="es-CL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s-C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912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461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L" dirty="0" smtClean="0"/>
          </a:p>
        </p:txBody>
      </p:sp>
      <p:sp>
        <p:nvSpPr>
          <p:cNvPr id="3246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EE22393-2A7B-4F2E-9094-90277957A4BF}" type="slidenum">
              <a:rPr lang="es-CL">
                <a:solidFill>
                  <a:prstClr val="black"/>
                </a:solidFill>
              </a:rPr>
              <a:pPr eaLnBrk="1" hangingPunct="1"/>
              <a:t>5</a:t>
            </a:fld>
            <a:endParaRPr lang="es-C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6274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563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L" dirty="0" smtClean="0"/>
          </a:p>
        </p:txBody>
      </p:sp>
      <p:sp>
        <p:nvSpPr>
          <p:cNvPr id="3256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32D8DC8-6A74-427F-8D8A-55A530DA86C7}" type="slidenum">
              <a:rPr lang="es-CL">
                <a:solidFill>
                  <a:prstClr val="black"/>
                </a:solidFill>
              </a:rPr>
              <a:pPr eaLnBrk="1" hangingPunct="1"/>
              <a:t>6</a:t>
            </a:fld>
            <a:endParaRPr lang="es-C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7430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66F174-BA93-45FB-AD82-F46E3DD2D211}" type="slidenum">
              <a:rPr lang="es-CL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s-C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7001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66F174-BA93-45FB-AD82-F46E3DD2D211}" type="slidenum">
              <a:rPr lang="es-CL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s-C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003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BB402A-232C-4AA2-8410-AE56D671752B}" type="datetimeFigureOut">
              <a:rPr lang="es-CL" smtClean="0">
                <a:solidFill>
                  <a:srgbClr val="575F6D"/>
                </a:solidFill>
              </a:rPr>
              <a:pPr>
                <a:defRPr/>
              </a:pPr>
              <a:t>11-05-2021</a:t>
            </a:fld>
            <a:endParaRPr lang="es-CL">
              <a:solidFill>
                <a:srgbClr val="575F6D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>
              <a:solidFill>
                <a:srgbClr val="575F6D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99CE1E-367A-4BB2-9641-E99DA2F1B054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36898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562E9C-564C-41B6-BE65-1B79C53E0B31}" type="datetimeFigureOut">
              <a:rPr lang="es-CL" smtClean="0">
                <a:solidFill>
                  <a:srgbClr val="575F6D"/>
                </a:solidFill>
              </a:rPr>
              <a:pPr>
                <a:defRPr/>
              </a:pPr>
              <a:t>11-05-2021</a:t>
            </a:fld>
            <a:endParaRPr lang="es-CL">
              <a:solidFill>
                <a:srgbClr val="575F6D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>
              <a:solidFill>
                <a:srgbClr val="575F6D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3F746D-5FBE-4D1C-A664-782756B9D5FE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08737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84D3A5-59C5-4F24-BF93-D29F7FF1FF58}" type="datetimeFigureOut">
              <a:rPr lang="es-CL" smtClean="0">
                <a:solidFill>
                  <a:srgbClr val="575F6D"/>
                </a:solidFill>
              </a:rPr>
              <a:pPr>
                <a:defRPr/>
              </a:pPr>
              <a:t>11-05-2021</a:t>
            </a:fld>
            <a:endParaRPr lang="es-CL">
              <a:solidFill>
                <a:srgbClr val="575F6D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>
              <a:solidFill>
                <a:srgbClr val="575F6D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FF2EDA-7A5D-4162-B7FD-7282C303570B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92059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AD4909-49BD-4276-89B6-611C484C62A9}" type="datetimeFigureOut">
              <a:rPr lang="es-CL" smtClean="0">
                <a:solidFill>
                  <a:srgbClr val="575F6D"/>
                </a:solidFill>
              </a:rPr>
              <a:pPr>
                <a:defRPr/>
              </a:pPr>
              <a:t>11-05-2021</a:t>
            </a:fld>
            <a:endParaRPr lang="es-CL">
              <a:solidFill>
                <a:srgbClr val="575F6D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>
              <a:solidFill>
                <a:srgbClr val="575F6D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7EB6D7-41B6-4DD9-8444-7011E760FBED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06858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38B2D0-0A3C-4AC8-A6B7-4387B649E79A}" type="datetimeFigureOut">
              <a:rPr lang="es-CL" smtClean="0">
                <a:solidFill>
                  <a:srgbClr val="FFF39D"/>
                </a:solidFill>
              </a:rPr>
              <a:pPr>
                <a:defRPr/>
              </a:pPr>
              <a:t>11-05-2021</a:t>
            </a:fld>
            <a:endParaRPr lang="es-CL">
              <a:solidFill>
                <a:srgbClr val="FFF39D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>
              <a:solidFill>
                <a:srgbClr val="FFF39D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E325C5-D37E-4D6A-B6B4-C4C494A70841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62936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7388A3-BB86-4771-A2C0-ABE6CA32D6EA}" type="datetimeFigureOut">
              <a:rPr lang="es-CL" smtClean="0">
                <a:solidFill>
                  <a:srgbClr val="575F6D"/>
                </a:solidFill>
              </a:rPr>
              <a:pPr>
                <a:defRPr/>
              </a:pPr>
              <a:t>11-05-2021</a:t>
            </a:fld>
            <a:endParaRPr lang="es-CL">
              <a:solidFill>
                <a:srgbClr val="575F6D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>
              <a:solidFill>
                <a:srgbClr val="575F6D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591D0E-D1DD-457D-BA3D-A7F29B541BB4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148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BC2BC2-834A-4404-84C7-DDA755A1AAA2}" type="datetimeFigureOut">
              <a:rPr lang="es-CL" smtClean="0">
                <a:solidFill>
                  <a:srgbClr val="575F6D"/>
                </a:solidFill>
              </a:rPr>
              <a:pPr>
                <a:defRPr/>
              </a:pPr>
              <a:t>11-05-2021</a:t>
            </a:fld>
            <a:endParaRPr lang="es-CL">
              <a:solidFill>
                <a:srgbClr val="575F6D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>
              <a:solidFill>
                <a:srgbClr val="575F6D"/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152871-4313-4197-B151-468379CA5FA3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00516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02CD45-CAE9-4D09-A1B8-8CC8246E30E2}" type="datetimeFigureOut">
              <a:rPr lang="es-CL" smtClean="0">
                <a:solidFill>
                  <a:srgbClr val="575F6D"/>
                </a:solidFill>
              </a:rPr>
              <a:pPr>
                <a:defRPr/>
              </a:pPr>
              <a:t>11-05-2021</a:t>
            </a:fld>
            <a:endParaRPr lang="es-CL">
              <a:solidFill>
                <a:srgbClr val="575F6D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>
              <a:solidFill>
                <a:srgbClr val="575F6D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82AA27-CF6F-4BEB-B039-E13E7E990C9C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06923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45B3C0-3574-4D63-8AC4-C6E1427617E1}" type="datetimeFigureOut">
              <a:rPr lang="es-CL" smtClean="0">
                <a:solidFill>
                  <a:srgbClr val="575F6D"/>
                </a:solidFill>
              </a:rPr>
              <a:pPr>
                <a:defRPr/>
              </a:pPr>
              <a:t>11-05-2021</a:t>
            </a:fld>
            <a:endParaRPr lang="es-CL">
              <a:solidFill>
                <a:srgbClr val="575F6D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>
              <a:solidFill>
                <a:srgbClr val="575F6D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8AF71-F805-4D8D-95AE-919A03D3468B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916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12EBF9-54B5-4ACC-9FA2-AB5843D57A5F}" type="datetimeFigureOut">
              <a:rPr lang="es-CL" smtClean="0">
                <a:solidFill>
                  <a:srgbClr val="575F6D"/>
                </a:solidFill>
              </a:rPr>
              <a:pPr>
                <a:defRPr/>
              </a:pPr>
              <a:t>11-05-2021</a:t>
            </a:fld>
            <a:endParaRPr lang="es-CL">
              <a:solidFill>
                <a:srgbClr val="575F6D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>
              <a:solidFill>
                <a:srgbClr val="575F6D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1ABEB9-D6D4-4A00-BDD9-B18EA047AC7F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5441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1BA81F-E0A4-4216-BB83-5B2B1146D3DF}" type="datetimeFigureOut">
              <a:rPr lang="es-CL" smtClean="0">
                <a:solidFill>
                  <a:srgbClr val="575F6D"/>
                </a:solidFill>
              </a:rPr>
              <a:pPr>
                <a:defRPr/>
              </a:pPr>
              <a:t>11-05-2021</a:t>
            </a:fld>
            <a:endParaRPr lang="es-CL">
              <a:solidFill>
                <a:srgbClr val="575F6D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CL">
              <a:solidFill>
                <a:srgbClr val="575F6D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2E64B0-391A-482F-8CAE-E2B9A42989E3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0434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6CB207-96AB-4D20-8F1D-FA89AAD9D843}" type="datetimeFigureOut">
              <a:rPr lang="es-CL" smtClean="0">
                <a:solidFill>
                  <a:srgbClr val="575F6D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11-05-2021</a:t>
            </a:fld>
            <a:endParaRPr lang="es-CL">
              <a:solidFill>
                <a:srgbClr val="575F6D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CL">
              <a:solidFill>
                <a:srgbClr val="575F6D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E3AF5D-55B1-4851-9C08-7738A8683AB6}" type="slidenum">
              <a:rPr lang="es-C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7883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mtClean="0"/>
              <a:t>Mill III</a:t>
            </a:r>
            <a:endParaRPr lang="es-CL" smtClean="0"/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202648848"/>
              </p:ext>
            </p:extLst>
          </p:nvPr>
        </p:nvGraphicFramePr>
        <p:xfrm>
          <a:off x="755576" y="4293096"/>
          <a:ext cx="8031237" cy="2082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46805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CL" sz="3200" smtClean="0"/>
              <a:t>El problema de sobre la libertad</a:t>
            </a:r>
          </a:p>
        </p:txBody>
      </p:sp>
      <p:graphicFrame>
        <p:nvGraphicFramePr>
          <p:cNvPr id="2" name="1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7760895"/>
              </p:ext>
            </p:extLst>
          </p:nvPr>
        </p:nvGraphicFramePr>
        <p:xfrm>
          <a:off x="457200" y="1000125"/>
          <a:ext cx="8229600" cy="5126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57652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s-CL" dirty="0" smtClean="0"/>
              <a:t>Cómo se ejerce la tiranía de la mayoría</a:t>
            </a:r>
            <a:endParaRPr lang="es-CL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120002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03287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16632"/>
            <a:ext cx="8403704" cy="122413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s-CL" dirty="0" smtClean="0"/>
              <a:t>La libertad como un principio de razón pública</a:t>
            </a:r>
            <a:endParaRPr lang="es-CL" dirty="0"/>
          </a:p>
        </p:txBody>
      </p:sp>
      <p:graphicFrame>
        <p:nvGraphicFramePr>
          <p:cNvPr id="3" name="2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8514473"/>
              </p:ext>
            </p:extLst>
          </p:nvPr>
        </p:nvGraphicFramePr>
        <p:xfrm>
          <a:off x="0" y="1484784"/>
          <a:ext cx="9144000" cy="52336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551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CL" sz="3200" dirty="0" smtClean="0"/>
              <a:t>Comentario Preliminares al Principio de libertad</a:t>
            </a:r>
          </a:p>
        </p:txBody>
      </p:sp>
      <p:graphicFrame>
        <p:nvGraphicFramePr>
          <p:cNvPr id="2" name="1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8306454"/>
              </p:ext>
            </p:extLst>
          </p:nvPr>
        </p:nvGraphicFramePr>
        <p:xfrm>
          <a:off x="0" y="1143000"/>
          <a:ext cx="9144000" cy="4983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96948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CL" sz="3200" dirty="0" smtClean="0"/>
              <a:t>Enunciación del principio de </a:t>
            </a:r>
            <a:r>
              <a:rPr lang="es-CL" sz="3200" dirty="0" err="1" smtClean="0"/>
              <a:t>Mill</a:t>
            </a:r>
            <a:endParaRPr lang="es-CL" sz="3200" dirty="0" smtClean="0"/>
          </a:p>
        </p:txBody>
      </p:sp>
      <p:graphicFrame>
        <p:nvGraphicFramePr>
          <p:cNvPr id="2" name="1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7864509"/>
              </p:ext>
            </p:extLst>
          </p:nvPr>
        </p:nvGraphicFramePr>
        <p:xfrm>
          <a:off x="142875" y="1143000"/>
          <a:ext cx="8715375" cy="5526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61994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2230733"/>
              </p:ext>
            </p:extLst>
          </p:nvPr>
        </p:nvGraphicFramePr>
        <p:xfrm>
          <a:off x="457200" y="428625"/>
          <a:ext cx="8229600" cy="5697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4521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mtClean="0"/>
              <a:t>Mill IV</a:t>
            </a:r>
            <a:endParaRPr lang="es-CL" smtClean="0"/>
          </a:p>
        </p:txBody>
      </p:sp>
      <p:graphicFrame>
        <p:nvGraphicFramePr>
          <p:cNvPr id="2" name="1 Diagrama"/>
          <p:cNvGraphicFramePr/>
          <p:nvPr/>
        </p:nvGraphicFramePr>
        <p:xfrm>
          <a:off x="1371600" y="3886200"/>
          <a:ext cx="6400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985849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594</Words>
  <Application>Microsoft Office PowerPoint</Application>
  <PresentationFormat>Presentación en pantalla (4:3)</PresentationFormat>
  <Paragraphs>45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de Office</vt:lpstr>
      <vt:lpstr>Mill III</vt:lpstr>
      <vt:lpstr>El problema de sobre la libertad</vt:lpstr>
      <vt:lpstr>Cómo se ejerce la tiranía de la mayoría</vt:lpstr>
      <vt:lpstr>La libertad como un principio de razón pública</vt:lpstr>
      <vt:lpstr>Comentario Preliminares al Principio de libertad</vt:lpstr>
      <vt:lpstr>Enunciación del principio de Mill</vt:lpstr>
      <vt:lpstr>Presentación de PowerPoint</vt:lpstr>
      <vt:lpstr>Mill IV</vt:lpstr>
    </vt:vector>
  </TitlesOfParts>
  <Company>U. de Chile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 III</dc:title>
  <dc:creator>Francisco Soto - Acad. Doctorado</dc:creator>
  <cp:lastModifiedBy>Francisco Soto</cp:lastModifiedBy>
  <cp:revision>11</cp:revision>
  <dcterms:created xsi:type="dcterms:W3CDTF">2013-07-18T14:28:25Z</dcterms:created>
  <dcterms:modified xsi:type="dcterms:W3CDTF">2021-05-11T20:37:13Z</dcterms:modified>
</cp:coreProperties>
</file>