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6"/>
  </p:normalViewPr>
  <p:slideViewPr>
    <p:cSldViewPr snapToGrid="0" snapToObjects="1">
      <p:cViewPr varScale="1">
        <p:scale>
          <a:sx n="111" d="100"/>
          <a:sy n="111" d="100"/>
        </p:scale>
        <p:origin x="5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D7283-7DCF-D640-BFFC-B1E983B26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8AFE4A-7F5E-BF4B-9360-2837C0209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2776A3-DF4B-DB42-B34E-EF2DA2F0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97929B-B8ED-3B44-8B19-E889A0614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9A7879-5AE0-F043-A0A9-931C2E162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093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41B2F-7438-BF46-BFE4-A16D2A0A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4C680B-4A8D-9443-ABCE-16D360D2A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B1B5E9-62AC-A94C-A5D3-164EBE8CC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D1B99F-F049-3D4E-8A2E-7FB5AF42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4B03E9-DF04-C242-B93F-45487169A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92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E79E38-D32C-364E-8E1C-7DFABB738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1C7FEB8-7BBE-5F49-938A-BD7CCC74F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9D7534-90AE-5E4B-B131-320C326D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A23B7-E1C6-0244-B4D4-1A8F09F15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AFCACA-049E-A747-AF00-F31B9C11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596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98594-B827-AF41-B320-FC0D3A0E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CBAE6B-DC93-4547-96A6-CD82430CC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398CEA-4D05-164E-AC7A-9B5410529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B0EA09-04E2-834F-AF58-A45EF74C4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F9184D-1E59-F24B-9918-67EEA19A9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408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A5F87-D4B7-7048-BDC4-E89D3266D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86E651-040F-5740-95D7-48657F558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DCD125-AB2F-BB47-B817-4E4B5AE3A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A1066C-3FF4-7D42-B753-5170B7F7D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06604-38DF-924D-B64C-081F31FA4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48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6CA91-2CE1-A546-B8E1-F469CE20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065A7A-4B59-4243-88DE-58D403B40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CD7E89-F46F-D043-BAB4-4B1A711A2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0EC27B-0024-3149-85CA-BE7FC71E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106462-4C14-9D4B-9534-17057968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3167D3-DF9D-864D-A4C6-11C2FFD5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923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390B5-7F14-B545-AD6C-96954CB45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05AAD5-E5B7-914F-9923-60E0713B9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65DCE9-E172-824F-8AD1-CD0F257C56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2F8CBD-3405-C34C-A092-C50C5A3D8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3B322E-4773-174B-8C33-D611B93E0A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3A9C46A-344A-924E-A829-97CA5E957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0D2A79-2F11-8045-A8FC-C783256AB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E3FC6A-66C9-AE41-88F3-D3ADEE2B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98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5E310-D1D5-E649-8106-5B988D0A0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3493858-BCB1-B340-8402-EAE24B8B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6E27ABE-C855-AB47-8C60-610A8B04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5A2809C-3490-F547-AF9A-EEBF93848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078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5C2B6A-8F47-7644-867A-4E3CA28E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B96992-0D94-574C-98C0-0FB33A07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9AD4B9-A6DB-8E44-9D77-60195E9CF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4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9FB9F-545A-FC47-8A34-3CDCB2A8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48D9BB-00CC-FB43-B646-AA51CAC95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E2EB65-8004-BA46-ADFF-D3D046842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181E85-09EA-0946-9D5C-690CDF3D3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A76C53-47A0-0C4A-8946-33E7A2DC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5AD286-F03E-6348-88B0-DBE87F94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513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4C236-1AD7-954E-A218-DA70857B2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638E1F-6AAA-3543-95DC-2C3E322D3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CBD8FDB-31CD-9F47-B902-C4FB4D7A5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A32B3D-F958-0043-B53A-BFD6AECA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2D8BB8-0D89-B546-BC34-E9879E632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CE22C2-7084-8749-944F-64930D13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9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23606A8-C687-0541-A17A-F46658EB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ED0B80-3DA4-EA42-B738-CEF87D180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802F8F-3506-4E45-B0DF-BA7C97D65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A93B2-7DEA-1A42-8044-493140255078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1EF163-CF32-944D-9BA2-0AAAE19FF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53EB0B-13E6-1448-BB62-0164B57A1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033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"/>
            <a:ext cx="12083970" cy="7060557"/>
          </a:xfrm>
        </p:spPr>
        <p:txBody>
          <a:bodyPr>
            <a:noAutofit/>
          </a:bodyPr>
          <a:lstStyle/>
          <a:p>
            <a:br>
              <a:rPr lang="es-CL" sz="4000" dirty="0">
                <a:latin typeface="Book Antiqua" panose="02040602050305030304" pitchFamily="18" charset="0"/>
              </a:rPr>
            </a:br>
            <a:br>
              <a:rPr lang="es-CL" sz="4000" dirty="0">
                <a:latin typeface="Book Antiqua" panose="02040602050305030304" pitchFamily="18" charset="0"/>
              </a:rPr>
            </a:br>
            <a:br>
              <a:rPr lang="es-CL" sz="4000" dirty="0">
                <a:latin typeface="Book Antiqua" panose="02040602050305030304" pitchFamily="18" charset="0"/>
              </a:rPr>
            </a:br>
            <a:r>
              <a:rPr lang="es-CL" sz="5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4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4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10: Jueves 15 Abril, 2021</a:t>
            </a:r>
            <a:br>
              <a:rPr lang="es-CL" sz="4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br>
              <a:rPr lang="es-CL" sz="3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3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Prof. Francisco Alvarado</a:t>
            </a:r>
            <a:br>
              <a:rPr lang="es-CL" sz="4000" dirty="0">
                <a:latin typeface="Book Antiqua" panose="02040602050305030304" pitchFamily="18" charset="0"/>
              </a:rPr>
            </a:br>
            <a:br>
              <a:rPr lang="es-CL" sz="4000" dirty="0">
                <a:latin typeface="Book Antiqua" panose="02040602050305030304" pitchFamily="18" charset="0"/>
              </a:rPr>
            </a:br>
            <a:br>
              <a:rPr lang="es-CL" sz="4000" dirty="0">
                <a:latin typeface="Book Antiqua" panose="02040602050305030304" pitchFamily="18" charset="0"/>
              </a:rPr>
            </a:br>
            <a:br>
              <a:rPr lang="es-CL" sz="40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br>
              <a:rPr lang="es-CL" sz="40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40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344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1291</TotalTime>
  <Words>26</Words>
  <Application>Microsoft Macintosh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Helvetica</vt:lpstr>
      <vt:lpstr>Tema de Office</vt:lpstr>
      <vt:lpstr>   Contratos  Clase 10: Jueves 15 Abril, 2021  Clase Prof. Francisco Alvarado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Contratos  Clase 8: Viernes 9 Abril, 2021  </dc:title>
  <dc:creator>Microsoft Office User</dc:creator>
  <cp:lastModifiedBy>Microsoft Office User</cp:lastModifiedBy>
  <cp:revision>38</cp:revision>
  <cp:lastPrinted>2021-04-13T12:26:39Z</cp:lastPrinted>
  <dcterms:created xsi:type="dcterms:W3CDTF">2021-04-08T13:36:14Z</dcterms:created>
  <dcterms:modified xsi:type="dcterms:W3CDTF">2021-04-22T17:32:38Z</dcterms:modified>
</cp:coreProperties>
</file>