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60" r:id="rId2"/>
    <p:sldId id="261" r:id="rId3"/>
    <p:sldId id="262" r:id="rId4"/>
    <p:sldId id="263" r:id="rId5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6296"/>
  </p:normalViewPr>
  <p:slideViewPr>
    <p:cSldViewPr snapToGrid="0" snapToObjects="1">
      <p:cViewPr varScale="1">
        <p:scale>
          <a:sx n="111" d="100"/>
          <a:sy n="111" d="100"/>
        </p:scale>
        <p:origin x="53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B7673-DE73-B04F-B3C8-C41EED61CF20}" type="datetimeFigureOut">
              <a:rPr lang="es-CL" smtClean="0"/>
              <a:t>04-05-21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464412-71BB-8540-BCA0-89E84CC8B05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66812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1D7283-7DCF-D640-BFFC-B1E983B263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38AFE4A-7F5E-BF4B-9360-2837C02097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2776A3-DF4B-DB42-B34E-EF2DA2F09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753E-DBBF-7E40-A4D4-E60F463D751F}" type="datetime1">
              <a:rPr lang="es-CL" smtClean="0"/>
              <a:t>04-05-21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697929B-B8ED-3B44-8B19-E889A0614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9A7879-5AE0-F043-A0A9-931C2E162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10934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441B2F-7438-BF46-BFE4-A16D2A0AE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B4C680B-4A8D-9443-ABCE-16D360D2AC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B1B5E9-62AC-A94C-A5D3-164EBE8CC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28BB-48D8-3B41-A467-6653AD4AE8A7}" type="datetime1">
              <a:rPr lang="es-CL" smtClean="0"/>
              <a:t>04-05-21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AD1B99F-F049-3D4E-8A2E-7FB5AF42E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84B03E9-DF04-C242-B93F-45487169A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92921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0E79E38-D32C-364E-8E1C-7DFABB738A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1C7FEB8-7BBE-5F49-938A-BD7CCC74FF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E9D7534-90AE-5E4B-B131-320C326DE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BE174-9116-2740-934F-BB08D03E5B4C}" type="datetime1">
              <a:rPr lang="es-CL" smtClean="0"/>
              <a:t>04-05-21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CDA23B7-E1C6-0244-B4D4-1A8F09F15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FAFCACA-049E-A747-AF00-F31B9C11A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55966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798594-B827-AF41-B320-FC0D3A0E6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1CBAE6B-DC93-4547-96A6-CD82430CC3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B398CEA-4D05-164E-AC7A-9B5410529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85DD4-31FA-5D43-86EB-ED8AC9E13CD8}" type="datetime1">
              <a:rPr lang="es-CL" smtClean="0"/>
              <a:t>04-05-21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AB0EA09-04E2-834F-AF58-A45EF74C4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FF9184D-1E59-F24B-9918-67EEA19A9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04083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7A5F87-D4B7-7048-BDC4-E89D3266DE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286E651-040F-5740-95D7-48657F5586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DCD125-AB2F-BB47-B817-4E4B5AE3A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6293E-F172-3149-8FAA-FF34D1B2C99A}" type="datetime1">
              <a:rPr lang="es-CL" smtClean="0"/>
              <a:t>04-05-21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5A1066C-3FF4-7D42-B753-5170B7F7D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5206604-38DF-924D-B64C-081F31FA4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4484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26CA91-2CE1-A546-B8E1-F469CE20C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065A7A-4B59-4243-88DE-58D403B40A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ECD7E89-F46F-D043-BAB4-4B1A711A2E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10EC27B-0024-3149-85CA-BE7FC71E0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B89DF-188B-2347-AADD-24C5AAB54CC4}" type="datetime1">
              <a:rPr lang="es-CL" smtClean="0"/>
              <a:t>04-05-21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A106462-4C14-9D4B-9534-17057968A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03167D3-DF9D-864D-A4C6-11C2FFD53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49234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9390B5-7F14-B545-AD6C-96954CB45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205AAD5-E5B7-914F-9923-60E0713B94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B65DCE9-E172-824F-8AD1-CD0F257C56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12F8CBD-3405-C34C-A092-C50C5A3D80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03B322E-4773-174B-8C33-D611B93E0A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3A9C46A-344A-924E-A829-97CA5E957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FA13-67B6-6345-9A80-3095C850ED23}" type="datetime1">
              <a:rPr lang="es-CL" smtClean="0"/>
              <a:t>04-05-21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70D2A79-2F11-8045-A8FC-C783256AB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3E3FC6A-66C9-AE41-88F3-D3ADEE2B0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99845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15E310-D1D5-E649-8106-5B988D0A0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3493858-BCB1-B340-8402-EAE24B8BB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ADF9A-5840-7D46-A358-99D54999685B}" type="datetime1">
              <a:rPr lang="es-CL" smtClean="0"/>
              <a:t>04-05-21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6E27ABE-C855-AB47-8C60-610A8B04E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5A2809C-3490-F547-AF9A-EEBF93848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00785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25C2B6A-8F47-7644-867A-4E3CA28EF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A81E0-196D-2347-9B07-BDA36C738328}" type="datetime1">
              <a:rPr lang="es-CL" smtClean="0"/>
              <a:t>04-05-21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EB96992-0D94-574C-98C0-0FB33A076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89AD4B9-A6DB-8E44-9D77-60195E9CF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847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69FB9F-545A-FC47-8A34-3CDCB2A84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48D9BB-00CC-FB43-B646-AA51CAC959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CE2EB65-8004-BA46-ADFF-D3D0468429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9181E85-09EA-0946-9D5C-690CDF3D3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F48F8-BD51-234D-B4C1-53C4450BF2A4}" type="datetime1">
              <a:rPr lang="es-CL" smtClean="0"/>
              <a:t>04-05-21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1A76C53-47A0-0C4A-8946-33E7A2DC4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45AD286-F03E-6348-88B0-DBE87F943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65139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04C236-1AD7-954E-A218-DA70857B2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5638E1F-6AAA-3543-95DC-2C3E322D36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CBD8FDB-31CD-9F47-B902-C4FB4D7A5D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8A32B3D-F958-0043-B53A-BFD6AECAB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E2CDC-88C2-BB49-822F-3CAC49F6C676}" type="datetime1">
              <a:rPr lang="es-CL" smtClean="0"/>
              <a:t>04-05-21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C2D8BB8-0D89-B546-BC34-E9879E632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FCE22C2-7084-8749-944F-64930D13C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49998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23606A8-C687-0541-A17A-F46658EBE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CED0B80-3DA4-EA42-B738-CEF87D1806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5802F8F-3506-4E45-B0DF-BA7C97D65C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33BFF-17B8-0F4D-A6DF-F9A4B433B65B}" type="datetime1">
              <a:rPr lang="es-CL" smtClean="0"/>
              <a:t>04-05-21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61EF163-CF32-944D-9BA2-0AAAE19FFC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353EB0B-13E6-1448-BB62-0164B57A1E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70331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8A7549-49A9-744A-8F61-72B2DC6F17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089718"/>
          </a:xfrm>
        </p:spPr>
        <p:txBody>
          <a:bodyPr>
            <a:normAutofit fontScale="90000"/>
          </a:bodyPr>
          <a:lstStyle/>
          <a:p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sz="6700" b="1" dirty="0">
                <a:latin typeface="Book Antiqua" panose="02040602050305030304" pitchFamily="18" charset="0"/>
              </a:rPr>
            </a:br>
            <a:r>
              <a:rPr lang="es-CL" sz="56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  <a:t>Contratos</a:t>
            </a:r>
            <a:br>
              <a:rPr lang="es-CL" sz="56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</a:br>
            <a:r>
              <a:rPr lang="es-CL" sz="56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  <a:t> </a:t>
            </a:r>
            <a:r>
              <a:rPr lang="es-CL" sz="33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  <a:t>Clase 15: Martes 27 Abril, 2021</a:t>
            </a:r>
            <a:br>
              <a:rPr lang="es-CL" sz="33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</a:br>
            <a:br>
              <a:rPr lang="es-CL" sz="33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</a:br>
            <a:br>
              <a:rPr lang="es-CL" sz="6700" b="1" dirty="0">
                <a:solidFill>
                  <a:srgbClr val="0070C0"/>
                </a:solidFill>
                <a:latin typeface="Book Antiqua" panose="02040602050305030304" pitchFamily="18" charset="0"/>
              </a:rPr>
            </a:br>
            <a:endParaRPr lang="es-CL" sz="6700" b="1" dirty="0">
              <a:solidFill>
                <a:srgbClr val="0070C0"/>
              </a:solidFill>
              <a:latin typeface="Book Antiqua" panose="02040602050305030304" pitchFamily="18" charset="0"/>
            </a:endParaRP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243F461B-7DAC-E649-A0D9-E9DBBE4C2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1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09134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CD1E1EEE-8FA6-5B40-A6A6-550F4A1BD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2</a:t>
            </a:fld>
            <a:endParaRPr lang="es-CL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3B740AE-268A-5B49-8956-FA7BDB34DA50}"/>
              </a:ext>
            </a:extLst>
          </p:cNvPr>
          <p:cNvSpPr txBox="1"/>
          <p:nvPr/>
        </p:nvSpPr>
        <p:spPr>
          <a:xfrm>
            <a:off x="0" y="0"/>
            <a:ext cx="12192000" cy="131112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200" b="1" dirty="0">
                <a:solidFill>
                  <a:srgbClr val="00B0F0"/>
                </a:solidFill>
              </a:rPr>
              <a:t>Mandato (2116 – 2173)</a:t>
            </a:r>
          </a:p>
          <a:p>
            <a:endParaRPr lang="es-CL" dirty="0"/>
          </a:p>
          <a:p>
            <a:r>
              <a:rPr lang="es-CL" sz="2200" dirty="0">
                <a:latin typeface="Helvetica" pitchFamily="2" charset="0"/>
              </a:rPr>
              <a:t>Contrato de colaboración (más que intercambio)</a:t>
            </a:r>
          </a:p>
          <a:p>
            <a:endParaRPr lang="es-CL" sz="2200" dirty="0">
              <a:latin typeface="Helvetica" pitchFamily="2" charset="0"/>
            </a:endParaRPr>
          </a:p>
          <a:p>
            <a:r>
              <a:rPr lang="es-CL" sz="2200" dirty="0">
                <a:latin typeface="Helvetica" pitchFamily="2" charset="0"/>
              </a:rPr>
              <a:t>Modelo para contratos de prestación de servicios</a:t>
            </a:r>
          </a:p>
          <a:p>
            <a:endParaRPr lang="es-CL" sz="2200" dirty="0">
              <a:latin typeface="Helvetica" pitchFamily="2" charset="0"/>
            </a:endParaRPr>
          </a:p>
          <a:p>
            <a:r>
              <a:rPr lang="es-CL" sz="2200" dirty="0">
                <a:latin typeface="Helvetica" pitchFamily="2" charset="0"/>
              </a:rPr>
              <a:t>Naturaleza jurídica: AJB; Contrato: Bilateral, Conmutativo, Oneroso</a:t>
            </a:r>
          </a:p>
          <a:p>
            <a:endParaRPr lang="es-CL" sz="2200" dirty="0">
              <a:latin typeface="Helvetica" pitchFamily="2" charset="0"/>
            </a:endParaRPr>
          </a:p>
          <a:p>
            <a:r>
              <a:rPr lang="es-CL" sz="2200" dirty="0">
                <a:latin typeface="Helvetica" pitchFamily="2" charset="0"/>
              </a:rPr>
              <a:t>Fundado en la confianza 2116 (deberes fiduciarios)</a:t>
            </a:r>
          </a:p>
          <a:p>
            <a:endParaRPr lang="es-CL" sz="2200" dirty="0">
              <a:latin typeface="Helvetica" pitchFamily="2" charset="0"/>
            </a:endParaRPr>
          </a:p>
          <a:p>
            <a:r>
              <a:rPr lang="es-CL" sz="2200" dirty="0">
                <a:latin typeface="Helvetica" pitchFamily="2" charset="0"/>
              </a:rPr>
              <a:t>Esencia: “por cuenta y riesgo del mandante”</a:t>
            </a:r>
          </a:p>
          <a:p>
            <a:endParaRPr lang="es-CL" sz="2200" dirty="0">
              <a:latin typeface="Helvetica" pitchFamily="2" charset="0"/>
            </a:endParaRPr>
          </a:p>
          <a:p>
            <a:r>
              <a:rPr lang="es-CL" sz="2200" dirty="0">
                <a:latin typeface="Helvetica" pitchFamily="2" charset="0"/>
              </a:rPr>
              <a:t>Naturaleza “en representación” (representación legal y convencional); ¿mandatarios usuales?</a:t>
            </a:r>
          </a:p>
          <a:p>
            <a:endParaRPr lang="es-CL" sz="2200" dirty="0">
              <a:latin typeface="Helvetica" pitchFamily="2" charset="0"/>
            </a:endParaRPr>
          </a:p>
          <a:p>
            <a:r>
              <a:rPr lang="es-CL" sz="2200" dirty="0">
                <a:latin typeface="Helvetica" pitchFamily="2" charset="0"/>
              </a:rPr>
              <a:t>Facultades del mandatario</a:t>
            </a:r>
          </a:p>
          <a:p>
            <a:endParaRPr lang="es-CL" sz="2200" dirty="0">
              <a:latin typeface="Helvetica" pitchFamily="2" charset="0"/>
            </a:endParaRPr>
          </a:p>
          <a:p>
            <a:r>
              <a:rPr lang="es-CL" sz="2200" dirty="0">
                <a:latin typeface="Helvetica" pitchFamily="2" charset="0"/>
              </a:rPr>
              <a:t>Límites a la actuación del mandatario; extralimitación del mandatario: efectos</a:t>
            </a:r>
          </a:p>
          <a:p>
            <a:endParaRPr lang="es-CL" sz="2200" dirty="0">
              <a:latin typeface="Helvetica" pitchFamily="2" charset="0"/>
            </a:endParaRPr>
          </a:p>
          <a:p>
            <a:r>
              <a:rPr lang="es-CL" sz="2200" dirty="0">
                <a:latin typeface="Helvetica" pitchFamily="2" charset="0"/>
              </a:rPr>
              <a:t>Obligaciones: Relaciones internas: mandante-mandatario</a:t>
            </a:r>
          </a:p>
          <a:p>
            <a:endParaRPr lang="es-CL" sz="2200" dirty="0">
              <a:latin typeface="Helvetica" pitchFamily="2" charset="0"/>
            </a:endParaRPr>
          </a:p>
          <a:p>
            <a:r>
              <a:rPr lang="es-CL" sz="2200" dirty="0">
                <a:latin typeface="Helvetica" pitchFamily="2" charset="0"/>
              </a:rPr>
              <a:t>Relaciones externas: mandatario-terceros </a:t>
            </a:r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r>
              <a:rPr lang="es-CL" dirty="0"/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75580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2ED270F2-8C7B-304C-82C7-1F0C07B25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3</a:t>
            </a:fld>
            <a:endParaRPr lang="es-CL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7343FE0-F0CE-1845-8C50-990CC03FB540}"/>
              </a:ext>
            </a:extLst>
          </p:cNvPr>
          <p:cNvSpPr txBox="1"/>
          <p:nvPr/>
        </p:nvSpPr>
        <p:spPr>
          <a:xfrm>
            <a:off x="1" y="2"/>
            <a:ext cx="12192000" cy="94179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L" sz="3000" dirty="0">
              <a:latin typeface="Helvetica" pitchFamily="2" charset="0"/>
            </a:endParaRPr>
          </a:p>
          <a:p>
            <a:r>
              <a:rPr lang="es-CL" sz="3000" dirty="0">
                <a:latin typeface="Helvetica" pitchFamily="2" charset="0"/>
              </a:rPr>
              <a:t>Contrato de colaboración</a:t>
            </a:r>
          </a:p>
          <a:p>
            <a:endParaRPr lang="es-CL" sz="3000" dirty="0">
              <a:latin typeface="Helvetica" pitchFamily="2" charset="0"/>
            </a:endParaRPr>
          </a:p>
          <a:p>
            <a:r>
              <a:rPr lang="es-CL" sz="3000" dirty="0">
                <a:latin typeface="Helvetica" pitchFamily="2" charset="0"/>
              </a:rPr>
              <a:t>Modelo para contratos de prestación de servicios</a:t>
            </a:r>
          </a:p>
          <a:p>
            <a:endParaRPr lang="es-CL" sz="3000" dirty="0">
              <a:latin typeface="Helvetica" pitchFamily="2" charset="0"/>
            </a:endParaRPr>
          </a:p>
          <a:p>
            <a:r>
              <a:rPr lang="es-CL" sz="3000" dirty="0">
                <a:latin typeface="Helvetica" pitchFamily="2" charset="0"/>
              </a:rPr>
              <a:t>Naturaleza Jurídica: AJB; Contrato: Bilateral, Conmutativo, Oneroso</a:t>
            </a:r>
          </a:p>
          <a:p>
            <a:endParaRPr lang="es-CL" sz="3000" dirty="0">
              <a:latin typeface="Helvetica" pitchFamily="2" charset="0"/>
            </a:endParaRPr>
          </a:p>
          <a:p>
            <a:r>
              <a:rPr lang="es-CL" sz="3000" dirty="0">
                <a:latin typeface="Helvetica" pitchFamily="2" charset="0"/>
              </a:rPr>
              <a:t>Fundado en la confianza (deberes fiduciarios)</a:t>
            </a:r>
          </a:p>
          <a:p>
            <a:endParaRPr lang="es-CL" sz="3000" dirty="0">
              <a:latin typeface="Helvetica" pitchFamily="2" charset="0"/>
            </a:endParaRPr>
          </a:p>
          <a:p>
            <a:r>
              <a:rPr lang="es-CL" sz="3000" dirty="0">
                <a:latin typeface="Helvetica" pitchFamily="2" charset="0"/>
              </a:rPr>
              <a:t>“En representación” : AJ 1448 (representación legal y convencional); </a:t>
            </a:r>
          </a:p>
          <a:p>
            <a:endParaRPr lang="es-CL" sz="3000" dirty="0">
              <a:latin typeface="Helvetica" pitchFamily="2" charset="0"/>
            </a:endParaRPr>
          </a:p>
          <a:p>
            <a:endParaRPr lang="es-CL" sz="3000" dirty="0">
              <a:latin typeface="Helvetica" pitchFamily="2" charset="0"/>
            </a:endParaRPr>
          </a:p>
          <a:p>
            <a:endParaRPr lang="es-CL" sz="3000" dirty="0">
              <a:latin typeface="Helvetica" pitchFamily="2" charset="0"/>
            </a:endParaRPr>
          </a:p>
          <a:p>
            <a:endParaRPr lang="es-CL" sz="3000" dirty="0">
              <a:latin typeface="Helvetica" pitchFamily="2" charset="0"/>
            </a:endParaRPr>
          </a:p>
          <a:p>
            <a:endParaRPr lang="es-CL" sz="3000" dirty="0">
              <a:latin typeface="Helvetica" pitchFamily="2" charset="0"/>
            </a:endParaRPr>
          </a:p>
          <a:p>
            <a:endParaRPr lang="es-CL" sz="3000" dirty="0">
              <a:latin typeface="Helvetica" pitchFamily="2" charset="0"/>
            </a:endParaRPr>
          </a:p>
          <a:p>
            <a:endParaRPr lang="es-CL" sz="3000" dirty="0">
              <a:latin typeface="Helvetica" pitchFamily="2" charset="0"/>
            </a:endParaRPr>
          </a:p>
          <a:p>
            <a:endParaRPr lang="es-CL" sz="3000" dirty="0">
              <a:latin typeface="Helvetica" pitchFamily="2" charset="0"/>
            </a:endParaRPr>
          </a:p>
          <a:p>
            <a:endParaRPr lang="es-CL" sz="3000" dirty="0">
              <a:latin typeface="Helvetica" pitchFamily="2" charset="0"/>
            </a:endParaRPr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769418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2816C07B-763D-E54F-81D3-2C1311C1F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4</a:t>
            </a:fld>
            <a:endParaRPr lang="es-CL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EFCB274-8930-A042-AE28-326A1E5E6F90}"/>
              </a:ext>
            </a:extLst>
          </p:cNvPr>
          <p:cNvSpPr txBox="1"/>
          <p:nvPr/>
        </p:nvSpPr>
        <p:spPr>
          <a:xfrm>
            <a:off x="0" y="-1"/>
            <a:ext cx="12192000" cy="683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L" sz="3000" dirty="0">
              <a:latin typeface="Helvetica" pitchFamily="2" charset="0"/>
            </a:endParaRPr>
          </a:p>
          <a:p>
            <a:r>
              <a:rPr lang="es-CL" sz="3000" dirty="0">
                <a:latin typeface="Helvetica" pitchFamily="2" charset="0"/>
              </a:rPr>
              <a:t>Esencia: “por cuenta y riesgo del mandante”</a:t>
            </a:r>
          </a:p>
          <a:p>
            <a:endParaRPr lang="es-CL" sz="3000" dirty="0">
              <a:latin typeface="Helvetica" pitchFamily="2" charset="0"/>
            </a:endParaRPr>
          </a:p>
          <a:p>
            <a:r>
              <a:rPr lang="es-CL" sz="3000" dirty="0">
                <a:latin typeface="Helvetica" pitchFamily="2" charset="0"/>
              </a:rPr>
              <a:t>Mandatarios o representantes usuales</a:t>
            </a:r>
          </a:p>
          <a:p>
            <a:endParaRPr lang="es-CL" sz="3000" dirty="0">
              <a:latin typeface="Helvetica" pitchFamily="2" charset="0"/>
            </a:endParaRPr>
          </a:p>
          <a:p>
            <a:r>
              <a:rPr lang="es-CL" sz="3000" dirty="0">
                <a:latin typeface="Helvetica" pitchFamily="2" charset="0"/>
              </a:rPr>
              <a:t>Facultades del mandatario (Bancos)</a:t>
            </a:r>
          </a:p>
          <a:p>
            <a:endParaRPr lang="es-CL" sz="3000" dirty="0">
              <a:latin typeface="Helvetica" pitchFamily="2" charset="0"/>
            </a:endParaRPr>
          </a:p>
          <a:p>
            <a:r>
              <a:rPr lang="es-CL" sz="3000" dirty="0">
                <a:latin typeface="Helvetica" pitchFamily="2" charset="0"/>
              </a:rPr>
              <a:t>Límites a la actuación del mandatario </a:t>
            </a:r>
          </a:p>
          <a:p>
            <a:endParaRPr lang="es-CL" sz="3000" dirty="0">
              <a:latin typeface="Helvetica" pitchFamily="2" charset="0"/>
            </a:endParaRPr>
          </a:p>
          <a:p>
            <a:r>
              <a:rPr lang="es-CL" sz="3000" dirty="0">
                <a:latin typeface="Helvetica" pitchFamily="2" charset="0"/>
              </a:rPr>
              <a:t>Extralimitación del mandatario: efectos</a:t>
            </a:r>
          </a:p>
          <a:p>
            <a:endParaRPr lang="es-CL" sz="3000" dirty="0">
              <a:latin typeface="Helvetica" pitchFamily="2" charset="0"/>
            </a:endParaRPr>
          </a:p>
          <a:p>
            <a:r>
              <a:rPr lang="es-CL" sz="3000" dirty="0">
                <a:latin typeface="Helvetica" pitchFamily="2" charset="0"/>
              </a:rPr>
              <a:t>Obligaciones: Relaciones internas: mandante-mandatario</a:t>
            </a:r>
          </a:p>
          <a:p>
            <a:endParaRPr lang="es-CL" sz="3000" dirty="0">
              <a:latin typeface="Helvetica" pitchFamily="2" charset="0"/>
            </a:endParaRPr>
          </a:p>
          <a:p>
            <a:r>
              <a:rPr lang="es-CL" sz="3000" dirty="0">
                <a:latin typeface="Helvetica" pitchFamily="2" charset="0"/>
              </a:rPr>
              <a:t>Relaciones externas: mandatario-terceros 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3777510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9419</TotalTime>
  <Words>203</Words>
  <Application>Microsoft Macintosh PowerPoint</Application>
  <PresentationFormat>Panorámica</PresentationFormat>
  <Paragraphs>80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Arial</vt:lpstr>
      <vt:lpstr>Book Antiqua</vt:lpstr>
      <vt:lpstr>Calibri</vt:lpstr>
      <vt:lpstr>Calibri Light</vt:lpstr>
      <vt:lpstr>Helvetica</vt:lpstr>
      <vt:lpstr>Tema de Office</vt:lpstr>
      <vt:lpstr>        Contratos  Clase 15: Martes 27 Abril, 2021   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Contratos  Clase 8: Viernes 9 Abril, 2021  </dc:title>
  <dc:creator>Microsoft Office User</dc:creator>
  <cp:lastModifiedBy>Microsoft Office User</cp:lastModifiedBy>
  <cp:revision>139</cp:revision>
  <cp:lastPrinted>2021-04-16T12:37:57Z</cp:lastPrinted>
  <dcterms:created xsi:type="dcterms:W3CDTF">2021-04-08T13:36:14Z</dcterms:created>
  <dcterms:modified xsi:type="dcterms:W3CDTF">2021-05-04T13:51:57Z</dcterms:modified>
</cp:coreProperties>
</file>