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27" autoAdjust="0"/>
    <p:restoredTop sz="94603"/>
  </p:normalViewPr>
  <p:slideViewPr>
    <p:cSldViewPr snapToGrid="0">
      <p:cViewPr varScale="1">
        <p:scale>
          <a:sx n="105" d="100"/>
          <a:sy n="105" d="100"/>
        </p:scale>
        <p:origin x="3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B018C5-7403-491E-88BC-4F247E0DB13F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87E95EB-89D6-4256-B78B-4AB5F4125F69}">
      <dgm:prSet/>
      <dgm:spPr/>
      <dgm:t>
        <a:bodyPr/>
        <a:lstStyle/>
        <a:p>
          <a:pPr>
            <a:defRPr b="1"/>
          </a:pPr>
          <a:r>
            <a:rPr lang="en-US"/>
            <a:t>1902</a:t>
          </a:r>
        </a:p>
      </dgm:t>
    </dgm:pt>
    <dgm:pt modelId="{5F014BAA-B00D-447A-AC3E-57A1287A9820}" type="parTrans" cxnId="{19478043-8BC7-4E97-B1FF-574880DA1FEF}">
      <dgm:prSet/>
      <dgm:spPr/>
      <dgm:t>
        <a:bodyPr/>
        <a:lstStyle/>
        <a:p>
          <a:endParaRPr lang="en-US"/>
        </a:p>
      </dgm:t>
    </dgm:pt>
    <dgm:pt modelId="{79716490-FBE3-48B6-8A61-E7EA2DF794BF}" type="sibTrans" cxnId="{19478043-8BC7-4E97-B1FF-574880DA1FEF}">
      <dgm:prSet/>
      <dgm:spPr/>
      <dgm:t>
        <a:bodyPr/>
        <a:lstStyle/>
        <a:p>
          <a:endParaRPr lang="en-US"/>
        </a:p>
      </dgm:t>
    </dgm:pt>
    <dgm:pt modelId="{E3C138C0-9644-434B-8D98-86640EBE958F}">
      <dgm:prSet/>
      <dgm:spPr/>
      <dgm:t>
        <a:bodyPr/>
        <a:lstStyle/>
        <a:p>
          <a:r>
            <a:rPr lang="en-US"/>
            <a:t>Doctorado (Compraventa)</a:t>
          </a:r>
        </a:p>
      </dgm:t>
    </dgm:pt>
    <dgm:pt modelId="{192F0492-563D-473E-BDAF-BDD6259EB4EF}" type="parTrans" cxnId="{A59FC50B-D81E-4392-A96C-028E546DB679}">
      <dgm:prSet/>
      <dgm:spPr/>
      <dgm:t>
        <a:bodyPr/>
        <a:lstStyle/>
        <a:p>
          <a:endParaRPr lang="en-US"/>
        </a:p>
      </dgm:t>
    </dgm:pt>
    <dgm:pt modelId="{83549EE3-3BD7-42F7-B42E-DE41A3A5D220}" type="sibTrans" cxnId="{A59FC50B-D81E-4392-A96C-028E546DB679}">
      <dgm:prSet/>
      <dgm:spPr/>
      <dgm:t>
        <a:bodyPr/>
        <a:lstStyle/>
        <a:p>
          <a:endParaRPr lang="en-US"/>
        </a:p>
      </dgm:t>
    </dgm:pt>
    <dgm:pt modelId="{193A52CA-A758-4E7C-B5D5-7908BDF424E3}">
      <dgm:prSet/>
      <dgm:spPr/>
      <dgm:t>
        <a:bodyPr/>
        <a:lstStyle/>
        <a:p>
          <a:pPr>
            <a:defRPr b="1"/>
          </a:pPr>
          <a:r>
            <a:rPr lang="en-US"/>
            <a:t>1934</a:t>
          </a:r>
        </a:p>
      </dgm:t>
    </dgm:pt>
    <dgm:pt modelId="{94C1AE1F-FB47-4A73-9BBF-C2ECBA1CB3D8}" type="parTrans" cxnId="{DA2D66DA-95F1-47AD-8F39-6D577E9A6D0A}">
      <dgm:prSet/>
      <dgm:spPr/>
      <dgm:t>
        <a:bodyPr/>
        <a:lstStyle/>
        <a:p>
          <a:endParaRPr lang="en-US"/>
        </a:p>
      </dgm:t>
    </dgm:pt>
    <dgm:pt modelId="{CED85AE6-47A7-4999-953F-38CB5D2FEF1C}" type="sibTrans" cxnId="{DA2D66DA-95F1-47AD-8F39-6D577E9A6D0A}">
      <dgm:prSet/>
      <dgm:spPr/>
      <dgm:t>
        <a:bodyPr/>
        <a:lstStyle/>
        <a:p>
          <a:endParaRPr lang="en-US"/>
        </a:p>
      </dgm:t>
    </dgm:pt>
    <dgm:pt modelId="{2863FB05-DADB-4CBA-9F9F-CFAEE5BEE9A3}">
      <dgm:prSet/>
      <dgm:spPr/>
      <dgm:t>
        <a:bodyPr/>
        <a:lstStyle/>
        <a:p>
          <a:r>
            <a:rPr lang="en-US" dirty="0"/>
            <a:t>Ernst </a:t>
          </a:r>
          <a:r>
            <a:rPr lang="en-US" dirty="0" err="1"/>
            <a:t>Rabel</a:t>
          </a:r>
          <a:r>
            <a:rPr lang="en-US" dirty="0"/>
            <a:t> termina los </a:t>
          </a:r>
          <a:r>
            <a:rPr lang="en-US" dirty="0" err="1"/>
            <a:t>primeros</a:t>
          </a:r>
          <a:r>
            <a:rPr lang="en-US" dirty="0"/>
            <a:t> </a:t>
          </a:r>
          <a:r>
            <a:rPr lang="en-US" dirty="0" err="1"/>
            <a:t>borradores</a:t>
          </a:r>
          <a:endParaRPr lang="en-US" dirty="0"/>
        </a:p>
      </dgm:t>
    </dgm:pt>
    <dgm:pt modelId="{8DBD45F8-A1D9-4015-9681-3FB5B6579EE6}" type="parTrans" cxnId="{9960317C-1CD4-4BA8-802B-2D3A2736D231}">
      <dgm:prSet/>
      <dgm:spPr/>
      <dgm:t>
        <a:bodyPr/>
        <a:lstStyle/>
        <a:p>
          <a:endParaRPr lang="en-US"/>
        </a:p>
      </dgm:t>
    </dgm:pt>
    <dgm:pt modelId="{04C74BFF-4568-4A5A-91FA-8E91B6CAFB1B}" type="sibTrans" cxnId="{9960317C-1CD4-4BA8-802B-2D3A2736D231}">
      <dgm:prSet/>
      <dgm:spPr/>
      <dgm:t>
        <a:bodyPr/>
        <a:lstStyle/>
        <a:p>
          <a:endParaRPr lang="en-US"/>
        </a:p>
      </dgm:t>
    </dgm:pt>
    <dgm:pt modelId="{5178162B-B252-4230-B586-4A43CAD6BBCD}">
      <dgm:prSet/>
      <dgm:spPr/>
      <dgm:t>
        <a:bodyPr/>
        <a:lstStyle/>
        <a:p>
          <a:pPr>
            <a:defRPr b="1"/>
          </a:pPr>
          <a:r>
            <a:rPr lang="en-US"/>
            <a:t>1958</a:t>
          </a:r>
        </a:p>
      </dgm:t>
    </dgm:pt>
    <dgm:pt modelId="{AD1D2B60-8CC9-49D8-B09D-5C276157D280}" type="parTrans" cxnId="{4E1B3A73-5F01-4BC6-A52D-2E9FF6021EE1}">
      <dgm:prSet/>
      <dgm:spPr/>
      <dgm:t>
        <a:bodyPr/>
        <a:lstStyle/>
        <a:p>
          <a:endParaRPr lang="en-US"/>
        </a:p>
      </dgm:t>
    </dgm:pt>
    <dgm:pt modelId="{5F881049-A668-4365-823A-FAE2E2D1C53A}" type="sibTrans" cxnId="{4E1B3A73-5F01-4BC6-A52D-2E9FF6021EE1}">
      <dgm:prSet/>
      <dgm:spPr/>
      <dgm:t>
        <a:bodyPr/>
        <a:lstStyle/>
        <a:p>
          <a:endParaRPr lang="en-US"/>
        </a:p>
      </dgm:t>
    </dgm:pt>
    <dgm:pt modelId="{040417B6-195C-4E43-84B0-A1FF1D587721}">
      <dgm:prSet/>
      <dgm:spPr/>
      <dgm:t>
        <a:bodyPr/>
        <a:lstStyle/>
        <a:p>
          <a:r>
            <a:rPr lang="en-US"/>
            <a:t>Tomo II Tratado Compraventa</a:t>
          </a:r>
        </a:p>
      </dgm:t>
    </dgm:pt>
    <dgm:pt modelId="{58495952-85BD-47F5-82C6-62F21743BBE2}" type="parTrans" cxnId="{71FA6351-F594-4431-84A9-03EF231F0042}">
      <dgm:prSet/>
      <dgm:spPr/>
      <dgm:t>
        <a:bodyPr/>
        <a:lstStyle/>
        <a:p>
          <a:endParaRPr lang="en-US"/>
        </a:p>
      </dgm:t>
    </dgm:pt>
    <dgm:pt modelId="{EC21CA85-6753-4550-9D77-6575041003C2}" type="sibTrans" cxnId="{71FA6351-F594-4431-84A9-03EF231F0042}">
      <dgm:prSet/>
      <dgm:spPr/>
      <dgm:t>
        <a:bodyPr/>
        <a:lstStyle/>
        <a:p>
          <a:endParaRPr lang="en-US"/>
        </a:p>
      </dgm:t>
    </dgm:pt>
    <dgm:pt modelId="{5D4C5204-9CFD-4D87-8C6F-6B2CEC4BABD9}">
      <dgm:prSet/>
      <dgm:spPr/>
      <dgm:t>
        <a:bodyPr/>
        <a:lstStyle/>
        <a:p>
          <a:pPr>
            <a:defRPr b="1"/>
          </a:pPr>
          <a:r>
            <a:rPr lang="en-US" dirty="0"/>
            <a:t>1980</a:t>
          </a:r>
        </a:p>
      </dgm:t>
    </dgm:pt>
    <dgm:pt modelId="{05801D97-CDF5-412E-AD3B-859ABA6E510E}" type="parTrans" cxnId="{7066F3A2-E358-4145-A75B-B20DCE44B398}">
      <dgm:prSet/>
      <dgm:spPr/>
      <dgm:t>
        <a:bodyPr/>
        <a:lstStyle/>
        <a:p>
          <a:endParaRPr lang="en-US"/>
        </a:p>
      </dgm:t>
    </dgm:pt>
    <dgm:pt modelId="{1A304464-ABE1-4741-8997-690082B493A5}" type="sibTrans" cxnId="{7066F3A2-E358-4145-A75B-B20DCE44B398}">
      <dgm:prSet/>
      <dgm:spPr/>
      <dgm:t>
        <a:bodyPr/>
        <a:lstStyle/>
        <a:p>
          <a:endParaRPr lang="en-US"/>
        </a:p>
      </dgm:t>
    </dgm:pt>
    <dgm:pt modelId="{10749676-ECB5-4CB4-99E6-60442FBE389A}">
      <dgm:prSet/>
      <dgm:spPr/>
      <dgm:t>
        <a:bodyPr/>
        <a:lstStyle/>
        <a:p>
          <a:r>
            <a:rPr lang="en-US" dirty="0"/>
            <a:t>CISG</a:t>
          </a:r>
        </a:p>
      </dgm:t>
    </dgm:pt>
    <dgm:pt modelId="{7E3EF792-5CE7-4A21-AFB7-49978EB7F679}" type="parTrans" cxnId="{E54A3C19-88E3-4CBE-88DD-7828CB516D44}">
      <dgm:prSet/>
      <dgm:spPr/>
      <dgm:t>
        <a:bodyPr/>
        <a:lstStyle/>
        <a:p>
          <a:endParaRPr lang="en-US"/>
        </a:p>
      </dgm:t>
    </dgm:pt>
    <dgm:pt modelId="{37F1AA48-CF78-4CE0-8B38-33607653B03F}" type="sibTrans" cxnId="{E54A3C19-88E3-4CBE-88DD-7828CB516D44}">
      <dgm:prSet/>
      <dgm:spPr/>
      <dgm:t>
        <a:bodyPr/>
        <a:lstStyle/>
        <a:p>
          <a:endParaRPr lang="en-US"/>
        </a:p>
      </dgm:t>
    </dgm:pt>
    <dgm:pt modelId="{6CC2DB50-428A-490E-A31D-155F5ACF1E04}">
      <dgm:prSet/>
      <dgm:spPr/>
      <dgm:t>
        <a:bodyPr/>
        <a:lstStyle/>
        <a:p>
          <a:pPr>
            <a:defRPr b="1"/>
          </a:pPr>
          <a:r>
            <a:rPr lang="en-US"/>
            <a:t>1990</a:t>
          </a:r>
        </a:p>
      </dgm:t>
    </dgm:pt>
    <dgm:pt modelId="{FE1C9137-9701-4AFD-A8D5-4A49FB4F8DAC}" type="parTrans" cxnId="{61AF7942-A040-468D-9C14-B6CBC861309D}">
      <dgm:prSet/>
      <dgm:spPr/>
      <dgm:t>
        <a:bodyPr/>
        <a:lstStyle/>
        <a:p>
          <a:endParaRPr lang="en-US"/>
        </a:p>
      </dgm:t>
    </dgm:pt>
    <dgm:pt modelId="{65E9E0C4-532E-4F20-8AA6-A0E06E519817}" type="sibTrans" cxnId="{61AF7942-A040-468D-9C14-B6CBC861309D}">
      <dgm:prSet/>
      <dgm:spPr/>
      <dgm:t>
        <a:bodyPr/>
        <a:lstStyle/>
        <a:p>
          <a:endParaRPr lang="en-US"/>
        </a:p>
      </dgm:t>
    </dgm:pt>
    <dgm:pt modelId="{34806ECB-054D-48C5-A147-411F8FDFB977}">
      <dgm:prSet/>
      <dgm:spPr/>
      <dgm:t>
        <a:bodyPr/>
        <a:lstStyle/>
        <a:p>
          <a:r>
            <a:rPr lang="en-US" dirty="0"/>
            <a:t>Chile </a:t>
          </a:r>
          <a:r>
            <a:rPr lang="en-US" dirty="0" err="1"/>
            <a:t>firma</a:t>
          </a:r>
          <a:r>
            <a:rPr lang="en-US" dirty="0"/>
            <a:t> y </a:t>
          </a:r>
          <a:r>
            <a:rPr lang="en-US" dirty="0" err="1"/>
            <a:t>ratifica</a:t>
          </a:r>
          <a:r>
            <a:rPr lang="en-US" dirty="0"/>
            <a:t> la </a:t>
          </a:r>
          <a:r>
            <a:rPr lang="en-US" dirty="0" err="1"/>
            <a:t>Convención</a:t>
          </a:r>
          <a:endParaRPr lang="en-US" dirty="0"/>
        </a:p>
      </dgm:t>
    </dgm:pt>
    <dgm:pt modelId="{AD6049E8-047D-4C77-BFBA-A90CD61FD73C}" type="parTrans" cxnId="{FFFF4D2F-4B60-46B5-90A6-40465E0E5743}">
      <dgm:prSet/>
      <dgm:spPr/>
      <dgm:t>
        <a:bodyPr/>
        <a:lstStyle/>
        <a:p>
          <a:endParaRPr lang="en-US"/>
        </a:p>
      </dgm:t>
    </dgm:pt>
    <dgm:pt modelId="{E6CF0EAD-F7AF-475F-BAE6-CD96232EB83E}" type="sibTrans" cxnId="{FFFF4D2F-4B60-46B5-90A6-40465E0E5743}">
      <dgm:prSet/>
      <dgm:spPr/>
      <dgm:t>
        <a:bodyPr/>
        <a:lstStyle/>
        <a:p>
          <a:endParaRPr lang="en-US"/>
        </a:p>
      </dgm:t>
    </dgm:pt>
    <dgm:pt modelId="{188FE9EA-BAD2-884C-A675-E5AD18CC215A}" type="pres">
      <dgm:prSet presAssocID="{CEB018C5-7403-491E-88BC-4F247E0DB13F}" presName="root" presStyleCnt="0">
        <dgm:presLayoutVars>
          <dgm:chMax/>
          <dgm:chPref/>
          <dgm:animLvl val="lvl"/>
        </dgm:presLayoutVars>
      </dgm:prSet>
      <dgm:spPr/>
    </dgm:pt>
    <dgm:pt modelId="{5708B71F-9916-EE4E-A57D-351ABA0BD05C}" type="pres">
      <dgm:prSet presAssocID="{CEB018C5-7403-491E-88BC-4F247E0DB13F}" presName="divider" presStyleLbl="fgAcc1" presStyleIdx="0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95C94722-5739-A746-ADDC-7AD1A090B02F}" type="pres">
      <dgm:prSet presAssocID="{CEB018C5-7403-491E-88BC-4F247E0DB13F}" presName="nodes" presStyleCnt="0">
        <dgm:presLayoutVars>
          <dgm:chMax/>
          <dgm:chPref/>
          <dgm:animLvl val="lvl"/>
        </dgm:presLayoutVars>
      </dgm:prSet>
      <dgm:spPr/>
    </dgm:pt>
    <dgm:pt modelId="{936D8AD3-2A1F-3C43-BD01-B3D92BF8E797}" type="pres">
      <dgm:prSet presAssocID="{087E95EB-89D6-4256-B78B-4AB5F4125F69}" presName="composite" presStyleCnt="0"/>
      <dgm:spPr/>
    </dgm:pt>
    <dgm:pt modelId="{843D92FA-8F71-154E-B345-E897C76FD7F2}" type="pres">
      <dgm:prSet presAssocID="{087E95EB-89D6-4256-B78B-4AB5F4125F69}" presName="ConnectorPoint" presStyleLbl="lnNode1" presStyleIdx="0" presStyleCnt="5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7C75383A-C57A-404C-A23E-FAAA67F3E8F8}" type="pres">
      <dgm:prSet presAssocID="{087E95EB-89D6-4256-B78B-4AB5F4125F69}" presName="DropPinPlaceHolder" presStyleCnt="0"/>
      <dgm:spPr/>
    </dgm:pt>
    <dgm:pt modelId="{432444C2-FDE4-0641-8DE6-ABEAF70AB690}" type="pres">
      <dgm:prSet presAssocID="{087E95EB-89D6-4256-B78B-4AB5F4125F69}" presName="DropPin" presStyleLbl="alignNode1" presStyleIdx="0" presStyleCnt="5"/>
      <dgm:spPr/>
    </dgm:pt>
    <dgm:pt modelId="{E541174D-125F-0B40-9ED4-0D6270998571}" type="pres">
      <dgm:prSet presAssocID="{087E95EB-89D6-4256-B78B-4AB5F4125F69}" presName="Ellipse" presStyleLbl="fgAcc1" presStyleIdx="1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gm:spPr>
    </dgm:pt>
    <dgm:pt modelId="{C467501E-3E21-2042-A452-359126D61D7C}" type="pres">
      <dgm:prSet presAssocID="{087E95EB-89D6-4256-B78B-4AB5F4125F69}" presName="L2TextContainer" presStyleLbl="revTx" presStyleIdx="0" presStyleCnt="10">
        <dgm:presLayoutVars>
          <dgm:bulletEnabled val="1"/>
        </dgm:presLayoutVars>
      </dgm:prSet>
      <dgm:spPr/>
    </dgm:pt>
    <dgm:pt modelId="{EA58C5D8-EDB0-3641-8286-06F9CFBD156C}" type="pres">
      <dgm:prSet presAssocID="{087E95EB-89D6-4256-B78B-4AB5F4125F69}" presName="L1TextContainer" presStyleLbl="revTx" presStyleIdx="1" presStyleCnt="10">
        <dgm:presLayoutVars>
          <dgm:chMax val="1"/>
          <dgm:chPref val="1"/>
          <dgm:bulletEnabled val="1"/>
        </dgm:presLayoutVars>
      </dgm:prSet>
      <dgm:spPr/>
    </dgm:pt>
    <dgm:pt modelId="{D65C7B88-3B18-0947-AA49-318A213ABCFF}" type="pres">
      <dgm:prSet presAssocID="{087E95EB-89D6-4256-B78B-4AB5F4125F69}" presName="ConnectLine" presStyleLbl="sibTrans1D1" presStyleIdx="0" presStyleCnt="5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48F6258B-DB9C-F546-A6B0-61DB4B295991}" type="pres">
      <dgm:prSet presAssocID="{087E95EB-89D6-4256-B78B-4AB5F4125F69}" presName="EmptyPlaceHolder" presStyleCnt="0"/>
      <dgm:spPr/>
    </dgm:pt>
    <dgm:pt modelId="{46567832-D55F-6E43-918A-406F3FF63F3E}" type="pres">
      <dgm:prSet presAssocID="{79716490-FBE3-48B6-8A61-E7EA2DF794BF}" presName="spaceBetweenRectangles" presStyleCnt="0"/>
      <dgm:spPr/>
    </dgm:pt>
    <dgm:pt modelId="{F6F18E7B-2F87-864D-99F3-CF98706C0EFC}" type="pres">
      <dgm:prSet presAssocID="{193A52CA-A758-4E7C-B5D5-7908BDF424E3}" presName="composite" presStyleCnt="0"/>
      <dgm:spPr/>
    </dgm:pt>
    <dgm:pt modelId="{DFD64345-3A03-4C4E-9610-CEB97D59B49F}" type="pres">
      <dgm:prSet presAssocID="{193A52CA-A758-4E7C-B5D5-7908BDF424E3}" presName="ConnectorPoint" presStyleLbl="lnNode1" presStyleIdx="1" presStyleCnt="5"/>
      <dgm:spPr>
        <a:solidFill>
          <a:schemeClr val="accent2">
            <a:hueOff val="-592857"/>
            <a:satOff val="2840"/>
            <a:lumOff val="2627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EFA66001-F801-EE44-9DA6-EE7241735AEC}" type="pres">
      <dgm:prSet presAssocID="{193A52CA-A758-4E7C-B5D5-7908BDF424E3}" presName="DropPinPlaceHolder" presStyleCnt="0"/>
      <dgm:spPr/>
    </dgm:pt>
    <dgm:pt modelId="{673FAC93-81C8-7A45-8AA6-14DB4A742214}" type="pres">
      <dgm:prSet presAssocID="{193A52CA-A758-4E7C-B5D5-7908BDF424E3}" presName="DropPin" presStyleLbl="alignNode1" presStyleIdx="1" presStyleCnt="5"/>
      <dgm:spPr/>
    </dgm:pt>
    <dgm:pt modelId="{419E884E-25CB-A84C-96D5-63CDCCDF6C6C}" type="pres">
      <dgm:prSet presAssocID="{193A52CA-A758-4E7C-B5D5-7908BDF424E3}" presName="Ellipse" presStyleLbl="fgAcc1" presStyleIdx="2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gm:spPr>
    </dgm:pt>
    <dgm:pt modelId="{128008AC-BD0B-224C-AB5F-B46CD332BD82}" type="pres">
      <dgm:prSet presAssocID="{193A52CA-A758-4E7C-B5D5-7908BDF424E3}" presName="L2TextContainer" presStyleLbl="revTx" presStyleIdx="2" presStyleCnt="10">
        <dgm:presLayoutVars>
          <dgm:bulletEnabled val="1"/>
        </dgm:presLayoutVars>
      </dgm:prSet>
      <dgm:spPr/>
    </dgm:pt>
    <dgm:pt modelId="{16A107FB-E5DB-1349-9B21-81EF58C1CF15}" type="pres">
      <dgm:prSet presAssocID="{193A52CA-A758-4E7C-B5D5-7908BDF424E3}" presName="L1TextContainer" presStyleLbl="revTx" presStyleIdx="3" presStyleCnt="10">
        <dgm:presLayoutVars>
          <dgm:chMax val="1"/>
          <dgm:chPref val="1"/>
          <dgm:bulletEnabled val="1"/>
        </dgm:presLayoutVars>
      </dgm:prSet>
      <dgm:spPr/>
    </dgm:pt>
    <dgm:pt modelId="{BB501EAB-4974-7847-9178-EDE26CF2D43F}" type="pres">
      <dgm:prSet presAssocID="{193A52CA-A758-4E7C-B5D5-7908BDF424E3}" presName="ConnectLine" presStyleLbl="sibTrans1D1" presStyleIdx="1" presStyleCnt="5"/>
      <dgm:spPr>
        <a:noFill/>
        <a:ln w="12700" cap="rnd" cmpd="sng" algn="ctr">
          <a:solidFill>
            <a:schemeClr val="accent2">
              <a:hueOff val="-592857"/>
              <a:satOff val="2840"/>
              <a:lumOff val="2627"/>
              <a:alphaOff val="0"/>
            </a:schemeClr>
          </a:solidFill>
          <a:prstDash val="dash"/>
        </a:ln>
        <a:effectLst/>
      </dgm:spPr>
    </dgm:pt>
    <dgm:pt modelId="{58145760-F1E6-124C-8872-DA85E679ABB2}" type="pres">
      <dgm:prSet presAssocID="{193A52CA-A758-4E7C-B5D5-7908BDF424E3}" presName="EmptyPlaceHolder" presStyleCnt="0"/>
      <dgm:spPr/>
    </dgm:pt>
    <dgm:pt modelId="{83CE01DB-6D0C-FC4D-B7F6-0F54170E6775}" type="pres">
      <dgm:prSet presAssocID="{CED85AE6-47A7-4999-953F-38CB5D2FEF1C}" presName="spaceBetweenRectangles" presStyleCnt="0"/>
      <dgm:spPr/>
    </dgm:pt>
    <dgm:pt modelId="{541A39ED-7C0A-1449-8C7C-5246EE5880A4}" type="pres">
      <dgm:prSet presAssocID="{5178162B-B252-4230-B586-4A43CAD6BBCD}" presName="composite" presStyleCnt="0"/>
      <dgm:spPr/>
    </dgm:pt>
    <dgm:pt modelId="{669F9482-0048-F748-9FD1-78F5DCD50818}" type="pres">
      <dgm:prSet presAssocID="{5178162B-B252-4230-B586-4A43CAD6BBCD}" presName="ConnectorPoint" presStyleLbl="lnNode1" presStyleIdx="2" presStyleCnt="5"/>
      <dgm:spPr>
        <a:solidFill>
          <a:schemeClr val="accent2">
            <a:hueOff val="-1185714"/>
            <a:satOff val="5680"/>
            <a:lumOff val="5255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44FAB0D5-4497-F14A-BE87-9DAC97D63BD5}" type="pres">
      <dgm:prSet presAssocID="{5178162B-B252-4230-B586-4A43CAD6BBCD}" presName="DropPinPlaceHolder" presStyleCnt="0"/>
      <dgm:spPr/>
    </dgm:pt>
    <dgm:pt modelId="{6AFED4EF-8220-1541-98B2-ED2CC5196F06}" type="pres">
      <dgm:prSet presAssocID="{5178162B-B252-4230-B586-4A43CAD6BBCD}" presName="DropPin" presStyleLbl="alignNode1" presStyleIdx="2" presStyleCnt="5"/>
      <dgm:spPr/>
    </dgm:pt>
    <dgm:pt modelId="{CFD36A6D-EBF8-9946-BD42-F3191043A768}" type="pres">
      <dgm:prSet presAssocID="{5178162B-B252-4230-B586-4A43CAD6BBCD}" presName="Ellipse" presStyleLbl="fgAcc1" presStyleIdx="3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gm:spPr>
    </dgm:pt>
    <dgm:pt modelId="{32503BCC-554E-5D43-8444-F5A0790A4845}" type="pres">
      <dgm:prSet presAssocID="{5178162B-B252-4230-B586-4A43CAD6BBCD}" presName="L2TextContainer" presStyleLbl="revTx" presStyleIdx="4" presStyleCnt="10">
        <dgm:presLayoutVars>
          <dgm:bulletEnabled val="1"/>
        </dgm:presLayoutVars>
      </dgm:prSet>
      <dgm:spPr/>
    </dgm:pt>
    <dgm:pt modelId="{9BB65C53-EADD-4D4D-B25D-514DB766539B}" type="pres">
      <dgm:prSet presAssocID="{5178162B-B252-4230-B586-4A43CAD6BBCD}" presName="L1TextContainer" presStyleLbl="revTx" presStyleIdx="5" presStyleCnt="10">
        <dgm:presLayoutVars>
          <dgm:chMax val="1"/>
          <dgm:chPref val="1"/>
          <dgm:bulletEnabled val="1"/>
        </dgm:presLayoutVars>
      </dgm:prSet>
      <dgm:spPr/>
    </dgm:pt>
    <dgm:pt modelId="{57A17DCD-DE37-C44D-BB3E-D612B0F2CE72}" type="pres">
      <dgm:prSet presAssocID="{5178162B-B252-4230-B586-4A43CAD6BBCD}" presName="ConnectLine" presStyleLbl="sibTrans1D1" presStyleIdx="2" presStyleCnt="5"/>
      <dgm:spPr>
        <a:noFill/>
        <a:ln w="12700" cap="rnd" cmpd="sng" algn="ctr">
          <a:solidFill>
            <a:schemeClr val="accent2">
              <a:hueOff val="-1185714"/>
              <a:satOff val="5680"/>
              <a:lumOff val="5255"/>
              <a:alphaOff val="0"/>
            </a:schemeClr>
          </a:solidFill>
          <a:prstDash val="dash"/>
        </a:ln>
        <a:effectLst/>
      </dgm:spPr>
    </dgm:pt>
    <dgm:pt modelId="{3CC3BC09-2E10-0C4E-8D0D-88F1B84A6B8A}" type="pres">
      <dgm:prSet presAssocID="{5178162B-B252-4230-B586-4A43CAD6BBCD}" presName="EmptyPlaceHolder" presStyleCnt="0"/>
      <dgm:spPr/>
    </dgm:pt>
    <dgm:pt modelId="{37A37FC3-D0D3-9041-AE3B-F3618ADB5409}" type="pres">
      <dgm:prSet presAssocID="{5F881049-A668-4365-823A-FAE2E2D1C53A}" presName="spaceBetweenRectangles" presStyleCnt="0"/>
      <dgm:spPr/>
    </dgm:pt>
    <dgm:pt modelId="{10D2C875-1D98-3842-876E-BF48A3876899}" type="pres">
      <dgm:prSet presAssocID="{5D4C5204-9CFD-4D87-8C6F-6B2CEC4BABD9}" presName="composite" presStyleCnt="0"/>
      <dgm:spPr/>
    </dgm:pt>
    <dgm:pt modelId="{DEECEA10-7147-6045-836B-02B09BF5EFE9}" type="pres">
      <dgm:prSet presAssocID="{5D4C5204-9CFD-4D87-8C6F-6B2CEC4BABD9}" presName="ConnectorPoint" presStyleLbl="lnNode1" presStyleIdx="3" presStyleCnt="5"/>
      <dgm:spPr>
        <a:solidFill>
          <a:schemeClr val="accent2">
            <a:hueOff val="-1778572"/>
            <a:satOff val="8520"/>
            <a:lumOff val="7882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75560DA7-39F1-1D4C-83F4-87ACA6D91B95}" type="pres">
      <dgm:prSet presAssocID="{5D4C5204-9CFD-4D87-8C6F-6B2CEC4BABD9}" presName="DropPinPlaceHolder" presStyleCnt="0"/>
      <dgm:spPr/>
    </dgm:pt>
    <dgm:pt modelId="{A16CF3EB-9BF0-1C44-BED6-408876B75096}" type="pres">
      <dgm:prSet presAssocID="{5D4C5204-9CFD-4D87-8C6F-6B2CEC4BABD9}" presName="DropPin" presStyleLbl="alignNode1" presStyleIdx="3" presStyleCnt="5"/>
      <dgm:spPr/>
    </dgm:pt>
    <dgm:pt modelId="{54543C9E-679F-AE4E-A330-FCD2CA27D17D}" type="pres">
      <dgm:prSet presAssocID="{5D4C5204-9CFD-4D87-8C6F-6B2CEC4BABD9}" presName="Ellipse" presStyleLbl="fgAcc1" presStyleIdx="4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gm:spPr>
    </dgm:pt>
    <dgm:pt modelId="{27DB811B-73E1-9D4C-A70A-66E171238727}" type="pres">
      <dgm:prSet presAssocID="{5D4C5204-9CFD-4D87-8C6F-6B2CEC4BABD9}" presName="L2TextContainer" presStyleLbl="revTx" presStyleIdx="6" presStyleCnt="10">
        <dgm:presLayoutVars>
          <dgm:bulletEnabled val="1"/>
        </dgm:presLayoutVars>
      </dgm:prSet>
      <dgm:spPr/>
    </dgm:pt>
    <dgm:pt modelId="{1238112C-023B-DC42-AB19-67FD2BE2CB25}" type="pres">
      <dgm:prSet presAssocID="{5D4C5204-9CFD-4D87-8C6F-6B2CEC4BABD9}" presName="L1TextContainer" presStyleLbl="revTx" presStyleIdx="7" presStyleCnt="10">
        <dgm:presLayoutVars>
          <dgm:chMax val="1"/>
          <dgm:chPref val="1"/>
          <dgm:bulletEnabled val="1"/>
        </dgm:presLayoutVars>
      </dgm:prSet>
      <dgm:spPr/>
    </dgm:pt>
    <dgm:pt modelId="{C53054F9-0826-C94C-8A13-3803B5B12201}" type="pres">
      <dgm:prSet presAssocID="{5D4C5204-9CFD-4D87-8C6F-6B2CEC4BABD9}" presName="ConnectLine" presStyleLbl="sibTrans1D1" presStyleIdx="3" presStyleCnt="5"/>
      <dgm:spPr>
        <a:noFill/>
        <a:ln w="12700" cap="rnd" cmpd="sng" algn="ctr">
          <a:solidFill>
            <a:schemeClr val="accent2">
              <a:hueOff val="-1778572"/>
              <a:satOff val="8520"/>
              <a:lumOff val="7882"/>
              <a:alphaOff val="0"/>
            </a:schemeClr>
          </a:solidFill>
          <a:prstDash val="dash"/>
        </a:ln>
        <a:effectLst/>
      </dgm:spPr>
    </dgm:pt>
    <dgm:pt modelId="{563D41C4-6A21-CF49-9521-4DB3E28EB24C}" type="pres">
      <dgm:prSet presAssocID="{5D4C5204-9CFD-4D87-8C6F-6B2CEC4BABD9}" presName="EmptyPlaceHolder" presStyleCnt="0"/>
      <dgm:spPr/>
    </dgm:pt>
    <dgm:pt modelId="{32B2833D-2C8B-814F-A4BB-F5BCF93138D8}" type="pres">
      <dgm:prSet presAssocID="{1A304464-ABE1-4741-8997-690082B493A5}" presName="spaceBetweenRectangles" presStyleCnt="0"/>
      <dgm:spPr/>
    </dgm:pt>
    <dgm:pt modelId="{C01FA184-9623-394C-A96C-87487197BD8C}" type="pres">
      <dgm:prSet presAssocID="{6CC2DB50-428A-490E-A31D-155F5ACF1E04}" presName="composite" presStyleCnt="0"/>
      <dgm:spPr/>
    </dgm:pt>
    <dgm:pt modelId="{A742489E-5E33-0847-B033-71685C64581A}" type="pres">
      <dgm:prSet presAssocID="{6CC2DB50-428A-490E-A31D-155F5ACF1E04}" presName="ConnectorPoint" presStyleLbl="lnNode1" presStyleIdx="4" presStyleCnt="5"/>
      <dgm:spPr>
        <a:solidFill>
          <a:schemeClr val="accent2">
            <a:hueOff val="-2964286"/>
            <a:satOff val="14200"/>
            <a:lumOff val="13137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311BD66C-FF12-3C4B-AAFC-E005E8127C6B}" type="pres">
      <dgm:prSet presAssocID="{6CC2DB50-428A-490E-A31D-155F5ACF1E04}" presName="DropPinPlaceHolder" presStyleCnt="0"/>
      <dgm:spPr/>
    </dgm:pt>
    <dgm:pt modelId="{4D558642-81EC-414B-BE1C-82A2D884C5CA}" type="pres">
      <dgm:prSet presAssocID="{6CC2DB50-428A-490E-A31D-155F5ACF1E04}" presName="DropPin" presStyleLbl="alignNode1" presStyleIdx="4" presStyleCnt="5"/>
      <dgm:spPr/>
    </dgm:pt>
    <dgm:pt modelId="{163A7DFB-F0F9-DF48-A918-E225958D0253}" type="pres">
      <dgm:prSet presAssocID="{6CC2DB50-428A-490E-A31D-155F5ACF1E04}" presName="Ellipse" presStyleLbl="fgAcc1" presStyleIdx="5" presStyleCnt="6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gm:spPr>
    </dgm:pt>
    <dgm:pt modelId="{16EAB59D-9639-6F4D-A41A-C6BC014650A1}" type="pres">
      <dgm:prSet presAssocID="{6CC2DB50-428A-490E-A31D-155F5ACF1E04}" presName="L2TextContainer" presStyleLbl="revTx" presStyleIdx="8" presStyleCnt="10">
        <dgm:presLayoutVars>
          <dgm:bulletEnabled val="1"/>
        </dgm:presLayoutVars>
      </dgm:prSet>
      <dgm:spPr/>
    </dgm:pt>
    <dgm:pt modelId="{DA73FB38-0159-F644-AF89-E63545C1C6D6}" type="pres">
      <dgm:prSet presAssocID="{6CC2DB50-428A-490E-A31D-155F5ACF1E04}" presName="L1TextContainer" presStyleLbl="revTx" presStyleIdx="9" presStyleCnt="10">
        <dgm:presLayoutVars>
          <dgm:chMax val="1"/>
          <dgm:chPref val="1"/>
          <dgm:bulletEnabled val="1"/>
        </dgm:presLayoutVars>
      </dgm:prSet>
      <dgm:spPr/>
    </dgm:pt>
    <dgm:pt modelId="{3AE7BE85-D667-2E49-9226-C7BE55EA698F}" type="pres">
      <dgm:prSet presAssocID="{6CC2DB50-428A-490E-A31D-155F5ACF1E04}" presName="ConnectLine" presStyleLbl="sibTrans1D1" presStyleIdx="4" presStyleCnt="5"/>
      <dgm:spPr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gm:spPr>
    </dgm:pt>
    <dgm:pt modelId="{AA87AE0C-0F5A-4A4A-BDF8-CA87123C71BA}" type="pres">
      <dgm:prSet presAssocID="{6CC2DB50-428A-490E-A31D-155F5ACF1E04}" presName="EmptyPlaceHolder" presStyleCnt="0"/>
      <dgm:spPr/>
    </dgm:pt>
  </dgm:ptLst>
  <dgm:cxnLst>
    <dgm:cxn modelId="{A59FC50B-D81E-4392-A96C-028E546DB679}" srcId="{087E95EB-89D6-4256-B78B-4AB5F4125F69}" destId="{E3C138C0-9644-434B-8D98-86640EBE958F}" srcOrd="0" destOrd="0" parTransId="{192F0492-563D-473E-BDAF-BDD6259EB4EF}" sibTransId="{83549EE3-3BD7-42F7-B42E-DE41A3A5D220}"/>
    <dgm:cxn modelId="{E54A3C19-88E3-4CBE-88DD-7828CB516D44}" srcId="{5D4C5204-9CFD-4D87-8C6F-6B2CEC4BABD9}" destId="{10749676-ECB5-4CB4-99E6-60442FBE389A}" srcOrd="0" destOrd="0" parTransId="{7E3EF792-5CE7-4A21-AFB7-49978EB7F679}" sibTransId="{37F1AA48-CF78-4CE0-8B38-33607653B03F}"/>
    <dgm:cxn modelId="{E1DECE1F-4CEC-A94F-AEEC-C334E1D6F9E2}" type="presOf" srcId="{34806ECB-054D-48C5-A147-411F8FDFB977}" destId="{16EAB59D-9639-6F4D-A41A-C6BC014650A1}" srcOrd="0" destOrd="0" presId="urn:microsoft.com/office/officeart/2017/3/layout/DropPinTimeline"/>
    <dgm:cxn modelId="{8F9C2226-E3FA-7E4D-81CB-5188AAE5BE35}" type="presOf" srcId="{6CC2DB50-428A-490E-A31D-155F5ACF1E04}" destId="{DA73FB38-0159-F644-AF89-E63545C1C6D6}" srcOrd="0" destOrd="0" presId="urn:microsoft.com/office/officeart/2017/3/layout/DropPinTimeline"/>
    <dgm:cxn modelId="{3C9EC426-60C6-5041-A7A2-1A1DE93A23F7}" type="presOf" srcId="{E3C138C0-9644-434B-8D98-86640EBE958F}" destId="{C467501E-3E21-2042-A452-359126D61D7C}" srcOrd="0" destOrd="0" presId="urn:microsoft.com/office/officeart/2017/3/layout/DropPinTimeline"/>
    <dgm:cxn modelId="{FFFF4D2F-4B60-46B5-90A6-40465E0E5743}" srcId="{6CC2DB50-428A-490E-A31D-155F5ACF1E04}" destId="{34806ECB-054D-48C5-A147-411F8FDFB977}" srcOrd="0" destOrd="0" parTransId="{AD6049E8-047D-4C77-BFBA-A90CD61FD73C}" sibTransId="{E6CF0EAD-F7AF-475F-BAE6-CD96232EB83E}"/>
    <dgm:cxn modelId="{1258053F-DCA0-5C4E-99B9-4EE5B162498D}" type="presOf" srcId="{CEB018C5-7403-491E-88BC-4F247E0DB13F}" destId="{188FE9EA-BAD2-884C-A675-E5AD18CC215A}" srcOrd="0" destOrd="0" presId="urn:microsoft.com/office/officeart/2017/3/layout/DropPinTimeline"/>
    <dgm:cxn modelId="{61AF7942-A040-468D-9C14-B6CBC861309D}" srcId="{CEB018C5-7403-491E-88BC-4F247E0DB13F}" destId="{6CC2DB50-428A-490E-A31D-155F5ACF1E04}" srcOrd="4" destOrd="0" parTransId="{FE1C9137-9701-4AFD-A8D5-4A49FB4F8DAC}" sibTransId="{65E9E0C4-532E-4F20-8AA6-A0E06E519817}"/>
    <dgm:cxn modelId="{19478043-8BC7-4E97-B1FF-574880DA1FEF}" srcId="{CEB018C5-7403-491E-88BC-4F247E0DB13F}" destId="{087E95EB-89D6-4256-B78B-4AB5F4125F69}" srcOrd="0" destOrd="0" parTransId="{5F014BAA-B00D-447A-AC3E-57A1287A9820}" sibTransId="{79716490-FBE3-48B6-8A61-E7EA2DF794BF}"/>
    <dgm:cxn modelId="{E6CE2A4F-90DE-9A4B-9285-6F1944C99CB0}" type="presOf" srcId="{193A52CA-A758-4E7C-B5D5-7908BDF424E3}" destId="{16A107FB-E5DB-1349-9B21-81EF58C1CF15}" srcOrd="0" destOrd="0" presId="urn:microsoft.com/office/officeart/2017/3/layout/DropPinTimeline"/>
    <dgm:cxn modelId="{71FA6351-F594-4431-84A9-03EF231F0042}" srcId="{5178162B-B252-4230-B586-4A43CAD6BBCD}" destId="{040417B6-195C-4E43-84B0-A1FF1D587721}" srcOrd="0" destOrd="0" parTransId="{58495952-85BD-47F5-82C6-62F21743BBE2}" sibTransId="{EC21CA85-6753-4550-9D77-6575041003C2}"/>
    <dgm:cxn modelId="{06D71C60-035D-A04E-8436-B735CCAE4EBF}" type="presOf" srcId="{5D4C5204-9CFD-4D87-8C6F-6B2CEC4BABD9}" destId="{1238112C-023B-DC42-AB19-67FD2BE2CB25}" srcOrd="0" destOrd="0" presId="urn:microsoft.com/office/officeart/2017/3/layout/DropPinTimeline"/>
    <dgm:cxn modelId="{4E1B3A73-5F01-4BC6-A52D-2E9FF6021EE1}" srcId="{CEB018C5-7403-491E-88BC-4F247E0DB13F}" destId="{5178162B-B252-4230-B586-4A43CAD6BBCD}" srcOrd="2" destOrd="0" parTransId="{AD1D2B60-8CC9-49D8-B09D-5C276157D280}" sibTransId="{5F881049-A668-4365-823A-FAE2E2D1C53A}"/>
    <dgm:cxn modelId="{9960317C-1CD4-4BA8-802B-2D3A2736D231}" srcId="{193A52CA-A758-4E7C-B5D5-7908BDF424E3}" destId="{2863FB05-DADB-4CBA-9F9F-CFAEE5BEE9A3}" srcOrd="0" destOrd="0" parTransId="{8DBD45F8-A1D9-4015-9681-3FB5B6579EE6}" sibTransId="{04C74BFF-4568-4A5A-91FA-8E91B6CAFB1B}"/>
    <dgm:cxn modelId="{F2827D82-8D25-4F44-9B70-C260B6BC7ECE}" type="presOf" srcId="{2863FB05-DADB-4CBA-9F9F-CFAEE5BEE9A3}" destId="{128008AC-BD0B-224C-AB5F-B46CD332BD82}" srcOrd="0" destOrd="0" presId="urn:microsoft.com/office/officeart/2017/3/layout/DropPinTimeline"/>
    <dgm:cxn modelId="{ACDEC687-4E8B-8C4C-9A9D-848F1D6705DF}" type="presOf" srcId="{5178162B-B252-4230-B586-4A43CAD6BBCD}" destId="{9BB65C53-EADD-4D4D-B25D-514DB766539B}" srcOrd="0" destOrd="0" presId="urn:microsoft.com/office/officeart/2017/3/layout/DropPinTimeline"/>
    <dgm:cxn modelId="{1F79188F-CA03-FB4F-8CE9-1EAA4ED8EB82}" type="presOf" srcId="{10749676-ECB5-4CB4-99E6-60442FBE389A}" destId="{27DB811B-73E1-9D4C-A70A-66E171238727}" srcOrd="0" destOrd="0" presId="urn:microsoft.com/office/officeart/2017/3/layout/DropPinTimeline"/>
    <dgm:cxn modelId="{35951E91-E459-B449-8BB5-A7B564D8918F}" type="presOf" srcId="{087E95EB-89D6-4256-B78B-4AB5F4125F69}" destId="{EA58C5D8-EDB0-3641-8286-06F9CFBD156C}" srcOrd="0" destOrd="0" presId="urn:microsoft.com/office/officeart/2017/3/layout/DropPinTimeline"/>
    <dgm:cxn modelId="{7066F3A2-E358-4145-A75B-B20DCE44B398}" srcId="{CEB018C5-7403-491E-88BC-4F247E0DB13F}" destId="{5D4C5204-9CFD-4D87-8C6F-6B2CEC4BABD9}" srcOrd="3" destOrd="0" parTransId="{05801D97-CDF5-412E-AD3B-859ABA6E510E}" sibTransId="{1A304464-ABE1-4741-8997-690082B493A5}"/>
    <dgm:cxn modelId="{26BB29AB-B885-8446-8F67-D6E40FA94861}" type="presOf" srcId="{040417B6-195C-4E43-84B0-A1FF1D587721}" destId="{32503BCC-554E-5D43-8444-F5A0790A4845}" srcOrd="0" destOrd="0" presId="urn:microsoft.com/office/officeart/2017/3/layout/DropPinTimeline"/>
    <dgm:cxn modelId="{DA2D66DA-95F1-47AD-8F39-6D577E9A6D0A}" srcId="{CEB018C5-7403-491E-88BC-4F247E0DB13F}" destId="{193A52CA-A758-4E7C-B5D5-7908BDF424E3}" srcOrd="1" destOrd="0" parTransId="{94C1AE1F-FB47-4A73-9BBF-C2ECBA1CB3D8}" sibTransId="{CED85AE6-47A7-4999-953F-38CB5D2FEF1C}"/>
    <dgm:cxn modelId="{3719633D-20F6-C64F-A84B-67EE134C4E8B}" type="presParOf" srcId="{188FE9EA-BAD2-884C-A675-E5AD18CC215A}" destId="{5708B71F-9916-EE4E-A57D-351ABA0BD05C}" srcOrd="0" destOrd="0" presId="urn:microsoft.com/office/officeart/2017/3/layout/DropPinTimeline"/>
    <dgm:cxn modelId="{3F2F47B2-C954-C945-BAC1-BD9F23246BFC}" type="presParOf" srcId="{188FE9EA-BAD2-884C-A675-E5AD18CC215A}" destId="{95C94722-5739-A746-ADDC-7AD1A090B02F}" srcOrd="1" destOrd="0" presId="urn:microsoft.com/office/officeart/2017/3/layout/DropPinTimeline"/>
    <dgm:cxn modelId="{27B39FD3-60F3-EF44-842C-5F2B5E277955}" type="presParOf" srcId="{95C94722-5739-A746-ADDC-7AD1A090B02F}" destId="{936D8AD3-2A1F-3C43-BD01-B3D92BF8E797}" srcOrd="0" destOrd="0" presId="urn:microsoft.com/office/officeart/2017/3/layout/DropPinTimeline"/>
    <dgm:cxn modelId="{B01AD9D6-DF5C-4245-9346-6D08742BC4A0}" type="presParOf" srcId="{936D8AD3-2A1F-3C43-BD01-B3D92BF8E797}" destId="{843D92FA-8F71-154E-B345-E897C76FD7F2}" srcOrd="0" destOrd="0" presId="urn:microsoft.com/office/officeart/2017/3/layout/DropPinTimeline"/>
    <dgm:cxn modelId="{BDEC874A-944D-8E47-8652-B6A085CFE3BC}" type="presParOf" srcId="{936D8AD3-2A1F-3C43-BD01-B3D92BF8E797}" destId="{7C75383A-C57A-404C-A23E-FAAA67F3E8F8}" srcOrd="1" destOrd="0" presId="urn:microsoft.com/office/officeart/2017/3/layout/DropPinTimeline"/>
    <dgm:cxn modelId="{CE82582E-C5C8-5244-94AA-51B4AC324F7E}" type="presParOf" srcId="{7C75383A-C57A-404C-A23E-FAAA67F3E8F8}" destId="{432444C2-FDE4-0641-8DE6-ABEAF70AB690}" srcOrd="0" destOrd="0" presId="urn:microsoft.com/office/officeart/2017/3/layout/DropPinTimeline"/>
    <dgm:cxn modelId="{C5C0256D-0D90-1E43-8DE7-29EB80BBEB4F}" type="presParOf" srcId="{7C75383A-C57A-404C-A23E-FAAA67F3E8F8}" destId="{E541174D-125F-0B40-9ED4-0D6270998571}" srcOrd="1" destOrd="0" presId="urn:microsoft.com/office/officeart/2017/3/layout/DropPinTimeline"/>
    <dgm:cxn modelId="{92616EE6-B847-794B-A843-8EC8F6BBE7A8}" type="presParOf" srcId="{936D8AD3-2A1F-3C43-BD01-B3D92BF8E797}" destId="{C467501E-3E21-2042-A452-359126D61D7C}" srcOrd="2" destOrd="0" presId="urn:microsoft.com/office/officeart/2017/3/layout/DropPinTimeline"/>
    <dgm:cxn modelId="{279B58A4-8950-2842-AE49-9C565532F5AA}" type="presParOf" srcId="{936D8AD3-2A1F-3C43-BD01-B3D92BF8E797}" destId="{EA58C5D8-EDB0-3641-8286-06F9CFBD156C}" srcOrd="3" destOrd="0" presId="urn:microsoft.com/office/officeart/2017/3/layout/DropPinTimeline"/>
    <dgm:cxn modelId="{77A75D64-26F4-4B4C-8B74-A110B19DECDA}" type="presParOf" srcId="{936D8AD3-2A1F-3C43-BD01-B3D92BF8E797}" destId="{D65C7B88-3B18-0947-AA49-318A213ABCFF}" srcOrd="4" destOrd="0" presId="urn:microsoft.com/office/officeart/2017/3/layout/DropPinTimeline"/>
    <dgm:cxn modelId="{A0C586F1-4BF1-CA4A-926D-FF06C798ECA8}" type="presParOf" srcId="{936D8AD3-2A1F-3C43-BD01-B3D92BF8E797}" destId="{48F6258B-DB9C-F546-A6B0-61DB4B295991}" srcOrd="5" destOrd="0" presId="urn:microsoft.com/office/officeart/2017/3/layout/DropPinTimeline"/>
    <dgm:cxn modelId="{33CFD0B4-287E-1849-AE13-020AF71DBA6A}" type="presParOf" srcId="{95C94722-5739-A746-ADDC-7AD1A090B02F}" destId="{46567832-D55F-6E43-918A-406F3FF63F3E}" srcOrd="1" destOrd="0" presId="urn:microsoft.com/office/officeart/2017/3/layout/DropPinTimeline"/>
    <dgm:cxn modelId="{9AB469FA-EED2-FA4F-A182-D06DB341E119}" type="presParOf" srcId="{95C94722-5739-A746-ADDC-7AD1A090B02F}" destId="{F6F18E7B-2F87-864D-99F3-CF98706C0EFC}" srcOrd="2" destOrd="0" presId="urn:microsoft.com/office/officeart/2017/3/layout/DropPinTimeline"/>
    <dgm:cxn modelId="{38C806CB-DCAB-394E-9599-0415B4021D13}" type="presParOf" srcId="{F6F18E7B-2F87-864D-99F3-CF98706C0EFC}" destId="{DFD64345-3A03-4C4E-9610-CEB97D59B49F}" srcOrd="0" destOrd="0" presId="urn:microsoft.com/office/officeart/2017/3/layout/DropPinTimeline"/>
    <dgm:cxn modelId="{FA4F3B39-14FB-C947-882A-6CF99B1B35F6}" type="presParOf" srcId="{F6F18E7B-2F87-864D-99F3-CF98706C0EFC}" destId="{EFA66001-F801-EE44-9DA6-EE7241735AEC}" srcOrd="1" destOrd="0" presId="urn:microsoft.com/office/officeart/2017/3/layout/DropPinTimeline"/>
    <dgm:cxn modelId="{F5BA185E-9690-7D49-9FBB-E6C7E735DDC3}" type="presParOf" srcId="{EFA66001-F801-EE44-9DA6-EE7241735AEC}" destId="{673FAC93-81C8-7A45-8AA6-14DB4A742214}" srcOrd="0" destOrd="0" presId="urn:microsoft.com/office/officeart/2017/3/layout/DropPinTimeline"/>
    <dgm:cxn modelId="{F14D2BED-FBF5-1245-A1F5-34413F1C2BD5}" type="presParOf" srcId="{EFA66001-F801-EE44-9DA6-EE7241735AEC}" destId="{419E884E-25CB-A84C-96D5-63CDCCDF6C6C}" srcOrd="1" destOrd="0" presId="urn:microsoft.com/office/officeart/2017/3/layout/DropPinTimeline"/>
    <dgm:cxn modelId="{4C828E17-CD47-D146-8FC8-BC3307E2894F}" type="presParOf" srcId="{F6F18E7B-2F87-864D-99F3-CF98706C0EFC}" destId="{128008AC-BD0B-224C-AB5F-B46CD332BD82}" srcOrd="2" destOrd="0" presId="urn:microsoft.com/office/officeart/2017/3/layout/DropPinTimeline"/>
    <dgm:cxn modelId="{55866592-795C-5D48-90CA-E31FEC4013DC}" type="presParOf" srcId="{F6F18E7B-2F87-864D-99F3-CF98706C0EFC}" destId="{16A107FB-E5DB-1349-9B21-81EF58C1CF15}" srcOrd="3" destOrd="0" presId="urn:microsoft.com/office/officeart/2017/3/layout/DropPinTimeline"/>
    <dgm:cxn modelId="{A9BC3561-2DEE-A441-AC41-A584BAB148AD}" type="presParOf" srcId="{F6F18E7B-2F87-864D-99F3-CF98706C0EFC}" destId="{BB501EAB-4974-7847-9178-EDE26CF2D43F}" srcOrd="4" destOrd="0" presId="urn:microsoft.com/office/officeart/2017/3/layout/DropPinTimeline"/>
    <dgm:cxn modelId="{EA5C25D5-A1C5-9841-9AFF-FC1D01450C3B}" type="presParOf" srcId="{F6F18E7B-2F87-864D-99F3-CF98706C0EFC}" destId="{58145760-F1E6-124C-8872-DA85E679ABB2}" srcOrd="5" destOrd="0" presId="urn:microsoft.com/office/officeart/2017/3/layout/DropPinTimeline"/>
    <dgm:cxn modelId="{4759C972-E778-3B4F-8EC5-0A95B3D93874}" type="presParOf" srcId="{95C94722-5739-A746-ADDC-7AD1A090B02F}" destId="{83CE01DB-6D0C-FC4D-B7F6-0F54170E6775}" srcOrd="3" destOrd="0" presId="urn:microsoft.com/office/officeart/2017/3/layout/DropPinTimeline"/>
    <dgm:cxn modelId="{58753D60-522E-9644-867E-BF17B2F35B01}" type="presParOf" srcId="{95C94722-5739-A746-ADDC-7AD1A090B02F}" destId="{541A39ED-7C0A-1449-8C7C-5246EE5880A4}" srcOrd="4" destOrd="0" presId="urn:microsoft.com/office/officeart/2017/3/layout/DropPinTimeline"/>
    <dgm:cxn modelId="{68469AC8-7479-404F-B7FE-0451B343E96C}" type="presParOf" srcId="{541A39ED-7C0A-1449-8C7C-5246EE5880A4}" destId="{669F9482-0048-F748-9FD1-78F5DCD50818}" srcOrd="0" destOrd="0" presId="urn:microsoft.com/office/officeart/2017/3/layout/DropPinTimeline"/>
    <dgm:cxn modelId="{8D62BF7C-71F4-8C41-BFBC-62B75F986A49}" type="presParOf" srcId="{541A39ED-7C0A-1449-8C7C-5246EE5880A4}" destId="{44FAB0D5-4497-F14A-BE87-9DAC97D63BD5}" srcOrd="1" destOrd="0" presId="urn:microsoft.com/office/officeart/2017/3/layout/DropPinTimeline"/>
    <dgm:cxn modelId="{FBD32A54-85C2-7B44-A009-BDE471D69A4C}" type="presParOf" srcId="{44FAB0D5-4497-F14A-BE87-9DAC97D63BD5}" destId="{6AFED4EF-8220-1541-98B2-ED2CC5196F06}" srcOrd="0" destOrd="0" presId="urn:microsoft.com/office/officeart/2017/3/layout/DropPinTimeline"/>
    <dgm:cxn modelId="{26DA1797-2FAC-5C45-8720-1412D7D1FB55}" type="presParOf" srcId="{44FAB0D5-4497-F14A-BE87-9DAC97D63BD5}" destId="{CFD36A6D-EBF8-9946-BD42-F3191043A768}" srcOrd="1" destOrd="0" presId="urn:microsoft.com/office/officeart/2017/3/layout/DropPinTimeline"/>
    <dgm:cxn modelId="{1B6942FB-E805-334F-8433-DD17D7C1B599}" type="presParOf" srcId="{541A39ED-7C0A-1449-8C7C-5246EE5880A4}" destId="{32503BCC-554E-5D43-8444-F5A0790A4845}" srcOrd="2" destOrd="0" presId="urn:microsoft.com/office/officeart/2017/3/layout/DropPinTimeline"/>
    <dgm:cxn modelId="{9A647F77-6AA8-204F-A542-0C7B15C97CC8}" type="presParOf" srcId="{541A39ED-7C0A-1449-8C7C-5246EE5880A4}" destId="{9BB65C53-EADD-4D4D-B25D-514DB766539B}" srcOrd="3" destOrd="0" presId="urn:microsoft.com/office/officeart/2017/3/layout/DropPinTimeline"/>
    <dgm:cxn modelId="{AE8406AD-82E2-6E4F-B64D-4864E638E8DB}" type="presParOf" srcId="{541A39ED-7C0A-1449-8C7C-5246EE5880A4}" destId="{57A17DCD-DE37-C44D-BB3E-D612B0F2CE72}" srcOrd="4" destOrd="0" presId="urn:microsoft.com/office/officeart/2017/3/layout/DropPinTimeline"/>
    <dgm:cxn modelId="{F4B274B8-51C3-DC43-8694-DC0CEF75BDE4}" type="presParOf" srcId="{541A39ED-7C0A-1449-8C7C-5246EE5880A4}" destId="{3CC3BC09-2E10-0C4E-8D0D-88F1B84A6B8A}" srcOrd="5" destOrd="0" presId="urn:microsoft.com/office/officeart/2017/3/layout/DropPinTimeline"/>
    <dgm:cxn modelId="{114A548B-A187-D646-AD43-C76E326EC35B}" type="presParOf" srcId="{95C94722-5739-A746-ADDC-7AD1A090B02F}" destId="{37A37FC3-D0D3-9041-AE3B-F3618ADB5409}" srcOrd="5" destOrd="0" presId="urn:microsoft.com/office/officeart/2017/3/layout/DropPinTimeline"/>
    <dgm:cxn modelId="{36455AB9-AC58-F04E-935E-70DAACD81396}" type="presParOf" srcId="{95C94722-5739-A746-ADDC-7AD1A090B02F}" destId="{10D2C875-1D98-3842-876E-BF48A3876899}" srcOrd="6" destOrd="0" presId="urn:microsoft.com/office/officeart/2017/3/layout/DropPinTimeline"/>
    <dgm:cxn modelId="{51FC3AED-C7EB-AB4A-A6ED-FAAC4D5CCE4E}" type="presParOf" srcId="{10D2C875-1D98-3842-876E-BF48A3876899}" destId="{DEECEA10-7147-6045-836B-02B09BF5EFE9}" srcOrd="0" destOrd="0" presId="urn:microsoft.com/office/officeart/2017/3/layout/DropPinTimeline"/>
    <dgm:cxn modelId="{AC1B88BA-BDCD-044B-90B6-387F500A40F4}" type="presParOf" srcId="{10D2C875-1D98-3842-876E-BF48A3876899}" destId="{75560DA7-39F1-1D4C-83F4-87ACA6D91B95}" srcOrd="1" destOrd="0" presId="urn:microsoft.com/office/officeart/2017/3/layout/DropPinTimeline"/>
    <dgm:cxn modelId="{6CDBAD0F-4848-B842-9FEF-EB9A9A5258EC}" type="presParOf" srcId="{75560DA7-39F1-1D4C-83F4-87ACA6D91B95}" destId="{A16CF3EB-9BF0-1C44-BED6-408876B75096}" srcOrd="0" destOrd="0" presId="urn:microsoft.com/office/officeart/2017/3/layout/DropPinTimeline"/>
    <dgm:cxn modelId="{4C6062D3-721E-9541-9495-024A8E6293B7}" type="presParOf" srcId="{75560DA7-39F1-1D4C-83F4-87ACA6D91B95}" destId="{54543C9E-679F-AE4E-A330-FCD2CA27D17D}" srcOrd="1" destOrd="0" presId="urn:microsoft.com/office/officeart/2017/3/layout/DropPinTimeline"/>
    <dgm:cxn modelId="{99916C93-6323-A342-B2F8-A7229C3C60FC}" type="presParOf" srcId="{10D2C875-1D98-3842-876E-BF48A3876899}" destId="{27DB811B-73E1-9D4C-A70A-66E171238727}" srcOrd="2" destOrd="0" presId="urn:microsoft.com/office/officeart/2017/3/layout/DropPinTimeline"/>
    <dgm:cxn modelId="{B5F330DE-6229-714D-B63D-E80AA5409DD3}" type="presParOf" srcId="{10D2C875-1D98-3842-876E-BF48A3876899}" destId="{1238112C-023B-DC42-AB19-67FD2BE2CB25}" srcOrd="3" destOrd="0" presId="urn:microsoft.com/office/officeart/2017/3/layout/DropPinTimeline"/>
    <dgm:cxn modelId="{278056BC-1758-4441-82BD-AA8F49C74CD2}" type="presParOf" srcId="{10D2C875-1D98-3842-876E-BF48A3876899}" destId="{C53054F9-0826-C94C-8A13-3803B5B12201}" srcOrd="4" destOrd="0" presId="urn:microsoft.com/office/officeart/2017/3/layout/DropPinTimeline"/>
    <dgm:cxn modelId="{57EBC374-5AA2-3E4C-882D-CE8EC1A4979F}" type="presParOf" srcId="{10D2C875-1D98-3842-876E-BF48A3876899}" destId="{563D41C4-6A21-CF49-9521-4DB3E28EB24C}" srcOrd="5" destOrd="0" presId="urn:microsoft.com/office/officeart/2017/3/layout/DropPinTimeline"/>
    <dgm:cxn modelId="{3801FE88-EDE5-1A46-A091-E1DB5E80D16C}" type="presParOf" srcId="{95C94722-5739-A746-ADDC-7AD1A090B02F}" destId="{32B2833D-2C8B-814F-A4BB-F5BCF93138D8}" srcOrd="7" destOrd="0" presId="urn:microsoft.com/office/officeart/2017/3/layout/DropPinTimeline"/>
    <dgm:cxn modelId="{D0A0DD52-E0E6-4648-8C81-165261897E3A}" type="presParOf" srcId="{95C94722-5739-A746-ADDC-7AD1A090B02F}" destId="{C01FA184-9623-394C-A96C-87487197BD8C}" srcOrd="8" destOrd="0" presId="urn:microsoft.com/office/officeart/2017/3/layout/DropPinTimeline"/>
    <dgm:cxn modelId="{C940F526-3B59-D14E-A6E4-02D8C3CE2EC3}" type="presParOf" srcId="{C01FA184-9623-394C-A96C-87487197BD8C}" destId="{A742489E-5E33-0847-B033-71685C64581A}" srcOrd="0" destOrd="0" presId="urn:microsoft.com/office/officeart/2017/3/layout/DropPinTimeline"/>
    <dgm:cxn modelId="{07CD8FB2-8686-1541-9BC2-9A1E8899336E}" type="presParOf" srcId="{C01FA184-9623-394C-A96C-87487197BD8C}" destId="{311BD66C-FF12-3C4B-AAFC-E005E8127C6B}" srcOrd="1" destOrd="0" presId="urn:microsoft.com/office/officeart/2017/3/layout/DropPinTimeline"/>
    <dgm:cxn modelId="{AFDF90CA-73F0-AF4B-883F-114BB2047235}" type="presParOf" srcId="{311BD66C-FF12-3C4B-AAFC-E005E8127C6B}" destId="{4D558642-81EC-414B-BE1C-82A2D884C5CA}" srcOrd="0" destOrd="0" presId="urn:microsoft.com/office/officeart/2017/3/layout/DropPinTimeline"/>
    <dgm:cxn modelId="{2381C5B6-955C-A944-8A2C-25F7B723451B}" type="presParOf" srcId="{311BD66C-FF12-3C4B-AAFC-E005E8127C6B}" destId="{163A7DFB-F0F9-DF48-A918-E225958D0253}" srcOrd="1" destOrd="0" presId="urn:microsoft.com/office/officeart/2017/3/layout/DropPinTimeline"/>
    <dgm:cxn modelId="{0DE8AF8D-A233-A742-AEA4-421248ACA881}" type="presParOf" srcId="{C01FA184-9623-394C-A96C-87487197BD8C}" destId="{16EAB59D-9639-6F4D-A41A-C6BC014650A1}" srcOrd="2" destOrd="0" presId="urn:microsoft.com/office/officeart/2017/3/layout/DropPinTimeline"/>
    <dgm:cxn modelId="{2CD154B0-2170-944F-A6C2-3FE63983355F}" type="presParOf" srcId="{C01FA184-9623-394C-A96C-87487197BD8C}" destId="{DA73FB38-0159-F644-AF89-E63545C1C6D6}" srcOrd="3" destOrd="0" presId="urn:microsoft.com/office/officeart/2017/3/layout/DropPinTimeline"/>
    <dgm:cxn modelId="{D298B785-99E4-744C-8E5A-8FAF04DD95FC}" type="presParOf" srcId="{C01FA184-9623-394C-A96C-87487197BD8C}" destId="{3AE7BE85-D667-2E49-9226-C7BE55EA698F}" srcOrd="4" destOrd="0" presId="urn:microsoft.com/office/officeart/2017/3/layout/DropPinTimeline"/>
    <dgm:cxn modelId="{8775C839-FFDA-234B-B790-DFEEDCEC4895}" type="presParOf" srcId="{C01FA184-9623-394C-A96C-87487197BD8C}" destId="{AA87AE0C-0F5A-4A4A-BDF8-CA87123C71BA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08B71F-9916-EE4E-A57D-351ABA0BD05C}">
      <dsp:nvSpPr>
        <dsp:cNvPr id="0" name=""/>
        <dsp:cNvSpPr/>
      </dsp:nvSpPr>
      <dsp:spPr>
        <a:xfrm>
          <a:off x="0" y="2046741"/>
          <a:ext cx="9618133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444C2-FDE4-0641-8DE6-ABEAF70AB690}">
      <dsp:nvSpPr>
        <dsp:cNvPr id="0" name=""/>
        <dsp:cNvSpPr/>
      </dsp:nvSpPr>
      <dsp:spPr>
        <a:xfrm rot="8100000">
          <a:off x="63823" y="471693"/>
          <a:ext cx="301031" cy="301031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1174D-125F-0B40-9ED4-0D6270998571}">
      <dsp:nvSpPr>
        <dsp:cNvPr id="0" name=""/>
        <dsp:cNvSpPr/>
      </dsp:nvSpPr>
      <dsp:spPr>
        <a:xfrm>
          <a:off x="97265" y="505135"/>
          <a:ext cx="234147" cy="23414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7501E-3E21-2042-A452-359126D61D7C}">
      <dsp:nvSpPr>
        <dsp:cNvPr id="0" name=""/>
        <dsp:cNvSpPr/>
      </dsp:nvSpPr>
      <dsp:spPr>
        <a:xfrm>
          <a:off x="427200" y="835070"/>
          <a:ext cx="2667282" cy="1211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Doctorado (Compraventa)</a:t>
          </a:r>
        </a:p>
      </dsp:txBody>
      <dsp:txXfrm>
        <a:off x="427200" y="835070"/>
        <a:ext cx="2667282" cy="1211670"/>
      </dsp:txXfrm>
    </dsp:sp>
    <dsp:sp modelId="{EA58C5D8-EDB0-3641-8286-06F9CFBD156C}">
      <dsp:nvSpPr>
        <dsp:cNvPr id="0" name=""/>
        <dsp:cNvSpPr/>
      </dsp:nvSpPr>
      <dsp:spPr>
        <a:xfrm>
          <a:off x="427200" y="409348"/>
          <a:ext cx="2667282" cy="425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1902</a:t>
          </a:r>
        </a:p>
      </dsp:txBody>
      <dsp:txXfrm>
        <a:off x="427200" y="409348"/>
        <a:ext cx="2667282" cy="425722"/>
      </dsp:txXfrm>
    </dsp:sp>
    <dsp:sp modelId="{D65C7B88-3B18-0947-AA49-318A213ABCFF}">
      <dsp:nvSpPr>
        <dsp:cNvPr id="0" name=""/>
        <dsp:cNvSpPr/>
      </dsp:nvSpPr>
      <dsp:spPr>
        <a:xfrm>
          <a:off x="214339" y="835070"/>
          <a:ext cx="0" cy="1211670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D92FA-8F71-154E-B345-E897C76FD7F2}">
      <dsp:nvSpPr>
        <dsp:cNvPr id="0" name=""/>
        <dsp:cNvSpPr/>
      </dsp:nvSpPr>
      <dsp:spPr>
        <a:xfrm>
          <a:off x="175179" y="2008426"/>
          <a:ext cx="76629" cy="766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FAC93-81C8-7A45-8AA6-14DB4A742214}">
      <dsp:nvSpPr>
        <dsp:cNvPr id="0" name=""/>
        <dsp:cNvSpPr/>
      </dsp:nvSpPr>
      <dsp:spPr>
        <a:xfrm rot="18900000">
          <a:off x="1664219" y="3320757"/>
          <a:ext cx="301031" cy="301031"/>
        </a:xfrm>
        <a:prstGeom prst="teardrop">
          <a:avLst>
            <a:gd name="adj" fmla="val 115000"/>
          </a:avLst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E884E-25CB-A84C-96D5-63CDCCDF6C6C}">
      <dsp:nvSpPr>
        <dsp:cNvPr id="0" name=""/>
        <dsp:cNvSpPr/>
      </dsp:nvSpPr>
      <dsp:spPr>
        <a:xfrm>
          <a:off x="1697661" y="3354199"/>
          <a:ext cx="234147" cy="23414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8008AC-BD0B-224C-AB5F-B46CD332BD82}">
      <dsp:nvSpPr>
        <dsp:cNvPr id="0" name=""/>
        <dsp:cNvSpPr/>
      </dsp:nvSpPr>
      <dsp:spPr>
        <a:xfrm>
          <a:off x="2027596" y="2046741"/>
          <a:ext cx="2667282" cy="1211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Ernst </a:t>
          </a:r>
          <a:r>
            <a:rPr lang="en-US" sz="1500" kern="1200" dirty="0" err="1"/>
            <a:t>Rabel</a:t>
          </a:r>
          <a:r>
            <a:rPr lang="en-US" sz="1500" kern="1200" dirty="0"/>
            <a:t> termina los </a:t>
          </a:r>
          <a:r>
            <a:rPr lang="en-US" sz="1500" kern="1200" dirty="0" err="1"/>
            <a:t>primeros</a:t>
          </a:r>
          <a:r>
            <a:rPr lang="en-US" sz="1500" kern="1200" dirty="0"/>
            <a:t> </a:t>
          </a:r>
          <a:r>
            <a:rPr lang="en-US" sz="1500" kern="1200" dirty="0" err="1"/>
            <a:t>borradores</a:t>
          </a:r>
          <a:endParaRPr lang="en-US" sz="1500" kern="1200" dirty="0"/>
        </a:p>
      </dsp:txBody>
      <dsp:txXfrm>
        <a:off x="2027596" y="2046741"/>
        <a:ext cx="2667282" cy="1211670"/>
      </dsp:txXfrm>
    </dsp:sp>
    <dsp:sp modelId="{16A107FB-E5DB-1349-9B21-81EF58C1CF15}">
      <dsp:nvSpPr>
        <dsp:cNvPr id="0" name=""/>
        <dsp:cNvSpPr/>
      </dsp:nvSpPr>
      <dsp:spPr>
        <a:xfrm>
          <a:off x="2027596" y="3258411"/>
          <a:ext cx="2667282" cy="425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1934</a:t>
          </a:r>
        </a:p>
      </dsp:txBody>
      <dsp:txXfrm>
        <a:off x="2027596" y="3258411"/>
        <a:ext cx="2667282" cy="425722"/>
      </dsp:txXfrm>
    </dsp:sp>
    <dsp:sp modelId="{BB501EAB-4974-7847-9178-EDE26CF2D43F}">
      <dsp:nvSpPr>
        <dsp:cNvPr id="0" name=""/>
        <dsp:cNvSpPr/>
      </dsp:nvSpPr>
      <dsp:spPr>
        <a:xfrm>
          <a:off x="1814734" y="2046741"/>
          <a:ext cx="0" cy="1211670"/>
        </a:xfrm>
        <a:prstGeom prst="line">
          <a:avLst/>
        </a:prstGeom>
        <a:noFill/>
        <a:ln w="12700" cap="rnd" cmpd="sng" algn="ctr">
          <a:solidFill>
            <a:schemeClr val="accent2">
              <a:hueOff val="-592857"/>
              <a:satOff val="2840"/>
              <a:lumOff val="262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D64345-3A03-4C4E-9610-CEB97D59B49F}">
      <dsp:nvSpPr>
        <dsp:cNvPr id="0" name=""/>
        <dsp:cNvSpPr/>
      </dsp:nvSpPr>
      <dsp:spPr>
        <a:xfrm>
          <a:off x="1775575" y="2008426"/>
          <a:ext cx="76629" cy="76629"/>
        </a:xfrm>
        <a:prstGeom prst="ellipse">
          <a:avLst/>
        </a:prstGeom>
        <a:solidFill>
          <a:schemeClr val="accent2">
            <a:hueOff val="-592857"/>
            <a:satOff val="2840"/>
            <a:lumOff val="2627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ED4EF-8220-1541-98B2-ED2CC5196F06}">
      <dsp:nvSpPr>
        <dsp:cNvPr id="0" name=""/>
        <dsp:cNvSpPr/>
      </dsp:nvSpPr>
      <dsp:spPr>
        <a:xfrm rot="8100000">
          <a:off x="3264615" y="471693"/>
          <a:ext cx="301031" cy="301031"/>
        </a:xfrm>
        <a:prstGeom prst="teardrop">
          <a:avLst>
            <a:gd name="adj" fmla="val 115000"/>
          </a:avLst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36A6D-EBF8-9946-BD42-F3191043A768}">
      <dsp:nvSpPr>
        <dsp:cNvPr id="0" name=""/>
        <dsp:cNvSpPr/>
      </dsp:nvSpPr>
      <dsp:spPr>
        <a:xfrm>
          <a:off x="3298057" y="505135"/>
          <a:ext cx="234147" cy="23414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03BCC-554E-5D43-8444-F5A0790A4845}">
      <dsp:nvSpPr>
        <dsp:cNvPr id="0" name=""/>
        <dsp:cNvSpPr/>
      </dsp:nvSpPr>
      <dsp:spPr>
        <a:xfrm>
          <a:off x="3627991" y="835070"/>
          <a:ext cx="2667282" cy="1211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Tomo II Tratado Compraventa</a:t>
          </a:r>
        </a:p>
      </dsp:txBody>
      <dsp:txXfrm>
        <a:off x="3627991" y="835070"/>
        <a:ext cx="2667282" cy="1211670"/>
      </dsp:txXfrm>
    </dsp:sp>
    <dsp:sp modelId="{9BB65C53-EADD-4D4D-B25D-514DB766539B}">
      <dsp:nvSpPr>
        <dsp:cNvPr id="0" name=""/>
        <dsp:cNvSpPr/>
      </dsp:nvSpPr>
      <dsp:spPr>
        <a:xfrm>
          <a:off x="3627991" y="409348"/>
          <a:ext cx="2667282" cy="425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1958</a:t>
          </a:r>
        </a:p>
      </dsp:txBody>
      <dsp:txXfrm>
        <a:off x="3627991" y="409348"/>
        <a:ext cx="2667282" cy="425722"/>
      </dsp:txXfrm>
    </dsp:sp>
    <dsp:sp modelId="{57A17DCD-DE37-C44D-BB3E-D612B0F2CE72}">
      <dsp:nvSpPr>
        <dsp:cNvPr id="0" name=""/>
        <dsp:cNvSpPr/>
      </dsp:nvSpPr>
      <dsp:spPr>
        <a:xfrm>
          <a:off x="3415130" y="835070"/>
          <a:ext cx="0" cy="1211670"/>
        </a:xfrm>
        <a:prstGeom prst="line">
          <a:avLst/>
        </a:prstGeom>
        <a:noFill/>
        <a:ln w="12700" cap="rnd" cmpd="sng" algn="ctr">
          <a:solidFill>
            <a:schemeClr val="accent2">
              <a:hueOff val="-1185714"/>
              <a:satOff val="5680"/>
              <a:lumOff val="5255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F9482-0048-F748-9FD1-78F5DCD50818}">
      <dsp:nvSpPr>
        <dsp:cNvPr id="0" name=""/>
        <dsp:cNvSpPr/>
      </dsp:nvSpPr>
      <dsp:spPr>
        <a:xfrm>
          <a:off x="3375971" y="2008426"/>
          <a:ext cx="76629" cy="76629"/>
        </a:xfrm>
        <a:prstGeom prst="ellipse">
          <a:avLst/>
        </a:prstGeom>
        <a:solidFill>
          <a:schemeClr val="accent2">
            <a:hueOff val="-1185714"/>
            <a:satOff val="5680"/>
            <a:lumOff val="5255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CF3EB-9BF0-1C44-BED6-408876B75096}">
      <dsp:nvSpPr>
        <dsp:cNvPr id="0" name=""/>
        <dsp:cNvSpPr/>
      </dsp:nvSpPr>
      <dsp:spPr>
        <a:xfrm rot="18900000">
          <a:off x="4865011" y="3320757"/>
          <a:ext cx="301031" cy="301031"/>
        </a:xfrm>
        <a:prstGeom prst="teardrop">
          <a:avLst>
            <a:gd name="adj" fmla="val 115000"/>
          </a:avLst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543C9E-679F-AE4E-A330-FCD2CA27D17D}">
      <dsp:nvSpPr>
        <dsp:cNvPr id="0" name=""/>
        <dsp:cNvSpPr/>
      </dsp:nvSpPr>
      <dsp:spPr>
        <a:xfrm>
          <a:off x="4898453" y="3354199"/>
          <a:ext cx="234147" cy="23414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DB811B-73E1-9D4C-A70A-66E171238727}">
      <dsp:nvSpPr>
        <dsp:cNvPr id="0" name=""/>
        <dsp:cNvSpPr/>
      </dsp:nvSpPr>
      <dsp:spPr>
        <a:xfrm>
          <a:off x="5228387" y="2046741"/>
          <a:ext cx="2667282" cy="1211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CISG</a:t>
          </a:r>
        </a:p>
      </dsp:txBody>
      <dsp:txXfrm>
        <a:off x="5228387" y="2046741"/>
        <a:ext cx="2667282" cy="1211670"/>
      </dsp:txXfrm>
    </dsp:sp>
    <dsp:sp modelId="{1238112C-023B-DC42-AB19-67FD2BE2CB25}">
      <dsp:nvSpPr>
        <dsp:cNvPr id="0" name=""/>
        <dsp:cNvSpPr/>
      </dsp:nvSpPr>
      <dsp:spPr>
        <a:xfrm>
          <a:off x="5228387" y="3258411"/>
          <a:ext cx="2667282" cy="425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1980</a:t>
          </a:r>
        </a:p>
      </dsp:txBody>
      <dsp:txXfrm>
        <a:off x="5228387" y="3258411"/>
        <a:ext cx="2667282" cy="425722"/>
      </dsp:txXfrm>
    </dsp:sp>
    <dsp:sp modelId="{C53054F9-0826-C94C-8A13-3803B5B12201}">
      <dsp:nvSpPr>
        <dsp:cNvPr id="0" name=""/>
        <dsp:cNvSpPr/>
      </dsp:nvSpPr>
      <dsp:spPr>
        <a:xfrm>
          <a:off x="5015526" y="2046741"/>
          <a:ext cx="0" cy="1211670"/>
        </a:xfrm>
        <a:prstGeom prst="line">
          <a:avLst/>
        </a:prstGeom>
        <a:noFill/>
        <a:ln w="12700" cap="rnd" cmpd="sng" algn="ctr">
          <a:solidFill>
            <a:schemeClr val="accent2">
              <a:hueOff val="-1778572"/>
              <a:satOff val="8520"/>
              <a:lumOff val="7882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ECEA10-7147-6045-836B-02B09BF5EFE9}">
      <dsp:nvSpPr>
        <dsp:cNvPr id="0" name=""/>
        <dsp:cNvSpPr/>
      </dsp:nvSpPr>
      <dsp:spPr>
        <a:xfrm>
          <a:off x="4976367" y="2008426"/>
          <a:ext cx="76629" cy="76629"/>
        </a:xfrm>
        <a:prstGeom prst="ellipse">
          <a:avLst/>
        </a:prstGeom>
        <a:solidFill>
          <a:schemeClr val="accent2">
            <a:hueOff val="-1778572"/>
            <a:satOff val="8520"/>
            <a:lumOff val="7882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558642-81EC-414B-BE1C-82A2D884C5CA}">
      <dsp:nvSpPr>
        <dsp:cNvPr id="0" name=""/>
        <dsp:cNvSpPr/>
      </dsp:nvSpPr>
      <dsp:spPr>
        <a:xfrm rot="8100000">
          <a:off x="6465407" y="471693"/>
          <a:ext cx="301031" cy="301031"/>
        </a:xfrm>
        <a:prstGeom prst="teardrop">
          <a:avLst>
            <a:gd name="adj" fmla="val 115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A7DFB-F0F9-DF48-A918-E225958D0253}">
      <dsp:nvSpPr>
        <dsp:cNvPr id="0" name=""/>
        <dsp:cNvSpPr/>
      </dsp:nvSpPr>
      <dsp:spPr>
        <a:xfrm>
          <a:off x="6498848" y="505135"/>
          <a:ext cx="234147" cy="23414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EAB59D-9639-6F4D-A41A-C6BC014650A1}">
      <dsp:nvSpPr>
        <dsp:cNvPr id="0" name=""/>
        <dsp:cNvSpPr/>
      </dsp:nvSpPr>
      <dsp:spPr>
        <a:xfrm>
          <a:off x="6828783" y="835070"/>
          <a:ext cx="2667282" cy="1211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Chile </a:t>
          </a:r>
          <a:r>
            <a:rPr lang="en-US" sz="1500" kern="1200" dirty="0" err="1"/>
            <a:t>firma</a:t>
          </a:r>
          <a:r>
            <a:rPr lang="en-US" sz="1500" kern="1200" dirty="0"/>
            <a:t> y </a:t>
          </a:r>
          <a:r>
            <a:rPr lang="en-US" sz="1500" kern="1200" dirty="0" err="1"/>
            <a:t>ratifica</a:t>
          </a:r>
          <a:r>
            <a:rPr lang="en-US" sz="1500" kern="1200" dirty="0"/>
            <a:t> la </a:t>
          </a:r>
          <a:r>
            <a:rPr lang="en-US" sz="1500" kern="1200" dirty="0" err="1"/>
            <a:t>Convención</a:t>
          </a:r>
          <a:endParaRPr lang="en-US" sz="1500" kern="1200" dirty="0"/>
        </a:p>
      </dsp:txBody>
      <dsp:txXfrm>
        <a:off x="6828783" y="835070"/>
        <a:ext cx="2667282" cy="1211670"/>
      </dsp:txXfrm>
    </dsp:sp>
    <dsp:sp modelId="{DA73FB38-0159-F644-AF89-E63545C1C6D6}">
      <dsp:nvSpPr>
        <dsp:cNvPr id="0" name=""/>
        <dsp:cNvSpPr/>
      </dsp:nvSpPr>
      <dsp:spPr>
        <a:xfrm>
          <a:off x="6828783" y="409348"/>
          <a:ext cx="2667282" cy="425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1990</a:t>
          </a:r>
        </a:p>
      </dsp:txBody>
      <dsp:txXfrm>
        <a:off x="6828783" y="409348"/>
        <a:ext cx="2667282" cy="425722"/>
      </dsp:txXfrm>
    </dsp:sp>
    <dsp:sp modelId="{3AE7BE85-D667-2E49-9226-C7BE55EA698F}">
      <dsp:nvSpPr>
        <dsp:cNvPr id="0" name=""/>
        <dsp:cNvSpPr/>
      </dsp:nvSpPr>
      <dsp:spPr>
        <a:xfrm>
          <a:off x="6615922" y="835070"/>
          <a:ext cx="0" cy="1211670"/>
        </a:xfrm>
        <a:prstGeom prst="line">
          <a:avLst/>
        </a:pr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2489E-5E33-0847-B033-71685C64581A}">
      <dsp:nvSpPr>
        <dsp:cNvPr id="0" name=""/>
        <dsp:cNvSpPr/>
      </dsp:nvSpPr>
      <dsp:spPr>
        <a:xfrm>
          <a:off x="6576762" y="2008426"/>
          <a:ext cx="76629" cy="76629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A96F0-166D-5148-BBB2-802C7C3E0D5B}" type="datetimeFigureOut">
              <a:rPr lang="es-ES_tradnl" smtClean="0"/>
              <a:t>22/4/21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CDD95-B46A-EC40-8BEA-5B7E96FD765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03473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27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001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745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9098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1363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778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6690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91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357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74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949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096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016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540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329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290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1EB53-5B8A-4EAA-BAA0-6DED7D6C169F}" type="datetimeFigureOut">
              <a:rPr lang="es-CL" smtClean="0"/>
              <a:t>22-04-21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7E37CD-8AFF-41EE-BF14-6B7B240FB32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115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6AAA198-F386-4341-A3F5-6E5809DC8938}"/>
              </a:ext>
            </a:extLst>
          </p:cNvPr>
          <p:cNvSpPr/>
          <p:nvPr/>
        </p:nvSpPr>
        <p:spPr>
          <a:xfrm>
            <a:off x="0" y="905232"/>
            <a:ext cx="1114348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br>
              <a:rPr lang="es-CL" dirty="0">
                <a:latin typeface="Book Antiqua" panose="02040602050305030304" pitchFamily="18" charset="0"/>
              </a:rPr>
            </a:br>
            <a:endParaRPr lang="es-CL" dirty="0">
              <a:latin typeface="Book Antiqua" panose="02040602050305030304" pitchFamily="18" charset="0"/>
            </a:endParaRPr>
          </a:p>
          <a:p>
            <a:pPr algn="just"/>
            <a:endParaRPr lang="es-CL" sz="5000" b="1" dirty="0">
              <a:solidFill>
                <a:srgbClr val="0070C0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just"/>
            <a:r>
              <a:rPr lang="es-CL" sz="5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3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3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12: Martes 20 Abril, 2021</a:t>
            </a:r>
          </a:p>
          <a:p>
            <a:pPr algn="just"/>
            <a: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br>
              <a:rPr lang="es-CL" sz="30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30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	Exposición de alumnos </a:t>
            </a:r>
            <a: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Vis Moot, Obligación </a:t>
            </a:r>
            <a:r>
              <a:rPr lang="es-CL" sz="3000" b="1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del 	Vendedor</a:t>
            </a:r>
            <a:r>
              <a:rPr lang="es-CL" sz="30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: entregar una cosa “conforme”</a:t>
            </a:r>
            <a:endParaRPr lang="es-CL" b="1" dirty="0">
              <a:solidFill>
                <a:srgbClr val="0070C0"/>
              </a:solidFill>
              <a:latin typeface="Helvetica" pitchFamily="2" charset="0"/>
              <a:cs typeface="Arial" panose="020B0604020202020204" pitchFamily="34" charset="0"/>
            </a:endParaRPr>
          </a:p>
          <a:p>
            <a:pPr algn="just"/>
            <a:br>
              <a:rPr lang="es-CL" sz="44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44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50146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B698-40A4-4C02-8B21-AE23CF47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Conclusiones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3CDCC-F0D2-4C7A-836F-CE3BFED59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CL" sz="2400" dirty="0">
                <a:latin typeface="Helvetica" pitchFamily="2" charset="0"/>
              </a:rPr>
              <a:t>Conformidad debe ser:</a:t>
            </a:r>
          </a:p>
          <a:p>
            <a:pPr lvl="1" algn="just"/>
            <a:r>
              <a:rPr lang="es-CL" sz="2400" dirty="0">
                <a:latin typeface="Helvetica" pitchFamily="2" charset="0"/>
              </a:rPr>
              <a:t>Material:</a:t>
            </a:r>
          </a:p>
          <a:p>
            <a:pPr lvl="2" algn="just"/>
            <a:r>
              <a:rPr lang="es-CL" sz="2400" dirty="0">
                <a:latin typeface="Helvetica" pitchFamily="2" charset="0"/>
              </a:rPr>
              <a:t>Calidad.</a:t>
            </a:r>
          </a:p>
          <a:p>
            <a:pPr lvl="2" algn="just"/>
            <a:r>
              <a:rPr lang="es-CL" sz="2400" dirty="0">
                <a:latin typeface="Helvetica" pitchFamily="2" charset="0"/>
              </a:rPr>
              <a:t>Cantidad.</a:t>
            </a:r>
          </a:p>
          <a:p>
            <a:pPr lvl="2" algn="just"/>
            <a:r>
              <a:rPr lang="es-CL" sz="2400" dirty="0">
                <a:latin typeface="Helvetica" pitchFamily="2" charset="0"/>
              </a:rPr>
              <a:t>Tipo.</a:t>
            </a:r>
          </a:p>
          <a:p>
            <a:pPr lvl="1" algn="just"/>
            <a:r>
              <a:rPr lang="es-CL" sz="2400" dirty="0">
                <a:latin typeface="Helvetica" pitchFamily="2" charset="0"/>
              </a:rPr>
              <a:t>Jurídica:</a:t>
            </a:r>
          </a:p>
          <a:p>
            <a:pPr lvl="2" algn="just"/>
            <a:r>
              <a:rPr lang="es-CL" sz="2400" dirty="0">
                <a:latin typeface="Helvetica" pitchFamily="2" charset="0"/>
              </a:rPr>
              <a:t>Derechos.</a:t>
            </a:r>
          </a:p>
          <a:p>
            <a:pPr lvl="2" algn="just"/>
            <a:r>
              <a:rPr lang="es-CL" sz="2400" dirty="0">
                <a:latin typeface="Helvetica" pitchFamily="2" charset="0"/>
              </a:rPr>
              <a:t>Pretensiones.</a:t>
            </a:r>
          </a:p>
          <a:p>
            <a:pPr lvl="2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18017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6945" y="507256"/>
            <a:ext cx="8074815" cy="1618489"/>
          </a:xfrm>
        </p:spPr>
        <p:txBody>
          <a:bodyPr anchor="ctr">
            <a:normAutofit/>
          </a:bodyPr>
          <a:lstStyle/>
          <a:p>
            <a:r>
              <a:rPr lang="es-ES" sz="3400" dirty="0"/>
              <a:t>Richard Epstein: reglas simples para un mundo complejo.</a:t>
            </a:r>
            <a:endParaRPr lang="es-CL" sz="3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6945" y="2240599"/>
            <a:ext cx="9042791" cy="4292723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es-ES" sz="2000" dirty="0">
                <a:latin typeface="Helvetica" pitchFamily="2" charset="0"/>
              </a:rPr>
              <a:t>Problema de disconformidad: el vendedor ha cumplido su obligación entregando la cosa y transfiriendo su propiedad (y los documentos); sin embargo, el comprador considera que esa cosa no se adecúa a las características convenidas. </a:t>
            </a:r>
          </a:p>
          <a:p>
            <a:pPr algn="just">
              <a:buFontTx/>
              <a:buChar char="-"/>
            </a:pPr>
            <a:r>
              <a:rPr lang="es-ES" sz="2000" dirty="0">
                <a:latin typeface="Helvetica" pitchFamily="2" charset="0"/>
              </a:rPr>
              <a:t>Ejemplos: </a:t>
            </a:r>
          </a:p>
          <a:p>
            <a:pPr lvl="1" algn="just">
              <a:buFontTx/>
              <a:buChar char="-"/>
            </a:pPr>
            <a:r>
              <a:rPr lang="es-ES" sz="2000" dirty="0">
                <a:latin typeface="Helvetica" pitchFamily="2" charset="0"/>
              </a:rPr>
              <a:t>Disconformidad para fin natural</a:t>
            </a:r>
          </a:p>
          <a:p>
            <a:pPr lvl="1" algn="just">
              <a:buFontTx/>
              <a:buChar char="-"/>
            </a:pPr>
            <a:r>
              <a:rPr lang="es-ES" sz="2000" dirty="0">
                <a:latin typeface="Helvetica" pitchFamily="2" charset="0"/>
              </a:rPr>
              <a:t>Disconformidad para fin asignado</a:t>
            </a:r>
          </a:p>
          <a:p>
            <a:pPr lvl="1" algn="just">
              <a:buFontTx/>
              <a:buChar char="-"/>
            </a:pPr>
            <a:r>
              <a:rPr lang="es-ES" sz="2000" dirty="0">
                <a:latin typeface="Helvetica" pitchFamily="2" charset="0"/>
              </a:rPr>
              <a:t>Diverso tamaño</a:t>
            </a:r>
          </a:p>
          <a:p>
            <a:pPr lvl="1" algn="just">
              <a:buFontTx/>
              <a:buChar char="-"/>
            </a:pPr>
            <a:r>
              <a:rPr lang="es-ES" sz="2000" dirty="0">
                <a:latin typeface="Helvetica" pitchFamily="2" charset="0"/>
              </a:rPr>
              <a:t>Diversa cualidad</a:t>
            </a:r>
          </a:p>
          <a:p>
            <a:pPr lvl="1" algn="just">
              <a:buFontTx/>
              <a:buChar char="-"/>
            </a:pPr>
            <a:r>
              <a:rPr lang="es-ES" sz="2000" dirty="0">
                <a:latin typeface="Helvetica" pitchFamily="2" charset="0"/>
              </a:rPr>
              <a:t>Disconformidad jurídica</a:t>
            </a:r>
            <a:endParaRPr lang="es-CL" sz="20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886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s-CL" dirty="0"/>
              <a:t>Problemas en Chile</a:t>
            </a:r>
          </a:p>
        </p:txBody>
      </p:sp>
      <p:pic>
        <p:nvPicPr>
          <p:cNvPr id="1026" name="Picture 2" descr="United Nations Convention on Contracts for the International Sale of Goods:  A Tool for Development in Trade and Sales for Kazakhstan and Its Comparison  with the Civil Law – E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413" y="1930399"/>
            <a:ext cx="3187591" cy="1992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4924" y="1930399"/>
            <a:ext cx="5915179" cy="460292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s-ES" sz="2000" dirty="0">
                <a:latin typeface="Helvetica" pitchFamily="2" charset="0"/>
              </a:rPr>
              <a:t>Chile: Convivencia de un régimen de tutela general (1489 CC) con regímenes especiales (ej. Vicios redhibitorios, evicción).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ES" sz="2000" b="1" dirty="0">
                <a:latin typeface="Helvetica" pitchFamily="2" charset="0"/>
              </a:rPr>
              <a:t>CISG y sus beneficios: </a:t>
            </a:r>
          </a:p>
          <a:p>
            <a:pPr algn="just">
              <a:lnSpc>
                <a:spcPct val="90000"/>
              </a:lnSpc>
            </a:pPr>
            <a:r>
              <a:rPr lang="en-US" sz="2000" dirty="0" err="1">
                <a:latin typeface="Helvetica" pitchFamily="2" charset="0"/>
              </a:rPr>
              <a:t>Su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utilidad</a:t>
            </a:r>
            <a:r>
              <a:rPr lang="en-US" sz="2000" dirty="0">
                <a:latin typeface="Helvetica" pitchFamily="2" charset="0"/>
              </a:rPr>
              <a:t> se </a:t>
            </a:r>
            <a:r>
              <a:rPr lang="en-US" sz="2000" dirty="0" err="1">
                <a:latin typeface="Helvetica" pitchFamily="2" charset="0"/>
              </a:rPr>
              <a:t>deriva</a:t>
            </a:r>
            <a:r>
              <a:rPr lang="en-US" sz="2000" dirty="0">
                <a:latin typeface="Helvetica" pitchFamily="2" charset="0"/>
              </a:rPr>
              <a:t> del </a:t>
            </a:r>
            <a:r>
              <a:rPr lang="en-US" sz="2000" dirty="0" err="1">
                <a:latin typeface="Helvetica" pitchFamily="2" charset="0"/>
              </a:rPr>
              <a:t>hecho</a:t>
            </a:r>
            <a:r>
              <a:rPr lang="en-US" sz="2000" dirty="0">
                <a:latin typeface="Helvetica" pitchFamily="2" charset="0"/>
              </a:rPr>
              <a:t> que </a:t>
            </a:r>
            <a:r>
              <a:rPr lang="en-US" sz="2000" dirty="0" err="1">
                <a:latin typeface="Helvetica" pitchFamily="2" charset="0"/>
              </a:rPr>
              <a:t>esta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consciente</a:t>
            </a:r>
            <a:r>
              <a:rPr lang="en-US" sz="2000" dirty="0">
                <a:latin typeface="Helvetica" pitchFamily="2" charset="0"/>
              </a:rPr>
              <a:t> de las </a:t>
            </a:r>
            <a:r>
              <a:rPr lang="en-US" sz="2000" dirty="0" err="1">
                <a:latin typeface="Helvetica" pitchFamily="2" charset="0"/>
              </a:rPr>
              <a:t>significativas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diferencias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en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lenguaje</a:t>
            </a:r>
            <a:r>
              <a:rPr lang="en-US" sz="2000" dirty="0">
                <a:latin typeface="Helvetica" pitchFamily="2" charset="0"/>
              </a:rPr>
              <a:t>, </a:t>
            </a:r>
            <a:r>
              <a:rPr lang="en-US" sz="2000" dirty="0" err="1">
                <a:latin typeface="Helvetica" pitchFamily="2" charset="0"/>
              </a:rPr>
              <a:t>tradición</a:t>
            </a:r>
            <a:r>
              <a:rPr lang="en-US" sz="2000" dirty="0">
                <a:latin typeface="Helvetica" pitchFamily="2" charset="0"/>
              </a:rPr>
              <a:t> y </a:t>
            </a:r>
            <a:r>
              <a:rPr lang="en-US" sz="2000" dirty="0" err="1">
                <a:latin typeface="Helvetica" pitchFamily="2" charset="0"/>
              </a:rPr>
              <a:t>geografía</a:t>
            </a:r>
            <a:r>
              <a:rPr lang="en-US" sz="2000" dirty="0">
                <a:latin typeface="Helvetica" pitchFamily="2" charset="0"/>
              </a:rPr>
              <a:t> (94 </a:t>
            </a:r>
            <a:r>
              <a:rPr lang="en-US" sz="2000" dirty="0" err="1">
                <a:latin typeface="Helvetica" pitchFamily="2" charset="0"/>
              </a:rPr>
              <a:t>países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signatarios</a:t>
            </a:r>
            <a:r>
              <a:rPr lang="en-US" sz="2000" dirty="0">
                <a:latin typeface="Helvetica" pitchFamily="2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s-ES" sz="2000" dirty="0">
                <a:latin typeface="Helvetica" pitchFamily="2" charset="0"/>
              </a:rPr>
              <a:t>Noción “unitaria” de conformidad (compromiso entre tradiciones jurídicas del civil </a:t>
            </a:r>
            <a:r>
              <a:rPr lang="es-ES" sz="2000" dirty="0" err="1">
                <a:latin typeface="Helvetica" pitchFamily="2" charset="0"/>
              </a:rPr>
              <a:t>law</a:t>
            </a:r>
            <a:r>
              <a:rPr lang="es-ES" sz="2000" dirty="0">
                <a:latin typeface="Helvetica" pitchFamily="2" charset="0"/>
              </a:rPr>
              <a:t>, </a:t>
            </a:r>
            <a:r>
              <a:rPr lang="es-ES" sz="2000" dirty="0" err="1">
                <a:latin typeface="Helvetica" pitchFamily="2" charset="0"/>
              </a:rPr>
              <a:t>common</a:t>
            </a:r>
            <a:r>
              <a:rPr lang="es-ES" sz="2000" dirty="0">
                <a:latin typeface="Helvetica" pitchFamily="2" charset="0"/>
              </a:rPr>
              <a:t> </a:t>
            </a:r>
            <a:r>
              <a:rPr lang="es-ES" sz="2000" dirty="0" err="1">
                <a:latin typeface="Helvetica" pitchFamily="2" charset="0"/>
              </a:rPr>
              <a:t>law</a:t>
            </a:r>
            <a:r>
              <a:rPr lang="es-ES" sz="2000" dirty="0">
                <a:latin typeface="Helvetica" pitchFamily="2" charset="0"/>
              </a:rPr>
              <a:t>, ley islámica y países asiáticos). </a:t>
            </a:r>
          </a:p>
          <a:p>
            <a:pPr algn="just">
              <a:lnSpc>
                <a:spcPct val="90000"/>
              </a:lnSpc>
            </a:pPr>
            <a:r>
              <a:rPr lang="es-ES" sz="2000" dirty="0">
                <a:latin typeface="Helvetica" pitchFamily="2" charset="0"/>
              </a:rPr>
              <a:t>Estructura simple y comprensible: en vez de establecer los casos en que existe disconformidad, se nombran los requisitos para que el vendedor cumpla su obligación.  </a:t>
            </a:r>
          </a:p>
          <a:p>
            <a:pPr>
              <a:lnSpc>
                <a:spcPct val="90000"/>
              </a:lnSpc>
            </a:pPr>
            <a:endParaRPr lang="es-ES" sz="1500" dirty="0"/>
          </a:p>
        </p:txBody>
      </p:sp>
    </p:spTree>
    <p:extLst>
      <p:ext uri="{BB962C8B-B14F-4D97-AF65-F5344CB8AC3E}">
        <p14:creationId xmlns:p14="http://schemas.microsoft.com/office/powerpoint/2010/main" val="2306903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s-CL" dirty="0"/>
              <a:t>Posibles soluciones: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54295" y="622852"/>
            <a:ext cx="4900518" cy="5552661"/>
          </a:xfrm>
        </p:spPr>
        <p:txBody>
          <a:bodyPr anchor="ctr">
            <a:noAutofit/>
          </a:bodyPr>
          <a:lstStyle/>
          <a:p>
            <a:pPr algn="just"/>
            <a:r>
              <a:rPr lang="es-ES" sz="2400" dirty="0">
                <a:latin typeface="Helvetica" pitchFamily="2" charset="0"/>
              </a:rPr>
              <a:t>La obligación del vendedor debiese ser una sola: entregar una cosa conforme. </a:t>
            </a:r>
          </a:p>
          <a:p>
            <a:pPr algn="just"/>
            <a:r>
              <a:rPr lang="es-ES" sz="2400" dirty="0">
                <a:latin typeface="Helvetica" pitchFamily="2" charset="0"/>
              </a:rPr>
              <a:t>Tanto la disciplina de la evicción como la de los vicios redhibitorios está llamada a desaparecer, porque quedarán comprendidas en el concepto de conformidad.</a:t>
            </a:r>
          </a:p>
          <a:p>
            <a:pPr algn="just"/>
            <a:r>
              <a:rPr lang="es-ES" sz="2400" dirty="0">
                <a:latin typeface="Helvetica" pitchFamily="2" charset="0"/>
              </a:rPr>
              <a:t>Ampliarse su ámbito de aplicación a las pretensiones de terceros, aun cuando el tercero no demande</a:t>
            </a:r>
            <a:r>
              <a:rPr lang="es-ES" sz="2400" dirty="0">
                <a:latin typeface="Helvetica" pitchFamily="2" charset="0"/>
                <a:sym typeface="Wingdings" panose="05000000000000000000" pitchFamily="2" charset="2"/>
              </a:rPr>
              <a:t> ejemplo Vis </a:t>
            </a:r>
            <a:r>
              <a:rPr lang="es-ES" sz="2400" dirty="0" err="1">
                <a:latin typeface="Helvetica" pitchFamily="2" charset="0"/>
                <a:sym typeface="Wingdings" panose="05000000000000000000" pitchFamily="2" charset="2"/>
              </a:rPr>
              <a:t>Moot</a:t>
            </a:r>
            <a:endParaRPr lang="es-CL" sz="2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58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6307B-AFD0-F947-9DDE-F09BEED505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Conformidad de la Cosa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A15E96-DC2D-5F4B-AC62-8CEAA92B6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46302"/>
          </a:xfrm>
        </p:spPr>
        <p:txBody>
          <a:bodyPr>
            <a:normAutofit fontScale="92500" lnSpcReduction="10000"/>
          </a:bodyPr>
          <a:lstStyle/>
          <a:p>
            <a:r>
              <a:rPr lang="es-ES_tradnl" sz="1600" dirty="0"/>
              <a:t>Trinidad Alonzo </a:t>
            </a:r>
          </a:p>
          <a:p>
            <a:r>
              <a:rPr lang="es-ES_tradnl" sz="1600" dirty="0"/>
              <a:t>Vicente </a:t>
            </a:r>
            <a:r>
              <a:rPr lang="es-ES_tradnl" sz="1600" dirty="0" err="1"/>
              <a:t>Caputo</a:t>
            </a:r>
            <a:r>
              <a:rPr lang="es-ES_tradnl" sz="1600" dirty="0"/>
              <a:t> </a:t>
            </a:r>
          </a:p>
          <a:p>
            <a:r>
              <a:rPr lang="es-ES_tradnl" sz="1600" dirty="0"/>
              <a:t>Antonia Sanders </a:t>
            </a:r>
          </a:p>
          <a:p>
            <a:r>
              <a:rPr lang="es-ES_tradnl" sz="1600" dirty="0"/>
              <a:t>Curso Derecho Civil VII </a:t>
            </a:r>
          </a:p>
          <a:p>
            <a:r>
              <a:rPr lang="es-ES_tradnl" sz="1600" dirty="0"/>
              <a:t>Profesor Francisco González y Francisco Alvarado </a:t>
            </a:r>
          </a:p>
        </p:txBody>
      </p:sp>
    </p:spTree>
    <p:extLst>
      <p:ext uri="{BB962C8B-B14F-4D97-AF65-F5344CB8AC3E}">
        <p14:creationId xmlns:p14="http://schemas.microsoft.com/office/powerpoint/2010/main" val="376058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A531D-8A7E-524C-A989-6AE8E23F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Concepto conformidad de la cosa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90F9AE-597A-C445-8873-92D3B84B6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2400" dirty="0">
                <a:latin typeface="Helvetica" pitchFamily="2" charset="0"/>
              </a:rPr>
              <a:t>Códigos decimonónicos (Código Francés, Chileno, Colombiano, Español)</a:t>
            </a:r>
          </a:p>
          <a:p>
            <a:pPr algn="just"/>
            <a:r>
              <a:rPr lang="es-ES_tradnl" sz="2400" dirty="0">
                <a:latin typeface="Helvetica" pitchFamily="2" charset="0"/>
              </a:rPr>
              <a:t>Obligaciones del vendedor (CISG Art. 30)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s-ES_tradnl" sz="2400" dirty="0">
                <a:latin typeface="Helvetica" pitchFamily="2" charset="0"/>
              </a:rPr>
              <a:t>Entregar las mercaderías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s-ES_tradnl" sz="2400" dirty="0">
                <a:latin typeface="Helvetica" pitchFamily="2" charset="0"/>
              </a:rPr>
              <a:t>Transferir la propiedad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s-ES_tradnl" sz="2400" dirty="0">
                <a:latin typeface="Helvetica" pitchFamily="2" charset="0"/>
              </a:rPr>
              <a:t>Entregar los documentos </a:t>
            </a:r>
          </a:p>
          <a:p>
            <a:pPr marL="514350" indent="-514350">
              <a:buFont typeface="+mj-lt"/>
              <a:buAutoNum type="arabicPeriod"/>
            </a:pP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1655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1D4FF7-DCCF-1348-92FF-71E5F44C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Conformidad de la cosa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A709A2-FB1D-B14E-B3FE-3FE01427D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400" dirty="0">
                <a:latin typeface="Helvetica" pitchFamily="2" charset="0"/>
              </a:rPr>
              <a:t>CISG: Art. 35 El vendedor deberá entregar mercaderías</a:t>
            </a:r>
            <a:r>
              <a:rPr lang="es-CL" sz="2400" dirty="0">
                <a:latin typeface="Helvetica" pitchFamily="2" charset="0"/>
              </a:rPr>
              <a:t> con respecto a: </a:t>
            </a:r>
          </a:p>
          <a:p>
            <a:pPr lvl="1">
              <a:buFontTx/>
              <a:buChar char="-"/>
            </a:pPr>
            <a:r>
              <a:rPr lang="es-CL" sz="2400" dirty="0">
                <a:latin typeface="Helvetica" pitchFamily="2" charset="0"/>
              </a:rPr>
              <a:t>Calidad </a:t>
            </a:r>
          </a:p>
          <a:p>
            <a:pPr lvl="1">
              <a:buFontTx/>
              <a:buChar char="-"/>
            </a:pPr>
            <a:r>
              <a:rPr lang="es-CL" sz="2400" dirty="0">
                <a:latin typeface="Helvetica" pitchFamily="2" charset="0"/>
              </a:rPr>
              <a:t>Cantidad </a:t>
            </a:r>
          </a:p>
          <a:p>
            <a:pPr lvl="1">
              <a:buFontTx/>
              <a:buChar char="-"/>
            </a:pPr>
            <a:r>
              <a:rPr lang="es-CL" sz="2400" dirty="0">
                <a:latin typeface="Helvetica" pitchFamily="2" charset="0"/>
              </a:rPr>
              <a:t>Descripción </a:t>
            </a:r>
          </a:p>
          <a:p>
            <a:pPr lvl="1">
              <a:buFontTx/>
              <a:buChar char="-"/>
            </a:pPr>
            <a:r>
              <a:rPr lang="es-CL" sz="2400" dirty="0">
                <a:latin typeface="Helvetica" pitchFamily="2" charset="0"/>
              </a:rPr>
              <a:t>Empaque </a:t>
            </a:r>
          </a:p>
          <a:p>
            <a:r>
              <a:rPr lang="es-CL" sz="2400" dirty="0">
                <a:latin typeface="Helvetica" pitchFamily="2" charset="0"/>
              </a:rPr>
              <a:t>Conformidad material + jurídica 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5786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138E055-C35B-514B-9F15-4A86275FB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s-ES_tradnl" dirty="0"/>
              <a:t>Historia y evolución del concepto: CISG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D4568CF-9D11-4460-860E-40E4160D8E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0222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2144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533D93-CA3D-4F2C-8175-A8A2AB1A3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s-CL" dirty="0"/>
              <a:t>La </a:t>
            </a:r>
            <a:r>
              <a:rPr lang="es-CL" i="1" dirty="0"/>
              <a:t>“no conformidad”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0B034-D90F-4779-9D3F-D8297A950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89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es-CL" sz="2400" dirty="0">
                <a:latin typeface="Helvetica" pitchFamily="2" charset="0"/>
              </a:rPr>
              <a:t>Este concepto </a:t>
            </a:r>
            <a:r>
              <a:rPr lang="es-CL" sz="2400" i="1" dirty="0">
                <a:latin typeface="Helvetica" pitchFamily="2" charset="0"/>
              </a:rPr>
              <a:t>genérico</a:t>
            </a:r>
            <a:r>
              <a:rPr lang="es-CL" sz="2400" dirty="0">
                <a:latin typeface="Helvetica" pitchFamily="2" charset="0"/>
              </a:rPr>
              <a:t> de no conformidad puede ser apreciado en distintas normas de la CISG que atienden a distintos defectos de la cosa y situaciones de incumplimiento bajo esa misma premisa.</a:t>
            </a:r>
          </a:p>
          <a:p>
            <a:pPr algn="just"/>
            <a:r>
              <a:rPr lang="es-CL" sz="2400" dirty="0">
                <a:latin typeface="Helvetica" pitchFamily="2" charset="0"/>
              </a:rPr>
              <a:t>Distintas acciones para distintos problemas pero todos bajo una misma causa, la no conformidad.</a:t>
            </a:r>
          </a:p>
          <a:p>
            <a:pPr algn="just"/>
            <a:r>
              <a:rPr lang="es-CL" sz="2400" dirty="0">
                <a:latin typeface="Helvetica" pitchFamily="2" charset="0"/>
              </a:rPr>
              <a:t>Podríamos concluir que en la CISG, la no conformidad toma muchas caras.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2466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2EDD55-1194-4419-A48B-E976EF412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s-CL"/>
              <a:t>Ejemplo N ° 1: artículo 35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6A5A2-7CF1-4AF5-A3DB-1D8A757C4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643271"/>
            <a:ext cx="9917594" cy="439809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CL" sz="2000" dirty="0">
                <a:latin typeface="Helvetica" pitchFamily="2" charset="0"/>
              </a:rPr>
              <a:t>No conforme, ¿por qué? La cosa entregada no es de la calidad esperada.</a:t>
            </a:r>
          </a:p>
          <a:p>
            <a:pPr algn="just">
              <a:lnSpc>
                <a:spcPct val="90000"/>
              </a:lnSpc>
            </a:pPr>
            <a:r>
              <a:rPr lang="es-CL" sz="2000" dirty="0">
                <a:latin typeface="Helvetica" pitchFamily="2" charset="0"/>
              </a:rPr>
              <a:t>Artículo 35: </a:t>
            </a:r>
            <a:r>
              <a:rPr lang="es-CL" sz="2000" i="1" dirty="0">
                <a:latin typeface="Helvetica" pitchFamily="2" charset="0"/>
              </a:rPr>
              <a:t>“El vendedor deberá entregar mercaderías cuya cantidad, calidad y tipo correspondan a los estipulados en el contrato y que estén envasadas o embaladas en la forma fijada por el contrato. Salvo que las partes hayan pactado otra cosa, </a:t>
            </a:r>
            <a:r>
              <a:rPr lang="es-CL" sz="2000" b="1" i="1" dirty="0">
                <a:latin typeface="Helvetica" pitchFamily="2" charset="0"/>
              </a:rPr>
              <a:t>las mercaderías no serán conformes </a:t>
            </a:r>
            <a:r>
              <a:rPr lang="es-CL" sz="2000" i="1" dirty="0">
                <a:latin typeface="Helvetica" pitchFamily="2" charset="0"/>
              </a:rPr>
              <a:t>al contrato a menos:</a:t>
            </a:r>
          </a:p>
          <a:p>
            <a:pPr algn="just">
              <a:lnSpc>
                <a:spcPct val="90000"/>
              </a:lnSpc>
            </a:pPr>
            <a:r>
              <a:rPr lang="es-CL" sz="2000" i="1" dirty="0">
                <a:latin typeface="Helvetica" pitchFamily="2" charset="0"/>
              </a:rPr>
              <a:t>A) Que sean </a:t>
            </a:r>
            <a:r>
              <a:rPr lang="es-CL" sz="2000" b="1" i="1" dirty="0">
                <a:latin typeface="Helvetica" pitchFamily="2" charset="0"/>
              </a:rPr>
              <a:t>aptas para los usos</a:t>
            </a:r>
            <a:r>
              <a:rPr lang="es-CL" sz="2000" i="1" dirty="0">
                <a:latin typeface="Helvetica" pitchFamily="2" charset="0"/>
              </a:rPr>
              <a:t> a que </a:t>
            </a:r>
            <a:r>
              <a:rPr lang="es-CL" sz="2000" b="1" i="1" dirty="0">
                <a:latin typeface="Helvetica" pitchFamily="2" charset="0"/>
              </a:rPr>
              <a:t>ordinariamente</a:t>
            </a:r>
            <a:r>
              <a:rPr lang="es-CL" sz="2000" i="1" dirty="0">
                <a:latin typeface="Helvetica" pitchFamily="2" charset="0"/>
              </a:rPr>
              <a:t> se destinen mercaderías del mismo tipo.</a:t>
            </a:r>
          </a:p>
          <a:p>
            <a:pPr algn="just">
              <a:lnSpc>
                <a:spcPct val="90000"/>
              </a:lnSpc>
            </a:pPr>
            <a:r>
              <a:rPr lang="es-CL" sz="2000" i="1" dirty="0">
                <a:latin typeface="Helvetica" pitchFamily="2" charset="0"/>
              </a:rPr>
              <a:t>B) Que sean </a:t>
            </a:r>
            <a:r>
              <a:rPr lang="es-CL" sz="2000" b="1" i="1" dirty="0">
                <a:latin typeface="Helvetica" pitchFamily="2" charset="0"/>
              </a:rPr>
              <a:t>aptas para cualquier uso especial que expresa o tácitamente</a:t>
            </a:r>
            <a:r>
              <a:rPr lang="es-CL" sz="2000" i="1" dirty="0">
                <a:latin typeface="Helvetica" pitchFamily="2" charset="0"/>
              </a:rPr>
              <a:t> se haya hecho saber al vendedor en el momento de la celebración del contrato…</a:t>
            </a:r>
            <a:endParaRPr lang="es-CL" sz="2000" dirty="0">
              <a:latin typeface="Helvetica" pitchFamily="2" charset="0"/>
              <a:sym typeface="Wingdings" pitchFamily="2" charset="2"/>
            </a:endParaRPr>
          </a:p>
          <a:p>
            <a:pPr algn="just">
              <a:lnSpc>
                <a:spcPct val="90000"/>
              </a:lnSpc>
            </a:pPr>
            <a:r>
              <a:rPr lang="es-CL" sz="2000" dirty="0">
                <a:latin typeface="Helvetica" pitchFamily="2" charset="0"/>
              </a:rPr>
              <a:t>Caso Vis </a:t>
            </a:r>
            <a:r>
              <a:rPr lang="es-CL" sz="2000" dirty="0" err="1">
                <a:latin typeface="Helvetica" pitchFamily="2" charset="0"/>
              </a:rPr>
              <a:t>Moot</a:t>
            </a:r>
            <a:r>
              <a:rPr lang="es-CL" sz="2000" dirty="0">
                <a:latin typeface="Helvetica" pitchFamily="2" charset="0"/>
              </a:rPr>
              <a:t>: tortas de chocolate y empaque distinto al pactado. Comprador era tienda italiana que vendía dulces y tortas. Compra 500 tortas para las festividades, sin embargo, al recibir las tortas, se da cuenta que el empaque que debía ser </a:t>
            </a:r>
            <a:r>
              <a:rPr lang="es-CL" sz="2000" i="1" dirty="0">
                <a:latin typeface="Helvetica" pitchFamily="2" charset="0"/>
              </a:rPr>
              <a:t>circular</a:t>
            </a:r>
            <a:r>
              <a:rPr lang="es-CL" sz="2000" dirty="0">
                <a:latin typeface="Helvetica" pitchFamily="2" charset="0"/>
              </a:rPr>
              <a:t> era </a:t>
            </a:r>
            <a:r>
              <a:rPr lang="es-CL" sz="2000" i="1" dirty="0">
                <a:latin typeface="Helvetica" pitchFamily="2" charset="0"/>
              </a:rPr>
              <a:t>triangular</a:t>
            </a:r>
            <a:r>
              <a:rPr lang="es-CL" sz="2000" dirty="0">
                <a:latin typeface="Helvetica" pitchFamily="2" charset="0"/>
              </a:rPr>
              <a:t>. ¿Hay una falta de conformidad?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485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2134E-B54B-4066-9603-A8DFA34BB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s-CL" dirty="0"/>
              <a:t>Ejemplo N ° 2: artículo 41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5952C-A324-4374-A023-DD9B42903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89"/>
            <a:ext cx="9520028" cy="3880773"/>
          </a:xfrm>
        </p:spPr>
        <p:txBody>
          <a:bodyPr>
            <a:normAutofit/>
          </a:bodyPr>
          <a:lstStyle/>
          <a:p>
            <a:pPr algn="just"/>
            <a:r>
              <a:rPr lang="es-CL" sz="2000" dirty="0">
                <a:latin typeface="Helvetica" pitchFamily="2" charset="0"/>
              </a:rPr>
              <a:t>Artículo 41: </a:t>
            </a:r>
            <a:r>
              <a:rPr lang="es-CL" sz="2000" i="1" dirty="0">
                <a:latin typeface="Helvetica" pitchFamily="2" charset="0"/>
              </a:rPr>
              <a:t>“El vendedor deberá entregar las mercaderías </a:t>
            </a:r>
            <a:r>
              <a:rPr lang="es-CL" sz="2000" b="1" i="1" dirty="0">
                <a:latin typeface="Helvetica" pitchFamily="2" charset="0"/>
              </a:rPr>
              <a:t>libres de cualesquiera derechos o pretensiones</a:t>
            </a:r>
            <a:r>
              <a:rPr lang="es-CL" sz="2000" i="1" dirty="0">
                <a:latin typeface="Helvetica" pitchFamily="2" charset="0"/>
              </a:rPr>
              <a:t> de un tercero…”.</a:t>
            </a:r>
          </a:p>
          <a:p>
            <a:pPr lvl="1" algn="just"/>
            <a:r>
              <a:rPr lang="es-CL" sz="2000" dirty="0">
                <a:latin typeface="Helvetica" pitchFamily="2" charset="0"/>
              </a:rPr>
              <a:t>¿Qué es el título? </a:t>
            </a:r>
          </a:p>
          <a:p>
            <a:pPr lvl="2" algn="just"/>
            <a:r>
              <a:rPr lang="es-CL" sz="2000" dirty="0">
                <a:latin typeface="Helvetica" pitchFamily="2" charset="0"/>
              </a:rPr>
              <a:t>Dice relación con: El derecho real de propiedad. La cosa no debe estar sujeta a derechos de terceros, cómo por ejemplo, de propiedad; ni tampoco a pretensiones de terceros.</a:t>
            </a:r>
          </a:p>
          <a:p>
            <a:pPr lvl="1" algn="just"/>
            <a:r>
              <a:rPr lang="es-CL" sz="2000" dirty="0">
                <a:latin typeface="Helvetica" pitchFamily="2" charset="0"/>
              </a:rPr>
              <a:t>Ejemplo: Falabella compra 5 mil alfombras de una empresa en la India, </a:t>
            </a:r>
            <a:r>
              <a:rPr lang="es-CL" sz="2000" i="1" dirty="0">
                <a:latin typeface="Helvetica" pitchFamily="2" charset="0"/>
              </a:rPr>
              <a:t>“Alfombras Inc.”</a:t>
            </a:r>
            <a:r>
              <a:rPr lang="es-CL" sz="2000" dirty="0">
                <a:latin typeface="Helvetica" pitchFamily="2" charset="0"/>
              </a:rPr>
              <a:t>. Semanas antes de vender las alfombras, </a:t>
            </a:r>
            <a:r>
              <a:rPr lang="es-CL" sz="2000" i="1" dirty="0">
                <a:latin typeface="Helvetica" pitchFamily="2" charset="0"/>
              </a:rPr>
              <a:t>“Mis Alfombras Inc.” </a:t>
            </a:r>
            <a:r>
              <a:rPr lang="es-CL" sz="2000" dirty="0">
                <a:latin typeface="Helvetica" pitchFamily="2" charset="0"/>
              </a:rPr>
              <a:t>, una empresa Turca dice ser la propietaria de las alfombras y amenazad con llevar la disputa a las cortes. ¿hay falta de conformidad?</a:t>
            </a:r>
          </a:p>
          <a:p>
            <a:pPr lvl="1"/>
            <a:endParaRPr lang="es-CL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997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AECA-E874-40BB-A79C-9B69EEAC6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440" y="586769"/>
            <a:ext cx="8074815" cy="1618489"/>
          </a:xfrm>
        </p:spPr>
        <p:txBody>
          <a:bodyPr anchor="ctr">
            <a:normAutofit/>
          </a:bodyPr>
          <a:lstStyle/>
          <a:p>
            <a:r>
              <a:rPr lang="es-CL" sz="4000" dirty="0"/>
              <a:t>Ejemplo N ° 3: artículo 42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4212C-0430-4326-AEA3-73FFFCA7E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440" y="2205257"/>
            <a:ext cx="8653890" cy="4065973"/>
          </a:xfrm>
        </p:spPr>
        <p:txBody>
          <a:bodyPr anchor="t">
            <a:normAutofit fontScale="92500" lnSpcReduction="10000"/>
          </a:bodyPr>
          <a:lstStyle/>
          <a:p>
            <a:pPr algn="just"/>
            <a:r>
              <a:rPr lang="es-CL" sz="2400" dirty="0">
                <a:latin typeface="Helvetica" pitchFamily="2" charset="0"/>
              </a:rPr>
              <a:t>Artículo 42: </a:t>
            </a:r>
            <a:r>
              <a:rPr lang="es-CL" sz="2400" i="1" dirty="0">
                <a:latin typeface="Helvetica" pitchFamily="2" charset="0"/>
              </a:rPr>
              <a:t>“El vendedor deberá entregar las mercaderías libres de cualesquiera derechos o pretensiones de un tercero basados en la </a:t>
            </a:r>
            <a:r>
              <a:rPr lang="es-CL" sz="2400" b="1" i="1" dirty="0">
                <a:latin typeface="Helvetica" pitchFamily="2" charset="0"/>
              </a:rPr>
              <a:t>propiedad industrial u otros tipos de propiedad intelectual</a:t>
            </a:r>
            <a:r>
              <a:rPr lang="es-CL" sz="2400" i="1" dirty="0">
                <a:latin typeface="Helvetica" pitchFamily="2" charset="0"/>
              </a:rPr>
              <a:t>…”.</a:t>
            </a:r>
          </a:p>
          <a:p>
            <a:pPr algn="just"/>
            <a:r>
              <a:rPr lang="es-CL" sz="2400" dirty="0">
                <a:latin typeface="Helvetica" pitchFamily="2" charset="0"/>
              </a:rPr>
              <a:t>Caso del Vis </a:t>
            </a:r>
            <a:r>
              <a:rPr lang="es-CL" sz="2400" dirty="0" err="1">
                <a:latin typeface="Helvetica" pitchFamily="2" charset="0"/>
              </a:rPr>
              <a:t>Moot</a:t>
            </a:r>
            <a:r>
              <a:rPr lang="es-CL" sz="2400" dirty="0">
                <a:latin typeface="Helvetica" pitchFamily="2" charset="0"/>
              </a:rPr>
              <a:t> año 2020-2021 </a:t>
            </a:r>
            <a:r>
              <a:rPr lang="es-CL" sz="2400" dirty="0">
                <a:latin typeface="Helvetica" pitchFamily="2" charset="0"/>
                <a:sym typeface="Wingdings" pitchFamily="2" charset="2"/>
              </a:rPr>
              <a:t></a:t>
            </a:r>
            <a:r>
              <a:rPr lang="es-CL" sz="2400" dirty="0">
                <a:latin typeface="Helvetica" pitchFamily="2" charset="0"/>
              </a:rPr>
              <a:t> venta de derechos intelectuales, “fórmula” para producir vacunas contra enfermedades respiratorias. </a:t>
            </a:r>
          </a:p>
          <a:p>
            <a:pPr algn="just"/>
            <a:r>
              <a:rPr lang="es-CL" sz="2400" dirty="0">
                <a:latin typeface="Helvetica" pitchFamily="2" charset="0"/>
              </a:rPr>
              <a:t>Reclamación de un tercero que alega tener derechos </a:t>
            </a:r>
            <a:r>
              <a:rPr lang="es-CL" sz="2400" b="1" dirty="0">
                <a:latin typeface="Helvetica" pitchFamily="2" charset="0"/>
              </a:rPr>
              <a:t>basados en propiedad intelectual </a:t>
            </a:r>
            <a:r>
              <a:rPr lang="es-CL" sz="2400" dirty="0">
                <a:latin typeface="Helvetica" pitchFamily="2" charset="0"/>
              </a:rPr>
              <a:t>para usar esa fórmula para hacer vacunas contra enfermedades respiratoria, hay amenazas de ir a las cortes</a:t>
            </a:r>
            <a:r>
              <a:rPr lang="es-CL" sz="2400" b="1" dirty="0">
                <a:latin typeface="Helvetica" pitchFamily="2" charset="0"/>
              </a:rPr>
              <a:t>: </a:t>
            </a:r>
            <a:r>
              <a:rPr lang="es-CL" sz="2400" dirty="0">
                <a:latin typeface="Helvetica" pitchFamily="2" charset="0"/>
              </a:rPr>
              <a:t>¿se trata de un caso de falta de conformidad de la cosa?</a:t>
            </a:r>
            <a:endParaRPr lang="es-CL" sz="2400" i="1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1455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1195</TotalTime>
  <Words>884</Words>
  <Application>Microsoft Macintosh PowerPoint</Application>
  <PresentationFormat>Panorámica</PresentationFormat>
  <Paragraphs>82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Book Antiqua</vt:lpstr>
      <vt:lpstr>Calibri</vt:lpstr>
      <vt:lpstr>Helvetica</vt:lpstr>
      <vt:lpstr>Trebuchet MS</vt:lpstr>
      <vt:lpstr>Wingdings 3</vt:lpstr>
      <vt:lpstr>Faceta</vt:lpstr>
      <vt:lpstr>Presentación de PowerPoint</vt:lpstr>
      <vt:lpstr>Conformidad de la Cosa </vt:lpstr>
      <vt:lpstr>Concepto conformidad de la cosa </vt:lpstr>
      <vt:lpstr>Conformidad de la cosa</vt:lpstr>
      <vt:lpstr>Historia y evolución del concepto: CISG</vt:lpstr>
      <vt:lpstr>La “no conformidad”</vt:lpstr>
      <vt:lpstr>Ejemplo N ° 1: artículo 35</vt:lpstr>
      <vt:lpstr>Ejemplo N ° 2: artículo 41</vt:lpstr>
      <vt:lpstr>Ejemplo N ° 3: artículo 42</vt:lpstr>
      <vt:lpstr>Conclusiones</vt:lpstr>
      <vt:lpstr>Richard Epstein: reglas simples para un mundo complejo.</vt:lpstr>
      <vt:lpstr>Problemas en Chile</vt:lpstr>
      <vt:lpstr>Posibles soluciones: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Convención de Viena para la Compra y Venta de Mercaderías</dc:title>
  <dc:creator>Vicente Caputo</dc:creator>
  <cp:lastModifiedBy>Microsoft Office User</cp:lastModifiedBy>
  <cp:revision>32</cp:revision>
  <dcterms:created xsi:type="dcterms:W3CDTF">2021-04-18T22:30:35Z</dcterms:created>
  <dcterms:modified xsi:type="dcterms:W3CDTF">2021-04-22T17:34:53Z</dcterms:modified>
</cp:coreProperties>
</file>