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8" r:id="rId2"/>
    <p:sldId id="257" r:id="rId3"/>
    <p:sldId id="274" r:id="rId4"/>
    <p:sldId id="261" r:id="rId5"/>
    <p:sldId id="260" r:id="rId6"/>
    <p:sldId id="258" r:id="rId7"/>
    <p:sldId id="259" r:id="rId8"/>
    <p:sldId id="262" r:id="rId9"/>
    <p:sldId id="266" r:id="rId10"/>
    <p:sldId id="267" r:id="rId11"/>
    <p:sldId id="264" r:id="rId12"/>
    <p:sldId id="265" r:id="rId13"/>
    <p:sldId id="263" r:id="rId14"/>
    <p:sldId id="268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9A6BC-7FCE-E245-BE46-25D3582DC164}" type="doc">
      <dgm:prSet loTypeId="urn:microsoft.com/office/officeart/2005/8/layout/chevron1" loCatId="" qsTypeId="urn:microsoft.com/office/officeart/2005/8/quickstyle/3D4" qsCatId="3D" csTypeId="urn:microsoft.com/office/officeart/2005/8/colors/colorful3" csCatId="colorful" phldr="1"/>
      <dgm:spPr/>
    </dgm:pt>
    <dgm:pt modelId="{2ECD7025-CF04-6847-B5C9-2F5EBD9F6A63}">
      <dgm:prSet phldrT="[Texto]"/>
      <dgm:spPr/>
      <dgm:t>
        <a:bodyPr/>
        <a:lstStyle/>
        <a:p>
          <a:r>
            <a:rPr lang="es-ES" dirty="0" smtClean="0"/>
            <a:t>Parámetros Respiratorios</a:t>
          </a:r>
          <a:endParaRPr lang="es-ES" dirty="0"/>
        </a:p>
      </dgm:t>
    </dgm:pt>
    <dgm:pt modelId="{4456A64E-5DF3-DE42-BC7A-B6602CE552E2}" type="parTrans" cxnId="{F5441F0F-CFAA-6348-BDFE-E21DF25292FE}">
      <dgm:prSet/>
      <dgm:spPr/>
      <dgm:t>
        <a:bodyPr/>
        <a:lstStyle/>
        <a:p>
          <a:endParaRPr lang="es-ES"/>
        </a:p>
      </dgm:t>
    </dgm:pt>
    <dgm:pt modelId="{36F7CA96-E729-7E44-923F-031A19687ED2}" type="sibTrans" cxnId="{F5441F0F-CFAA-6348-BDFE-E21DF25292FE}">
      <dgm:prSet/>
      <dgm:spPr/>
      <dgm:t>
        <a:bodyPr/>
        <a:lstStyle/>
        <a:p>
          <a:endParaRPr lang="es-ES"/>
        </a:p>
      </dgm:t>
    </dgm:pt>
    <dgm:pt modelId="{04703F5D-5956-1846-BCC7-09083E1EBA0E}">
      <dgm:prSet phldrT="[Texto]"/>
      <dgm:spPr/>
      <dgm:t>
        <a:bodyPr/>
        <a:lstStyle/>
        <a:p>
          <a:r>
            <a:rPr lang="es-ES" dirty="0" smtClean="0"/>
            <a:t>Parámetros de Postura</a:t>
          </a:r>
          <a:endParaRPr lang="es-ES" dirty="0"/>
        </a:p>
      </dgm:t>
    </dgm:pt>
    <dgm:pt modelId="{C5FB6FE2-C74A-E143-B046-8A584EC64C95}" type="parTrans" cxnId="{440BE26A-A8F2-FE49-AC0D-47A16A1B9E5E}">
      <dgm:prSet/>
      <dgm:spPr/>
      <dgm:t>
        <a:bodyPr/>
        <a:lstStyle/>
        <a:p>
          <a:endParaRPr lang="es-ES"/>
        </a:p>
      </dgm:t>
    </dgm:pt>
    <dgm:pt modelId="{F41777DD-4BE9-FF4E-A869-6AD091FE7F64}" type="sibTrans" cxnId="{440BE26A-A8F2-FE49-AC0D-47A16A1B9E5E}">
      <dgm:prSet/>
      <dgm:spPr/>
      <dgm:t>
        <a:bodyPr/>
        <a:lstStyle/>
        <a:p>
          <a:endParaRPr lang="es-ES"/>
        </a:p>
      </dgm:t>
    </dgm:pt>
    <dgm:pt modelId="{E430507E-FAFB-CB4B-8C2E-F1FA3155BF06}">
      <dgm:prSet phldrT="[Texto]"/>
      <dgm:spPr/>
      <dgm:t>
        <a:bodyPr/>
        <a:lstStyle/>
        <a:p>
          <a:r>
            <a:rPr lang="es-ES" dirty="0" smtClean="0"/>
            <a:t>Parámetros de Tonicidad</a:t>
          </a:r>
          <a:endParaRPr lang="es-ES" dirty="0"/>
        </a:p>
      </dgm:t>
    </dgm:pt>
    <dgm:pt modelId="{2E0BFD1D-F22B-9742-B04E-D23F77E9AA22}" type="parTrans" cxnId="{1016BD5B-C005-FF4A-9CBC-63D30E8435A5}">
      <dgm:prSet/>
      <dgm:spPr/>
      <dgm:t>
        <a:bodyPr/>
        <a:lstStyle/>
        <a:p>
          <a:endParaRPr lang="es-ES"/>
        </a:p>
      </dgm:t>
    </dgm:pt>
    <dgm:pt modelId="{8A68E767-AB63-1544-AC18-3521E3106417}" type="sibTrans" cxnId="{1016BD5B-C005-FF4A-9CBC-63D30E8435A5}">
      <dgm:prSet/>
      <dgm:spPr/>
      <dgm:t>
        <a:bodyPr/>
        <a:lstStyle/>
        <a:p>
          <a:endParaRPr lang="es-ES"/>
        </a:p>
      </dgm:t>
    </dgm:pt>
    <dgm:pt modelId="{DDD03EB8-06C9-814F-A5BF-3F7C59D9AB41}" type="pres">
      <dgm:prSet presAssocID="{B039A6BC-7FCE-E245-BE46-25D3582DC164}" presName="Name0" presStyleCnt="0">
        <dgm:presLayoutVars>
          <dgm:dir/>
          <dgm:animLvl val="lvl"/>
          <dgm:resizeHandles val="exact"/>
        </dgm:presLayoutVars>
      </dgm:prSet>
      <dgm:spPr/>
    </dgm:pt>
    <dgm:pt modelId="{63859D1A-E751-664B-8CE3-EF2C32633499}" type="pres">
      <dgm:prSet presAssocID="{2ECD7025-CF04-6847-B5C9-2F5EBD9F6A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A4C67-90A2-404F-823E-2639FD30AA37}" type="pres">
      <dgm:prSet presAssocID="{36F7CA96-E729-7E44-923F-031A19687ED2}" presName="parTxOnlySpace" presStyleCnt="0"/>
      <dgm:spPr/>
    </dgm:pt>
    <dgm:pt modelId="{05AB202E-AA12-934F-B7EC-9451FDC46302}" type="pres">
      <dgm:prSet presAssocID="{04703F5D-5956-1846-BCC7-09083E1EBA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009DF-420A-3142-985A-21BA4413E38E}" type="pres">
      <dgm:prSet presAssocID="{F41777DD-4BE9-FF4E-A869-6AD091FE7F64}" presName="parTxOnlySpace" presStyleCnt="0"/>
      <dgm:spPr/>
    </dgm:pt>
    <dgm:pt modelId="{B42E86BF-29ED-784F-9538-7192C15D9790}" type="pres">
      <dgm:prSet presAssocID="{E430507E-FAFB-CB4B-8C2E-F1FA3155BF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0BE26A-A8F2-FE49-AC0D-47A16A1B9E5E}" srcId="{B039A6BC-7FCE-E245-BE46-25D3582DC164}" destId="{04703F5D-5956-1846-BCC7-09083E1EBA0E}" srcOrd="1" destOrd="0" parTransId="{C5FB6FE2-C74A-E143-B046-8A584EC64C95}" sibTransId="{F41777DD-4BE9-FF4E-A869-6AD091FE7F64}"/>
    <dgm:cxn modelId="{3C2DAE5B-A007-0A45-962E-CD15B1502B30}" type="presOf" srcId="{E430507E-FAFB-CB4B-8C2E-F1FA3155BF06}" destId="{B42E86BF-29ED-784F-9538-7192C15D9790}" srcOrd="0" destOrd="0" presId="urn:microsoft.com/office/officeart/2005/8/layout/chevron1"/>
    <dgm:cxn modelId="{022B92B5-3198-4347-969F-4294D7794667}" type="presOf" srcId="{2ECD7025-CF04-6847-B5C9-2F5EBD9F6A63}" destId="{63859D1A-E751-664B-8CE3-EF2C32633499}" srcOrd="0" destOrd="0" presId="urn:microsoft.com/office/officeart/2005/8/layout/chevron1"/>
    <dgm:cxn modelId="{8D70C3D6-64C4-EC4B-BBDF-C776CBDD9B88}" type="presOf" srcId="{04703F5D-5956-1846-BCC7-09083E1EBA0E}" destId="{05AB202E-AA12-934F-B7EC-9451FDC46302}" srcOrd="0" destOrd="0" presId="urn:microsoft.com/office/officeart/2005/8/layout/chevron1"/>
    <dgm:cxn modelId="{1016BD5B-C005-FF4A-9CBC-63D30E8435A5}" srcId="{B039A6BC-7FCE-E245-BE46-25D3582DC164}" destId="{E430507E-FAFB-CB4B-8C2E-F1FA3155BF06}" srcOrd="2" destOrd="0" parTransId="{2E0BFD1D-F22B-9742-B04E-D23F77E9AA22}" sibTransId="{8A68E767-AB63-1544-AC18-3521E3106417}"/>
    <dgm:cxn modelId="{609772AE-0F8E-D24E-A406-172217791936}" type="presOf" srcId="{B039A6BC-7FCE-E245-BE46-25D3582DC164}" destId="{DDD03EB8-06C9-814F-A5BF-3F7C59D9AB41}" srcOrd="0" destOrd="0" presId="urn:microsoft.com/office/officeart/2005/8/layout/chevron1"/>
    <dgm:cxn modelId="{F5441F0F-CFAA-6348-BDFE-E21DF25292FE}" srcId="{B039A6BC-7FCE-E245-BE46-25D3582DC164}" destId="{2ECD7025-CF04-6847-B5C9-2F5EBD9F6A63}" srcOrd="0" destOrd="0" parTransId="{4456A64E-5DF3-DE42-BC7A-B6602CE552E2}" sibTransId="{36F7CA96-E729-7E44-923F-031A19687ED2}"/>
    <dgm:cxn modelId="{A0279E69-0575-E244-B318-6B47392D6CE0}" type="presParOf" srcId="{DDD03EB8-06C9-814F-A5BF-3F7C59D9AB41}" destId="{63859D1A-E751-664B-8CE3-EF2C32633499}" srcOrd="0" destOrd="0" presId="urn:microsoft.com/office/officeart/2005/8/layout/chevron1"/>
    <dgm:cxn modelId="{6084E66D-8EDB-6645-B140-404DD7D14917}" type="presParOf" srcId="{DDD03EB8-06C9-814F-A5BF-3F7C59D9AB41}" destId="{5EAA4C67-90A2-404F-823E-2639FD30AA37}" srcOrd="1" destOrd="0" presId="urn:microsoft.com/office/officeart/2005/8/layout/chevron1"/>
    <dgm:cxn modelId="{1F7ECA9B-1C25-D24A-8066-708BC29E6C72}" type="presParOf" srcId="{DDD03EB8-06C9-814F-A5BF-3F7C59D9AB41}" destId="{05AB202E-AA12-934F-B7EC-9451FDC46302}" srcOrd="2" destOrd="0" presId="urn:microsoft.com/office/officeart/2005/8/layout/chevron1"/>
    <dgm:cxn modelId="{FF8AC47F-E5AC-9343-8A29-484AC7C52C1F}" type="presParOf" srcId="{DDD03EB8-06C9-814F-A5BF-3F7C59D9AB41}" destId="{DF0009DF-420A-3142-985A-21BA4413E38E}" srcOrd="3" destOrd="0" presId="urn:microsoft.com/office/officeart/2005/8/layout/chevron1"/>
    <dgm:cxn modelId="{0E22DC04-06FB-064D-B6F1-050EC5F54197}" type="presParOf" srcId="{DDD03EB8-06C9-814F-A5BF-3F7C59D9AB41}" destId="{B42E86BF-29ED-784F-9538-7192C15D97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3D299-19F7-3E4D-9A5C-2EB0FDB6803E}" type="doc">
      <dgm:prSet loTypeId="urn:microsoft.com/office/officeart/2005/8/layout/hierarchy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77C64DC-052A-D54E-B918-D5D2039AC1DF}">
      <dgm:prSet phldrT="[Texto]"/>
      <dgm:spPr/>
      <dgm:t>
        <a:bodyPr/>
        <a:lstStyle/>
        <a:p>
          <a:r>
            <a:rPr lang="es-ES" dirty="0" smtClean="0"/>
            <a:t>Parámetros Respiratorios</a:t>
          </a:r>
          <a:endParaRPr lang="es-ES" dirty="0"/>
        </a:p>
      </dgm:t>
    </dgm:pt>
    <dgm:pt modelId="{768F7C7D-7F26-A340-AE44-4169853D61BC}" type="parTrans" cxnId="{AE989093-E7F5-A442-8CCB-BEE94F08898D}">
      <dgm:prSet/>
      <dgm:spPr/>
      <dgm:t>
        <a:bodyPr/>
        <a:lstStyle/>
        <a:p>
          <a:endParaRPr lang="es-ES"/>
        </a:p>
      </dgm:t>
    </dgm:pt>
    <dgm:pt modelId="{222A2263-624C-7E45-9DF1-6619B6FA619F}" type="sibTrans" cxnId="{AE989093-E7F5-A442-8CCB-BEE94F08898D}">
      <dgm:prSet/>
      <dgm:spPr/>
      <dgm:t>
        <a:bodyPr/>
        <a:lstStyle/>
        <a:p>
          <a:endParaRPr lang="es-ES"/>
        </a:p>
      </dgm:t>
    </dgm:pt>
    <dgm:pt modelId="{B9F337D5-3919-2244-8920-2BC7B68628A4}">
      <dgm:prSet phldrT="[Texto]"/>
      <dgm:spPr/>
      <dgm:t>
        <a:bodyPr/>
        <a:lstStyle/>
        <a:p>
          <a:r>
            <a:rPr lang="es-ES" dirty="0" smtClean="0"/>
            <a:t>Músculos Respiratorios</a:t>
          </a:r>
          <a:endParaRPr lang="es-ES" dirty="0"/>
        </a:p>
      </dgm:t>
    </dgm:pt>
    <dgm:pt modelId="{A0F9EA3F-3607-FB47-BD04-F2F37B3F46EA}" type="parTrans" cxnId="{64E779E7-08E7-FE4A-88D5-FD21915FA8F2}">
      <dgm:prSet/>
      <dgm:spPr/>
      <dgm:t>
        <a:bodyPr/>
        <a:lstStyle/>
        <a:p>
          <a:endParaRPr lang="es-ES"/>
        </a:p>
      </dgm:t>
    </dgm:pt>
    <dgm:pt modelId="{92C487CE-1B90-7144-BAFD-3129AC05B2F2}" type="sibTrans" cxnId="{64E779E7-08E7-FE4A-88D5-FD21915FA8F2}">
      <dgm:prSet/>
      <dgm:spPr/>
      <dgm:t>
        <a:bodyPr/>
        <a:lstStyle/>
        <a:p>
          <a:endParaRPr lang="es-ES"/>
        </a:p>
      </dgm:t>
    </dgm:pt>
    <dgm:pt modelId="{B3D6003B-6211-DF4C-8A5C-354BF7114692}">
      <dgm:prSet phldrT="[Texto]"/>
      <dgm:spPr/>
      <dgm:t>
        <a:bodyPr/>
        <a:lstStyle/>
        <a:p>
          <a:r>
            <a:rPr lang="es-ES" dirty="0" smtClean="0"/>
            <a:t>Coordinación </a:t>
          </a:r>
          <a:r>
            <a:rPr lang="es-ES" dirty="0" err="1" smtClean="0"/>
            <a:t>Fonorrespiratoria</a:t>
          </a:r>
          <a:endParaRPr lang="es-ES" dirty="0"/>
        </a:p>
      </dgm:t>
    </dgm:pt>
    <dgm:pt modelId="{54C1A6FB-88F4-6C4C-849C-2CFDEEB8D5A9}" type="parTrans" cxnId="{EDA0DC88-35E7-2C4D-8F63-B88769C67F1F}">
      <dgm:prSet/>
      <dgm:spPr/>
      <dgm:t>
        <a:bodyPr/>
        <a:lstStyle/>
        <a:p>
          <a:endParaRPr lang="es-ES"/>
        </a:p>
      </dgm:t>
    </dgm:pt>
    <dgm:pt modelId="{301928C3-F11F-B044-A21C-E3E9B645FC9A}" type="sibTrans" cxnId="{EDA0DC88-35E7-2C4D-8F63-B88769C67F1F}">
      <dgm:prSet/>
      <dgm:spPr/>
      <dgm:t>
        <a:bodyPr/>
        <a:lstStyle/>
        <a:p>
          <a:endParaRPr lang="es-ES"/>
        </a:p>
      </dgm:t>
    </dgm:pt>
    <dgm:pt modelId="{198838C6-B342-094C-9649-8D513F1BA12B}">
      <dgm:prSet phldrT="[Texto]"/>
      <dgm:spPr/>
      <dgm:t>
        <a:bodyPr/>
        <a:lstStyle/>
        <a:p>
          <a:r>
            <a:rPr lang="es-ES" dirty="0" smtClean="0"/>
            <a:t>Apoyo Respiratorio</a:t>
          </a:r>
          <a:endParaRPr lang="es-ES" dirty="0"/>
        </a:p>
      </dgm:t>
    </dgm:pt>
    <dgm:pt modelId="{4A30BBD8-24EB-314E-A149-3EB30A26F2A2}" type="parTrans" cxnId="{62195357-8FA1-184D-B853-8599DD4C0618}">
      <dgm:prSet/>
      <dgm:spPr/>
      <dgm:t>
        <a:bodyPr/>
        <a:lstStyle/>
        <a:p>
          <a:endParaRPr lang="es-ES"/>
        </a:p>
      </dgm:t>
    </dgm:pt>
    <dgm:pt modelId="{187A8851-B132-4E4E-AEFE-D94E5C9444B4}" type="sibTrans" cxnId="{62195357-8FA1-184D-B853-8599DD4C0618}">
      <dgm:prSet/>
      <dgm:spPr/>
      <dgm:t>
        <a:bodyPr/>
        <a:lstStyle/>
        <a:p>
          <a:endParaRPr lang="es-ES"/>
        </a:p>
      </dgm:t>
    </dgm:pt>
    <dgm:pt modelId="{38E10EDB-E92D-C847-BE70-589BFB4AF86D}">
      <dgm:prSet phldrT="[Texto]"/>
      <dgm:spPr/>
      <dgm:t>
        <a:bodyPr/>
        <a:lstStyle/>
        <a:p>
          <a:r>
            <a:rPr lang="es-ES" dirty="0" smtClean="0"/>
            <a:t>Tipo Respiratorio</a:t>
          </a:r>
          <a:endParaRPr lang="es-ES" dirty="0"/>
        </a:p>
      </dgm:t>
    </dgm:pt>
    <dgm:pt modelId="{DF085814-AE9D-9144-9339-46BD7BBB2E20}" type="parTrans" cxnId="{66449CE8-0DC0-024C-BC81-DFB2ED6FDCCF}">
      <dgm:prSet/>
      <dgm:spPr/>
      <dgm:t>
        <a:bodyPr/>
        <a:lstStyle/>
        <a:p>
          <a:endParaRPr lang="es-ES"/>
        </a:p>
      </dgm:t>
    </dgm:pt>
    <dgm:pt modelId="{25B136F2-29A5-5C45-8A40-9F1ABBFB862B}" type="sibTrans" cxnId="{66449CE8-0DC0-024C-BC81-DFB2ED6FDCCF}">
      <dgm:prSet/>
      <dgm:spPr/>
      <dgm:t>
        <a:bodyPr/>
        <a:lstStyle/>
        <a:p>
          <a:endParaRPr lang="es-ES"/>
        </a:p>
      </dgm:t>
    </dgm:pt>
    <dgm:pt modelId="{331BD3D5-8E66-D04A-B6B8-EB548DE77F07}">
      <dgm:prSet phldrT="[Texto]"/>
      <dgm:spPr/>
      <dgm:t>
        <a:bodyPr/>
        <a:lstStyle/>
        <a:p>
          <a:r>
            <a:rPr lang="es-ES" dirty="0" smtClean="0"/>
            <a:t>Modo Respiratorio</a:t>
          </a:r>
          <a:endParaRPr lang="es-ES" dirty="0"/>
        </a:p>
      </dgm:t>
    </dgm:pt>
    <dgm:pt modelId="{2D75613C-1A49-4E4B-BE73-A8BD9E1CD0BD}" type="parTrans" cxnId="{CA84E146-2B38-A542-855C-9BB79789AE78}">
      <dgm:prSet/>
      <dgm:spPr/>
      <dgm:t>
        <a:bodyPr/>
        <a:lstStyle/>
        <a:p>
          <a:endParaRPr lang="es-ES"/>
        </a:p>
      </dgm:t>
    </dgm:pt>
    <dgm:pt modelId="{40724B18-E1DA-594A-9B26-8EAD075FF32A}" type="sibTrans" cxnId="{CA84E146-2B38-A542-855C-9BB79789AE78}">
      <dgm:prSet/>
      <dgm:spPr/>
      <dgm:t>
        <a:bodyPr/>
        <a:lstStyle/>
        <a:p>
          <a:endParaRPr lang="es-ES"/>
        </a:p>
      </dgm:t>
    </dgm:pt>
    <dgm:pt modelId="{CFDE2AB0-EDC5-394C-8E4F-F61576A382B5}">
      <dgm:prSet phldrT="[Texto]"/>
      <dgm:spPr/>
      <dgm:t>
        <a:bodyPr/>
        <a:lstStyle/>
        <a:p>
          <a:r>
            <a:rPr lang="es-ES" dirty="0" smtClean="0"/>
            <a:t>Presión Espiratoria</a:t>
          </a:r>
          <a:endParaRPr lang="es-ES" dirty="0"/>
        </a:p>
      </dgm:t>
    </dgm:pt>
    <dgm:pt modelId="{4CA73E73-5B0C-1C44-B369-6F280867714E}" type="parTrans" cxnId="{FB88C0F3-E0AB-3F43-A647-5C731524FE5F}">
      <dgm:prSet/>
      <dgm:spPr/>
      <dgm:t>
        <a:bodyPr/>
        <a:lstStyle/>
        <a:p>
          <a:endParaRPr lang="es-ES"/>
        </a:p>
      </dgm:t>
    </dgm:pt>
    <dgm:pt modelId="{B3D4185E-30E8-DD41-AB46-5C1579087FB2}" type="sibTrans" cxnId="{FB88C0F3-E0AB-3F43-A647-5C731524FE5F}">
      <dgm:prSet/>
      <dgm:spPr/>
      <dgm:t>
        <a:bodyPr/>
        <a:lstStyle/>
        <a:p>
          <a:endParaRPr lang="es-ES"/>
        </a:p>
      </dgm:t>
    </dgm:pt>
    <dgm:pt modelId="{2F91FEC4-DACC-D04C-9173-3754151DC7D7}">
      <dgm:prSet phldrT="[Texto]"/>
      <dgm:spPr/>
      <dgm:t>
        <a:bodyPr/>
        <a:lstStyle/>
        <a:p>
          <a:r>
            <a:rPr lang="es-ES" dirty="0" smtClean="0"/>
            <a:t>Permeabilidad nasal</a:t>
          </a:r>
          <a:endParaRPr lang="es-ES" dirty="0"/>
        </a:p>
      </dgm:t>
    </dgm:pt>
    <dgm:pt modelId="{784BE69A-87BA-214C-96E5-E05C067DA8BC}" type="parTrans" cxnId="{54FF1AC3-7A21-8641-9C67-4FB18ACB3BCC}">
      <dgm:prSet/>
      <dgm:spPr/>
      <dgm:t>
        <a:bodyPr/>
        <a:lstStyle/>
        <a:p>
          <a:endParaRPr lang="es-ES"/>
        </a:p>
      </dgm:t>
    </dgm:pt>
    <dgm:pt modelId="{F807EA11-33AF-634E-B9CD-19B4C8A835DE}" type="sibTrans" cxnId="{54FF1AC3-7A21-8641-9C67-4FB18ACB3BCC}">
      <dgm:prSet/>
      <dgm:spPr/>
      <dgm:t>
        <a:bodyPr/>
        <a:lstStyle/>
        <a:p>
          <a:endParaRPr lang="es-ES"/>
        </a:p>
      </dgm:t>
    </dgm:pt>
    <dgm:pt modelId="{EA37B9DD-FE02-3342-A0E9-7233646B12EC}">
      <dgm:prSet phldrT="[Texto]"/>
      <dgm:spPr/>
      <dgm:t>
        <a:bodyPr/>
        <a:lstStyle/>
        <a:p>
          <a:r>
            <a:rPr lang="es-ES" dirty="0" smtClean="0"/>
            <a:t>Tiempo Máximo de Espiración</a:t>
          </a:r>
          <a:endParaRPr lang="es-ES" dirty="0"/>
        </a:p>
      </dgm:t>
    </dgm:pt>
    <dgm:pt modelId="{BFD4ACD9-91EB-4242-A2E4-7DA9304F3B36}" type="parTrans" cxnId="{092C36DF-0871-3441-862A-44E2AF78E2FA}">
      <dgm:prSet/>
      <dgm:spPr/>
      <dgm:t>
        <a:bodyPr/>
        <a:lstStyle/>
        <a:p>
          <a:endParaRPr lang="es-ES"/>
        </a:p>
      </dgm:t>
    </dgm:pt>
    <dgm:pt modelId="{B4084EEF-2F4F-9043-A126-CA5FFB9380AD}" type="sibTrans" cxnId="{092C36DF-0871-3441-862A-44E2AF78E2FA}">
      <dgm:prSet/>
      <dgm:spPr/>
      <dgm:t>
        <a:bodyPr/>
        <a:lstStyle/>
        <a:p>
          <a:endParaRPr lang="es-ES"/>
        </a:p>
      </dgm:t>
    </dgm:pt>
    <dgm:pt modelId="{2E2D65D2-17A6-1A46-9F4D-DF91967E09B4}">
      <dgm:prSet phldrT="[Texto]"/>
      <dgm:spPr/>
      <dgm:t>
        <a:bodyPr/>
        <a:lstStyle/>
        <a:p>
          <a:r>
            <a:rPr lang="es-ES" dirty="0" err="1" smtClean="0"/>
            <a:t>Fiato</a:t>
          </a:r>
          <a:endParaRPr lang="es-ES" dirty="0"/>
        </a:p>
      </dgm:t>
    </dgm:pt>
    <dgm:pt modelId="{4347BA4E-AE34-3F4A-964C-D1F5063B0A86}" type="parTrans" cxnId="{281B5C43-26BD-3E42-93AE-295067C83A5D}">
      <dgm:prSet/>
      <dgm:spPr/>
      <dgm:t>
        <a:bodyPr/>
        <a:lstStyle/>
        <a:p>
          <a:endParaRPr lang="es-ES"/>
        </a:p>
      </dgm:t>
    </dgm:pt>
    <dgm:pt modelId="{D956EC78-CE9B-5F40-B280-C22A610365C3}" type="sibTrans" cxnId="{281B5C43-26BD-3E42-93AE-295067C83A5D}">
      <dgm:prSet/>
      <dgm:spPr/>
      <dgm:t>
        <a:bodyPr/>
        <a:lstStyle/>
        <a:p>
          <a:endParaRPr lang="es-ES"/>
        </a:p>
      </dgm:t>
    </dgm:pt>
    <dgm:pt modelId="{14A6B864-A06C-D747-A60D-F9466344C80E}" type="pres">
      <dgm:prSet presAssocID="{6E63D299-19F7-3E4D-9A5C-2EB0FDB680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CDCBBA-FFC1-1F49-A414-6C03418FA874}" type="pres">
      <dgm:prSet presAssocID="{177C64DC-052A-D54E-B918-D5D2039AC1DF}" presName="vertOne" presStyleCnt="0"/>
      <dgm:spPr/>
    </dgm:pt>
    <dgm:pt modelId="{F90E76A9-2564-E14A-82F6-FCC4CD4DF503}" type="pres">
      <dgm:prSet presAssocID="{177C64DC-052A-D54E-B918-D5D2039AC1D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52684B-DD6C-9947-8ADC-EEE2E279C163}" type="pres">
      <dgm:prSet presAssocID="{177C64DC-052A-D54E-B918-D5D2039AC1DF}" presName="parTransOne" presStyleCnt="0"/>
      <dgm:spPr/>
    </dgm:pt>
    <dgm:pt modelId="{A865A9BA-EBFC-C04F-97E1-DE9E9C076073}" type="pres">
      <dgm:prSet presAssocID="{177C64DC-052A-D54E-B918-D5D2039AC1DF}" presName="horzOne" presStyleCnt="0"/>
      <dgm:spPr/>
    </dgm:pt>
    <dgm:pt modelId="{D953ADC0-D952-6341-808C-F5ED9F4B28A0}" type="pres">
      <dgm:prSet presAssocID="{B9F337D5-3919-2244-8920-2BC7B68628A4}" presName="vertTwo" presStyleCnt="0"/>
      <dgm:spPr/>
    </dgm:pt>
    <dgm:pt modelId="{DED83A07-4E7A-EE4F-95AC-006E7E1F4CCF}" type="pres">
      <dgm:prSet presAssocID="{B9F337D5-3919-2244-8920-2BC7B68628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E17E3F-4864-2F48-ABBF-B433CD86C8DC}" type="pres">
      <dgm:prSet presAssocID="{B9F337D5-3919-2244-8920-2BC7B68628A4}" presName="parTransTwo" presStyleCnt="0"/>
      <dgm:spPr/>
    </dgm:pt>
    <dgm:pt modelId="{66567E97-6C05-7C4F-A97F-7F828DCAC519}" type="pres">
      <dgm:prSet presAssocID="{B9F337D5-3919-2244-8920-2BC7B68628A4}" presName="horzTwo" presStyleCnt="0"/>
      <dgm:spPr/>
    </dgm:pt>
    <dgm:pt modelId="{0FF4053D-1BC9-CD41-84AA-D50072679123}" type="pres">
      <dgm:prSet presAssocID="{B3D6003B-6211-DF4C-8A5C-354BF7114692}" presName="vertThree" presStyleCnt="0"/>
      <dgm:spPr/>
    </dgm:pt>
    <dgm:pt modelId="{77194937-5A45-044F-BBC0-CF960068BD45}" type="pres">
      <dgm:prSet presAssocID="{B3D6003B-6211-DF4C-8A5C-354BF7114692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5022E-510D-9143-B09C-560E223D8AB9}" type="pres">
      <dgm:prSet presAssocID="{B3D6003B-6211-DF4C-8A5C-354BF7114692}" presName="horzThree" presStyleCnt="0"/>
      <dgm:spPr/>
    </dgm:pt>
    <dgm:pt modelId="{B17D4BFD-5E46-5C4E-BADB-D41F49561B1A}" type="pres">
      <dgm:prSet presAssocID="{301928C3-F11F-B044-A21C-E3E9B645FC9A}" presName="sibSpaceThree" presStyleCnt="0"/>
      <dgm:spPr/>
    </dgm:pt>
    <dgm:pt modelId="{3E928013-A50F-CA4F-AF83-1B197DBE0281}" type="pres">
      <dgm:prSet presAssocID="{198838C6-B342-094C-9649-8D513F1BA12B}" presName="vertThree" presStyleCnt="0"/>
      <dgm:spPr/>
    </dgm:pt>
    <dgm:pt modelId="{4C623B4A-AF00-754E-8C8F-A6A413E93C87}" type="pres">
      <dgm:prSet presAssocID="{198838C6-B342-094C-9649-8D513F1BA12B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4E985-B179-8B4E-9AAC-955BAF34F20E}" type="pres">
      <dgm:prSet presAssocID="{198838C6-B342-094C-9649-8D513F1BA12B}" presName="horzThree" presStyleCnt="0"/>
      <dgm:spPr/>
    </dgm:pt>
    <dgm:pt modelId="{F4AB7AF6-25C4-FB44-B941-53A9B0087EC3}" type="pres">
      <dgm:prSet presAssocID="{92C487CE-1B90-7144-BAFD-3129AC05B2F2}" presName="sibSpaceTwo" presStyleCnt="0"/>
      <dgm:spPr/>
    </dgm:pt>
    <dgm:pt modelId="{A928C691-D862-A84D-8EA2-E9E66E1FAC37}" type="pres">
      <dgm:prSet presAssocID="{38E10EDB-E92D-C847-BE70-589BFB4AF86D}" presName="vertTwo" presStyleCnt="0"/>
      <dgm:spPr/>
    </dgm:pt>
    <dgm:pt modelId="{FA0F2B24-A6E9-7646-B130-751264A12349}" type="pres">
      <dgm:prSet presAssocID="{38E10EDB-E92D-C847-BE70-589BFB4AF86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ADA720-057D-7B46-B070-D2219B5AB8B9}" type="pres">
      <dgm:prSet presAssocID="{38E10EDB-E92D-C847-BE70-589BFB4AF86D}" presName="parTransTwo" presStyleCnt="0"/>
      <dgm:spPr/>
    </dgm:pt>
    <dgm:pt modelId="{F561931E-98DE-9249-BCDA-C24ACC25CEB3}" type="pres">
      <dgm:prSet presAssocID="{38E10EDB-E92D-C847-BE70-589BFB4AF86D}" presName="horzTwo" presStyleCnt="0"/>
      <dgm:spPr/>
    </dgm:pt>
    <dgm:pt modelId="{C587DC5B-54C7-9E48-BC6B-6A59B52F9B0F}" type="pres">
      <dgm:prSet presAssocID="{EA37B9DD-FE02-3342-A0E9-7233646B12EC}" presName="vertThree" presStyleCnt="0"/>
      <dgm:spPr/>
    </dgm:pt>
    <dgm:pt modelId="{232C4232-3441-B746-8C27-BE2CF5D1AA19}" type="pres">
      <dgm:prSet presAssocID="{EA37B9DD-FE02-3342-A0E9-7233646B12EC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20B402-07F2-FB4C-BC5B-EBD1F05A8411}" type="pres">
      <dgm:prSet presAssocID="{EA37B9DD-FE02-3342-A0E9-7233646B12EC}" presName="horzThree" presStyleCnt="0"/>
      <dgm:spPr/>
    </dgm:pt>
    <dgm:pt modelId="{395BE4BC-4B08-954D-8052-C2A0D3C481A6}" type="pres">
      <dgm:prSet presAssocID="{B4084EEF-2F4F-9043-A126-CA5FFB9380AD}" presName="sibSpaceThree" presStyleCnt="0"/>
      <dgm:spPr/>
    </dgm:pt>
    <dgm:pt modelId="{44C5D715-7AC2-4B44-BACD-A7F0DFB20C37}" type="pres">
      <dgm:prSet presAssocID="{CFDE2AB0-EDC5-394C-8E4F-F61576A382B5}" presName="vertThree" presStyleCnt="0"/>
      <dgm:spPr/>
    </dgm:pt>
    <dgm:pt modelId="{DE02A824-DFF5-864F-A2BF-1BE81F61253B}" type="pres">
      <dgm:prSet presAssocID="{CFDE2AB0-EDC5-394C-8E4F-F61576A382B5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131548-A4CD-AD4E-8550-E57844C79C50}" type="pres">
      <dgm:prSet presAssocID="{CFDE2AB0-EDC5-394C-8E4F-F61576A382B5}" presName="horzThree" presStyleCnt="0"/>
      <dgm:spPr/>
    </dgm:pt>
    <dgm:pt modelId="{E6D35327-B268-0E4F-B496-1752A3F47278}" type="pres">
      <dgm:prSet presAssocID="{25B136F2-29A5-5C45-8A40-9F1ABBFB862B}" presName="sibSpaceTwo" presStyleCnt="0"/>
      <dgm:spPr/>
    </dgm:pt>
    <dgm:pt modelId="{C63E3777-7A8F-A945-8E9F-2FC2126994BF}" type="pres">
      <dgm:prSet presAssocID="{331BD3D5-8E66-D04A-B6B8-EB548DE77F07}" presName="vertTwo" presStyleCnt="0"/>
      <dgm:spPr/>
    </dgm:pt>
    <dgm:pt modelId="{F5C8A8A6-AD5B-344C-AD4C-E0D6A3164E0F}" type="pres">
      <dgm:prSet presAssocID="{331BD3D5-8E66-D04A-B6B8-EB548DE77F0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02771E-CD10-3740-9559-D8C0AF8545D0}" type="pres">
      <dgm:prSet presAssocID="{331BD3D5-8E66-D04A-B6B8-EB548DE77F07}" presName="parTransTwo" presStyleCnt="0"/>
      <dgm:spPr/>
    </dgm:pt>
    <dgm:pt modelId="{FDC89EF3-28FB-7542-85D3-16A98BF4E422}" type="pres">
      <dgm:prSet presAssocID="{331BD3D5-8E66-D04A-B6B8-EB548DE77F07}" presName="horzTwo" presStyleCnt="0"/>
      <dgm:spPr/>
    </dgm:pt>
    <dgm:pt modelId="{8B7ED992-9111-6447-AC81-6118D1F04566}" type="pres">
      <dgm:prSet presAssocID="{2F91FEC4-DACC-D04C-9173-3754151DC7D7}" presName="vertThree" presStyleCnt="0"/>
      <dgm:spPr/>
    </dgm:pt>
    <dgm:pt modelId="{44352FBE-9D34-824B-8A18-3C0A1673F329}" type="pres">
      <dgm:prSet presAssocID="{2F91FEC4-DACC-D04C-9173-3754151DC7D7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2B97D-2494-564F-8FEA-13549FF9537F}" type="pres">
      <dgm:prSet presAssocID="{2F91FEC4-DACC-D04C-9173-3754151DC7D7}" presName="horzThree" presStyleCnt="0"/>
      <dgm:spPr/>
    </dgm:pt>
    <dgm:pt modelId="{7FB58315-1738-6B4D-BFEF-5D5A24E179BB}" type="pres">
      <dgm:prSet presAssocID="{F807EA11-33AF-634E-B9CD-19B4C8A835DE}" presName="sibSpaceThree" presStyleCnt="0"/>
      <dgm:spPr/>
    </dgm:pt>
    <dgm:pt modelId="{378FD7C7-9A49-F347-A5F9-E4B73C5D99B3}" type="pres">
      <dgm:prSet presAssocID="{2E2D65D2-17A6-1A46-9F4D-DF91967E09B4}" presName="vertThree" presStyleCnt="0"/>
      <dgm:spPr/>
    </dgm:pt>
    <dgm:pt modelId="{49DA7C42-702B-0D42-8FEA-35FB11E9CBBD}" type="pres">
      <dgm:prSet presAssocID="{2E2D65D2-17A6-1A46-9F4D-DF91967E09B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9438B3-641C-E74A-86B2-2D13ECCEE14F}" type="pres">
      <dgm:prSet presAssocID="{2E2D65D2-17A6-1A46-9F4D-DF91967E09B4}" presName="horzThree" presStyleCnt="0"/>
      <dgm:spPr/>
    </dgm:pt>
  </dgm:ptLst>
  <dgm:cxnLst>
    <dgm:cxn modelId="{E19B1CC1-B366-834D-BA7C-F57642914DEB}" type="presOf" srcId="{331BD3D5-8E66-D04A-B6B8-EB548DE77F07}" destId="{F5C8A8A6-AD5B-344C-AD4C-E0D6A3164E0F}" srcOrd="0" destOrd="0" presId="urn:microsoft.com/office/officeart/2005/8/layout/hierarchy4"/>
    <dgm:cxn modelId="{092C36DF-0871-3441-862A-44E2AF78E2FA}" srcId="{38E10EDB-E92D-C847-BE70-589BFB4AF86D}" destId="{EA37B9DD-FE02-3342-A0E9-7233646B12EC}" srcOrd="0" destOrd="0" parTransId="{BFD4ACD9-91EB-4242-A2E4-7DA9304F3B36}" sibTransId="{B4084EEF-2F4F-9043-A126-CA5FFB9380AD}"/>
    <dgm:cxn modelId="{820100C8-690C-604C-98FA-0FD8D252C6C0}" type="presOf" srcId="{198838C6-B342-094C-9649-8D513F1BA12B}" destId="{4C623B4A-AF00-754E-8C8F-A6A413E93C87}" srcOrd="0" destOrd="0" presId="urn:microsoft.com/office/officeart/2005/8/layout/hierarchy4"/>
    <dgm:cxn modelId="{00C73836-3FBD-5A4E-BBFD-4CCF4CB478CF}" type="presOf" srcId="{38E10EDB-E92D-C847-BE70-589BFB4AF86D}" destId="{FA0F2B24-A6E9-7646-B130-751264A12349}" srcOrd="0" destOrd="0" presId="urn:microsoft.com/office/officeart/2005/8/layout/hierarchy4"/>
    <dgm:cxn modelId="{E6FFC1B6-56D5-024C-B6E6-E7DD84E22427}" type="presOf" srcId="{177C64DC-052A-D54E-B918-D5D2039AC1DF}" destId="{F90E76A9-2564-E14A-82F6-FCC4CD4DF503}" srcOrd="0" destOrd="0" presId="urn:microsoft.com/office/officeart/2005/8/layout/hierarchy4"/>
    <dgm:cxn modelId="{45C8494E-9243-384E-B5AD-917378557863}" type="presOf" srcId="{EA37B9DD-FE02-3342-A0E9-7233646B12EC}" destId="{232C4232-3441-B746-8C27-BE2CF5D1AA19}" srcOrd="0" destOrd="0" presId="urn:microsoft.com/office/officeart/2005/8/layout/hierarchy4"/>
    <dgm:cxn modelId="{551F6B2E-E67B-F94C-BB28-3F820376D732}" type="presOf" srcId="{B3D6003B-6211-DF4C-8A5C-354BF7114692}" destId="{77194937-5A45-044F-BBC0-CF960068BD45}" srcOrd="0" destOrd="0" presId="urn:microsoft.com/office/officeart/2005/8/layout/hierarchy4"/>
    <dgm:cxn modelId="{15F09F31-7DB9-814B-90EC-84014BA8195B}" type="presOf" srcId="{B9F337D5-3919-2244-8920-2BC7B68628A4}" destId="{DED83A07-4E7A-EE4F-95AC-006E7E1F4CCF}" srcOrd="0" destOrd="0" presId="urn:microsoft.com/office/officeart/2005/8/layout/hierarchy4"/>
    <dgm:cxn modelId="{281B5C43-26BD-3E42-93AE-295067C83A5D}" srcId="{331BD3D5-8E66-D04A-B6B8-EB548DE77F07}" destId="{2E2D65D2-17A6-1A46-9F4D-DF91967E09B4}" srcOrd="1" destOrd="0" parTransId="{4347BA4E-AE34-3F4A-964C-D1F5063B0A86}" sibTransId="{D956EC78-CE9B-5F40-B280-C22A610365C3}"/>
    <dgm:cxn modelId="{FB88C0F3-E0AB-3F43-A647-5C731524FE5F}" srcId="{38E10EDB-E92D-C847-BE70-589BFB4AF86D}" destId="{CFDE2AB0-EDC5-394C-8E4F-F61576A382B5}" srcOrd="1" destOrd="0" parTransId="{4CA73E73-5B0C-1C44-B369-6F280867714E}" sibTransId="{B3D4185E-30E8-DD41-AB46-5C1579087FB2}"/>
    <dgm:cxn modelId="{EDA0DC88-35E7-2C4D-8F63-B88769C67F1F}" srcId="{B9F337D5-3919-2244-8920-2BC7B68628A4}" destId="{B3D6003B-6211-DF4C-8A5C-354BF7114692}" srcOrd="0" destOrd="0" parTransId="{54C1A6FB-88F4-6C4C-849C-2CFDEEB8D5A9}" sibTransId="{301928C3-F11F-B044-A21C-E3E9B645FC9A}"/>
    <dgm:cxn modelId="{E783E265-0168-0646-991C-2546F405CA16}" type="presOf" srcId="{6E63D299-19F7-3E4D-9A5C-2EB0FDB6803E}" destId="{14A6B864-A06C-D747-A60D-F9466344C80E}" srcOrd="0" destOrd="0" presId="urn:microsoft.com/office/officeart/2005/8/layout/hierarchy4"/>
    <dgm:cxn modelId="{62195357-8FA1-184D-B853-8599DD4C0618}" srcId="{B9F337D5-3919-2244-8920-2BC7B68628A4}" destId="{198838C6-B342-094C-9649-8D513F1BA12B}" srcOrd="1" destOrd="0" parTransId="{4A30BBD8-24EB-314E-A149-3EB30A26F2A2}" sibTransId="{187A8851-B132-4E4E-AEFE-D94E5C9444B4}"/>
    <dgm:cxn modelId="{7D232CF7-5C56-AC4B-8FAB-5AAC8D8A6812}" type="presOf" srcId="{2E2D65D2-17A6-1A46-9F4D-DF91967E09B4}" destId="{49DA7C42-702B-0D42-8FEA-35FB11E9CBBD}" srcOrd="0" destOrd="0" presId="urn:microsoft.com/office/officeart/2005/8/layout/hierarchy4"/>
    <dgm:cxn modelId="{D61DE8E6-4919-7C47-9A40-CAC474D33F05}" type="presOf" srcId="{2F91FEC4-DACC-D04C-9173-3754151DC7D7}" destId="{44352FBE-9D34-824B-8A18-3C0A1673F329}" srcOrd="0" destOrd="0" presId="urn:microsoft.com/office/officeart/2005/8/layout/hierarchy4"/>
    <dgm:cxn modelId="{CA84E146-2B38-A542-855C-9BB79789AE78}" srcId="{177C64DC-052A-D54E-B918-D5D2039AC1DF}" destId="{331BD3D5-8E66-D04A-B6B8-EB548DE77F07}" srcOrd="2" destOrd="0" parTransId="{2D75613C-1A49-4E4B-BE73-A8BD9E1CD0BD}" sibTransId="{40724B18-E1DA-594A-9B26-8EAD075FF32A}"/>
    <dgm:cxn modelId="{AE989093-E7F5-A442-8CCB-BEE94F08898D}" srcId="{6E63D299-19F7-3E4D-9A5C-2EB0FDB6803E}" destId="{177C64DC-052A-D54E-B918-D5D2039AC1DF}" srcOrd="0" destOrd="0" parTransId="{768F7C7D-7F26-A340-AE44-4169853D61BC}" sibTransId="{222A2263-624C-7E45-9DF1-6619B6FA619F}"/>
    <dgm:cxn modelId="{54FF1AC3-7A21-8641-9C67-4FB18ACB3BCC}" srcId="{331BD3D5-8E66-D04A-B6B8-EB548DE77F07}" destId="{2F91FEC4-DACC-D04C-9173-3754151DC7D7}" srcOrd="0" destOrd="0" parTransId="{784BE69A-87BA-214C-96E5-E05C067DA8BC}" sibTransId="{F807EA11-33AF-634E-B9CD-19B4C8A835DE}"/>
    <dgm:cxn modelId="{66449CE8-0DC0-024C-BC81-DFB2ED6FDCCF}" srcId="{177C64DC-052A-D54E-B918-D5D2039AC1DF}" destId="{38E10EDB-E92D-C847-BE70-589BFB4AF86D}" srcOrd="1" destOrd="0" parTransId="{DF085814-AE9D-9144-9339-46BD7BBB2E20}" sibTransId="{25B136F2-29A5-5C45-8A40-9F1ABBFB862B}"/>
    <dgm:cxn modelId="{E7C58ED1-0D28-AB49-A15D-941DB9AD9589}" type="presOf" srcId="{CFDE2AB0-EDC5-394C-8E4F-F61576A382B5}" destId="{DE02A824-DFF5-864F-A2BF-1BE81F61253B}" srcOrd="0" destOrd="0" presId="urn:microsoft.com/office/officeart/2005/8/layout/hierarchy4"/>
    <dgm:cxn modelId="{64E779E7-08E7-FE4A-88D5-FD21915FA8F2}" srcId="{177C64DC-052A-D54E-B918-D5D2039AC1DF}" destId="{B9F337D5-3919-2244-8920-2BC7B68628A4}" srcOrd="0" destOrd="0" parTransId="{A0F9EA3F-3607-FB47-BD04-F2F37B3F46EA}" sibTransId="{92C487CE-1B90-7144-BAFD-3129AC05B2F2}"/>
    <dgm:cxn modelId="{9F594E56-A089-0843-A3A1-E092FB436B9F}" type="presParOf" srcId="{14A6B864-A06C-D747-A60D-F9466344C80E}" destId="{D3CDCBBA-FFC1-1F49-A414-6C03418FA874}" srcOrd="0" destOrd="0" presId="urn:microsoft.com/office/officeart/2005/8/layout/hierarchy4"/>
    <dgm:cxn modelId="{393E6326-B817-9B43-A594-A9841EA7C755}" type="presParOf" srcId="{D3CDCBBA-FFC1-1F49-A414-6C03418FA874}" destId="{F90E76A9-2564-E14A-82F6-FCC4CD4DF503}" srcOrd="0" destOrd="0" presId="urn:microsoft.com/office/officeart/2005/8/layout/hierarchy4"/>
    <dgm:cxn modelId="{118D8486-4047-BA4C-8DFE-9D94222B0A8A}" type="presParOf" srcId="{D3CDCBBA-FFC1-1F49-A414-6C03418FA874}" destId="{D952684B-DD6C-9947-8ADC-EEE2E279C163}" srcOrd="1" destOrd="0" presId="urn:microsoft.com/office/officeart/2005/8/layout/hierarchy4"/>
    <dgm:cxn modelId="{170B6102-1464-274C-8444-A739C5E77B1A}" type="presParOf" srcId="{D3CDCBBA-FFC1-1F49-A414-6C03418FA874}" destId="{A865A9BA-EBFC-C04F-97E1-DE9E9C076073}" srcOrd="2" destOrd="0" presId="urn:microsoft.com/office/officeart/2005/8/layout/hierarchy4"/>
    <dgm:cxn modelId="{9134EC15-78EC-2947-951D-E6A818BC8DD1}" type="presParOf" srcId="{A865A9BA-EBFC-C04F-97E1-DE9E9C076073}" destId="{D953ADC0-D952-6341-808C-F5ED9F4B28A0}" srcOrd="0" destOrd="0" presId="urn:microsoft.com/office/officeart/2005/8/layout/hierarchy4"/>
    <dgm:cxn modelId="{90F2297D-F5BA-0E4D-968A-23FD41C54A37}" type="presParOf" srcId="{D953ADC0-D952-6341-808C-F5ED9F4B28A0}" destId="{DED83A07-4E7A-EE4F-95AC-006E7E1F4CCF}" srcOrd="0" destOrd="0" presId="urn:microsoft.com/office/officeart/2005/8/layout/hierarchy4"/>
    <dgm:cxn modelId="{CB05D063-FB78-684E-9626-C739FAF6CF49}" type="presParOf" srcId="{D953ADC0-D952-6341-808C-F5ED9F4B28A0}" destId="{8FE17E3F-4864-2F48-ABBF-B433CD86C8DC}" srcOrd="1" destOrd="0" presId="urn:microsoft.com/office/officeart/2005/8/layout/hierarchy4"/>
    <dgm:cxn modelId="{1710195B-4C08-9948-9F8F-95EC4ADD8E8D}" type="presParOf" srcId="{D953ADC0-D952-6341-808C-F5ED9F4B28A0}" destId="{66567E97-6C05-7C4F-A97F-7F828DCAC519}" srcOrd="2" destOrd="0" presId="urn:microsoft.com/office/officeart/2005/8/layout/hierarchy4"/>
    <dgm:cxn modelId="{E729E3B8-4891-7546-9042-946A58BA5ECD}" type="presParOf" srcId="{66567E97-6C05-7C4F-A97F-7F828DCAC519}" destId="{0FF4053D-1BC9-CD41-84AA-D50072679123}" srcOrd="0" destOrd="0" presId="urn:microsoft.com/office/officeart/2005/8/layout/hierarchy4"/>
    <dgm:cxn modelId="{F9E5B68C-72B3-6440-900B-E063B0963B87}" type="presParOf" srcId="{0FF4053D-1BC9-CD41-84AA-D50072679123}" destId="{77194937-5A45-044F-BBC0-CF960068BD45}" srcOrd="0" destOrd="0" presId="urn:microsoft.com/office/officeart/2005/8/layout/hierarchy4"/>
    <dgm:cxn modelId="{EC86BC65-C27D-9447-80C5-C14F8108C443}" type="presParOf" srcId="{0FF4053D-1BC9-CD41-84AA-D50072679123}" destId="{56A5022E-510D-9143-B09C-560E223D8AB9}" srcOrd="1" destOrd="0" presId="urn:microsoft.com/office/officeart/2005/8/layout/hierarchy4"/>
    <dgm:cxn modelId="{EDD566AE-7CBB-7844-9152-E6D5C4874EBC}" type="presParOf" srcId="{66567E97-6C05-7C4F-A97F-7F828DCAC519}" destId="{B17D4BFD-5E46-5C4E-BADB-D41F49561B1A}" srcOrd="1" destOrd="0" presId="urn:microsoft.com/office/officeart/2005/8/layout/hierarchy4"/>
    <dgm:cxn modelId="{CE3DD1F2-94C3-584F-B5AC-BA5EA35DE36F}" type="presParOf" srcId="{66567E97-6C05-7C4F-A97F-7F828DCAC519}" destId="{3E928013-A50F-CA4F-AF83-1B197DBE0281}" srcOrd="2" destOrd="0" presId="urn:microsoft.com/office/officeart/2005/8/layout/hierarchy4"/>
    <dgm:cxn modelId="{51C5B130-1493-A840-8129-85E3169F1940}" type="presParOf" srcId="{3E928013-A50F-CA4F-AF83-1B197DBE0281}" destId="{4C623B4A-AF00-754E-8C8F-A6A413E93C87}" srcOrd="0" destOrd="0" presId="urn:microsoft.com/office/officeart/2005/8/layout/hierarchy4"/>
    <dgm:cxn modelId="{24D6BF1C-3A8B-D94E-B809-25E58235F7D0}" type="presParOf" srcId="{3E928013-A50F-CA4F-AF83-1B197DBE0281}" destId="{F374E985-B179-8B4E-9AAC-955BAF34F20E}" srcOrd="1" destOrd="0" presId="urn:microsoft.com/office/officeart/2005/8/layout/hierarchy4"/>
    <dgm:cxn modelId="{F2941EAC-CC9D-C242-9615-714FE5DBF561}" type="presParOf" srcId="{A865A9BA-EBFC-C04F-97E1-DE9E9C076073}" destId="{F4AB7AF6-25C4-FB44-B941-53A9B0087EC3}" srcOrd="1" destOrd="0" presId="urn:microsoft.com/office/officeart/2005/8/layout/hierarchy4"/>
    <dgm:cxn modelId="{1A5A1E17-CD93-2C49-AD6E-ED711FBDCA6C}" type="presParOf" srcId="{A865A9BA-EBFC-C04F-97E1-DE9E9C076073}" destId="{A928C691-D862-A84D-8EA2-E9E66E1FAC37}" srcOrd="2" destOrd="0" presId="urn:microsoft.com/office/officeart/2005/8/layout/hierarchy4"/>
    <dgm:cxn modelId="{203CE485-0AC8-AD45-9D38-2CF62E6169D9}" type="presParOf" srcId="{A928C691-D862-A84D-8EA2-E9E66E1FAC37}" destId="{FA0F2B24-A6E9-7646-B130-751264A12349}" srcOrd="0" destOrd="0" presId="urn:microsoft.com/office/officeart/2005/8/layout/hierarchy4"/>
    <dgm:cxn modelId="{4BC68C76-7359-0D40-A5AF-719D9BF5F578}" type="presParOf" srcId="{A928C691-D862-A84D-8EA2-E9E66E1FAC37}" destId="{39ADA720-057D-7B46-B070-D2219B5AB8B9}" srcOrd="1" destOrd="0" presId="urn:microsoft.com/office/officeart/2005/8/layout/hierarchy4"/>
    <dgm:cxn modelId="{7ACB8B57-2E8A-9749-9C5C-9036C948C5DE}" type="presParOf" srcId="{A928C691-D862-A84D-8EA2-E9E66E1FAC37}" destId="{F561931E-98DE-9249-BCDA-C24ACC25CEB3}" srcOrd="2" destOrd="0" presId="urn:microsoft.com/office/officeart/2005/8/layout/hierarchy4"/>
    <dgm:cxn modelId="{A24A2AFF-A26C-FE40-9DB0-CDE269D0E31F}" type="presParOf" srcId="{F561931E-98DE-9249-BCDA-C24ACC25CEB3}" destId="{C587DC5B-54C7-9E48-BC6B-6A59B52F9B0F}" srcOrd="0" destOrd="0" presId="urn:microsoft.com/office/officeart/2005/8/layout/hierarchy4"/>
    <dgm:cxn modelId="{989AF3F0-E408-2E4E-A45B-7EDD3F9992FE}" type="presParOf" srcId="{C587DC5B-54C7-9E48-BC6B-6A59B52F9B0F}" destId="{232C4232-3441-B746-8C27-BE2CF5D1AA19}" srcOrd="0" destOrd="0" presId="urn:microsoft.com/office/officeart/2005/8/layout/hierarchy4"/>
    <dgm:cxn modelId="{80C8B1EE-A809-6847-B14A-79A54D211267}" type="presParOf" srcId="{C587DC5B-54C7-9E48-BC6B-6A59B52F9B0F}" destId="{2920B402-07F2-FB4C-BC5B-EBD1F05A8411}" srcOrd="1" destOrd="0" presId="urn:microsoft.com/office/officeart/2005/8/layout/hierarchy4"/>
    <dgm:cxn modelId="{7BAEA9DD-875B-5441-92B2-50E09AE8E6D2}" type="presParOf" srcId="{F561931E-98DE-9249-BCDA-C24ACC25CEB3}" destId="{395BE4BC-4B08-954D-8052-C2A0D3C481A6}" srcOrd="1" destOrd="0" presId="urn:microsoft.com/office/officeart/2005/8/layout/hierarchy4"/>
    <dgm:cxn modelId="{19E63A8F-B1B8-A044-B85A-BAE8AA9BB089}" type="presParOf" srcId="{F561931E-98DE-9249-BCDA-C24ACC25CEB3}" destId="{44C5D715-7AC2-4B44-BACD-A7F0DFB20C37}" srcOrd="2" destOrd="0" presId="urn:microsoft.com/office/officeart/2005/8/layout/hierarchy4"/>
    <dgm:cxn modelId="{AA09A991-CB66-1D4E-99E8-4DFE35B6B97B}" type="presParOf" srcId="{44C5D715-7AC2-4B44-BACD-A7F0DFB20C37}" destId="{DE02A824-DFF5-864F-A2BF-1BE81F61253B}" srcOrd="0" destOrd="0" presId="urn:microsoft.com/office/officeart/2005/8/layout/hierarchy4"/>
    <dgm:cxn modelId="{A847C754-A5D0-CD4F-80DE-D60E20C33F73}" type="presParOf" srcId="{44C5D715-7AC2-4B44-BACD-A7F0DFB20C37}" destId="{5E131548-A4CD-AD4E-8550-E57844C79C50}" srcOrd="1" destOrd="0" presId="urn:microsoft.com/office/officeart/2005/8/layout/hierarchy4"/>
    <dgm:cxn modelId="{30A9B109-9637-BC4D-8C80-F92EF18E6DE6}" type="presParOf" srcId="{A865A9BA-EBFC-C04F-97E1-DE9E9C076073}" destId="{E6D35327-B268-0E4F-B496-1752A3F47278}" srcOrd="3" destOrd="0" presId="urn:microsoft.com/office/officeart/2005/8/layout/hierarchy4"/>
    <dgm:cxn modelId="{1CE917BD-3806-944D-B3DB-6780F8FD62C2}" type="presParOf" srcId="{A865A9BA-EBFC-C04F-97E1-DE9E9C076073}" destId="{C63E3777-7A8F-A945-8E9F-2FC2126994BF}" srcOrd="4" destOrd="0" presId="urn:microsoft.com/office/officeart/2005/8/layout/hierarchy4"/>
    <dgm:cxn modelId="{F4DB73B8-E588-9947-9AE4-EF1A110D9153}" type="presParOf" srcId="{C63E3777-7A8F-A945-8E9F-2FC2126994BF}" destId="{F5C8A8A6-AD5B-344C-AD4C-E0D6A3164E0F}" srcOrd="0" destOrd="0" presId="urn:microsoft.com/office/officeart/2005/8/layout/hierarchy4"/>
    <dgm:cxn modelId="{84E07A96-5CE8-C448-AF14-BEF408FBC4CE}" type="presParOf" srcId="{C63E3777-7A8F-A945-8E9F-2FC2126994BF}" destId="{BB02771E-CD10-3740-9559-D8C0AF8545D0}" srcOrd="1" destOrd="0" presId="urn:microsoft.com/office/officeart/2005/8/layout/hierarchy4"/>
    <dgm:cxn modelId="{31264FA1-1A49-9D46-93EA-4B988734A66C}" type="presParOf" srcId="{C63E3777-7A8F-A945-8E9F-2FC2126994BF}" destId="{FDC89EF3-28FB-7542-85D3-16A98BF4E422}" srcOrd="2" destOrd="0" presId="urn:microsoft.com/office/officeart/2005/8/layout/hierarchy4"/>
    <dgm:cxn modelId="{F525FBD9-2B28-5B4F-AA63-CAB37C775116}" type="presParOf" srcId="{FDC89EF3-28FB-7542-85D3-16A98BF4E422}" destId="{8B7ED992-9111-6447-AC81-6118D1F04566}" srcOrd="0" destOrd="0" presId="urn:microsoft.com/office/officeart/2005/8/layout/hierarchy4"/>
    <dgm:cxn modelId="{AC8BA528-6186-CE4E-85FC-4017344A3530}" type="presParOf" srcId="{8B7ED992-9111-6447-AC81-6118D1F04566}" destId="{44352FBE-9D34-824B-8A18-3C0A1673F329}" srcOrd="0" destOrd="0" presId="urn:microsoft.com/office/officeart/2005/8/layout/hierarchy4"/>
    <dgm:cxn modelId="{65C594CB-2ED1-B047-9D2D-CD02E45208C4}" type="presParOf" srcId="{8B7ED992-9111-6447-AC81-6118D1F04566}" destId="{C582B97D-2494-564F-8FEA-13549FF9537F}" srcOrd="1" destOrd="0" presId="urn:microsoft.com/office/officeart/2005/8/layout/hierarchy4"/>
    <dgm:cxn modelId="{3742F654-83C6-BD48-8E55-CDE449F90554}" type="presParOf" srcId="{FDC89EF3-28FB-7542-85D3-16A98BF4E422}" destId="{7FB58315-1738-6B4D-BFEF-5D5A24E179BB}" srcOrd="1" destOrd="0" presId="urn:microsoft.com/office/officeart/2005/8/layout/hierarchy4"/>
    <dgm:cxn modelId="{678BB82A-FD77-E841-A630-E7C00DF79656}" type="presParOf" srcId="{FDC89EF3-28FB-7542-85D3-16A98BF4E422}" destId="{378FD7C7-9A49-F347-A5F9-E4B73C5D99B3}" srcOrd="2" destOrd="0" presId="urn:microsoft.com/office/officeart/2005/8/layout/hierarchy4"/>
    <dgm:cxn modelId="{52FA3985-B82E-F64A-A964-3303C4AD66FF}" type="presParOf" srcId="{378FD7C7-9A49-F347-A5F9-E4B73C5D99B3}" destId="{49DA7C42-702B-0D42-8FEA-35FB11E9CBBD}" srcOrd="0" destOrd="0" presId="urn:microsoft.com/office/officeart/2005/8/layout/hierarchy4"/>
    <dgm:cxn modelId="{CD147FA7-961F-154F-BD8B-8A88DB97F284}" type="presParOf" srcId="{378FD7C7-9A49-F347-A5F9-E4B73C5D99B3}" destId="{F09438B3-641C-E74A-86B2-2D13ECCEE1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BB875-F0A7-BF49-A6B7-8106564B4635}" type="doc">
      <dgm:prSet loTypeId="urn:microsoft.com/office/officeart/2008/layout/PictureAccentList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896717F-8DC7-5940-9011-16CC338663EE}">
      <dgm:prSet phldrT="[Texto]"/>
      <dgm:spPr/>
      <dgm:t>
        <a:bodyPr/>
        <a:lstStyle/>
        <a:p>
          <a:r>
            <a:rPr lang="es-ES" dirty="0" smtClean="0"/>
            <a:t>Músculos Respiratorios</a:t>
          </a:r>
          <a:endParaRPr lang="es-ES" dirty="0"/>
        </a:p>
      </dgm:t>
    </dgm:pt>
    <dgm:pt modelId="{D01E81C6-E824-A74F-B7DD-B94379941098}" type="parTrans" cxnId="{5803C4F3-FC45-B841-A893-BDBCE0BF9D9D}">
      <dgm:prSet/>
      <dgm:spPr/>
      <dgm:t>
        <a:bodyPr/>
        <a:lstStyle/>
        <a:p>
          <a:endParaRPr lang="es-ES"/>
        </a:p>
      </dgm:t>
    </dgm:pt>
    <dgm:pt modelId="{837EB983-2D7C-0048-B966-FAD9AAFC8ABE}" type="sibTrans" cxnId="{5803C4F3-FC45-B841-A893-BDBCE0BF9D9D}">
      <dgm:prSet/>
      <dgm:spPr/>
      <dgm:t>
        <a:bodyPr/>
        <a:lstStyle/>
        <a:p>
          <a:endParaRPr lang="es-ES"/>
        </a:p>
      </dgm:t>
    </dgm:pt>
    <dgm:pt modelId="{02443026-0028-024F-8AE6-13881828D12F}">
      <dgm:prSet phldrT="[Texto]"/>
      <dgm:spPr/>
      <dgm:t>
        <a:bodyPr/>
        <a:lstStyle/>
        <a:p>
          <a:r>
            <a:rPr lang="es-ES" dirty="0" smtClean="0"/>
            <a:t>Diafragma</a:t>
          </a:r>
          <a:endParaRPr lang="es-ES" dirty="0"/>
        </a:p>
      </dgm:t>
    </dgm:pt>
    <dgm:pt modelId="{18BECF7D-4B9B-E74A-8A18-790AA29B722A}" type="parTrans" cxnId="{22CCB124-E47F-1143-A41E-768DA75E11D2}">
      <dgm:prSet/>
      <dgm:spPr/>
      <dgm:t>
        <a:bodyPr/>
        <a:lstStyle/>
        <a:p>
          <a:endParaRPr lang="es-ES"/>
        </a:p>
      </dgm:t>
    </dgm:pt>
    <dgm:pt modelId="{5EA45DEB-5D9C-C14E-AC15-E88A83B8F5A2}" type="sibTrans" cxnId="{22CCB124-E47F-1143-A41E-768DA75E11D2}">
      <dgm:prSet/>
      <dgm:spPr/>
      <dgm:t>
        <a:bodyPr/>
        <a:lstStyle/>
        <a:p>
          <a:endParaRPr lang="es-ES"/>
        </a:p>
      </dgm:t>
    </dgm:pt>
    <dgm:pt modelId="{C06DA639-4687-2D43-8296-1253210DF51D}">
      <dgm:prSet phldrT="[Texto]"/>
      <dgm:spPr/>
      <dgm:t>
        <a:bodyPr/>
        <a:lstStyle/>
        <a:p>
          <a:r>
            <a:rPr lang="es-ES" dirty="0" smtClean="0"/>
            <a:t>Intercostales externos e internos</a:t>
          </a:r>
          <a:endParaRPr lang="es-ES" dirty="0"/>
        </a:p>
      </dgm:t>
    </dgm:pt>
    <dgm:pt modelId="{44C05CB3-F88A-2D4B-B536-58ECA72B1C3C}" type="parTrans" cxnId="{9C9F3FBF-ED7D-6145-8E85-725B013AA2C6}">
      <dgm:prSet/>
      <dgm:spPr/>
      <dgm:t>
        <a:bodyPr/>
        <a:lstStyle/>
        <a:p>
          <a:endParaRPr lang="es-ES"/>
        </a:p>
      </dgm:t>
    </dgm:pt>
    <dgm:pt modelId="{DF7E3F37-0714-3742-AA73-0EF88DAB7A23}" type="sibTrans" cxnId="{9C9F3FBF-ED7D-6145-8E85-725B013AA2C6}">
      <dgm:prSet/>
      <dgm:spPr/>
      <dgm:t>
        <a:bodyPr/>
        <a:lstStyle/>
        <a:p>
          <a:endParaRPr lang="es-ES"/>
        </a:p>
      </dgm:t>
    </dgm:pt>
    <dgm:pt modelId="{ADD19157-8622-8848-B798-02FD166135DA}">
      <dgm:prSet phldrT="[Texto]"/>
      <dgm:spPr/>
      <dgm:t>
        <a:bodyPr/>
        <a:lstStyle/>
        <a:p>
          <a:r>
            <a:rPr lang="es-ES" dirty="0" smtClean="0"/>
            <a:t>Recto Abdominales</a:t>
          </a:r>
          <a:endParaRPr lang="es-ES" dirty="0"/>
        </a:p>
      </dgm:t>
    </dgm:pt>
    <dgm:pt modelId="{B3AA75B0-E513-F945-BC2E-4CE28AFD375B}" type="parTrans" cxnId="{FAC456F5-8C13-C34E-95FB-DBB600F388D4}">
      <dgm:prSet/>
      <dgm:spPr/>
      <dgm:t>
        <a:bodyPr/>
        <a:lstStyle/>
        <a:p>
          <a:endParaRPr lang="es-ES"/>
        </a:p>
      </dgm:t>
    </dgm:pt>
    <dgm:pt modelId="{267E5A0C-28F5-BD4C-A20B-A542796F7743}" type="sibTrans" cxnId="{FAC456F5-8C13-C34E-95FB-DBB600F388D4}">
      <dgm:prSet/>
      <dgm:spPr/>
      <dgm:t>
        <a:bodyPr/>
        <a:lstStyle/>
        <a:p>
          <a:endParaRPr lang="es-ES"/>
        </a:p>
      </dgm:t>
    </dgm:pt>
    <dgm:pt modelId="{A26432C6-AE7C-C643-85F5-9E864D89E148}">
      <dgm:prSet phldrT="[Texto]"/>
      <dgm:spPr/>
      <dgm:t>
        <a:bodyPr/>
        <a:lstStyle/>
        <a:p>
          <a:r>
            <a:rPr lang="es-ES" dirty="0" smtClean="0"/>
            <a:t>Transverso</a:t>
          </a:r>
          <a:endParaRPr lang="es-ES" dirty="0"/>
        </a:p>
      </dgm:t>
    </dgm:pt>
    <dgm:pt modelId="{B85B21C9-A381-5146-80C4-1EF1C07ACA99}" type="parTrans" cxnId="{7EC214B4-F9D2-5E49-8B19-F98B2A6D6D6E}">
      <dgm:prSet/>
      <dgm:spPr/>
      <dgm:t>
        <a:bodyPr/>
        <a:lstStyle/>
        <a:p>
          <a:endParaRPr lang="es-ES"/>
        </a:p>
      </dgm:t>
    </dgm:pt>
    <dgm:pt modelId="{21676448-5C7A-2A44-B5FB-C698F0E2C94D}" type="sibTrans" cxnId="{7EC214B4-F9D2-5E49-8B19-F98B2A6D6D6E}">
      <dgm:prSet/>
      <dgm:spPr/>
      <dgm:t>
        <a:bodyPr/>
        <a:lstStyle/>
        <a:p>
          <a:endParaRPr lang="es-ES"/>
        </a:p>
      </dgm:t>
    </dgm:pt>
    <dgm:pt modelId="{F0F268E0-B8D9-D74F-A7AF-A8610390F0B2}">
      <dgm:prSet phldrT="[Texto]"/>
      <dgm:spPr/>
      <dgm:t>
        <a:bodyPr/>
        <a:lstStyle/>
        <a:p>
          <a:r>
            <a:rPr lang="es-ES" dirty="0" smtClean="0"/>
            <a:t>Dorsal Ancho y Largo</a:t>
          </a:r>
          <a:endParaRPr lang="es-ES" dirty="0"/>
        </a:p>
      </dgm:t>
    </dgm:pt>
    <dgm:pt modelId="{774FAB59-E1B3-4C46-B846-6F9C0111E374}" type="parTrans" cxnId="{D3353151-8E47-F144-9D2D-46ACBD82C75D}">
      <dgm:prSet/>
      <dgm:spPr/>
      <dgm:t>
        <a:bodyPr/>
        <a:lstStyle/>
        <a:p>
          <a:endParaRPr lang="es-ES"/>
        </a:p>
      </dgm:t>
    </dgm:pt>
    <dgm:pt modelId="{97969CA0-07B7-A94C-8A40-D2F4AB23EB1C}" type="sibTrans" cxnId="{D3353151-8E47-F144-9D2D-46ACBD82C75D}">
      <dgm:prSet/>
      <dgm:spPr/>
      <dgm:t>
        <a:bodyPr/>
        <a:lstStyle/>
        <a:p>
          <a:endParaRPr lang="es-ES"/>
        </a:p>
      </dgm:t>
    </dgm:pt>
    <dgm:pt modelId="{18841AD4-9E93-6E4D-9AB4-573E91D7E06A}">
      <dgm:prSet phldrT="[Texto]"/>
      <dgm:spPr/>
      <dgm:t>
        <a:bodyPr/>
        <a:lstStyle/>
        <a:p>
          <a:r>
            <a:rPr lang="es-ES" dirty="0" err="1" smtClean="0"/>
            <a:t>Oblícuos</a:t>
          </a:r>
          <a:r>
            <a:rPr lang="es-ES" dirty="0" smtClean="0"/>
            <a:t> mayor y menor</a:t>
          </a:r>
          <a:endParaRPr lang="es-ES" dirty="0"/>
        </a:p>
      </dgm:t>
    </dgm:pt>
    <dgm:pt modelId="{5A3FFF6E-9DC8-B04D-A31A-41212D0E382A}" type="parTrans" cxnId="{3B39D416-8710-6C4E-83BA-7702995F649A}">
      <dgm:prSet/>
      <dgm:spPr/>
      <dgm:t>
        <a:bodyPr/>
        <a:lstStyle/>
        <a:p>
          <a:endParaRPr lang="es-ES"/>
        </a:p>
      </dgm:t>
    </dgm:pt>
    <dgm:pt modelId="{0175AB52-7C8C-CA49-A790-0EF2325A192F}" type="sibTrans" cxnId="{3B39D416-8710-6C4E-83BA-7702995F649A}">
      <dgm:prSet/>
      <dgm:spPr/>
      <dgm:t>
        <a:bodyPr/>
        <a:lstStyle/>
        <a:p>
          <a:endParaRPr lang="es-ES"/>
        </a:p>
      </dgm:t>
    </dgm:pt>
    <dgm:pt modelId="{82024301-40EE-0244-BC9A-B3A0CDACDA26}">
      <dgm:prSet phldrT="[Texto]"/>
      <dgm:spPr/>
      <dgm:t>
        <a:bodyPr/>
        <a:lstStyle/>
        <a:p>
          <a:r>
            <a:rPr lang="es-ES" dirty="0" err="1" smtClean="0"/>
            <a:t>Esternocleidomastoídeo</a:t>
          </a:r>
          <a:endParaRPr lang="es-ES" dirty="0"/>
        </a:p>
      </dgm:t>
    </dgm:pt>
    <dgm:pt modelId="{DC47CCC9-7343-C745-80D5-58B35241EDAA}" type="parTrans" cxnId="{F206C89B-0076-894F-9251-1379DC05AA99}">
      <dgm:prSet/>
      <dgm:spPr/>
      <dgm:t>
        <a:bodyPr/>
        <a:lstStyle/>
        <a:p>
          <a:endParaRPr lang="es-ES"/>
        </a:p>
      </dgm:t>
    </dgm:pt>
    <dgm:pt modelId="{41BFFA90-1834-404A-988C-EB09010AA1DC}" type="sibTrans" cxnId="{F206C89B-0076-894F-9251-1379DC05AA99}">
      <dgm:prSet/>
      <dgm:spPr/>
      <dgm:t>
        <a:bodyPr/>
        <a:lstStyle/>
        <a:p>
          <a:endParaRPr lang="es-ES"/>
        </a:p>
      </dgm:t>
    </dgm:pt>
    <dgm:pt modelId="{D14F908E-0872-D54A-9B54-E8A8C7E11FF4}">
      <dgm:prSet phldrT="[Texto]"/>
      <dgm:spPr/>
      <dgm:t>
        <a:bodyPr/>
        <a:lstStyle/>
        <a:p>
          <a:r>
            <a:rPr lang="es-ES" dirty="0" smtClean="0"/>
            <a:t>Músculos Respiratorios</a:t>
          </a:r>
          <a:endParaRPr lang="es-ES" dirty="0"/>
        </a:p>
      </dgm:t>
    </dgm:pt>
    <dgm:pt modelId="{1BDC3FED-DAC3-AE4A-A5F4-CBA64A21C4E1}" type="parTrans" cxnId="{5CF4FC14-5834-FF42-A97F-6D06BB21ADF3}">
      <dgm:prSet/>
      <dgm:spPr/>
      <dgm:t>
        <a:bodyPr/>
        <a:lstStyle/>
        <a:p>
          <a:endParaRPr lang="es-ES"/>
        </a:p>
      </dgm:t>
    </dgm:pt>
    <dgm:pt modelId="{36426FBD-6247-1045-9D24-66412F9BAE3E}" type="sibTrans" cxnId="{5CF4FC14-5834-FF42-A97F-6D06BB21ADF3}">
      <dgm:prSet/>
      <dgm:spPr/>
      <dgm:t>
        <a:bodyPr/>
        <a:lstStyle/>
        <a:p>
          <a:endParaRPr lang="es-ES"/>
        </a:p>
      </dgm:t>
    </dgm:pt>
    <dgm:pt modelId="{34D2D597-4F04-1149-815F-85AB18C77B82}">
      <dgm:prSet phldrT="[Texto]"/>
      <dgm:spPr/>
      <dgm:t>
        <a:bodyPr/>
        <a:lstStyle/>
        <a:p>
          <a:r>
            <a:rPr lang="es-ES" dirty="0" smtClean="0"/>
            <a:t>Serrato Mayor y menor</a:t>
          </a:r>
          <a:endParaRPr lang="es-ES" dirty="0"/>
        </a:p>
      </dgm:t>
    </dgm:pt>
    <dgm:pt modelId="{1279FEAC-6513-344D-AD2A-5547B3D9370B}" type="parTrans" cxnId="{73897A73-F6EC-8F4F-9008-876F2D629EC6}">
      <dgm:prSet/>
      <dgm:spPr/>
      <dgm:t>
        <a:bodyPr/>
        <a:lstStyle/>
        <a:p>
          <a:endParaRPr lang="es-ES"/>
        </a:p>
      </dgm:t>
    </dgm:pt>
    <dgm:pt modelId="{97EA6D1A-4399-A841-80A1-F28539243912}" type="sibTrans" cxnId="{73897A73-F6EC-8F4F-9008-876F2D629EC6}">
      <dgm:prSet/>
      <dgm:spPr/>
      <dgm:t>
        <a:bodyPr/>
        <a:lstStyle/>
        <a:p>
          <a:endParaRPr lang="es-ES"/>
        </a:p>
      </dgm:t>
    </dgm:pt>
    <dgm:pt modelId="{037694F6-D2D0-6644-A0B8-8F0D6C32F358}">
      <dgm:prSet phldrT="[Texto]"/>
      <dgm:spPr/>
      <dgm:t>
        <a:bodyPr/>
        <a:lstStyle/>
        <a:p>
          <a:r>
            <a:rPr lang="es-ES" dirty="0" smtClean="0"/>
            <a:t>Trapecio</a:t>
          </a:r>
          <a:endParaRPr lang="es-ES" dirty="0"/>
        </a:p>
      </dgm:t>
    </dgm:pt>
    <dgm:pt modelId="{B474C9B2-B59B-D449-B992-92DCEDE2F5E5}" type="parTrans" cxnId="{B5955CE0-987D-2549-A15B-1640E2C8D5D3}">
      <dgm:prSet/>
      <dgm:spPr/>
      <dgm:t>
        <a:bodyPr/>
        <a:lstStyle/>
        <a:p>
          <a:endParaRPr lang="es-ES"/>
        </a:p>
      </dgm:t>
    </dgm:pt>
    <dgm:pt modelId="{80C7CEBA-8032-A740-94C2-732DF93089DF}" type="sibTrans" cxnId="{B5955CE0-987D-2549-A15B-1640E2C8D5D3}">
      <dgm:prSet/>
      <dgm:spPr/>
      <dgm:t>
        <a:bodyPr/>
        <a:lstStyle/>
        <a:p>
          <a:endParaRPr lang="es-ES"/>
        </a:p>
      </dgm:t>
    </dgm:pt>
    <dgm:pt modelId="{DD9CAABA-A804-034E-B11F-815941C40738}">
      <dgm:prSet phldrT="[Texto]"/>
      <dgm:spPr/>
      <dgm:t>
        <a:bodyPr/>
        <a:lstStyle/>
        <a:p>
          <a:r>
            <a:rPr lang="es-ES" dirty="0" smtClean="0"/>
            <a:t>Escalenos</a:t>
          </a:r>
          <a:endParaRPr lang="es-ES" dirty="0"/>
        </a:p>
      </dgm:t>
    </dgm:pt>
    <dgm:pt modelId="{C2680489-49E4-6043-B7A9-265BEA39D9BB}" type="parTrans" cxnId="{C550CAB8-E5EE-C540-A9F8-E7832F9CF585}">
      <dgm:prSet/>
      <dgm:spPr/>
      <dgm:t>
        <a:bodyPr/>
        <a:lstStyle/>
        <a:p>
          <a:endParaRPr lang="es-ES"/>
        </a:p>
      </dgm:t>
    </dgm:pt>
    <dgm:pt modelId="{2860F734-93A2-F34E-AE0A-EE0FDE2BC26F}" type="sibTrans" cxnId="{C550CAB8-E5EE-C540-A9F8-E7832F9CF585}">
      <dgm:prSet/>
      <dgm:spPr/>
      <dgm:t>
        <a:bodyPr/>
        <a:lstStyle/>
        <a:p>
          <a:endParaRPr lang="es-ES"/>
        </a:p>
      </dgm:t>
    </dgm:pt>
    <dgm:pt modelId="{D9E43035-C3F7-B645-8BCC-08AAB0458A37}" type="pres">
      <dgm:prSet presAssocID="{1F8BB875-F0A7-BF49-A6B7-8106564B463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B10751-5570-584C-A6D8-B3AB6B94CA4D}" type="pres">
      <dgm:prSet presAssocID="{1896717F-8DC7-5940-9011-16CC338663EE}" presName="root" presStyleCnt="0">
        <dgm:presLayoutVars>
          <dgm:chMax/>
          <dgm:chPref val="4"/>
        </dgm:presLayoutVars>
      </dgm:prSet>
      <dgm:spPr/>
    </dgm:pt>
    <dgm:pt modelId="{825BB61E-CD15-AE46-ACEA-7240E98081C5}" type="pres">
      <dgm:prSet presAssocID="{1896717F-8DC7-5940-9011-16CC338663EE}" presName="rootComposite" presStyleCnt="0">
        <dgm:presLayoutVars/>
      </dgm:prSet>
      <dgm:spPr/>
    </dgm:pt>
    <dgm:pt modelId="{A8B3A534-7A7F-9345-A1EC-D2289164B656}" type="pres">
      <dgm:prSet presAssocID="{1896717F-8DC7-5940-9011-16CC338663EE}" presName="rootText" presStyleLbl="node0" presStyleIdx="0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FAC713E5-85AF-3748-8464-9DBE2D78F6F3}" type="pres">
      <dgm:prSet presAssocID="{1896717F-8DC7-5940-9011-16CC338663EE}" presName="childShape" presStyleCnt="0">
        <dgm:presLayoutVars>
          <dgm:chMax val="0"/>
          <dgm:chPref val="0"/>
        </dgm:presLayoutVars>
      </dgm:prSet>
      <dgm:spPr/>
    </dgm:pt>
    <dgm:pt modelId="{F131B325-5683-4A4A-974E-792741035E20}" type="pres">
      <dgm:prSet presAssocID="{02443026-0028-024F-8AE6-13881828D12F}" presName="childComposite" presStyleCnt="0">
        <dgm:presLayoutVars>
          <dgm:chMax val="0"/>
          <dgm:chPref val="0"/>
        </dgm:presLayoutVars>
      </dgm:prSet>
      <dgm:spPr/>
    </dgm:pt>
    <dgm:pt modelId="{3AA9ED49-B2B2-FA46-A3DE-A794512F539B}" type="pres">
      <dgm:prSet presAssocID="{02443026-0028-024F-8AE6-13881828D12F}" presName="Image" presStyleLbl="node1" presStyleIdx="0" presStyleCnt="10"/>
      <dgm:spPr/>
    </dgm:pt>
    <dgm:pt modelId="{9B807A60-B05C-6E4B-BDDE-6D38FCB210FF}" type="pres">
      <dgm:prSet presAssocID="{02443026-0028-024F-8AE6-13881828D12F}" presName="childText" presStyleLbl="l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48745-D74B-B14F-A1C9-2A7A49FC3EF0}" type="pres">
      <dgm:prSet presAssocID="{C06DA639-4687-2D43-8296-1253210DF51D}" presName="childComposite" presStyleCnt="0">
        <dgm:presLayoutVars>
          <dgm:chMax val="0"/>
          <dgm:chPref val="0"/>
        </dgm:presLayoutVars>
      </dgm:prSet>
      <dgm:spPr/>
    </dgm:pt>
    <dgm:pt modelId="{FB94A18B-346A-E349-9BB6-A76319654F20}" type="pres">
      <dgm:prSet presAssocID="{C06DA639-4687-2D43-8296-1253210DF51D}" presName="Image" presStyleLbl="node1" presStyleIdx="1" presStyleCnt="10"/>
      <dgm:spPr/>
    </dgm:pt>
    <dgm:pt modelId="{B8F42B11-2F1B-AE46-A4CA-79047F4F1E0A}" type="pres">
      <dgm:prSet presAssocID="{C06DA639-4687-2D43-8296-1253210DF51D}" presName="childText" presStyleLbl="l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A50412-6795-1C4E-A9C3-82330F930812}" type="pres">
      <dgm:prSet presAssocID="{ADD19157-8622-8848-B798-02FD166135DA}" presName="childComposite" presStyleCnt="0">
        <dgm:presLayoutVars>
          <dgm:chMax val="0"/>
          <dgm:chPref val="0"/>
        </dgm:presLayoutVars>
      </dgm:prSet>
      <dgm:spPr/>
    </dgm:pt>
    <dgm:pt modelId="{6FF7E225-8799-0D48-A9DC-534BDCF73F68}" type="pres">
      <dgm:prSet presAssocID="{ADD19157-8622-8848-B798-02FD166135DA}" presName="Image" presStyleLbl="node1" presStyleIdx="2" presStyleCnt="10"/>
      <dgm:spPr/>
    </dgm:pt>
    <dgm:pt modelId="{44B9500A-E028-5943-8038-128C78CAA88E}" type="pres">
      <dgm:prSet presAssocID="{ADD19157-8622-8848-B798-02FD166135DA}" presName="childText" presStyleLbl="l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4862A-4A22-AA45-90E0-790C2C36DECD}" type="pres">
      <dgm:prSet presAssocID="{A26432C6-AE7C-C643-85F5-9E864D89E148}" presName="childComposite" presStyleCnt="0">
        <dgm:presLayoutVars>
          <dgm:chMax val="0"/>
          <dgm:chPref val="0"/>
        </dgm:presLayoutVars>
      </dgm:prSet>
      <dgm:spPr/>
    </dgm:pt>
    <dgm:pt modelId="{D34553F3-BEDE-0A43-8692-73833B77899D}" type="pres">
      <dgm:prSet presAssocID="{A26432C6-AE7C-C643-85F5-9E864D89E148}" presName="Image" presStyleLbl="node1" presStyleIdx="3" presStyleCnt="10"/>
      <dgm:spPr/>
    </dgm:pt>
    <dgm:pt modelId="{9CE03612-B7FA-5249-A6DA-6AB82EF78242}" type="pres">
      <dgm:prSet presAssocID="{A26432C6-AE7C-C643-85F5-9E864D89E148}" presName="childText" presStyleLbl="l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DA9AB-5EB9-B541-803B-C3CFC1133007}" type="pres">
      <dgm:prSet presAssocID="{F0F268E0-B8D9-D74F-A7AF-A8610390F0B2}" presName="childComposite" presStyleCnt="0">
        <dgm:presLayoutVars>
          <dgm:chMax val="0"/>
          <dgm:chPref val="0"/>
        </dgm:presLayoutVars>
      </dgm:prSet>
      <dgm:spPr/>
    </dgm:pt>
    <dgm:pt modelId="{AF8615C0-4026-7444-973A-67E745771A09}" type="pres">
      <dgm:prSet presAssocID="{F0F268E0-B8D9-D74F-A7AF-A8610390F0B2}" presName="Image" presStyleLbl="node1" presStyleIdx="4" presStyleCnt="10"/>
      <dgm:spPr/>
    </dgm:pt>
    <dgm:pt modelId="{17D1AF02-0AF3-8542-A35D-C55874998385}" type="pres">
      <dgm:prSet presAssocID="{F0F268E0-B8D9-D74F-A7AF-A8610390F0B2}" presName="childText" presStyleLbl="l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86DFBD-3805-4F44-8491-BC4E89397FB7}" type="pres">
      <dgm:prSet presAssocID="{D14F908E-0872-D54A-9B54-E8A8C7E11FF4}" presName="root" presStyleCnt="0">
        <dgm:presLayoutVars>
          <dgm:chMax/>
          <dgm:chPref val="4"/>
        </dgm:presLayoutVars>
      </dgm:prSet>
      <dgm:spPr/>
    </dgm:pt>
    <dgm:pt modelId="{65FFCA87-A6C1-5E42-90A3-A97957D7A51A}" type="pres">
      <dgm:prSet presAssocID="{D14F908E-0872-D54A-9B54-E8A8C7E11FF4}" presName="rootComposite" presStyleCnt="0">
        <dgm:presLayoutVars/>
      </dgm:prSet>
      <dgm:spPr/>
    </dgm:pt>
    <dgm:pt modelId="{9F946309-354F-E743-99A4-D8985CBD43B8}" type="pres">
      <dgm:prSet presAssocID="{D14F908E-0872-D54A-9B54-E8A8C7E11FF4}" presName="rootText" presStyleLbl="node0" presStyleIdx="1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C729E27B-2FD8-1440-B82C-1EA508ADDC6D}" type="pres">
      <dgm:prSet presAssocID="{D14F908E-0872-D54A-9B54-E8A8C7E11FF4}" presName="childShape" presStyleCnt="0">
        <dgm:presLayoutVars>
          <dgm:chMax val="0"/>
          <dgm:chPref val="0"/>
        </dgm:presLayoutVars>
      </dgm:prSet>
      <dgm:spPr/>
    </dgm:pt>
    <dgm:pt modelId="{BD29EC56-D97D-A347-8D97-BABFF137A421}" type="pres">
      <dgm:prSet presAssocID="{18841AD4-9E93-6E4D-9AB4-573E91D7E06A}" presName="childComposite" presStyleCnt="0">
        <dgm:presLayoutVars>
          <dgm:chMax val="0"/>
          <dgm:chPref val="0"/>
        </dgm:presLayoutVars>
      </dgm:prSet>
      <dgm:spPr/>
    </dgm:pt>
    <dgm:pt modelId="{691CB99A-FD75-684D-8F56-72A9A9AAE359}" type="pres">
      <dgm:prSet presAssocID="{18841AD4-9E93-6E4D-9AB4-573E91D7E06A}" presName="Image" presStyleLbl="node1" presStyleIdx="5" presStyleCnt="10"/>
      <dgm:spPr/>
    </dgm:pt>
    <dgm:pt modelId="{DBE05D05-BE52-0247-A8C9-4D10383703FA}" type="pres">
      <dgm:prSet presAssocID="{18841AD4-9E93-6E4D-9AB4-573E91D7E06A}" presName="childText" presStyleLbl="l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B093B5-AB8D-9448-91B2-E68F834F3CCF}" type="pres">
      <dgm:prSet presAssocID="{82024301-40EE-0244-BC9A-B3A0CDACDA26}" presName="childComposite" presStyleCnt="0">
        <dgm:presLayoutVars>
          <dgm:chMax val="0"/>
          <dgm:chPref val="0"/>
        </dgm:presLayoutVars>
      </dgm:prSet>
      <dgm:spPr/>
    </dgm:pt>
    <dgm:pt modelId="{05257893-A805-5444-A502-D749DBFD8A11}" type="pres">
      <dgm:prSet presAssocID="{82024301-40EE-0244-BC9A-B3A0CDACDA26}" presName="Image" presStyleLbl="node1" presStyleIdx="6" presStyleCnt="10"/>
      <dgm:spPr/>
    </dgm:pt>
    <dgm:pt modelId="{F5C1FE71-D4C0-FF4D-A7E2-687A0282D497}" type="pres">
      <dgm:prSet presAssocID="{82024301-40EE-0244-BC9A-B3A0CDACDA26}" presName="childText" presStyleLbl="l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5EDB7-E5E8-0F40-84D9-23431142A716}" type="pres">
      <dgm:prSet presAssocID="{34D2D597-4F04-1149-815F-85AB18C77B82}" presName="childComposite" presStyleCnt="0">
        <dgm:presLayoutVars>
          <dgm:chMax val="0"/>
          <dgm:chPref val="0"/>
        </dgm:presLayoutVars>
      </dgm:prSet>
      <dgm:spPr/>
    </dgm:pt>
    <dgm:pt modelId="{6F72309B-F0CF-5849-B79A-C9851358220E}" type="pres">
      <dgm:prSet presAssocID="{34D2D597-4F04-1149-815F-85AB18C77B82}" presName="Image" presStyleLbl="node1" presStyleIdx="7" presStyleCnt="10"/>
      <dgm:spPr/>
    </dgm:pt>
    <dgm:pt modelId="{30359257-BBAD-294A-B6B9-C8544BC08053}" type="pres">
      <dgm:prSet presAssocID="{34D2D597-4F04-1149-815F-85AB18C77B82}" presName="childText" presStyleLbl="l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357562-40F5-274B-B155-2616AB938BF0}" type="pres">
      <dgm:prSet presAssocID="{037694F6-D2D0-6644-A0B8-8F0D6C32F358}" presName="childComposite" presStyleCnt="0">
        <dgm:presLayoutVars>
          <dgm:chMax val="0"/>
          <dgm:chPref val="0"/>
        </dgm:presLayoutVars>
      </dgm:prSet>
      <dgm:spPr/>
    </dgm:pt>
    <dgm:pt modelId="{A723EBBE-41F9-8048-9D95-B4B72246422C}" type="pres">
      <dgm:prSet presAssocID="{037694F6-D2D0-6644-A0B8-8F0D6C32F358}" presName="Image" presStyleLbl="node1" presStyleIdx="8" presStyleCnt="10"/>
      <dgm:spPr/>
    </dgm:pt>
    <dgm:pt modelId="{EC986FAD-A2B2-2B47-9661-C85F39BAAA48}" type="pres">
      <dgm:prSet presAssocID="{037694F6-D2D0-6644-A0B8-8F0D6C32F358}" presName="childText" presStyleLbl="l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1B540-93B0-E541-841D-ABB325FDCCBA}" type="pres">
      <dgm:prSet presAssocID="{DD9CAABA-A804-034E-B11F-815941C40738}" presName="childComposite" presStyleCnt="0">
        <dgm:presLayoutVars>
          <dgm:chMax val="0"/>
          <dgm:chPref val="0"/>
        </dgm:presLayoutVars>
      </dgm:prSet>
      <dgm:spPr/>
    </dgm:pt>
    <dgm:pt modelId="{A8102303-90DC-7F4D-898E-5549D38415F9}" type="pres">
      <dgm:prSet presAssocID="{DD9CAABA-A804-034E-B11F-815941C40738}" presName="Image" presStyleLbl="node1" presStyleIdx="9" presStyleCnt="10"/>
      <dgm:spPr/>
    </dgm:pt>
    <dgm:pt modelId="{FAA12FC3-8A20-3940-8607-58B4D9C93A51}" type="pres">
      <dgm:prSet presAssocID="{DD9CAABA-A804-034E-B11F-815941C40738}" presName="childText" presStyleLbl="l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9F3FBF-ED7D-6145-8E85-725B013AA2C6}" srcId="{1896717F-8DC7-5940-9011-16CC338663EE}" destId="{C06DA639-4687-2D43-8296-1253210DF51D}" srcOrd="1" destOrd="0" parTransId="{44C05CB3-F88A-2D4B-B536-58ECA72B1C3C}" sibTransId="{DF7E3F37-0714-3742-AA73-0EF88DAB7A23}"/>
    <dgm:cxn modelId="{B5955CE0-987D-2549-A15B-1640E2C8D5D3}" srcId="{D14F908E-0872-D54A-9B54-E8A8C7E11FF4}" destId="{037694F6-D2D0-6644-A0B8-8F0D6C32F358}" srcOrd="3" destOrd="0" parTransId="{B474C9B2-B59B-D449-B992-92DCEDE2F5E5}" sibTransId="{80C7CEBA-8032-A740-94C2-732DF93089DF}"/>
    <dgm:cxn modelId="{A6C04CE9-1D0A-C940-9C7E-D6542C0E6DEC}" type="presOf" srcId="{F0F268E0-B8D9-D74F-A7AF-A8610390F0B2}" destId="{17D1AF02-0AF3-8542-A35D-C55874998385}" srcOrd="0" destOrd="0" presId="urn:microsoft.com/office/officeart/2008/layout/PictureAccentList"/>
    <dgm:cxn modelId="{0E827749-59D5-8948-B194-23EE155CDB64}" type="presOf" srcId="{34D2D597-4F04-1149-815F-85AB18C77B82}" destId="{30359257-BBAD-294A-B6B9-C8544BC08053}" srcOrd="0" destOrd="0" presId="urn:microsoft.com/office/officeart/2008/layout/PictureAccentList"/>
    <dgm:cxn modelId="{FAC456F5-8C13-C34E-95FB-DBB600F388D4}" srcId="{1896717F-8DC7-5940-9011-16CC338663EE}" destId="{ADD19157-8622-8848-B798-02FD166135DA}" srcOrd="2" destOrd="0" parTransId="{B3AA75B0-E513-F945-BC2E-4CE28AFD375B}" sibTransId="{267E5A0C-28F5-BD4C-A20B-A542796F7743}"/>
    <dgm:cxn modelId="{E91077D3-477B-054F-8DF8-E76126063794}" type="presOf" srcId="{C06DA639-4687-2D43-8296-1253210DF51D}" destId="{B8F42B11-2F1B-AE46-A4CA-79047F4F1E0A}" srcOrd="0" destOrd="0" presId="urn:microsoft.com/office/officeart/2008/layout/PictureAccentList"/>
    <dgm:cxn modelId="{22CCB124-E47F-1143-A41E-768DA75E11D2}" srcId="{1896717F-8DC7-5940-9011-16CC338663EE}" destId="{02443026-0028-024F-8AE6-13881828D12F}" srcOrd="0" destOrd="0" parTransId="{18BECF7D-4B9B-E74A-8A18-790AA29B722A}" sibTransId="{5EA45DEB-5D9C-C14E-AC15-E88A83B8F5A2}"/>
    <dgm:cxn modelId="{13678BD9-6ABE-6A4C-BBED-ECBCFDE9C5FB}" type="presOf" srcId="{037694F6-D2D0-6644-A0B8-8F0D6C32F358}" destId="{EC986FAD-A2B2-2B47-9661-C85F39BAAA48}" srcOrd="0" destOrd="0" presId="urn:microsoft.com/office/officeart/2008/layout/PictureAccentList"/>
    <dgm:cxn modelId="{5803C4F3-FC45-B841-A893-BDBCE0BF9D9D}" srcId="{1F8BB875-F0A7-BF49-A6B7-8106564B4635}" destId="{1896717F-8DC7-5940-9011-16CC338663EE}" srcOrd="0" destOrd="0" parTransId="{D01E81C6-E824-A74F-B7DD-B94379941098}" sibTransId="{837EB983-2D7C-0048-B966-FAD9AAFC8ABE}"/>
    <dgm:cxn modelId="{C550CAB8-E5EE-C540-A9F8-E7832F9CF585}" srcId="{D14F908E-0872-D54A-9B54-E8A8C7E11FF4}" destId="{DD9CAABA-A804-034E-B11F-815941C40738}" srcOrd="4" destOrd="0" parTransId="{C2680489-49E4-6043-B7A9-265BEA39D9BB}" sibTransId="{2860F734-93A2-F34E-AE0A-EE0FDE2BC26F}"/>
    <dgm:cxn modelId="{73897A73-F6EC-8F4F-9008-876F2D629EC6}" srcId="{D14F908E-0872-D54A-9B54-E8A8C7E11FF4}" destId="{34D2D597-4F04-1149-815F-85AB18C77B82}" srcOrd="2" destOrd="0" parTransId="{1279FEAC-6513-344D-AD2A-5547B3D9370B}" sibTransId="{97EA6D1A-4399-A841-80A1-F28539243912}"/>
    <dgm:cxn modelId="{F206C89B-0076-894F-9251-1379DC05AA99}" srcId="{D14F908E-0872-D54A-9B54-E8A8C7E11FF4}" destId="{82024301-40EE-0244-BC9A-B3A0CDACDA26}" srcOrd="1" destOrd="0" parTransId="{DC47CCC9-7343-C745-80D5-58B35241EDAA}" sibTransId="{41BFFA90-1834-404A-988C-EB09010AA1DC}"/>
    <dgm:cxn modelId="{3B39D416-8710-6C4E-83BA-7702995F649A}" srcId="{D14F908E-0872-D54A-9B54-E8A8C7E11FF4}" destId="{18841AD4-9E93-6E4D-9AB4-573E91D7E06A}" srcOrd="0" destOrd="0" parTransId="{5A3FFF6E-9DC8-B04D-A31A-41212D0E382A}" sibTransId="{0175AB52-7C8C-CA49-A790-0EF2325A192F}"/>
    <dgm:cxn modelId="{5CF4FC14-5834-FF42-A97F-6D06BB21ADF3}" srcId="{1F8BB875-F0A7-BF49-A6B7-8106564B4635}" destId="{D14F908E-0872-D54A-9B54-E8A8C7E11FF4}" srcOrd="1" destOrd="0" parTransId="{1BDC3FED-DAC3-AE4A-A5F4-CBA64A21C4E1}" sibTransId="{36426FBD-6247-1045-9D24-66412F9BAE3E}"/>
    <dgm:cxn modelId="{ECF39C82-A6C4-3044-8126-035D05CB0832}" type="presOf" srcId="{02443026-0028-024F-8AE6-13881828D12F}" destId="{9B807A60-B05C-6E4B-BDDE-6D38FCB210FF}" srcOrd="0" destOrd="0" presId="urn:microsoft.com/office/officeart/2008/layout/PictureAccentList"/>
    <dgm:cxn modelId="{2FB3AAB0-CB78-1941-B537-100D0A5689E0}" type="presOf" srcId="{1F8BB875-F0A7-BF49-A6B7-8106564B4635}" destId="{D9E43035-C3F7-B645-8BCC-08AAB0458A37}" srcOrd="0" destOrd="0" presId="urn:microsoft.com/office/officeart/2008/layout/PictureAccentList"/>
    <dgm:cxn modelId="{2F327D9B-6CC7-1441-86A9-116E60CF42C9}" type="presOf" srcId="{82024301-40EE-0244-BC9A-B3A0CDACDA26}" destId="{F5C1FE71-D4C0-FF4D-A7E2-687A0282D497}" srcOrd="0" destOrd="0" presId="urn:microsoft.com/office/officeart/2008/layout/PictureAccentList"/>
    <dgm:cxn modelId="{D3353151-8E47-F144-9D2D-46ACBD82C75D}" srcId="{1896717F-8DC7-5940-9011-16CC338663EE}" destId="{F0F268E0-B8D9-D74F-A7AF-A8610390F0B2}" srcOrd="4" destOrd="0" parTransId="{774FAB59-E1B3-4C46-B846-6F9C0111E374}" sibTransId="{97969CA0-07B7-A94C-8A40-D2F4AB23EB1C}"/>
    <dgm:cxn modelId="{D594FAC6-774E-2246-91E2-B1444D3DBC25}" type="presOf" srcId="{1896717F-8DC7-5940-9011-16CC338663EE}" destId="{A8B3A534-7A7F-9345-A1EC-D2289164B656}" srcOrd="0" destOrd="0" presId="urn:microsoft.com/office/officeart/2008/layout/PictureAccentList"/>
    <dgm:cxn modelId="{4A0392F5-ECDC-4A48-9810-9A971031EEDA}" type="presOf" srcId="{18841AD4-9E93-6E4D-9AB4-573E91D7E06A}" destId="{DBE05D05-BE52-0247-A8C9-4D10383703FA}" srcOrd="0" destOrd="0" presId="urn:microsoft.com/office/officeart/2008/layout/PictureAccentList"/>
    <dgm:cxn modelId="{979A54C2-2EC4-4840-9CD6-4EE49EA526A0}" type="presOf" srcId="{ADD19157-8622-8848-B798-02FD166135DA}" destId="{44B9500A-E028-5943-8038-128C78CAA88E}" srcOrd="0" destOrd="0" presId="urn:microsoft.com/office/officeart/2008/layout/PictureAccentList"/>
    <dgm:cxn modelId="{4CFE8ADD-6183-E044-8DF1-B0233D6FACC3}" type="presOf" srcId="{DD9CAABA-A804-034E-B11F-815941C40738}" destId="{FAA12FC3-8A20-3940-8607-58B4D9C93A51}" srcOrd="0" destOrd="0" presId="urn:microsoft.com/office/officeart/2008/layout/PictureAccentList"/>
    <dgm:cxn modelId="{7EC214B4-F9D2-5E49-8B19-F98B2A6D6D6E}" srcId="{1896717F-8DC7-5940-9011-16CC338663EE}" destId="{A26432C6-AE7C-C643-85F5-9E864D89E148}" srcOrd="3" destOrd="0" parTransId="{B85B21C9-A381-5146-80C4-1EF1C07ACA99}" sibTransId="{21676448-5C7A-2A44-B5FB-C698F0E2C94D}"/>
    <dgm:cxn modelId="{DFEF22D0-0073-B44E-B723-2298FAEED81D}" type="presOf" srcId="{A26432C6-AE7C-C643-85F5-9E864D89E148}" destId="{9CE03612-B7FA-5249-A6DA-6AB82EF78242}" srcOrd="0" destOrd="0" presId="urn:microsoft.com/office/officeart/2008/layout/PictureAccentList"/>
    <dgm:cxn modelId="{DAE78CE8-8F1C-314E-A5F4-D52DC1824F14}" type="presOf" srcId="{D14F908E-0872-D54A-9B54-E8A8C7E11FF4}" destId="{9F946309-354F-E743-99A4-D8985CBD43B8}" srcOrd="0" destOrd="0" presId="urn:microsoft.com/office/officeart/2008/layout/PictureAccentList"/>
    <dgm:cxn modelId="{E4B99C66-BAE2-1C4A-940B-7FEED2391EAD}" type="presParOf" srcId="{D9E43035-C3F7-B645-8BCC-08AAB0458A37}" destId="{5FB10751-5570-584C-A6D8-B3AB6B94CA4D}" srcOrd="0" destOrd="0" presId="urn:microsoft.com/office/officeart/2008/layout/PictureAccentList"/>
    <dgm:cxn modelId="{6ED853DA-5043-F044-860A-CCB6724CC4F6}" type="presParOf" srcId="{5FB10751-5570-584C-A6D8-B3AB6B94CA4D}" destId="{825BB61E-CD15-AE46-ACEA-7240E98081C5}" srcOrd="0" destOrd="0" presId="urn:microsoft.com/office/officeart/2008/layout/PictureAccentList"/>
    <dgm:cxn modelId="{FD4C9D0C-07C5-0149-8656-DC486DE76BAB}" type="presParOf" srcId="{825BB61E-CD15-AE46-ACEA-7240E98081C5}" destId="{A8B3A534-7A7F-9345-A1EC-D2289164B656}" srcOrd="0" destOrd="0" presId="urn:microsoft.com/office/officeart/2008/layout/PictureAccentList"/>
    <dgm:cxn modelId="{81E164AE-17FF-DA47-8440-BA14548807C6}" type="presParOf" srcId="{5FB10751-5570-584C-A6D8-B3AB6B94CA4D}" destId="{FAC713E5-85AF-3748-8464-9DBE2D78F6F3}" srcOrd="1" destOrd="0" presId="urn:microsoft.com/office/officeart/2008/layout/PictureAccentList"/>
    <dgm:cxn modelId="{083A59D5-396C-1440-B7A2-592F055ACAD3}" type="presParOf" srcId="{FAC713E5-85AF-3748-8464-9DBE2D78F6F3}" destId="{F131B325-5683-4A4A-974E-792741035E20}" srcOrd="0" destOrd="0" presId="urn:microsoft.com/office/officeart/2008/layout/PictureAccentList"/>
    <dgm:cxn modelId="{FA3643D6-DABE-8242-B26C-7C0F461A47ED}" type="presParOf" srcId="{F131B325-5683-4A4A-974E-792741035E20}" destId="{3AA9ED49-B2B2-FA46-A3DE-A794512F539B}" srcOrd="0" destOrd="0" presId="urn:microsoft.com/office/officeart/2008/layout/PictureAccentList"/>
    <dgm:cxn modelId="{1AF7FA84-23B5-874A-AB27-5320BF783485}" type="presParOf" srcId="{F131B325-5683-4A4A-974E-792741035E20}" destId="{9B807A60-B05C-6E4B-BDDE-6D38FCB210FF}" srcOrd="1" destOrd="0" presId="urn:microsoft.com/office/officeart/2008/layout/PictureAccentList"/>
    <dgm:cxn modelId="{CFB676E0-4FDA-5A40-9184-2F715F430013}" type="presParOf" srcId="{FAC713E5-85AF-3748-8464-9DBE2D78F6F3}" destId="{EFF48745-D74B-B14F-A1C9-2A7A49FC3EF0}" srcOrd="1" destOrd="0" presId="urn:microsoft.com/office/officeart/2008/layout/PictureAccentList"/>
    <dgm:cxn modelId="{902F8338-AFAC-F04F-ADBD-E8FF663839D3}" type="presParOf" srcId="{EFF48745-D74B-B14F-A1C9-2A7A49FC3EF0}" destId="{FB94A18B-346A-E349-9BB6-A76319654F20}" srcOrd="0" destOrd="0" presId="urn:microsoft.com/office/officeart/2008/layout/PictureAccentList"/>
    <dgm:cxn modelId="{F55EC35E-F4CD-C846-9C0E-90E056224233}" type="presParOf" srcId="{EFF48745-D74B-B14F-A1C9-2A7A49FC3EF0}" destId="{B8F42B11-2F1B-AE46-A4CA-79047F4F1E0A}" srcOrd="1" destOrd="0" presId="urn:microsoft.com/office/officeart/2008/layout/PictureAccentList"/>
    <dgm:cxn modelId="{F15055BE-23A1-0B45-A37D-E937369C0B62}" type="presParOf" srcId="{FAC713E5-85AF-3748-8464-9DBE2D78F6F3}" destId="{8CA50412-6795-1C4E-A9C3-82330F930812}" srcOrd="2" destOrd="0" presId="urn:microsoft.com/office/officeart/2008/layout/PictureAccentList"/>
    <dgm:cxn modelId="{EE35BA20-B73F-0D40-8E96-E7B96C804CA3}" type="presParOf" srcId="{8CA50412-6795-1C4E-A9C3-82330F930812}" destId="{6FF7E225-8799-0D48-A9DC-534BDCF73F68}" srcOrd="0" destOrd="0" presId="urn:microsoft.com/office/officeart/2008/layout/PictureAccentList"/>
    <dgm:cxn modelId="{BF8AD39B-6908-D140-935F-74053C1EC3E6}" type="presParOf" srcId="{8CA50412-6795-1C4E-A9C3-82330F930812}" destId="{44B9500A-E028-5943-8038-128C78CAA88E}" srcOrd="1" destOrd="0" presId="urn:microsoft.com/office/officeart/2008/layout/PictureAccentList"/>
    <dgm:cxn modelId="{64CB45F4-9054-374A-A327-1B8DE2910CFF}" type="presParOf" srcId="{FAC713E5-85AF-3748-8464-9DBE2D78F6F3}" destId="{9EB4862A-4A22-AA45-90E0-790C2C36DECD}" srcOrd="3" destOrd="0" presId="urn:microsoft.com/office/officeart/2008/layout/PictureAccentList"/>
    <dgm:cxn modelId="{D4952CB7-7C4B-914C-A735-F4841C0FD85F}" type="presParOf" srcId="{9EB4862A-4A22-AA45-90E0-790C2C36DECD}" destId="{D34553F3-BEDE-0A43-8692-73833B77899D}" srcOrd="0" destOrd="0" presId="urn:microsoft.com/office/officeart/2008/layout/PictureAccentList"/>
    <dgm:cxn modelId="{D3A61D2F-29BF-054B-A6F6-EEAE5552D10B}" type="presParOf" srcId="{9EB4862A-4A22-AA45-90E0-790C2C36DECD}" destId="{9CE03612-B7FA-5249-A6DA-6AB82EF78242}" srcOrd="1" destOrd="0" presId="urn:microsoft.com/office/officeart/2008/layout/PictureAccentList"/>
    <dgm:cxn modelId="{4DFF037C-9574-7546-B54E-A8DA6D8D649E}" type="presParOf" srcId="{FAC713E5-85AF-3748-8464-9DBE2D78F6F3}" destId="{C56DA9AB-5EB9-B541-803B-C3CFC1133007}" srcOrd="4" destOrd="0" presId="urn:microsoft.com/office/officeart/2008/layout/PictureAccentList"/>
    <dgm:cxn modelId="{8E47F961-953D-6945-81CA-033A1CBCA7FE}" type="presParOf" srcId="{C56DA9AB-5EB9-B541-803B-C3CFC1133007}" destId="{AF8615C0-4026-7444-973A-67E745771A09}" srcOrd="0" destOrd="0" presId="urn:microsoft.com/office/officeart/2008/layout/PictureAccentList"/>
    <dgm:cxn modelId="{F24AC275-EED7-264C-BE29-275BC303A2B4}" type="presParOf" srcId="{C56DA9AB-5EB9-B541-803B-C3CFC1133007}" destId="{17D1AF02-0AF3-8542-A35D-C55874998385}" srcOrd="1" destOrd="0" presId="urn:microsoft.com/office/officeart/2008/layout/PictureAccentList"/>
    <dgm:cxn modelId="{FA072BB0-CC6D-194F-8A42-F5E23C089A09}" type="presParOf" srcId="{D9E43035-C3F7-B645-8BCC-08AAB0458A37}" destId="{C286DFBD-3805-4F44-8491-BC4E89397FB7}" srcOrd="1" destOrd="0" presId="urn:microsoft.com/office/officeart/2008/layout/PictureAccentList"/>
    <dgm:cxn modelId="{30548576-2148-A547-AFEC-A69847E2A341}" type="presParOf" srcId="{C286DFBD-3805-4F44-8491-BC4E89397FB7}" destId="{65FFCA87-A6C1-5E42-90A3-A97957D7A51A}" srcOrd="0" destOrd="0" presId="urn:microsoft.com/office/officeart/2008/layout/PictureAccentList"/>
    <dgm:cxn modelId="{7E3D4688-1FA8-ED4E-A567-B25970A1CE6D}" type="presParOf" srcId="{65FFCA87-A6C1-5E42-90A3-A97957D7A51A}" destId="{9F946309-354F-E743-99A4-D8985CBD43B8}" srcOrd="0" destOrd="0" presId="urn:microsoft.com/office/officeart/2008/layout/PictureAccentList"/>
    <dgm:cxn modelId="{749BC13F-B273-6742-879D-4C1520DC8448}" type="presParOf" srcId="{C286DFBD-3805-4F44-8491-BC4E89397FB7}" destId="{C729E27B-2FD8-1440-B82C-1EA508ADDC6D}" srcOrd="1" destOrd="0" presId="urn:microsoft.com/office/officeart/2008/layout/PictureAccentList"/>
    <dgm:cxn modelId="{665251D8-E12D-174E-92AD-A07ACA09A661}" type="presParOf" srcId="{C729E27B-2FD8-1440-B82C-1EA508ADDC6D}" destId="{BD29EC56-D97D-A347-8D97-BABFF137A421}" srcOrd="0" destOrd="0" presId="urn:microsoft.com/office/officeart/2008/layout/PictureAccentList"/>
    <dgm:cxn modelId="{62CF5BEB-3E0C-2443-9ACB-AE92D8BB0BDB}" type="presParOf" srcId="{BD29EC56-D97D-A347-8D97-BABFF137A421}" destId="{691CB99A-FD75-684D-8F56-72A9A9AAE359}" srcOrd="0" destOrd="0" presId="urn:microsoft.com/office/officeart/2008/layout/PictureAccentList"/>
    <dgm:cxn modelId="{4D3D09E4-F839-6847-A1A0-E194D5D7B82A}" type="presParOf" srcId="{BD29EC56-D97D-A347-8D97-BABFF137A421}" destId="{DBE05D05-BE52-0247-A8C9-4D10383703FA}" srcOrd="1" destOrd="0" presId="urn:microsoft.com/office/officeart/2008/layout/PictureAccentList"/>
    <dgm:cxn modelId="{564D2A99-C3E2-4947-AC95-BDBF1325F73E}" type="presParOf" srcId="{C729E27B-2FD8-1440-B82C-1EA508ADDC6D}" destId="{0EB093B5-AB8D-9448-91B2-E68F834F3CCF}" srcOrd="1" destOrd="0" presId="urn:microsoft.com/office/officeart/2008/layout/PictureAccentList"/>
    <dgm:cxn modelId="{5A0CD496-0A65-474C-96A2-D8A1A193D893}" type="presParOf" srcId="{0EB093B5-AB8D-9448-91B2-E68F834F3CCF}" destId="{05257893-A805-5444-A502-D749DBFD8A11}" srcOrd="0" destOrd="0" presId="urn:microsoft.com/office/officeart/2008/layout/PictureAccentList"/>
    <dgm:cxn modelId="{466E91FE-C828-2C46-9ADC-394A9535C1A6}" type="presParOf" srcId="{0EB093B5-AB8D-9448-91B2-E68F834F3CCF}" destId="{F5C1FE71-D4C0-FF4D-A7E2-687A0282D497}" srcOrd="1" destOrd="0" presId="urn:microsoft.com/office/officeart/2008/layout/PictureAccentList"/>
    <dgm:cxn modelId="{44E4C2D9-E1F3-1D48-A090-AEA9EFD0BD2C}" type="presParOf" srcId="{C729E27B-2FD8-1440-B82C-1EA508ADDC6D}" destId="{32A5EDB7-E5E8-0F40-84D9-23431142A716}" srcOrd="2" destOrd="0" presId="urn:microsoft.com/office/officeart/2008/layout/PictureAccentList"/>
    <dgm:cxn modelId="{2C710200-18B6-F045-9784-9D4FCBD86602}" type="presParOf" srcId="{32A5EDB7-E5E8-0F40-84D9-23431142A716}" destId="{6F72309B-F0CF-5849-B79A-C9851358220E}" srcOrd="0" destOrd="0" presId="urn:microsoft.com/office/officeart/2008/layout/PictureAccentList"/>
    <dgm:cxn modelId="{387F486E-C5E6-1E4B-9022-AA51412518BD}" type="presParOf" srcId="{32A5EDB7-E5E8-0F40-84D9-23431142A716}" destId="{30359257-BBAD-294A-B6B9-C8544BC08053}" srcOrd="1" destOrd="0" presId="urn:microsoft.com/office/officeart/2008/layout/PictureAccentList"/>
    <dgm:cxn modelId="{1314ABFB-E08E-8243-8EBB-2B3AD208D26E}" type="presParOf" srcId="{C729E27B-2FD8-1440-B82C-1EA508ADDC6D}" destId="{D0357562-40F5-274B-B155-2616AB938BF0}" srcOrd="3" destOrd="0" presId="urn:microsoft.com/office/officeart/2008/layout/PictureAccentList"/>
    <dgm:cxn modelId="{29865B96-133B-264B-97CD-BFF7097734CD}" type="presParOf" srcId="{D0357562-40F5-274B-B155-2616AB938BF0}" destId="{A723EBBE-41F9-8048-9D95-B4B72246422C}" srcOrd="0" destOrd="0" presId="urn:microsoft.com/office/officeart/2008/layout/PictureAccentList"/>
    <dgm:cxn modelId="{86EA4C5A-028D-1E44-A4E8-D68FD30737D7}" type="presParOf" srcId="{D0357562-40F5-274B-B155-2616AB938BF0}" destId="{EC986FAD-A2B2-2B47-9661-C85F39BAAA48}" srcOrd="1" destOrd="0" presId="urn:microsoft.com/office/officeart/2008/layout/PictureAccentList"/>
    <dgm:cxn modelId="{A4D4AE9B-7108-4F46-9522-6F1B11A3D218}" type="presParOf" srcId="{C729E27B-2FD8-1440-B82C-1EA508ADDC6D}" destId="{0221B540-93B0-E541-841D-ABB325FDCCBA}" srcOrd="4" destOrd="0" presId="urn:microsoft.com/office/officeart/2008/layout/PictureAccentList"/>
    <dgm:cxn modelId="{CA771F2F-646F-EA4F-A992-33168FFCE611}" type="presParOf" srcId="{0221B540-93B0-E541-841D-ABB325FDCCBA}" destId="{A8102303-90DC-7F4D-898E-5549D38415F9}" srcOrd="0" destOrd="0" presId="urn:microsoft.com/office/officeart/2008/layout/PictureAccentList"/>
    <dgm:cxn modelId="{18F72683-6AE3-2249-9049-FAE8C8219913}" type="presParOf" srcId="{0221B540-93B0-E541-841D-ABB325FDCCBA}" destId="{FAA12FC3-8A20-3940-8607-58B4D9C93A5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7331A2-9AB4-4A75-9AFA-844D61491089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E443C5-88BB-4EF2-AC08-8210D417927A}">
      <dgm:prSet phldrT="[Texto]" custT="1"/>
      <dgm:spPr/>
      <dgm:t>
        <a:bodyPr/>
        <a:lstStyle/>
        <a:p>
          <a:r>
            <a:rPr lang="es-ES" sz="2000" dirty="0" smtClean="0"/>
            <a:t>Costal Alta o Costal Superior o Clavicular o Torácica Superior</a:t>
          </a:r>
          <a:endParaRPr lang="es-ES" sz="2000" dirty="0"/>
        </a:p>
      </dgm:t>
    </dgm:pt>
    <dgm:pt modelId="{06767002-7077-41E0-A817-4CF416B136A6}" type="parTrans" cxnId="{0780F7D0-8BB4-47BD-9F66-EF15AD2608F5}">
      <dgm:prSet/>
      <dgm:spPr/>
      <dgm:t>
        <a:bodyPr/>
        <a:lstStyle/>
        <a:p>
          <a:endParaRPr lang="es-ES" sz="1600"/>
        </a:p>
      </dgm:t>
    </dgm:pt>
    <dgm:pt modelId="{3F0A01FB-67F0-425F-86F2-4F273A32D807}" type="sibTrans" cxnId="{0780F7D0-8BB4-47BD-9F66-EF15AD2608F5}">
      <dgm:prSet/>
      <dgm:spPr/>
      <dgm:t>
        <a:bodyPr/>
        <a:lstStyle/>
        <a:p>
          <a:endParaRPr lang="es-ES" sz="1600"/>
        </a:p>
      </dgm:t>
    </dgm:pt>
    <dgm:pt modelId="{A03C4EE2-DFD7-4630-8A18-3268D333B638}">
      <dgm:prSet phldrT="[Texto]" custT="1"/>
      <dgm:spPr/>
      <dgm:t>
        <a:bodyPr/>
        <a:lstStyle/>
        <a:p>
          <a:r>
            <a:rPr lang="es-ES" sz="1800" dirty="0" smtClean="0"/>
            <a:t>Hombros se elevan, se abulta el pecho</a:t>
          </a:r>
          <a:endParaRPr lang="es-ES" sz="1800" dirty="0"/>
        </a:p>
      </dgm:t>
    </dgm:pt>
    <dgm:pt modelId="{77CE7513-9CC3-442B-96BB-EEF116A1908A}" type="parTrans" cxnId="{C56633D8-57B9-452D-8C93-091D71D17290}">
      <dgm:prSet/>
      <dgm:spPr/>
      <dgm:t>
        <a:bodyPr/>
        <a:lstStyle/>
        <a:p>
          <a:endParaRPr lang="es-ES" sz="1600"/>
        </a:p>
      </dgm:t>
    </dgm:pt>
    <dgm:pt modelId="{E060B5ED-1F63-4BFC-9444-7F44350AB389}" type="sibTrans" cxnId="{C56633D8-57B9-452D-8C93-091D71D17290}">
      <dgm:prSet/>
      <dgm:spPr/>
      <dgm:t>
        <a:bodyPr/>
        <a:lstStyle/>
        <a:p>
          <a:endParaRPr lang="es-ES" sz="1600"/>
        </a:p>
      </dgm:t>
    </dgm:pt>
    <dgm:pt modelId="{62E8682E-7A20-423B-B1A9-E179302679DF}">
      <dgm:prSet phldrT="[Texto]" custT="1"/>
      <dgm:spPr/>
      <dgm:t>
        <a:bodyPr/>
        <a:lstStyle/>
        <a:p>
          <a:r>
            <a:rPr lang="es-ES" sz="1800" dirty="0" smtClean="0"/>
            <a:t>Aumenta la tonicidad cervical y limita la movilización de aire</a:t>
          </a:r>
          <a:endParaRPr lang="es-ES" sz="1800" dirty="0"/>
        </a:p>
      </dgm:t>
    </dgm:pt>
    <dgm:pt modelId="{5C0C38EC-1330-4264-95F4-FC50D76BDEF3}" type="parTrans" cxnId="{98AC11D7-8425-42D3-93DA-211D358F9780}">
      <dgm:prSet/>
      <dgm:spPr/>
      <dgm:t>
        <a:bodyPr/>
        <a:lstStyle/>
        <a:p>
          <a:endParaRPr lang="es-ES" sz="1600"/>
        </a:p>
      </dgm:t>
    </dgm:pt>
    <dgm:pt modelId="{84192C9C-1898-4D2D-80BF-59FD753DCAAE}" type="sibTrans" cxnId="{98AC11D7-8425-42D3-93DA-211D358F9780}">
      <dgm:prSet/>
      <dgm:spPr/>
      <dgm:t>
        <a:bodyPr/>
        <a:lstStyle/>
        <a:p>
          <a:endParaRPr lang="es-ES" sz="1600"/>
        </a:p>
      </dgm:t>
    </dgm:pt>
    <dgm:pt modelId="{007EA040-F72E-47C3-A5B4-74BF81F872E7}">
      <dgm:prSet phldrT="[Texto]" custT="1"/>
      <dgm:spPr/>
      <dgm:t>
        <a:bodyPr/>
        <a:lstStyle/>
        <a:p>
          <a:r>
            <a:rPr lang="es-ES" sz="2000" dirty="0" err="1" smtClean="0"/>
            <a:t>Costodiafragmática</a:t>
          </a:r>
          <a:r>
            <a:rPr lang="es-ES" sz="2000" dirty="0" smtClean="0"/>
            <a:t> o Torácica Media</a:t>
          </a:r>
          <a:endParaRPr lang="es-ES" sz="2000" dirty="0"/>
        </a:p>
      </dgm:t>
    </dgm:pt>
    <dgm:pt modelId="{3E1545A5-3F0B-4BEE-9D91-FC48AFE755FD}" type="parTrans" cxnId="{793D5A17-1DCF-4C55-AAB8-7221244B9251}">
      <dgm:prSet/>
      <dgm:spPr/>
      <dgm:t>
        <a:bodyPr/>
        <a:lstStyle/>
        <a:p>
          <a:endParaRPr lang="es-ES" sz="1600"/>
        </a:p>
      </dgm:t>
    </dgm:pt>
    <dgm:pt modelId="{8298EBB6-9B2F-45A8-9BBE-FA6240372A95}" type="sibTrans" cxnId="{793D5A17-1DCF-4C55-AAB8-7221244B9251}">
      <dgm:prSet/>
      <dgm:spPr/>
      <dgm:t>
        <a:bodyPr/>
        <a:lstStyle/>
        <a:p>
          <a:endParaRPr lang="es-ES" sz="1600"/>
        </a:p>
      </dgm:t>
    </dgm:pt>
    <dgm:pt modelId="{0092E385-BF19-4BEE-B33A-3A6E857ECB14}">
      <dgm:prSet phldrT="[Texto]" custT="1"/>
      <dgm:spPr/>
      <dgm:t>
        <a:bodyPr/>
        <a:lstStyle/>
        <a:p>
          <a:r>
            <a:rPr lang="es-ES" sz="1600" dirty="0" smtClean="0"/>
            <a:t>Se abulta el abdomen y expanden costillas</a:t>
          </a:r>
          <a:endParaRPr lang="es-ES" sz="1600" dirty="0"/>
        </a:p>
      </dgm:t>
    </dgm:pt>
    <dgm:pt modelId="{4EADDB77-9D0C-4083-BB39-C198D1912316}" type="parTrans" cxnId="{10A5B4A4-3DEA-454C-B152-4A4D322F2F88}">
      <dgm:prSet/>
      <dgm:spPr/>
      <dgm:t>
        <a:bodyPr/>
        <a:lstStyle/>
        <a:p>
          <a:endParaRPr lang="es-ES" sz="1600"/>
        </a:p>
      </dgm:t>
    </dgm:pt>
    <dgm:pt modelId="{2132133F-49B3-4F0A-84A6-BF4EEA0A865E}" type="sibTrans" cxnId="{10A5B4A4-3DEA-454C-B152-4A4D322F2F88}">
      <dgm:prSet/>
      <dgm:spPr/>
      <dgm:t>
        <a:bodyPr/>
        <a:lstStyle/>
        <a:p>
          <a:endParaRPr lang="es-ES" sz="1600"/>
        </a:p>
      </dgm:t>
    </dgm:pt>
    <dgm:pt modelId="{EE959370-F47C-44CD-A63C-5BE2D90A0C21}">
      <dgm:prSet phldrT="[Texto]" custT="1"/>
      <dgm:spPr/>
      <dgm:t>
        <a:bodyPr/>
        <a:lstStyle/>
        <a:p>
          <a:r>
            <a:rPr lang="es-ES" sz="1600" dirty="0" smtClean="0"/>
            <a:t>Método más eficaz</a:t>
          </a:r>
          <a:endParaRPr lang="es-ES" sz="1600" dirty="0"/>
        </a:p>
      </dgm:t>
    </dgm:pt>
    <dgm:pt modelId="{DF62C599-4684-4EA4-AFAC-06FC4EA6D73D}" type="parTrans" cxnId="{DB89282A-89AC-4775-9058-736E6D9F9409}">
      <dgm:prSet/>
      <dgm:spPr/>
      <dgm:t>
        <a:bodyPr/>
        <a:lstStyle/>
        <a:p>
          <a:endParaRPr lang="es-ES" sz="1600"/>
        </a:p>
      </dgm:t>
    </dgm:pt>
    <dgm:pt modelId="{74D73A20-1BC6-4F9E-8C32-73C59F6EBC00}" type="sibTrans" cxnId="{DB89282A-89AC-4775-9058-736E6D9F9409}">
      <dgm:prSet/>
      <dgm:spPr/>
      <dgm:t>
        <a:bodyPr/>
        <a:lstStyle/>
        <a:p>
          <a:endParaRPr lang="es-ES" sz="1600"/>
        </a:p>
      </dgm:t>
    </dgm:pt>
    <dgm:pt modelId="{4D18557F-7451-442E-AF58-20D49BC2A70E}">
      <dgm:prSet phldrT="[Texto]" custT="1"/>
      <dgm:spPr/>
      <dgm:t>
        <a:bodyPr/>
        <a:lstStyle/>
        <a:p>
          <a:r>
            <a:rPr lang="es-ES" sz="2000" dirty="0" smtClean="0"/>
            <a:t>Diafragmática o Abdominal</a:t>
          </a:r>
          <a:endParaRPr lang="es-ES" sz="2000" dirty="0"/>
        </a:p>
      </dgm:t>
    </dgm:pt>
    <dgm:pt modelId="{CFE5EE06-3B7C-4AD6-AEEE-986B95E11942}" type="parTrans" cxnId="{A6688DB4-7FC9-412B-89B3-A70E41459B8E}">
      <dgm:prSet/>
      <dgm:spPr/>
      <dgm:t>
        <a:bodyPr/>
        <a:lstStyle/>
        <a:p>
          <a:endParaRPr lang="es-ES" sz="1600"/>
        </a:p>
      </dgm:t>
    </dgm:pt>
    <dgm:pt modelId="{1EFC9BB6-F42D-4F7D-92A0-9824BFF8C829}" type="sibTrans" cxnId="{A6688DB4-7FC9-412B-89B3-A70E41459B8E}">
      <dgm:prSet/>
      <dgm:spPr/>
      <dgm:t>
        <a:bodyPr/>
        <a:lstStyle/>
        <a:p>
          <a:endParaRPr lang="es-ES" sz="1600"/>
        </a:p>
      </dgm:t>
    </dgm:pt>
    <dgm:pt modelId="{9C0B7126-7D83-47F9-9DCE-330857E9E9D9}">
      <dgm:prSet phldrT="[Texto]" custT="1"/>
      <dgm:spPr/>
      <dgm:t>
        <a:bodyPr/>
        <a:lstStyle/>
        <a:p>
          <a:r>
            <a:rPr lang="es-ES" sz="1600" dirty="0" smtClean="0"/>
            <a:t>Expansión de abdomen en la inspiración</a:t>
          </a:r>
          <a:endParaRPr lang="es-ES" sz="1600" dirty="0"/>
        </a:p>
      </dgm:t>
    </dgm:pt>
    <dgm:pt modelId="{178CA43D-7DDA-47B7-B45E-013A5CE5EED8}" type="parTrans" cxnId="{52F677A8-296D-48AE-92B7-097F9BB6AEC6}">
      <dgm:prSet/>
      <dgm:spPr/>
      <dgm:t>
        <a:bodyPr/>
        <a:lstStyle/>
        <a:p>
          <a:endParaRPr lang="es-ES" sz="1600"/>
        </a:p>
      </dgm:t>
    </dgm:pt>
    <dgm:pt modelId="{25C4ADE9-3071-40C3-B146-1AA15D07889B}" type="sibTrans" cxnId="{52F677A8-296D-48AE-92B7-097F9BB6AEC6}">
      <dgm:prSet/>
      <dgm:spPr/>
      <dgm:t>
        <a:bodyPr/>
        <a:lstStyle/>
        <a:p>
          <a:endParaRPr lang="es-ES" sz="1600"/>
        </a:p>
      </dgm:t>
    </dgm:pt>
    <dgm:pt modelId="{A4FBF77C-2C6F-4D80-BCE4-22DF81C7ED14}">
      <dgm:prSet phldrT="[Texto]" custT="1"/>
      <dgm:spPr/>
      <dgm:t>
        <a:bodyPr/>
        <a:lstStyle/>
        <a:p>
          <a:r>
            <a:rPr lang="es-ES" sz="1600" dirty="0" smtClean="0"/>
            <a:t>No se expanden costillas y se manejan menos volúmenes de aire</a:t>
          </a:r>
          <a:endParaRPr lang="es-ES" sz="1600" dirty="0"/>
        </a:p>
      </dgm:t>
    </dgm:pt>
    <dgm:pt modelId="{73A0232D-E712-45B2-B16A-AFAEA4A4C5BD}" type="parTrans" cxnId="{BCF6A76F-D599-45DB-A4D7-E09A1258E9B8}">
      <dgm:prSet/>
      <dgm:spPr/>
      <dgm:t>
        <a:bodyPr/>
        <a:lstStyle/>
        <a:p>
          <a:endParaRPr lang="es-ES" sz="1600"/>
        </a:p>
      </dgm:t>
    </dgm:pt>
    <dgm:pt modelId="{156DB77C-D558-4F88-ABDD-997591522C11}" type="sibTrans" cxnId="{BCF6A76F-D599-45DB-A4D7-E09A1258E9B8}">
      <dgm:prSet/>
      <dgm:spPr/>
      <dgm:t>
        <a:bodyPr/>
        <a:lstStyle/>
        <a:p>
          <a:endParaRPr lang="es-ES" sz="1600"/>
        </a:p>
      </dgm:t>
    </dgm:pt>
    <dgm:pt modelId="{7FCDB7FC-4DE7-479F-A33E-71E21FF76C04}" type="pres">
      <dgm:prSet presAssocID="{6D7331A2-9AB4-4A75-9AFA-844D614910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F319E7-2A02-4B7E-A405-CF8B1609BC58}" type="pres">
      <dgm:prSet presAssocID="{13E443C5-88BB-4EF2-AC08-8210D417927A}" presName="linNode" presStyleCnt="0"/>
      <dgm:spPr/>
      <dgm:t>
        <a:bodyPr/>
        <a:lstStyle/>
        <a:p>
          <a:endParaRPr lang="es-ES"/>
        </a:p>
      </dgm:t>
    </dgm:pt>
    <dgm:pt modelId="{F3707ACC-7990-478C-B8B6-DCD5CF08B42A}" type="pres">
      <dgm:prSet presAssocID="{13E443C5-88BB-4EF2-AC08-8210D41792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FEE5B-2874-45E9-913C-D80D3A6413E1}" type="pres">
      <dgm:prSet presAssocID="{13E443C5-88BB-4EF2-AC08-8210D417927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FB42D-897E-4107-B0CE-E4DF310C473C}" type="pres">
      <dgm:prSet presAssocID="{3F0A01FB-67F0-425F-86F2-4F273A32D807}" presName="sp" presStyleCnt="0"/>
      <dgm:spPr/>
      <dgm:t>
        <a:bodyPr/>
        <a:lstStyle/>
        <a:p>
          <a:endParaRPr lang="es-ES"/>
        </a:p>
      </dgm:t>
    </dgm:pt>
    <dgm:pt modelId="{475D011E-ADF3-4702-920E-0583F584EF5C}" type="pres">
      <dgm:prSet presAssocID="{007EA040-F72E-47C3-A5B4-74BF81F872E7}" presName="linNode" presStyleCnt="0"/>
      <dgm:spPr/>
      <dgm:t>
        <a:bodyPr/>
        <a:lstStyle/>
        <a:p>
          <a:endParaRPr lang="es-ES"/>
        </a:p>
      </dgm:t>
    </dgm:pt>
    <dgm:pt modelId="{531B906C-5C08-4F4E-9140-F12DAC007661}" type="pres">
      <dgm:prSet presAssocID="{007EA040-F72E-47C3-A5B4-74BF81F872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2C5EE-2C72-4E84-817E-765180A810DE}" type="pres">
      <dgm:prSet presAssocID="{007EA040-F72E-47C3-A5B4-74BF81F872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C8323-3370-487C-A0E6-0F55C54B45EF}" type="pres">
      <dgm:prSet presAssocID="{8298EBB6-9B2F-45A8-9BBE-FA6240372A95}" presName="sp" presStyleCnt="0"/>
      <dgm:spPr/>
      <dgm:t>
        <a:bodyPr/>
        <a:lstStyle/>
        <a:p>
          <a:endParaRPr lang="es-ES"/>
        </a:p>
      </dgm:t>
    </dgm:pt>
    <dgm:pt modelId="{2BF476AD-CB55-42CD-8FBC-A5470F0CF53C}" type="pres">
      <dgm:prSet presAssocID="{4D18557F-7451-442E-AF58-20D49BC2A70E}" presName="linNode" presStyleCnt="0"/>
      <dgm:spPr/>
      <dgm:t>
        <a:bodyPr/>
        <a:lstStyle/>
        <a:p>
          <a:endParaRPr lang="es-ES"/>
        </a:p>
      </dgm:t>
    </dgm:pt>
    <dgm:pt modelId="{FD705DF0-4993-4B6E-9269-05A79A7FEF6C}" type="pres">
      <dgm:prSet presAssocID="{4D18557F-7451-442E-AF58-20D49BC2A7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9A03C-0789-46A7-A38A-3380AB44C6A1}" type="pres">
      <dgm:prSet presAssocID="{4D18557F-7451-442E-AF58-20D49BC2A7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677A8-296D-48AE-92B7-097F9BB6AEC6}" srcId="{4D18557F-7451-442E-AF58-20D49BC2A70E}" destId="{9C0B7126-7D83-47F9-9DCE-330857E9E9D9}" srcOrd="0" destOrd="0" parTransId="{178CA43D-7DDA-47B7-B45E-013A5CE5EED8}" sibTransId="{25C4ADE9-3071-40C3-B146-1AA15D07889B}"/>
    <dgm:cxn modelId="{D7F17630-38A9-2F46-AC22-C952A4B096A9}" type="presOf" srcId="{A03C4EE2-DFD7-4630-8A18-3268D333B638}" destId="{897FEE5B-2874-45E9-913C-D80D3A6413E1}" srcOrd="0" destOrd="0" presId="urn:microsoft.com/office/officeart/2005/8/layout/vList5"/>
    <dgm:cxn modelId="{DB89282A-89AC-4775-9058-736E6D9F9409}" srcId="{007EA040-F72E-47C3-A5B4-74BF81F872E7}" destId="{EE959370-F47C-44CD-A63C-5BE2D90A0C21}" srcOrd="1" destOrd="0" parTransId="{DF62C599-4684-4EA4-AFAC-06FC4EA6D73D}" sibTransId="{74D73A20-1BC6-4F9E-8C32-73C59F6EBC00}"/>
    <dgm:cxn modelId="{C9209CFE-5A53-3C47-AEB0-F4DA31014B07}" type="presOf" srcId="{4D18557F-7451-442E-AF58-20D49BC2A70E}" destId="{FD705DF0-4993-4B6E-9269-05A79A7FEF6C}" srcOrd="0" destOrd="0" presId="urn:microsoft.com/office/officeart/2005/8/layout/vList5"/>
    <dgm:cxn modelId="{46A116E8-9A9C-2641-ACFA-A421A08DDCF1}" type="presOf" srcId="{13E443C5-88BB-4EF2-AC08-8210D417927A}" destId="{F3707ACC-7990-478C-B8B6-DCD5CF08B42A}" srcOrd="0" destOrd="0" presId="urn:microsoft.com/office/officeart/2005/8/layout/vList5"/>
    <dgm:cxn modelId="{2AA57056-0602-8347-AA6C-A11A3ABDB394}" type="presOf" srcId="{9C0B7126-7D83-47F9-9DCE-330857E9E9D9}" destId="{7D79A03C-0789-46A7-A38A-3380AB44C6A1}" srcOrd="0" destOrd="0" presId="urn:microsoft.com/office/officeart/2005/8/layout/vList5"/>
    <dgm:cxn modelId="{A6688DB4-7FC9-412B-89B3-A70E41459B8E}" srcId="{6D7331A2-9AB4-4A75-9AFA-844D61491089}" destId="{4D18557F-7451-442E-AF58-20D49BC2A70E}" srcOrd="2" destOrd="0" parTransId="{CFE5EE06-3B7C-4AD6-AEEE-986B95E11942}" sibTransId="{1EFC9BB6-F42D-4F7D-92A0-9824BFF8C829}"/>
    <dgm:cxn modelId="{9B03E6F7-B646-564B-AAD0-0EC61B22AC5B}" type="presOf" srcId="{6D7331A2-9AB4-4A75-9AFA-844D61491089}" destId="{7FCDB7FC-4DE7-479F-A33E-71E21FF76C04}" srcOrd="0" destOrd="0" presId="urn:microsoft.com/office/officeart/2005/8/layout/vList5"/>
    <dgm:cxn modelId="{C56633D8-57B9-452D-8C93-091D71D17290}" srcId="{13E443C5-88BB-4EF2-AC08-8210D417927A}" destId="{A03C4EE2-DFD7-4630-8A18-3268D333B638}" srcOrd="0" destOrd="0" parTransId="{77CE7513-9CC3-442B-96BB-EEF116A1908A}" sibTransId="{E060B5ED-1F63-4BFC-9444-7F44350AB389}"/>
    <dgm:cxn modelId="{793D5A17-1DCF-4C55-AAB8-7221244B9251}" srcId="{6D7331A2-9AB4-4A75-9AFA-844D61491089}" destId="{007EA040-F72E-47C3-A5B4-74BF81F872E7}" srcOrd="1" destOrd="0" parTransId="{3E1545A5-3F0B-4BEE-9D91-FC48AFE755FD}" sibTransId="{8298EBB6-9B2F-45A8-9BBE-FA6240372A95}"/>
    <dgm:cxn modelId="{32349654-7495-B64C-9E3D-63D38A50786A}" type="presOf" srcId="{A4FBF77C-2C6F-4D80-BCE4-22DF81C7ED14}" destId="{7D79A03C-0789-46A7-A38A-3380AB44C6A1}" srcOrd="0" destOrd="1" presId="urn:microsoft.com/office/officeart/2005/8/layout/vList5"/>
    <dgm:cxn modelId="{ADF14CFC-02DE-9440-AE73-025FF70AE570}" type="presOf" srcId="{EE959370-F47C-44CD-A63C-5BE2D90A0C21}" destId="{B4D2C5EE-2C72-4E84-817E-765180A810DE}" srcOrd="0" destOrd="1" presId="urn:microsoft.com/office/officeart/2005/8/layout/vList5"/>
    <dgm:cxn modelId="{64C33367-80A3-2D4F-A136-0F8992AFADA2}" type="presOf" srcId="{62E8682E-7A20-423B-B1A9-E179302679DF}" destId="{897FEE5B-2874-45E9-913C-D80D3A6413E1}" srcOrd="0" destOrd="1" presId="urn:microsoft.com/office/officeart/2005/8/layout/vList5"/>
    <dgm:cxn modelId="{5424CCBD-A13D-3143-8F99-15CEF9320CD0}" type="presOf" srcId="{007EA040-F72E-47C3-A5B4-74BF81F872E7}" destId="{531B906C-5C08-4F4E-9140-F12DAC007661}" srcOrd="0" destOrd="0" presId="urn:microsoft.com/office/officeart/2005/8/layout/vList5"/>
    <dgm:cxn modelId="{BCF6A76F-D599-45DB-A4D7-E09A1258E9B8}" srcId="{4D18557F-7451-442E-AF58-20D49BC2A70E}" destId="{A4FBF77C-2C6F-4D80-BCE4-22DF81C7ED14}" srcOrd="1" destOrd="0" parTransId="{73A0232D-E712-45B2-B16A-AFAEA4A4C5BD}" sibTransId="{156DB77C-D558-4F88-ABDD-997591522C11}"/>
    <dgm:cxn modelId="{10A5B4A4-3DEA-454C-B152-4A4D322F2F88}" srcId="{007EA040-F72E-47C3-A5B4-74BF81F872E7}" destId="{0092E385-BF19-4BEE-B33A-3A6E857ECB14}" srcOrd="0" destOrd="0" parTransId="{4EADDB77-9D0C-4083-BB39-C198D1912316}" sibTransId="{2132133F-49B3-4F0A-84A6-BF4EEA0A865E}"/>
    <dgm:cxn modelId="{98AC11D7-8425-42D3-93DA-211D358F9780}" srcId="{13E443C5-88BB-4EF2-AC08-8210D417927A}" destId="{62E8682E-7A20-423B-B1A9-E179302679DF}" srcOrd="1" destOrd="0" parTransId="{5C0C38EC-1330-4264-95F4-FC50D76BDEF3}" sibTransId="{84192C9C-1898-4D2D-80BF-59FD753DCAAE}"/>
    <dgm:cxn modelId="{0780F7D0-8BB4-47BD-9F66-EF15AD2608F5}" srcId="{6D7331A2-9AB4-4A75-9AFA-844D61491089}" destId="{13E443C5-88BB-4EF2-AC08-8210D417927A}" srcOrd="0" destOrd="0" parTransId="{06767002-7077-41E0-A817-4CF416B136A6}" sibTransId="{3F0A01FB-67F0-425F-86F2-4F273A32D807}"/>
    <dgm:cxn modelId="{3090BEE6-1C79-3E43-A1B7-47FE83B1D69B}" type="presOf" srcId="{0092E385-BF19-4BEE-B33A-3A6E857ECB14}" destId="{B4D2C5EE-2C72-4E84-817E-765180A810DE}" srcOrd="0" destOrd="0" presId="urn:microsoft.com/office/officeart/2005/8/layout/vList5"/>
    <dgm:cxn modelId="{E934C2A6-3AA6-E140-B4DF-36B295ABC8F0}" type="presParOf" srcId="{7FCDB7FC-4DE7-479F-A33E-71E21FF76C04}" destId="{69F319E7-2A02-4B7E-A405-CF8B1609BC58}" srcOrd="0" destOrd="0" presId="urn:microsoft.com/office/officeart/2005/8/layout/vList5"/>
    <dgm:cxn modelId="{478E6D71-C6EE-CC43-B27C-F7DB254D110E}" type="presParOf" srcId="{69F319E7-2A02-4B7E-A405-CF8B1609BC58}" destId="{F3707ACC-7990-478C-B8B6-DCD5CF08B42A}" srcOrd="0" destOrd="0" presId="urn:microsoft.com/office/officeart/2005/8/layout/vList5"/>
    <dgm:cxn modelId="{077C568A-6DB4-AF40-A125-8BF10BA8C51E}" type="presParOf" srcId="{69F319E7-2A02-4B7E-A405-CF8B1609BC58}" destId="{897FEE5B-2874-45E9-913C-D80D3A6413E1}" srcOrd="1" destOrd="0" presId="urn:microsoft.com/office/officeart/2005/8/layout/vList5"/>
    <dgm:cxn modelId="{3EDFA37C-8D0A-8141-A179-5FCA0E6A2238}" type="presParOf" srcId="{7FCDB7FC-4DE7-479F-A33E-71E21FF76C04}" destId="{19AFB42D-897E-4107-B0CE-E4DF310C473C}" srcOrd="1" destOrd="0" presId="urn:microsoft.com/office/officeart/2005/8/layout/vList5"/>
    <dgm:cxn modelId="{F0E5D071-D403-A445-9911-35F67C60A516}" type="presParOf" srcId="{7FCDB7FC-4DE7-479F-A33E-71E21FF76C04}" destId="{475D011E-ADF3-4702-920E-0583F584EF5C}" srcOrd="2" destOrd="0" presId="urn:microsoft.com/office/officeart/2005/8/layout/vList5"/>
    <dgm:cxn modelId="{78D5A441-9AEA-4448-9D0F-32C22181C899}" type="presParOf" srcId="{475D011E-ADF3-4702-920E-0583F584EF5C}" destId="{531B906C-5C08-4F4E-9140-F12DAC007661}" srcOrd="0" destOrd="0" presId="urn:microsoft.com/office/officeart/2005/8/layout/vList5"/>
    <dgm:cxn modelId="{D3DF10A1-79BA-1E44-A97B-2866C127A990}" type="presParOf" srcId="{475D011E-ADF3-4702-920E-0583F584EF5C}" destId="{B4D2C5EE-2C72-4E84-817E-765180A810DE}" srcOrd="1" destOrd="0" presId="urn:microsoft.com/office/officeart/2005/8/layout/vList5"/>
    <dgm:cxn modelId="{86449DD0-17C8-FF40-A272-3BF1B987D330}" type="presParOf" srcId="{7FCDB7FC-4DE7-479F-A33E-71E21FF76C04}" destId="{EBEC8323-3370-487C-A0E6-0F55C54B45EF}" srcOrd="3" destOrd="0" presId="urn:microsoft.com/office/officeart/2005/8/layout/vList5"/>
    <dgm:cxn modelId="{DFF05565-F7D5-F742-A5DA-C120476B2397}" type="presParOf" srcId="{7FCDB7FC-4DE7-479F-A33E-71E21FF76C04}" destId="{2BF476AD-CB55-42CD-8FBC-A5470F0CF53C}" srcOrd="4" destOrd="0" presId="urn:microsoft.com/office/officeart/2005/8/layout/vList5"/>
    <dgm:cxn modelId="{30154121-34B5-F740-B3CF-E45D00BA2660}" type="presParOf" srcId="{2BF476AD-CB55-42CD-8FBC-A5470F0CF53C}" destId="{FD705DF0-4993-4B6E-9269-05A79A7FEF6C}" srcOrd="0" destOrd="0" presId="urn:microsoft.com/office/officeart/2005/8/layout/vList5"/>
    <dgm:cxn modelId="{B88C9E01-5CDF-9046-A779-69F5EC00728B}" type="presParOf" srcId="{2BF476AD-CB55-42CD-8FBC-A5470F0CF53C}" destId="{7D79A03C-0789-46A7-A38A-3380AB44C6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A5DA2D-6721-4769-BFFF-34A0EA97A0EF}" type="doc">
      <dgm:prSet loTypeId="urn:microsoft.com/office/officeart/2005/8/layout/vList3#1" loCatId="list" qsTypeId="urn:microsoft.com/office/officeart/2005/8/quickstyle/3d3" qsCatId="3D" csTypeId="urn:microsoft.com/office/officeart/2005/8/colors/accent2_3" csCatId="accent2" phldr="1"/>
      <dgm:spPr/>
    </dgm:pt>
    <dgm:pt modelId="{7F0ADAA9-A480-4373-9636-C76F614A135C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MS Reference Sans Serif" pitchFamily="34" charset="0"/>
            </a:rPr>
            <a:t>Nasal</a:t>
          </a:r>
          <a:r>
            <a:rPr lang="es-ES" sz="1800" b="0" dirty="0" smtClean="0">
              <a:latin typeface="MS Reference Sans Serif" pitchFamily="34" charset="0"/>
            </a:rPr>
            <a:t>: El aire ingresa por la nariz y es limpiado, calentado y humedecido.  </a:t>
          </a:r>
          <a:endParaRPr lang="es-ES" sz="1800" b="0" dirty="0">
            <a:latin typeface="MS Reference Sans Serif" pitchFamily="34" charset="0"/>
          </a:endParaRPr>
        </a:p>
      </dgm:t>
    </dgm:pt>
    <dgm:pt modelId="{609263E4-EAB4-4A8A-8A42-98298B6B66D6}" type="par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919BDF9A-32C2-4806-967E-FC9B973E6DD2}" type="sib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2C9B9A07-DC79-4217-8E5F-890A1475B52C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MS Reference Sans Serif" pitchFamily="34" charset="0"/>
            </a:rPr>
            <a:t>Oral</a:t>
          </a:r>
          <a:r>
            <a:rPr lang="es-ES" sz="1800" b="0" dirty="0" smtClean="0">
              <a:latin typeface="MS Reference Sans Serif" pitchFamily="34" charset="0"/>
            </a:rPr>
            <a:t>: El aire ingresa por la boca, pero este llegará sucio, frío y seco, favoreciendo ingreso de virus y bacterias.</a:t>
          </a:r>
          <a:endParaRPr lang="es-ES" sz="1800" b="0" dirty="0">
            <a:latin typeface="MS Reference Sans Serif" pitchFamily="34" charset="0"/>
          </a:endParaRPr>
        </a:p>
      </dgm:t>
    </dgm:pt>
    <dgm:pt modelId="{1A8A79D1-1573-4DAB-B085-5B7094DF55D0}" type="par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14FD65E9-9502-4096-AB73-E360110BFB56}" type="sib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7C54486E-F9AC-4BDE-BFA8-6721AE30B285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MS Reference Sans Serif" pitchFamily="34" charset="0"/>
            </a:rPr>
            <a:t>Mixto</a:t>
          </a:r>
          <a:r>
            <a:rPr lang="es-ES" sz="1800" b="0" dirty="0" smtClean="0">
              <a:latin typeface="MS Reference Sans Serif" pitchFamily="34" charset="0"/>
            </a:rPr>
            <a:t>: Es una combinación de los modos respiratorios nasal y bucal.</a:t>
          </a:r>
          <a:endParaRPr lang="es-ES" sz="1800" b="0" dirty="0">
            <a:latin typeface="MS Reference Sans Serif" pitchFamily="34" charset="0"/>
          </a:endParaRPr>
        </a:p>
      </dgm:t>
    </dgm:pt>
    <dgm:pt modelId="{2DEC7851-6367-43E3-825E-1AD6963548A6}" type="par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53E034FC-BAB3-40E0-A7B7-8C541469F2DE}" type="sib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C1FC0564-046B-41E3-9603-88753304DE41}" type="pres">
      <dgm:prSet presAssocID="{7AA5DA2D-6721-4769-BFFF-34A0EA97A0EF}" presName="linearFlow" presStyleCnt="0">
        <dgm:presLayoutVars>
          <dgm:dir/>
          <dgm:resizeHandles val="exact"/>
        </dgm:presLayoutVars>
      </dgm:prSet>
      <dgm:spPr/>
    </dgm:pt>
    <dgm:pt modelId="{7A0614A3-5BEF-4961-A3E9-5CFAEC8442AA}" type="pres">
      <dgm:prSet presAssocID="{7F0ADAA9-A480-4373-9636-C76F614A135C}" presName="composite" presStyleCnt="0"/>
      <dgm:spPr/>
    </dgm:pt>
    <dgm:pt modelId="{254742E3-D243-4CA6-8FA4-99F3B8A8F338}" type="pres">
      <dgm:prSet presAssocID="{7F0ADAA9-A480-4373-9636-C76F614A135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E7724-1F91-4F33-8714-8C9CC4C0A0A9}" type="pres">
      <dgm:prSet presAssocID="{7F0ADAA9-A480-4373-9636-C76F614A135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77B15-4D5C-4534-B37E-0F6D001186BB}" type="pres">
      <dgm:prSet presAssocID="{919BDF9A-32C2-4806-967E-FC9B973E6DD2}" presName="spacing" presStyleCnt="0"/>
      <dgm:spPr/>
    </dgm:pt>
    <dgm:pt modelId="{C90AEA54-F2E2-4D0B-A48E-480829F6C2E9}" type="pres">
      <dgm:prSet presAssocID="{2C9B9A07-DC79-4217-8E5F-890A1475B52C}" presName="composite" presStyleCnt="0"/>
      <dgm:spPr/>
    </dgm:pt>
    <dgm:pt modelId="{D5D07B4F-22B7-4A80-896F-228AAD68F322}" type="pres">
      <dgm:prSet presAssocID="{2C9B9A07-DC79-4217-8E5F-890A1475B52C}" presName="imgShp" presStyleLbl="fgImgPlace1" presStyleIdx="1" presStyleCnt="3" custLinFactNeighborX="-4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135EA5-D499-44A3-BA04-E407F936F2F4}" type="pres">
      <dgm:prSet presAssocID="{2C9B9A07-DC79-4217-8E5F-890A1475B52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CE06C-EF54-4EBC-84D4-4DCCC59D3382}" type="pres">
      <dgm:prSet presAssocID="{14FD65E9-9502-4096-AB73-E360110BFB56}" presName="spacing" presStyleCnt="0"/>
      <dgm:spPr/>
    </dgm:pt>
    <dgm:pt modelId="{1115B3BD-8683-483D-828E-D0E0AC8CF856}" type="pres">
      <dgm:prSet presAssocID="{7C54486E-F9AC-4BDE-BFA8-6721AE30B285}" presName="composite" presStyleCnt="0"/>
      <dgm:spPr/>
    </dgm:pt>
    <dgm:pt modelId="{1D53A440-C158-4B7A-AE00-B04C957F5552}" type="pres">
      <dgm:prSet presAssocID="{7C54486E-F9AC-4BDE-BFA8-6721AE30B28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E98FD3-AD2D-4E58-B17D-68A00F5288B2}" type="pres">
      <dgm:prSet presAssocID="{7C54486E-F9AC-4BDE-BFA8-6721AE30B2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09DBFB-0BD9-0C4A-8D3D-30156E083021}" type="presOf" srcId="{7C54486E-F9AC-4BDE-BFA8-6721AE30B285}" destId="{ADE98FD3-AD2D-4E58-B17D-68A00F5288B2}" srcOrd="0" destOrd="0" presId="urn:microsoft.com/office/officeart/2005/8/layout/vList3#1"/>
    <dgm:cxn modelId="{51F510B6-5960-418F-AA5D-5DD75BFE5F55}" srcId="{7AA5DA2D-6721-4769-BFFF-34A0EA97A0EF}" destId="{7C54486E-F9AC-4BDE-BFA8-6721AE30B285}" srcOrd="2" destOrd="0" parTransId="{2DEC7851-6367-43E3-825E-1AD6963548A6}" sibTransId="{53E034FC-BAB3-40E0-A7B7-8C541469F2DE}"/>
    <dgm:cxn modelId="{2BBC71D8-F18D-4C42-92F6-02DD7C0A3DB9}" srcId="{7AA5DA2D-6721-4769-BFFF-34A0EA97A0EF}" destId="{7F0ADAA9-A480-4373-9636-C76F614A135C}" srcOrd="0" destOrd="0" parTransId="{609263E4-EAB4-4A8A-8A42-98298B6B66D6}" sibTransId="{919BDF9A-32C2-4806-967E-FC9B973E6DD2}"/>
    <dgm:cxn modelId="{E743231F-69AE-A546-9D4B-12D7EC0C5D41}" type="presOf" srcId="{7F0ADAA9-A480-4373-9636-C76F614A135C}" destId="{E3FE7724-1F91-4F33-8714-8C9CC4C0A0A9}" srcOrd="0" destOrd="0" presId="urn:microsoft.com/office/officeart/2005/8/layout/vList3#1"/>
    <dgm:cxn modelId="{D895B937-9BD6-BD49-B258-4C105A15C5F0}" type="presOf" srcId="{2C9B9A07-DC79-4217-8E5F-890A1475B52C}" destId="{0E135EA5-D499-44A3-BA04-E407F936F2F4}" srcOrd="0" destOrd="0" presId="urn:microsoft.com/office/officeart/2005/8/layout/vList3#1"/>
    <dgm:cxn modelId="{3EFBBA3F-08E5-B845-A96B-01BBCB563609}" type="presOf" srcId="{7AA5DA2D-6721-4769-BFFF-34A0EA97A0EF}" destId="{C1FC0564-046B-41E3-9603-88753304DE41}" srcOrd="0" destOrd="0" presId="urn:microsoft.com/office/officeart/2005/8/layout/vList3#1"/>
    <dgm:cxn modelId="{A9FF0472-74E2-4EED-8C96-148F2B322FA5}" srcId="{7AA5DA2D-6721-4769-BFFF-34A0EA97A0EF}" destId="{2C9B9A07-DC79-4217-8E5F-890A1475B52C}" srcOrd="1" destOrd="0" parTransId="{1A8A79D1-1573-4DAB-B085-5B7094DF55D0}" sibTransId="{14FD65E9-9502-4096-AB73-E360110BFB56}"/>
    <dgm:cxn modelId="{6668A0B0-40FF-F242-87CA-E4F6B271F2F2}" type="presParOf" srcId="{C1FC0564-046B-41E3-9603-88753304DE41}" destId="{7A0614A3-5BEF-4961-A3E9-5CFAEC8442AA}" srcOrd="0" destOrd="0" presId="urn:microsoft.com/office/officeart/2005/8/layout/vList3#1"/>
    <dgm:cxn modelId="{DFCB1B98-84FF-B843-8190-3772CE03105C}" type="presParOf" srcId="{7A0614A3-5BEF-4961-A3E9-5CFAEC8442AA}" destId="{254742E3-D243-4CA6-8FA4-99F3B8A8F338}" srcOrd="0" destOrd="0" presId="urn:microsoft.com/office/officeart/2005/8/layout/vList3#1"/>
    <dgm:cxn modelId="{F9E60653-26BD-7446-BCB2-5F095A16E13F}" type="presParOf" srcId="{7A0614A3-5BEF-4961-A3E9-5CFAEC8442AA}" destId="{E3FE7724-1F91-4F33-8714-8C9CC4C0A0A9}" srcOrd="1" destOrd="0" presId="urn:microsoft.com/office/officeart/2005/8/layout/vList3#1"/>
    <dgm:cxn modelId="{1CF43A52-B256-D340-B7BF-ABCB68E79EC7}" type="presParOf" srcId="{C1FC0564-046B-41E3-9603-88753304DE41}" destId="{0AB77B15-4D5C-4534-B37E-0F6D001186BB}" srcOrd="1" destOrd="0" presId="urn:microsoft.com/office/officeart/2005/8/layout/vList3#1"/>
    <dgm:cxn modelId="{8BE8A3CB-C6F9-5F46-A7D9-3D5BD9C937C3}" type="presParOf" srcId="{C1FC0564-046B-41E3-9603-88753304DE41}" destId="{C90AEA54-F2E2-4D0B-A48E-480829F6C2E9}" srcOrd="2" destOrd="0" presId="urn:microsoft.com/office/officeart/2005/8/layout/vList3#1"/>
    <dgm:cxn modelId="{A39C3AD7-0EDC-5046-9E0F-F07E23C48941}" type="presParOf" srcId="{C90AEA54-F2E2-4D0B-A48E-480829F6C2E9}" destId="{D5D07B4F-22B7-4A80-896F-228AAD68F322}" srcOrd="0" destOrd="0" presId="urn:microsoft.com/office/officeart/2005/8/layout/vList3#1"/>
    <dgm:cxn modelId="{62C20A4F-A093-B34E-BEEA-DBF28E7D2F69}" type="presParOf" srcId="{C90AEA54-F2E2-4D0B-A48E-480829F6C2E9}" destId="{0E135EA5-D499-44A3-BA04-E407F936F2F4}" srcOrd="1" destOrd="0" presId="urn:microsoft.com/office/officeart/2005/8/layout/vList3#1"/>
    <dgm:cxn modelId="{794DEFC0-BA43-3343-BF6B-4EBF18A1B367}" type="presParOf" srcId="{C1FC0564-046B-41E3-9603-88753304DE41}" destId="{DAECE06C-EF54-4EBC-84D4-4DCCC59D3382}" srcOrd="3" destOrd="0" presId="urn:microsoft.com/office/officeart/2005/8/layout/vList3#1"/>
    <dgm:cxn modelId="{971999DE-60FB-0647-88E6-58F079E6B12D}" type="presParOf" srcId="{C1FC0564-046B-41E3-9603-88753304DE41}" destId="{1115B3BD-8683-483D-828E-D0E0AC8CF856}" srcOrd="4" destOrd="0" presId="urn:microsoft.com/office/officeart/2005/8/layout/vList3#1"/>
    <dgm:cxn modelId="{8EEF75DC-2B91-8045-9373-F8276C61A9D3}" type="presParOf" srcId="{1115B3BD-8683-483D-828E-D0E0AC8CF856}" destId="{1D53A440-C158-4B7A-AE00-B04C957F5552}" srcOrd="0" destOrd="0" presId="urn:microsoft.com/office/officeart/2005/8/layout/vList3#1"/>
    <dgm:cxn modelId="{CA56A0DB-8D30-C149-B043-AC27C1743453}" type="presParOf" srcId="{1115B3BD-8683-483D-828E-D0E0AC8CF856}" destId="{ADE98FD3-AD2D-4E58-B17D-68A00F5288B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9D1A-E751-664B-8CE3-EF2C32633499}">
      <dsp:nvSpPr>
        <dsp:cNvPr id="0" name=""/>
        <dsp:cNvSpPr/>
      </dsp:nvSpPr>
      <dsp:spPr>
        <a:xfrm>
          <a:off x="2383" y="1451146"/>
          <a:ext cx="2904265" cy="11617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Parámetros Respiratorios</a:t>
          </a:r>
          <a:endParaRPr lang="es-ES" sz="2200" kern="1200" dirty="0"/>
        </a:p>
      </dsp:txBody>
      <dsp:txXfrm>
        <a:off x="583236" y="1451146"/>
        <a:ext cx="1742559" cy="1161706"/>
      </dsp:txXfrm>
    </dsp:sp>
    <dsp:sp modelId="{05AB202E-AA12-934F-B7EC-9451FDC46302}">
      <dsp:nvSpPr>
        <dsp:cNvPr id="0" name=""/>
        <dsp:cNvSpPr/>
      </dsp:nvSpPr>
      <dsp:spPr>
        <a:xfrm>
          <a:off x="2616222" y="1451146"/>
          <a:ext cx="2904265" cy="1161706"/>
        </a:xfrm>
        <a:prstGeom prst="chevron">
          <a:avLst/>
        </a:prstGeom>
        <a:solidFill>
          <a:schemeClr val="accent3">
            <a:hueOff val="3684533"/>
            <a:satOff val="-44232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Parámetros de Postura</a:t>
          </a:r>
          <a:endParaRPr lang="es-ES" sz="2200" kern="1200" dirty="0"/>
        </a:p>
      </dsp:txBody>
      <dsp:txXfrm>
        <a:off x="3197075" y="1451146"/>
        <a:ext cx="1742559" cy="1161706"/>
      </dsp:txXfrm>
    </dsp:sp>
    <dsp:sp modelId="{B42E86BF-29ED-784F-9538-7192C15D9790}">
      <dsp:nvSpPr>
        <dsp:cNvPr id="0" name=""/>
        <dsp:cNvSpPr/>
      </dsp:nvSpPr>
      <dsp:spPr>
        <a:xfrm>
          <a:off x="5230061" y="1451146"/>
          <a:ext cx="2904265" cy="1161706"/>
        </a:xfrm>
        <a:prstGeom prst="chevron">
          <a:avLst/>
        </a:prstGeom>
        <a:solidFill>
          <a:schemeClr val="accent3">
            <a:hueOff val="7369066"/>
            <a:satOff val="-88463"/>
            <a:lumOff val="3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Parámetros de Tonicidad</a:t>
          </a:r>
          <a:endParaRPr lang="es-ES" sz="2200" kern="1200" dirty="0"/>
        </a:p>
      </dsp:txBody>
      <dsp:txXfrm>
        <a:off x="5810914" y="1451146"/>
        <a:ext cx="1742559" cy="1161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3B6A-4972-2246-BB0F-63DB133BCCE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33503-1C2F-FA47-81FF-A366E8ADCE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7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CC58E8-1E70-E644-8F9E-93050A8346E1}" type="slidenum">
              <a:rPr lang="es-ES">
                <a:latin typeface="Calibri" charset="0"/>
              </a:rPr>
              <a:pPr eaLnBrk="1" hangingPunct="1"/>
              <a:t>9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ACAB45-5B5A-B343-83E1-E72E390793BF}" type="slidenum">
              <a:rPr lang="es-ES">
                <a:latin typeface="Calibri" charset="0"/>
              </a:rPr>
              <a:pPr eaLnBrk="1" hangingPunct="1"/>
              <a:t>10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33D5EC-F09F-9B41-8C81-19BCD6FFCA01}" type="slidenum">
              <a:rPr lang="es-ES">
                <a:latin typeface="Calibri" charset="0"/>
              </a:rPr>
              <a:pPr eaLnBrk="1" hangingPunct="1"/>
              <a:t>11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3DC2E4-A935-7448-B958-987215A9C537}" type="slidenum">
              <a:rPr lang="es-ES">
                <a:latin typeface="Calibri" charset="0"/>
              </a:rPr>
              <a:pPr eaLnBrk="1" hangingPunct="1"/>
              <a:t>12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83D8-2621-324F-A0AE-04942F661AAA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8CB8-FF67-4444-BD24-BA26570F5BCB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27" y="2415653"/>
            <a:ext cx="7772400" cy="1820056"/>
          </a:xfrm>
        </p:spPr>
        <p:txBody>
          <a:bodyPr/>
          <a:lstStyle/>
          <a:p>
            <a:r>
              <a:rPr lang="es-MX" dirty="0" smtClean="0"/>
              <a:t>Parámetros Vocales </a:t>
            </a:r>
            <a:br>
              <a:rPr lang="es-MX" dirty="0" smtClean="0"/>
            </a:br>
            <a:r>
              <a:rPr lang="es-MX" dirty="0" smtClean="0"/>
              <a:t>No Locutivos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7388" y="5008728"/>
            <a:ext cx="7770812" cy="1352620"/>
          </a:xfrm>
        </p:spPr>
        <p:txBody>
          <a:bodyPr>
            <a:normAutofit fontScale="85000" lnSpcReduction="20000"/>
          </a:bodyPr>
          <a:lstStyle/>
          <a:p>
            <a:r>
              <a:rPr lang="es-MX" sz="2000" dirty="0" smtClean="0"/>
              <a:t>Pamela Díaz Gallegos </a:t>
            </a:r>
          </a:p>
          <a:p>
            <a:r>
              <a:rPr lang="es-MX" sz="2000" dirty="0" smtClean="0"/>
              <a:t>Fonoaudióloga</a:t>
            </a:r>
          </a:p>
          <a:p>
            <a:r>
              <a:rPr lang="es-MX" sz="2000" dirty="0" smtClean="0"/>
              <a:t>Educación y Salud Vocal </a:t>
            </a:r>
          </a:p>
          <a:p>
            <a:r>
              <a:rPr lang="es-MX" sz="2000" dirty="0" smtClean="0"/>
              <a:t>Facultad de Derecho Uchile </a:t>
            </a:r>
          </a:p>
          <a:p>
            <a:r>
              <a:rPr lang="es-MX" sz="2000" dirty="0" smtClean="0"/>
              <a:t>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40" y="469540"/>
            <a:ext cx="3572374" cy="19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8424863" cy="611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95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65085" y="2603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4400" dirty="0">
                <a:solidFill>
                  <a:srgbClr val="000000"/>
                </a:solidFill>
                <a:ea typeface="+mn-ea"/>
              </a:rPr>
              <a:t>Modos  Respiratorios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>
          <a:xfrm>
            <a:off x="304788" y="1085814"/>
            <a:ext cx="8839212" cy="654122"/>
          </a:xfrm>
        </p:spPr>
        <p:txBody>
          <a:bodyPr anchor="b"/>
          <a:lstStyle/>
          <a:p>
            <a:pPr eaLnBrk="1" hangingPunct="1"/>
            <a:r>
              <a:rPr lang="es-ES" sz="2800" dirty="0">
                <a:solidFill>
                  <a:srgbClr val="000000"/>
                </a:solidFill>
                <a:latin typeface="MS Reference Sans Serif" charset="0"/>
              </a:rPr>
              <a:t>Existen tres maneras de ingresar el aire a nuestros pulmones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38130858"/>
              </p:ext>
            </p:extLst>
          </p:nvPr>
        </p:nvGraphicFramePr>
        <p:xfrm>
          <a:off x="679247" y="2096525"/>
          <a:ext cx="8464753" cy="457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5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8313" y="115888"/>
            <a:ext cx="768265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000000"/>
                </a:solidFill>
                <a:latin typeface="+mj-lt"/>
                <a:ea typeface="+mn-ea"/>
              </a:rPr>
              <a:t>Modo Respiratorio</a:t>
            </a:r>
          </a:p>
          <a:p>
            <a:pPr algn="ctr">
              <a:defRPr/>
            </a:pPr>
            <a:r>
              <a:rPr lang="es-ES_tradnl" sz="4000" dirty="0" smtClean="0">
                <a:solidFill>
                  <a:srgbClr val="000000"/>
                </a:solidFill>
                <a:latin typeface="+mj-lt"/>
                <a:ea typeface="+mn-ea"/>
              </a:rPr>
              <a:t>Correcto en reposo</a:t>
            </a:r>
            <a:endParaRPr lang="es-ES" sz="4000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12749" y="4876800"/>
            <a:ext cx="36197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sz="2800">
                <a:solidFill>
                  <a:srgbClr val="000000"/>
                </a:solidFill>
                <a:latin typeface="+mn-lt"/>
              </a:rPr>
              <a:t>Circulación del aire en</a:t>
            </a:r>
          </a:p>
          <a:p>
            <a:pPr algn="ctr" eaLnBrk="1" hangingPunct="1"/>
            <a:r>
              <a:rPr lang="es-CL" sz="2800">
                <a:solidFill>
                  <a:srgbClr val="000000"/>
                </a:solidFill>
                <a:latin typeface="+mn-lt"/>
              </a:rPr>
              <a:t>las fosas nasales</a:t>
            </a:r>
            <a:endParaRPr lang="es-E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105400" y="1905000"/>
            <a:ext cx="3429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sz="2800" dirty="0">
                <a:solidFill>
                  <a:srgbClr val="000000"/>
                </a:solidFill>
                <a:latin typeface="+mn-lt"/>
              </a:rPr>
              <a:t>Funciones de la nariz y la cavidad nasal: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s-CL" sz="2800" dirty="0">
                <a:solidFill>
                  <a:srgbClr val="000000"/>
                </a:solidFill>
                <a:latin typeface="+mn-lt"/>
              </a:rPr>
              <a:t>Filtro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s-ES" sz="2800" dirty="0">
                <a:solidFill>
                  <a:srgbClr val="000000"/>
                </a:solidFill>
                <a:latin typeface="+mn-lt"/>
              </a:rPr>
              <a:t>Calefactor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s-ES" sz="2800" dirty="0">
                <a:solidFill>
                  <a:srgbClr val="000000"/>
                </a:solidFill>
                <a:latin typeface="+mn-lt"/>
              </a:rPr>
              <a:t>Humidificador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66800" y="1600200"/>
          <a:ext cx="37338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n de mapa de bits" r:id="rId4" imgW="1714739" imgH="1457143" progId="Paint.Picture">
                  <p:embed/>
                </p:oleObj>
              </mc:Choice>
              <mc:Fallback>
                <p:oleObj name="Imagen de mapa de bits" r:id="rId4" imgW="1714739" imgH="1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3733800" cy="3175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7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4096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Respiración y Voz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400341" y="1988841"/>
            <a:ext cx="4518473" cy="3672408"/>
          </a:xfrm>
        </p:spPr>
        <p:txBody>
          <a:bodyPr>
            <a:noAutofit/>
          </a:bodyPr>
          <a:lstStyle/>
          <a:p>
            <a:r>
              <a:rPr lang="es-CL" sz="2400" dirty="0" smtClean="0"/>
              <a:t>Entrega volumen de aire necesario para producir voz</a:t>
            </a:r>
          </a:p>
          <a:p>
            <a:endParaRPr lang="es-CL" sz="2400" dirty="0" smtClean="0"/>
          </a:p>
          <a:p>
            <a:r>
              <a:rPr lang="es-CL" sz="2400" dirty="0" smtClean="0"/>
              <a:t>El control del flujo de aire permite la  coordinación entre respiración y fonación</a:t>
            </a:r>
          </a:p>
          <a:p>
            <a:endParaRPr lang="es-CL" sz="2400" dirty="0" smtClean="0"/>
          </a:p>
          <a:p>
            <a:pPr lvl="1">
              <a:buNone/>
            </a:pP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** </a:t>
            </a:r>
            <a:r>
              <a:rPr lang="es-CL" dirty="0" smtClean="0"/>
              <a:t>Disminuye el esfuerzo </a:t>
            </a:r>
            <a:r>
              <a:rPr lang="es-CL" dirty="0" err="1" smtClean="0"/>
              <a:t>fonatorio</a:t>
            </a:r>
            <a:endParaRPr lang="es-CL" dirty="0"/>
          </a:p>
        </p:txBody>
      </p:sp>
      <p:pic>
        <p:nvPicPr>
          <p:cNvPr id="24578" name="Picture 2" descr="http://alfredolujan.files.wordpress.com/2011/05/airway-and-lu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67240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4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Coordinación </a:t>
            </a:r>
            <a:r>
              <a:rPr lang="es-ES" dirty="0" err="1" smtClean="0"/>
              <a:t>Fonorrespiratoria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Coordinación o </a:t>
            </a:r>
            <a:r>
              <a:rPr lang="es-ES" dirty="0" err="1" smtClean="0"/>
              <a:t>sincornización</a:t>
            </a:r>
            <a:r>
              <a:rPr lang="es-ES" dirty="0" smtClean="0"/>
              <a:t> que existe entre la musculatura implicada en la fonación y la respiración</a:t>
            </a:r>
          </a:p>
          <a:p>
            <a:r>
              <a:rPr lang="es-ES" dirty="0" smtClean="0"/>
              <a:t>Administración del aire inspirado para emitir el habla.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84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Apoyo Respiratorio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Soporte Muscular respiratorio que debe tener la producción de la voz.</a:t>
            </a:r>
          </a:p>
          <a:p>
            <a:r>
              <a:rPr lang="es-ES" dirty="0" smtClean="0"/>
              <a:t>Dinámico y flexible, sin provocar tensiones ni rigideces.</a:t>
            </a:r>
          </a:p>
          <a:p>
            <a:r>
              <a:rPr lang="es-ES" dirty="0" smtClean="0"/>
              <a:t>Más frecuente en voz profesional.</a:t>
            </a:r>
          </a:p>
          <a:p>
            <a:r>
              <a:rPr lang="es-ES" dirty="0" smtClean="0"/>
              <a:t>Se evalúa sólo en fonación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7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 Espiratoria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Flujo de aire que pasa a través de la laringe durante la fonación.</a:t>
            </a:r>
          </a:p>
          <a:p>
            <a:r>
              <a:rPr lang="es-ES" dirty="0" smtClean="0"/>
              <a:t>Puede tener distintas fuerzas en su salida y está relacionado con el uso de la voz.</a:t>
            </a:r>
          </a:p>
          <a:p>
            <a:r>
              <a:rPr lang="es-ES" dirty="0" smtClean="0"/>
              <a:t>Depende de la coordinación </a:t>
            </a:r>
            <a:r>
              <a:rPr lang="es-ES" dirty="0" err="1" smtClean="0"/>
              <a:t>fonorrespiratoria</a:t>
            </a:r>
            <a:r>
              <a:rPr lang="es-ES" dirty="0" smtClean="0"/>
              <a:t> y el apoyo.</a:t>
            </a:r>
          </a:p>
          <a:p>
            <a:r>
              <a:rPr lang="es-ES" dirty="0" smtClean="0"/>
              <a:t>De ella depende la intensidad o volumen de la voz.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8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Tiempo máximo de Espiración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Tiempo que es capaz una persona de mantener la espiración o salida de aire, después de una inspiración profunda o forzada.</a:t>
            </a:r>
          </a:p>
          <a:p>
            <a:r>
              <a:rPr lang="es-ES" dirty="0" smtClean="0"/>
              <a:t>Nos ayuda a conocer acerca del control espiratorio de la persona.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93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Permeabilidad Nasal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Capacidad de ingreso de aire a través de las narinas en forma separada.</a:t>
            </a:r>
          </a:p>
          <a:p>
            <a:r>
              <a:rPr lang="es-ES" dirty="0" smtClean="0"/>
              <a:t>Puede evaluarse si la permeabilidad es pareja por ambas narinas y si es posible inspirar </a:t>
            </a:r>
            <a:r>
              <a:rPr lang="es-ES" dirty="0" err="1" smtClean="0"/>
              <a:t>via</a:t>
            </a:r>
            <a:r>
              <a:rPr lang="es-ES" dirty="0" smtClean="0"/>
              <a:t> nasal sin agitarse.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7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Permite el equilibrio del cuerpo en las distintas posiciones del espacio</a:t>
            </a:r>
          </a:p>
          <a:p>
            <a:r>
              <a:rPr lang="es-ES" dirty="0" smtClean="0"/>
              <a:t>Una alteración de la postura puede promover la compensación muscular inadecuada afectando la eficiencia </a:t>
            </a:r>
            <a:r>
              <a:rPr lang="es-ES" dirty="0" err="1" smtClean="0"/>
              <a:t>fonatoria</a:t>
            </a:r>
            <a:r>
              <a:rPr lang="es-ES" dirty="0" smtClean="0"/>
              <a:t>, calidad de resonancia, apoyo respiratorio, libertad de movimiento, entre otras.</a:t>
            </a:r>
          </a:p>
          <a:p>
            <a:r>
              <a:rPr lang="es-ES" dirty="0" smtClean="0"/>
              <a:t>Una postura correcta es la alineación del cuerpo con máxima eficiencia </a:t>
            </a:r>
            <a:r>
              <a:rPr lang="es-ES" dirty="0" err="1" smtClean="0"/>
              <a:t>fonatoria</a:t>
            </a:r>
            <a:r>
              <a:rPr lang="es-ES" dirty="0" smtClean="0"/>
              <a:t> (mejor producción con mínimo esfuerzo)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11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¿Qué son los parámetros</a:t>
            </a:r>
            <a:br>
              <a:rPr lang="es-ES" sz="4000" dirty="0" smtClean="0"/>
            </a:br>
            <a:r>
              <a:rPr lang="es-ES" sz="4000" dirty="0" smtClean="0"/>
              <a:t> No </a:t>
            </a:r>
            <a:r>
              <a:rPr lang="es-ES" sz="4000" dirty="0" err="1" smtClean="0"/>
              <a:t>Locutivos</a:t>
            </a:r>
            <a:r>
              <a:rPr lang="es-ES" sz="4000" dirty="0" smtClean="0"/>
              <a:t>?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Parámetros que están involucrados en la producción de la voz que “no suenan” ni pueden distinguirse </a:t>
            </a:r>
            <a:r>
              <a:rPr lang="es-ES" dirty="0" err="1" smtClean="0"/>
              <a:t>psicoacústicamente</a:t>
            </a:r>
            <a:r>
              <a:rPr lang="es-ES" dirty="0" smtClean="0"/>
              <a:t> en forma directa, pero inciden en la producción de los parámetros </a:t>
            </a:r>
            <a:r>
              <a:rPr lang="es-ES" dirty="0" err="1" smtClean="0"/>
              <a:t>locutivos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56963367"/>
              </p:ext>
            </p:extLst>
          </p:nvPr>
        </p:nvGraphicFramePr>
        <p:xfrm>
          <a:off x="548718" y="2858211"/>
          <a:ext cx="81367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3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Postura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81521" r="-81521"/>
          <a:stretch>
            <a:fillRect/>
          </a:stretch>
        </p:blipFill>
        <p:spPr>
          <a:xfrm>
            <a:off x="-1023669" y="1188449"/>
            <a:ext cx="11275746" cy="5307317"/>
          </a:xfrm>
        </p:spPr>
      </p:pic>
    </p:spTree>
    <p:extLst>
      <p:ext uri="{BB962C8B-B14F-4D97-AF65-F5344CB8AC3E}">
        <p14:creationId xmlns:p14="http://schemas.microsoft.com/office/powerpoint/2010/main" val="2526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Postura y Actividades Cotidianas</a:t>
            </a:r>
            <a:endParaRPr lang="es-ES" dirty="0"/>
          </a:p>
        </p:txBody>
      </p:sp>
      <p:pic>
        <p:nvPicPr>
          <p:cNvPr id="4" name="Marcador de contenido 3" descr="posturas-inadecuad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27" r="-72827"/>
          <a:stretch>
            <a:fillRect/>
          </a:stretch>
        </p:blipFill>
        <p:spPr>
          <a:xfrm>
            <a:off x="2487976" y="2209800"/>
            <a:ext cx="7770813" cy="3657600"/>
          </a:xfrm>
        </p:spPr>
      </p:pic>
      <p:pic>
        <p:nvPicPr>
          <p:cNvPr id="5" name="Imagen 4" descr="postura inadecu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26" y="2332722"/>
            <a:ext cx="2552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       </a:t>
            </a:r>
          </a:p>
          <a:p>
            <a:pPr marL="0" indent="0">
              <a:buNone/>
            </a:pPr>
            <a:r>
              <a:rPr lang="es-MX" dirty="0" smtClean="0"/>
              <a:t>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40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Respiración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572177"/>
              </p:ext>
            </p:extLst>
          </p:nvPr>
        </p:nvGraphicFramePr>
        <p:xfrm>
          <a:off x="147663" y="2209799"/>
          <a:ext cx="8937273" cy="425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1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Respiración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172272" cy="4680520"/>
          </a:xfrm>
        </p:spPr>
        <p:txBody>
          <a:bodyPr>
            <a:normAutofit/>
          </a:bodyPr>
          <a:lstStyle/>
          <a:p>
            <a:r>
              <a:rPr lang="es-CL" dirty="0" smtClean="0"/>
              <a:t>Implica:</a:t>
            </a:r>
          </a:p>
          <a:p>
            <a:pPr lvl="1"/>
            <a:r>
              <a:rPr lang="es-CL" dirty="0" smtClean="0"/>
              <a:t>Inspiración</a:t>
            </a:r>
          </a:p>
          <a:p>
            <a:pPr lvl="1"/>
            <a:r>
              <a:rPr lang="es-CL" dirty="0" smtClean="0"/>
              <a:t>Espiración</a:t>
            </a:r>
          </a:p>
          <a:p>
            <a:endParaRPr lang="es-CL" dirty="0" smtClean="0"/>
          </a:p>
          <a:p>
            <a:r>
              <a:rPr lang="es-CL" dirty="0" smtClean="0"/>
              <a:t>Involucra:</a:t>
            </a:r>
          </a:p>
          <a:p>
            <a:pPr lvl="1"/>
            <a:r>
              <a:rPr lang="es-CL" dirty="0" smtClean="0"/>
              <a:t>Vía Aérea Superior</a:t>
            </a:r>
          </a:p>
          <a:p>
            <a:pPr lvl="2"/>
            <a:r>
              <a:rPr lang="es-CL" dirty="0" smtClean="0"/>
              <a:t>Relación con Ventilación</a:t>
            </a:r>
          </a:p>
          <a:p>
            <a:pPr lvl="1"/>
            <a:r>
              <a:rPr lang="es-CL" dirty="0" smtClean="0"/>
              <a:t>Vía Aérea Inferior</a:t>
            </a:r>
          </a:p>
          <a:p>
            <a:pPr lvl="2"/>
            <a:r>
              <a:rPr lang="es-CL" dirty="0" smtClean="0"/>
              <a:t>Relación con Ventilación y Respiración Interna</a:t>
            </a:r>
          </a:p>
          <a:p>
            <a:pPr lvl="1"/>
            <a:endParaRPr lang="es-CL" dirty="0" smtClean="0"/>
          </a:p>
          <a:p>
            <a:pPr>
              <a:buNone/>
            </a:pPr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881" y="1844824"/>
            <a:ext cx="38385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4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Respiratorio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60" y="1744216"/>
            <a:ext cx="7704856" cy="1396752"/>
          </a:xfrm>
          <a:prstGeom prst="rect">
            <a:avLst/>
          </a:prstGeom>
          <a:ln w="1905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s-CL" b="1" dirty="0" smtClean="0"/>
              <a:t>Ciclo que permite el ingreso de aire a los pulmones (</a:t>
            </a:r>
            <a:r>
              <a:rPr lang="es-CL" b="1" i="1" dirty="0" smtClean="0">
                <a:solidFill>
                  <a:schemeClr val="bg1">
                    <a:lumMod val="50000"/>
                  </a:schemeClr>
                </a:solidFill>
              </a:rPr>
              <a:t>inspiración</a:t>
            </a:r>
            <a:r>
              <a:rPr lang="es-CL" b="1" dirty="0" smtClean="0"/>
              <a:t>) y salida del mismo al exterior (</a:t>
            </a:r>
            <a:r>
              <a:rPr lang="es-CL" b="1" i="1" dirty="0" smtClean="0">
                <a:solidFill>
                  <a:schemeClr val="bg1">
                    <a:lumMod val="50000"/>
                  </a:schemeClr>
                </a:solidFill>
              </a:rPr>
              <a:t>espiración</a:t>
            </a:r>
            <a:r>
              <a:rPr lang="es-CL" b="1" dirty="0" smtClean="0"/>
              <a:t>), oxigenando la sangre para mantener las funciones vitales.</a:t>
            </a:r>
            <a:r>
              <a:rPr lang="es-CL" sz="2800" b="1" dirty="0" smtClean="0"/>
              <a:t> </a:t>
            </a:r>
            <a:endParaRPr lang="es-CL" sz="28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560" y="3645024"/>
            <a:ext cx="3528392" cy="720080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Respiración Externa o Ventilación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788024" y="3645024"/>
            <a:ext cx="3528392" cy="720080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Respiración Interna</a:t>
            </a: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788024" y="5157192"/>
            <a:ext cx="3528392" cy="1224136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Intercambio gaseoso entre cada célula y su medio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11560" y="5157192"/>
            <a:ext cx="3528392" cy="1224136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Intercambio de O</a:t>
            </a:r>
            <a:r>
              <a:rPr kumimoji="0" lang="es-C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CO</a:t>
            </a:r>
            <a:r>
              <a:rPr kumimoji="0" lang="es-C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el cuerpo y el medio ambiente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8 Conector recto"/>
          <p:cNvCxnSpPr>
            <a:stCxn id="5" idx="2"/>
            <a:endCxn id="8" idx="0"/>
          </p:cNvCxnSpPr>
          <p:nvPr/>
        </p:nvCxnSpPr>
        <p:spPr>
          <a:xfrm rot="5400000">
            <a:off x="1979712" y="47611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0 Conector recto"/>
          <p:cNvCxnSpPr>
            <a:stCxn id="6" idx="2"/>
            <a:endCxn id="7" idx="0"/>
          </p:cNvCxnSpPr>
          <p:nvPr/>
        </p:nvCxnSpPr>
        <p:spPr>
          <a:xfrm rot="5400000">
            <a:off x="6156176" y="47611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2 Conector recto"/>
          <p:cNvCxnSpPr>
            <a:stCxn id="4" idx="2"/>
            <a:endCxn id="5" idx="0"/>
          </p:cNvCxnSpPr>
          <p:nvPr/>
        </p:nvCxnSpPr>
        <p:spPr>
          <a:xfrm rot="5400000">
            <a:off x="3167844" y="2348880"/>
            <a:ext cx="5040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4 Conector recto"/>
          <p:cNvCxnSpPr>
            <a:stCxn id="4" idx="2"/>
            <a:endCxn id="6" idx="0"/>
          </p:cNvCxnSpPr>
          <p:nvPr/>
        </p:nvCxnSpPr>
        <p:spPr>
          <a:xfrm rot="16200000" flipH="1">
            <a:off x="5256076" y="2348880"/>
            <a:ext cx="5040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Parámetros Respiratorios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402023"/>
              </p:ext>
            </p:extLst>
          </p:nvPr>
        </p:nvGraphicFramePr>
        <p:xfrm>
          <a:off x="88596" y="2209800"/>
          <a:ext cx="885975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9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Músculos Respiratorios</a:t>
            </a:r>
            <a:endParaRPr lang="es-ES" dirty="0"/>
          </a:p>
        </p:txBody>
      </p:sp>
      <p:pic>
        <p:nvPicPr>
          <p:cNvPr id="4" name="Picture 4" descr="0002288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 b="17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39" y="1511995"/>
            <a:ext cx="7817793" cy="501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7504" y="623905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Figura: Mecanismos </a:t>
            </a:r>
            <a:r>
              <a:rPr lang="es-CL" dirty="0"/>
              <a:t>musculares en la inspiración y espiración </a:t>
            </a:r>
            <a:endParaRPr lang="es-CL" dirty="0" smtClean="0"/>
          </a:p>
          <a:p>
            <a:r>
              <a:rPr lang="es-CL" dirty="0" smtClean="0"/>
              <a:t>(</a:t>
            </a:r>
            <a:r>
              <a:rPr lang="es-CL" dirty="0"/>
              <a:t>basado en Tratado de </a:t>
            </a:r>
            <a:r>
              <a:rPr lang="es-CL" dirty="0" smtClean="0"/>
              <a:t>fisiología </a:t>
            </a:r>
            <a:r>
              <a:rPr lang="en-US" dirty="0" err="1" smtClean="0"/>
              <a:t>médica</a:t>
            </a:r>
            <a:r>
              <a:rPr lang="en-US" dirty="0"/>
              <a:t>. Arthur C. Guyton y John E. Hall)</a:t>
            </a:r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s-CL" dirty="0" smtClean="0"/>
              <a:t>Mecánica Respiratoria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70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05088" y="2603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4400" dirty="0">
                <a:solidFill>
                  <a:srgbClr val="000000"/>
                </a:solidFill>
                <a:ea typeface="+mn-ea"/>
              </a:rPr>
              <a:t>Tipos  Respiratorios</a:t>
            </a:r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1655763"/>
            <a:ext cx="8748712" cy="909141"/>
          </a:xfrm>
        </p:spPr>
        <p:txBody>
          <a:bodyPr anchor="b"/>
          <a:lstStyle/>
          <a:p>
            <a:pPr algn="l" eaLnBrk="1" hangingPunct="1"/>
            <a:r>
              <a:rPr lang="es-ES" sz="2400" dirty="0">
                <a:solidFill>
                  <a:srgbClr val="000000"/>
                </a:solidFill>
                <a:latin typeface="MS Reference Sans Serif" charset="0"/>
              </a:rPr>
              <a:t>Identificaremos 3 tipos según la zona que se moviliza durante el proceso de respiración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47499980"/>
              </p:ext>
            </p:extLst>
          </p:nvPr>
        </p:nvGraphicFramePr>
        <p:xfrm>
          <a:off x="395288" y="2678940"/>
          <a:ext cx="82562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4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2345</TotalTime>
  <Words>682</Words>
  <Application>Microsoft Office PowerPoint</Application>
  <PresentationFormat>Presentación en pantalla (4:3)</PresentationFormat>
  <Paragraphs>118</Paragraphs>
  <Slides>22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Calisto MT</vt:lpstr>
      <vt:lpstr>MS Reference Sans Serif</vt:lpstr>
      <vt:lpstr>Wingdings</vt:lpstr>
      <vt:lpstr>Folio</vt:lpstr>
      <vt:lpstr>Imagen de mapa de bits</vt:lpstr>
      <vt:lpstr>Parámetros Vocales  No Locutivos </vt:lpstr>
      <vt:lpstr>¿Qué son los parámetros  No Locutivos?</vt:lpstr>
      <vt:lpstr>Respiración</vt:lpstr>
      <vt:lpstr>Respiración</vt:lpstr>
      <vt:lpstr>Sistema Respiratorio</vt:lpstr>
      <vt:lpstr>Parámetros Respiratorios</vt:lpstr>
      <vt:lpstr>Músculos Respiratorios</vt:lpstr>
      <vt:lpstr>Mecánica Respiratoria</vt:lpstr>
      <vt:lpstr>Identificaremos 3 tipos según la zona que se moviliza durante el proceso de respiración</vt:lpstr>
      <vt:lpstr>Presentación de PowerPoint</vt:lpstr>
      <vt:lpstr>Existen tres maneras de ingresar el aire a nuestros pulmones</vt:lpstr>
      <vt:lpstr>Presentación de PowerPoint</vt:lpstr>
      <vt:lpstr>Respiración y Voz</vt:lpstr>
      <vt:lpstr>Coordinación Fonorrespiratoria</vt:lpstr>
      <vt:lpstr>Apoyo Respiratorio</vt:lpstr>
      <vt:lpstr>Presión Espiratoria</vt:lpstr>
      <vt:lpstr>Tiempo máximo de Espiración</vt:lpstr>
      <vt:lpstr>Permeabilidad Nasal</vt:lpstr>
      <vt:lpstr>Postura</vt:lpstr>
      <vt:lpstr>Postura</vt:lpstr>
      <vt:lpstr>Postura y Actividades Cotidianas</vt:lpstr>
      <vt:lpstr>Presentación de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Fouillioux</dc:creator>
  <cp:lastModifiedBy>pamela </cp:lastModifiedBy>
  <cp:revision>19</cp:revision>
  <dcterms:created xsi:type="dcterms:W3CDTF">2011-08-20T20:56:49Z</dcterms:created>
  <dcterms:modified xsi:type="dcterms:W3CDTF">2020-06-08T18:49:32Z</dcterms:modified>
</cp:coreProperties>
</file>