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56" r:id="rId2"/>
    <p:sldId id="257" r:id="rId3"/>
    <p:sldId id="258" r:id="rId4"/>
    <p:sldId id="264" r:id="rId5"/>
    <p:sldId id="259" r:id="rId6"/>
    <p:sldId id="260" r:id="rId7"/>
    <p:sldId id="265" r:id="rId8"/>
    <p:sldId id="261" r:id="rId9"/>
    <p:sldId id="266" r:id="rId10"/>
    <p:sldId id="267" r:id="rId11"/>
    <p:sldId id="268" r:id="rId12"/>
    <p:sldId id="262" r:id="rId13"/>
    <p:sldId id="269" r:id="rId14"/>
    <p:sldId id="263" r:id="rId15"/>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584200" rtl="0" fontAlgn="auto" latinLnBrk="0" hangingPunct="0">
      <a:lnSpc>
        <a:spcPct val="100000"/>
      </a:lnSpc>
      <a:spcBef>
        <a:spcPts val="2400"/>
      </a:spcBef>
      <a:spcAft>
        <a:spcPts val="0"/>
      </a:spcAft>
      <a:buClrTx/>
      <a:buSzTx/>
      <a:buFontTx/>
      <a:buNone/>
      <a:tabLst/>
      <a:defRPr kumimoji="0" sz="1600" b="0" i="0" u="none" strike="noStrike" cap="none" spc="0" normalizeH="0" baseline="0">
        <a:ln>
          <a:noFill/>
        </a:ln>
        <a:solidFill>
          <a:srgbClr val="222222"/>
        </a:solidFill>
        <a:effectLst/>
        <a:uFillTx/>
        <a:latin typeface="DIN Condensed"/>
        <a:ea typeface="DIN Condensed"/>
        <a:cs typeface="DIN Condensed"/>
        <a:sym typeface="DIN Condensed"/>
      </a:defRPr>
    </a:lvl1pPr>
    <a:lvl2pPr marL="0" marR="0" indent="0" algn="l" defTabSz="584200" rtl="0" fontAlgn="auto" latinLnBrk="0" hangingPunct="0">
      <a:lnSpc>
        <a:spcPct val="100000"/>
      </a:lnSpc>
      <a:spcBef>
        <a:spcPts val="2400"/>
      </a:spcBef>
      <a:spcAft>
        <a:spcPts val="0"/>
      </a:spcAft>
      <a:buClrTx/>
      <a:buSzTx/>
      <a:buFontTx/>
      <a:buNone/>
      <a:tabLst/>
      <a:defRPr kumimoji="0" sz="1600" b="0" i="0" u="none" strike="noStrike" cap="none" spc="0" normalizeH="0" baseline="0">
        <a:ln>
          <a:noFill/>
        </a:ln>
        <a:solidFill>
          <a:srgbClr val="222222"/>
        </a:solidFill>
        <a:effectLst/>
        <a:uFillTx/>
        <a:latin typeface="DIN Condensed"/>
        <a:ea typeface="DIN Condensed"/>
        <a:cs typeface="DIN Condensed"/>
        <a:sym typeface="DIN Condensed"/>
      </a:defRPr>
    </a:lvl2pPr>
    <a:lvl3pPr marL="0" marR="0" indent="0" algn="l" defTabSz="584200" rtl="0" fontAlgn="auto" latinLnBrk="0" hangingPunct="0">
      <a:lnSpc>
        <a:spcPct val="100000"/>
      </a:lnSpc>
      <a:spcBef>
        <a:spcPts val="2400"/>
      </a:spcBef>
      <a:spcAft>
        <a:spcPts val="0"/>
      </a:spcAft>
      <a:buClrTx/>
      <a:buSzTx/>
      <a:buFontTx/>
      <a:buNone/>
      <a:tabLst/>
      <a:defRPr kumimoji="0" sz="1600" b="0" i="0" u="none" strike="noStrike" cap="none" spc="0" normalizeH="0" baseline="0">
        <a:ln>
          <a:noFill/>
        </a:ln>
        <a:solidFill>
          <a:srgbClr val="222222"/>
        </a:solidFill>
        <a:effectLst/>
        <a:uFillTx/>
        <a:latin typeface="DIN Condensed"/>
        <a:ea typeface="DIN Condensed"/>
        <a:cs typeface="DIN Condensed"/>
        <a:sym typeface="DIN Condensed"/>
      </a:defRPr>
    </a:lvl3pPr>
    <a:lvl4pPr marL="0" marR="0" indent="0" algn="l" defTabSz="584200" rtl="0" fontAlgn="auto" latinLnBrk="0" hangingPunct="0">
      <a:lnSpc>
        <a:spcPct val="100000"/>
      </a:lnSpc>
      <a:spcBef>
        <a:spcPts val="2400"/>
      </a:spcBef>
      <a:spcAft>
        <a:spcPts val="0"/>
      </a:spcAft>
      <a:buClrTx/>
      <a:buSzTx/>
      <a:buFontTx/>
      <a:buNone/>
      <a:tabLst/>
      <a:defRPr kumimoji="0" sz="1600" b="0" i="0" u="none" strike="noStrike" cap="none" spc="0" normalizeH="0" baseline="0">
        <a:ln>
          <a:noFill/>
        </a:ln>
        <a:solidFill>
          <a:srgbClr val="222222"/>
        </a:solidFill>
        <a:effectLst/>
        <a:uFillTx/>
        <a:latin typeface="DIN Condensed"/>
        <a:ea typeface="DIN Condensed"/>
        <a:cs typeface="DIN Condensed"/>
        <a:sym typeface="DIN Condensed"/>
      </a:defRPr>
    </a:lvl4pPr>
    <a:lvl5pPr marL="0" marR="0" indent="0" algn="l" defTabSz="584200" rtl="0" fontAlgn="auto" latinLnBrk="0" hangingPunct="0">
      <a:lnSpc>
        <a:spcPct val="100000"/>
      </a:lnSpc>
      <a:spcBef>
        <a:spcPts val="2400"/>
      </a:spcBef>
      <a:spcAft>
        <a:spcPts val="0"/>
      </a:spcAft>
      <a:buClrTx/>
      <a:buSzTx/>
      <a:buFontTx/>
      <a:buNone/>
      <a:tabLst/>
      <a:defRPr kumimoji="0" sz="1600" b="0" i="0" u="none" strike="noStrike" cap="none" spc="0" normalizeH="0" baseline="0">
        <a:ln>
          <a:noFill/>
        </a:ln>
        <a:solidFill>
          <a:srgbClr val="222222"/>
        </a:solidFill>
        <a:effectLst/>
        <a:uFillTx/>
        <a:latin typeface="DIN Condensed"/>
        <a:ea typeface="DIN Condensed"/>
        <a:cs typeface="DIN Condensed"/>
        <a:sym typeface="DIN Condensed"/>
      </a:defRPr>
    </a:lvl5pPr>
    <a:lvl6pPr marL="0" marR="0" indent="0" algn="l" defTabSz="584200" rtl="0" fontAlgn="auto" latinLnBrk="0" hangingPunct="0">
      <a:lnSpc>
        <a:spcPct val="100000"/>
      </a:lnSpc>
      <a:spcBef>
        <a:spcPts val="2400"/>
      </a:spcBef>
      <a:spcAft>
        <a:spcPts val="0"/>
      </a:spcAft>
      <a:buClrTx/>
      <a:buSzTx/>
      <a:buFontTx/>
      <a:buNone/>
      <a:tabLst/>
      <a:defRPr kumimoji="0" sz="1600" b="0" i="0" u="none" strike="noStrike" cap="none" spc="0" normalizeH="0" baseline="0">
        <a:ln>
          <a:noFill/>
        </a:ln>
        <a:solidFill>
          <a:srgbClr val="222222"/>
        </a:solidFill>
        <a:effectLst/>
        <a:uFillTx/>
        <a:latin typeface="DIN Condensed"/>
        <a:ea typeface="DIN Condensed"/>
        <a:cs typeface="DIN Condensed"/>
        <a:sym typeface="DIN Condensed"/>
      </a:defRPr>
    </a:lvl6pPr>
    <a:lvl7pPr marL="0" marR="0" indent="0" algn="l" defTabSz="584200" rtl="0" fontAlgn="auto" latinLnBrk="0" hangingPunct="0">
      <a:lnSpc>
        <a:spcPct val="100000"/>
      </a:lnSpc>
      <a:spcBef>
        <a:spcPts val="2400"/>
      </a:spcBef>
      <a:spcAft>
        <a:spcPts val="0"/>
      </a:spcAft>
      <a:buClrTx/>
      <a:buSzTx/>
      <a:buFontTx/>
      <a:buNone/>
      <a:tabLst/>
      <a:defRPr kumimoji="0" sz="1600" b="0" i="0" u="none" strike="noStrike" cap="none" spc="0" normalizeH="0" baseline="0">
        <a:ln>
          <a:noFill/>
        </a:ln>
        <a:solidFill>
          <a:srgbClr val="222222"/>
        </a:solidFill>
        <a:effectLst/>
        <a:uFillTx/>
        <a:latin typeface="DIN Condensed"/>
        <a:ea typeface="DIN Condensed"/>
        <a:cs typeface="DIN Condensed"/>
        <a:sym typeface="DIN Condensed"/>
      </a:defRPr>
    </a:lvl7pPr>
    <a:lvl8pPr marL="0" marR="0" indent="0" algn="l" defTabSz="584200" rtl="0" fontAlgn="auto" latinLnBrk="0" hangingPunct="0">
      <a:lnSpc>
        <a:spcPct val="100000"/>
      </a:lnSpc>
      <a:spcBef>
        <a:spcPts val="2400"/>
      </a:spcBef>
      <a:spcAft>
        <a:spcPts val="0"/>
      </a:spcAft>
      <a:buClrTx/>
      <a:buSzTx/>
      <a:buFontTx/>
      <a:buNone/>
      <a:tabLst/>
      <a:defRPr kumimoji="0" sz="1600" b="0" i="0" u="none" strike="noStrike" cap="none" spc="0" normalizeH="0" baseline="0">
        <a:ln>
          <a:noFill/>
        </a:ln>
        <a:solidFill>
          <a:srgbClr val="222222"/>
        </a:solidFill>
        <a:effectLst/>
        <a:uFillTx/>
        <a:latin typeface="DIN Condensed"/>
        <a:ea typeface="DIN Condensed"/>
        <a:cs typeface="DIN Condensed"/>
        <a:sym typeface="DIN Condensed"/>
      </a:defRPr>
    </a:lvl8pPr>
    <a:lvl9pPr marL="0" marR="0" indent="0" algn="l" defTabSz="584200" rtl="0" fontAlgn="auto" latinLnBrk="0" hangingPunct="0">
      <a:lnSpc>
        <a:spcPct val="100000"/>
      </a:lnSpc>
      <a:spcBef>
        <a:spcPts val="2400"/>
      </a:spcBef>
      <a:spcAft>
        <a:spcPts val="0"/>
      </a:spcAft>
      <a:buClrTx/>
      <a:buSzTx/>
      <a:buFontTx/>
      <a:buNone/>
      <a:tabLst/>
      <a:defRPr kumimoji="0" sz="1600" b="0" i="0" u="none" strike="noStrike" cap="none" spc="0" normalizeH="0" baseline="0">
        <a:ln>
          <a:noFill/>
        </a:ln>
        <a:solidFill>
          <a:srgbClr val="222222"/>
        </a:solidFill>
        <a:effectLst/>
        <a:uFillTx/>
        <a:latin typeface="DIN Condensed"/>
        <a:ea typeface="DIN Condensed"/>
        <a:cs typeface="DIN Condensed"/>
        <a:sym typeface="DIN Condensed"/>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DIN Condensed"/>
          <a:ea typeface="DIN Condensed"/>
          <a:cs typeface="DIN Condensed"/>
        </a:font>
        <a:srgbClr val="222222"/>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CCE0F1"/>
          </a:solidFill>
        </a:fill>
      </a:tcStyle>
    </a:wholeTbl>
    <a:band2H>
      <a:tcTxStyle/>
      <a:tcStyle>
        <a:tcBdr/>
        <a:fill>
          <a:solidFill>
            <a:srgbClr val="E7F0F8"/>
          </a:solidFill>
        </a:fill>
      </a:tcStyle>
    </a:band2H>
    <a:firstCol>
      <a:tcTxStyle b="on" i="off">
        <a:font>
          <a:latin typeface="DIN Condensed"/>
          <a:ea typeface="DIN Condensed"/>
          <a:cs typeface="DIN Condense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1"/>
          </a:solidFill>
        </a:fill>
      </a:tcStyle>
    </a:firstCol>
    <a:lastRow>
      <a:tcTxStyle b="on" i="off">
        <a:font>
          <a:latin typeface="DIN Condensed"/>
          <a:ea typeface="DIN Condensed"/>
          <a:cs typeface="DIN Condensed"/>
        </a:font>
        <a:srgbClr val="838787"/>
      </a:tcTxStyle>
      <a:tcStyle>
        <a:tcBdr>
          <a:left>
            <a:ln w="12700" cap="flat">
              <a:solidFill>
                <a:srgbClr val="838787"/>
              </a:solidFill>
              <a:prstDash val="solid"/>
              <a:round/>
            </a:ln>
          </a:left>
          <a:right>
            <a:ln w="12700" cap="flat">
              <a:solidFill>
                <a:srgbClr val="838787"/>
              </a:solidFill>
              <a:prstDash val="solid"/>
              <a:round/>
            </a:ln>
          </a:right>
          <a:top>
            <a:ln w="381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1"/>
          </a:solidFill>
        </a:fill>
      </a:tcStyle>
    </a:lastRow>
    <a:firstRow>
      <a:tcTxStyle b="on" i="off">
        <a:font>
          <a:latin typeface="DIN Condensed"/>
          <a:ea typeface="DIN Condensed"/>
          <a:cs typeface="DIN Condense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381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1"/>
          </a:solidFill>
        </a:fill>
      </a:tcStyle>
    </a:firstRow>
  </a:tblStyle>
  <a:tblStyle styleId="{C7B018BB-80A7-4F77-B60F-C8B233D01FF8}" styleName="">
    <a:tblBg/>
    <a:wholeTbl>
      <a:tcTxStyle b="off" i="off">
        <a:font>
          <a:latin typeface="DIN Condensed"/>
          <a:ea typeface="DIN Condensed"/>
          <a:cs typeface="DIN Condensed"/>
        </a:font>
        <a:srgbClr val="222222"/>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D9E8D1"/>
          </a:solidFill>
        </a:fill>
      </a:tcStyle>
    </a:wholeTbl>
    <a:band2H>
      <a:tcTxStyle/>
      <a:tcStyle>
        <a:tcBdr/>
        <a:fill>
          <a:solidFill>
            <a:srgbClr val="EDF4E9"/>
          </a:solidFill>
        </a:fill>
      </a:tcStyle>
    </a:band2H>
    <a:firstCol>
      <a:tcTxStyle b="on" i="off">
        <a:font>
          <a:latin typeface="DIN Condensed"/>
          <a:ea typeface="DIN Condensed"/>
          <a:cs typeface="DIN Condense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3"/>
          </a:solidFill>
        </a:fill>
      </a:tcStyle>
    </a:firstCol>
    <a:lastRow>
      <a:tcTxStyle b="on" i="off">
        <a:font>
          <a:latin typeface="DIN Condensed"/>
          <a:ea typeface="DIN Condensed"/>
          <a:cs typeface="DIN Condensed"/>
        </a:font>
        <a:srgbClr val="838787"/>
      </a:tcTxStyle>
      <a:tcStyle>
        <a:tcBdr>
          <a:left>
            <a:ln w="12700" cap="flat">
              <a:solidFill>
                <a:srgbClr val="838787"/>
              </a:solidFill>
              <a:prstDash val="solid"/>
              <a:round/>
            </a:ln>
          </a:left>
          <a:right>
            <a:ln w="12700" cap="flat">
              <a:solidFill>
                <a:srgbClr val="838787"/>
              </a:solidFill>
              <a:prstDash val="solid"/>
              <a:round/>
            </a:ln>
          </a:right>
          <a:top>
            <a:ln w="381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3"/>
          </a:solidFill>
        </a:fill>
      </a:tcStyle>
    </a:lastRow>
    <a:firstRow>
      <a:tcTxStyle b="on" i="off">
        <a:font>
          <a:latin typeface="DIN Condensed"/>
          <a:ea typeface="DIN Condensed"/>
          <a:cs typeface="DIN Condense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381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3"/>
          </a:solidFill>
        </a:fill>
      </a:tcStyle>
    </a:firstRow>
  </a:tblStyle>
  <a:tblStyle styleId="{EEE7283C-3CF3-47DC-8721-378D4A62B228}" styleName="">
    <a:tblBg/>
    <a:wholeTbl>
      <a:tcTxStyle b="off" i="off">
        <a:font>
          <a:latin typeface="DIN Condensed"/>
          <a:ea typeface="DIN Condensed"/>
          <a:cs typeface="DIN Condensed"/>
        </a:font>
        <a:srgbClr val="222222"/>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EACBD1"/>
          </a:solidFill>
        </a:fill>
      </a:tcStyle>
    </a:wholeTbl>
    <a:band2H>
      <a:tcTxStyle/>
      <a:tcStyle>
        <a:tcBdr/>
        <a:fill>
          <a:solidFill>
            <a:srgbClr val="F5E7E9"/>
          </a:solidFill>
        </a:fill>
      </a:tcStyle>
    </a:band2H>
    <a:firstCol>
      <a:tcTxStyle b="on" i="off">
        <a:font>
          <a:latin typeface="DIN Condensed"/>
          <a:ea typeface="DIN Condensed"/>
          <a:cs typeface="DIN Condense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6"/>
          </a:solidFill>
        </a:fill>
      </a:tcStyle>
    </a:firstCol>
    <a:lastRow>
      <a:tcTxStyle b="on" i="off">
        <a:font>
          <a:latin typeface="DIN Condensed"/>
          <a:ea typeface="DIN Condensed"/>
          <a:cs typeface="DIN Condensed"/>
        </a:font>
        <a:srgbClr val="838787"/>
      </a:tcTxStyle>
      <a:tcStyle>
        <a:tcBdr>
          <a:left>
            <a:ln w="12700" cap="flat">
              <a:solidFill>
                <a:srgbClr val="838787"/>
              </a:solidFill>
              <a:prstDash val="solid"/>
              <a:round/>
            </a:ln>
          </a:left>
          <a:right>
            <a:ln w="12700" cap="flat">
              <a:solidFill>
                <a:srgbClr val="838787"/>
              </a:solidFill>
              <a:prstDash val="solid"/>
              <a:round/>
            </a:ln>
          </a:right>
          <a:top>
            <a:ln w="381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6"/>
          </a:solidFill>
        </a:fill>
      </a:tcStyle>
    </a:lastRow>
    <a:firstRow>
      <a:tcTxStyle b="on" i="off">
        <a:font>
          <a:latin typeface="DIN Condensed"/>
          <a:ea typeface="DIN Condensed"/>
          <a:cs typeface="DIN Condense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381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chemeClr val="accent6"/>
          </a:solidFill>
        </a:fill>
      </a:tcStyle>
    </a:firstRow>
  </a:tblStyle>
  <a:tblStyle styleId="{CF821DB8-F4EB-4A41-A1BA-3FCAFE7338EE}" styleName="">
    <a:tblBg/>
    <a:wholeTbl>
      <a:tcTxStyle b="off" i="off">
        <a:font>
          <a:latin typeface="DIN Condensed"/>
          <a:ea typeface="DIN Condensed"/>
          <a:cs typeface="DIN Condensed"/>
        </a:font>
        <a:srgbClr val="222222"/>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7E7"/>
          </a:solidFill>
        </a:fill>
      </a:tcStyle>
    </a:wholeTbl>
    <a:band2H>
      <a:tcTxStyle/>
      <a:tcStyle>
        <a:tcBdr/>
        <a:fill>
          <a:solidFill>
            <a:srgbClr val="838787"/>
          </a:solidFill>
        </a:fill>
      </a:tcStyle>
    </a:band2H>
    <a:firstCol>
      <a:tcTxStyle b="on" i="off">
        <a:font>
          <a:latin typeface="DIN Condensed"/>
          <a:ea typeface="DIN Condensed"/>
          <a:cs typeface="DIN Condensed"/>
        </a:font>
        <a:srgbClr val="838787"/>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DIN Condensed"/>
          <a:ea typeface="DIN Condensed"/>
          <a:cs typeface="DIN Condensed"/>
        </a:font>
        <a:srgbClr val="222222"/>
      </a:tcTxStyle>
      <a:tcStyle>
        <a:tcBdr>
          <a:left>
            <a:ln w="12700" cap="flat">
              <a:noFill/>
              <a:miter lim="400000"/>
            </a:ln>
          </a:left>
          <a:right>
            <a:ln w="12700" cap="flat">
              <a:noFill/>
              <a:miter lim="400000"/>
            </a:ln>
          </a:right>
          <a:top>
            <a:ln w="50800" cap="flat">
              <a:solidFill>
                <a:srgbClr val="222222"/>
              </a:solidFill>
              <a:prstDash val="solid"/>
              <a:round/>
            </a:ln>
          </a:top>
          <a:bottom>
            <a:ln w="25400" cap="flat">
              <a:solidFill>
                <a:srgbClr val="222222"/>
              </a:solidFill>
              <a:prstDash val="solid"/>
              <a:round/>
            </a:ln>
          </a:bottom>
          <a:insideH>
            <a:ln w="12700" cap="flat">
              <a:noFill/>
              <a:miter lim="400000"/>
            </a:ln>
          </a:insideH>
          <a:insideV>
            <a:ln w="12700" cap="flat">
              <a:noFill/>
              <a:miter lim="400000"/>
            </a:ln>
          </a:insideV>
        </a:tcBdr>
        <a:fill>
          <a:solidFill>
            <a:srgbClr val="838787"/>
          </a:solidFill>
        </a:fill>
      </a:tcStyle>
    </a:lastRow>
    <a:firstRow>
      <a:tcTxStyle b="on" i="off">
        <a:font>
          <a:latin typeface="DIN Condensed"/>
          <a:ea typeface="DIN Condensed"/>
          <a:cs typeface="DIN Condensed"/>
        </a:font>
        <a:srgbClr val="838787"/>
      </a:tcTxStyle>
      <a:tcStyle>
        <a:tcBdr>
          <a:left>
            <a:ln w="12700" cap="flat">
              <a:noFill/>
              <a:miter lim="400000"/>
            </a:ln>
          </a:left>
          <a:right>
            <a:ln w="12700" cap="flat">
              <a:noFill/>
              <a:miter lim="400000"/>
            </a:ln>
          </a:right>
          <a:top>
            <a:ln w="25400" cap="flat">
              <a:solidFill>
                <a:srgbClr val="222222"/>
              </a:solidFill>
              <a:prstDash val="solid"/>
              <a:round/>
            </a:ln>
          </a:top>
          <a:bottom>
            <a:ln w="25400" cap="flat">
              <a:solidFill>
                <a:srgbClr val="222222"/>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DIN Condensed"/>
          <a:ea typeface="DIN Condensed"/>
          <a:cs typeface="DIN Condensed"/>
        </a:font>
        <a:srgbClr val="222222"/>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CBCBCB"/>
          </a:solidFill>
        </a:fill>
      </a:tcStyle>
    </a:wholeTbl>
    <a:band2H>
      <a:tcTxStyle/>
      <a:tcStyle>
        <a:tcBdr/>
        <a:fill>
          <a:solidFill>
            <a:srgbClr val="E7E7E7"/>
          </a:solidFill>
        </a:fill>
      </a:tcStyle>
    </a:band2H>
    <a:firstCol>
      <a:tcTxStyle b="on" i="off">
        <a:font>
          <a:latin typeface="DIN Condensed"/>
          <a:ea typeface="DIN Condensed"/>
          <a:cs typeface="DIN Condense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222222"/>
          </a:solidFill>
        </a:fill>
      </a:tcStyle>
    </a:firstCol>
    <a:lastRow>
      <a:tcTxStyle b="on" i="off">
        <a:font>
          <a:latin typeface="DIN Condensed"/>
          <a:ea typeface="DIN Condensed"/>
          <a:cs typeface="DIN Condensed"/>
        </a:font>
        <a:srgbClr val="838787"/>
      </a:tcTxStyle>
      <a:tcStyle>
        <a:tcBdr>
          <a:left>
            <a:ln w="12700" cap="flat">
              <a:solidFill>
                <a:srgbClr val="838787"/>
              </a:solidFill>
              <a:prstDash val="solid"/>
              <a:round/>
            </a:ln>
          </a:left>
          <a:right>
            <a:ln w="12700" cap="flat">
              <a:solidFill>
                <a:srgbClr val="838787"/>
              </a:solidFill>
              <a:prstDash val="solid"/>
              <a:round/>
            </a:ln>
          </a:right>
          <a:top>
            <a:ln w="381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222222"/>
          </a:solidFill>
        </a:fill>
      </a:tcStyle>
    </a:lastRow>
    <a:firstRow>
      <a:tcTxStyle b="on" i="off">
        <a:font>
          <a:latin typeface="DIN Condensed"/>
          <a:ea typeface="DIN Condensed"/>
          <a:cs typeface="DIN Condense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381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222222"/>
          </a:solidFill>
        </a:fill>
      </a:tcStyle>
    </a:firstRow>
  </a:tblStyle>
  <a:tblStyle styleId="{2708684C-4D16-4618-839F-0558EEFCDFE6}" styleName="">
    <a:tblBg/>
    <a:wholeTbl>
      <a:tcTxStyle b="off" i="off">
        <a:font>
          <a:latin typeface="DIN Condensed"/>
          <a:ea typeface="DIN Condensed"/>
          <a:cs typeface="DIN Condense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838787">
              <a:alpha val="20000"/>
            </a:srgbClr>
          </a:solidFill>
        </a:fill>
      </a:tcStyle>
    </a:wholeTbl>
    <a:band2H>
      <a:tcTxStyle/>
      <a:tcStyle>
        <a:tcBdr/>
        <a:fill>
          <a:solidFill>
            <a:srgbClr val="FFFFFF"/>
          </a:solidFill>
        </a:fill>
      </a:tcStyle>
    </a:band2H>
    <a:firstCol>
      <a:tcTxStyle b="on" i="off">
        <a:font>
          <a:latin typeface="DIN Condensed"/>
          <a:ea typeface="DIN Condensed"/>
          <a:cs typeface="DIN Condense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solidFill>
            <a:srgbClr val="838787">
              <a:alpha val="20000"/>
            </a:srgbClr>
          </a:solidFill>
        </a:fill>
      </a:tcStyle>
    </a:firstCol>
    <a:lastRow>
      <a:tcTxStyle b="on" i="off">
        <a:font>
          <a:latin typeface="DIN Condensed"/>
          <a:ea typeface="DIN Condensed"/>
          <a:cs typeface="DIN Condensed"/>
        </a:font>
        <a:srgbClr val="838787"/>
      </a:tcTxStyle>
      <a:tcStyle>
        <a:tcBdr>
          <a:left>
            <a:ln w="12700" cap="flat">
              <a:solidFill>
                <a:srgbClr val="838787"/>
              </a:solidFill>
              <a:prstDash val="solid"/>
              <a:round/>
            </a:ln>
          </a:left>
          <a:right>
            <a:ln w="12700" cap="flat">
              <a:solidFill>
                <a:srgbClr val="838787"/>
              </a:solidFill>
              <a:prstDash val="solid"/>
              <a:round/>
            </a:ln>
          </a:right>
          <a:top>
            <a:ln w="50800" cap="flat">
              <a:solidFill>
                <a:srgbClr val="838787"/>
              </a:solidFill>
              <a:prstDash val="solid"/>
              <a:round/>
            </a:ln>
          </a:top>
          <a:bottom>
            <a:ln w="127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noFill/>
        </a:fill>
      </a:tcStyle>
    </a:lastRow>
    <a:firstRow>
      <a:tcTxStyle b="on" i="off">
        <a:font>
          <a:latin typeface="DIN Condensed"/>
          <a:ea typeface="DIN Condensed"/>
          <a:cs typeface="DIN Condensed"/>
        </a:font>
        <a:srgbClr val="838787"/>
      </a:tcTxStyle>
      <a:tcStyle>
        <a:tcBdr>
          <a:left>
            <a:ln w="12700" cap="flat">
              <a:solidFill>
                <a:srgbClr val="838787"/>
              </a:solidFill>
              <a:prstDash val="solid"/>
              <a:round/>
            </a:ln>
          </a:left>
          <a:right>
            <a:ln w="12700" cap="flat">
              <a:solidFill>
                <a:srgbClr val="838787"/>
              </a:solidFill>
              <a:prstDash val="solid"/>
              <a:round/>
            </a:ln>
          </a:right>
          <a:top>
            <a:ln w="12700" cap="flat">
              <a:solidFill>
                <a:srgbClr val="838787"/>
              </a:solidFill>
              <a:prstDash val="solid"/>
              <a:round/>
            </a:ln>
          </a:top>
          <a:bottom>
            <a:ln w="25400" cap="flat">
              <a:solidFill>
                <a:srgbClr val="838787"/>
              </a:solidFill>
              <a:prstDash val="solid"/>
              <a:round/>
            </a:ln>
          </a:bottom>
          <a:insideH>
            <a:ln w="12700" cap="flat">
              <a:solidFill>
                <a:srgbClr val="838787"/>
              </a:solidFill>
              <a:prstDash val="solid"/>
              <a:round/>
            </a:ln>
          </a:insideH>
          <a:insideV>
            <a:ln w="12700" cap="flat">
              <a:solidFill>
                <a:srgbClr val="838787"/>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08"/>
  </p:normalViewPr>
  <p:slideViewPr>
    <p:cSldViewPr snapToGrid="0" snapToObjects="1">
      <p:cViewPr varScale="1">
        <p:scale>
          <a:sx n="59" d="100"/>
          <a:sy n="59" d="100"/>
        </p:scale>
        <p:origin x="61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9" name="Shape 179"/>
          <p:cNvSpPr>
            <a:spLocks noGrp="1" noRot="1" noChangeAspect="1"/>
          </p:cNvSpPr>
          <p:nvPr>
            <p:ph type="sldImg"/>
          </p:nvPr>
        </p:nvSpPr>
        <p:spPr>
          <a:xfrm>
            <a:off x="1143000" y="685800"/>
            <a:ext cx="4572000" cy="3429000"/>
          </a:xfrm>
          <a:prstGeom prst="rect">
            <a:avLst/>
          </a:prstGeom>
        </p:spPr>
        <p:txBody>
          <a:bodyPr/>
          <a:lstStyle/>
          <a:p>
            <a:endParaRPr/>
          </a:p>
        </p:txBody>
      </p:sp>
      <p:sp>
        <p:nvSpPr>
          <p:cNvPr id="180" name="Shape 18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ítulo y subtítulo">
    <p:spTree>
      <p:nvGrpSpPr>
        <p:cNvPr id="1" name=""/>
        <p:cNvGrpSpPr/>
        <p:nvPr/>
      </p:nvGrpSpPr>
      <p:grpSpPr>
        <a:xfrm>
          <a:off x="0" y="0"/>
          <a:ext cx="0" cy="0"/>
          <a:chOff x="0" y="0"/>
          <a:chExt cx="0" cy="0"/>
        </a:xfrm>
      </p:grpSpPr>
      <p:sp>
        <p:nvSpPr>
          <p:cNvPr id="12" name="Línea"/>
          <p:cNvSpPr/>
          <p:nvPr/>
        </p:nvSpPr>
        <p:spPr>
          <a:xfrm flipV="1">
            <a:off x="3073398" y="5587853"/>
            <a:ext cx="6858004" cy="149"/>
          </a:xfrm>
          <a:prstGeom prst="line">
            <a:avLst/>
          </a:prstGeom>
          <a:ln w="12700">
            <a:solidFill>
              <a:srgbClr val="A6AAA9"/>
            </a:solidFill>
            <a:miter lim="400000"/>
          </a:ln>
        </p:spPr>
        <p:txBody>
          <a:bodyPr lIns="45718" tIns="45718" rIns="45718" bIns="45718"/>
          <a:lstStyle/>
          <a:p>
            <a:pPr>
              <a:defRPr>
                <a:solidFill>
                  <a:srgbClr val="838787"/>
                </a:solidFill>
              </a:defRPr>
            </a:pPr>
            <a:endParaRPr/>
          </a:p>
        </p:txBody>
      </p:sp>
      <p:sp>
        <p:nvSpPr>
          <p:cNvPr id="13" name="Texto del título"/>
          <p:cNvSpPr>
            <a:spLocks noGrp="1"/>
          </p:cNvSpPr>
          <p:nvPr>
            <p:ph type="title"/>
          </p:nvPr>
        </p:nvSpPr>
        <p:spPr>
          <a:xfrm>
            <a:off x="3073399" y="5748337"/>
            <a:ext cx="6858003" cy="1521621"/>
          </a:xfrm>
          <a:prstGeom prst="rect">
            <a:avLst/>
          </a:prstGeom>
        </p:spPr>
        <p:txBody>
          <a:bodyPr lIns="28575" tIns="28575" rIns="28575" bIns="28575"/>
          <a:lstStyle>
            <a:lvl1pPr>
              <a:spcBef>
                <a:spcPts val="0"/>
              </a:spcBef>
              <a:defRPr sz="16600"/>
            </a:lvl1pPr>
          </a:lstStyle>
          <a:p>
            <a:r>
              <a:t>Texto del título</a:t>
            </a:r>
          </a:p>
        </p:txBody>
      </p:sp>
      <p:sp>
        <p:nvSpPr>
          <p:cNvPr id="14" name="Nivel de texto 1…"/>
          <p:cNvSpPr>
            <a:spLocks noGrp="1"/>
          </p:cNvSpPr>
          <p:nvPr>
            <p:ph type="body" sz="quarter" idx="1"/>
          </p:nvPr>
        </p:nvSpPr>
        <p:spPr>
          <a:xfrm>
            <a:off x="3073399" y="4533898"/>
            <a:ext cx="6858003" cy="1014415"/>
          </a:xfrm>
          <a:prstGeom prst="rect">
            <a:avLst/>
          </a:prstGeom>
        </p:spPr>
        <p:txBody>
          <a:bodyPr lIns="28575" tIns="28575" rIns="28575" bIns="28575" anchor="b"/>
          <a:lstStyle>
            <a:lvl1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1pPr>
            <a:lvl2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2pPr>
            <a:lvl3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3pPr>
            <a:lvl4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4pPr>
            <a:lvl5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5pPr>
          </a:lstStyle>
          <a:p>
            <a:r>
              <a:t>Nivel de texto 1</a:t>
            </a:r>
          </a:p>
          <a:p>
            <a:pPr lvl="1"/>
            <a:r>
              <a:t>Nivel de texto 2</a:t>
            </a:r>
          </a:p>
          <a:p>
            <a:pPr lvl="2"/>
            <a:r>
              <a:t>Nivel de texto 3</a:t>
            </a:r>
          </a:p>
          <a:p>
            <a:pPr lvl="3"/>
            <a:r>
              <a:t>Nivel de texto 4</a:t>
            </a:r>
          </a:p>
          <a:p>
            <a:pPr lvl="4"/>
            <a:r>
              <a:t>Nivel de texto 5</a:t>
            </a:r>
          </a:p>
        </p:txBody>
      </p:sp>
      <p:sp>
        <p:nvSpPr>
          <p:cNvPr id="15" name="Número de diapositiva"/>
          <p:cNvSpPr>
            <a:spLocks noGrp="1"/>
          </p:cNvSpPr>
          <p:nvPr>
            <p:ph type="sldNum" sz="quarter" idx="2"/>
          </p:nvPr>
        </p:nvSpPr>
        <p:spPr>
          <a:xfrm>
            <a:off x="9619372" y="2376486"/>
            <a:ext cx="313681" cy="361951"/>
          </a:xfrm>
          <a:prstGeom prst="rect">
            <a:avLst/>
          </a:prstGeom>
        </p:spPr>
        <p:txBody>
          <a:bodyPr lIns="28575" tIns="28575" rIns="28575" bIns="28575"/>
          <a:lstStyle>
            <a:lvl1pPr>
              <a:defRPr sz="2000"/>
            </a:lvl1pPr>
          </a:lstStyle>
          <a:p>
            <a:fld id="{86CB4B4D-7CA3-9044-876B-883B54F8677D}" type="slidenum">
              <a:t>‹Nº›</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3 fotos">
    <p:spTree>
      <p:nvGrpSpPr>
        <p:cNvPr id="1" name=""/>
        <p:cNvGrpSpPr/>
        <p:nvPr/>
      </p:nvGrpSpPr>
      <p:grpSpPr>
        <a:xfrm>
          <a:off x="0" y="0"/>
          <a:ext cx="0" cy="0"/>
          <a:chOff x="0" y="0"/>
          <a:chExt cx="0" cy="0"/>
        </a:xfrm>
      </p:grpSpPr>
      <p:sp>
        <p:nvSpPr>
          <p:cNvPr id="116" name="Imagen"/>
          <p:cNvSpPr>
            <a:spLocks noGrp="1"/>
          </p:cNvSpPr>
          <p:nvPr>
            <p:ph type="pic" sz="quarter" idx="13"/>
          </p:nvPr>
        </p:nvSpPr>
        <p:spPr>
          <a:xfrm>
            <a:off x="6502824" y="2133599"/>
            <a:ext cx="3657602" cy="2736059"/>
          </a:xfrm>
          <a:prstGeom prst="rect">
            <a:avLst/>
          </a:prstGeom>
        </p:spPr>
        <p:txBody>
          <a:bodyPr lIns="91439" tIns="45719" rIns="91439" bIns="45719">
            <a:noAutofit/>
          </a:bodyPr>
          <a:lstStyle/>
          <a:p>
            <a:endParaRPr/>
          </a:p>
        </p:txBody>
      </p:sp>
      <p:sp>
        <p:nvSpPr>
          <p:cNvPr id="117" name="Imagen"/>
          <p:cNvSpPr>
            <a:spLocks noGrp="1"/>
          </p:cNvSpPr>
          <p:nvPr>
            <p:ph type="pic" sz="quarter" idx="14"/>
          </p:nvPr>
        </p:nvSpPr>
        <p:spPr>
          <a:xfrm>
            <a:off x="6502400" y="4891087"/>
            <a:ext cx="3657602" cy="2736059"/>
          </a:xfrm>
          <a:prstGeom prst="rect">
            <a:avLst/>
          </a:prstGeom>
        </p:spPr>
        <p:txBody>
          <a:bodyPr lIns="91439" tIns="45719" rIns="91439" bIns="45719">
            <a:noAutofit/>
          </a:bodyPr>
          <a:lstStyle/>
          <a:p>
            <a:endParaRPr/>
          </a:p>
        </p:txBody>
      </p:sp>
      <p:sp>
        <p:nvSpPr>
          <p:cNvPr id="118" name="Imagen"/>
          <p:cNvSpPr>
            <a:spLocks noGrp="1"/>
          </p:cNvSpPr>
          <p:nvPr>
            <p:ph type="pic" sz="quarter" idx="15"/>
          </p:nvPr>
        </p:nvSpPr>
        <p:spPr>
          <a:xfrm>
            <a:off x="2844799" y="2133599"/>
            <a:ext cx="3638552" cy="5486402"/>
          </a:xfrm>
          <a:prstGeom prst="rect">
            <a:avLst/>
          </a:prstGeom>
        </p:spPr>
        <p:txBody>
          <a:bodyPr lIns="91439" tIns="45719" rIns="91439" bIns="45719">
            <a:noAutofit/>
          </a:bodyPr>
          <a:lstStyle/>
          <a:p>
            <a:endParaRPr/>
          </a:p>
        </p:txBody>
      </p:sp>
      <p:sp>
        <p:nvSpPr>
          <p:cNvPr id="119" name="Número de diapositiva"/>
          <p:cNvSpPr>
            <a:spLocks noGrp="1"/>
          </p:cNvSpPr>
          <p:nvPr>
            <p:ph type="sldNum" sz="quarter" idx="2"/>
          </p:nvPr>
        </p:nvSpPr>
        <p:spPr>
          <a:xfrm>
            <a:off x="9614975" y="2376486"/>
            <a:ext cx="313681" cy="361951"/>
          </a:xfrm>
          <a:prstGeom prst="rect">
            <a:avLst/>
          </a:prstGeom>
        </p:spPr>
        <p:txBody>
          <a:bodyPr lIns="28575" tIns="28575" rIns="28575" bIns="28575"/>
          <a:lstStyle>
            <a:lvl1pPr>
              <a:defRPr sz="2000"/>
            </a:lvl1pPr>
          </a:lstStyle>
          <a:p>
            <a:fld id="{86CB4B4D-7CA3-9044-876B-883B54F8677D}" type="slidenum">
              <a:t>‹Nº›</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Cita">
    <p:spTree>
      <p:nvGrpSpPr>
        <p:cNvPr id="1" name=""/>
        <p:cNvGrpSpPr/>
        <p:nvPr/>
      </p:nvGrpSpPr>
      <p:grpSpPr>
        <a:xfrm>
          <a:off x="0" y="0"/>
          <a:ext cx="0" cy="0"/>
          <a:chOff x="0" y="0"/>
          <a:chExt cx="0" cy="0"/>
        </a:xfrm>
      </p:grpSpPr>
      <p:sp>
        <p:nvSpPr>
          <p:cNvPr id="126" name="Línea"/>
          <p:cNvSpPr/>
          <p:nvPr/>
        </p:nvSpPr>
        <p:spPr>
          <a:xfrm flipV="1">
            <a:off x="3073398" y="2692251"/>
            <a:ext cx="6858004" cy="150"/>
          </a:xfrm>
          <a:prstGeom prst="line">
            <a:avLst/>
          </a:prstGeom>
          <a:ln w="3175">
            <a:solidFill>
              <a:srgbClr val="A6AAA9"/>
            </a:solidFill>
            <a:miter lim="400000"/>
          </a:ln>
        </p:spPr>
        <p:txBody>
          <a:bodyPr lIns="45718" tIns="45718" rIns="45718" bIns="45718"/>
          <a:lstStyle/>
          <a:p>
            <a:pPr>
              <a:defRPr>
                <a:solidFill>
                  <a:srgbClr val="838787"/>
                </a:solidFill>
              </a:defRPr>
            </a:pPr>
            <a:endParaRPr/>
          </a:p>
        </p:txBody>
      </p:sp>
      <p:sp>
        <p:nvSpPr>
          <p:cNvPr id="127" name="Figura"/>
          <p:cNvSpPr/>
          <p:nvPr/>
        </p:nvSpPr>
        <p:spPr>
          <a:xfrm>
            <a:off x="3109117" y="3462337"/>
            <a:ext cx="6786564" cy="2941242"/>
          </a:xfrm>
          <a:custGeom>
            <a:avLst/>
            <a:gdLst/>
            <a:ahLst/>
            <a:cxnLst>
              <a:cxn ang="0">
                <a:pos x="wd2" y="hd2"/>
              </a:cxn>
              <a:cxn ang="5400000">
                <a:pos x="wd2" y="hd2"/>
              </a:cxn>
              <a:cxn ang="10800000">
                <a:pos x="wd2" y="hd2"/>
              </a:cxn>
              <a:cxn ang="16200000">
                <a:pos x="wd2" y="hd2"/>
              </a:cxn>
            </a:cxnLst>
            <a:rect l="0" t="0" r="r" b="b"/>
            <a:pathLst>
              <a:path w="21600" h="21600" extrusionOk="0">
                <a:moveTo>
                  <a:pt x="224" y="0"/>
                </a:moveTo>
                <a:cubicBezTo>
                  <a:pt x="100" y="0"/>
                  <a:pt x="0" y="231"/>
                  <a:pt x="0" y="516"/>
                </a:cubicBezTo>
                <a:lnTo>
                  <a:pt x="0" y="18790"/>
                </a:lnTo>
                <a:cubicBezTo>
                  <a:pt x="0" y="19075"/>
                  <a:pt x="100" y="19306"/>
                  <a:pt x="224" y="19306"/>
                </a:cubicBezTo>
                <a:lnTo>
                  <a:pt x="17228" y="19306"/>
                </a:lnTo>
                <a:lnTo>
                  <a:pt x="17850" y="21600"/>
                </a:lnTo>
                <a:lnTo>
                  <a:pt x="18471" y="19306"/>
                </a:lnTo>
                <a:lnTo>
                  <a:pt x="21376" y="19306"/>
                </a:lnTo>
                <a:cubicBezTo>
                  <a:pt x="21500" y="19306"/>
                  <a:pt x="21600" y="19075"/>
                  <a:pt x="21600" y="18790"/>
                </a:cubicBezTo>
                <a:lnTo>
                  <a:pt x="21600" y="516"/>
                </a:lnTo>
                <a:cubicBezTo>
                  <a:pt x="21600" y="231"/>
                  <a:pt x="21500" y="0"/>
                  <a:pt x="21376" y="0"/>
                </a:cubicBezTo>
                <a:lnTo>
                  <a:pt x="224" y="0"/>
                </a:lnTo>
                <a:close/>
              </a:path>
            </a:pathLst>
          </a:custGeom>
          <a:solidFill>
            <a:schemeClr val="accent1"/>
          </a:solidFill>
          <a:ln w="12700">
            <a:miter lim="400000"/>
          </a:ln>
        </p:spPr>
        <p:txBody>
          <a:bodyPr lIns="28575" tIns="28575" rIns="28575" bIns="28575" anchor="ctr"/>
          <a:lstStyle/>
          <a:p>
            <a:pPr algn="ctr">
              <a:lnSpc>
                <a:spcPct val="80000"/>
              </a:lnSpc>
              <a:spcBef>
                <a:spcPts val="0"/>
              </a:spcBef>
              <a:defRPr sz="2400" cap="all">
                <a:solidFill>
                  <a:srgbClr val="FFFFFF"/>
                </a:solidFill>
              </a:defRPr>
            </a:pPr>
            <a:endParaRPr/>
          </a:p>
        </p:txBody>
      </p:sp>
      <p:sp>
        <p:nvSpPr>
          <p:cNvPr id="128" name="Nivel de texto 1…"/>
          <p:cNvSpPr>
            <a:spLocks noGrp="1"/>
          </p:cNvSpPr>
          <p:nvPr>
            <p:ph type="body" sz="quarter" idx="1"/>
          </p:nvPr>
        </p:nvSpPr>
        <p:spPr>
          <a:xfrm>
            <a:off x="3344862" y="3769517"/>
            <a:ext cx="6315077" cy="2343156"/>
          </a:xfrm>
          <a:prstGeom prst="rect">
            <a:avLst/>
          </a:prstGeom>
        </p:spPr>
        <p:txBody>
          <a:bodyPr lIns="28575" tIns="28575" rIns="28575" bIns="28575"/>
          <a:lstStyle>
            <a:lvl1pPr marL="0" indent="0">
              <a:lnSpc>
                <a:spcPct val="80000"/>
              </a:lnSpc>
              <a:spcBef>
                <a:spcPts val="0"/>
              </a:spcBef>
              <a:buClrTx/>
              <a:buSzTx/>
              <a:buFontTx/>
              <a:buNone/>
              <a:defRPr sz="9000" cap="all">
                <a:solidFill>
                  <a:srgbClr val="FFFFFF"/>
                </a:solidFill>
                <a:latin typeface="DIN Condensed"/>
                <a:ea typeface="DIN Condensed"/>
                <a:cs typeface="DIN Condensed"/>
                <a:sym typeface="DIN Condensed"/>
              </a:defRPr>
            </a:lvl1pPr>
            <a:lvl2pPr marL="0" indent="0">
              <a:lnSpc>
                <a:spcPct val="80000"/>
              </a:lnSpc>
              <a:spcBef>
                <a:spcPts val="0"/>
              </a:spcBef>
              <a:buClrTx/>
              <a:buSzTx/>
              <a:buFontTx/>
              <a:buNone/>
              <a:defRPr sz="9000" cap="all">
                <a:solidFill>
                  <a:srgbClr val="FFFFFF"/>
                </a:solidFill>
                <a:latin typeface="DIN Condensed"/>
                <a:ea typeface="DIN Condensed"/>
                <a:cs typeface="DIN Condensed"/>
                <a:sym typeface="DIN Condensed"/>
              </a:defRPr>
            </a:lvl2pPr>
            <a:lvl3pPr marL="0" indent="0">
              <a:lnSpc>
                <a:spcPct val="80000"/>
              </a:lnSpc>
              <a:spcBef>
                <a:spcPts val="0"/>
              </a:spcBef>
              <a:buClrTx/>
              <a:buSzTx/>
              <a:buFontTx/>
              <a:buNone/>
              <a:defRPr sz="9000" cap="all">
                <a:solidFill>
                  <a:srgbClr val="FFFFFF"/>
                </a:solidFill>
                <a:latin typeface="DIN Condensed"/>
                <a:ea typeface="DIN Condensed"/>
                <a:cs typeface="DIN Condensed"/>
                <a:sym typeface="DIN Condensed"/>
              </a:defRPr>
            </a:lvl3pPr>
            <a:lvl4pPr marL="0" indent="0">
              <a:lnSpc>
                <a:spcPct val="80000"/>
              </a:lnSpc>
              <a:spcBef>
                <a:spcPts val="0"/>
              </a:spcBef>
              <a:buClrTx/>
              <a:buSzTx/>
              <a:buFontTx/>
              <a:buNone/>
              <a:defRPr sz="9000" cap="all">
                <a:solidFill>
                  <a:srgbClr val="FFFFFF"/>
                </a:solidFill>
                <a:latin typeface="DIN Condensed"/>
                <a:ea typeface="DIN Condensed"/>
                <a:cs typeface="DIN Condensed"/>
                <a:sym typeface="DIN Condensed"/>
              </a:defRPr>
            </a:lvl4pPr>
            <a:lvl5pPr marL="0" indent="0">
              <a:lnSpc>
                <a:spcPct val="80000"/>
              </a:lnSpc>
              <a:spcBef>
                <a:spcPts val="0"/>
              </a:spcBef>
              <a:buClrTx/>
              <a:buSzTx/>
              <a:buFontTx/>
              <a:buNone/>
              <a:defRPr sz="9000" cap="all">
                <a:solidFill>
                  <a:srgbClr val="FFFFFF"/>
                </a:solidFill>
                <a:latin typeface="DIN Condensed"/>
                <a:ea typeface="DIN Condensed"/>
                <a:cs typeface="DIN Condensed"/>
                <a:sym typeface="DIN Condensed"/>
              </a:defRPr>
            </a:lvl5pPr>
          </a:lstStyle>
          <a:p>
            <a:r>
              <a:t>Nivel de texto 1</a:t>
            </a:r>
          </a:p>
          <a:p>
            <a:pPr lvl="1"/>
            <a:r>
              <a:t>Nivel de texto 2</a:t>
            </a:r>
          </a:p>
          <a:p>
            <a:pPr lvl="2"/>
            <a:r>
              <a:t>Nivel de texto 3</a:t>
            </a:r>
          </a:p>
          <a:p>
            <a:pPr lvl="3"/>
            <a:r>
              <a:t>Nivel de texto 4</a:t>
            </a:r>
          </a:p>
          <a:p>
            <a:pPr lvl="4"/>
            <a:r>
              <a:t>Nivel de texto 5</a:t>
            </a:r>
          </a:p>
        </p:txBody>
      </p:sp>
      <p:sp>
        <p:nvSpPr>
          <p:cNvPr id="129" name="Rectángulo"/>
          <p:cNvSpPr>
            <a:spLocks noGrp="1"/>
          </p:cNvSpPr>
          <p:nvPr>
            <p:ph type="body" sz="quarter" idx="13"/>
          </p:nvPr>
        </p:nvSpPr>
        <p:spPr>
          <a:xfrm>
            <a:off x="3073398" y="6515100"/>
            <a:ext cx="6858004" cy="765813"/>
          </a:xfrm>
          <a:prstGeom prst="rect">
            <a:avLst/>
          </a:prstGeom>
        </p:spPr>
        <p:txBody>
          <a:bodyPr lIns="28575" tIns="28575" rIns="28575" bIns="28575"/>
          <a:lstStyle/>
          <a:p>
            <a:pPr marL="0" indent="0" algn="r" defTabSz="578358">
              <a:lnSpc>
                <a:spcPct val="80000"/>
              </a:lnSpc>
              <a:spcBef>
                <a:spcPts val="0"/>
              </a:spcBef>
              <a:buClrTx/>
              <a:buSzTx/>
              <a:buFontTx/>
              <a:buNone/>
              <a:defRPr sz="5544">
                <a:latin typeface="DIN Condensed"/>
                <a:ea typeface="DIN Condensed"/>
                <a:cs typeface="DIN Condensed"/>
                <a:sym typeface="DIN Condensed"/>
              </a:defRPr>
            </a:pPr>
            <a:endParaRPr/>
          </a:p>
        </p:txBody>
      </p:sp>
      <p:sp>
        <p:nvSpPr>
          <p:cNvPr id="130" name="Rectángulo"/>
          <p:cNvSpPr>
            <a:spLocks noGrp="1"/>
          </p:cNvSpPr>
          <p:nvPr>
            <p:ph type="body" sz="quarter" idx="14"/>
          </p:nvPr>
        </p:nvSpPr>
        <p:spPr>
          <a:xfrm>
            <a:off x="3073399" y="2285999"/>
            <a:ext cx="6286502" cy="361952"/>
          </a:xfrm>
          <a:prstGeom prst="rect">
            <a:avLst/>
          </a:prstGeom>
        </p:spPr>
        <p:txBody>
          <a:bodyPr lIns="28575" tIns="28575" rIns="28575" bIns="28575" anchor="b"/>
          <a:lstStyle/>
          <a:p>
            <a:pPr marL="0" indent="0" defTabSz="457200">
              <a:lnSpc>
                <a:spcPct val="80000"/>
              </a:lnSpc>
              <a:spcBef>
                <a:spcPts val="0"/>
              </a:spcBef>
              <a:buClrTx/>
              <a:buSzTx/>
              <a:buFontTx/>
              <a:buNone/>
              <a:defRPr sz="2000" cap="all" spc="100">
                <a:latin typeface="DIN Alternate"/>
                <a:ea typeface="DIN Alternate"/>
                <a:cs typeface="DIN Alternate"/>
                <a:sym typeface="DIN Alternate"/>
              </a:defRPr>
            </a:pPr>
            <a:endParaRPr/>
          </a:p>
        </p:txBody>
      </p:sp>
      <p:sp>
        <p:nvSpPr>
          <p:cNvPr id="131" name="Número de diapositiva"/>
          <p:cNvSpPr>
            <a:spLocks noGrp="1"/>
          </p:cNvSpPr>
          <p:nvPr>
            <p:ph type="sldNum" sz="quarter" idx="2"/>
          </p:nvPr>
        </p:nvSpPr>
        <p:spPr>
          <a:xfrm>
            <a:off x="9614975" y="2376486"/>
            <a:ext cx="313681" cy="361951"/>
          </a:xfrm>
          <a:prstGeom prst="rect">
            <a:avLst/>
          </a:prstGeom>
        </p:spPr>
        <p:txBody>
          <a:bodyPr lIns="28575" tIns="28575" rIns="28575" bIns="28575"/>
          <a:lstStyle>
            <a:lvl1pPr>
              <a:defRPr sz="2000"/>
            </a:lvl1pPr>
          </a:lstStyle>
          <a:p>
            <a:fld id="{86CB4B4D-7CA3-9044-876B-883B54F8677D}" type="slidenum">
              <a:t>‹Nº›</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Cita alt.">
    <p:bg>
      <p:bgPr>
        <a:solidFill>
          <a:schemeClr val="accent1"/>
        </a:solidFill>
        <a:effectLst/>
      </p:bgPr>
    </p:bg>
    <p:spTree>
      <p:nvGrpSpPr>
        <p:cNvPr id="1" name=""/>
        <p:cNvGrpSpPr/>
        <p:nvPr/>
      </p:nvGrpSpPr>
      <p:grpSpPr>
        <a:xfrm>
          <a:off x="0" y="0"/>
          <a:ext cx="0" cy="0"/>
          <a:chOff x="0" y="0"/>
          <a:chExt cx="0" cy="0"/>
        </a:xfrm>
      </p:grpSpPr>
      <p:sp>
        <p:nvSpPr>
          <p:cNvPr id="138" name="Nivel de texto 1…"/>
          <p:cNvSpPr>
            <a:spLocks noGrp="1"/>
          </p:cNvSpPr>
          <p:nvPr>
            <p:ph type="body" sz="quarter" idx="1"/>
          </p:nvPr>
        </p:nvSpPr>
        <p:spPr>
          <a:xfrm>
            <a:off x="6159498" y="3619498"/>
            <a:ext cx="3771903" cy="3486154"/>
          </a:xfrm>
          <a:prstGeom prst="rect">
            <a:avLst/>
          </a:prstGeom>
        </p:spPr>
        <p:txBody>
          <a:bodyPr lIns="28575" tIns="28575" rIns="28575" bIns="28575"/>
          <a:lstStyle>
            <a:lvl1pPr marL="0" indent="0">
              <a:lnSpc>
                <a:spcPct val="80000"/>
              </a:lnSpc>
              <a:spcBef>
                <a:spcPts val="0"/>
              </a:spcBef>
              <a:buClrTx/>
              <a:buSzTx/>
              <a:buFontTx/>
              <a:buNone/>
              <a:defRPr sz="9000" cap="all">
                <a:solidFill>
                  <a:srgbClr val="FFFFFF"/>
                </a:solidFill>
                <a:latin typeface="DIN Condensed"/>
                <a:ea typeface="DIN Condensed"/>
                <a:cs typeface="DIN Condensed"/>
                <a:sym typeface="DIN Condensed"/>
              </a:defRPr>
            </a:lvl1pPr>
            <a:lvl2pPr marL="0" indent="0">
              <a:lnSpc>
                <a:spcPct val="80000"/>
              </a:lnSpc>
              <a:spcBef>
                <a:spcPts val="0"/>
              </a:spcBef>
              <a:buClrTx/>
              <a:buSzTx/>
              <a:buFontTx/>
              <a:buNone/>
              <a:defRPr sz="9000" cap="all">
                <a:solidFill>
                  <a:srgbClr val="FFFFFF"/>
                </a:solidFill>
                <a:latin typeface="DIN Condensed"/>
                <a:ea typeface="DIN Condensed"/>
                <a:cs typeface="DIN Condensed"/>
                <a:sym typeface="DIN Condensed"/>
              </a:defRPr>
            </a:lvl2pPr>
            <a:lvl3pPr marL="0" indent="0">
              <a:lnSpc>
                <a:spcPct val="80000"/>
              </a:lnSpc>
              <a:spcBef>
                <a:spcPts val="0"/>
              </a:spcBef>
              <a:buClrTx/>
              <a:buSzTx/>
              <a:buFontTx/>
              <a:buNone/>
              <a:defRPr sz="9000" cap="all">
                <a:solidFill>
                  <a:srgbClr val="FFFFFF"/>
                </a:solidFill>
                <a:latin typeface="DIN Condensed"/>
                <a:ea typeface="DIN Condensed"/>
                <a:cs typeface="DIN Condensed"/>
                <a:sym typeface="DIN Condensed"/>
              </a:defRPr>
            </a:lvl3pPr>
            <a:lvl4pPr marL="0" indent="0">
              <a:lnSpc>
                <a:spcPct val="80000"/>
              </a:lnSpc>
              <a:spcBef>
                <a:spcPts val="0"/>
              </a:spcBef>
              <a:buClrTx/>
              <a:buSzTx/>
              <a:buFontTx/>
              <a:buNone/>
              <a:defRPr sz="9000" cap="all">
                <a:solidFill>
                  <a:srgbClr val="FFFFFF"/>
                </a:solidFill>
                <a:latin typeface="DIN Condensed"/>
                <a:ea typeface="DIN Condensed"/>
                <a:cs typeface="DIN Condensed"/>
                <a:sym typeface="DIN Condensed"/>
              </a:defRPr>
            </a:lvl4pPr>
            <a:lvl5pPr marL="0" indent="0">
              <a:lnSpc>
                <a:spcPct val="80000"/>
              </a:lnSpc>
              <a:spcBef>
                <a:spcPts val="0"/>
              </a:spcBef>
              <a:buClrTx/>
              <a:buSzTx/>
              <a:buFontTx/>
              <a:buNone/>
              <a:defRPr sz="9000" cap="all">
                <a:solidFill>
                  <a:srgbClr val="FFFFFF"/>
                </a:solidFill>
                <a:latin typeface="DIN Condensed"/>
                <a:ea typeface="DIN Condensed"/>
                <a:cs typeface="DIN Condensed"/>
                <a:sym typeface="DIN Condensed"/>
              </a:defRPr>
            </a:lvl5pPr>
          </a:lstStyle>
          <a:p>
            <a:r>
              <a:t>Nivel de texto 1</a:t>
            </a:r>
          </a:p>
          <a:p>
            <a:pPr lvl="1"/>
            <a:r>
              <a:t>Nivel de texto 2</a:t>
            </a:r>
          </a:p>
          <a:p>
            <a:pPr lvl="2"/>
            <a:r>
              <a:t>Nivel de texto 3</a:t>
            </a:r>
          </a:p>
          <a:p>
            <a:pPr lvl="3"/>
            <a:r>
              <a:t>Nivel de texto 4</a:t>
            </a:r>
          </a:p>
          <a:p>
            <a:pPr lvl="4"/>
            <a:r>
              <a:t>Nivel de texto 5</a:t>
            </a:r>
          </a:p>
        </p:txBody>
      </p:sp>
      <p:sp>
        <p:nvSpPr>
          <p:cNvPr id="139" name="Imagen"/>
          <p:cNvSpPr>
            <a:spLocks noGrp="1"/>
          </p:cNvSpPr>
          <p:nvPr>
            <p:ph type="pic" sz="quarter" idx="13"/>
          </p:nvPr>
        </p:nvSpPr>
        <p:spPr>
          <a:xfrm>
            <a:off x="2844799" y="2133599"/>
            <a:ext cx="3086101" cy="5486402"/>
          </a:xfrm>
          <a:prstGeom prst="rect">
            <a:avLst/>
          </a:prstGeom>
        </p:spPr>
        <p:txBody>
          <a:bodyPr lIns="91439" tIns="45719" rIns="91439" bIns="45719">
            <a:noAutofit/>
          </a:bodyPr>
          <a:lstStyle/>
          <a:p>
            <a:endParaRPr/>
          </a:p>
        </p:txBody>
      </p:sp>
      <p:sp>
        <p:nvSpPr>
          <p:cNvPr id="140" name="Rectángulo"/>
          <p:cNvSpPr>
            <a:spLocks noGrp="1"/>
          </p:cNvSpPr>
          <p:nvPr>
            <p:ph type="body" sz="quarter" idx="14"/>
          </p:nvPr>
        </p:nvSpPr>
        <p:spPr>
          <a:xfrm>
            <a:off x="6159498" y="6375081"/>
            <a:ext cx="3771903" cy="765815"/>
          </a:xfrm>
          <a:prstGeom prst="rect">
            <a:avLst/>
          </a:prstGeom>
        </p:spPr>
        <p:txBody>
          <a:bodyPr lIns="28575" tIns="28575" rIns="28575" bIns="28575" anchor="ctr"/>
          <a:lstStyle/>
          <a:p>
            <a:pPr marL="0" indent="0" defTabSz="452627">
              <a:spcBef>
                <a:spcPts val="0"/>
              </a:spcBef>
              <a:buClrTx/>
              <a:buSzTx/>
              <a:buFontTx/>
              <a:buNone/>
              <a:defRPr sz="5544">
                <a:solidFill>
                  <a:srgbClr val="232323"/>
                </a:solidFill>
                <a:latin typeface="DIN Condensed"/>
                <a:ea typeface="DIN Condensed"/>
                <a:cs typeface="DIN Condensed"/>
                <a:sym typeface="DIN Condensed"/>
              </a:defRPr>
            </a:pPr>
            <a:endParaRPr/>
          </a:p>
        </p:txBody>
      </p:sp>
      <p:sp>
        <p:nvSpPr>
          <p:cNvPr id="141" name="Número de diapositiva"/>
          <p:cNvSpPr>
            <a:spLocks noGrp="1"/>
          </p:cNvSpPr>
          <p:nvPr>
            <p:ph type="sldNum" sz="quarter" idx="2"/>
          </p:nvPr>
        </p:nvSpPr>
        <p:spPr>
          <a:xfrm>
            <a:off x="9614975" y="2376486"/>
            <a:ext cx="313681" cy="361951"/>
          </a:xfrm>
          <a:prstGeom prst="rect">
            <a:avLst/>
          </a:prstGeom>
        </p:spPr>
        <p:txBody>
          <a:bodyPr lIns="28575" tIns="28575" rIns="28575" bIns="28575"/>
          <a:lstStyle>
            <a:lvl1pPr>
              <a:defRPr sz="2000"/>
            </a:lvl1pPr>
          </a:lstStyle>
          <a:p>
            <a:fld id="{86CB4B4D-7CA3-9044-876B-883B54F8677D}" type="slidenum">
              <a:t>‹Nº›</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Foto">
    <p:spTree>
      <p:nvGrpSpPr>
        <p:cNvPr id="1" name=""/>
        <p:cNvGrpSpPr/>
        <p:nvPr/>
      </p:nvGrpSpPr>
      <p:grpSpPr>
        <a:xfrm>
          <a:off x="0" y="0"/>
          <a:ext cx="0" cy="0"/>
          <a:chOff x="0" y="0"/>
          <a:chExt cx="0" cy="0"/>
        </a:xfrm>
      </p:grpSpPr>
      <p:sp>
        <p:nvSpPr>
          <p:cNvPr id="148" name="Imagen"/>
          <p:cNvSpPr>
            <a:spLocks noGrp="1"/>
          </p:cNvSpPr>
          <p:nvPr>
            <p:ph type="pic" sz="half" idx="13"/>
          </p:nvPr>
        </p:nvSpPr>
        <p:spPr>
          <a:xfrm>
            <a:off x="2844799" y="2133599"/>
            <a:ext cx="7315203" cy="5486402"/>
          </a:xfrm>
          <a:prstGeom prst="rect">
            <a:avLst/>
          </a:prstGeom>
        </p:spPr>
        <p:txBody>
          <a:bodyPr lIns="91439" tIns="45719" rIns="91439" bIns="45719">
            <a:noAutofit/>
          </a:bodyPr>
          <a:lstStyle/>
          <a:p>
            <a:endParaRPr/>
          </a:p>
        </p:txBody>
      </p:sp>
      <p:sp>
        <p:nvSpPr>
          <p:cNvPr id="149" name="Número de diapositiva"/>
          <p:cNvSpPr>
            <a:spLocks noGrp="1"/>
          </p:cNvSpPr>
          <p:nvPr>
            <p:ph type="sldNum" sz="quarter" idx="2"/>
          </p:nvPr>
        </p:nvSpPr>
        <p:spPr>
          <a:xfrm>
            <a:off x="9614975" y="2376486"/>
            <a:ext cx="313681" cy="361951"/>
          </a:xfrm>
          <a:prstGeom prst="rect">
            <a:avLst/>
          </a:prstGeom>
        </p:spPr>
        <p:txBody>
          <a:bodyPr lIns="28575" tIns="28575" rIns="28575" bIns="28575"/>
          <a:lstStyle>
            <a:lvl1pPr>
              <a:defRPr sz="2000"/>
            </a:lvl1pPr>
          </a:lstStyle>
          <a:p>
            <a:fld id="{86CB4B4D-7CA3-9044-876B-883B54F8677D}" type="slidenum">
              <a:t>‹Nº›</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En blanco">
    <p:spTree>
      <p:nvGrpSpPr>
        <p:cNvPr id="1" name=""/>
        <p:cNvGrpSpPr/>
        <p:nvPr/>
      </p:nvGrpSpPr>
      <p:grpSpPr>
        <a:xfrm>
          <a:off x="0" y="0"/>
          <a:ext cx="0" cy="0"/>
          <a:chOff x="0" y="0"/>
          <a:chExt cx="0" cy="0"/>
        </a:xfrm>
      </p:grpSpPr>
      <p:sp>
        <p:nvSpPr>
          <p:cNvPr id="156" name="Número de diapositiva"/>
          <p:cNvSpPr>
            <a:spLocks noGrp="1"/>
          </p:cNvSpPr>
          <p:nvPr>
            <p:ph type="sldNum" sz="quarter" idx="2"/>
          </p:nvPr>
        </p:nvSpPr>
        <p:spPr>
          <a:xfrm>
            <a:off x="9614975" y="2376486"/>
            <a:ext cx="313681" cy="361951"/>
          </a:xfrm>
          <a:prstGeom prst="rect">
            <a:avLst/>
          </a:prstGeom>
        </p:spPr>
        <p:txBody>
          <a:bodyPr lIns="28575" tIns="28575" rIns="28575" bIns="28575"/>
          <a:lstStyle>
            <a:lvl1pPr>
              <a:defRPr sz="2000"/>
            </a:lvl1pPr>
          </a:lstStyle>
          <a:p>
            <a:fld id="{86CB4B4D-7CA3-9044-876B-883B54F8677D}" type="slidenum">
              <a:t>‹Nº›</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En blanco alt.">
    <p:bg>
      <p:bgPr>
        <a:solidFill>
          <a:srgbClr val="FFFFFF"/>
        </a:solidFill>
        <a:effectLst/>
      </p:bgPr>
    </p:bg>
    <p:spTree>
      <p:nvGrpSpPr>
        <p:cNvPr id="1" name=""/>
        <p:cNvGrpSpPr/>
        <p:nvPr/>
      </p:nvGrpSpPr>
      <p:grpSpPr>
        <a:xfrm>
          <a:off x="0" y="0"/>
          <a:ext cx="0" cy="0"/>
          <a:chOff x="0" y="0"/>
          <a:chExt cx="0" cy="0"/>
        </a:xfrm>
      </p:grpSpPr>
      <p:sp>
        <p:nvSpPr>
          <p:cNvPr id="163" name="Número de diapositiva"/>
          <p:cNvSpPr>
            <a:spLocks noGrp="1"/>
          </p:cNvSpPr>
          <p:nvPr>
            <p:ph type="sldNum" sz="quarter" idx="2"/>
          </p:nvPr>
        </p:nvSpPr>
        <p:spPr>
          <a:xfrm>
            <a:off x="9614975" y="2376486"/>
            <a:ext cx="313681" cy="361951"/>
          </a:xfrm>
          <a:prstGeom prst="rect">
            <a:avLst/>
          </a:prstGeom>
        </p:spPr>
        <p:txBody>
          <a:bodyPr lIns="28575" tIns="28575" rIns="28575" bIns="28575"/>
          <a:lstStyle>
            <a:lvl1pPr>
              <a:defRPr sz="2000"/>
            </a:lvl1pPr>
          </a:lstStyle>
          <a:p>
            <a:fld id="{86CB4B4D-7CA3-9044-876B-883B54F8677D}" type="slidenum">
              <a:t>‹Nº›</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Título y viñetas">
    <p:spTree>
      <p:nvGrpSpPr>
        <p:cNvPr id="1" name=""/>
        <p:cNvGrpSpPr/>
        <p:nvPr/>
      </p:nvGrpSpPr>
      <p:grpSpPr>
        <a:xfrm>
          <a:off x="0" y="0"/>
          <a:ext cx="0" cy="0"/>
          <a:chOff x="0" y="0"/>
          <a:chExt cx="0" cy="0"/>
        </a:xfrm>
      </p:grpSpPr>
      <p:sp>
        <p:nvSpPr>
          <p:cNvPr id="170" name="Texto"/>
          <p:cNvSpPr>
            <a:spLocks noGrp="1"/>
          </p:cNvSpPr>
          <p:nvPr>
            <p:ph type="body" sz="quarter" idx="13"/>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sz="2400" cap="all" spc="120">
                <a:latin typeface="DIN Alternate"/>
                <a:ea typeface="DIN Alternate"/>
                <a:cs typeface="DIN Alternate"/>
                <a:sym typeface="DIN Alternate"/>
              </a:defRPr>
            </a:lvl1pPr>
          </a:lstStyle>
          <a:p>
            <a:r>
              <a:t>Texto</a:t>
            </a:r>
          </a:p>
        </p:txBody>
      </p:sp>
      <p:sp>
        <p:nvSpPr>
          <p:cNvPr id="171" name="Texto del título"/>
          <p:cNvSpPr>
            <a:spLocks noGrp="1"/>
          </p:cNvSpPr>
          <p:nvPr>
            <p:ph type="title"/>
          </p:nvPr>
        </p:nvSpPr>
        <p:spPr>
          <a:prstGeom prst="rect">
            <a:avLst/>
          </a:prstGeom>
        </p:spPr>
        <p:txBody>
          <a:bodyPr/>
          <a:lstStyle/>
          <a:p>
            <a:r>
              <a:t>Texto del título</a:t>
            </a:r>
          </a:p>
        </p:txBody>
      </p:sp>
      <p:sp>
        <p:nvSpPr>
          <p:cNvPr id="172" name="Nivel de texto 1…"/>
          <p:cNvSpPr>
            <a:spLocks noGrp="1"/>
          </p:cNvSpPr>
          <p:nvPr>
            <p:ph type="body" idx="1"/>
          </p:nvPr>
        </p:nvSpPr>
        <p:spPr>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173" name="Número de diapositiva"/>
          <p:cNvSpPr>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Foto (horizontal)">
    <p:spTree>
      <p:nvGrpSpPr>
        <p:cNvPr id="1" name=""/>
        <p:cNvGrpSpPr/>
        <p:nvPr/>
      </p:nvGrpSpPr>
      <p:grpSpPr>
        <a:xfrm>
          <a:off x="0" y="0"/>
          <a:ext cx="0" cy="0"/>
          <a:chOff x="0" y="0"/>
          <a:chExt cx="0" cy="0"/>
        </a:xfrm>
      </p:grpSpPr>
      <p:sp>
        <p:nvSpPr>
          <p:cNvPr id="22" name="Imagen"/>
          <p:cNvSpPr>
            <a:spLocks noGrp="1"/>
          </p:cNvSpPr>
          <p:nvPr>
            <p:ph type="pic" sz="half" idx="13"/>
          </p:nvPr>
        </p:nvSpPr>
        <p:spPr>
          <a:xfrm>
            <a:off x="2844799" y="2133599"/>
            <a:ext cx="7315203" cy="5486402"/>
          </a:xfrm>
          <a:prstGeom prst="rect">
            <a:avLst/>
          </a:prstGeom>
        </p:spPr>
        <p:txBody>
          <a:bodyPr lIns="91439" tIns="45719" rIns="91439" bIns="45719">
            <a:noAutofit/>
          </a:bodyPr>
          <a:lstStyle/>
          <a:p>
            <a:endParaRPr/>
          </a:p>
        </p:txBody>
      </p:sp>
      <p:sp>
        <p:nvSpPr>
          <p:cNvPr id="23" name="Nivel de texto 1…"/>
          <p:cNvSpPr>
            <a:spLocks noGrp="1"/>
          </p:cNvSpPr>
          <p:nvPr>
            <p:ph type="body" sz="quarter" idx="1"/>
          </p:nvPr>
        </p:nvSpPr>
        <p:spPr>
          <a:xfrm>
            <a:off x="3073399" y="5587853"/>
            <a:ext cx="6858003" cy="149"/>
          </a:xfrm>
          <a:prstGeom prst="rect">
            <a:avLst/>
          </a:prstGeom>
          <a:ln>
            <a:solidFill>
              <a:srgbClr val="A6AAA9"/>
            </a:solidFill>
          </a:ln>
        </p:spPr>
        <p:txBody>
          <a:bodyPr lIns="28575" tIns="28575" rIns="28575" bIns="28575" anchor="ctr"/>
          <a:lstStyle>
            <a:lvl1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1pPr>
            <a:lvl2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2pPr>
            <a:lvl3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3pPr>
            <a:lvl4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4pPr>
            <a:lvl5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5pPr>
          </a:lstStyle>
          <a:p>
            <a:r>
              <a:t>Nivel de texto 1</a:t>
            </a:r>
          </a:p>
          <a:p>
            <a:pPr lvl="1"/>
            <a:r>
              <a:t>Nivel de texto 2</a:t>
            </a:r>
          </a:p>
          <a:p>
            <a:pPr lvl="2"/>
            <a:r>
              <a:t>Nivel de texto 3</a:t>
            </a:r>
          </a:p>
          <a:p>
            <a:pPr lvl="3"/>
            <a:r>
              <a:t>Nivel de texto 4</a:t>
            </a:r>
          </a:p>
          <a:p>
            <a:pPr lvl="4"/>
            <a:r>
              <a:t>Nivel de texto 5</a:t>
            </a:r>
          </a:p>
        </p:txBody>
      </p:sp>
      <p:sp>
        <p:nvSpPr>
          <p:cNvPr id="24" name="Texto del título"/>
          <p:cNvSpPr>
            <a:spLocks noGrp="1"/>
          </p:cNvSpPr>
          <p:nvPr>
            <p:ph type="title"/>
          </p:nvPr>
        </p:nvSpPr>
        <p:spPr>
          <a:xfrm>
            <a:off x="3073399" y="5748337"/>
            <a:ext cx="6858003" cy="1521621"/>
          </a:xfrm>
          <a:prstGeom prst="rect">
            <a:avLst/>
          </a:prstGeom>
        </p:spPr>
        <p:txBody>
          <a:bodyPr lIns="28575" tIns="28575" rIns="28575" bIns="28575"/>
          <a:lstStyle>
            <a:lvl1pPr>
              <a:spcBef>
                <a:spcPts val="0"/>
              </a:spcBef>
              <a:defRPr sz="16600"/>
            </a:lvl1pPr>
          </a:lstStyle>
          <a:p>
            <a:r>
              <a:t>Texto del título</a:t>
            </a:r>
          </a:p>
        </p:txBody>
      </p:sp>
      <p:sp>
        <p:nvSpPr>
          <p:cNvPr id="25" name="Rectángulo"/>
          <p:cNvSpPr>
            <a:spLocks noGrp="1"/>
          </p:cNvSpPr>
          <p:nvPr>
            <p:ph type="body" sz="quarter" idx="14"/>
          </p:nvPr>
        </p:nvSpPr>
        <p:spPr>
          <a:xfrm>
            <a:off x="3073398" y="4533898"/>
            <a:ext cx="6858004" cy="1014414"/>
          </a:xfrm>
          <a:prstGeom prst="rect">
            <a:avLst/>
          </a:prstGeom>
        </p:spPr>
        <p:txBody>
          <a:bodyPr lIns="28575" tIns="28575" rIns="28575" bIns="28575" anchor="b"/>
          <a:lstStyle/>
          <a:p>
            <a: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pPr>
            <a:endParaRPr/>
          </a:p>
        </p:txBody>
      </p:sp>
      <p:sp>
        <p:nvSpPr>
          <p:cNvPr id="26" name="Número de diapositiva"/>
          <p:cNvSpPr>
            <a:spLocks noGrp="1"/>
          </p:cNvSpPr>
          <p:nvPr>
            <p:ph type="sldNum" sz="quarter" idx="2"/>
          </p:nvPr>
        </p:nvSpPr>
        <p:spPr>
          <a:xfrm>
            <a:off x="9619372" y="2376486"/>
            <a:ext cx="313681" cy="361951"/>
          </a:xfrm>
          <a:prstGeom prst="rect">
            <a:avLst/>
          </a:prstGeom>
        </p:spPr>
        <p:txBody>
          <a:bodyPr lIns="28575" tIns="28575" rIns="28575" bIns="28575"/>
          <a:lstStyle>
            <a:lvl1pPr>
              <a:defRPr sz="2000"/>
            </a:lvl1pPr>
          </a:lstStyle>
          <a:p>
            <a:fld id="{86CB4B4D-7CA3-9044-876B-883B54F8677D}" type="slidenum">
              <a:t>‹Nº›</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ítulo y subtítulo alt.">
    <p:bg>
      <p:bgPr>
        <a:solidFill>
          <a:srgbClr val="FFFFFF"/>
        </a:solidFill>
        <a:effectLst/>
      </p:bgPr>
    </p:bg>
    <p:spTree>
      <p:nvGrpSpPr>
        <p:cNvPr id="1" name=""/>
        <p:cNvGrpSpPr/>
        <p:nvPr/>
      </p:nvGrpSpPr>
      <p:grpSpPr>
        <a:xfrm>
          <a:off x="0" y="0"/>
          <a:ext cx="0" cy="0"/>
          <a:chOff x="0" y="0"/>
          <a:chExt cx="0" cy="0"/>
        </a:xfrm>
      </p:grpSpPr>
      <p:sp>
        <p:nvSpPr>
          <p:cNvPr id="33" name="Línea"/>
          <p:cNvSpPr/>
          <p:nvPr/>
        </p:nvSpPr>
        <p:spPr>
          <a:xfrm flipV="1">
            <a:off x="3073398" y="5587853"/>
            <a:ext cx="6858004" cy="149"/>
          </a:xfrm>
          <a:prstGeom prst="line">
            <a:avLst/>
          </a:prstGeom>
          <a:ln w="12700">
            <a:solidFill>
              <a:srgbClr val="A6AAA9"/>
            </a:solidFill>
            <a:miter lim="400000"/>
          </a:ln>
        </p:spPr>
        <p:txBody>
          <a:bodyPr lIns="45718" tIns="45718" rIns="45718" bIns="45718"/>
          <a:lstStyle/>
          <a:p>
            <a:pPr>
              <a:defRPr>
                <a:solidFill>
                  <a:srgbClr val="838787"/>
                </a:solidFill>
              </a:defRPr>
            </a:pPr>
            <a:endParaRPr/>
          </a:p>
        </p:txBody>
      </p:sp>
      <p:sp>
        <p:nvSpPr>
          <p:cNvPr id="34" name="Texto del título"/>
          <p:cNvSpPr>
            <a:spLocks noGrp="1"/>
          </p:cNvSpPr>
          <p:nvPr>
            <p:ph type="title"/>
          </p:nvPr>
        </p:nvSpPr>
        <p:spPr>
          <a:xfrm>
            <a:off x="3073399" y="5748337"/>
            <a:ext cx="6858003" cy="1521621"/>
          </a:xfrm>
          <a:prstGeom prst="rect">
            <a:avLst/>
          </a:prstGeom>
        </p:spPr>
        <p:txBody>
          <a:bodyPr lIns="28575" tIns="28575" rIns="28575" bIns="28575"/>
          <a:lstStyle>
            <a:lvl1pPr>
              <a:spcBef>
                <a:spcPts val="0"/>
              </a:spcBef>
              <a:defRPr sz="16600"/>
            </a:lvl1pPr>
          </a:lstStyle>
          <a:p>
            <a:r>
              <a:t>Texto del título</a:t>
            </a:r>
          </a:p>
        </p:txBody>
      </p:sp>
      <p:sp>
        <p:nvSpPr>
          <p:cNvPr id="35" name="Nivel de texto 1…"/>
          <p:cNvSpPr>
            <a:spLocks noGrp="1"/>
          </p:cNvSpPr>
          <p:nvPr>
            <p:ph type="body" sz="quarter" idx="1"/>
          </p:nvPr>
        </p:nvSpPr>
        <p:spPr>
          <a:xfrm>
            <a:off x="3073399" y="4533898"/>
            <a:ext cx="6858003" cy="1014415"/>
          </a:xfrm>
          <a:prstGeom prst="rect">
            <a:avLst/>
          </a:prstGeom>
        </p:spPr>
        <p:txBody>
          <a:bodyPr lIns="28575" tIns="28575" rIns="28575" bIns="28575" anchor="b"/>
          <a:lstStyle>
            <a:lvl1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1pPr>
            <a:lvl2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2pPr>
            <a:lvl3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3pPr>
            <a:lvl4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4pPr>
            <a:lvl5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5pPr>
          </a:lstStyle>
          <a:p>
            <a:r>
              <a:t>Nivel de texto 1</a:t>
            </a:r>
          </a:p>
          <a:p>
            <a:pPr lvl="1"/>
            <a:r>
              <a:t>Nivel de texto 2</a:t>
            </a:r>
          </a:p>
          <a:p>
            <a:pPr lvl="2"/>
            <a:r>
              <a:t>Nivel de texto 3</a:t>
            </a:r>
          </a:p>
          <a:p>
            <a:pPr lvl="3"/>
            <a:r>
              <a:t>Nivel de texto 4</a:t>
            </a:r>
          </a:p>
          <a:p>
            <a:pPr lvl="4"/>
            <a:r>
              <a:t>Nivel de texto 5</a:t>
            </a:r>
          </a:p>
        </p:txBody>
      </p:sp>
      <p:sp>
        <p:nvSpPr>
          <p:cNvPr id="36" name="Número de diapositiva"/>
          <p:cNvSpPr>
            <a:spLocks noGrp="1"/>
          </p:cNvSpPr>
          <p:nvPr>
            <p:ph type="sldNum" sz="quarter" idx="2"/>
          </p:nvPr>
        </p:nvSpPr>
        <p:spPr>
          <a:xfrm>
            <a:off x="9601045" y="2369342"/>
            <a:ext cx="313681" cy="361951"/>
          </a:xfrm>
          <a:prstGeom prst="rect">
            <a:avLst/>
          </a:prstGeom>
        </p:spPr>
        <p:txBody>
          <a:bodyPr lIns="28575" tIns="28575" rIns="28575" bIns="28575"/>
          <a:lstStyle>
            <a:lvl1pPr>
              <a:defRPr sz="2000"/>
            </a:lvl1pPr>
          </a:lstStyle>
          <a:p>
            <a:fld id="{86CB4B4D-7CA3-9044-876B-883B54F8677D}" type="slidenum">
              <a:t>‹Nº›</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ítulo (centro)">
    <p:spTree>
      <p:nvGrpSpPr>
        <p:cNvPr id="1" name=""/>
        <p:cNvGrpSpPr/>
        <p:nvPr/>
      </p:nvGrpSpPr>
      <p:grpSpPr>
        <a:xfrm>
          <a:off x="0" y="0"/>
          <a:ext cx="0" cy="0"/>
          <a:chOff x="0" y="0"/>
          <a:chExt cx="0" cy="0"/>
        </a:xfrm>
      </p:grpSpPr>
      <p:sp>
        <p:nvSpPr>
          <p:cNvPr id="43" name="Texto del título"/>
          <p:cNvSpPr>
            <a:spLocks noGrp="1"/>
          </p:cNvSpPr>
          <p:nvPr>
            <p:ph type="title"/>
          </p:nvPr>
        </p:nvSpPr>
        <p:spPr>
          <a:xfrm>
            <a:off x="3073399" y="4405312"/>
            <a:ext cx="6858003" cy="2543177"/>
          </a:xfrm>
          <a:prstGeom prst="rect">
            <a:avLst/>
          </a:prstGeom>
        </p:spPr>
        <p:txBody>
          <a:bodyPr lIns="28575" tIns="28575" rIns="28575" bIns="28575"/>
          <a:lstStyle>
            <a:lvl1pPr>
              <a:spcBef>
                <a:spcPts val="0"/>
              </a:spcBef>
              <a:defRPr sz="16600"/>
            </a:lvl1pPr>
          </a:lstStyle>
          <a:p>
            <a:r>
              <a:t>Texto del título</a:t>
            </a:r>
          </a:p>
        </p:txBody>
      </p:sp>
      <p:sp>
        <p:nvSpPr>
          <p:cNvPr id="44" name="Número de diapositiva"/>
          <p:cNvSpPr>
            <a:spLocks noGrp="1"/>
          </p:cNvSpPr>
          <p:nvPr>
            <p:ph type="sldNum" sz="quarter" idx="2"/>
          </p:nvPr>
        </p:nvSpPr>
        <p:spPr>
          <a:xfrm>
            <a:off x="9619372" y="2376486"/>
            <a:ext cx="313681" cy="361951"/>
          </a:xfrm>
          <a:prstGeom prst="rect">
            <a:avLst/>
          </a:prstGeom>
        </p:spPr>
        <p:txBody>
          <a:bodyPr lIns="28575" tIns="28575" rIns="28575" bIns="28575"/>
          <a:lstStyle>
            <a:lvl1pPr>
              <a:defRPr sz="2000"/>
            </a:lvl1pPr>
          </a:lstStyle>
          <a:p>
            <a:fld id="{86CB4B4D-7CA3-9044-876B-883B54F8677D}" type="slidenum">
              <a:t>‹Nº›</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Foto (vertical)">
    <p:spTree>
      <p:nvGrpSpPr>
        <p:cNvPr id="1" name=""/>
        <p:cNvGrpSpPr/>
        <p:nvPr/>
      </p:nvGrpSpPr>
      <p:grpSpPr>
        <a:xfrm>
          <a:off x="0" y="0"/>
          <a:ext cx="0" cy="0"/>
          <a:chOff x="0" y="0"/>
          <a:chExt cx="0" cy="0"/>
        </a:xfrm>
      </p:grpSpPr>
      <p:sp>
        <p:nvSpPr>
          <p:cNvPr id="51" name="Línea"/>
          <p:cNvSpPr/>
          <p:nvPr/>
        </p:nvSpPr>
        <p:spPr>
          <a:xfrm flipV="1">
            <a:off x="6159498" y="5587919"/>
            <a:ext cx="3771903" cy="83"/>
          </a:xfrm>
          <a:prstGeom prst="line">
            <a:avLst/>
          </a:prstGeom>
          <a:ln w="12700">
            <a:solidFill>
              <a:srgbClr val="A6AAA9"/>
            </a:solidFill>
            <a:miter lim="400000"/>
          </a:ln>
        </p:spPr>
        <p:txBody>
          <a:bodyPr lIns="45718" tIns="45718" rIns="45718" bIns="45718"/>
          <a:lstStyle/>
          <a:p>
            <a:pPr>
              <a:defRPr>
                <a:solidFill>
                  <a:srgbClr val="838787"/>
                </a:solidFill>
              </a:defRPr>
            </a:pPr>
            <a:endParaRPr/>
          </a:p>
        </p:txBody>
      </p:sp>
      <p:sp>
        <p:nvSpPr>
          <p:cNvPr id="52" name="Imagen"/>
          <p:cNvSpPr>
            <a:spLocks noGrp="1"/>
          </p:cNvSpPr>
          <p:nvPr>
            <p:ph type="pic" sz="quarter" idx="13"/>
          </p:nvPr>
        </p:nvSpPr>
        <p:spPr>
          <a:xfrm>
            <a:off x="2844799" y="2133599"/>
            <a:ext cx="3086101" cy="5486402"/>
          </a:xfrm>
          <a:prstGeom prst="rect">
            <a:avLst/>
          </a:prstGeom>
        </p:spPr>
        <p:txBody>
          <a:bodyPr lIns="91439" tIns="45719" rIns="91439" bIns="45719">
            <a:noAutofit/>
          </a:bodyPr>
          <a:lstStyle/>
          <a:p>
            <a:endParaRPr/>
          </a:p>
        </p:txBody>
      </p:sp>
      <p:sp>
        <p:nvSpPr>
          <p:cNvPr id="53" name="Texto del título"/>
          <p:cNvSpPr>
            <a:spLocks noGrp="1"/>
          </p:cNvSpPr>
          <p:nvPr>
            <p:ph type="title"/>
          </p:nvPr>
        </p:nvSpPr>
        <p:spPr>
          <a:xfrm>
            <a:off x="6159498" y="5748337"/>
            <a:ext cx="3771903" cy="1521621"/>
          </a:xfrm>
          <a:prstGeom prst="rect">
            <a:avLst/>
          </a:prstGeom>
        </p:spPr>
        <p:txBody>
          <a:bodyPr lIns="28575" tIns="28575" rIns="28575" bIns="28575"/>
          <a:lstStyle>
            <a:lvl1pPr>
              <a:spcBef>
                <a:spcPts val="0"/>
              </a:spcBef>
              <a:defRPr sz="16600"/>
            </a:lvl1pPr>
          </a:lstStyle>
          <a:p>
            <a:r>
              <a:t>Texto del título</a:t>
            </a:r>
          </a:p>
        </p:txBody>
      </p:sp>
      <p:sp>
        <p:nvSpPr>
          <p:cNvPr id="54" name="Nivel de texto 1…"/>
          <p:cNvSpPr>
            <a:spLocks noGrp="1"/>
          </p:cNvSpPr>
          <p:nvPr>
            <p:ph type="body" sz="quarter" idx="1"/>
          </p:nvPr>
        </p:nvSpPr>
        <p:spPr>
          <a:xfrm>
            <a:off x="6159498" y="4533898"/>
            <a:ext cx="3771903" cy="1014415"/>
          </a:xfrm>
          <a:prstGeom prst="rect">
            <a:avLst/>
          </a:prstGeom>
        </p:spPr>
        <p:txBody>
          <a:bodyPr lIns="28575" tIns="28575" rIns="28575" bIns="28575" anchor="b"/>
          <a:lstStyle>
            <a:lvl1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1pPr>
            <a:lvl2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2pPr>
            <a:lvl3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3pPr>
            <a:lvl4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4pPr>
            <a:lvl5pPr marL="0" indent="0">
              <a:lnSpc>
                <a:spcPct val="80000"/>
              </a:lnSpc>
              <a:spcBef>
                <a:spcPts val="2300"/>
              </a:spcBef>
              <a:buClrTx/>
              <a:buSzTx/>
              <a:buFontTx/>
              <a:buNone/>
              <a:defRPr sz="5000" cap="all">
                <a:solidFill>
                  <a:srgbClr val="A6AAA9"/>
                </a:solidFill>
                <a:latin typeface="DIN Alternate"/>
                <a:ea typeface="DIN Alternate"/>
                <a:cs typeface="DIN Alternate"/>
                <a:sym typeface="DIN Alternate"/>
              </a:defRPr>
            </a:lvl5pPr>
          </a:lstStyle>
          <a:p>
            <a:r>
              <a:t>Nivel de texto 1</a:t>
            </a:r>
          </a:p>
          <a:p>
            <a:pPr lvl="1"/>
            <a:r>
              <a:t>Nivel de texto 2</a:t>
            </a:r>
          </a:p>
          <a:p>
            <a:pPr lvl="2"/>
            <a:r>
              <a:t>Nivel de texto 3</a:t>
            </a:r>
          </a:p>
          <a:p>
            <a:pPr lvl="3"/>
            <a:r>
              <a:t>Nivel de texto 4</a:t>
            </a:r>
          </a:p>
          <a:p>
            <a:pPr lvl="4"/>
            <a:r>
              <a:t>Nivel de texto 5</a:t>
            </a:r>
          </a:p>
        </p:txBody>
      </p:sp>
      <p:sp>
        <p:nvSpPr>
          <p:cNvPr id="55" name="Número de diapositiva"/>
          <p:cNvSpPr>
            <a:spLocks noGrp="1"/>
          </p:cNvSpPr>
          <p:nvPr>
            <p:ph type="sldNum" sz="quarter" idx="2"/>
          </p:nvPr>
        </p:nvSpPr>
        <p:spPr>
          <a:xfrm>
            <a:off x="9619372" y="2376486"/>
            <a:ext cx="313681" cy="361951"/>
          </a:xfrm>
          <a:prstGeom prst="rect">
            <a:avLst/>
          </a:prstGeom>
        </p:spPr>
        <p:txBody>
          <a:bodyPr lIns="28575" tIns="28575" rIns="28575" bIns="28575"/>
          <a:lstStyle>
            <a:lvl1pPr>
              <a:defRPr sz="2000"/>
            </a:lvl1pPr>
          </a:lstStyle>
          <a:p>
            <a:fld id="{86CB4B4D-7CA3-9044-876B-883B54F8677D}" type="slidenum">
              <a:t>‹Nº›</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Título (arriba)">
    <p:bg>
      <p:bgPr>
        <a:solidFill>
          <a:srgbClr val="FFFFFF"/>
        </a:solidFill>
        <a:effectLst/>
      </p:bgPr>
    </p:bg>
    <p:spTree>
      <p:nvGrpSpPr>
        <p:cNvPr id="1" name=""/>
        <p:cNvGrpSpPr/>
        <p:nvPr/>
      </p:nvGrpSpPr>
      <p:grpSpPr>
        <a:xfrm>
          <a:off x="0" y="0"/>
          <a:ext cx="0" cy="0"/>
          <a:chOff x="0" y="0"/>
          <a:chExt cx="0" cy="0"/>
        </a:xfrm>
      </p:grpSpPr>
      <p:sp>
        <p:nvSpPr>
          <p:cNvPr id="62" name="Línea"/>
          <p:cNvSpPr/>
          <p:nvPr/>
        </p:nvSpPr>
        <p:spPr>
          <a:xfrm flipV="1">
            <a:off x="3073398" y="2692251"/>
            <a:ext cx="6858004" cy="150"/>
          </a:xfrm>
          <a:prstGeom prst="line">
            <a:avLst/>
          </a:prstGeom>
          <a:ln w="3175">
            <a:solidFill>
              <a:srgbClr val="A6AAA9"/>
            </a:solidFill>
            <a:miter lim="400000"/>
          </a:ln>
        </p:spPr>
        <p:txBody>
          <a:bodyPr lIns="45718" tIns="45718" rIns="45718" bIns="45718"/>
          <a:lstStyle/>
          <a:p>
            <a:pPr>
              <a:defRPr>
                <a:solidFill>
                  <a:srgbClr val="838787"/>
                </a:solidFill>
              </a:defRPr>
            </a:pPr>
            <a:endParaRPr/>
          </a:p>
        </p:txBody>
      </p:sp>
      <p:sp>
        <p:nvSpPr>
          <p:cNvPr id="63" name="Nivel de texto 1…"/>
          <p:cNvSpPr>
            <a:spLocks noGrp="1"/>
          </p:cNvSpPr>
          <p:nvPr>
            <p:ph type="body" sz="quarter" idx="1"/>
          </p:nvPr>
        </p:nvSpPr>
        <p:spPr>
          <a:xfrm>
            <a:off x="3073399" y="2285999"/>
            <a:ext cx="6286502" cy="361952"/>
          </a:xfrm>
          <a:prstGeom prst="rect">
            <a:avLst/>
          </a:prstGeom>
        </p:spPr>
        <p:txBody>
          <a:bodyPr lIns="28575" tIns="28575" rIns="28575" bIns="28575" anchor="b"/>
          <a:lstStyle>
            <a:lvl1pPr marL="0" indent="0" defTabSz="457200">
              <a:lnSpc>
                <a:spcPct val="80000"/>
              </a:lnSpc>
              <a:spcBef>
                <a:spcPts val="0"/>
              </a:spcBef>
              <a:buClrTx/>
              <a:buSzTx/>
              <a:buFontTx/>
              <a:buNone/>
              <a:defRPr sz="2000" cap="all" spc="100">
                <a:latin typeface="DIN Alternate"/>
                <a:ea typeface="DIN Alternate"/>
                <a:cs typeface="DIN Alternate"/>
                <a:sym typeface="DIN Alternate"/>
              </a:defRPr>
            </a:lvl1pPr>
            <a:lvl2pPr marL="0" indent="0" defTabSz="457200">
              <a:lnSpc>
                <a:spcPct val="80000"/>
              </a:lnSpc>
              <a:spcBef>
                <a:spcPts val="0"/>
              </a:spcBef>
              <a:buClrTx/>
              <a:buSzTx/>
              <a:buFontTx/>
              <a:buNone/>
              <a:defRPr sz="2000" cap="all" spc="100">
                <a:latin typeface="DIN Alternate"/>
                <a:ea typeface="DIN Alternate"/>
                <a:cs typeface="DIN Alternate"/>
                <a:sym typeface="DIN Alternate"/>
              </a:defRPr>
            </a:lvl2pPr>
            <a:lvl3pPr marL="0" indent="0" defTabSz="457200">
              <a:lnSpc>
                <a:spcPct val="80000"/>
              </a:lnSpc>
              <a:spcBef>
                <a:spcPts val="0"/>
              </a:spcBef>
              <a:buClrTx/>
              <a:buSzTx/>
              <a:buFontTx/>
              <a:buNone/>
              <a:defRPr sz="2000" cap="all" spc="100">
                <a:latin typeface="DIN Alternate"/>
                <a:ea typeface="DIN Alternate"/>
                <a:cs typeface="DIN Alternate"/>
                <a:sym typeface="DIN Alternate"/>
              </a:defRPr>
            </a:lvl3pPr>
            <a:lvl4pPr marL="0" indent="0" defTabSz="457200">
              <a:lnSpc>
                <a:spcPct val="80000"/>
              </a:lnSpc>
              <a:spcBef>
                <a:spcPts val="0"/>
              </a:spcBef>
              <a:buClrTx/>
              <a:buSzTx/>
              <a:buFontTx/>
              <a:buNone/>
              <a:defRPr sz="2000" cap="all" spc="100">
                <a:latin typeface="DIN Alternate"/>
                <a:ea typeface="DIN Alternate"/>
                <a:cs typeface="DIN Alternate"/>
                <a:sym typeface="DIN Alternate"/>
              </a:defRPr>
            </a:lvl4pPr>
            <a:lvl5pPr marL="0" indent="0" defTabSz="457200">
              <a:lnSpc>
                <a:spcPct val="80000"/>
              </a:lnSpc>
              <a:spcBef>
                <a:spcPts val="0"/>
              </a:spcBef>
              <a:buClrTx/>
              <a:buSzTx/>
              <a:buFontTx/>
              <a:buNone/>
              <a:defRPr sz="2000" cap="all" spc="100">
                <a:latin typeface="DIN Alternate"/>
                <a:ea typeface="DIN Alternate"/>
                <a:cs typeface="DIN Alternate"/>
                <a:sym typeface="DIN Alternate"/>
              </a:defRPr>
            </a:lvl5pPr>
          </a:lstStyle>
          <a:p>
            <a:r>
              <a:t>Nivel de texto 1</a:t>
            </a:r>
          </a:p>
          <a:p>
            <a:pPr lvl="1"/>
            <a:r>
              <a:t>Nivel de texto 2</a:t>
            </a:r>
          </a:p>
          <a:p>
            <a:pPr lvl="2"/>
            <a:r>
              <a:t>Nivel de texto 3</a:t>
            </a:r>
          </a:p>
          <a:p>
            <a:pPr lvl="3"/>
            <a:r>
              <a:t>Nivel de texto 4</a:t>
            </a:r>
          </a:p>
          <a:p>
            <a:pPr lvl="4"/>
            <a:r>
              <a:t>Nivel de texto 5</a:t>
            </a:r>
          </a:p>
        </p:txBody>
      </p:sp>
      <p:sp>
        <p:nvSpPr>
          <p:cNvPr id="64" name="Texto del título"/>
          <p:cNvSpPr>
            <a:spLocks noGrp="1"/>
          </p:cNvSpPr>
          <p:nvPr>
            <p:ph type="title"/>
          </p:nvPr>
        </p:nvSpPr>
        <p:spPr>
          <a:xfrm>
            <a:off x="3073399" y="2997992"/>
            <a:ext cx="6858003" cy="407196"/>
          </a:xfrm>
          <a:prstGeom prst="rect">
            <a:avLst/>
          </a:prstGeom>
        </p:spPr>
        <p:txBody>
          <a:bodyPr lIns="28575" tIns="28575" rIns="28575" bIns="28575"/>
          <a:lstStyle>
            <a:lvl1pPr>
              <a:defRPr sz="5600"/>
            </a:lvl1pPr>
          </a:lstStyle>
          <a:p>
            <a:r>
              <a:t>Texto del título</a:t>
            </a:r>
          </a:p>
        </p:txBody>
      </p:sp>
      <p:sp>
        <p:nvSpPr>
          <p:cNvPr id="65" name="Número de diapositiva"/>
          <p:cNvSpPr>
            <a:spLocks noGrp="1"/>
          </p:cNvSpPr>
          <p:nvPr>
            <p:ph type="sldNum" sz="quarter" idx="2"/>
          </p:nvPr>
        </p:nvSpPr>
        <p:spPr>
          <a:xfrm>
            <a:off x="9614975" y="2376486"/>
            <a:ext cx="313681" cy="361951"/>
          </a:xfrm>
          <a:prstGeom prst="rect">
            <a:avLst/>
          </a:prstGeom>
        </p:spPr>
        <p:txBody>
          <a:bodyPr lIns="28575" tIns="28575" rIns="28575" bIns="28575"/>
          <a:lstStyle>
            <a:lvl1pPr>
              <a:defRPr sz="2000"/>
            </a:lvl1pPr>
          </a:lstStyle>
          <a:p>
            <a:fld id="{86CB4B4D-7CA3-9044-876B-883B54F8677D}" type="slidenum">
              <a:t>‹Nº›</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Título y viñetas alt.">
    <p:bg>
      <p:bgPr>
        <a:solidFill>
          <a:srgbClr val="FFFFFF"/>
        </a:solidFill>
        <a:effectLst/>
      </p:bgPr>
    </p:bg>
    <p:spTree>
      <p:nvGrpSpPr>
        <p:cNvPr id="1" name=""/>
        <p:cNvGrpSpPr/>
        <p:nvPr/>
      </p:nvGrpSpPr>
      <p:grpSpPr>
        <a:xfrm>
          <a:off x="0" y="0"/>
          <a:ext cx="0" cy="0"/>
          <a:chOff x="0" y="0"/>
          <a:chExt cx="0" cy="0"/>
        </a:xfrm>
      </p:grpSpPr>
      <p:sp>
        <p:nvSpPr>
          <p:cNvPr id="83" name="Línea"/>
          <p:cNvSpPr/>
          <p:nvPr/>
        </p:nvSpPr>
        <p:spPr>
          <a:xfrm flipV="1">
            <a:off x="3073398" y="2692251"/>
            <a:ext cx="6858004" cy="150"/>
          </a:xfrm>
          <a:prstGeom prst="line">
            <a:avLst/>
          </a:prstGeom>
          <a:ln w="3175">
            <a:solidFill>
              <a:srgbClr val="A6AAA9"/>
            </a:solidFill>
            <a:miter lim="400000"/>
          </a:ln>
        </p:spPr>
        <p:txBody>
          <a:bodyPr lIns="45718" tIns="45718" rIns="45718" bIns="45718"/>
          <a:lstStyle/>
          <a:p>
            <a:pPr>
              <a:defRPr>
                <a:solidFill>
                  <a:srgbClr val="838787"/>
                </a:solidFill>
              </a:defRPr>
            </a:pPr>
            <a:endParaRPr/>
          </a:p>
        </p:txBody>
      </p:sp>
      <p:sp>
        <p:nvSpPr>
          <p:cNvPr id="84" name="Nivel de texto 1…"/>
          <p:cNvSpPr>
            <a:spLocks noGrp="1"/>
          </p:cNvSpPr>
          <p:nvPr>
            <p:ph type="body" sz="quarter" idx="1"/>
          </p:nvPr>
        </p:nvSpPr>
        <p:spPr>
          <a:xfrm>
            <a:off x="3073399" y="2285999"/>
            <a:ext cx="6286502" cy="361952"/>
          </a:xfrm>
          <a:prstGeom prst="rect">
            <a:avLst/>
          </a:prstGeom>
        </p:spPr>
        <p:txBody>
          <a:bodyPr lIns="28575" tIns="28575" rIns="28575" bIns="28575" anchor="b"/>
          <a:lstStyle>
            <a:lvl1pPr marL="0" indent="0" defTabSz="457200">
              <a:lnSpc>
                <a:spcPct val="80000"/>
              </a:lnSpc>
              <a:spcBef>
                <a:spcPts val="0"/>
              </a:spcBef>
              <a:buClrTx/>
              <a:buSzTx/>
              <a:buFontTx/>
              <a:buNone/>
              <a:defRPr sz="2000" cap="all" spc="100">
                <a:latin typeface="DIN Alternate"/>
                <a:ea typeface="DIN Alternate"/>
                <a:cs typeface="DIN Alternate"/>
                <a:sym typeface="DIN Alternate"/>
              </a:defRPr>
            </a:lvl1pPr>
            <a:lvl2pPr marL="0" indent="0" defTabSz="457200">
              <a:lnSpc>
                <a:spcPct val="80000"/>
              </a:lnSpc>
              <a:spcBef>
                <a:spcPts val="0"/>
              </a:spcBef>
              <a:buClrTx/>
              <a:buSzTx/>
              <a:buFontTx/>
              <a:buNone/>
              <a:defRPr sz="2000" cap="all" spc="100">
                <a:latin typeface="DIN Alternate"/>
                <a:ea typeface="DIN Alternate"/>
                <a:cs typeface="DIN Alternate"/>
                <a:sym typeface="DIN Alternate"/>
              </a:defRPr>
            </a:lvl2pPr>
            <a:lvl3pPr marL="0" indent="0" defTabSz="457200">
              <a:lnSpc>
                <a:spcPct val="80000"/>
              </a:lnSpc>
              <a:spcBef>
                <a:spcPts val="0"/>
              </a:spcBef>
              <a:buClrTx/>
              <a:buSzTx/>
              <a:buFontTx/>
              <a:buNone/>
              <a:defRPr sz="2000" cap="all" spc="100">
                <a:latin typeface="DIN Alternate"/>
                <a:ea typeface="DIN Alternate"/>
                <a:cs typeface="DIN Alternate"/>
                <a:sym typeface="DIN Alternate"/>
              </a:defRPr>
            </a:lvl3pPr>
            <a:lvl4pPr marL="0" indent="0" defTabSz="457200">
              <a:lnSpc>
                <a:spcPct val="80000"/>
              </a:lnSpc>
              <a:spcBef>
                <a:spcPts val="0"/>
              </a:spcBef>
              <a:buClrTx/>
              <a:buSzTx/>
              <a:buFontTx/>
              <a:buNone/>
              <a:defRPr sz="2000" cap="all" spc="100">
                <a:latin typeface="DIN Alternate"/>
                <a:ea typeface="DIN Alternate"/>
                <a:cs typeface="DIN Alternate"/>
                <a:sym typeface="DIN Alternate"/>
              </a:defRPr>
            </a:lvl4pPr>
            <a:lvl5pPr marL="0" indent="0" defTabSz="457200">
              <a:lnSpc>
                <a:spcPct val="80000"/>
              </a:lnSpc>
              <a:spcBef>
                <a:spcPts val="0"/>
              </a:spcBef>
              <a:buClrTx/>
              <a:buSzTx/>
              <a:buFontTx/>
              <a:buNone/>
              <a:defRPr sz="2000" cap="all" spc="100">
                <a:latin typeface="DIN Alternate"/>
                <a:ea typeface="DIN Alternate"/>
                <a:cs typeface="DIN Alternate"/>
                <a:sym typeface="DIN Alternate"/>
              </a:defRPr>
            </a:lvl5pPr>
          </a:lstStyle>
          <a:p>
            <a:r>
              <a:t>Nivel de texto 1</a:t>
            </a:r>
          </a:p>
          <a:p>
            <a:pPr lvl="1"/>
            <a:r>
              <a:t>Nivel de texto 2</a:t>
            </a:r>
          </a:p>
          <a:p>
            <a:pPr lvl="2"/>
            <a:r>
              <a:t>Nivel de texto 3</a:t>
            </a:r>
          </a:p>
          <a:p>
            <a:pPr lvl="3"/>
            <a:r>
              <a:t>Nivel de texto 4</a:t>
            </a:r>
          </a:p>
          <a:p>
            <a:pPr lvl="4"/>
            <a:r>
              <a:t>Nivel de texto 5</a:t>
            </a:r>
          </a:p>
        </p:txBody>
      </p:sp>
      <p:sp>
        <p:nvSpPr>
          <p:cNvPr id="85" name="Texto del título"/>
          <p:cNvSpPr>
            <a:spLocks noGrp="1"/>
          </p:cNvSpPr>
          <p:nvPr>
            <p:ph type="title"/>
          </p:nvPr>
        </p:nvSpPr>
        <p:spPr>
          <a:xfrm>
            <a:off x="3073399" y="2997992"/>
            <a:ext cx="6858003" cy="407196"/>
          </a:xfrm>
          <a:prstGeom prst="rect">
            <a:avLst/>
          </a:prstGeom>
        </p:spPr>
        <p:txBody>
          <a:bodyPr lIns="28575" tIns="28575" rIns="28575" bIns="28575"/>
          <a:lstStyle>
            <a:lvl1pPr>
              <a:defRPr sz="5600"/>
            </a:lvl1pPr>
          </a:lstStyle>
          <a:p>
            <a:r>
              <a:t>Texto del título</a:t>
            </a:r>
          </a:p>
        </p:txBody>
      </p:sp>
      <p:sp>
        <p:nvSpPr>
          <p:cNvPr id="86" name="Rectángulo"/>
          <p:cNvSpPr>
            <a:spLocks noGrp="1"/>
          </p:cNvSpPr>
          <p:nvPr>
            <p:ph type="body" sz="quarter" idx="13"/>
          </p:nvPr>
        </p:nvSpPr>
        <p:spPr>
          <a:xfrm>
            <a:off x="3073398" y="3676648"/>
            <a:ext cx="6858004" cy="3436146"/>
          </a:xfrm>
          <a:prstGeom prst="rect">
            <a:avLst/>
          </a:prstGeom>
        </p:spPr>
        <p:txBody>
          <a:bodyPr lIns="28575" tIns="28575" rIns="28575" bIns="28575"/>
          <a:lstStyle/>
          <a:p>
            <a:pPr marL="392205" indent="-392205">
              <a:buSzPct val="104999"/>
              <a:defRPr sz="3000"/>
            </a:pPr>
            <a:endParaRPr/>
          </a:p>
        </p:txBody>
      </p:sp>
      <p:sp>
        <p:nvSpPr>
          <p:cNvPr id="87" name="Número de diapositiva"/>
          <p:cNvSpPr>
            <a:spLocks noGrp="1"/>
          </p:cNvSpPr>
          <p:nvPr>
            <p:ph type="sldNum" sz="quarter" idx="2"/>
          </p:nvPr>
        </p:nvSpPr>
        <p:spPr>
          <a:xfrm>
            <a:off x="9614975" y="2376486"/>
            <a:ext cx="313681" cy="361951"/>
          </a:xfrm>
          <a:prstGeom prst="rect">
            <a:avLst/>
          </a:prstGeom>
        </p:spPr>
        <p:txBody>
          <a:bodyPr lIns="28575" tIns="28575" rIns="28575" bIns="28575"/>
          <a:lstStyle>
            <a:lvl1pPr>
              <a:defRPr sz="2000"/>
            </a:lvl1pPr>
          </a:lstStyle>
          <a:p>
            <a:fld id="{86CB4B4D-7CA3-9044-876B-883B54F8677D}" type="slidenum">
              <a:t>‹Nº›</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Título, viñetas y foto">
    <p:spTree>
      <p:nvGrpSpPr>
        <p:cNvPr id="1" name=""/>
        <p:cNvGrpSpPr/>
        <p:nvPr/>
      </p:nvGrpSpPr>
      <p:grpSpPr>
        <a:xfrm>
          <a:off x="0" y="0"/>
          <a:ext cx="0" cy="0"/>
          <a:chOff x="0" y="0"/>
          <a:chExt cx="0" cy="0"/>
        </a:xfrm>
      </p:grpSpPr>
      <p:sp>
        <p:nvSpPr>
          <p:cNvPr id="94" name="Línea"/>
          <p:cNvSpPr/>
          <p:nvPr/>
        </p:nvSpPr>
        <p:spPr>
          <a:xfrm flipV="1">
            <a:off x="3073398" y="2692251"/>
            <a:ext cx="6858004" cy="150"/>
          </a:xfrm>
          <a:prstGeom prst="line">
            <a:avLst/>
          </a:prstGeom>
          <a:ln w="3175">
            <a:solidFill>
              <a:srgbClr val="A6AAA9"/>
            </a:solidFill>
            <a:miter lim="400000"/>
          </a:ln>
        </p:spPr>
        <p:txBody>
          <a:bodyPr lIns="45718" tIns="45718" rIns="45718" bIns="45718"/>
          <a:lstStyle/>
          <a:p>
            <a:pPr>
              <a:defRPr>
                <a:solidFill>
                  <a:srgbClr val="838787"/>
                </a:solidFill>
              </a:defRPr>
            </a:pPr>
            <a:endParaRPr/>
          </a:p>
        </p:txBody>
      </p:sp>
      <p:sp>
        <p:nvSpPr>
          <p:cNvPr id="95" name="Nivel de texto 1…"/>
          <p:cNvSpPr>
            <a:spLocks noGrp="1"/>
          </p:cNvSpPr>
          <p:nvPr>
            <p:ph type="body" sz="quarter" idx="1"/>
          </p:nvPr>
        </p:nvSpPr>
        <p:spPr>
          <a:xfrm>
            <a:off x="3073399" y="2285999"/>
            <a:ext cx="6286502" cy="361952"/>
          </a:xfrm>
          <a:prstGeom prst="rect">
            <a:avLst/>
          </a:prstGeom>
        </p:spPr>
        <p:txBody>
          <a:bodyPr lIns="28575" tIns="28575" rIns="28575" bIns="28575" anchor="b"/>
          <a:lstStyle>
            <a:lvl1pPr marL="0" indent="0" defTabSz="457200">
              <a:lnSpc>
                <a:spcPct val="80000"/>
              </a:lnSpc>
              <a:spcBef>
                <a:spcPts val="0"/>
              </a:spcBef>
              <a:buClrTx/>
              <a:buSzTx/>
              <a:buFontTx/>
              <a:buNone/>
              <a:defRPr sz="2000" cap="all" spc="100">
                <a:latin typeface="DIN Alternate"/>
                <a:ea typeface="DIN Alternate"/>
                <a:cs typeface="DIN Alternate"/>
                <a:sym typeface="DIN Alternate"/>
              </a:defRPr>
            </a:lvl1pPr>
            <a:lvl2pPr marL="0" indent="0" defTabSz="457200">
              <a:lnSpc>
                <a:spcPct val="80000"/>
              </a:lnSpc>
              <a:spcBef>
                <a:spcPts val="0"/>
              </a:spcBef>
              <a:buClrTx/>
              <a:buSzTx/>
              <a:buFontTx/>
              <a:buNone/>
              <a:defRPr sz="2000" cap="all" spc="100">
                <a:latin typeface="DIN Alternate"/>
                <a:ea typeface="DIN Alternate"/>
                <a:cs typeface="DIN Alternate"/>
                <a:sym typeface="DIN Alternate"/>
              </a:defRPr>
            </a:lvl2pPr>
            <a:lvl3pPr marL="0" indent="0" defTabSz="457200">
              <a:lnSpc>
                <a:spcPct val="80000"/>
              </a:lnSpc>
              <a:spcBef>
                <a:spcPts val="0"/>
              </a:spcBef>
              <a:buClrTx/>
              <a:buSzTx/>
              <a:buFontTx/>
              <a:buNone/>
              <a:defRPr sz="2000" cap="all" spc="100">
                <a:latin typeface="DIN Alternate"/>
                <a:ea typeface="DIN Alternate"/>
                <a:cs typeface="DIN Alternate"/>
                <a:sym typeface="DIN Alternate"/>
              </a:defRPr>
            </a:lvl3pPr>
            <a:lvl4pPr marL="0" indent="0" defTabSz="457200">
              <a:lnSpc>
                <a:spcPct val="80000"/>
              </a:lnSpc>
              <a:spcBef>
                <a:spcPts val="0"/>
              </a:spcBef>
              <a:buClrTx/>
              <a:buSzTx/>
              <a:buFontTx/>
              <a:buNone/>
              <a:defRPr sz="2000" cap="all" spc="100">
                <a:latin typeface="DIN Alternate"/>
                <a:ea typeface="DIN Alternate"/>
                <a:cs typeface="DIN Alternate"/>
                <a:sym typeface="DIN Alternate"/>
              </a:defRPr>
            </a:lvl4pPr>
            <a:lvl5pPr marL="0" indent="0" defTabSz="457200">
              <a:lnSpc>
                <a:spcPct val="80000"/>
              </a:lnSpc>
              <a:spcBef>
                <a:spcPts val="0"/>
              </a:spcBef>
              <a:buClrTx/>
              <a:buSzTx/>
              <a:buFontTx/>
              <a:buNone/>
              <a:defRPr sz="2000" cap="all" spc="100">
                <a:latin typeface="DIN Alternate"/>
                <a:ea typeface="DIN Alternate"/>
                <a:cs typeface="DIN Alternate"/>
                <a:sym typeface="DIN Alternate"/>
              </a:defRPr>
            </a:lvl5pPr>
          </a:lstStyle>
          <a:p>
            <a:r>
              <a:t>Nivel de texto 1</a:t>
            </a:r>
          </a:p>
          <a:p>
            <a:pPr lvl="1"/>
            <a:r>
              <a:t>Nivel de texto 2</a:t>
            </a:r>
          </a:p>
          <a:p>
            <a:pPr lvl="2"/>
            <a:r>
              <a:t>Nivel de texto 3</a:t>
            </a:r>
          </a:p>
          <a:p>
            <a:pPr lvl="3"/>
            <a:r>
              <a:t>Nivel de texto 4</a:t>
            </a:r>
          </a:p>
          <a:p>
            <a:pPr lvl="4"/>
            <a:r>
              <a:t>Nivel de texto 5</a:t>
            </a:r>
          </a:p>
        </p:txBody>
      </p:sp>
      <p:sp>
        <p:nvSpPr>
          <p:cNvPr id="96" name="Imagen"/>
          <p:cNvSpPr>
            <a:spLocks noGrp="1"/>
          </p:cNvSpPr>
          <p:nvPr>
            <p:ph type="pic" sz="quarter" idx="13"/>
          </p:nvPr>
        </p:nvSpPr>
        <p:spPr>
          <a:xfrm>
            <a:off x="6845300" y="2997992"/>
            <a:ext cx="3086101" cy="4386266"/>
          </a:xfrm>
          <a:prstGeom prst="rect">
            <a:avLst/>
          </a:prstGeom>
        </p:spPr>
        <p:txBody>
          <a:bodyPr lIns="91439" tIns="45719" rIns="91439" bIns="45719">
            <a:noAutofit/>
          </a:bodyPr>
          <a:lstStyle/>
          <a:p>
            <a:endParaRPr/>
          </a:p>
        </p:txBody>
      </p:sp>
      <p:sp>
        <p:nvSpPr>
          <p:cNvPr id="97" name="Texto del título"/>
          <p:cNvSpPr>
            <a:spLocks noGrp="1"/>
          </p:cNvSpPr>
          <p:nvPr>
            <p:ph type="title"/>
          </p:nvPr>
        </p:nvSpPr>
        <p:spPr>
          <a:xfrm>
            <a:off x="3073399" y="2997992"/>
            <a:ext cx="3543302" cy="407196"/>
          </a:xfrm>
          <a:prstGeom prst="rect">
            <a:avLst/>
          </a:prstGeom>
        </p:spPr>
        <p:txBody>
          <a:bodyPr lIns="28575" tIns="28575" rIns="28575" bIns="28575"/>
          <a:lstStyle>
            <a:lvl1pPr>
              <a:defRPr sz="5600"/>
            </a:lvl1pPr>
          </a:lstStyle>
          <a:p>
            <a:r>
              <a:t>Texto del título</a:t>
            </a:r>
          </a:p>
        </p:txBody>
      </p:sp>
      <p:sp>
        <p:nvSpPr>
          <p:cNvPr id="98" name="Rectángulo"/>
          <p:cNvSpPr>
            <a:spLocks noGrp="1"/>
          </p:cNvSpPr>
          <p:nvPr>
            <p:ph type="body" sz="quarter" idx="14"/>
          </p:nvPr>
        </p:nvSpPr>
        <p:spPr>
          <a:xfrm>
            <a:off x="3073399" y="3676648"/>
            <a:ext cx="3543302" cy="3436146"/>
          </a:xfrm>
          <a:prstGeom prst="rect">
            <a:avLst/>
          </a:prstGeom>
        </p:spPr>
        <p:txBody>
          <a:bodyPr lIns="28575" tIns="28575" rIns="28575" bIns="28575"/>
          <a:lstStyle/>
          <a:p>
            <a:pPr marL="381000" indent="-381000">
              <a:buSzPct val="104999"/>
              <a:defRPr sz="2400"/>
            </a:pPr>
            <a:endParaRPr/>
          </a:p>
        </p:txBody>
      </p:sp>
      <p:sp>
        <p:nvSpPr>
          <p:cNvPr id="99" name="Número de diapositiva"/>
          <p:cNvSpPr>
            <a:spLocks noGrp="1"/>
          </p:cNvSpPr>
          <p:nvPr>
            <p:ph type="sldNum" sz="quarter" idx="2"/>
          </p:nvPr>
        </p:nvSpPr>
        <p:spPr>
          <a:xfrm>
            <a:off x="9614975" y="2376486"/>
            <a:ext cx="313681" cy="361951"/>
          </a:xfrm>
          <a:prstGeom prst="rect">
            <a:avLst/>
          </a:prstGeom>
        </p:spPr>
        <p:txBody>
          <a:bodyPr lIns="28575" tIns="28575" rIns="28575" bIns="28575"/>
          <a:lstStyle>
            <a:lvl1pPr>
              <a:defRPr sz="2000"/>
            </a:lvl1pPr>
          </a:lstStyle>
          <a:p>
            <a:fld id="{86CB4B4D-7CA3-9044-876B-883B54F8677D}" type="slidenum">
              <a:t>‹Nº›</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Viñetas">
    <p:spTree>
      <p:nvGrpSpPr>
        <p:cNvPr id="1" name=""/>
        <p:cNvGrpSpPr/>
        <p:nvPr/>
      </p:nvGrpSpPr>
      <p:grpSpPr>
        <a:xfrm>
          <a:off x="0" y="0"/>
          <a:ext cx="0" cy="0"/>
          <a:chOff x="0" y="0"/>
          <a:chExt cx="0" cy="0"/>
        </a:xfrm>
      </p:grpSpPr>
      <p:sp>
        <p:nvSpPr>
          <p:cNvPr id="106" name="Línea"/>
          <p:cNvSpPr/>
          <p:nvPr/>
        </p:nvSpPr>
        <p:spPr>
          <a:xfrm flipV="1">
            <a:off x="3073398" y="2692251"/>
            <a:ext cx="6858004" cy="150"/>
          </a:xfrm>
          <a:prstGeom prst="line">
            <a:avLst/>
          </a:prstGeom>
          <a:ln w="3175">
            <a:solidFill>
              <a:srgbClr val="A6AAA9"/>
            </a:solidFill>
            <a:miter lim="400000"/>
          </a:ln>
        </p:spPr>
        <p:txBody>
          <a:bodyPr lIns="45718" tIns="45718" rIns="45718" bIns="45718"/>
          <a:lstStyle/>
          <a:p>
            <a:pPr>
              <a:defRPr>
                <a:solidFill>
                  <a:srgbClr val="838787"/>
                </a:solidFill>
              </a:defRPr>
            </a:pPr>
            <a:endParaRPr/>
          </a:p>
        </p:txBody>
      </p:sp>
      <p:sp>
        <p:nvSpPr>
          <p:cNvPr id="107" name="Nivel de texto 1…"/>
          <p:cNvSpPr>
            <a:spLocks noGrp="1"/>
          </p:cNvSpPr>
          <p:nvPr>
            <p:ph type="body" sz="quarter" idx="1"/>
          </p:nvPr>
        </p:nvSpPr>
        <p:spPr>
          <a:xfrm>
            <a:off x="3073399" y="2285999"/>
            <a:ext cx="6286502" cy="361952"/>
          </a:xfrm>
          <a:prstGeom prst="rect">
            <a:avLst/>
          </a:prstGeom>
        </p:spPr>
        <p:txBody>
          <a:bodyPr lIns="28575" tIns="28575" rIns="28575" bIns="28575" anchor="b"/>
          <a:lstStyle>
            <a:lvl1pPr marL="0" indent="0" defTabSz="457200">
              <a:lnSpc>
                <a:spcPct val="80000"/>
              </a:lnSpc>
              <a:spcBef>
                <a:spcPts val="0"/>
              </a:spcBef>
              <a:buClrTx/>
              <a:buSzTx/>
              <a:buFontTx/>
              <a:buNone/>
              <a:defRPr sz="2000" cap="all" spc="100">
                <a:latin typeface="DIN Alternate"/>
                <a:ea typeface="DIN Alternate"/>
                <a:cs typeface="DIN Alternate"/>
                <a:sym typeface="DIN Alternate"/>
              </a:defRPr>
            </a:lvl1pPr>
            <a:lvl2pPr marL="0" indent="0" defTabSz="457200">
              <a:lnSpc>
                <a:spcPct val="80000"/>
              </a:lnSpc>
              <a:spcBef>
                <a:spcPts val="0"/>
              </a:spcBef>
              <a:buClrTx/>
              <a:buSzTx/>
              <a:buFontTx/>
              <a:buNone/>
              <a:defRPr sz="2000" cap="all" spc="100">
                <a:latin typeface="DIN Alternate"/>
                <a:ea typeface="DIN Alternate"/>
                <a:cs typeface="DIN Alternate"/>
                <a:sym typeface="DIN Alternate"/>
              </a:defRPr>
            </a:lvl2pPr>
            <a:lvl3pPr marL="0" indent="0" defTabSz="457200">
              <a:lnSpc>
                <a:spcPct val="80000"/>
              </a:lnSpc>
              <a:spcBef>
                <a:spcPts val="0"/>
              </a:spcBef>
              <a:buClrTx/>
              <a:buSzTx/>
              <a:buFontTx/>
              <a:buNone/>
              <a:defRPr sz="2000" cap="all" spc="100">
                <a:latin typeface="DIN Alternate"/>
                <a:ea typeface="DIN Alternate"/>
                <a:cs typeface="DIN Alternate"/>
                <a:sym typeface="DIN Alternate"/>
              </a:defRPr>
            </a:lvl3pPr>
            <a:lvl4pPr marL="0" indent="0" defTabSz="457200">
              <a:lnSpc>
                <a:spcPct val="80000"/>
              </a:lnSpc>
              <a:spcBef>
                <a:spcPts val="0"/>
              </a:spcBef>
              <a:buClrTx/>
              <a:buSzTx/>
              <a:buFontTx/>
              <a:buNone/>
              <a:defRPr sz="2000" cap="all" spc="100">
                <a:latin typeface="DIN Alternate"/>
                <a:ea typeface="DIN Alternate"/>
                <a:cs typeface="DIN Alternate"/>
                <a:sym typeface="DIN Alternate"/>
              </a:defRPr>
            </a:lvl4pPr>
            <a:lvl5pPr marL="0" indent="0" defTabSz="457200">
              <a:lnSpc>
                <a:spcPct val="80000"/>
              </a:lnSpc>
              <a:spcBef>
                <a:spcPts val="0"/>
              </a:spcBef>
              <a:buClrTx/>
              <a:buSzTx/>
              <a:buFontTx/>
              <a:buNone/>
              <a:defRPr sz="2000" cap="all" spc="100">
                <a:latin typeface="DIN Alternate"/>
                <a:ea typeface="DIN Alternate"/>
                <a:cs typeface="DIN Alternate"/>
                <a:sym typeface="DIN Alternate"/>
              </a:defRPr>
            </a:lvl5pPr>
          </a:lstStyle>
          <a:p>
            <a:r>
              <a:t>Nivel de texto 1</a:t>
            </a:r>
          </a:p>
          <a:p>
            <a:pPr lvl="1"/>
            <a:r>
              <a:t>Nivel de texto 2</a:t>
            </a:r>
          </a:p>
          <a:p>
            <a:pPr lvl="2"/>
            <a:r>
              <a:t>Nivel de texto 3</a:t>
            </a:r>
          </a:p>
          <a:p>
            <a:pPr lvl="3"/>
            <a:r>
              <a:t>Nivel de texto 4</a:t>
            </a:r>
          </a:p>
          <a:p>
            <a:pPr lvl="4"/>
            <a:r>
              <a:t>Nivel de texto 5</a:t>
            </a:r>
          </a:p>
        </p:txBody>
      </p:sp>
      <p:sp>
        <p:nvSpPr>
          <p:cNvPr id="108" name="Rectángulo"/>
          <p:cNvSpPr>
            <a:spLocks noGrp="1"/>
          </p:cNvSpPr>
          <p:nvPr>
            <p:ph type="body" sz="quarter" idx="13"/>
          </p:nvPr>
        </p:nvSpPr>
        <p:spPr>
          <a:xfrm>
            <a:off x="3073398" y="3676648"/>
            <a:ext cx="6858004" cy="3436146"/>
          </a:xfrm>
          <a:prstGeom prst="rect">
            <a:avLst/>
          </a:prstGeom>
        </p:spPr>
        <p:txBody>
          <a:bodyPr lIns="28575" tIns="28575" rIns="28575" bIns="28575"/>
          <a:lstStyle/>
          <a:p>
            <a:pPr marL="392205" indent="-392205">
              <a:buSzPct val="104999"/>
              <a:defRPr sz="3000"/>
            </a:pPr>
            <a:endParaRPr/>
          </a:p>
        </p:txBody>
      </p:sp>
      <p:sp>
        <p:nvSpPr>
          <p:cNvPr id="109" name="Número de diapositiva"/>
          <p:cNvSpPr>
            <a:spLocks noGrp="1"/>
          </p:cNvSpPr>
          <p:nvPr>
            <p:ph type="sldNum" sz="quarter" idx="2"/>
          </p:nvPr>
        </p:nvSpPr>
        <p:spPr>
          <a:xfrm>
            <a:off x="9614975" y="2376486"/>
            <a:ext cx="313681" cy="361951"/>
          </a:xfrm>
          <a:prstGeom prst="rect">
            <a:avLst/>
          </a:prstGeom>
        </p:spPr>
        <p:txBody>
          <a:bodyPr lIns="28575" tIns="28575" rIns="28575" bIns="28575"/>
          <a:lstStyle>
            <a:lvl1pPr>
              <a:defRPr sz="2000"/>
            </a:lvl1pPr>
          </a:lstStyle>
          <a:p>
            <a:fld id="{86CB4B4D-7CA3-9044-876B-883B54F8677D}" type="slidenum">
              <a:t>‹Nº›</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22222"/>
        </a:solidFill>
        <a:effectLst/>
      </p:bgPr>
    </p:bg>
    <p:spTree>
      <p:nvGrpSpPr>
        <p:cNvPr id="1" name=""/>
        <p:cNvGrpSpPr/>
        <p:nvPr/>
      </p:nvGrpSpPr>
      <p:grpSpPr>
        <a:xfrm>
          <a:off x="0" y="0"/>
          <a:ext cx="0" cy="0"/>
          <a:chOff x="0" y="0"/>
          <a:chExt cx="0" cy="0"/>
        </a:xfrm>
      </p:grpSpPr>
      <p:sp>
        <p:nvSpPr>
          <p:cNvPr id="2" name="Línea"/>
          <p:cNvSpPr/>
          <p:nvPr/>
        </p:nvSpPr>
        <p:spPr>
          <a:xfrm flipV="1">
            <a:off x="406400" y="993160"/>
            <a:ext cx="12192000" cy="263"/>
          </a:xfrm>
          <a:prstGeom prst="line">
            <a:avLst/>
          </a:prstGeom>
          <a:ln w="25400">
            <a:solidFill>
              <a:srgbClr val="A6AAA9"/>
            </a:solidFill>
            <a:miter lim="400000"/>
          </a:ln>
        </p:spPr>
        <p:txBody>
          <a:bodyPr lIns="50800" tIns="50800" rIns="50800" bIns="50800" anchor="ctr"/>
          <a:lstStyle/>
          <a:p>
            <a:pPr defTabSz="457200">
              <a:spcBef>
                <a:spcPts val="0"/>
              </a:spcBef>
              <a:defRPr sz="1200">
                <a:solidFill>
                  <a:srgbClr val="000000"/>
                </a:solidFill>
                <a:latin typeface="+mn-lt"/>
                <a:ea typeface="+mn-ea"/>
                <a:cs typeface="+mn-cs"/>
                <a:sym typeface="Helvetica"/>
              </a:defRPr>
            </a:pPr>
            <a:endParaRPr/>
          </a:p>
        </p:txBody>
      </p:sp>
      <p:sp>
        <p:nvSpPr>
          <p:cNvPr id="3" name="Texto del título"/>
          <p:cNvSpPr>
            <a:spLocks noGrp="1"/>
          </p:cNvSpPr>
          <p:nvPr>
            <p:ph type="title"/>
          </p:nvPr>
        </p:nvSpPr>
        <p:spPr>
          <a:xfrm>
            <a:off x="406400" y="1536700"/>
            <a:ext cx="12192000" cy="7239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ormAutofit/>
          </a:bodyPr>
          <a:lstStyle/>
          <a:p>
            <a:r>
              <a:t>Texto del título</a:t>
            </a:r>
          </a:p>
        </p:txBody>
      </p:sp>
      <p:sp>
        <p:nvSpPr>
          <p:cNvPr id="4" name="Nivel de texto 1…"/>
          <p:cNvSpPr>
            <a:spLocks noGrp="1"/>
          </p:cNvSpPr>
          <p:nvPr>
            <p:ph type="body" idx="1"/>
          </p:nvPr>
        </p:nvSpPr>
        <p:spPr>
          <a:xfrm>
            <a:off x="406400" y="2743200"/>
            <a:ext cx="12192000" cy="61087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ormAutofit/>
          </a:bodyPr>
          <a:lstStyle/>
          <a:p>
            <a:r>
              <a:t>Nivel de texto 1</a:t>
            </a:r>
          </a:p>
          <a:p>
            <a:pPr lvl="1"/>
            <a:r>
              <a:t>Nivel de texto 2</a:t>
            </a:r>
          </a:p>
          <a:p>
            <a:pPr lvl="2"/>
            <a:r>
              <a:t>Nivel de texto 3</a:t>
            </a:r>
          </a:p>
          <a:p>
            <a:pPr lvl="3"/>
            <a:r>
              <a:t>Nivel de texto 4</a:t>
            </a:r>
          </a:p>
          <a:p>
            <a:pPr lvl="4"/>
            <a:r>
              <a:t>Nivel de texto 5</a:t>
            </a:r>
          </a:p>
        </p:txBody>
      </p:sp>
      <p:sp>
        <p:nvSpPr>
          <p:cNvPr id="5" name="Número de diapositiva"/>
          <p:cNvSpPr>
            <a:spLocks noGrp="1"/>
          </p:cNvSpPr>
          <p:nvPr>
            <p:ph type="sldNum" sz="quarter" idx="2"/>
          </p:nvPr>
        </p:nvSpPr>
        <p:spPr>
          <a:xfrm>
            <a:off x="12186622" y="431800"/>
            <a:ext cx="406897" cy="457200"/>
          </a:xfrm>
          <a:prstGeom prst="rect">
            <a:avLst/>
          </a:prstGeom>
          <a:ln w="12700">
            <a:miter lim="400000"/>
          </a:ln>
        </p:spPr>
        <p:txBody>
          <a:bodyPr wrap="none" lIns="50800" tIns="50800" rIns="50800" bIns="50800">
            <a:spAutoFit/>
          </a:bodyPr>
          <a:lstStyle>
            <a:lvl1pPr algn="r">
              <a:lnSpc>
                <a:spcPct val="80000"/>
              </a:lnSpc>
              <a:spcBef>
                <a:spcPts val="0"/>
              </a:spcBef>
              <a:defRPr sz="2400">
                <a:solidFill>
                  <a:srgbClr val="838787"/>
                </a:solidFill>
                <a:latin typeface="DIN Alternate"/>
                <a:ea typeface="DIN Alternate"/>
                <a:cs typeface="DIN Alternate"/>
                <a:sym typeface="DIN Alternate"/>
              </a:defRPr>
            </a:lvl1pPr>
          </a:lstStyle>
          <a:p>
            <a:fld id="{86CB4B4D-7CA3-9044-876B-883B54F8677D}" type="slidenum">
              <a:t>‹Nº›</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 id="2147483665" r:id="rId16"/>
  </p:sldLayoutIdLst>
  <p:transition spd="med"/>
  <p:txStyles>
    <p:titleStyle>
      <a:lvl1pPr marL="0" marR="0" indent="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DIN Condensed"/>
          <a:ea typeface="DIN Condensed"/>
          <a:cs typeface="DIN Condensed"/>
          <a:sym typeface="DIN Condensed"/>
        </a:defRPr>
      </a:lvl1pPr>
      <a:lvl2pPr marL="0" marR="0" indent="22860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DIN Condensed"/>
          <a:ea typeface="DIN Condensed"/>
          <a:cs typeface="DIN Condensed"/>
          <a:sym typeface="DIN Condensed"/>
        </a:defRPr>
      </a:lvl2pPr>
      <a:lvl3pPr marL="0" marR="0" indent="45720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DIN Condensed"/>
          <a:ea typeface="DIN Condensed"/>
          <a:cs typeface="DIN Condensed"/>
          <a:sym typeface="DIN Condensed"/>
        </a:defRPr>
      </a:lvl3pPr>
      <a:lvl4pPr marL="0" marR="0" indent="68580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DIN Condensed"/>
          <a:ea typeface="DIN Condensed"/>
          <a:cs typeface="DIN Condensed"/>
          <a:sym typeface="DIN Condensed"/>
        </a:defRPr>
      </a:lvl4pPr>
      <a:lvl5pPr marL="0" marR="0" indent="91440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DIN Condensed"/>
          <a:ea typeface="DIN Condensed"/>
          <a:cs typeface="DIN Condensed"/>
          <a:sym typeface="DIN Condensed"/>
        </a:defRPr>
      </a:lvl5pPr>
      <a:lvl6pPr marL="0" marR="0" indent="114300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DIN Condensed"/>
          <a:ea typeface="DIN Condensed"/>
          <a:cs typeface="DIN Condensed"/>
          <a:sym typeface="DIN Condensed"/>
        </a:defRPr>
      </a:lvl6pPr>
      <a:lvl7pPr marL="0" marR="0" indent="137160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DIN Condensed"/>
          <a:ea typeface="DIN Condensed"/>
          <a:cs typeface="DIN Condensed"/>
          <a:sym typeface="DIN Condensed"/>
        </a:defRPr>
      </a:lvl7pPr>
      <a:lvl8pPr marL="0" marR="0" indent="160020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DIN Condensed"/>
          <a:ea typeface="DIN Condensed"/>
          <a:cs typeface="DIN Condensed"/>
          <a:sym typeface="DIN Condensed"/>
        </a:defRPr>
      </a:lvl8pPr>
      <a:lvl9pPr marL="0" marR="0" indent="182880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DIN Condensed"/>
          <a:ea typeface="DIN Condensed"/>
          <a:cs typeface="DIN Condensed"/>
          <a:sym typeface="DIN Condensed"/>
        </a:defRPr>
      </a:lvl9pPr>
    </p:titleStyle>
    <p:bodyStyle>
      <a:lvl1pPr marL="444500" marR="0" indent="-444500" algn="l" defTabSz="584200" rtl="0" latinLnBrk="0">
        <a:lnSpc>
          <a:spcPct val="100000"/>
        </a:lnSpc>
        <a:spcBef>
          <a:spcPts val="2800"/>
        </a:spcBef>
        <a:spcAft>
          <a:spcPts val="0"/>
        </a:spcAft>
        <a:buClr>
          <a:schemeClr val="accent1"/>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1pPr>
      <a:lvl2pPr marL="889000" marR="0" indent="-444500" algn="l" defTabSz="584200" rtl="0" latinLnBrk="0">
        <a:lnSpc>
          <a:spcPct val="100000"/>
        </a:lnSpc>
        <a:spcBef>
          <a:spcPts val="2800"/>
        </a:spcBef>
        <a:spcAft>
          <a:spcPts val="0"/>
        </a:spcAft>
        <a:buClr>
          <a:schemeClr val="accent1"/>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2pPr>
      <a:lvl3pPr marL="1333500" marR="0" indent="-444500" algn="l" defTabSz="584200" rtl="0" latinLnBrk="0">
        <a:lnSpc>
          <a:spcPct val="100000"/>
        </a:lnSpc>
        <a:spcBef>
          <a:spcPts val="2800"/>
        </a:spcBef>
        <a:spcAft>
          <a:spcPts val="0"/>
        </a:spcAft>
        <a:buClr>
          <a:schemeClr val="accent1"/>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3pPr>
      <a:lvl4pPr marL="1778000" marR="0" indent="-444500" algn="l" defTabSz="584200" rtl="0" latinLnBrk="0">
        <a:lnSpc>
          <a:spcPct val="100000"/>
        </a:lnSpc>
        <a:spcBef>
          <a:spcPts val="2800"/>
        </a:spcBef>
        <a:spcAft>
          <a:spcPts val="0"/>
        </a:spcAft>
        <a:buClr>
          <a:schemeClr val="accent1"/>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4pPr>
      <a:lvl5pPr marL="2222500" marR="0" indent="-444500" algn="l" defTabSz="584200" rtl="0" latinLnBrk="0">
        <a:lnSpc>
          <a:spcPct val="100000"/>
        </a:lnSpc>
        <a:spcBef>
          <a:spcPts val="2800"/>
        </a:spcBef>
        <a:spcAft>
          <a:spcPts val="0"/>
        </a:spcAft>
        <a:buClr>
          <a:schemeClr val="accent1"/>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5pPr>
      <a:lvl6pPr marL="2667000" marR="0" indent="-444500" algn="l" defTabSz="584200" rtl="0" latinLnBrk="0">
        <a:lnSpc>
          <a:spcPct val="100000"/>
        </a:lnSpc>
        <a:spcBef>
          <a:spcPts val="2800"/>
        </a:spcBef>
        <a:spcAft>
          <a:spcPts val="0"/>
        </a:spcAft>
        <a:buClr>
          <a:schemeClr val="accent1"/>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6pPr>
      <a:lvl7pPr marL="3111500" marR="0" indent="-444500" algn="l" defTabSz="584200" rtl="0" latinLnBrk="0">
        <a:lnSpc>
          <a:spcPct val="100000"/>
        </a:lnSpc>
        <a:spcBef>
          <a:spcPts val="2800"/>
        </a:spcBef>
        <a:spcAft>
          <a:spcPts val="0"/>
        </a:spcAft>
        <a:buClr>
          <a:schemeClr val="accent1"/>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7pPr>
      <a:lvl8pPr marL="3556000" marR="0" indent="-444500" algn="l" defTabSz="584200" rtl="0" latinLnBrk="0">
        <a:lnSpc>
          <a:spcPct val="100000"/>
        </a:lnSpc>
        <a:spcBef>
          <a:spcPts val="2800"/>
        </a:spcBef>
        <a:spcAft>
          <a:spcPts val="0"/>
        </a:spcAft>
        <a:buClr>
          <a:schemeClr val="accent1"/>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8pPr>
      <a:lvl9pPr marL="4000500" marR="0" indent="-444500" algn="l" defTabSz="584200" rtl="0" latinLnBrk="0">
        <a:lnSpc>
          <a:spcPct val="100000"/>
        </a:lnSpc>
        <a:spcBef>
          <a:spcPts val="2800"/>
        </a:spcBef>
        <a:spcAft>
          <a:spcPts val="0"/>
        </a:spcAft>
        <a:buClr>
          <a:schemeClr val="accent1"/>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9pPr>
    </p:bodyStyle>
    <p:otherStyle>
      <a:lvl1pPr marL="0" marR="0" indent="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1pPr>
      <a:lvl2pPr marL="0" marR="0" indent="22860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2pPr>
      <a:lvl3pPr marL="0" marR="0" indent="45720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3pPr>
      <a:lvl4pPr marL="0" marR="0" indent="68580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4pPr>
      <a:lvl5pPr marL="0" marR="0" indent="91440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5pPr>
      <a:lvl6pPr marL="0" marR="0" indent="114300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6pPr>
      <a:lvl7pPr marL="0" marR="0" indent="137160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7pPr>
      <a:lvl8pPr marL="0" marR="0" indent="160020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8pPr>
      <a:lvl9pPr marL="0" marR="0" indent="182880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www.youtube.com/watch?v=0wfxGd-J9Nc" TargetMode="Externa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dERECHO eCONÓMICO"/>
          <p:cNvSpPr>
            <a:spLocks noGrp="1"/>
          </p:cNvSpPr>
          <p:nvPr>
            <p:ph type="ctrTitle"/>
          </p:nvPr>
        </p:nvSpPr>
        <p:spPr>
          <a:xfrm>
            <a:off x="3073398" y="5833004"/>
            <a:ext cx="6858004" cy="1521621"/>
          </a:xfrm>
          <a:prstGeom prst="rect">
            <a:avLst/>
          </a:prstGeom>
        </p:spPr>
        <p:txBody>
          <a:bodyPr/>
          <a:lstStyle>
            <a:lvl1pPr defTabSz="280415">
              <a:defRPr sz="7900"/>
            </a:lvl1pPr>
          </a:lstStyle>
          <a:p>
            <a:r>
              <a:t>dERECHO eCONÓMICO</a:t>
            </a:r>
          </a:p>
        </p:txBody>
      </p:sp>
      <p:sp>
        <p:nvSpPr>
          <p:cNvPr id="183" name="uNIVERSIDAD DE chILE"/>
          <p:cNvSpPr>
            <a:spLocks noGrp="1"/>
          </p:cNvSpPr>
          <p:nvPr>
            <p:ph type="subTitle" sz="quarter" idx="1"/>
          </p:nvPr>
        </p:nvSpPr>
        <p:spPr>
          <a:xfrm>
            <a:off x="3073398" y="4533898"/>
            <a:ext cx="6858004" cy="1014414"/>
          </a:xfrm>
          <a:prstGeom prst="rect">
            <a:avLst/>
          </a:prstGeom>
        </p:spPr>
        <p:txBody>
          <a:bodyPr/>
          <a:lstStyle/>
          <a:p>
            <a:r>
              <a:rPr dirty="0" err="1"/>
              <a:t>uNIVERSIDAD</a:t>
            </a:r>
            <a:r>
              <a:rPr dirty="0"/>
              <a:t> DE </a:t>
            </a:r>
            <a:r>
              <a:rPr dirty="0" err="1"/>
              <a:t>chILE</a:t>
            </a:r>
            <a:endParaRPr dirty="0"/>
          </a:p>
        </p:txBody>
      </p:sp>
      <p:sp>
        <p:nvSpPr>
          <p:cNvPr id="184" name="Texto"/>
          <p:cNvSpPr/>
          <p:nvPr/>
        </p:nvSpPr>
        <p:spPr>
          <a:xfrm>
            <a:off x="6310401" y="4747894"/>
            <a:ext cx="383998" cy="257812"/>
          </a:xfrm>
          <a:prstGeom prst="rect">
            <a:avLst/>
          </a:prstGeom>
          <a:ln w="12700">
            <a:miter lim="400000"/>
          </a:ln>
        </p:spPr>
        <p:txBody>
          <a:bodyPr wrap="none" lIns="28575" tIns="28575" rIns="28575" bIns="28575" anchor="ctr">
            <a:spAutoFit/>
          </a:bodyPr>
          <a:lstStyle/>
          <a:p>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eoría de la Firma y regulación"/>
          <p:cNvSpPr>
            <a:spLocks noGrp="1"/>
          </p:cNvSpPr>
          <p:nvPr>
            <p:ph type="title"/>
          </p:nvPr>
        </p:nvSpPr>
        <p:spPr>
          <a:xfrm>
            <a:off x="558800" y="1457454"/>
            <a:ext cx="12192000" cy="723900"/>
          </a:xfrm>
          <a:prstGeom prst="rect">
            <a:avLst/>
          </a:prstGeom>
        </p:spPr>
        <p:txBody>
          <a:bodyPr/>
          <a:lstStyle>
            <a:lvl1pPr defTabSz="467359">
              <a:spcBef>
                <a:spcPts val="2200"/>
              </a:spcBef>
              <a:defRPr sz="4800"/>
            </a:lvl1pPr>
          </a:lstStyle>
          <a:p>
            <a:r>
              <a:rPr lang="es-ES" dirty="0"/>
              <a:t>Doble </a:t>
            </a:r>
            <a:r>
              <a:rPr lang="es-ES" dirty="0" err="1"/>
              <a:t>mARGINACIÓN</a:t>
            </a:r>
            <a:endParaRPr dirty="0"/>
          </a:p>
        </p:txBody>
      </p:sp>
      <p:sp>
        <p:nvSpPr>
          <p:cNvPr id="7" name="Derecho Económico - Derecho Universidad de Chile">
            <a:extLst>
              <a:ext uri="{FF2B5EF4-FFF2-40B4-BE49-F238E27FC236}">
                <a16:creationId xmlns:a16="http://schemas.microsoft.com/office/drawing/2014/main" id="{038FBBD5-D97F-C545-8680-31A612E92FBB}"/>
              </a:ext>
            </a:extLst>
          </p:cNvPr>
          <p:cNvSpPr/>
          <p:nvPr/>
        </p:nvSpPr>
        <p:spPr>
          <a:xfrm>
            <a:off x="558800" y="609600"/>
            <a:ext cx="11176000" cy="4572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spAutoFit/>
          </a:bodyPr>
          <a:lstStyle>
            <a:lvl1pPr defTabSz="457200">
              <a:lnSpc>
                <a:spcPct val="80000"/>
              </a:lnSpc>
              <a:spcBef>
                <a:spcPts val="0"/>
              </a:spcBef>
              <a:defRPr sz="2400" cap="all" spc="120">
                <a:solidFill>
                  <a:srgbClr val="838787"/>
                </a:solidFill>
                <a:latin typeface="DIN Alternate"/>
                <a:ea typeface="DIN Alternate"/>
                <a:cs typeface="DIN Alternate"/>
                <a:sym typeface="DIN Alternate"/>
              </a:defRPr>
            </a:lvl1pPr>
          </a:lstStyle>
          <a:p>
            <a:r>
              <a:rPr dirty="0"/>
              <a:t>Derecho </a:t>
            </a:r>
            <a:r>
              <a:rPr dirty="0" err="1"/>
              <a:t>Económico</a:t>
            </a:r>
            <a:r>
              <a:rPr dirty="0"/>
              <a:t> - Derecho Universidad de Chile</a:t>
            </a:r>
          </a:p>
        </p:txBody>
      </p:sp>
      <p:sp>
        <p:nvSpPr>
          <p:cNvPr id="2" name="Rectángulo 1">
            <a:extLst>
              <a:ext uri="{FF2B5EF4-FFF2-40B4-BE49-F238E27FC236}">
                <a16:creationId xmlns:a16="http://schemas.microsoft.com/office/drawing/2014/main" id="{29F0D181-7147-4348-9EBF-A2A4914B9CD8}"/>
              </a:ext>
            </a:extLst>
          </p:cNvPr>
          <p:cNvSpPr/>
          <p:nvPr/>
        </p:nvSpPr>
        <p:spPr>
          <a:xfrm>
            <a:off x="558800" y="2399064"/>
            <a:ext cx="11916229" cy="6801862"/>
          </a:xfrm>
          <a:prstGeom prst="rect">
            <a:avLst/>
          </a:prstGeom>
        </p:spPr>
        <p:txBody>
          <a:bodyPr wrap="square">
            <a:spAutoFit/>
          </a:bodyPr>
          <a:lstStyle/>
          <a:p>
            <a:pPr algn="just" eaLnBrk="1" hangingPunct="1">
              <a:defRPr/>
            </a:pPr>
            <a:r>
              <a:rPr lang="es-ES" altLang="es-ES" sz="2400" dirty="0">
                <a:solidFill>
                  <a:schemeClr val="bg2">
                    <a:lumMod val="40000"/>
                    <a:lumOff val="60000"/>
                  </a:schemeClr>
                </a:solidFill>
                <a:latin typeface="Arial Narrow" panose="020B0606020202030204" pitchFamily="34" charset="0"/>
                <a:cs typeface="Arial" charset="0"/>
              </a:rPr>
              <a:t>El proveedor busca utilizar un sistema de distribución (i) eficiente; y (ii)  que disminuya los costos (incluidos los de transacción).</a:t>
            </a:r>
          </a:p>
          <a:p>
            <a:pPr algn="just" eaLnBrk="1" hangingPunct="1">
              <a:defRPr/>
            </a:pPr>
            <a:r>
              <a:rPr lang="es-ES" altLang="es-ES" sz="2400" dirty="0">
                <a:solidFill>
                  <a:schemeClr val="bg2">
                    <a:lumMod val="40000"/>
                    <a:lumOff val="60000"/>
                  </a:schemeClr>
                </a:solidFill>
                <a:latin typeface="Arial Narrow" panose="020B0606020202030204" pitchFamily="34" charset="0"/>
                <a:cs typeface="Arial" charset="0"/>
              </a:rPr>
              <a:t>El resultado óptimo: (i) precios disminuirán; (ii) la demanda aumentará y (iii) se generarán mayores utilidades para el proveedor. También gana el consumidor. </a:t>
            </a:r>
          </a:p>
          <a:p>
            <a:pPr algn="just" eaLnBrk="1" hangingPunct="1">
              <a:defRPr/>
            </a:pPr>
            <a:r>
              <a:rPr lang="es-ES" altLang="es-ES" sz="2400" dirty="0">
                <a:solidFill>
                  <a:schemeClr val="bg2">
                    <a:lumMod val="40000"/>
                    <a:lumOff val="60000"/>
                  </a:schemeClr>
                </a:solidFill>
                <a:latin typeface="Arial Narrow" panose="020B0606020202030204" pitchFamily="34" charset="0"/>
                <a:cs typeface="Arial" charset="0"/>
              </a:rPr>
              <a:t>Pero si el proveedor </a:t>
            </a:r>
            <a:r>
              <a:rPr lang="es-ES" sz="2400" dirty="0">
                <a:solidFill>
                  <a:schemeClr val="bg2">
                    <a:lumMod val="40000"/>
                    <a:lumOff val="60000"/>
                  </a:schemeClr>
                </a:solidFill>
                <a:latin typeface="Arial Narrow" panose="020B0606020202030204" pitchFamily="34" charset="0"/>
              </a:rPr>
              <a:t>vende bienes al distribuidor cobrando un margen sobre el costo marginal de producción (poder de mercado), y el distribuidor, a su vez, cobra al consumidor un margen sobre el precio de venta del proveedor, acorde a su propio poder de mercado</a:t>
            </a:r>
          </a:p>
          <a:p>
            <a:pPr algn="just" eaLnBrk="1" hangingPunct="1">
              <a:defRPr/>
            </a:pPr>
            <a:r>
              <a:rPr lang="es-ES" altLang="es-ES" sz="2400" dirty="0">
                <a:solidFill>
                  <a:schemeClr val="bg2">
                    <a:lumMod val="40000"/>
                    <a:lumOff val="60000"/>
                  </a:schemeClr>
                </a:solidFill>
                <a:latin typeface="Arial Narrow" panose="020B0606020202030204" pitchFamily="34" charset="0"/>
                <a:cs typeface="Arial" charset="0"/>
              </a:rPr>
              <a:t>El resultado es sub óptimo: (i) los precios aumentan; (ii) la demanda disminuye; y (iii) decrecen las utilidades del productor. </a:t>
            </a:r>
          </a:p>
          <a:p>
            <a:pPr algn="just" eaLnBrk="1" hangingPunct="1">
              <a:defRPr/>
            </a:pPr>
            <a:r>
              <a:rPr lang="es-ES" altLang="es-ES" sz="2400" dirty="0">
                <a:solidFill>
                  <a:schemeClr val="bg2">
                    <a:lumMod val="40000"/>
                    <a:lumOff val="60000"/>
                  </a:schemeClr>
                </a:solidFill>
                <a:latin typeface="Arial Narrow" panose="020B0606020202030204" pitchFamily="34" charset="0"/>
                <a:cs typeface="Arial" charset="0"/>
              </a:rPr>
              <a:t>Si hubiere integración vertical, las decisiones de precios a nivel de producción y distribución estarían alineadas: precios se fijan con miras a obtener los mejores beneficios del conjunto. </a:t>
            </a:r>
          </a:p>
          <a:p>
            <a:pPr algn="just" eaLnBrk="1" hangingPunct="1">
              <a:defRPr/>
            </a:pPr>
            <a:r>
              <a:rPr lang="es-ES" altLang="es-ES" sz="2400" dirty="0">
                <a:solidFill>
                  <a:schemeClr val="bg2">
                    <a:lumMod val="40000"/>
                    <a:lumOff val="60000"/>
                  </a:schemeClr>
                </a:solidFill>
                <a:latin typeface="Arial Narrow" panose="020B0606020202030204" pitchFamily="34" charset="0"/>
                <a:cs typeface="Arial" charset="0"/>
              </a:rPr>
              <a:t>Las restricciones verticales cumplen entonces el rol de alinear incentivos de agentes económicos independientes (que tienen poder de mercado): fijación de precio máximo de reventa, tarifa de dos partes y/o requerimientos de compras mínimas.  En el extremo, fusión vertical. </a:t>
            </a:r>
          </a:p>
        </p:txBody>
      </p:sp>
    </p:spTree>
    <p:extLst>
      <p:ext uri="{BB962C8B-B14F-4D97-AF65-F5344CB8AC3E}">
        <p14:creationId xmlns:p14="http://schemas.microsoft.com/office/powerpoint/2010/main" val="3781720195"/>
      </p:ext>
    </p:extLst>
  </p:cSld>
  <p:clrMapOvr>
    <a:masterClrMapping/>
  </p:clrMapOvr>
  <mc:AlternateContent xmlns:mc="http://schemas.openxmlformats.org/markup-compatibility/2006" xmlns:p14="http://schemas.microsoft.com/office/powerpoint/2010/main">
    <mc:Choice Requires="p14">
      <p:transition spd="med">
        <p:push/>
      </p:transition>
    </mc:Choice>
    <mc:Fallback xmlns="">
      <p:transition spd="fast">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eoría de la Firma y regulación"/>
          <p:cNvSpPr>
            <a:spLocks noGrp="1"/>
          </p:cNvSpPr>
          <p:nvPr>
            <p:ph type="title"/>
          </p:nvPr>
        </p:nvSpPr>
        <p:spPr>
          <a:xfrm>
            <a:off x="558800" y="1457454"/>
            <a:ext cx="12192000" cy="723900"/>
          </a:xfrm>
          <a:prstGeom prst="rect">
            <a:avLst/>
          </a:prstGeom>
        </p:spPr>
        <p:txBody>
          <a:bodyPr/>
          <a:lstStyle>
            <a:lvl1pPr defTabSz="467359">
              <a:spcBef>
                <a:spcPts val="2200"/>
              </a:spcBef>
              <a:defRPr sz="4800"/>
            </a:lvl1pPr>
          </a:lstStyle>
          <a:p>
            <a:r>
              <a:rPr lang="es-ES" dirty="0" err="1"/>
              <a:t>hOLD</a:t>
            </a:r>
            <a:r>
              <a:rPr lang="es-ES" dirty="0"/>
              <a:t> UP O </a:t>
            </a:r>
            <a:r>
              <a:rPr lang="es-ES" dirty="0" err="1"/>
              <a:t>cAUTIVIDAD</a:t>
            </a:r>
            <a:endParaRPr dirty="0"/>
          </a:p>
        </p:txBody>
      </p:sp>
      <p:sp>
        <p:nvSpPr>
          <p:cNvPr id="7" name="Derecho Económico - Derecho Universidad de Chile">
            <a:extLst>
              <a:ext uri="{FF2B5EF4-FFF2-40B4-BE49-F238E27FC236}">
                <a16:creationId xmlns:a16="http://schemas.microsoft.com/office/drawing/2014/main" id="{038FBBD5-D97F-C545-8680-31A612E92FBB}"/>
              </a:ext>
            </a:extLst>
          </p:cNvPr>
          <p:cNvSpPr/>
          <p:nvPr/>
        </p:nvSpPr>
        <p:spPr>
          <a:xfrm>
            <a:off x="558800" y="609600"/>
            <a:ext cx="11176000" cy="4572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spAutoFit/>
          </a:bodyPr>
          <a:lstStyle>
            <a:lvl1pPr defTabSz="457200">
              <a:lnSpc>
                <a:spcPct val="80000"/>
              </a:lnSpc>
              <a:spcBef>
                <a:spcPts val="0"/>
              </a:spcBef>
              <a:defRPr sz="2400" cap="all" spc="120">
                <a:solidFill>
                  <a:srgbClr val="838787"/>
                </a:solidFill>
                <a:latin typeface="DIN Alternate"/>
                <a:ea typeface="DIN Alternate"/>
                <a:cs typeface="DIN Alternate"/>
                <a:sym typeface="DIN Alternate"/>
              </a:defRPr>
            </a:lvl1pPr>
          </a:lstStyle>
          <a:p>
            <a:r>
              <a:rPr dirty="0"/>
              <a:t>Derecho </a:t>
            </a:r>
            <a:r>
              <a:rPr dirty="0" err="1"/>
              <a:t>Económico</a:t>
            </a:r>
            <a:r>
              <a:rPr dirty="0"/>
              <a:t> - Derecho Universidad de Chile</a:t>
            </a:r>
          </a:p>
        </p:txBody>
      </p:sp>
      <p:sp>
        <p:nvSpPr>
          <p:cNvPr id="2" name="Rectángulo 1">
            <a:extLst>
              <a:ext uri="{FF2B5EF4-FFF2-40B4-BE49-F238E27FC236}">
                <a16:creationId xmlns:a16="http://schemas.microsoft.com/office/drawing/2014/main" id="{29F0D181-7147-4348-9EBF-A2A4914B9CD8}"/>
              </a:ext>
            </a:extLst>
          </p:cNvPr>
          <p:cNvSpPr/>
          <p:nvPr/>
        </p:nvSpPr>
        <p:spPr>
          <a:xfrm>
            <a:off x="558800" y="2246667"/>
            <a:ext cx="11916229" cy="7248138"/>
          </a:xfrm>
          <a:prstGeom prst="rect">
            <a:avLst/>
          </a:prstGeom>
        </p:spPr>
        <p:txBody>
          <a:bodyPr wrap="square">
            <a:spAutoFit/>
          </a:bodyPr>
          <a:lstStyle/>
          <a:p>
            <a:pPr algn="just"/>
            <a:r>
              <a:rPr lang="es-ES" altLang="es-ES" sz="2500" dirty="0">
                <a:solidFill>
                  <a:schemeClr val="bg2">
                    <a:lumMod val="40000"/>
                    <a:lumOff val="60000"/>
                  </a:schemeClr>
                </a:solidFill>
                <a:latin typeface="Arial Narrow" pitchFamily="34" charset="0"/>
                <a:cs typeface="Arial" charset="0"/>
              </a:rPr>
              <a:t>Puede ocurrir que a resultados de una transacción o de una serie de transacciones regidas por un contrato, una de las partes quede cautiva del oportunismo de la otra, en especial por la naturaleza específica de las inversiones de una de las partes para satisfacerlo. </a:t>
            </a:r>
            <a:r>
              <a:rPr lang="es-ES" altLang="es-ES" sz="2500" b="1" dirty="0">
                <a:solidFill>
                  <a:schemeClr val="bg2">
                    <a:lumMod val="40000"/>
                    <a:lumOff val="60000"/>
                  </a:schemeClr>
                </a:solidFill>
                <a:latin typeface="Arial Narrow" pitchFamily="34" charset="0"/>
                <a:cs typeface="Arial" charset="0"/>
              </a:rPr>
              <a:t>La inversión no puede ser destinada a otra actividad que aquella comprendida en la respectiva relación comercial</a:t>
            </a:r>
            <a:r>
              <a:rPr lang="es-ES" altLang="es-ES" sz="2500" dirty="0">
                <a:solidFill>
                  <a:schemeClr val="bg2">
                    <a:lumMod val="40000"/>
                    <a:lumOff val="60000"/>
                  </a:schemeClr>
                </a:solidFill>
                <a:latin typeface="Arial Narrow" pitchFamily="34" charset="0"/>
                <a:cs typeface="Arial" charset="0"/>
              </a:rPr>
              <a:t>, de modo que hundidas las inversiones la otra parte se apropia ex post de las rentas que se generan de las mismas, por ejemplo, pagando menos por los respectivos productos o derechamente terminando el contrato.</a:t>
            </a:r>
          </a:p>
          <a:p>
            <a:pPr algn="just"/>
            <a:r>
              <a:rPr lang="es-ES" altLang="es-ES" sz="2500" dirty="0">
                <a:solidFill>
                  <a:schemeClr val="bg2">
                    <a:lumMod val="40000"/>
                    <a:lumOff val="60000"/>
                  </a:schemeClr>
                </a:solidFill>
                <a:latin typeface="Arial Narrow" pitchFamily="34" charset="0"/>
                <a:cs typeface="Arial" charset="0"/>
              </a:rPr>
              <a:t>Es decir, se trata de inversiones que pierden todo su valor fuera de la relación comercial respectiva, desde que fueron realizadas para satisfacer ese y no otro u otros contratos. Por ejemplo: un proveedor de marcas propias de un supermercado amplia sus instalaciones específicamente para satisfacer los requerimientos del distribuidor; distribuidores selectivos o calificados o bajo un sistema de franquicia. </a:t>
            </a:r>
          </a:p>
          <a:p>
            <a:pPr algn="just"/>
            <a:r>
              <a:rPr lang="es-ES" altLang="es-ES" sz="2500" u="sng" dirty="0">
                <a:solidFill>
                  <a:schemeClr val="bg2">
                    <a:lumMod val="40000"/>
                    <a:lumOff val="60000"/>
                  </a:schemeClr>
                </a:solidFill>
                <a:latin typeface="Arial Narrow" pitchFamily="34" charset="0"/>
                <a:cs typeface="Arial" charset="0"/>
              </a:rPr>
              <a:t>De no existir una restricción vertical que actúe como mecanismo de protección ex - post para la parte que invierte (de que podrá recuperar su inversión), </a:t>
            </a:r>
            <a:r>
              <a:rPr lang="es-ES" altLang="es-ES" sz="2500" b="1" u="sng" dirty="0">
                <a:solidFill>
                  <a:schemeClr val="bg2">
                    <a:lumMod val="40000"/>
                    <a:lumOff val="60000"/>
                  </a:schemeClr>
                </a:solidFill>
                <a:latin typeface="Arial Narrow" pitchFamily="34" charset="0"/>
                <a:cs typeface="Arial" charset="0"/>
              </a:rPr>
              <a:t>existirían pocos incentivos para invertir ex – ante</a:t>
            </a:r>
            <a:r>
              <a:rPr lang="es-ES" altLang="es-ES" sz="2500" dirty="0">
                <a:solidFill>
                  <a:schemeClr val="bg2">
                    <a:lumMod val="40000"/>
                    <a:lumOff val="60000"/>
                  </a:schemeClr>
                </a:solidFill>
                <a:latin typeface="Arial Narrow" pitchFamily="34" charset="0"/>
                <a:cs typeface="Arial" charset="0"/>
              </a:rPr>
              <a:t>. Podría ser el caso de una cláusula de exclusividad y de no competencia o el requerimiento mínimo de compras (tipo “</a:t>
            </a:r>
            <a:r>
              <a:rPr lang="es-ES" altLang="es-ES" sz="2500" i="1" dirty="0" err="1">
                <a:solidFill>
                  <a:schemeClr val="bg2">
                    <a:lumMod val="40000"/>
                    <a:lumOff val="60000"/>
                  </a:schemeClr>
                </a:solidFill>
                <a:latin typeface="Arial Narrow" pitchFamily="34" charset="0"/>
                <a:cs typeface="Arial" charset="0"/>
              </a:rPr>
              <a:t>take</a:t>
            </a:r>
            <a:r>
              <a:rPr lang="es-ES" altLang="es-ES" sz="2500" i="1" dirty="0">
                <a:solidFill>
                  <a:schemeClr val="bg2">
                    <a:lumMod val="40000"/>
                    <a:lumOff val="60000"/>
                  </a:schemeClr>
                </a:solidFill>
                <a:latin typeface="Arial Narrow" pitchFamily="34" charset="0"/>
                <a:cs typeface="Arial" charset="0"/>
              </a:rPr>
              <a:t> </a:t>
            </a:r>
            <a:r>
              <a:rPr lang="es-ES" altLang="es-ES" sz="2500" i="1" dirty="0" err="1">
                <a:solidFill>
                  <a:schemeClr val="bg2">
                    <a:lumMod val="40000"/>
                    <a:lumOff val="60000"/>
                  </a:schemeClr>
                </a:solidFill>
                <a:latin typeface="Arial Narrow" pitchFamily="34" charset="0"/>
                <a:cs typeface="Arial" charset="0"/>
              </a:rPr>
              <a:t>or</a:t>
            </a:r>
            <a:r>
              <a:rPr lang="es-ES" altLang="es-ES" sz="2500" i="1" dirty="0">
                <a:solidFill>
                  <a:schemeClr val="bg2">
                    <a:lumMod val="40000"/>
                    <a:lumOff val="60000"/>
                  </a:schemeClr>
                </a:solidFill>
                <a:latin typeface="Arial Narrow" pitchFamily="34" charset="0"/>
                <a:cs typeface="Arial" charset="0"/>
              </a:rPr>
              <a:t> </a:t>
            </a:r>
            <a:r>
              <a:rPr lang="es-ES" altLang="es-ES" sz="2500" i="1" dirty="0" err="1">
                <a:solidFill>
                  <a:schemeClr val="bg2">
                    <a:lumMod val="40000"/>
                    <a:lumOff val="60000"/>
                  </a:schemeClr>
                </a:solidFill>
                <a:latin typeface="Arial Narrow" pitchFamily="34" charset="0"/>
                <a:cs typeface="Arial" charset="0"/>
              </a:rPr>
              <a:t>pay</a:t>
            </a:r>
            <a:r>
              <a:rPr lang="es-ES" altLang="es-ES" sz="2500" dirty="0">
                <a:solidFill>
                  <a:schemeClr val="bg2">
                    <a:lumMod val="40000"/>
                    <a:lumOff val="60000"/>
                  </a:schemeClr>
                </a:solidFill>
                <a:latin typeface="Arial Narrow" pitchFamily="34" charset="0"/>
                <a:cs typeface="Arial" charset="0"/>
              </a:rPr>
              <a:t>”), cuando la inversión la efectuó el proveedor o productor; o cuando la misma la efectuó el distribuidor, una cláusula de distribución exclusiva.  </a:t>
            </a:r>
          </a:p>
        </p:txBody>
      </p:sp>
    </p:spTree>
    <p:extLst>
      <p:ext uri="{BB962C8B-B14F-4D97-AF65-F5344CB8AC3E}">
        <p14:creationId xmlns:p14="http://schemas.microsoft.com/office/powerpoint/2010/main" val="1438222576"/>
      </p:ext>
    </p:extLst>
  </p:cSld>
  <p:clrMapOvr>
    <a:masterClrMapping/>
  </p:clrMapOvr>
  <mc:AlternateContent xmlns:mc="http://schemas.openxmlformats.org/markup-compatibility/2006" xmlns:p14="http://schemas.microsoft.com/office/powerpoint/2010/main">
    <mc:Choice Requires="p14">
      <p:transition spd="med">
        <p:push/>
      </p:transition>
    </mc:Choice>
    <mc:Fallback xmlns="">
      <p:transition spd="fast">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eoría de la Firma y regulación"/>
          <p:cNvSpPr>
            <a:spLocks noGrp="1"/>
          </p:cNvSpPr>
          <p:nvPr>
            <p:ph type="title"/>
          </p:nvPr>
        </p:nvSpPr>
        <p:spPr>
          <a:prstGeom prst="rect">
            <a:avLst/>
          </a:prstGeom>
        </p:spPr>
        <p:txBody>
          <a:bodyPr/>
          <a:lstStyle>
            <a:lvl1pPr defTabSz="467359">
              <a:spcBef>
                <a:spcPts val="2200"/>
              </a:spcBef>
              <a:defRPr sz="4800"/>
            </a:lvl1pPr>
          </a:lstStyle>
          <a:p>
            <a:r>
              <a:t>Teoría de la Firma y regulación</a:t>
            </a:r>
          </a:p>
        </p:txBody>
      </p:sp>
      <p:sp>
        <p:nvSpPr>
          <p:cNvPr id="209" name="Ley de Modernización del Sector Portuario Nº 19.542.…"/>
          <p:cNvSpPr>
            <a:spLocks noGrp="1"/>
          </p:cNvSpPr>
          <p:nvPr>
            <p:ph type="body" idx="1"/>
          </p:nvPr>
        </p:nvSpPr>
        <p:spPr>
          <a:prstGeom prst="rect">
            <a:avLst/>
          </a:prstGeom>
        </p:spPr>
        <p:txBody>
          <a:bodyPr>
            <a:normAutofit lnSpcReduction="10000"/>
          </a:bodyPr>
          <a:lstStyle/>
          <a:p>
            <a:r>
              <a:rPr dirty="0"/>
              <a:t>Ley de </a:t>
            </a:r>
            <a:r>
              <a:rPr dirty="0" err="1"/>
              <a:t>Modernización</a:t>
            </a:r>
            <a:r>
              <a:rPr dirty="0"/>
              <a:t> del Sector </a:t>
            </a:r>
            <a:r>
              <a:rPr dirty="0" err="1"/>
              <a:t>Portuario</a:t>
            </a:r>
            <a:r>
              <a:rPr dirty="0"/>
              <a:t> Nº 19.542.</a:t>
            </a:r>
          </a:p>
          <a:p>
            <a:pPr lvl="1"/>
            <a:r>
              <a:rPr dirty="0" err="1"/>
              <a:t>Antecedentes</a:t>
            </a:r>
            <a:r>
              <a:rPr dirty="0"/>
              <a:t> a la Ley </a:t>
            </a:r>
          </a:p>
          <a:p>
            <a:pPr lvl="1"/>
            <a:r>
              <a:rPr dirty="0"/>
              <a:t>Mercado </a:t>
            </a:r>
            <a:r>
              <a:rPr dirty="0" err="1"/>
              <a:t>altamente</a:t>
            </a:r>
            <a:r>
              <a:rPr dirty="0"/>
              <a:t> </a:t>
            </a:r>
            <a:r>
              <a:rPr dirty="0" err="1"/>
              <a:t>atomizado</a:t>
            </a:r>
            <a:r>
              <a:rPr dirty="0"/>
              <a:t>. </a:t>
            </a:r>
          </a:p>
          <a:p>
            <a:pPr lvl="1"/>
            <a:r>
              <a:rPr dirty="0" err="1"/>
              <a:t>Múltiples</a:t>
            </a:r>
            <a:r>
              <a:rPr dirty="0"/>
              <a:t> </a:t>
            </a:r>
            <a:r>
              <a:rPr dirty="0" err="1"/>
              <a:t>transacciones</a:t>
            </a:r>
            <a:r>
              <a:rPr dirty="0"/>
              <a:t> </a:t>
            </a:r>
            <a:r>
              <a:rPr dirty="0" err="1"/>
              <a:t>en</a:t>
            </a:r>
            <a:r>
              <a:rPr dirty="0"/>
              <a:t> la </a:t>
            </a:r>
            <a:r>
              <a:rPr dirty="0" err="1"/>
              <a:t>operación</a:t>
            </a:r>
            <a:r>
              <a:rPr dirty="0"/>
              <a:t> de un Puerto. </a:t>
            </a:r>
          </a:p>
          <a:p>
            <a:pPr lvl="1"/>
            <a:r>
              <a:rPr dirty="0"/>
              <a:t>Puerto - Bien Nacional de </a:t>
            </a:r>
            <a:r>
              <a:rPr dirty="0" err="1"/>
              <a:t>Uso</a:t>
            </a:r>
            <a:r>
              <a:rPr dirty="0"/>
              <a:t> </a:t>
            </a:r>
            <a:r>
              <a:rPr dirty="0" err="1"/>
              <a:t>Público</a:t>
            </a:r>
            <a:r>
              <a:rPr dirty="0"/>
              <a:t>. </a:t>
            </a:r>
          </a:p>
          <a:p>
            <a:pPr lvl="1"/>
            <a:r>
              <a:rPr dirty="0"/>
              <a:t>Sistema </a:t>
            </a:r>
            <a:r>
              <a:rPr lang="es-ES" dirty="0"/>
              <a:t>M</a:t>
            </a:r>
            <a:r>
              <a:rPr dirty="0" err="1"/>
              <a:t>ultioperador</a:t>
            </a:r>
            <a:r>
              <a:rPr dirty="0"/>
              <a:t> </a:t>
            </a:r>
            <a:r>
              <a:rPr lang="es-CL" dirty="0"/>
              <a:t>–</a:t>
            </a:r>
            <a:r>
              <a:rPr dirty="0"/>
              <a:t> </a:t>
            </a:r>
            <a:r>
              <a:rPr dirty="0" err="1"/>
              <a:t>Monoperador</a:t>
            </a:r>
            <a:r>
              <a:rPr lang="es-ES" dirty="0"/>
              <a:t>. </a:t>
            </a:r>
          </a:p>
          <a:p>
            <a:pPr lvl="1"/>
            <a:r>
              <a:rPr lang="es-ES" dirty="0"/>
              <a:t>TDLC Informes Portuarios. </a:t>
            </a:r>
            <a:r>
              <a:rPr lang="es-ES" dirty="0" err="1"/>
              <a:t>Valparaiso</a:t>
            </a:r>
            <a:r>
              <a:rPr lang="es-ES" dirty="0"/>
              <a:t>, San Antonio, Iquique, Antofagasta, Talcahuano. </a:t>
            </a:r>
            <a:endParaRPr dirty="0"/>
          </a:p>
        </p:txBody>
      </p:sp>
      <p:sp>
        <p:nvSpPr>
          <p:cNvPr id="7" name="Derecho Económico - Derecho Universidad de Chile">
            <a:extLst>
              <a:ext uri="{FF2B5EF4-FFF2-40B4-BE49-F238E27FC236}">
                <a16:creationId xmlns:a16="http://schemas.microsoft.com/office/drawing/2014/main" id="{038FBBD5-D97F-C545-8680-31A612E92FBB}"/>
              </a:ext>
            </a:extLst>
          </p:cNvPr>
          <p:cNvSpPr/>
          <p:nvPr/>
        </p:nvSpPr>
        <p:spPr>
          <a:xfrm>
            <a:off x="558800" y="609600"/>
            <a:ext cx="11176000" cy="4572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spAutoFit/>
          </a:bodyPr>
          <a:lstStyle>
            <a:lvl1pPr defTabSz="457200">
              <a:lnSpc>
                <a:spcPct val="80000"/>
              </a:lnSpc>
              <a:spcBef>
                <a:spcPts val="0"/>
              </a:spcBef>
              <a:defRPr sz="2400" cap="all" spc="120">
                <a:solidFill>
                  <a:srgbClr val="838787"/>
                </a:solidFill>
                <a:latin typeface="DIN Alternate"/>
                <a:ea typeface="DIN Alternate"/>
                <a:cs typeface="DIN Alternate"/>
                <a:sym typeface="DIN Alternate"/>
              </a:defRPr>
            </a:lvl1pPr>
          </a:lstStyle>
          <a:p>
            <a:r>
              <a:rPr dirty="0"/>
              <a:t>Derecho </a:t>
            </a:r>
            <a:r>
              <a:rPr dirty="0" err="1"/>
              <a:t>Económico</a:t>
            </a:r>
            <a:r>
              <a:rPr dirty="0"/>
              <a:t> - Derecho Universidad de Chile</a:t>
            </a:r>
          </a:p>
        </p:txBody>
      </p:sp>
    </p:spTree>
  </p:cSld>
  <p:clrMapOvr>
    <a:masterClrMapping/>
  </p:clrMapOvr>
  <mc:AlternateContent xmlns:mc="http://schemas.openxmlformats.org/markup-compatibility/2006" xmlns:p14="http://schemas.microsoft.com/office/powerpoint/2010/main">
    <mc:Choice Requires="p14">
      <p:transition spd="med">
        <p:push/>
      </p:transition>
    </mc:Choice>
    <mc:Fallback xmlns="">
      <p:transition spd="fast">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eoría de la Firma y regulación"/>
          <p:cNvSpPr>
            <a:spLocks noGrp="1"/>
          </p:cNvSpPr>
          <p:nvPr>
            <p:ph type="title"/>
          </p:nvPr>
        </p:nvSpPr>
        <p:spPr>
          <a:prstGeom prst="rect">
            <a:avLst/>
          </a:prstGeom>
        </p:spPr>
        <p:txBody>
          <a:bodyPr/>
          <a:lstStyle>
            <a:lvl1pPr defTabSz="467359">
              <a:spcBef>
                <a:spcPts val="2200"/>
              </a:spcBef>
              <a:defRPr sz="4800"/>
            </a:lvl1pPr>
          </a:lstStyle>
          <a:p>
            <a:r>
              <a:rPr dirty="0" err="1"/>
              <a:t>Teoría</a:t>
            </a:r>
            <a:r>
              <a:rPr dirty="0"/>
              <a:t> de la </a:t>
            </a:r>
            <a:r>
              <a:rPr dirty="0" err="1"/>
              <a:t>Firma</a:t>
            </a:r>
            <a:r>
              <a:rPr dirty="0"/>
              <a:t> </a:t>
            </a:r>
            <a:r>
              <a:rPr lang="es-ES" dirty="0"/>
              <a:t>- </a:t>
            </a:r>
            <a:r>
              <a:rPr lang="es-ES" dirty="0" err="1"/>
              <a:t>coNCLUSIONES</a:t>
            </a:r>
            <a:endParaRPr dirty="0"/>
          </a:p>
        </p:txBody>
      </p:sp>
      <p:sp>
        <p:nvSpPr>
          <p:cNvPr id="209" name="Ley de Modernización del Sector Portuario Nº 19.542.…"/>
          <p:cNvSpPr>
            <a:spLocks noGrp="1"/>
          </p:cNvSpPr>
          <p:nvPr>
            <p:ph type="body" idx="1"/>
          </p:nvPr>
        </p:nvSpPr>
        <p:spPr>
          <a:xfrm>
            <a:off x="406400" y="2743200"/>
            <a:ext cx="12192000" cy="6291944"/>
          </a:xfrm>
          <a:prstGeom prst="rect">
            <a:avLst/>
          </a:prstGeom>
        </p:spPr>
        <p:txBody>
          <a:bodyPr>
            <a:normAutofit fontScale="85000" lnSpcReduction="20000"/>
          </a:bodyPr>
          <a:lstStyle/>
          <a:p>
            <a:pPr algn="just"/>
            <a:r>
              <a:rPr lang="es-ES" dirty="0"/>
              <a:t>Las firmas existen a efectos de optimizar recursos dados los costos que enfrentan a efectos realizar determinadas actividades. </a:t>
            </a:r>
          </a:p>
          <a:p>
            <a:pPr algn="just"/>
            <a:r>
              <a:rPr lang="es-ES" dirty="0"/>
              <a:t>El uso de mercado genera costos relevantes. </a:t>
            </a:r>
          </a:p>
          <a:p>
            <a:pPr algn="just"/>
            <a:r>
              <a:rPr lang="es-ES" dirty="0"/>
              <a:t>El uso de la empresa como mecanismo de coordinación de costos también genera costo. </a:t>
            </a:r>
          </a:p>
          <a:p>
            <a:pPr algn="just"/>
            <a:r>
              <a:rPr lang="es-ES" dirty="0" err="1"/>
              <a:t>Trade</a:t>
            </a:r>
            <a:r>
              <a:rPr lang="es-ES" dirty="0"/>
              <a:t> off: CT – CC. </a:t>
            </a:r>
          </a:p>
          <a:p>
            <a:pPr algn="just"/>
            <a:r>
              <a:rPr lang="es-ES" dirty="0"/>
              <a:t>Integración genera soluciones a ciertos conflictos. </a:t>
            </a:r>
          </a:p>
          <a:p>
            <a:pPr algn="just"/>
            <a:r>
              <a:rPr lang="es-ES" dirty="0"/>
              <a:t>La integración permite alcanzar eficiencias: El monopolio puede ser en eficiente.</a:t>
            </a:r>
          </a:p>
          <a:p>
            <a:pPr algn="just"/>
            <a:r>
              <a:rPr lang="es-ES" dirty="0"/>
              <a:t>El mundo post Chicago renuncia a los prejuicios de las estructuras industriales y analiza sus efectos particulares conforme a sus efectos.  </a:t>
            </a:r>
          </a:p>
        </p:txBody>
      </p:sp>
      <p:sp>
        <p:nvSpPr>
          <p:cNvPr id="7" name="Derecho Económico - Derecho Universidad de Chile">
            <a:extLst>
              <a:ext uri="{FF2B5EF4-FFF2-40B4-BE49-F238E27FC236}">
                <a16:creationId xmlns:a16="http://schemas.microsoft.com/office/drawing/2014/main" id="{038FBBD5-D97F-C545-8680-31A612E92FBB}"/>
              </a:ext>
            </a:extLst>
          </p:cNvPr>
          <p:cNvSpPr/>
          <p:nvPr/>
        </p:nvSpPr>
        <p:spPr>
          <a:xfrm>
            <a:off x="558800" y="609600"/>
            <a:ext cx="11176000" cy="4572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spAutoFit/>
          </a:bodyPr>
          <a:lstStyle>
            <a:lvl1pPr defTabSz="457200">
              <a:lnSpc>
                <a:spcPct val="80000"/>
              </a:lnSpc>
              <a:spcBef>
                <a:spcPts val="0"/>
              </a:spcBef>
              <a:defRPr sz="2400" cap="all" spc="120">
                <a:solidFill>
                  <a:srgbClr val="838787"/>
                </a:solidFill>
                <a:latin typeface="DIN Alternate"/>
                <a:ea typeface="DIN Alternate"/>
                <a:cs typeface="DIN Alternate"/>
                <a:sym typeface="DIN Alternate"/>
              </a:defRPr>
            </a:lvl1pPr>
          </a:lstStyle>
          <a:p>
            <a:r>
              <a:rPr dirty="0"/>
              <a:t>Derecho </a:t>
            </a:r>
            <a:r>
              <a:rPr dirty="0" err="1"/>
              <a:t>Económico</a:t>
            </a:r>
            <a:r>
              <a:rPr dirty="0"/>
              <a:t> - Derecho Universidad de Chile</a:t>
            </a:r>
          </a:p>
        </p:txBody>
      </p:sp>
    </p:spTree>
    <p:extLst>
      <p:ext uri="{BB962C8B-B14F-4D97-AF65-F5344CB8AC3E}">
        <p14:creationId xmlns:p14="http://schemas.microsoft.com/office/powerpoint/2010/main" val="3807060684"/>
      </p:ext>
    </p:extLst>
  </p:cSld>
  <p:clrMapOvr>
    <a:masterClrMapping/>
  </p:clrMapOvr>
  <mc:AlternateContent xmlns:mc="http://schemas.openxmlformats.org/markup-compatibility/2006" xmlns:p14="http://schemas.microsoft.com/office/powerpoint/2010/main">
    <mc:Choice Requires="p14">
      <p:transition spd="med">
        <p:push/>
      </p:transition>
    </mc:Choice>
    <mc:Fallback xmlns="">
      <p:transition spd="fast">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1" name="31c29c047d417a060417b44ecdd78c95.jpg" descr="31c29c047d417a060417b44ecdd78c95.jpg"/>
          <p:cNvPicPr>
            <a:picLocks noGrp="1" noChangeAspect="1"/>
          </p:cNvPicPr>
          <p:nvPr>
            <p:ph type="pic" idx="13"/>
          </p:nvPr>
        </p:nvPicPr>
        <p:blipFill>
          <a:blip r:embed="rId2">
            <a:extLst/>
          </a:blip>
          <a:srcRect t="6" b="6"/>
          <a:stretch>
            <a:fillRect/>
          </a:stretch>
        </p:blipFill>
        <p:spPr>
          <a:xfrm>
            <a:off x="880532" y="412749"/>
            <a:ext cx="11243633" cy="9029625"/>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push/>
      </p:transition>
    </mc:Choice>
    <mc:Fallback xmlns="">
      <p:transition spd="fast">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Teoría de la Firma"/>
          <p:cNvSpPr>
            <a:spLocks noGrp="1"/>
          </p:cNvSpPr>
          <p:nvPr>
            <p:ph type="ctrTitle"/>
          </p:nvPr>
        </p:nvSpPr>
        <p:spPr>
          <a:xfrm>
            <a:off x="2876051" y="8605859"/>
            <a:ext cx="9903777" cy="1338164"/>
          </a:xfrm>
          <a:prstGeom prst="rect">
            <a:avLst/>
          </a:prstGeom>
        </p:spPr>
        <p:txBody>
          <a:bodyPr>
            <a:normAutofit/>
          </a:bodyPr>
          <a:lstStyle>
            <a:lvl1pPr algn="r" defTabSz="578358">
              <a:defRPr sz="5700" cap="small"/>
            </a:lvl1pPr>
          </a:lstStyle>
          <a:p>
            <a:r>
              <a:rPr dirty="0" err="1"/>
              <a:t>Teoría</a:t>
            </a:r>
            <a:r>
              <a:rPr dirty="0"/>
              <a:t> de la </a:t>
            </a:r>
            <a:r>
              <a:rPr dirty="0" err="1"/>
              <a:t>Firma</a:t>
            </a:r>
            <a:br>
              <a:rPr lang="es-ES" dirty="0"/>
            </a:br>
            <a:r>
              <a:rPr lang="es-ES" sz="2800" dirty="0"/>
              <a:t>Una mirada a la teoría sobre los Costos</a:t>
            </a:r>
            <a:endParaRPr dirty="0"/>
          </a:p>
        </p:txBody>
      </p:sp>
      <p:sp>
        <p:nvSpPr>
          <p:cNvPr id="187" name="Línea"/>
          <p:cNvSpPr/>
          <p:nvPr/>
        </p:nvSpPr>
        <p:spPr>
          <a:xfrm>
            <a:off x="6387471" y="8372517"/>
            <a:ext cx="3908625" cy="1"/>
          </a:xfrm>
          <a:prstGeom prst="line">
            <a:avLst/>
          </a:prstGeom>
          <a:ln w="25400">
            <a:solidFill>
              <a:schemeClr val="accent1"/>
            </a:solidFill>
          </a:ln>
        </p:spPr>
        <p:txBody>
          <a:bodyPr lIns="45718" tIns="45718" rIns="45718" bIns="45718"/>
          <a:lstStyle/>
          <a:p>
            <a:pPr>
              <a:defRPr>
                <a:solidFill>
                  <a:srgbClr val="838787"/>
                </a:solidFill>
              </a:defRPr>
            </a:pPr>
            <a:endParaRPr/>
          </a:p>
        </p:txBody>
      </p:sp>
      <p:sp>
        <p:nvSpPr>
          <p:cNvPr id="188" name="Texto"/>
          <p:cNvSpPr/>
          <p:nvPr/>
        </p:nvSpPr>
        <p:spPr>
          <a:xfrm>
            <a:off x="6310401" y="4747894"/>
            <a:ext cx="383998" cy="257812"/>
          </a:xfrm>
          <a:prstGeom prst="rect">
            <a:avLst/>
          </a:prstGeom>
          <a:ln w="12700">
            <a:miter lim="400000"/>
          </a:ln>
        </p:spPr>
        <p:txBody>
          <a:bodyPr wrap="none" lIns="28575" tIns="28575" rIns="28575" bIns="28575" anchor="ctr">
            <a:spAutoFit/>
          </a:bodyPr>
          <a:lstStyle/>
          <a:p>
            <a:endParaRPr/>
          </a:p>
        </p:txBody>
      </p:sp>
      <p:pic>
        <p:nvPicPr>
          <p:cNvPr id="189" name="Recursos de la empresa copy.jpg" descr="Recursos de la empresa copy.jpg"/>
          <p:cNvPicPr>
            <a:picLocks noChangeAspect="1"/>
          </p:cNvPicPr>
          <p:nvPr/>
        </p:nvPicPr>
        <p:blipFill>
          <a:blip r:embed="rId2">
            <a:extLst/>
          </a:blip>
          <a:srcRect t="4748" b="4748"/>
          <a:stretch>
            <a:fillRect/>
          </a:stretch>
        </p:blipFill>
        <p:spPr>
          <a:xfrm>
            <a:off x="1711582" y="923749"/>
            <a:ext cx="9965634" cy="7215427"/>
          </a:xfrm>
          <a:prstGeom prst="rect">
            <a:avLst/>
          </a:prstGeom>
          <a:ln w="12700">
            <a:miter lim="400000"/>
          </a:ln>
        </p:spPr>
      </p:pic>
    </p:spTree>
  </p:cSld>
  <p:clrMapOvr>
    <a:masterClrMapping/>
  </p:clrMapOvr>
  <mc:AlternateContent xmlns:mc="http://schemas.openxmlformats.org/markup-compatibility/2006" xmlns:p14="http://schemas.microsoft.com/office/powerpoint/2010/main">
    <mc:Choice Requires="p14">
      <p:transition>
        <p:push/>
      </p:transition>
    </mc:Choice>
    <mc:Fallback xmlns="">
      <p:transition spd="fast">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Derecho Económico - Derecho Universidad de Chile"/>
          <p:cNvSpPr>
            <a:spLocks noGrp="1"/>
          </p:cNvSpPr>
          <p:nvPr>
            <p:ph type="body" idx="13"/>
          </p:nvPr>
        </p:nvSpPr>
        <p:spPr>
          <a:prstGeom prst="rect">
            <a:avLst/>
          </a:prstGeom>
        </p:spPr>
        <p:txBody>
          <a:bodyPr/>
          <a:lstStyle/>
          <a:p>
            <a:r>
              <a:t>Derecho Económico - Derecho Universidad de Chile</a:t>
            </a:r>
          </a:p>
        </p:txBody>
      </p:sp>
      <p:sp>
        <p:nvSpPr>
          <p:cNvPr id="192" name="Aproximación a la teoría de la Firma"/>
          <p:cNvSpPr>
            <a:spLocks noGrp="1"/>
          </p:cNvSpPr>
          <p:nvPr>
            <p:ph type="title"/>
          </p:nvPr>
        </p:nvSpPr>
        <p:spPr>
          <a:xfrm>
            <a:off x="0" y="1328059"/>
            <a:ext cx="11336736" cy="723900"/>
          </a:xfrm>
          <a:prstGeom prst="rect">
            <a:avLst/>
          </a:prstGeom>
        </p:spPr>
        <p:txBody>
          <a:bodyPr/>
          <a:lstStyle/>
          <a:p>
            <a:pPr lvl="4" indent="731520" defTabSz="467359">
              <a:spcBef>
                <a:spcPts val="2200"/>
              </a:spcBef>
              <a:defRPr sz="4800"/>
            </a:pPr>
            <a:r>
              <a:rPr dirty="0" err="1"/>
              <a:t>Aproximación</a:t>
            </a:r>
            <a:r>
              <a:rPr dirty="0"/>
              <a:t> a la </a:t>
            </a:r>
            <a:r>
              <a:rPr dirty="0" err="1"/>
              <a:t>teoría</a:t>
            </a:r>
            <a:r>
              <a:rPr dirty="0"/>
              <a:t> de la </a:t>
            </a:r>
            <a:r>
              <a:rPr dirty="0" err="1"/>
              <a:t>Firma</a:t>
            </a:r>
            <a:endParaRPr dirty="0"/>
          </a:p>
        </p:txBody>
      </p:sp>
      <p:sp>
        <p:nvSpPr>
          <p:cNvPr id="193" name="Coase. The Nature of the Firm (1937)…"/>
          <p:cNvSpPr>
            <a:spLocks noGrp="1"/>
          </p:cNvSpPr>
          <p:nvPr>
            <p:ph type="body" idx="1"/>
          </p:nvPr>
        </p:nvSpPr>
        <p:spPr>
          <a:xfrm>
            <a:off x="667657" y="2487389"/>
            <a:ext cx="11611428" cy="6486196"/>
          </a:xfrm>
          <a:prstGeom prst="rect">
            <a:avLst/>
          </a:prstGeom>
        </p:spPr>
        <p:txBody>
          <a:bodyPr/>
          <a:lstStyle/>
          <a:p>
            <a:pPr>
              <a:defRPr b="1" cap="small">
                <a:latin typeface="Avenir Next"/>
                <a:ea typeface="Avenir Next"/>
                <a:cs typeface="Avenir Next"/>
                <a:sym typeface="Avenir Next"/>
              </a:defRPr>
            </a:pPr>
            <a:r>
              <a:rPr lang="es-ES" dirty="0"/>
              <a:t>R. </a:t>
            </a:r>
            <a:r>
              <a:rPr dirty="0"/>
              <a:t>Coase. The Nature of the Firm (1937)</a:t>
            </a:r>
          </a:p>
          <a:p>
            <a:pPr lvl="1" algn="just">
              <a:defRPr b="1" cap="small">
                <a:latin typeface="Avenir Next"/>
                <a:ea typeface="Avenir Next"/>
                <a:cs typeface="Avenir Next"/>
                <a:sym typeface="Avenir Next"/>
              </a:defRPr>
            </a:pPr>
            <a:r>
              <a:rPr sz="2800" dirty="0" err="1"/>
              <a:t>Crítica</a:t>
            </a:r>
            <a:r>
              <a:rPr sz="2800" dirty="0"/>
              <a:t> a la </a:t>
            </a:r>
            <a:r>
              <a:rPr sz="2800" dirty="0" err="1"/>
              <a:t>economía</a:t>
            </a:r>
            <a:r>
              <a:rPr sz="2800" dirty="0"/>
              <a:t> </a:t>
            </a:r>
            <a:r>
              <a:rPr sz="2800" dirty="0" err="1"/>
              <a:t>neoclásica</a:t>
            </a:r>
            <a:r>
              <a:rPr sz="2800" dirty="0"/>
              <a:t>: </a:t>
            </a:r>
            <a:r>
              <a:rPr sz="2800" dirty="0" err="1"/>
              <a:t>Enfoque</a:t>
            </a:r>
            <a:r>
              <a:rPr sz="2800" dirty="0"/>
              <a:t> </a:t>
            </a:r>
            <a:r>
              <a:rPr sz="2800" dirty="0" err="1"/>
              <a:t>estructural</a:t>
            </a:r>
            <a:r>
              <a:rPr sz="2800" dirty="0"/>
              <a:t> no </a:t>
            </a:r>
            <a:r>
              <a:rPr sz="2800" dirty="0" err="1"/>
              <a:t>permite</a:t>
            </a:r>
            <a:r>
              <a:rPr sz="2800" dirty="0"/>
              <a:t> </a:t>
            </a:r>
            <a:r>
              <a:rPr sz="2800" dirty="0" err="1"/>
              <a:t>analizar</a:t>
            </a:r>
            <a:r>
              <a:rPr sz="2800" dirty="0"/>
              <a:t> </a:t>
            </a:r>
            <a:r>
              <a:rPr sz="2800" dirty="0" err="1"/>
              <a:t>fenómenos</a:t>
            </a:r>
            <a:r>
              <a:rPr sz="2800" dirty="0"/>
              <a:t> de </a:t>
            </a:r>
            <a:r>
              <a:rPr sz="2800" dirty="0" err="1"/>
              <a:t>Integración</a:t>
            </a:r>
            <a:r>
              <a:rPr sz="2800" dirty="0"/>
              <a:t> vertical y Horizontal.</a:t>
            </a:r>
            <a:endParaRPr lang="es-ES" sz="2800" dirty="0"/>
          </a:p>
          <a:p>
            <a:pPr lvl="1" algn="just">
              <a:defRPr b="1" cap="small">
                <a:latin typeface="Avenir Next"/>
                <a:ea typeface="Avenir Next"/>
                <a:cs typeface="Avenir Next"/>
                <a:sym typeface="Avenir Next"/>
              </a:defRPr>
            </a:pPr>
            <a:r>
              <a:rPr sz="2800" dirty="0"/>
              <a:t>R. Coase: “La </a:t>
            </a:r>
            <a:r>
              <a:rPr sz="2800" dirty="0" err="1"/>
              <a:t>teoría</a:t>
            </a:r>
            <a:r>
              <a:rPr sz="2800" dirty="0"/>
              <a:t> </a:t>
            </a:r>
            <a:r>
              <a:rPr sz="2800" dirty="0" err="1"/>
              <a:t>económica</a:t>
            </a:r>
            <a:r>
              <a:rPr sz="2800" dirty="0"/>
              <a:t> ha </a:t>
            </a:r>
            <a:r>
              <a:rPr sz="2800" dirty="0" err="1"/>
              <a:t>fracasado</a:t>
            </a:r>
            <a:r>
              <a:rPr sz="2800" dirty="0"/>
              <a:t> </a:t>
            </a:r>
            <a:r>
              <a:rPr sz="2800" dirty="0" err="1"/>
              <a:t>en</a:t>
            </a:r>
            <a:r>
              <a:rPr sz="2800" dirty="0"/>
              <a:t> el </a:t>
            </a:r>
            <a:r>
              <a:rPr sz="2800" dirty="0" err="1"/>
              <a:t>pasado</a:t>
            </a:r>
            <a:r>
              <a:rPr sz="2800" dirty="0"/>
              <a:t> a la hora de </a:t>
            </a:r>
            <a:r>
              <a:rPr sz="2800" dirty="0" err="1"/>
              <a:t>establecer</a:t>
            </a:r>
            <a:r>
              <a:rPr sz="2800" dirty="0"/>
              <a:t> </a:t>
            </a:r>
            <a:r>
              <a:rPr sz="2800" dirty="0" err="1"/>
              <a:t>claramente</a:t>
            </a:r>
            <a:r>
              <a:rPr sz="2800" dirty="0"/>
              <a:t> </a:t>
            </a:r>
            <a:r>
              <a:rPr sz="2800" dirty="0" err="1"/>
              <a:t>sus</a:t>
            </a:r>
            <a:r>
              <a:rPr sz="2800" dirty="0"/>
              <a:t> </a:t>
            </a:r>
            <a:r>
              <a:rPr sz="2800" dirty="0" err="1"/>
              <a:t>supuestos</a:t>
            </a:r>
            <a:r>
              <a:rPr sz="2800" dirty="0"/>
              <a:t>”</a:t>
            </a:r>
            <a:endParaRPr lang="es-ES" sz="2800" dirty="0"/>
          </a:p>
          <a:p>
            <a:pPr lvl="1" algn="just">
              <a:defRPr b="1" cap="small">
                <a:latin typeface="Avenir Next"/>
                <a:ea typeface="Avenir Next"/>
                <a:cs typeface="Avenir Next"/>
                <a:sym typeface="Avenir Next"/>
              </a:defRPr>
            </a:pPr>
            <a:r>
              <a:rPr lang="es-CL" sz="2800" dirty="0"/>
              <a:t>¿Cuáles son las variables relevantes para una empresa y/o una actividad económica? ¿qué es lo se examinará?</a:t>
            </a:r>
          </a:p>
          <a:p>
            <a:pPr lvl="1" algn="just">
              <a:defRPr b="1" cap="small">
                <a:latin typeface="Avenir Next"/>
                <a:ea typeface="Avenir Next"/>
                <a:cs typeface="Avenir Next"/>
                <a:sym typeface="Avenir Next"/>
              </a:defRPr>
            </a:pPr>
            <a:r>
              <a:rPr lang="es-CL" sz="2800" dirty="0"/>
              <a:t>¿Por qué existen las empresas y/o Firma</a:t>
            </a:r>
          </a:p>
        </p:txBody>
      </p:sp>
    </p:spTree>
  </p:cSld>
  <p:clrMapOvr>
    <a:masterClrMapping/>
  </p:clrMapOvr>
  <mc:AlternateContent xmlns:mc="http://schemas.openxmlformats.org/markup-compatibility/2006" xmlns:p14="http://schemas.microsoft.com/office/powerpoint/2010/main">
    <mc:Choice Requires="p14">
      <p:transition>
        <p:push/>
      </p:transition>
    </mc:Choice>
    <mc:Fallback xmlns="">
      <p:transition spd="fast">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1" nodeType="clickEffect">
                                  <p:stCondLst>
                                    <p:cond delay="0"/>
                                  </p:stCondLst>
                                  <p:iterate>
                                    <p:tmAbs val="0"/>
                                  </p:iterate>
                                  <p:childTnLst>
                                    <p:set>
                                      <p:cBhvr>
                                        <p:cTn id="6" fill="hold"/>
                                        <p:tgtEl>
                                          <p:spTgt spid="193">
                                            <p:bg/>
                                          </p:spTgt>
                                        </p:tgtEl>
                                        <p:attrNameLst>
                                          <p:attrName>style.visibility</p:attrName>
                                        </p:attrNameLst>
                                      </p:cBhvr>
                                      <p:to>
                                        <p:strVal val="visible"/>
                                      </p:to>
                                    </p:set>
                                    <p:anim calcmode="lin" valueType="num">
                                      <p:cBhvr>
                                        <p:cTn id="7" dur="400" fill="hold"/>
                                        <p:tgtEl>
                                          <p:spTgt spid="193">
                                            <p:bg/>
                                          </p:spTgt>
                                        </p:tgtEl>
                                        <p:attrNameLst>
                                          <p:attrName>ppt_x</p:attrName>
                                        </p:attrNameLst>
                                      </p:cBhvr>
                                      <p:tavLst>
                                        <p:tav tm="0">
                                          <p:val>
                                            <p:strVal val="0-#ppt_w/2"/>
                                          </p:val>
                                        </p:tav>
                                        <p:tav tm="100000">
                                          <p:val>
                                            <p:strVal val="#ppt_x"/>
                                          </p:val>
                                        </p:tav>
                                      </p:tavLst>
                                    </p:anim>
                                    <p:anim calcmode="lin" valueType="num">
                                      <p:cBhvr>
                                        <p:cTn id="8" dur="400" fill="hold"/>
                                        <p:tgtEl>
                                          <p:spTgt spid="193">
                                            <p:bg/>
                                          </p:spTgt>
                                        </p:tgtEl>
                                        <p:attrNameLst>
                                          <p:attrName>ppt_y</p:attrName>
                                        </p:attrNameLst>
                                      </p:cBhvr>
                                      <p:tavLst>
                                        <p:tav tm="0">
                                          <p:val>
                                            <p:strVal val="#ppt_y"/>
                                          </p:val>
                                        </p:tav>
                                        <p:tav tm="100000">
                                          <p:val>
                                            <p:strVal val="#ppt_y"/>
                                          </p:val>
                                        </p:tav>
                                      </p:tavLst>
                                    </p:anim>
                                  </p:childTnLst>
                                </p:cTn>
                              </p:par>
                              <p:par>
                                <p:cTn id="9" presetID="2" presetClass="entr" presetSubtype="8" fill="hold" grpId="1" nodeType="withEffect">
                                  <p:stCondLst>
                                    <p:cond delay="0"/>
                                  </p:stCondLst>
                                  <p:iterate>
                                    <p:tmAbs val="0"/>
                                  </p:iterate>
                                  <p:childTnLst>
                                    <p:set>
                                      <p:cBhvr>
                                        <p:cTn id="10" fill="hold"/>
                                        <p:tgtEl>
                                          <p:spTgt spid="193">
                                            <p:txEl>
                                              <p:pRg st="0" end="0"/>
                                            </p:txEl>
                                          </p:spTgt>
                                        </p:tgtEl>
                                        <p:attrNameLst>
                                          <p:attrName>style.visibility</p:attrName>
                                        </p:attrNameLst>
                                      </p:cBhvr>
                                      <p:to>
                                        <p:strVal val="visible"/>
                                      </p:to>
                                    </p:set>
                                    <p:anim calcmode="lin" valueType="num">
                                      <p:cBhvr>
                                        <p:cTn id="11" dur="400" fill="hold"/>
                                        <p:tgtEl>
                                          <p:spTgt spid="193">
                                            <p:txEl>
                                              <p:pRg st="0" end="0"/>
                                            </p:txEl>
                                          </p:spTgt>
                                        </p:tgtEl>
                                        <p:attrNameLst>
                                          <p:attrName>ppt_x</p:attrName>
                                        </p:attrNameLst>
                                      </p:cBhvr>
                                      <p:tavLst>
                                        <p:tav tm="0">
                                          <p:val>
                                            <p:strVal val="0-#ppt_w/2"/>
                                          </p:val>
                                        </p:tav>
                                        <p:tav tm="100000">
                                          <p:val>
                                            <p:strVal val="#ppt_x"/>
                                          </p:val>
                                        </p:tav>
                                      </p:tavLst>
                                    </p:anim>
                                    <p:anim calcmode="lin" valueType="num">
                                      <p:cBhvr>
                                        <p:cTn id="12" dur="400" fill="hold"/>
                                        <p:tgtEl>
                                          <p:spTgt spid="19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1" nodeType="clickEffect">
                                  <p:stCondLst>
                                    <p:cond delay="0"/>
                                  </p:stCondLst>
                                  <p:iterate>
                                    <p:tmAbs val="0"/>
                                  </p:iterate>
                                  <p:childTnLst>
                                    <p:set>
                                      <p:cBhvr>
                                        <p:cTn id="16" fill="hold"/>
                                        <p:tgtEl>
                                          <p:spTgt spid="193">
                                            <p:txEl>
                                              <p:pRg st="1" end="1"/>
                                            </p:txEl>
                                          </p:spTgt>
                                        </p:tgtEl>
                                        <p:attrNameLst>
                                          <p:attrName>style.visibility</p:attrName>
                                        </p:attrNameLst>
                                      </p:cBhvr>
                                      <p:to>
                                        <p:strVal val="visible"/>
                                      </p:to>
                                    </p:set>
                                    <p:anim calcmode="lin" valueType="num">
                                      <p:cBhvr>
                                        <p:cTn id="17" dur="400" fill="hold"/>
                                        <p:tgtEl>
                                          <p:spTgt spid="193">
                                            <p:txEl>
                                              <p:pRg st="1" end="1"/>
                                            </p:txEl>
                                          </p:spTgt>
                                        </p:tgtEl>
                                        <p:attrNameLst>
                                          <p:attrName>ppt_x</p:attrName>
                                        </p:attrNameLst>
                                      </p:cBhvr>
                                      <p:tavLst>
                                        <p:tav tm="0">
                                          <p:val>
                                            <p:strVal val="0-#ppt_w/2"/>
                                          </p:val>
                                        </p:tav>
                                        <p:tav tm="100000">
                                          <p:val>
                                            <p:strVal val="#ppt_x"/>
                                          </p:val>
                                        </p:tav>
                                      </p:tavLst>
                                    </p:anim>
                                    <p:anim calcmode="lin" valueType="num">
                                      <p:cBhvr>
                                        <p:cTn id="18" dur="400" fill="hold"/>
                                        <p:tgtEl>
                                          <p:spTgt spid="19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1" nodeType="clickEffect">
                                  <p:stCondLst>
                                    <p:cond delay="0"/>
                                  </p:stCondLst>
                                  <p:iterate>
                                    <p:tmAbs val="0"/>
                                  </p:iterate>
                                  <p:childTnLst>
                                    <p:set>
                                      <p:cBhvr>
                                        <p:cTn id="22" fill="hold"/>
                                        <p:tgtEl>
                                          <p:spTgt spid="193">
                                            <p:txEl>
                                              <p:pRg st="2" end="2"/>
                                            </p:txEl>
                                          </p:spTgt>
                                        </p:tgtEl>
                                        <p:attrNameLst>
                                          <p:attrName>style.visibility</p:attrName>
                                        </p:attrNameLst>
                                      </p:cBhvr>
                                      <p:to>
                                        <p:strVal val="visible"/>
                                      </p:to>
                                    </p:set>
                                    <p:anim calcmode="lin" valueType="num">
                                      <p:cBhvr>
                                        <p:cTn id="23" dur="400" fill="hold"/>
                                        <p:tgtEl>
                                          <p:spTgt spid="193">
                                            <p:txEl>
                                              <p:pRg st="2" end="2"/>
                                            </p:txEl>
                                          </p:spTgt>
                                        </p:tgtEl>
                                        <p:attrNameLst>
                                          <p:attrName>ppt_x</p:attrName>
                                        </p:attrNameLst>
                                      </p:cBhvr>
                                      <p:tavLst>
                                        <p:tav tm="0">
                                          <p:val>
                                            <p:strVal val="0-#ppt_w/2"/>
                                          </p:val>
                                        </p:tav>
                                        <p:tav tm="100000">
                                          <p:val>
                                            <p:strVal val="#ppt_x"/>
                                          </p:val>
                                        </p:tav>
                                      </p:tavLst>
                                    </p:anim>
                                    <p:anim calcmode="lin" valueType="num">
                                      <p:cBhvr>
                                        <p:cTn id="24" dur="400" fill="hold"/>
                                        <p:tgtEl>
                                          <p:spTgt spid="19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1" nodeType="clickEffect">
                                  <p:stCondLst>
                                    <p:cond delay="0"/>
                                  </p:stCondLst>
                                  <p:iterate>
                                    <p:tmAbs val="0"/>
                                  </p:iterate>
                                  <p:childTnLst>
                                    <p:set>
                                      <p:cBhvr>
                                        <p:cTn id="28" fill="hold"/>
                                        <p:tgtEl>
                                          <p:spTgt spid="193">
                                            <p:txEl>
                                              <p:pRg st="3" end="3"/>
                                            </p:txEl>
                                          </p:spTgt>
                                        </p:tgtEl>
                                        <p:attrNameLst>
                                          <p:attrName>style.visibility</p:attrName>
                                        </p:attrNameLst>
                                      </p:cBhvr>
                                      <p:to>
                                        <p:strVal val="visible"/>
                                      </p:to>
                                    </p:set>
                                    <p:anim calcmode="lin" valueType="num">
                                      <p:cBhvr>
                                        <p:cTn id="29" dur="400" fill="hold"/>
                                        <p:tgtEl>
                                          <p:spTgt spid="193">
                                            <p:txEl>
                                              <p:pRg st="3" end="3"/>
                                            </p:txEl>
                                          </p:spTgt>
                                        </p:tgtEl>
                                        <p:attrNameLst>
                                          <p:attrName>ppt_x</p:attrName>
                                        </p:attrNameLst>
                                      </p:cBhvr>
                                      <p:tavLst>
                                        <p:tav tm="0">
                                          <p:val>
                                            <p:strVal val="0-#ppt_w/2"/>
                                          </p:val>
                                        </p:tav>
                                        <p:tav tm="100000">
                                          <p:val>
                                            <p:strVal val="#ppt_x"/>
                                          </p:val>
                                        </p:tav>
                                      </p:tavLst>
                                    </p:anim>
                                    <p:anim calcmode="lin" valueType="num">
                                      <p:cBhvr>
                                        <p:cTn id="30" dur="400" fill="hold"/>
                                        <p:tgtEl>
                                          <p:spTgt spid="19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1" nodeType="clickEffect">
                                  <p:stCondLst>
                                    <p:cond delay="0"/>
                                  </p:stCondLst>
                                  <p:iterate>
                                    <p:tmAbs val="0"/>
                                  </p:iterate>
                                  <p:childTnLst>
                                    <p:set>
                                      <p:cBhvr>
                                        <p:cTn id="34" fill="hold"/>
                                        <p:tgtEl>
                                          <p:spTgt spid="193">
                                            <p:txEl>
                                              <p:pRg st="4" end="4"/>
                                            </p:txEl>
                                          </p:spTgt>
                                        </p:tgtEl>
                                        <p:attrNameLst>
                                          <p:attrName>style.visibility</p:attrName>
                                        </p:attrNameLst>
                                      </p:cBhvr>
                                      <p:to>
                                        <p:strVal val="visible"/>
                                      </p:to>
                                    </p:set>
                                    <p:anim calcmode="lin" valueType="num">
                                      <p:cBhvr>
                                        <p:cTn id="35" dur="400" fill="hold"/>
                                        <p:tgtEl>
                                          <p:spTgt spid="193">
                                            <p:txEl>
                                              <p:pRg st="4" end="4"/>
                                            </p:txEl>
                                          </p:spTgt>
                                        </p:tgtEl>
                                        <p:attrNameLst>
                                          <p:attrName>ppt_x</p:attrName>
                                        </p:attrNameLst>
                                      </p:cBhvr>
                                      <p:tavLst>
                                        <p:tav tm="0">
                                          <p:val>
                                            <p:strVal val="0-#ppt_w/2"/>
                                          </p:val>
                                        </p:tav>
                                        <p:tav tm="100000">
                                          <p:val>
                                            <p:strVal val="#ppt_x"/>
                                          </p:val>
                                        </p:tav>
                                      </p:tavLst>
                                    </p:anim>
                                    <p:anim calcmode="lin" valueType="num">
                                      <p:cBhvr>
                                        <p:cTn id="36" dur="400" fill="hold"/>
                                        <p:tgtEl>
                                          <p:spTgt spid="19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 grpId="1" build="p" bldLvl="5"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eoría de la Firma y regulación"/>
          <p:cNvSpPr>
            <a:spLocks noGrp="1"/>
          </p:cNvSpPr>
          <p:nvPr>
            <p:ph type="title"/>
          </p:nvPr>
        </p:nvSpPr>
        <p:spPr>
          <a:prstGeom prst="rect">
            <a:avLst/>
          </a:prstGeom>
        </p:spPr>
        <p:txBody>
          <a:bodyPr/>
          <a:lstStyle>
            <a:lvl1pPr defTabSz="467359">
              <a:spcBef>
                <a:spcPts val="2200"/>
              </a:spcBef>
              <a:defRPr sz="4800"/>
            </a:lvl1pPr>
          </a:lstStyle>
          <a:p>
            <a:r>
              <a:rPr dirty="0" err="1"/>
              <a:t>Teoría</a:t>
            </a:r>
            <a:r>
              <a:rPr dirty="0"/>
              <a:t> de la </a:t>
            </a:r>
            <a:r>
              <a:rPr dirty="0" err="1"/>
              <a:t>Firma</a:t>
            </a:r>
            <a:r>
              <a:rPr dirty="0"/>
              <a:t> y </a:t>
            </a:r>
            <a:r>
              <a:rPr dirty="0" err="1"/>
              <a:t>regulación</a:t>
            </a:r>
            <a:endParaRPr dirty="0"/>
          </a:p>
        </p:txBody>
      </p:sp>
      <p:sp>
        <p:nvSpPr>
          <p:cNvPr id="7" name="Derecho Económico - Derecho Universidad de Chile">
            <a:extLst>
              <a:ext uri="{FF2B5EF4-FFF2-40B4-BE49-F238E27FC236}">
                <a16:creationId xmlns:a16="http://schemas.microsoft.com/office/drawing/2014/main" id="{038FBBD5-D97F-C545-8680-31A612E92FBB}"/>
              </a:ext>
            </a:extLst>
          </p:cNvPr>
          <p:cNvSpPr/>
          <p:nvPr/>
        </p:nvSpPr>
        <p:spPr>
          <a:xfrm>
            <a:off x="558800" y="609600"/>
            <a:ext cx="11176000" cy="4572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spAutoFit/>
          </a:bodyPr>
          <a:lstStyle>
            <a:lvl1pPr defTabSz="457200">
              <a:lnSpc>
                <a:spcPct val="80000"/>
              </a:lnSpc>
              <a:spcBef>
                <a:spcPts val="0"/>
              </a:spcBef>
              <a:defRPr sz="2400" cap="all" spc="120">
                <a:solidFill>
                  <a:srgbClr val="838787"/>
                </a:solidFill>
                <a:latin typeface="DIN Alternate"/>
                <a:ea typeface="DIN Alternate"/>
                <a:cs typeface="DIN Alternate"/>
                <a:sym typeface="DIN Alternate"/>
              </a:defRPr>
            </a:lvl1pPr>
          </a:lstStyle>
          <a:p>
            <a:r>
              <a:rPr dirty="0"/>
              <a:t>Derecho </a:t>
            </a:r>
            <a:r>
              <a:rPr dirty="0" err="1"/>
              <a:t>Económico</a:t>
            </a:r>
            <a:r>
              <a:rPr dirty="0"/>
              <a:t> - Derecho Universidad de Chile</a:t>
            </a:r>
          </a:p>
        </p:txBody>
      </p:sp>
      <p:sp>
        <p:nvSpPr>
          <p:cNvPr id="2" name="Rectángulo 1">
            <a:extLst>
              <a:ext uri="{FF2B5EF4-FFF2-40B4-BE49-F238E27FC236}">
                <a16:creationId xmlns:a16="http://schemas.microsoft.com/office/drawing/2014/main" id="{BDBB715E-E2FF-CE4C-B5A2-410FBC19F44D}"/>
              </a:ext>
            </a:extLst>
          </p:cNvPr>
          <p:cNvSpPr/>
          <p:nvPr/>
        </p:nvSpPr>
        <p:spPr>
          <a:xfrm>
            <a:off x="1507652" y="8347076"/>
            <a:ext cx="9989493" cy="584775"/>
          </a:xfrm>
          <a:prstGeom prst="rect">
            <a:avLst/>
          </a:prstGeom>
        </p:spPr>
        <p:txBody>
          <a:bodyPr wrap="square">
            <a:spAutoFit/>
          </a:bodyPr>
          <a:lstStyle/>
          <a:p>
            <a:pPr algn="ctr"/>
            <a:r>
              <a:rPr lang="es-CL" sz="3200" dirty="0">
                <a:solidFill>
                  <a:schemeClr val="bg2">
                    <a:lumMod val="40000"/>
                    <a:lumOff val="60000"/>
                  </a:schemeClr>
                </a:solidFill>
                <a:hlinkClick r:id="rId2"/>
              </a:rPr>
              <a:t>https://www.youtube.com/watch?v=0wfxGd-J9Nc</a:t>
            </a:r>
            <a:r>
              <a:rPr lang="es-CL" sz="3200" dirty="0">
                <a:solidFill>
                  <a:schemeClr val="bg2">
                    <a:lumMod val="40000"/>
                    <a:lumOff val="60000"/>
                  </a:schemeClr>
                </a:solidFill>
              </a:rPr>
              <a:t> </a:t>
            </a:r>
          </a:p>
        </p:txBody>
      </p:sp>
      <p:pic>
        <p:nvPicPr>
          <p:cNvPr id="4" name="Imagen 3">
            <a:extLst>
              <a:ext uri="{FF2B5EF4-FFF2-40B4-BE49-F238E27FC236}">
                <a16:creationId xmlns:a16="http://schemas.microsoft.com/office/drawing/2014/main" id="{20AD8C07-2ADD-7A4A-8A7E-9140E1E66A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8885" y="2652486"/>
            <a:ext cx="9427029" cy="5302704"/>
          </a:xfrm>
          <a:prstGeom prst="rect">
            <a:avLst/>
          </a:prstGeom>
        </p:spPr>
      </p:pic>
    </p:spTree>
    <p:extLst>
      <p:ext uri="{BB962C8B-B14F-4D97-AF65-F5344CB8AC3E}">
        <p14:creationId xmlns:p14="http://schemas.microsoft.com/office/powerpoint/2010/main" val="2912686095"/>
      </p:ext>
    </p:extLst>
  </p:cSld>
  <p:clrMapOvr>
    <a:masterClrMapping/>
  </p:clrMapOvr>
  <mc:AlternateContent xmlns:mc="http://schemas.openxmlformats.org/markup-compatibility/2006" xmlns:p14="http://schemas.microsoft.com/office/powerpoint/2010/main">
    <mc:Choice Requires="p14">
      <p:transition spd="med">
        <p:push/>
      </p:transition>
    </mc:Choice>
    <mc:Fallback xmlns="">
      <p:transition spd="fast">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Derecho Económico - Derecho Universidad de Chile"/>
          <p:cNvSpPr>
            <a:spLocks noGrp="1"/>
          </p:cNvSpPr>
          <p:nvPr>
            <p:ph type="body" idx="13"/>
          </p:nvPr>
        </p:nvSpPr>
        <p:spPr>
          <a:prstGeom prst="rect">
            <a:avLst/>
          </a:prstGeom>
        </p:spPr>
        <p:txBody>
          <a:bodyPr/>
          <a:lstStyle/>
          <a:p>
            <a:r>
              <a:t>Derecho Económico - Derecho Universidad de Chile</a:t>
            </a:r>
          </a:p>
        </p:txBody>
      </p:sp>
      <p:sp>
        <p:nvSpPr>
          <p:cNvPr id="196" name="Costos de Transacción…"/>
          <p:cNvSpPr>
            <a:spLocks noGrp="1"/>
          </p:cNvSpPr>
          <p:nvPr>
            <p:ph type="body" idx="1"/>
          </p:nvPr>
        </p:nvSpPr>
        <p:spPr>
          <a:xfrm>
            <a:off x="718456" y="2870200"/>
            <a:ext cx="11517087" cy="5838371"/>
          </a:xfrm>
          <a:prstGeom prst="rect">
            <a:avLst/>
          </a:prstGeom>
        </p:spPr>
        <p:txBody>
          <a:bodyPr>
            <a:normAutofit/>
          </a:bodyPr>
          <a:lstStyle/>
          <a:p>
            <a:pPr marL="613409" lvl="1" indent="-306704" defTabSz="403097">
              <a:spcBef>
                <a:spcPts val="1900"/>
              </a:spcBef>
              <a:defRPr sz="2346" b="1" cap="small">
                <a:latin typeface="Avenir Next"/>
                <a:ea typeface="Avenir Next"/>
                <a:cs typeface="Avenir Next"/>
                <a:sym typeface="Avenir Next"/>
              </a:defRPr>
            </a:pPr>
            <a:r>
              <a:rPr dirty="0" err="1"/>
              <a:t>Costos</a:t>
            </a:r>
            <a:r>
              <a:rPr dirty="0"/>
              <a:t> de </a:t>
            </a:r>
            <a:r>
              <a:rPr dirty="0" err="1"/>
              <a:t>Transacción</a:t>
            </a:r>
            <a:r>
              <a:rPr lang="es-ES" dirty="0"/>
              <a:t>: </a:t>
            </a:r>
            <a:endParaRPr dirty="0"/>
          </a:p>
          <a:p>
            <a:pPr marL="920114" lvl="2" indent="-306704" defTabSz="403097">
              <a:spcBef>
                <a:spcPts val="1900"/>
              </a:spcBef>
              <a:defRPr sz="2346" b="1" cap="small">
                <a:latin typeface="Avenir Next"/>
                <a:ea typeface="Avenir Next"/>
                <a:cs typeface="Avenir Next"/>
                <a:sym typeface="Avenir Next"/>
              </a:defRPr>
            </a:pPr>
            <a:r>
              <a:rPr dirty="0" err="1"/>
              <a:t>Costos</a:t>
            </a:r>
            <a:r>
              <a:rPr dirty="0"/>
              <a:t> de </a:t>
            </a:r>
            <a:r>
              <a:rPr dirty="0" err="1"/>
              <a:t>Transacción</a:t>
            </a:r>
            <a:r>
              <a:rPr dirty="0"/>
              <a:t> Ex-Ante.</a:t>
            </a:r>
          </a:p>
          <a:p>
            <a:pPr marL="1226819" lvl="3" indent="-306704" defTabSz="403097">
              <a:spcBef>
                <a:spcPts val="1900"/>
              </a:spcBef>
              <a:defRPr sz="2346" b="1" cap="small">
                <a:latin typeface="Avenir Next"/>
                <a:ea typeface="Avenir Next"/>
                <a:cs typeface="Avenir Next"/>
                <a:sym typeface="Avenir Next"/>
              </a:defRPr>
            </a:pPr>
            <a:r>
              <a:rPr dirty="0" err="1"/>
              <a:t>Costo</a:t>
            </a:r>
            <a:r>
              <a:rPr dirty="0"/>
              <a:t> de </a:t>
            </a:r>
            <a:r>
              <a:rPr dirty="0" err="1"/>
              <a:t>búsqueda</a:t>
            </a:r>
            <a:r>
              <a:rPr dirty="0"/>
              <a:t> o </a:t>
            </a:r>
            <a:r>
              <a:rPr dirty="0" err="1"/>
              <a:t>rastreo</a:t>
            </a:r>
            <a:r>
              <a:rPr dirty="0"/>
              <a:t> (Coase).</a:t>
            </a:r>
          </a:p>
          <a:p>
            <a:pPr marL="1226819" lvl="3" indent="-306704" defTabSz="403097">
              <a:spcBef>
                <a:spcPts val="1900"/>
              </a:spcBef>
              <a:defRPr sz="2346" b="1" cap="small">
                <a:latin typeface="Avenir Next"/>
                <a:ea typeface="Avenir Next"/>
                <a:cs typeface="Avenir Next"/>
                <a:sym typeface="Avenir Next"/>
              </a:defRPr>
            </a:pPr>
            <a:r>
              <a:rPr dirty="0" err="1"/>
              <a:t>Costo</a:t>
            </a:r>
            <a:r>
              <a:rPr dirty="0"/>
              <a:t> de </a:t>
            </a:r>
            <a:r>
              <a:rPr dirty="0" err="1"/>
              <a:t>Negociación</a:t>
            </a:r>
            <a:r>
              <a:rPr dirty="0"/>
              <a:t> (Coase) </a:t>
            </a:r>
          </a:p>
          <a:p>
            <a:pPr marL="1226819" lvl="3" indent="-306704" defTabSz="403097">
              <a:spcBef>
                <a:spcPts val="1900"/>
              </a:spcBef>
              <a:defRPr sz="2346" b="1" cap="small">
                <a:latin typeface="Avenir Next"/>
                <a:ea typeface="Avenir Next"/>
                <a:cs typeface="Avenir Next"/>
                <a:sym typeface="Avenir Next"/>
              </a:defRPr>
            </a:pPr>
            <a:r>
              <a:rPr dirty="0" err="1"/>
              <a:t>Costos</a:t>
            </a:r>
            <a:r>
              <a:rPr dirty="0"/>
              <a:t> de </a:t>
            </a:r>
            <a:r>
              <a:rPr dirty="0" err="1"/>
              <a:t>Información</a:t>
            </a:r>
            <a:r>
              <a:rPr dirty="0"/>
              <a:t> (North, 1990).</a:t>
            </a:r>
          </a:p>
          <a:p>
            <a:pPr marL="920114" lvl="2" indent="-306704" defTabSz="403097">
              <a:spcBef>
                <a:spcPts val="1900"/>
              </a:spcBef>
              <a:defRPr sz="2346" b="1" cap="small">
                <a:latin typeface="Avenir Next"/>
                <a:ea typeface="Avenir Next"/>
                <a:cs typeface="Avenir Next"/>
                <a:sym typeface="Avenir Next"/>
              </a:defRPr>
            </a:pPr>
            <a:r>
              <a:rPr dirty="0" err="1"/>
              <a:t>Costo</a:t>
            </a:r>
            <a:r>
              <a:rPr dirty="0"/>
              <a:t> de </a:t>
            </a:r>
            <a:r>
              <a:rPr dirty="0" err="1"/>
              <a:t>Transacción</a:t>
            </a:r>
            <a:r>
              <a:rPr dirty="0"/>
              <a:t> Ex-Post.</a:t>
            </a:r>
          </a:p>
          <a:p>
            <a:pPr marL="1226819" lvl="3" indent="-306704" defTabSz="403097">
              <a:spcBef>
                <a:spcPts val="1900"/>
              </a:spcBef>
              <a:defRPr sz="2346" b="1" cap="small">
                <a:latin typeface="Avenir Next"/>
                <a:ea typeface="Avenir Next"/>
                <a:cs typeface="Avenir Next"/>
                <a:sym typeface="Avenir Next"/>
              </a:defRPr>
            </a:pPr>
            <a:r>
              <a:rPr dirty="0" err="1"/>
              <a:t>Costo</a:t>
            </a:r>
            <a:r>
              <a:rPr dirty="0"/>
              <a:t> de </a:t>
            </a:r>
            <a:r>
              <a:rPr dirty="0" err="1"/>
              <a:t>Asignación</a:t>
            </a:r>
            <a:r>
              <a:rPr dirty="0"/>
              <a:t> (Williamson y Klein)</a:t>
            </a:r>
          </a:p>
          <a:p>
            <a:pPr marL="1226819" lvl="3" indent="-306704" defTabSz="403097">
              <a:spcBef>
                <a:spcPts val="1900"/>
              </a:spcBef>
              <a:defRPr sz="2346" b="1" cap="small">
                <a:latin typeface="Avenir Next"/>
                <a:ea typeface="Avenir Next"/>
                <a:cs typeface="Avenir Next"/>
                <a:sym typeface="Avenir Next"/>
              </a:defRPr>
            </a:pPr>
            <a:r>
              <a:rPr dirty="0" err="1"/>
              <a:t>Costo</a:t>
            </a:r>
            <a:r>
              <a:rPr dirty="0"/>
              <a:t> de </a:t>
            </a:r>
            <a:r>
              <a:rPr dirty="0" err="1"/>
              <a:t>Incumplimiento</a:t>
            </a:r>
            <a:r>
              <a:rPr lang="es-ES" dirty="0"/>
              <a:t>. </a:t>
            </a:r>
            <a:endParaRPr dirty="0"/>
          </a:p>
          <a:p>
            <a:pPr marL="613409" lvl="1" indent="-306704" defTabSz="403097">
              <a:spcBef>
                <a:spcPts val="1900"/>
              </a:spcBef>
              <a:defRPr sz="2346" b="1" cap="small">
                <a:latin typeface="Avenir Next"/>
                <a:ea typeface="Avenir Next"/>
                <a:cs typeface="Avenir Next"/>
                <a:sym typeface="Avenir Next"/>
              </a:defRPr>
            </a:pPr>
            <a:r>
              <a:rPr dirty="0" err="1"/>
              <a:t>Costo</a:t>
            </a:r>
            <a:r>
              <a:rPr dirty="0"/>
              <a:t> de </a:t>
            </a:r>
            <a:r>
              <a:rPr dirty="0" err="1"/>
              <a:t>Coordinación</a:t>
            </a:r>
            <a:r>
              <a:rPr dirty="0"/>
              <a:t> u </a:t>
            </a:r>
            <a:r>
              <a:rPr dirty="0" err="1"/>
              <a:t>organización</a:t>
            </a:r>
            <a:r>
              <a:rPr dirty="0"/>
              <a:t>.</a:t>
            </a:r>
          </a:p>
        </p:txBody>
      </p:sp>
      <p:sp>
        <p:nvSpPr>
          <p:cNvPr id="197" name="teoría de la Firma: cOSTOS DE tRANSACCIÓN"/>
          <p:cNvSpPr>
            <a:spLocks noGrp="1"/>
          </p:cNvSpPr>
          <p:nvPr>
            <p:ph type="title"/>
          </p:nvPr>
        </p:nvSpPr>
        <p:spPr>
          <a:xfrm>
            <a:off x="188141" y="1530350"/>
            <a:ext cx="11336736" cy="723900"/>
          </a:xfrm>
          <a:prstGeom prst="rect">
            <a:avLst/>
          </a:prstGeom>
        </p:spPr>
        <p:txBody>
          <a:bodyPr/>
          <a:lstStyle/>
          <a:p>
            <a:pPr lvl="4" indent="731520" defTabSz="467359">
              <a:spcBef>
                <a:spcPts val="2200"/>
              </a:spcBef>
              <a:defRPr sz="4800"/>
            </a:pPr>
            <a:r>
              <a:rPr dirty="0" err="1"/>
              <a:t>teoría</a:t>
            </a:r>
            <a:r>
              <a:rPr dirty="0"/>
              <a:t> de la </a:t>
            </a:r>
            <a:r>
              <a:rPr dirty="0" err="1"/>
              <a:t>Firma</a:t>
            </a:r>
            <a:r>
              <a:rPr dirty="0"/>
              <a:t>: </a:t>
            </a:r>
            <a:r>
              <a:rPr dirty="0" err="1"/>
              <a:t>cOSTOS</a:t>
            </a:r>
            <a:r>
              <a:rPr dirty="0"/>
              <a:t> DE </a:t>
            </a:r>
            <a:r>
              <a:rPr dirty="0" err="1"/>
              <a:t>tRANSACCIÓN</a:t>
            </a:r>
            <a:endParaRPr dirty="0"/>
          </a:p>
        </p:txBody>
      </p:sp>
    </p:spTree>
  </p:cSld>
  <p:clrMapOvr>
    <a:masterClrMapping/>
  </p:clrMapOvr>
  <mc:AlternateContent xmlns:mc="http://schemas.openxmlformats.org/markup-compatibility/2006" xmlns:p14="http://schemas.microsoft.com/office/powerpoint/2010/main">
    <mc:Choice Requires="p14">
      <p:transition spd="med">
        <p:push dir="r"/>
      </p:transition>
    </mc:Choice>
    <mc:Fallback xmlns="">
      <p:transition spd="fast">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1" nodeType="clickEffect">
                                  <p:stCondLst>
                                    <p:cond delay="0"/>
                                  </p:stCondLst>
                                  <p:iterate>
                                    <p:tmAbs val="0"/>
                                  </p:iterate>
                                  <p:childTnLst>
                                    <p:set>
                                      <p:cBhvr>
                                        <p:cTn id="6" fill="hold"/>
                                        <p:tgtEl>
                                          <p:spTgt spid="196">
                                            <p:bg/>
                                          </p:spTgt>
                                        </p:tgtEl>
                                        <p:attrNameLst>
                                          <p:attrName>style.visibility</p:attrName>
                                        </p:attrNameLst>
                                      </p:cBhvr>
                                      <p:to>
                                        <p:strVal val="visible"/>
                                      </p:to>
                                    </p:set>
                                    <p:anim calcmode="lin" valueType="num">
                                      <p:cBhvr>
                                        <p:cTn id="7" dur="400" fill="hold"/>
                                        <p:tgtEl>
                                          <p:spTgt spid="196">
                                            <p:bg/>
                                          </p:spTgt>
                                        </p:tgtEl>
                                        <p:attrNameLst>
                                          <p:attrName>ppt_x</p:attrName>
                                        </p:attrNameLst>
                                      </p:cBhvr>
                                      <p:tavLst>
                                        <p:tav tm="0">
                                          <p:val>
                                            <p:strVal val="0-#ppt_w/2"/>
                                          </p:val>
                                        </p:tav>
                                        <p:tav tm="100000">
                                          <p:val>
                                            <p:strVal val="#ppt_x"/>
                                          </p:val>
                                        </p:tav>
                                      </p:tavLst>
                                    </p:anim>
                                    <p:anim calcmode="lin" valueType="num">
                                      <p:cBhvr>
                                        <p:cTn id="8" dur="400" fill="hold"/>
                                        <p:tgtEl>
                                          <p:spTgt spid="196">
                                            <p:bg/>
                                          </p:spTgt>
                                        </p:tgtEl>
                                        <p:attrNameLst>
                                          <p:attrName>ppt_y</p:attrName>
                                        </p:attrNameLst>
                                      </p:cBhvr>
                                      <p:tavLst>
                                        <p:tav tm="0">
                                          <p:val>
                                            <p:strVal val="#ppt_y"/>
                                          </p:val>
                                        </p:tav>
                                        <p:tav tm="100000">
                                          <p:val>
                                            <p:strVal val="#ppt_y"/>
                                          </p:val>
                                        </p:tav>
                                      </p:tavLst>
                                    </p:anim>
                                  </p:childTnLst>
                                </p:cTn>
                              </p:par>
                              <p:par>
                                <p:cTn id="9" presetID="2" presetClass="entr" presetSubtype="8" fill="hold" grpId="1" nodeType="withEffect">
                                  <p:stCondLst>
                                    <p:cond delay="0"/>
                                  </p:stCondLst>
                                  <p:iterate>
                                    <p:tmAbs val="0"/>
                                  </p:iterate>
                                  <p:childTnLst>
                                    <p:set>
                                      <p:cBhvr>
                                        <p:cTn id="10" fill="hold"/>
                                        <p:tgtEl>
                                          <p:spTgt spid="196">
                                            <p:txEl>
                                              <p:pRg st="0" end="0"/>
                                            </p:txEl>
                                          </p:spTgt>
                                        </p:tgtEl>
                                        <p:attrNameLst>
                                          <p:attrName>style.visibility</p:attrName>
                                        </p:attrNameLst>
                                      </p:cBhvr>
                                      <p:to>
                                        <p:strVal val="visible"/>
                                      </p:to>
                                    </p:set>
                                    <p:anim calcmode="lin" valueType="num">
                                      <p:cBhvr>
                                        <p:cTn id="11" dur="400" fill="hold"/>
                                        <p:tgtEl>
                                          <p:spTgt spid="196">
                                            <p:txEl>
                                              <p:pRg st="0" end="0"/>
                                            </p:txEl>
                                          </p:spTgt>
                                        </p:tgtEl>
                                        <p:attrNameLst>
                                          <p:attrName>ppt_x</p:attrName>
                                        </p:attrNameLst>
                                      </p:cBhvr>
                                      <p:tavLst>
                                        <p:tav tm="0">
                                          <p:val>
                                            <p:strVal val="0-#ppt_w/2"/>
                                          </p:val>
                                        </p:tav>
                                        <p:tav tm="100000">
                                          <p:val>
                                            <p:strVal val="#ppt_x"/>
                                          </p:val>
                                        </p:tav>
                                      </p:tavLst>
                                    </p:anim>
                                    <p:anim calcmode="lin" valueType="num">
                                      <p:cBhvr>
                                        <p:cTn id="12" dur="400" fill="hold"/>
                                        <p:tgtEl>
                                          <p:spTgt spid="19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1" nodeType="clickEffect">
                                  <p:stCondLst>
                                    <p:cond delay="0"/>
                                  </p:stCondLst>
                                  <p:iterate>
                                    <p:tmAbs val="0"/>
                                  </p:iterate>
                                  <p:childTnLst>
                                    <p:set>
                                      <p:cBhvr>
                                        <p:cTn id="16" fill="hold"/>
                                        <p:tgtEl>
                                          <p:spTgt spid="196">
                                            <p:txEl>
                                              <p:pRg st="1" end="1"/>
                                            </p:txEl>
                                          </p:spTgt>
                                        </p:tgtEl>
                                        <p:attrNameLst>
                                          <p:attrName>style.visibility</p:attrName>
                                        </p:attrNameLst>
                                      </p:cBhvr>
                                      <p:to>
                                        <p:strVal val="visible"/>
                                      </p:to>
                                    </p:set>
                                    <p:anim calcmode="lin" valueType="num">
                                      <p:cBhvr>
                                        <p:cTn id="17" dur="400" fill="hold"/>
                                        <p:tgtEl>
                                          <p:spTgt spid="196">
                                            <p:txEl>
                                              <p:pRg st="1" end="1"/>
                                            </p:txEl>
                                          </p:spTgt>
                                        </p:tgtEl>
                                        <p:attrNameLst>
                                          <p:attrName>ppt_x</p:attrName>
                                        </p:attrNameLst>
                                      </p:cBhvr>
                                      <p:tavLst>
                                        <p:tav tm="0">
                                          <p:val>
                                            <p:strVal val="0-#ppt_w/2"/>
                                          </p:val>
                                        </p:tav>
                                        <p:tav tm="100000">
                                          <p:val>
                                            <p:strVal val="#ppt_x"/>
                                          </p:val>
                                        </p:tav>
                                      </p:tavLst>
                                    </p:anim>
                                    <p:anim calcmode="lin" valueType="num">
                                      <p:cBhvr>
                                        <p:cTn id="18" dur="400" fill="hold"/>
                                        <p:tgtEl>
                                          <p:spTgt spid="19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1" nodeType="clickEffect">
                                  <p:stCondLst>
                                    <p:cond delay="0"/>
                                  </p:stCondLst>
                                  <p:iterate>
                                    <p:tmAbs val="0"/>
                                  </p:iterate>
                                  <p:childTnLst>
                                    <p:set>
                                      <p:cBhvr>
                                        <p:cTn id="22" fill="hold"/>
                                        <p:tgtEl>
                                          <p:spTgt spid="196">
                                            <p:txEl>
                                              <p:pRg st="2" end="2"/>
                                            </p:txEl>
                                          </p:spTgt>
                                        </p:tgtEl>
                                        <p:attrNameLst>
                                          <p:attrName>style.visibility</p:attrName>
                                        </p:attrNameLst>
                                      </p:cBhvr>
                                      <p:to>
                                        <p:strVal val="visible"/>
                                      </p:to>
                                    </p:set>
                                    <p:anim calcmode="lin" valueType="num">
                                      <p:cBhvr>
                                        <p:cTn id="23" dur="400" fill="hold"/>
                                        <p:tgtEl>
                                          <p:spTgt spid="196">
                                            <p:txEl>
                                              <p:pRg st="2" end="2"/>
                                            </p:txEl>
                                          </p:spTgt>
                                        </p:tgtEl>
                                        <p:attrNameLst>
                                          <p:attrName>ppt_x</p:attrName>
                                        </p:attrNameLst>
                                      </p:cBhvr>
                                      <p:tavLst>
                                        <p:tav tm="0">
                                          <p:val>
                                            <p:strVal val="0-#ppt_w/2"/>
                                          </p:val>
                                        </p:tav>
                                        <p:tav tm="100000">
                                          <p:val>
                                            <p:strVal val="#ppt_x"/>
                                          </p:val>
                                        </p:tav>
                                      </p:tavLst>
                                    </p:anim>
                                    <p:anim calcmode="lin" valueType="num">
                                      <p:cBhvr>
                                        <p:cTn id="24" dur="400" fill="hold"/>
                                        <p:tgtEl>
                                          <p:spTgt spid="19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1" nodeType="clickEffect">
                                  <p:stCondLst>
                                    <p:cond delay="0"/>
                                  </p:stCondLst>
                                  <p:iterate>
                                    <p:tmAbs val="0"/>
                                  </p:iterate>
                                  <p:childTnLst>
                                    <p:set>
                                      <p:cBhvr>
                                        <p:cTn id="28" fill="hold"/>
                                        <p:tgtEl>
                                          <p:spTgt spid="196">
                                            <p:txEl>
                                              <p:pRg st="3" end="3"/>
                                            </p:txEl>
                                          </p:spTgt>
                                        </p:tgtEl>
                                        <p:attrNameLst>
                                          <p:attrName>style.visibility</p:attrName>
                                        </p:attrNameLst>
                                      </p:cBhvr>
                                      <p:to>
                                        <p:strVal val="visible"/>
                                      </p:to>
                                    </p:set>
                                    <p:anim calcmode="lin" valueType="num">
                                      <p:cBhvr>
                                        <p:cTn id="29" dur="400" fill="hold"/>
                                        <p:tgtEl>
                                          <p:spTgt spid="196">
                                            <p:txEl>
                                              <p:pRg st="3" end="3"/>
                                            </p:txEl>
                                          </p:spTgt>
                                        </p:tgtEl>
                                        <p:attrNameLst>
                                          <p:attrName>ppt_x</p:attrName>
                                        </p:attrNameLst>
                                      </p:cBhvr>
                                      <p:tavLst>
                                        <p:tav tm="0">
                                          <p:val>
                                            <p:strVal val="0-#ppt_w/2"/>
                                          </p:val>
                                        </p:tav>
                                        <p:tav tm="100000">
                                          <p:val>
                                            <p:strVal val="#ppt_x"/>
                                          </p:val>
                                        </p:tav>
                                      </p:tavLst>
                                    </p:anim>
                                    <p:anim calcmode="lin" valueType="num">
                                      <p:cBhvr>
                                        <p:cTn id="30" dur="400" fill="hold"/>
                                        <p:tgtEl>
                                          <p:spTgt spid="19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1" nodeType="clickEffect">
                                  <p:stCondLst>
                                    <p:cond delay="0"/>
                                  </p:stCondLst>
                                  <p:iterate>
                                    <p:tmAbs val="0"/>
                                  </p:iterate>
                                  <p:childTnLst>
                                    <p:set>
                                      <p:cBhvr>
                                        <p:cTn id="34" fill="hold"/>
                                        <p:tgtEl>
                                          <p:spTgt spid="196">
                                            <p:txEl>
                                              <p:pRg st="4" end="4"/>
                                            </p:txEl>
                                          </p:spTgt>
                                        </p:tgtEl>
                                        <p:attrNameLst>
                                          <p:attrName>style.visibility</p:attrName>
                                        </p:attrNameLst>
                                      </p:cBhvr>
                                      <p:to>
                                        <p:strVal val="visible"/>
                                      </p:to>
                                    </p:set>
                                    <p:anim calcmode="lin" valueType="num">
                                      <p:cBhvr>
                                        <p:cTn id="35" dur="400" fill="hold"/>
                                        <p:tgtEl>
                                          <p:spTgt spid="196">
                                            <p:txEl>
                                              <p:pRg st="4" end="4"/>
                                            </p:txEl>
                                          </p:spTgt>
                                        </p:tgtEl>
                                        <p:attrNameLst>
                                          <p:attrName>ppt_x</p:attrName>
                                        </p:attrNameLst>
                                      </p:cBhvr>
                                      <p:tavLst>
                                        <p:tav tm="0">
                                          <p:val>
                                            <p:strVal val="0-#ppt_w/2"/>
                                          </p:val>
                                        </p:tav>
                                        <p:tav tm="100000">
                                          <p:val>
                                            <p:strVal val="#ppt_x"/>
                                          </p:val>
                                        </p:tav>
                                      </p:tavLst>
                                    </p:anim>
                                    <p:anim calcmode="lin" valueType="num">
                                      <p:cBhvr>
                                        <p:cTn id="36" dur="400" fill="hold"/>
                                        <p:tgtEl>
                                          <p:spTgt spid="19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1" nodeType="clickEffect">
                                  <p:stCondLst>
                                    <p:cond delay="0"/>
                                  </p:stCondLst>
                                  <p:iterate>
                                    <p:tmAbs val="0"/>
                                  </p:iterate>
                                  <p:childTnLst>
                                    <p:set>
                                      <p:cBhvr>
                                        <p:cTn id="40" fill="hold"/>
                                        <p:tgtEl>
                                          <p:spTgt spid="196">
                                            <p:txEl>
                                              <p:pRg st="5" end="5"/>
                                            </p:txEl>
                                          </p:spTgt>
                                        </p:tgtEl>
                                        <p:attrNameLst>
                                          <p:attrName>style.visibility</p:attrName>
                                        </p:attrNameLst>
                                      </p:cBhvr>
                                      <p:to>
                                        <p:strVal val="visible"/>
                                      </p:to>
                                    </p:set>
                                    <p:anim calcmode="lin" valueType="num">
                                      <p:cBhvr>
                                        <p:cTn id="41" dur="400" fill="hold"/>
                                        <p:tgtEl>
                                          <p:spTgt spid="196">
                                            <p:txEl>
                                              <p:pRg st="5" end="5"/>
                                            </p:txEl>
                                          </p:spTgt>
                                        </p:tgtEl>
                                        <p:attrNameLst>
                                          <p:attrName>ppt_x</p:attrName>
                                        </p:attrNameLst>
                                      </p:cBhvr>
                                      <p:tavLst>
                                        <p:tav tm="0">
                                          <p:val>
                                            <p:strVal val="0-#ppt_w/2"/>
                                          </p:val>
                                        </p:tav>
                                        <p:tav tm="100000">
                                          <p:val>
                                            <p:strVal val="#ppt_x"/>
                                          </p:val>
                                        </p:tav>
                                      </p:tavLst>
                                    </p:anim>
                                    <p:anim calcmode="lin" valueType="num">
                                      <p:cBhvr>
                                        <p:cTn id="42" dur="400" fill="hold"/>
                                        <p:tgtEl>
                                          <p:spTgt spid="196">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1" nodeType="clickEffect">
                                  <p:stCondLst>
                                    <p:cond delay="0"/>
                                  </p:stCondLst>
                                  <p:iterate>
                                    <p:tmAbs val="0"/>
                                  </p:iterate>
                                  <p:childTnLst>
                                    <p:set>
                                      <p:cBhvr>
                                        <p:cTn id="46" fill="hold"/>
                                        <p:tgtEl>
                                          <p:spTgt spid="196">
                                            <p:txEl>
                                              <p:pRg st="6" end="6"/>
                                            </p:txEl>
                                          </p:spTgt>
                                        </p:tgtEl>
                                        <p:attrNameLst>
                                          <p:attrName>style.visibility</p:attrName>
                                        </p:attrNameLst>
                                      </p:cBhvr>
                                      <p:to>
                                        <p:strVal val="visible"/>
                                      </p:to>
                                    </p:set>
                                    <p:anim calcmode="lin" valueType="num">
                                      <p:cBhvr>
                                        <p:cTn id="47" dur="400" fill="hold"/>
                                        <p:tgtEl>
                                          <p:spTgt spid="196">
                                            <p:txEl>
                                              <p:pRg st="6" end="6"/>
                                            </p:txEl>
                                          </p:spTgt>
                                        </p:tgtEl>
                                        <p:attrNameLst>
                                          <p:attrName>ppt_x</p:attrName>
                                        </p:attrNameLst>
                                      </p:cBhvr>
                                      <p:tavLst>
                                        <p:tav tm="0">
                                          <p:val>
                                            <p:strVal val="0-#ppt_w/2"/>
                                          </p:val>
                                        </p:tav>
                                        <p:tav tm="100000">
                                          <p:val>
                                            <p:strVal val="#ppt_x"/>
                                          </p:val>
                                        </p:tav>
                                      </p:tavLst>
                                    </p:anim>
                                    <p:anim calcmode="lin" valueType="num">
                                      <p:cBhvr>
                                        <p:cTn id="48" dur="400" fill="hold"/>
                                        <p:tgtEl>
                                          <p:spTgt spid="196">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1" nodeType="clickEffect">
                                  <p:stCondLst>
                                    <p:cond delay="0"/>
                                  </p:stCondLst>
                                  <p:iterate>
                                    <p:tmAbs val="0"/>
                                  </p:iterate>
                                  <p:childTnLst>
                                    <p:set>
                                      <p:cBhvr>
                                        <p:cTn id="52" fill="hold"/>
                                        <p:tgtEl>
                                          <p:spTgt spid="196">
                                            <p:txEl>
                                              <p:pRg st="7" end="7"/>
                                            </p:txEl>
                                          </p:spTgt>
                                        </p:tgtEl>
                                        <p:attrNameLst>
                                          <p:attrName>style.visibility</p:attrName>
                                        </p:attrNameLst>
                                      </p:cBhvr>
                                      <p:to>
                                        <p:strVal val="visible"/>
                                      </p:to>
                                    </p:set>
                                    <p:anim calcmode="lin" valueType="num">
                                      <p:cBhvr>
                                        <p:cTn id="53" dur="400" fill="hold"/>
                                        <p:tgtEl>
                                          <p:spTgt spid="196">
                                            <p:txEl>
                                              <p:pRg st="7" end="7"/>
                                            </p:txEl>
                                          </p:spTgt>
                                        </p:tgtEl>
                                        <p:attrNameLst>
                                          <p:attrName>ppt_x</p:attrName>
                                        </p:attrNameLst>
                                      </p:cBhvr>
                                      <p:tavLst>
                                        <p:tav tm="0">
                                          <p:val>
                                            <p:strVal val="0-#ppt_w/2"/>
                                          </p:val>
                                        </p:tav>
                                        <p:tav tm="100000">
                                          <p:val>
                                            <p:strVal val="#ppt_x"/>
                                          </p:val>
                                        </p:tav>
                                      </p:tavLst>
                                    </p:anim>
                                    <p:anim calcmode="lin" valueType="num">
                                      <p:cBhvr>
                                        <p:cTn id="54" dur="400" fill="hold"/>
                                        <p:tgtEl>
                                          <p:spTgt spid="196">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1" nodeType="clickEffect">
                                  <p:stCondLst>
                                    <p:cond delay="0"/>
                                  </p:stCondLst>
                                  <p:iterate>
                                    <p:tmAbs val="0"/>
                                  </p:iterate>
                                  <p:childTnLst>
                                    <p:set>
                                      <p:cBhvr>
                                        <p:cTn id="58" fill="hold"/>
                                        <p:tgtEl>
                                          <p:spTgt spid="196">
                                            <p:txEl>
                                              <p:pRg st="8" end="8"/>
                                            </p:txEl>
                                          </p:spTgt>
                                        </p:tgtEl>
                                        <p:attrNameLst>
                                          <p:attrName>style.visibility</p:attrName>
                                        </p:attrNameLst>
                                      </p:cBhvr>
                                      <p:to>
                                        <p:strVal val="visible"/>
                                      </p:to>
                                    </p:set>
                                    <p:anim calcmode="lin" valueType="num">
                                      <p:cBhvr>
                                        <p:cTn id="59" dur="400" fill="hold"/>
                                        <p:tgtEl>
                                          <p:spTgt spid="196">
                                            <p:txEl>
                                              <p:pRg st="8" end="8"/>
                                            </p:txEl>
                                          </p:spTgt>
                                        </p:tgtEl>
                                        <p:attrNameLst>
                                          <p:attrName>ppt_x</p:attrName>
                                        </p:attrNameLst>
                                      </p:cBhvr>
                                      <p:tavLst>
                                        <p:tav tm="0">
                                          <p:val>
                                            <p:strVal val="0-#ppt_w/2"/>
                                          </p:val>
                                        </p:tav>
                                        <p:tav tm="100000">
                                          <p:val>
                                            <p:strVal val="#ppt_x"/>
                                          </p:val>
                                        </p:tav>
                                      </p:tavLst>
                                    </p:anim>
                                    <p:anim calcmode="lin" valueType="num">
                                      <p:cBhvr>
                                        <p:cTn id="60" dur="400" fill="hold"/>
                                        <p:tgtEl>
                                          <p:spTgt spid="196">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 grpId="1" build="p" bldLvl="5"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Derecho Económico - Derecho Universidad de Chile"/>
          <p:cNvSpPr>
            <a:spLocks noGrp="1"/>
          </p:cNvSpPr>
          <p:nvPr>
            <p:ph type="body" idx="13"/>
          </p:nvPr>
        </p:nvSpPr>
        <p:spPr>
          <a:prstGeom prst="rect">
            <a:avLst/>
          </a:prstGeom>
        </p:spPr>
        <p:txBody>
          <a:bodyPr/>
          <a:lstStyle/>
          <a:p>
            <a:r>
              <a:rPr dirty="0"/>
              <a:t>Derecho </a:t>
            </a:r>
            <a:r>
              <a:rPr dirty="0" err="1"/>
              <a:t>Económico</a:t>
            </a:r>
            <a:r>
              <a:rPr dirty="0"/>
              <a:t> - Derecho Universidad de Chile</a:t>
            </a:r>
          </a:p>
        </p:txBody>
      </p:sp>
      <p:sp>
        <p:nvSpPr>
          <p:cNvPr id="200" name="Costos de transacción permiten explicar la elección de optar por un mecanismo de mercado o sencillamente integrarlo dentro de la estructura productiva de la empresa.…"/>
          <p:cNvSpPr>
            <a:spLocks noGrp="1"/>
          </p:cNvSpPr>
          <p:nvPr>
            <p:ph type="body" idx="1"/>
          </p:nvPr>
        </p:nvSpPr>
        <p:spPr>
          <a:xfrm>
            <a:off x="406400" y="2465618"/>
            <a:ext cx="12192000" cy="6486196"/>
          </a:xfrm>
          <a:prstGeom prst="rect">
            <a:avLst/>
          </a:prstGeom>
        </p:spPr>
        <p:txBody>
          <a:bodyPr/>
          <a:lstStyle/>
          <a:p>
            <a:pPr marL="306704" indent="-306704" algn="just" defTabSz="403097">
              <a:spcBef>
                <a:spcPts val="1900"/>
              </a:spcBef>
              <a:defRPr sz="2346" b="1" cap="small">
                <a:latin typeface="Avenir Next"/>
                <a:ea typeface="Avenir Next"/>
                <a:cs typeface="Avenir Next"/>
                <a:sym typeface="Avenir Next"/>
              </a:defRPr>
            </a:pPr>
            <a:r>
              <a:rPr dirty="0" err="1"/>
              <a:t>Costos</a:t>
            </a:r>
            <a:r>
              <a:rPr dirty="0"/>
              <a:t> de </a:t>
            </a:r>
            <a:r>
              <a:rPr dirty="0" err="1"/>
              <a:t>transacción</a:t>
            </a:r>
            <a:r>
              <a:rPr dirty="0"/>
              <a:t> </a:t>
            </a:r>
            <a:r>
              <a:rPr dirty="0" err="1"/>
              <a:t>permiten</a:t>
            </a:r>
            <a:r>
              <a:rPr dirty="0"/>
              <a:t> </a:t>
            </a:r>
            <a:r>
              <a:rPr dirty="0" err="1"/>
              <a:t>explicar</a:t>
            </a:r>
            <a:r>
              <a:rPr dirty="0"/>
              <a:t> la </a:t>
            </a:r>
            <a:r>
              <a:rPr dirty="0" err="1"/>
              <a:t>elección</a:t>
            </a:r>
            <a:r>
              <a:rPr dirty="0"/>
              <a:t> de </a:t>
            </a:r>
            <a:r>
              <a:rPr dirty="0" err="1"/>
              <a:t>optar</a:t>
            </a:r>
            <a:r>
              <a:rPr dirty="0"/>
              <a:t> </a:t>
            </a:r>
            <a:r>
              <a:rPr dirty="0" err="1"/>
              <a:t>por</a:t>
            </a:r>
            <a:r>
              <a:rPr dirty="0"/>
              <a:t> un </a:t>
            </a:r>
            <a:r>
              <a:rPr dirty="0" err="1"/>
              <a:t>mecanismo</a:t>
            </a:r>
            <a:r>
              <a:rPr dirty="0"/>
              <a:t> de </a:t>
            </a:r>
            <a:r>
              <a:rPr dirty="0" err="1"/>
              <a:t>mercado</a:t>
            </a:r>
            <a:r>
              <a:rPr dirty="0"/>
              <a:t> o </a:t>
            </a:r>
            <a:r>
              <a:rPr dirty="0" err="1"/>
              <a:t>sencillamente</a:t>
            </a:r>
            <a:r>
              <a:rPr dirty="0"/>
              <a:t> </a:t>
            </a:r>
            <a:r>
              <a:rPr dirty="0" err="1"/>
              <a:t>integrarlo</a:t>
            </a:r>
            <a:r>
              <a:rPr dirty="0"/>
              <a:t> </a:t>
            </a:r>
            <a:r>
              <a:rPr dirty="0" err="1"/>
              <a:t>dentro</a:t>
            </a:r>
            <a:r>
              <a:rPr dirty="0"/>
              <a:t> de la </a:t>
            </a:r>
            <a:r>
              <a:rPr dirty="0" err="1"/>
              <a:t>estructura</a:t>
            </a:r>
            <a:r>
              <a:rPr dirty="0"/>
              <a:t> </a:t>
            </a:r>
            <a:r>
              <a:rPr dirty="0" err="1"/>
              <a:t>productiva</a:t>
            </a:r>
            <a:r>
              <a:rPr dirty="0"/>
              <a:t> de la </a:t>
            </a:r>
            <a:r>
              <a:rPr dirty="0" err="1"/>
              <a:t>empresa</a:t>
            </a:r>
            <a:r>
              <a:rPr dirty="0"/>
              <a:t>.</a:t>
            </a:r>
          </a:p>
          <a:p>
            <a:pPr marL="306704" indent="-306704" algn="just" defTabSz="403097">
              <a:spcBef>
                <a:spcPts val="1900"/>
              </a:spcBef>
              <a:defRPr sz="2346" b="1" cap="small">
                <a:latin typeface="Avenir Next"/>
                <a:ea typeface="Avenir Next"/>
                <a:cs typeface="Avenir Next"/>
                <a:sym typeface="Avenir Next"/>
              </a:defRPr>
            </a:pPr>
            <a:r>
              <a:rPr dirty="0" err="1"/>
              <a:t>Empresas</a:t>
            </a:r>
            <a:r>
              <a:rPr dirty="0"/>
              <a:t> </a:t>
            </a:r>
            <a:r>
              <a:rPr dirty="0" err="1"/>
              <a:t>surgen</a:t>
            </a:r>
            <a:r>
              <a:rPr dirty="0"/>
              <a:t> </a:t>
            </a:r>
            <a:r>
              <a:rPr dirty="0" err="1"/>
              <a:t>como</a:t>
            </a:r>
            <a:r>
              <a:rPr dirty="0"/>
              <a:t> </a:t>
            </a:r>
            <a:r>
              <a:rPr dirty="0" err="1"/>
              <a:t>mecanismos</a:t>
            </a:r>
            <a:r>
              <a:rPr dirty="0"/>
              <a:t> que </a:t>
            </a:r>
            <a:r>
              <a:rPr dirty="0" err="1"/>
              <a:t>buscan</a:t>
            </a:r>
            <a:r>
              <a:rPr dirty="0"/>
              <a:t> </a:t>
            </a:r>
            <a:r>
              <a:rPr dirty="0" err="1"/>
              <a:t>reducir</a:t>
            </a:r>
            <a:r>
              <a:rPr dirty="0"/>
              <a:t> </a:t>
            </a:r>
            <a:r>
              <a:rPr dirty="0" err="1"/>
              <a:t>los</a:t>
            </a:r>
            <a:r>
              <a:rPr dirty="0"/>
              <a:t> </a:t>
            </a:r>
            <a:r>
              <a:rPr dirty="0" err="1"/>
              <a:t>costos</a:t>
            </a:r>
            <a:r>
              <a:rPr dirty="0"/>
              <a:t> de </a:t>
            </a:r>
            <a:r>
              <a:rPr dirty="0" err="1"/>
              <a:t>transacción</a:t>
            </a:r>
            <a:r>
              <a:rPr dirty="0"/>
              <a:t>, </a:t>
            </a:r>
            <a:r>
              <a:rPr dirty="0" err="1"/>
              <a:t>costos</a:t>
            </a:r>
            <a:r>
              <a:rPr dirty="0"/>
              <a:t> del </a:t>
            </a:r>
            <a:r>
              <a:rPr dirty="0" err="1"/>
              <a:t>uso</a:t>
            </a:r>
            <a:r>
              <a:rPr dirty="0"/>
              <a:t> del </a:t>
            </a:r>
            <a:r>
              <a:rPr dirty="0" err="1"/>
              <a:t>mercado</a:t>
            </a:r>
            <a:r>
              <a:rPr dirty="0"/>
              <a:t>. </a:t>
            </a:r>
          </a:p>
          <a:p>
            <a:pPr marL="306704" indent="-306704" algn="just" defTabSz="403097">
              <a:spcBef>
                <a:spcPts val="1900"/>
              </a:spcBef>
              <a:defRPr sz="2346" b="1" cap="small">
                <a:latin typeface="Avenir Next"/>
                <a:ea typeface="Avenir Next"/>
                <a:cs typeface="Avenir Next"/>
                <a:sym typeface="Avenir Next"/>
              </a:defRPr>
            </a:pPr>
            <a:r>
              <a:rPr dirty="0" err="1"/>
              <a:t>Dentro</a:t>
            </a:r>
            <a:r>
              <a:rPr dirty="0"/>
              <a:t> de la </a:t>
            </a:r>
            <a:r>
              <a:rPr dirty="0" err="1"/>
              <a:t>empresa</a:t>
            </a:r>
            <a:r>
              <a:rPr dirty="0"/>
              <a:t> el </a:t>
            </a:r>
            <a:r>
              <a:rPr dirty="0" err="1"/>
              <a:t>empresario</a:t>
            </a:r>
            <a:r>
              <a:rPr dirty="0"/>
              <a:t> </a:t>
            </a:r>
            <a:r>
              <a:rPr dirty="0" err="1"/>
              <a:t>incurre</a:t>
            </a:r>
            <a:r>
              <a:rPr dirty="0"/>
              <a:t> </a:t>
            </a:r>
            <a:r>
              <a:rPr dirty="0" err="1"/>
              <a:t>en</a:t>
            </a:r>
            <a:r>
              <a:rPr dirty="0"/>
              <a:t> </a:t>
            </a:r>
            <a:r>
              <a:rPr dirty="0" err="1"/>
              <a:t>costos</a:t>
            </a:r>
            <a:r>
              <a:rPr dirty="0"/>
              <a:t> de </a:t>
            </a:r>
            <a:r>
              <a:rPr dirty="0" err="1"/>
              <a:t>organización</a:t>
            </a:r>
            <a:r>
              <a:rPr dirty="0"/>
              <a:t> o </a:t>
            </a:r>
            <a:r>
              <a:rPr dirty="0" err="1"/>
              <a:t>coordinación</a:t>
            </a:r>
            <a:r>
              <a:rPr dirty="0"/>
              <a:t>. </a:t>
            </a:r>
          </a:p>
          <a:p>
            <a:pPr marL="306704" indent="-306704" algn="just" defTabSz="403097">
              <a:spcBef>
                <a:spcPts val="1900"/>
              </a:spcBef>
              <a:defRPr sz="2346" b="1" cap="small">
                <a:latin typeface="Avenir Next"/>
                <a:ea typeface="Avenir Next"/>
                <a:cs typeface="Avenir Next"/>
                <a:sym typeface="Avenir Next"/>
              </a:defRPr>
            </a:pPr>
            <a:r>
              <a:rPr dirty="0" err="1"/>
              <a:t>incorpora</a:t>
            </a:r>
            <a:r>
              <a:rPr dirty="0"/>
              <a:t> </a:t>
            </a:r>
            <a:r>
              <a:rPr dirty="0" err="1"/>
              <a:t>los</a:t>
            </a:r>
            <a:r>
              <a:rPr dirty="0"/>
              <a:t> </a:t>
            </a:r>
            <a:r>
              <a:rPr dirty="0" err="1"/>
              <a:t>costos</a:t>
            </a:r>
            <a:r>
              <a:rPr dirty="0"/>
              <a:t> </a:t>
            </a:r>
            <a:r>
              <a:rPr dirty="0" err="1"/>
              <a:t>en</a:t>
            </a:r>
            <a:r>
              <a:rPr dirty="0"/>
              <a:t> la </a:t>
            </a:r>
            <a:r>
              <a:rPr dirty="0" err="1"/>
              <a:t>empresa</a:t>
            </a:r>
            <a:r>
              <a:rPr dirty="0"/>
              <a:t> o </a:t>
            </a:r>
            <a:r>
              <a:rPr dirty="0" err="1"/>
              <a:t>externaliza</a:t>
            </a:r>
            <a:r>
              <a:rPr dirty="0"/>
              <a:t> el </a:t>
            </a:r>
            <a:r>
              <a:rPr dirty="0" err="1"/>
              <a:t>costo</a:t>
            </a:r>
            <a:r>
              <a:rPr dirty="0"/>
              <a:t> </a:t>
            </a:r>
            <a:r>
              <a:rPr dirty="0" err="1"/>
              <a:t>utilizando</a:t>
            </a:r>
            <a:r>
              <a:rPr dirty="0"/>
              <a:t> el </a:t>
            </a:r>
            <a:r>
              <a:rPr dirty="0" err="1"/>
              <a:t>mecanismo</a:t>
            </a:r>
            <a:r>
              <a:rPr dirty="0"/>
              <a:t> de </a:t>
            </a:r>
            <a:r>
              <a:rPr dirty="0" err="1"/>
              <a:t>mercado</a:t>
            </a:r>
            <a:r>
              <a:rPr dirty="0"/>
              <a:t>. </a:t>
            </a:r>
          </a:p>
          <a:p>
            <a:pPr marL="0" indent="0" algn="ctr" defTabSz="403097">
              <a:spcBef>
                <a:spcPts val="1900"/>
              </a:spcBef>
              <a:buClrTx/>
              <a:buSzTx/>
              <a:buFontTx/>
              <a:buNone/>
              <a:defRPr sz="2346" b="1" cap="small">
                <a:latin typeface="Avenir Next"/>
                <a:ea typeface="Avenir Next"/>
                <a:cs typeface="Avenir Next"/>
                <a:sym typeface="Avenir Next"/>
              </a:defRPr>
            </a:pPr>
            <a:r>
              <a:rPr dirty="0" err="1"/>
              <a:t>Costos</a:t>
            </a:r>
            <a:r>
              <a:rPr dirty="0"/>
              <a:t> de </a:t>
            </a:r>
            <a:r>
              <a:rPr dirty="0" err="1"/>
              <a:t>Transacción</a:t>
            </a:r>
            <a:r>
              <a:rPr dirty="0"/>
              <a:t> v/s </a:t>
            </a:r>
            <a:r>
              <a:rPr dirty="0" err="1"/>
              <a:t>Costos</a:t>
            </a:r>
            <a:r>
              <a:rPr dirty="0"/>
              <a:t> de </a:t>
            </a:r>
            <a:r>
              <a:rPr dirty="0" err="1"/>
              <a:t>organización</a:t>
            </a:r>
            <a:endParaRPr dirty="0"/>
          </a:p>
          <a:p>
            <a:pPr marL="0" indent="0" algn="ctr" defTabSz="403097">
              <a:spcBef>
                <a:spcPts val="1900"/>
              </a:spcBef>
              <a:buClrTx/>
              <a:buSzTx/>
              <a:buFontTx/>
              <a:buNone/>
              <a:defRPr sz="2346" b="1" cap="small">
                <a:latin typeface="Avenir Next"/>
                <a:ea typeface="Avenir Next"/>
                <a:cs typeface="Avenir Next"/>
                <a:sym typeface="Avenir Next"/>
              </a:defRPr>
            </a:pPr>
            <a:r>
              <a:rPr dirty="0" err="1"/>
              <a:t>Comprar</a:t>
            </a:r>
            <a:r>
              <a:rPr dirty="0"/>
              <a:t> o </a:t>
            </a:r>
            <a:r>
              <a:rPr dirty="0" err="1"/>
              <a:t>producir</a:t>
            </a:r>
            <a:endParaRPr dirty="0"/>
          </a:p>
          <a:p>
            <a:pPr marL="0" indent="0" algn="ctr" defTabSz="403097">
              <a:spcBef>
                <a:spcPts val="1900"/>
              </a:spcBef>
              <a:buClrTx/>
              <a:buSzTx/>
              <a:buFontTx/>
              <a:buNone/>
              <a:defRPr sz="2346" b="1" cap="small">
                <a:latin typeface="Avenir Next"/>
                <a:ea typeface="Avenir Next"/>
                <a:cs typeface="Avenir Next"/>
                <a:sym typeface="Avenir Next"/>
              </a:defRPr>
            </a:pPr>
            <a:r>
              <a:rPr dirty="0"/>
              <a:t>¿</a:t>
            </a:r>
            <a:r>
              <a:rPr dirty="0" err="1"/>
              <a:t>Cuáles</a:t>
            </a:r>
            <a:r>
              <a:rPr dirty="0"/>
              <a:t> son </a:t>
            </a:r>
            <a:r>
              <a:rPr dirty="0" err="1"/>
              <a:t>los</a:t>
            </a:r>
            <a:r>
              <a:rPr dirty="0"/>
              <a:t> </a:t>
            </a:r>
            <a:r>
              <a:rPr dirty="0" err="1"/>
              <a:t>precios</a:t>
            </a:r>
            <a:r>
              <a:rPr dirty="0"/>
              <a:t> </a:t>
            </a:r>
            <a:r>
              <a:rPr dirty="0" err="1"/>
              <a:t>relevantes</a:t>
            </a:r>
            <a:r>
              <a:rPr dirty="0"/>
              <a:t>?</a:t>
            </a:r>
          </a:p>
        </p:txBody>
      </p:sp>
      <p:sp>
        <p:nvSpPr>
          <p:cNvPr id="201" name="teoría de la Firma: mERCADO V/S eMPRESAS"/>
          <p:cNvSpPr/>
          <p:nvPr/>
        </p:nvSpPr>
        <p:spPr>
          <a:xfrm>
            <a:off x="-486768" y="1530350"/>
            <a:ext cx="11336736" cy="7239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ormAutofit/>
          </a:bodyPr>
          <a:lstStyle/>
          <a:p>
            <a:pPr lvl="4" indent="731520" defTabSz="467359">
              <a:lnSpc>
                <a:spcPct val="80000"/>
              </a:lnSpc>
              <a:spcBef>
                <a:spcPts val="2200"/>
              </a:spcBef>
              <a:defRPr sz="4800" cap="all">
                <a:solidFill>
                  <a:schemeClr val="accent1"/>
                </a:solidFill>
              </a:defRPr>
            </a:pPr>
            <a:r>
              <a:t>teoría de la Firma: mERCADO V/S eMPRESAS</a:t>
            </a:r>
          </a:p>
        </p:txBody>
      </p:sp>
    </p:spTree>
  </p:cSld>
  <p:clrMapOvr>
    <a:masterClrMapping/>
  </p:clrMapOvr>
  <mc:AlternateContent xmlns:mc="http://schemas.openxmlformats.org/markup-compatibility/2006" xmlns:p14="http://schemas.microsoft.com/office/powerpoint/2010/main">
    <mc:Choice Requires="p14">
      <p:transition spd="med">
        <p:push dir="r"/>
      </p:transition>
    </mc:Choice>
    <mc:Fallback xmlns="">
      <p:transition spd="fast">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8" fill="hold" grpId="1" nodeType="clickEffect">
                                  <p:stCondLst>
                                    <p:cond delay="0"/>
                                  </p:stCondLst>
                                  <p:iterate>
                                    <p:tmAbs val="0"/>
                                  </p:iterate>
                                  <p:childTnLst>
                                    <p:set>
                                      <p:cBhvr>
                                        <p:cTn id="6" fill="hold"/>
                                        <p:tgtEl>
                                          <p:spTgt spid="200">
                                            <p:bg/>
                                          </p:spTgt>
                                        </p:tgtEl>
                                        <p:attrNameLst>
                                          <p:attrName>style.visibility</p:attrName>
                                        </p:attrNameLst>
                                      </p:cBhvr>
                                      <p:to>
                                        <p:strVal val="visible"/>
                                      </p:to>
                                    </p:set>
                                    <p:anim calcmode="lin" valueType="num">
                                      <p:cBhvr>
                                        <p:cTn id="7" dur="400" fill="hold"/>
                                        <p:tgtEl>
                                          <p:spTgt spid="200">
                                            <p:bg/>
                                          </p:spTgt>
                                        </p:tgtEl>
                                        <p:attrNameLst>
                                          <p:attrName>ppt_x</p:attrName>
                                        </p:attrNameLst>
                                      </p:cBhvr>
                                      <p:tavLst>
                                        <p:tav tm="0">
                                          <p:val>
                                            <p:strVal val="0-#ppt_w/2"/>
                                          </p:val>
                                        </p:tav>
                                        <p:tav tm="100000">
                                          <p:val>
                                            <p:strVal val="#ppt_x"/>
                                          </p:val>
                                        </p:tav>
                                      </p:tavLst>
                                    </p:anim>
                                    <p:anim calcmode="lin" valueType="num">
                                      <p:cBhvr>
                                        <p:cTn id="8" dur="400" fill="hold"/>
                                        <p:tgtEl>
                                          <p:spTgt spid="200">
                                            <p:bg/>
                                          </p:spTgt>
                                        </p:tgtEl>
                                        <p:attrNameLst>
                                          <p:attrName>ppt_y</p:attrName>
                                        </p:attrNameLst>
                                      </p:cBhvr>
                                      <p:tavLst>
                                        <p:tav tm="0">
                                          <p:val>
                                            <p:strVal val="#ppt_y"/>
                                          </p:val>
                                        </p:tav>
                                        <p:tav tm="100000">
                                          <p:val>
                                            <p:strVal val="#ppt_y"/>
                                          </p:val>
                                        </p:tav>
                                      </p:tavLst>
                                    </p:anim>
                                  </p:childTnLst>
                                </p:cTn>
                              </p:par>
                              <p:par>
                                <p:cTn id="9" presetID="2" presetClass="entr" presetSubtype="8" fill="hold" grpId="1" nodeType="withEffect">
                                  <p:stCondLst>
                                    <p:cond delay="0"/>
                                  </p:stCondLst>
                                  <p:iterate>
                                    <p:tmAbs val="0"/>
                                  </p:iterate>
                                  <p:childTnLst>
                                    <p:set>
                                      <p:cBhvr>
                                        <p:cTn id="10" fill="hold"/>
                                        <p:tgtEl>
                                          <p:spTgt spid="200">
                                            <p:txEl>
                                              <p:pRg st="0" end="0"/>
                                            </p:txEl>
                                          </p:spTgt>
                                        </p:tgtEl>
                                        <p:attrNameLst>
                                          <p:attrName>style.visibility</p:attrName>
                                        </p:attrNameLst>
                                      </p:cBhvr>
                                      <p:to>
                                        <p:strVal val="visible"/>
                                      </p:to>
                                    </p:set>
                                    <p:anim calcmode="lin" valueType="num">
                                      <p:cBhvr>
                                        <p:cTn id="11" dur="400" fill="hold"/>
                                        <p:tgtEl>
                                          <p:spTgt spid="200">
                                            <p:txEl>
                                              <p:pRg st="0" end="0"/>
                                            </p:txEl>
                                          </p:spTgt>
                                        </p:tgtEl>
                                        <p:attrNameLst>
                                          <p:attrName>ppt_x</p:attrName>
                                        </p:attrNameLst>
                                      </p:cBhvr>
                                      <p:tavLst>
                                        <p:tav tm="0">
                                          <p:val>
                                            <p:strVal val="0-#ppt_w/2"/>
                                          </p:val>
                                        </p:tav>
                                        <p:tav tm="100000">
                                          <p:val>
                                            <p:strVal val="#ppt_x"/>
                                          </p:val>
                                        </p:tav>
                                      </p:tavLst>
                                    </p:anim>
                                    <p:anim calcmode="lin" valueType="num">
                                      <p:cBhvr>
                                        <p:cTn id="12" dur="400" fill="hold"/>
                                        <p:tgtEl>
                                          <p:spTgt spid="20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1" nodeType="clickEffect">
                                  <p:stCondLst>
                                    <p:cond delay="0"/>
                                  </p:stCondLst>
                                  <p:iterate>
                                    <p:tmAbs val="0"/>
                                  </p:iterate>
                                  <p:childTnLst>
                                    <p:set>
                                      <p:cBhvr>
                                        <p:cTn id="16" fill="hold"/>
                                        <p:tgtEl>
                                          <p:spTgt spid="200">
                                            <p:txEl>
                                              <p:pRg st="1" end="1"/>
                                            </p:txEl>
                                          </p:spTgt>
                                        </p:tgtEl>
                                        <p:attrNameLst>
                                          <p:attrName>style.visibility</p:attrName>
                                        </p:attrNameLst>
                                      </p:cBhvr>
                                      <p:to>
                                        <p:strVal val="visible"/>
                                      </p:to>
                                    </p:set>
                                    <p:anim calcmode="lin" valueType="num">
                                      <p:cBhvr>
                                        <p:cTn id="17" dur="400" fill="hold"/>
                                        <p:tgtEl>
                                          <p:spTgt spid="200">
                                            <p:txEl>
                                              <p:pRg st="1" end="1"/>
                                            </p:txEl>
                                          </p:spTgt>
                                        </p:tgtEl>
                                        <p:attrNameLst>
                                          <p:attrName>ppt_x</p:attrName>
                                        </p:attrNameLst>
                                      </p:cBhvr>
                                      <p:tavLst>
                                        <p:tav tm="0">
                                          <p:val>
                                            <p:strVal val="0-#ppt_w/2"/>
                                          </p:val>
                                        </p:tav>
                                        <p:tav tm="100000">
                                          <p:val>
                                            <p:strVal val="#ppt_x"/>
                                          </p:val>
                                        </p:tav>
                                      </p:tavLst>
                                    </p:anim>
                                    <p:anim calcmode="lin" valueType="num">
                                      <p:cBhvr>
                                        <p:cTn id="18" dur="400" fill="hold"/>
                                        <p:tgtEl>
                                          <p:spTgt spid="20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1" nodeType="clickEffect">
                                  <p:stCondLst>
                                    <p:cond delay="0"/>
                                  </p:stCondLst>
                                  <p:iterate>
                                    <p:tmAbs val="0"/>
                                  </p:iterate>
                                  <p:childTnLst>
                                    <p:set>
                                      <p:cBhvr>
                                        <p:cTn id="22" fill="hold"/>
                                        <p:tgtEl>
                                          <p:spTgt spid="200">
                                            <p:txEl>
                                              <p:pRg st="2" end="2"/>
                                            </p:txEl>
                                          </p:spTgt>
                                        </p:tgtEl>
                                        <p:attrNameLst>
                                          <p:attrName>style.visibility</p:attrName>
                                        </p:attrNameLst>
                                      </p:cBhvr>
                                      <p:to>
                                        <p:strVal val="visible"/>
                                      </p:to>
                                    </p:set>
                                    <p:anim calcmode="lin" valueType="num">
                                      <p:cBhvr>
                                        <p:cTn id="23" dur="400" fill="hold"/>
                                        <p:tgtEl>
                                          <p:spTgt spid="200">
                                            <p:txEl>
                                              <p:pRg st="2" end="2"/>
                                            </p:txEl>
                                          </p:spTgt>
                                        </p:tgtEl>
                                        <p:attrNameLst>
                                          <p:attrName>ppt_x</p:attrName>
                                        </p:attrNameLst>
                                      </p:cBhvr>
                                      <p:tavLst>
                                        <p:tav tm="0">
                                          <p:val>
                                            <p:strVal val="0-#ppt_w/2"/>
                                          </p:val>
                                        </p:tav>
                                        <p:tav tm="100000">
                                          <p:val>
                                            <p:strVal val="#ppt_x"/>
                                          </p:val>
                                        </p:tav>
                                      </p:tavLst>
                                    </p:anim>
                                    <p:anim calcmode="lin" valueType="num">
                                      <p:cBhvr>
                                        <p:cTn id="24" dur="400" fill="hold"/>
                                        <p:tgtEl>
                                          <p:spTgt spid="20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1" nodeType="clickEffect">
                                  <p:stCondLst>
                                    <p:cond delay="0"/>
                                  </p:stCondLst>
                                  <p:iterate>
                                    <p:tmAbs val="0"/>
                                  </p:iterate>
                                  <p:childTnLst>
                                    <p:set>
                                      <p:cBhvr>
                                        <p:cTn id="28" fill="hold"/>
                                        <p:tgtEl>
                                          <p:spTgt spid="200">
                                            <p:txEl>
                                              <p:pRg st="3" end="3"/>
                                            </p:txEl>
                                          </p:spTgt>
                                        </p:tgtEl>
                                        <p:attrNameLst>
                                          <p:attrName>style.visibility</p:attrName>
                                        </p:attrNameLst>
                                      </p:cBhvr>
                                      <p:to>
                                        <p:strVal val="visible"/>
                                      </p:to>
                                    </p:set>
                                    <p:anim calcmode="lin" valueType="num">
                                      <p:cBhvr>
                                        <p:cTn id="29" dur="400" fill="hold"/>
                                        <p:tgtEl>
                                          <p:spTgt spid="200">
                                            <p:txEl>
                                              <p:pRg st="3" end="3"/>
                                            </p:txEl>
                                          </p:spTgt>
                                        </p:tgtEl>
                                        <p:attrNameLst>
                                          <p:attrName>ppt_x</p:attrName>
                                        </p:attrNameLst>
                                      </p:cBhvr>
                                      <p:tavLst>
                                        <p:tav tm="0">
                                          <p:val>
                                            <p:strVal val="0-#ppt_w/2"/>
                                          </p:val>
                                        </p:tav>
                                        <p:tav tm="100000">
                                          <p:val>
                                            <p:strVal val="#ppt_x"/>
                                          </p:val>
                                        </p:tav>
                                      </p:tavLst>
                                    </p:anim>
                                    <p:anim calcmode="lin" valueType="num">
                                      <p:cBhvr>
                                        <p:cTn id="30" dur="400" fill="hold"/>
                                        <p:tgtEl>
                                          <p:spTgt spid="20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1" nodeType="clickEffect">
                                  <p:stCondLst>
                                    <p:cond delay="0"/>
                                  </p:stCondLst>
                                  <p:iterate>
                                    <p:tmAbs val="0"/>
                                  </p:iterate>
                                  <p:childTnLst>
                                    <p:set>
                                      <p:cBhvr>
                                        <p:cTn id="34" fill="hold"/>
                                        <p:tgtEl>
                                          <p:spTgt spid="200">
                                            <p:txEl>
                                              <p:pRg st="4" end="4"/>
                                            </p:txEl>
                                          </p:spTgt>
                                        </p:tgtEl>
                                        <p:attrNameLst>
                                          <p:attrName>style.visibility</p:attrName>
                                        </p:attrNameLst>
                                      </p:cBhvr>
                                      <p:to>
                                        <p:strVal val="visible"/>
                                      </p:to>
                                    </p:set>
                                    <p:anim calcmode="lin" valueType="num">
                                      <p:cBhvr>
                                        <p:cTn id="35" dur="400" fill="hold"/>
                                        <p:tgtEl>
                                          <p:spTgt spid="200">
                                            <p:txEl>
                                              <p:pRg st="4" end="4"/>
                                            </p:txEl>
                                          </p:spTgt>
                                        </p:tgtEl>
                                        <p:attrNameLst>
                                          <p:attrName>ppt_x</p:attrName>
                                        </p:attrNameLst>
                                      </p:cBhvr>
                                      <p:tavLst>
                                        <p:tav tm="0">
                                          <p:val>
                                            <p:strVal val="0-#ppt_w/2"/>
                                          </p:val>
                                        </p:tav>
                                        <p:tav tm="100000">
                                          <p:val>
                                            <p:strVal val="#ppt_x"/>
                                          </p:val>
                                        </p:tav>
                                      </p:tavLst>
                                    </p:anim>
                                    <p:anim calcmode="lin" valueType="num">
                                      <p:cBhvr>
                                        <p:cTn id="36" dur="400" fill="hold"/>
                                        <p:tgtEl>
                                          <p:spTgt spid="20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1" nodeType="clickEffect">
                                  <p:stCondLst>
                                    <p:cond delay="0"/>
                                  </p:stCondLst>
                                  <p:iterate>
                                    <p:tmAbs val="0"/>
                                  </p:iterate>
                                  <p:childTnLst>
                                    <p:set>
                                      <p:cBhvr>
                                        <p:cTn id="40" fill="hold"/>
                                        <p:tgtEl>
                                          <p:spTgt spid="200">
                                            <p:txEl>
                                              <p:pRg st="5" end="5"/>
                                            </p:txEl>
                                          </p:spTgt>
                                        </p:tgtEl>
                                        <p:attrNameLst>
                                          <p:attrName>style.visibility</p:attrName>
                                        </p:attrNameLst>
                                      </p:cBhvr>
                                      <p:to>
                                        <p:strVal val="visible"/>
                                      </p:to>
                                    </p:set>
                                    <p:anim calcmode="lin" valueType="num">
                                      <p:cBhvr>
                                        <p:cTn id="41" dur="400" fill="hold"/>
                                        <p:tgtEl>
                                          <p:spTgt spid="200">
                                            <p:txEl>
                                              <p:pRg st="5" end="5"/>
                                            </p:txEl>
                                          </p:spTgt>
                                        </p:tgtEl>
                                        <p:attrNameLst>
                                          <p:attrName>ppt_x</p:attrName>
                                        </p:attrNameLst>
                                      </p:cBhvr>
                                      <p:tavLst>
                                        <p:tav tm="0">
                                          <p:val>
                                            <p:strVal val="0-#ppt_w/2"/>
                                          </p:val>
                                        </p:tav>
                                        <p:tav tm="100000">
                                          <p:val>
                                            <p:strVal val="#ppt_x"/>
                                          </p:val>
                                        </p:tav>
                                      </p:tavLst>
                                    </p:anim>
                                    <p:anim calcmode="lin" valueType="num">
                                      <p:cBhvr>
                                        <p:cTn id="42" dur="400" fill="hold"/>
                                        <p:tgtEl>
                                          <p:spTgt spid="200">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1" nodeType="clickEffect">
                                  <p:stCondLst>
                                    <p:cond delay="0"/>
                                  </p:stCondLst>
                                  <p:iterate>
                                    <p:tmAbs val="0"/>
                                  </p:iterate>
                                  <p:childTnLst>
                                    <p:set>
                                      <p:cBhvr>
                                        <p:cTn id="46" fill="hold"/>
                                        <p:tgtEl>
                                          <p:spTgt spid="200">
                                            <p:txEl>
                                              <p:pRg st="6" end="6"/>
                                            </p:txEl>
                                          </p:spTgt>
                                        </p:tgtEl>
                                        <p:attrNameLst>
                                          <p:attrName>style.visibility</p:attrName>
                                        </p:attrNameLst>
                                      </p:cBhvr>
                                      <p:to>
                                        <p:strVal val="visible"/>
                                      </p:to>
                                    </p:set>
                                    <p:anim calcmode="lin" valueType="num">
                                      <p:cBhvr>
                                        <p:cTn id="47" dur="400" fill="hold"/>
                                        <p:tgtEl>
                                          <p:spTgt spid="200">
                                            <p:txEl>
                                              <p:pRg st="6" end="6"/>
                                            </p:txEl>
                                          </p:spTgt>
                                        </p:tgtEl>
                                        <p:attrNameLst>
                                          <p:attrName>ppt_x</p:attrName>
                                        </p:attrNameLst>
                                      </p:cBhvr>
                                      <p:tavLst>
                                        <p:tav tm="0">
                                          <p:val>
                                            <p:strVal val="0-#ppt_w/2"/>
                                          </p:val>
                                        </p:tav>
                                        <p:tav tm="100000">
                                          <p:val>
                                            <p:strVal val="#ppt_x"/>
                                          </p:val>
                                        </p:tav>
                                      </p:tavLst>
                                    </p:anim>
                                    <p:anim calcmode="lin" valueType="num">
                                      <p:cBhvr>
                                        <p:cTn id="48" dur="400" fill="hold"/>
                                        <p:tgtEl>
                                          <p:spTgt spid="200">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0" grpId="1" build="p" bldLvl="5"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eoría de la Firma y regulación"/>
          <p:cNvSpPr>
            <a:spLocks noGrp="1"/>
          </p:cNvSpPr>
          <p:nvPr>
            <p:ph type="title"/>
          </p:nvPr>
        </p:nvSpPr>
        <p:spPr>
          <a:xfrm>
            <a:off x="558800" y="1457454"/>
            <a:ext cx="12192000" cy="723900"/>
          </a:xfrm>
          <a:prstGeom prst="rect">
            <a:avLst/>
          </a:prstGeom>
        </p:spPr>
        <p:txBody>
          <a:bodyPr/>
          <a:lstStyle>
            <a:lvl1pPr defTabSz="467359">
              <a:spcBef>
                <a:spcPts val="2200"/>
              </a:spcBef>
              <a:defRPr sz="4800"/>
            </a:lvl1pPr>
          </a:lstStyle>
          <a:p>
            <a:r>
              <a:rPr dirty="0" err="1"/>
              <a:t>Teoría</a:t>
            </a:r>
            <a:r>
              <a:rPr dirty="0"/>
              <a:t> de la </a:t>
            </a:r>
            <a:r>
              <a:rPr dirty="0" err="1"/>
              <a:t>Firma</a:t>
            </a:r>
            <a:r>
              <a:rPr lang="es-ES" dirty="0"/>
              <a:t> e integración</a:t>
            </a:r>
            <a:endParaRPr dirty="0"/>
          </a:p>
        </p:txBody>
      </p:sp>
      <p:sp>
        <p:nvSpPr>
          <p:cNvPr id="7" name="Derecho Económico - Derecho Universidad de Chile">
            <a:extLst>
              <a:ext uri="{FF2B5EF4-FFF2-40B4-BE49-F238E27FC236}">
                <a16:creationId xmlns:a16="http://schemas.microsoft.com/office/drawing/2014/main" id="{038FBBD5-D97F-C545-8680-31A612E92FBB}"/>
              </a:ext>
            </a:extLst>
          </p:cNvPr>
          <p:cNvSpPr/>
          <p:nvPr/>
        </p:nvSpPr>
        <p:spPr>
          <a:xfrm>
            <a:off x="558800" y="609600"/>
            <a:ext cx="11176000" cy="4572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spAutoFit/>
          </a:bodyPr>
          <a:lstStyle>
            <a:lvl1pPr defTabSz="457200">
              <a:lnSpc>
                <a:spcPct val="80000"/>
              </a:lnSpc>
              <a:spcBef>
                <a:spcPts val="0"/>
              </a:spcBef>
              <a:defRPr sz="2400" cap="all" spc="120">
                <a:solidFill>
                  <a:srgbClr val="838787"/>
                </a:solidFill>
                <a:latin typeface="DIN Alternate"/>
                <a:ea typeface="DIN Alternate"/>
                <a:cs typeface="DIN Alternate"/>
                <a:sym typeface="DIN Alternate"/>
              </a:defRPr>
            </a:lvl1pPr>
          </a:lstStyle>
          <a:p>
            <a:r>
              <a:rPr dirty="0"/>
              <a:t>Derecho </a:t>
            </a:r>
            <a:r>
              <a:rPr dirty="0" err="1"/>
              <a:t>Económico</a:t>
            </a:r>
            <a:r>
              <a:rPr dirty="0"/>
              <a:t> - Derecho Universidad de Chile</a:t>
            </a:r>
          </a:p>
        </p:txBody>
      </p:sp>
      <p:pic>
        <p:nvPicPr>
          <p:cNvPr id="6" name="1 Imagen" descr="descarga.png">
            <a:extLst>
              <a:ext uri="{FF2B5EF4-FFF2-40B4-BE49-F238E27FC236}">
                <a16:creationId xmlns:a16="http://schemas.microsoft.com/office/drawing/2014/main" id="{D8065F02-684A-794B-A943-AA9188576AB8}"/>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a:fillRect/>
          </a:stretch>
        </p:blipFill>
        <p:spPr bwMode="auto">
          <a:xfrm>
            <a:off x="1306284" y="2572009"/>
            <a:ext cx="10646229" cy="6103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1341543"/>
      </p:ext>
    </p:extLst>
  </p:cSld>
  <p:clrMapOvr>
    <a:masterClrMapping/>
  </p:clrMapOvr>
  <mc:AlternateContent xmlns:mc="http://schemas.openxmlformats.org/markup-compatibility/2006" xmlns:p14="http://schemas.microsoft.com/office/powerpoint/2010/main">
    <mc:Choice Requires="p14">
      <p:transition spd="med">
        <p:push/>
      </p:transition>
    </mc:Choice>
    <mc:Fallback xmlns="">
      <p:transition spd="fast">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Costo de oportunidad…"/>
          <p:cNvSpPr>
            <a:spLocks noGrp="1"/>
          </p:cNvSpPr>
          <p:nvPr>
            <p:ph type="body" idx="1"/>
          </p:nvPr>
        </p:nvSpPr>
        <p:spPr>
          <a:prstGeom prst="rect">
            <a:avLst/>
          </a:prstGeom>
        </p:spPr>
        <p:txBody>
          <a:bodyPr>
            <a:normAutofit fontScale="70000" lnSpcReduction="20000"/>
          </a:bodyPr>
          <a:lstStyle/>
          <a:p>
            <a:pPr>
              <a:defRPr b="1">
                <a:latin typeface="Avenir Next"/>
                <a:ea typeface="Avenir Next"/>
                <a:cs typeface="Avenir Next"/>
                <a:sym typeface="Avenir Next"/>
              </a:defRPr>
            </a:pPr>
            <a:r>
              <a:rPr sz="3600" dirty="0" err="1">
                <a:latin typeface="Avenir Next" panose="020B0503020202020204" pitchFamily="34" charset="0"/>
              </a:rPr>
              <a:t>Costo</a:t>
            </a:r>
            <a:r>
              <a:rPr sz="3600" dirty="0">
                <a:latin typeface="Avenir Next" panose="020B0503020202020204" pitchFamily="34" charset="0"/>
              </a:rPr>
              <a:t> de </a:t>
            </a:r>
            <a:r>
              <a:rPr sz="3600" dirty="0" err="1">
                <a:latin typeface="Avenir Next" panose="020B0503020202020204" pitchFamily="34" charset="0"/>
              </a:rPr>
              <a:t>oportunidad</a:t>
            </a:r>
            <a:endParaRPr sz="3600" dirty="0">
              <a:latin typeface="Avenir Next" panose="020B0503020202020204" pitchFamily="34" charset="0"/>
            </a:endParaRPr>
          </a:p>
          <a:p>
            <a:pPr algn="just">
              <a:defRPr b="1">
                <a:latin typeface="Avenir Next"/>
                <a:ea typeface="Avenir Next"/>
                <a:cs typeface="Avenir Next"/>
                <a:sym typeface="Avenir Next"/>
              </a:defRPr>
            </a:pPr>
            <a:r>
              <a:rPr sz="3600" dirty="0">
                <a:latin typeface="Avenir Next" panose="020B0503020202020204" pitchFamily="34" charset="0"/>
              </a:rPr>
              <a:t>El </a:t>
            </a:r>
            <a:r>
              <a:rPr sz="3600" dirty="0" err="1">
                <a:latin typeface="Avenir Next" panose="020B0503020202020204" pitchFamily="34" charset="0"/>
              </a:rPr>
              <a:t>mercado</a:t>
            </a:r>
            <a:r>
              <a:rPr sz="3600" dirty="0">
                <a:latin typeface="Avenir Next" panose="020B0503020202020204" pitchFamily="34" charset="0"/>
              </a:rPr>
              <a:t> </a:t>
            </a:r>
            <a:r>
              <a:rPr sz="3600" dirty="0" err="1">
                <a:latin typeface="Avenir Next" panose="020B0503020202020204" pitchFamily="34" charset="0"/>
              </a:rPr>
              <a:t>es</a:t>
            </a:r>
            <a:r>
              <a:rPr sz="3600" dirty="0">
                <a:latin typeface="Avenir Next" panose="020B0503020202020204" pitchFamily="34" charset="0"/>
              </a:rPr>
              <a:t> </a:t>
            </a:r>
            <a:r>
              <a:rPr sz="3600" dirty="0" err="1">
                <a:latin typeface="Avenir Next" panose="020B0503020202020204" pitchFamily="34" charset="0"/>
              </a:rPr>
              <a:t>una</a:t>
            </a:r>
            <a:r>
              <a:rPr sz="3600" dirty="0">
                <a:latin typeface="Avenir Next" panose="020B0503020202020204" pitchFamily="34" charset="0"/>
              </a:rPr>
              <a:t> </a:t>
            </a:r>
            <a:r>
              <a:rPr sz="3600" dirty="0" err="1">
                <a:latin typeface="Avenir Next" panose="020B0503020202020204" pitchFamily="34" charset="0"/>
              </a:rPr>
              <a:t>representación</a:t>
            </a:r>
            <a:r>
              <a:rPr sz="3600" dirty="0">
                <a:latin typeface="Avenir Next" panose="020B0503020202020204" pitchFamily="34" charset="0"/>
              </a:rPr>
              <a:t> </a:t>
            </a:r>
            <a:r>
              <a:rPr sz="3600" dirty="0" err="1">
                <a:latin typeface="Avenir Next" panose="020B0503020202020204" pitchFamily="34" charset="0"/>
              </a:rPr>
              <a:t>abstracta</a:t>
            </a:r>
            <a:r>
              <a:rPr sz="3600" dirty="0">
                <a:latin typeface="Avenir Next" panose="020B0503020202020204" pitchFamily="34" charset="0"/>
              </a:rPr>
              <a:t> de </a:t>
            </a:r>
            <a:r>
              <a:rPr sz="3600" dirty="0" err="1">
                <a:latin typeface="Avenir Next" panose="020B0503020202020204" pitchFamily="34" charset="0"/>
              </a:rPr>
              <a:t>otras</a:t>
            </a:r>
            <a:r>
              <a:rPr sz="3600" dirty="0">
                <a:latin typeface="Avenir Next" panose="020B0503020202020204" pitchFamily="34" charset="0"/>
              </a:rPr>
              <a:t> </a:t>
            </a:r>
            <a:r>
              <a:rPr sz="3600" dirty="0" err="1">
                <a:latin typeface="Avenir Next" panose="020B0503020202020204" pitchFamily="34" charset="0"/>
              </a:rPr>
              <a:t>firmas</a:t>
            </a:r>
            <a:r>
              <a:rPr sz="3600" dirty="0">
                <a:latin typeface="Avenir Next" panose="020B0503020202020204" pitchFamily="34" charset="0"/>
              </a:rPr>
              <a:t>, que </a:t>
            </a:r>
            <a:r>
              <a:rPr sz="3600" dirty="0" err="1">
                <a:latin typeface="Avenir Next" panose="020B0503020202020204" pitchFamily="34" charset="0"/>
              </a:rPr>
              <a:t>optan</a:t>
            </a:r>
            <a:r>
              <a:rPr sz="3600" dirty="0">
                <a:latin typeface="Avenir Next" panose="020B0503020202020204" pitchFamily="34" charset="0"/>
              </a:rPr>
              <a:t> </a:t>
            </a:r>
            <a:r>
              <a:rPr sz="3600" dirty="0" err="1">
                <a:latin typeface="Avenir Next" panose="020B0503020202020204" pitchFamily="34" charset="0"/>
              </a:rPr>
              <a:t>por</a:t>
            </a:r>
            <a:r>
              <a:rPr sz="3600" dirty="0">
                <a:latin typeface="Avenir Next" panose="020B0503020202020204" pitchFamily="34" charset="0"/>
              </a:rPr>
              <a:t> </a:t>
            </a:r>
            <a:r>
              <a:rPr sz="3600" dirty="0" err="1">
                <a:latin typeface="Avenir Next" panose="020B0503020202020204" pitchFamily="34" charset="0"/>
              </a:rPr>
              <a:t>una</a:t>
            </a:r>
            <a:r>
              <a:rPr sz="3600" dirty="0">
                <a:latin typeface="Avenir Next" panose="020B0503020202020204" pitchFamily="34" charset="0"/>
              </a:rPr>
              <a:t> </a:t>
            </a:r>
            <a:r>
              <a:rPr sz="3600" dirty="0" err="1">
                <a:latin typeface="Avenir Next" panose="020B0503020202020204" pitchFamily="34" charset="0"/>
              </a:rPr>
              <a:t>selección</a:t>
            </a:r>
            <a:r>
              <a:rPr sz="3600" dirty="0">
                <a:latin typeface="Avenir Next" panose="020B0503020202020204" pitchFamily="34" charset="0"/>
              </a:rPr>
              <a:t> </a:t>
            </a:r>
            <a:r>
              <a:rPr sz="3600" dirty="0" err="1">
                <a:latin typeface="Avenir Next" panose="020B0503020202020204" pitchFamily="34" charset="0"/>
              </a:rPr>
              <a:t>específica</a:t>
            </a:r>
            <a:r>
              <a:rPr sz="3600" dirty="0">
                <a:latin typeface="Avenir Next" panose="020B0503020202020204" pitchFamily="34" charset="0"/>
              </a:rPr>
              <a:t> de </a:t>
            </a:r>
            <a:r>
              <a:rPr sz="3600" dirty="0" err="1">
                <a:latin typeface="Avenir Next" panose="020B0503020202020204" pitchFamily="34" charset="0"/>
              </a:rPr>
              <a:t>medios</a:t>
            </a:r>
            <a:r>
              <a:rPr sz="3600" dirty="0">
                <a:latin typeface="Avenir Next" panose="020B0503020202020204" pitchFamily="34" charset="0"/>
              </a:rPr>
              <a:t> de </a:t>
            </a:r>
            <a:r>
              <a:rPr sz="3600" dirty="0" err="1">
                <a:latin typeface="Avenir Next" panose="020B0503020202020204" pitchFamily="34" charset="0"/>
              </a:rPr>
              <a:t>producción</a:t>
            </a:r>
            <a:r>
              <a:rPr sz="3600" dirty="0">
                <a:latin typeface="Avenir Next" panose="020B0503020202020204" pitchFamily="34" charset="0"/>
              </a:rPr>
              <a:t>, </a:t>
            </a:r>
            <a:r>
              <a:rPr sz="3600" dirty="0" err="1">
                <a:latin typeface="Avenir Next" panose="020B0503020202020204" pitchFamily="34" charset="0"/>
              </a:rPr>
              <a:t>eligiendo</a:t>
            </a:r>
            <a:r>
              <a:rPr sz="3600" dirty="0">
                <a:latin typeface="Avenir Next" panose="020B0503020202020204" pitchFamily="34" charset="0"/>
              </a:rPr>
              <a:t> </a:t>
            </a:r>
            <a:r>
              <a:rPr sz="3600" dirty="0" err="1">
                <a:latin typeface="Avenir Next" panose="020B0503020202020204" pitchFamily="34" charset="0"/>
              </a:rPr>
              <a:t>los</a:t>
            </a:r>
            <a:r>
              <a:rPr sz="3600" dirty="0">
                <a:latin typeface="Avenir Next" panose="020B0503020202020204" pitchFamily="34" charset="0"/>
              </a:rPr>
              <a:t> </a:t>
            </a:r>
            <a:r>
              <a:rPr sz="3600" dirty="0" err="1">
                <a:latin typeface="Avenir Next" panose="020B0503020202020204" pitchFamily="34" charset="0"/>
              </a:rPr>
              <a:t>usos</a:t>
            </a:r>
            <a:r>
              <a:rPr sz="3600" dirty="0">
                <a:latin typeface="Avenir Next" panose="020B0503020202020204" pitchFamily="34" charset="0"/>
              </a:rPr>
              <a:t> </a:t>
            </a:r>
            <a:r>
              <a:rPr sz="3600" dirty="0" err="1">
                <a:latin typeface="Avenir Next" panose="020B0503020202020204" pitchFamily="34" charset="0"/>
              </a:rPr>
              <a:t>más</a:t>
            </a:r>
            <a:r>
              <a:rPr sz="3600" dirty="0">
                <a:latin typeface="Avenir Next" panose="020B0503020202020204" pitchFamily="34" charset="0"/>
              </a:rPr>
              <a:t> </a:t>
            </a:r>
            <a:r>
              <a:rPr sz="3600" dirty="0" err="1">
                <a:latin typeface="Avenir Next" panose="020B0503020202020204" pitchFamily="34" charset="0"/>
              </a:rPr>
              <a:t>beneficiosos</a:t>
            </a:r>
            <a:r>
              <a:rPr sz="3600" dirty="0">
                <a:latin typeface="Avenir Next" panose="020B0503020202020204" pitchFamily="34" charset="0"/>
              </a:rPr>
              <a:t> de </a:t>
            </a:r>
            <a:r>
              <a:rPr sz="3600" dirty="0" err="1">
                <a:latin typeface="Avenir Next" panose="020B0503020202020204" pitchFamily="34" charset="0"/>
              </a:rPr>
              <a:t>éstos</a:t>
            </a:r>
            <a:r>
              <a:rPr sz="3600" dirty="0">
                <a:latin typeface="Avenir Next" panose="020B0503020202020204" pitchFamily="34" charset="0"/>
              </a:rPr>
              <a:t>. </a:t>
            </a:r>
            <a:endParaRPr lang="es-ES" sz="3600" dirty="0">
              <a:latin typeface="Avenir Next" panose="020B0503020202020204" pitchFamily="34" charset="0"/>
            </a:endParaRPr>
          </a:p>
          <a:p>
            <a:pPr algn="just">
              <a:defRPr b="1">
                <a:latin typeface="Avenir Next"/>
                <a:ea typeface="Avenir Next"/>
                <a:cs typeface="Avenir Next"/>
                <a:sym typeface="Avenir Next"/>
              </a:defRPr>
            </a:pPr>
            <a:r>
              <a:rPr lang="es-ES" sz="3600" dirty="0">
                <a:solidFill>
                  <a:schemeClr val="accent1"/>
                </a:solidFill>
                <a:latin typeface="Avenir Next" panose="020B0503020202020204" pitchFamily="34" charset="0"/>
                <a:sym typeface="DIN Condensed"/>
              </a:rPr>
              <a:t>Competencia </a:t>
            </a:r>
            <a:r>
              <a:rPr lang="es-ES" sz="3600" dirty="0" err="1">
                <a:solidFill>
                  <a:schemeClr val="accent1"/>
                </a:solidFill>
                <a:latin typeface="Avenir Next" panose="020B0503020202020204" pitchFamily="34" charset="0"/>
                <a:sym typeface="DIN Condensed"/>
              </a:rPr>
              <a:t>intra</a:t>
            </a:r>
            <a:r>
              <a:rPr lang="es-ES" sz="3600" dirty="0">
                <a:solidFill>
                  <a:schemeClr val="accent1"/>
                </a:solidFill>
                <a:latin typeface="Avenir Next" panose="020B0503020202020204" pitchFamily="34" charset="0"/>
                <a:sym typeface="DIN Condensed"/>
              </a:rPr>
              <a:t> marca. se refiere a la forma en que los productos de un productos son distribuidos.</a:t>
            </a:r>
          </a:p>
          <a:p>
            <a:pPr algn="just">
              <a:defRPr b="1">
                <a:latin typeface="Avenir Next"/>
                <a:ea typeface="Avenir Next"/>
                <a:cs typeface="Avenir Next"/>
                <a:sym typeface="Avenir Next"/>
              </a:defRPr>
            </a:pPr>
            <a:r>
              <a:rPr lang="es-ES" sz="3600" dirty="0">
                <a:solidFill>
                  <a:schemeClr val="accent1"/>
                </a:solidFill>
                <a:latin typeface="Avenir Next" panose="020B0503020202020204" pitchFamily="34" charset="0"/>
                <a:sym typeface="DIN Condensed"/>
              </a:rPr>
              <a:t>Competencia inter marca.  se refiere a la relación entre productores que compiten</a:t>
            </a:r>
            <a:r>
              <a:rPr lang="es-ES" sz="3600" dirty="0">
                <a:solidFill>
                  <a:srgbClr val="0070C0"/>
                </a:solidFill>
                <a:latin typeface="Avenir Next" panose="020B0503020202020204" pitchFamily="34" charset="0"/>
              </a:rPr>
              <a:t>. </a:t>
            </a:r>
          </a:p>
          <a:p>
            <a:pPr algn="just">
              <a:defRPr b="1">
                <a:latin typeface="Avenir Next"/>
                <a:ea typeface="Avenir Next"/>
                <a:cs typeface="Avenir Next"/>
                <a:sym typeface="Avenir Next"/>
              </a:defRPr>
            </a:pPr>
            <a:r>
              <a:rPr sz="3600" dirty="0" err="1">
                <a:latin typeface="Avenir Next" panose="020B0503020202020204" pitchFamily="34" charset="0"/>
              </a:rPr>
              <a:t>Costos</a:t>
            </a:r>
            <a:r>
              <a:rPr sz="3600" dirty="0">
                <a:latin typeface="Avenir Next" panose="020B0503020202020204" pitchFamily="34" charset="0"/>
              </a:rPr>
              <a:t> </a:t>
            </a:r>
            <a:r>
              <a:rPr sz="3600" dirty="0" err="1">
                <a:latin typeface="Avenir Next" panose="020B0503020202020204" pitchFamily="34" charset="0"/>
              </a:rPr>
              <a:t>interdependencia</a:t>
            </a:r>
            <a:r>
              <a:rPr sz="3600" dirty="0">
                <a:latin typeface="Avenir Next" panose="020B0503020202020204" pitchFamily="34" charset="0"/>
              </a:rPr>
              <a:t>: </a:t>
            </a:r>
            <a:r>
              <a:rPr sz="3600" dirty="0" err="1">
                <a:latin typeface="Avenir Next" panose="020B0503020202020204" pitchFamily="34" charset="0"/>
              </a:rPr>
              <a:t>Soluciones</a:t>
            </a:r>
            <a:r>
              <a:rPr sz="3600" dirty="0">
                <a:latin typeface="Avenir Next" panose="020B0503020202020204" pitchFamily="34" charset="0"/>
              </a:rPr>
              <a:t> </a:t>
            </a:r>
            <a:r>
              <a:rPr sz="3600" dirty="0" err="1">
                <a:latin typeface="Avenir Next" panose="020B0503020202020204" pitchFamily="34" charset="0"/>
              </a:rPr>
              <a:t>contractuales</a:t>
            </a:r>
            <a:r>
              <a:rPr sz="3600" dirty="0">
                <a:latin typeface="Avenir Next" panose="020B0503020202020204" pitchFamily="34" charset="0"/>
              </a:rPr>
              <a:t>: </a:t>
            </a:r>
            <a:r>
              <a:rPr sz="3600" dirty="0" err="1">
                <a:latin typeface="Avenir Next" panose="020B0503020202020204" pitchFamily="34" charset="0"/>
              </a:rPr>
              <a:t>franquicias</a:t>
            </a:r>
            <a:r>
              <a:rPr sz="3600" dirty="0">
                <a:latin typeface="Avenir Next" panose="020B0503020202020204" pitchFamily="34" charset="0"/>
              </a:rPr>
              <a:t> </a:t>
            </a:r>
            <a:r>
              <a:rPr sz="3600" dirty="0" err="1">
                <a:latin typeface="Avenir Next" panose="020B0503020202020204" pitchFamily="34" charset="0"/>
              </a:rPr>
              <a:t>contratos</a:t>
            </a:r>
            <a:r>
              <a:rPr sz="3600" dirty="0">
                <a:latin typeface="Avenir Next" panose="020B0503020202020204" pitchFamily="34" charset="0"/>
              </a:rPr>
              <a:t> de </a:t>
            </a:r>
            <a:r>
              <a:rPr sz="3600" dirty="0" err="1">
                <a:latin typeface="Avenir Next" panose="020B0503020202020204" pitchFamily="34" charset="0"/>
              </a:rPr>
              <a:t>exclusividad</a:t>
            </a:r>
            <a:r>
              <a:rPr sz="3600" dirty="0">
                <a:latin typeface="Avenir Next" panose="020B0503020202020204" pitchFamily="34" charset="0"/>
              </a:rPr>
              <a:t>, </a:t>
            </a:r>
            <a:r>
              <a:rPr sz="3600" dirty="0" err="1">
                <a:latin typeface="Avenir Next" panose="020B0503020202020204" pitchFamily="34" charset="0"/>
              </a:rPr>
              <a:t>fusiones</a:t>
            </a:r>
            <a:r>
              <a:rPr sz="3600" dirty="0">
                <a:latin typeface="Avenir Next" panose="020B0503020202020204" pitchFamily="34" charset="0"/>
              </a:rPr>
              <a:t>, etc. </a:t>
            </a:r>
            <a:endParaRPr lang="es-ES" sz="3600" dirty="0">
              <a:latin typeface="Avenir Next" panose="020B0503020202020204" pitchFamily="34" charset="0"/>
            </a:endParaRPr>
          </a:p>
          <a:p>
            <a:pPr algn="just">
              <a:defRPr b="1">
                <a:latin typeface="Avenir Next"/>
                <a:ea typeface="Avenir Next"/>
                <a:cs typeface="Avenir Next"/>
                <a:sym typeface="Avenir Next"/>
              </a:defRPr>
            </a:pPr>
            <a:r>
              <a:rPr lang="es-CL" sz="3600" dirty="0">
                <a:latin typeface="Avenir Next" panose="020B0503020202020204" pitchFamily="34" charset="0"/>
              </a:rPr>
              <a:t>Existen otras razones relevantes a efectos de elegir un modelo que deba integrarse. La integración vertical tambien trata de evitar problemas </a:t>
            </a:r>
            <a:r>
              <a:rPr lang="es-CL" sz="3600" dirty="0"/>
              <a:t>típicos: (i) Hold Up; (ii) Doble Marginación y (iii) Free Riders. </a:t>
            </a:r>
          </a:p>
          <a:p>
            <a:pPr algn="just">
              <a:defRPr b="1">
                <a:latin typeface="Avenir Next"/>
                <a:ea typeface="Avenir Next"/>
                <a:cs typeface="Avenir Next"/>
                <a:sym typeface="Avenir Next"/>
              </a:defRPr>
            </a:pPr>
            <a:endParaRPr sz="3200" dirty="0"/>
          </a:p>
        </p:txBody>
      </p:sp>
      <p:sp>
        <p:nvSpPr>
          <p:cNvPr id="204" name="teoría de la Firma: mERCADO V/S eMPRESAS"/>
          <p:cNvSpPr/>
          <p:nvPr/>
        </p:nvSpPr>
        <p:spPr>
          <a:xfrm>
            <a:off x="-486768" y="1530350"/>
            <a:ext cx="11336736" cy="7239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ormAutofit/>
          </a:bodyPr>
          <a:lstStyle/>
          <a:p>
            <a:pPr lvl="4" indent="731520" defTabSz="467359">
              <a:lnSpc>
                <a:spcPct val="80000"/>
              </a:lnSpc>
              <a:spcBef>
                <a:spcPts val="2200"/>
              </a:spcBef>
              <a:defRPr sz="4800" cap="all">
                <a:solidFill>
                  <a:schemeClr val="accent1"/>
                </a:solidFill>
              </a:defRPr>
            </a:pPr>
            <a:r>
              <a:rPr dirty="0" err="1"/>
              <a:t>teoría</a:t>
            </a:r>
            <a:r>
              <a:rPr dirty="0"/>
              <a:t> de la </a:t>
            </a:r>
            <a:r>
              <a:rPr dirty="0" err="1"/>
              <a:t>Firma</a:t>
            </a:r>
            <a:r>
              <a:rPr dirty="0"/>
              <a:t>: </a:t>
            </a:r>
            <a:r>
              <a:rPr dirty="0" err="1"/>
              <a:t>mERCADO</a:t>
            </a:r>
            <a:r>
              <a:rPr dirty="0"/>
              <a:t> V/S </a:t>
            </a:r>
            <a:r>
              <a:rPr dirty="0" err="1"/>
              <a:t>eMPRESAS</a:t>
            </a:r>
            <a:endParaRPr dirty="0"/>
          </a:p>
        </p:txBody>
      </p:sp>
      <p:sp>
        <p:nvSpPr>
          <p:cNvPr id="205" name="Derecho Económico - Derecho Universidad de Chile"/>
          <p:cNvSpPr/>
          <p:nvPr/>
        </p:nvSpPr>
        <p:spPr>
          <a:xfrm>
            <a:off x="406400" y="457200"/>
            <a:ext cx="11176000" cy="4572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spAutoFit/>
          </a:bodyPr>
          <a:lstStyle>
            <a:lvl1pPr defTabSz="457200">
              <a:lnSpc>
                <a:spcPct val="80000"/>
              </a:lnSpc>
              <a:spcBef>
                <a:spcPts val="0"/>
              </a:spcBef>
              <a:defRPr sz="2400" cap="all" spc="120">
                <a:solidFill>
                  <a:srgbClr val="838787"/>
                </a:solidFill>
                <a:latin typeface="DIN Alternate"/>
                <a:ea typeface="DIN Alternate"/>
                <a:cs typeface="DIN Alternate"/>
                <a:sym typeface="DIN Alternate"/>
              </a:defRPr>
            </a:lvl1pPr>
          </a:lstStyle>
          <a:p>
            <a:r>
              <a:rPr dirty="0"/>
              <a:t>Derecho </a:t>
            </a:r>
            <a:r>
              <a:rPr dirty="0" err="1"/>
              <a:t>Económico</a:t>
            </a:r>
            <a:r>
              <a:rPr dirty="0"/>
              <a:t> - Derecho Universidad de Chile</a:t>
            </a:r>
          </a:p>
        </p:txBody>
      </p:sp>
    </p:spTree>
  </p:cSld>
  <p:clrMapOvr>
    <a:masterClrMapping/>
  </p:clrMapOvr>
  <mc:AlternateContent xmlns:mc="http://schemas.openxmlformats.org/markup-compatibility/2006" xmlns:p14="http://schemas.microsoft.com/office/powerpoint/2010/main">
    <mc:Choice Requires="p14">
      <p:transition spd="med">
        <p:push dir="r"/>
      </p:transition>
    </mc:Choice>
    <mc:Fallback xmlns="">
      <p:transition spd="fast">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eoría de la Firma y regulación"/>
          <p:cNvSpPr>
            <a:spLocks noGrp="1"/>
          </p:cNvSpPr>
          <p:nvPr>
            <p:ph type="title"/>
          </p:nvPr>
        </p:nvSpPr>
        <p:spPr>
          <a:xfrm>
            <a:off x="558800" y="1457454"/>
            <a:ext cx="12192000" cy="723900"/>
          </a:xfrm>
          <a:prstGeom prst="rect">
            <a:avLst/>
          </a:prstGeom>
        </p:spPr>
        <p:txBody>
          <a:bodyPr/>
          <a:lstStyle>
            <a:lvl1pPr defTabSz="467359">
              <a:spcBef>
                <a:spcPts val="2200"/>
              </a:spcBef>
              <a:defRPr sz="4800"/>
            </a:lvl1pPr>
          </a:lstStyle>
          <a:p>
            <a:r>
              <a:rPr lang="es-ES" dirty="0"/>
              <a:t>Free </a:t>
            </a:r>
            <a:r>
              <a:rPr lang="es-ES" dirty="0" err="1"/>
              <a:t>Rider</a:t>
            </a:r>
            <a:endParaRPr dirty="0"/>
          </a:p>
        </p:txBody>
      </p:sp>
      <p:sp>
        <p:nvSpPr>
          <p:cNvPr id="7" name="Derecho Económico - Derecho Universidad de Chile">
            <a:extLst>
              <a:ext uri="{FF2B5EF4-FFF2-40B4-BE49-F238E27FC236}">
                <a16:creationId xmlns:a16="http://schemas.microsoft.com/office/drawing/2014/main" id="{038FBBD5-D97F-C545-8680-31A612E92FBB}"/>
              </a:ext>
            </a:extLst>
          </p:cNvPr>
          <p:cNvSpPr/>
          <p:nvPr/>
        </p:nvSpPr>
        <p:spPr>
          <a:xfrm>
            <a:off x="558800" y="609600"/>
            <a:ext cx="11176000" cy="4572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spAutoFit/>
          </a:bodyPr>
          <a:lstStyle>
            <a:lvl1pPr defTabSz="457200">
              <a:lnSpc>
                <a:spcPct val="80000"/>
              </a:lnSpc>
              <a:spcBef>
                <a:spcPts val="0"/>
              </a:spcBef>
              <a:defRPr sz="2400" cap="all" spc="120">
                <a:solidFill>
                  <a:srgbClr val="838787"/>
                </a:solidFill>
                <a:latin typeface="DIN Alternate"/>
                <a:ea typeface="DIN Alternate"/>
                <a:cs typeface="DIN Alternate"/>
                <a:sym typeface="DIN Alternate"/>
              </a:defRPr>
            </a:lvl1pPr>
          </a:lstStyle>
          <a:p>
            <a:r>
              <a:rPr dirty="0"/>
              <a:t>Derecho </a:t>
            </a:r>
            <a:r>
              <a:rPr dirty="0" err="1"/>
              <a:t>Económico</a:t>
            </a:r>
            <a:r>
              <a:rPr dirty="0"/>
              <a:t> - Derecho Universidad de Chile</a:t>
            </a:r>
          </a:p>
        </p:txBody>
      </p:sp>
      <p:sp>
        <p:nvSpPr>
          <p:cNvPr id="2" name="Rectángulo 1">
            <a:extLst>
              <a:ext uri="{FF2B5EF4-FFF2-40B4-BE49-F238E27FC236}">
                <a16:creationId xmlns:a16="http://schemas.microsoft.com/office/drawing/2014/main" id="{29F0D181-7147-4348-9EBF-A2A4914B9CD8}"/>
              </a:ext>
            </a:extLst>
          </p:cNvPr>
          <p:cNvSpPr/>
          <p:nvPr/>
        </p:nvSpPr>
        <p:spPr>
          <a:xfrm>
            <a:off x="558799" y="2272651"/>
            <a:ext cx="6516914" cy="7679025"/>
          </a:xfrm>
          <a:prstGeom prst="rect">
            <a:avLst/>
          </a:prstGeom>
        </p:spPr>
        <p:txBody>
          <a:bodyPr wrap="square">
            <a:spAutoFit/>
          </a:bodyPr>
          <a:lstStyle/>
          <a:p>
            <a:pPr algn="just" eaLnBrk="1" hangingPunct="1"/>
            <a:r>
              <a:rPr lang="es-ES" altLang="es-ES" sz="2400" b="1" dirty="0">
                <a:solidFill>
                  <a:schemeClr val="bg2">
                    <a:lumMod val="40000"/>
                    <a:lumOff val="60000"/>
                  </a:schemeClr>
                </a:solidFill>
                <a:latin typeface="Arial Narrow" pitchFamily="34" charset="0"/>
                <a:cs typeface="Arial" charset="0"/>
              </a:rPr>
              <a:t>Free </a:t>
            </a:r>
            <a:r>
              <a:rPr lang="es-ES" altLang="es-ES" sz="2400" b="1" dirty="0" err="1">
                <a:solidFill>
                  <a:schemeClr val="bg2">
                    <a:lumMod val="40000"/>
                    <a:lumOff val="60000"/>
                  </a:schemeClr>
                </a:solidFill>
                <a:latin typeface="Arial Narrow" pitchFamily="34" charset="0"/>
                <a:cs typeface="Arial" charset="0"/>
              </a:rPr>
              <a:t>Rider</a:t>
            </a:r>
            <a:r>
              <a:rPr lang="es-ES" altLang="es-ES" sz="2400" b="1" dirty="0">
                <a:solidFill>
                  <a:schemeClr val="bg2">
                    <a:lumMod val="40000"/>
                    <a:lumOff val="60000"/>
                  </a:schemeClr>
                </a:solidFill>
                <a:latin typeface="Arial Narrow" pitchFamily="34" charset="0"/>
                <a:cs typeface="Arial" charset="0"/>
              </a:rPr>
              <a:t> </a:t>
            </a:r>
            <a:r>
              <a:rPr lang="es-ES" altLang="es-ES" sz="2400" dirty="0">
                <a:solidFill>
                  <a:schemeClr val="bg2">
                    <a:lumMod val="40000"/>
                    <a:lumOff val="60000"/>
                  </a:schemeClr>
                </a:solidFill>
                <a:latin typeface="Arial Narrow" pitchFamily="34" charset="0"/>
                <a:cs typeface="Arial" charset="0"/>
              </a:rPr>
              <a:t>(</a:t>
            </a:r>
            <a:r>
              <a:rPr lang="es-ES" altLang="es-ES" sz="2400" dirty="0" err="1">
                <a:solidFill>
                  <a:schemeClr val="bg2">
                    <a:lumMod val="40000"/>
                    <a:lumOff val="60000"/>
                  </a:schemeClr>
                </a:solidFill>
                <a:latin typeface="Arial Narrow" pitchFamily="34" charset="0"/>
                <a:cs typeface="Arial" charset="0"/>
              </a:rPr>
              <a:t>Telser</a:t>
            </a:r>
            <a:r>
              <a:rPr lang="es-ES" altLang="es-ES" sz="2400" dirty="0">
                <a:solidFill>
                  <a:schemeClr val="bg2">
                    <a:lumMod val="40000"/>
                    <a:lumOff val="60000"/>
                  </a:schemeClr>
                </a:solidFill>
                <a:latin typeface="Arial Narrow" pitchFamily="34" charset="0"/>
                <a:cs typeface="Arial" charset="0"/>
              </a:rPr>
              <a:t>, 1960): persona que obtiene una “externalidad positiva” de las acciones de otros, aprovechando un beneficio por el que no pagó: </a:t>
            </a:r>
            <a:r>
              <a:rPr lang="es-CL" altLang="es-ES" sz="2400" dirty="0">
                <a:solidFill>
                  <a:schemeClr val="bg2">
                    <a:lumMod val="40000"/>
                    <a:lumOff val="60000"/>
                  </a:schemeClr>
                </a:solidFill>
                <a:latin typeface="Arial Narrow" pitchFamily="34" charset="0"/>
                <a:cs typeface="Arial" charset="0"/>
              </a:rPr>
              <a:t>“</a:t>
            </a:r>
            <a:r>
              <a:rPr lang="es-CL" altLang="es-ES" sz="2400" i="1" dirty="0">
                <a:solidFill>
                  <a:schemeClr val="bg2">
                    <a:lumMod val="40000"/>
                    <a:lumOff val="60000"/>
                  </a:schemeClr>
                </a:solidFill>
                <a:latin typeface="Arial Narrow" pitchFamily="34" charset="0"/>
                <a:cs typeface="Arial" charset="0"/>
              </a:rPr>
              <a:t>un viajero sin billete</a:t>
            </a:r>
            <a:r>
              <a:rPr lang="es-CL" altLang="es-ES" sz="2400" dirty="0">
                <a:solidFill>
                  <a:schemeClr val="bg2">
                    <a:lumMod val="40000"/>
                    <a:lumOff val="60000"/>
                  </a:schemeClr>
                </a:solidFill>
                <a:latin typeface="Arial Narrow" pitchFamily="34" charset="0"/>
                <a:cs typeface="Arial" charset="0"/>
              </a:rPr>
              <a:t>”</a:t>
            </a:r>
            <a:r>
              <a:rPr lang="es-ES" altLang="es-ES" sz="2400" dirty="0">
                <a:solidFill>
                  <a:schemeClr val="bg2">
                    <a:lumMod val="40000"/>
                    <a:lumOff val="60000"/>
                  </a:schemeClr>
                </a:solidFill>
                <a:latin typeface="Arial Narrow" pitchFamily="34" charset="0"/>
                <a:cs typeface="Arial" charset="0"/>
              </a:rPr>
              <a:t>. </a:t>
            </a:r>
          </a:p>
          <a:p>
            <a:pPr algn="just" eaLnBrk="1" hangingPunct="1"/>
            <a:r>
              <a:rPr lang="es-CL" altLang="es-ES" sz="2400" dirty="0">
                <a:solidFill>
                  <a:schemeClr val="bg2">
                    <a:lumMod val="40000"/>
                    <a:lumOff val="60000"/>
                  </a:schemeClr>
                </a:solidFill>
                <a:latin typeface="Arial Narrow" pitchFamily="34" charset="0"/>
                <a:cs typeface="Arial" charset="0"/>
              </a:rPr>
              <a:t>Conocido el producto por el consumidor gracias a los esfuerzos de A, el consumidor buscará su compra en el distribuidor B, C o D que cobre el menor precio, con una consecuencia negativa para el productor:  Distribuidor A (que no tiene una protección contractual, esto es, una restricción vertical) dejará de realizar esos esfuerzos (“servicios”), y se centrará en competir sólo por precios, </a:t>
            </a:r>
            <a:r>
              <a:rPr lang="es-CL" altLang="es-ES" sz="2400" b="1" dirty="0">
                <a:solidFill>
                  <a:schemeClr val="bg2">
                    <a:lumMod val="40000"/>
                    <a:lumOff val="60000"/>
                  </a:schemeClr>
                </a:solidFill>
                <a:latin typeface="Arial Narrow" pitchFamily="34" charset="0"/>
                <a:cs typeface="Arial" charset="0"/>
              </a:rPr>
              <a:t>en desmedro del óptimo del productor y de los consumidores</a:t>
            </a:r>
            <a:r>
              <a:rPr lang="es-CL" altLang="es-ES" sz="2400" dirty="0">
                <a:solidFill>
                  <a:schemeClr val="bg2">
                    <a:lumMod val="40000"/>
                    <a:lumOff val="60000"/>
                  </a:schemeClr>
                </a:solidFill>
                <a:latin typeface="Arial Narrow" pitchFamily="34" charset="0"/>
                <a:cs typeface="Arial" charset="0"/>
              </a:rPr>
              <a:t> (que dejan de recibir los “servicios”). </a:t>
            </a:r>
          </a:p>
          <a:p>
            <a:pPr algn="just" hangingPunct="1"/>
            <a:r>
              <a:rPr lang="es-CL" altLang="es-ES" sz="2400" dirty="0">
                <a:solidFill>
                  <a:schemeClr val="bg2">
                    <a:lumMod val="40000"/>
                    <a:lumOff val="60000"/>
                  </a:schemeClr>
                </a:solidFill>
                <a:latin typeface="Arial Narrow" pitchFamily="34" charset="0"/>
                <a:cs typeface="Arial" charset="0"/>
              </a:rPr>
              <a:t>Entonces, ante el riesgo que disminuyan la intensidad y calidad de los servicios de los distribuidores, se establece una RV: Ej. Exclusividad territorial (cercanía) / Fijación de precio de reventa igual para todos. </a:t>
            </a:r>
          </a:p>
          <a:p>
            <a:pPr algn="just" eaLnBrk="1" hangingPunct="1"/>
            <a:endParaRPr lang="es-CL" altLang="es-ES" sz="2500" dirty="0">
              <a:solidFill>
                <a:schemeClr val="bg2">
                  <a:lumMod val="40000"/>
                  <a:lumOff val="60000"/>
                </a:schemeClr>
              </a:solidFill>
              <a:latin typeface="Arial Narrow" pitchFamily="34" charset="0"/>
              <a:cs typeface="Arial" charset="0"/>
            </a:endParaRPr>
          </a:p>
        </p:txBody>
      </p:sp>
      <p:pic>
        <p:nvPicPr>
          <p:cNvPr id="8" name="3 Imagen">
            <a:extLst>
              <a:ext uri="{FF2B5EF4-FFF2-40B4-BE49-F238E27FC236}">
                <a16:creationId xmlns:a16="http://schemas.microsoft.com/office/drawing/2014/main" id="{1CBC9A57-D5B6-3543-AC64-E79921E7999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86166" y="2272651"/>
            <a:ext cx="4497723" cy="3306278"/>
          </a:xfrm>
          <a:prstGeom prst="rect">
            <a:avLst/>
          </a:prstGeom>
          <a:noFill/>
          <a:ln w="127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 name="Rectángulo 2">
            <a:extLst>
              <a:ext uri="{FF2B5EF4-FFF2-40B4-BE49-F238E27FC236}">
                <a16:creationId xmlns:a16="http://schemas.microsoft.com/office/drawing/2014/main" id="{4CF52730-EACB-3B4F-8883-D80E163EC06F}"/>
              </a:ext>
            </a:extLst>
          </p:cNvPr>
          <p:cNvSpPr/>
          <p:nvPr/>
        </p:nvSpPr>
        <p:spPr>
          <a:xfrm>
            <a:off x="7570052" y="5925311"/>
            <a:ext cx="4613837" cy="3354765"/>
          </a:xfrm>
          <a:prstGeom prst="rect">
            <a:avLst/>
          </a:prstGeom>
        </p:spPr>
        <p:txBody>
          <a:bodyPr wrap="square">
            <a:spAutoFit/>
          </a:bodyPr>
          <a:lstStyle/>
          <a:p>
            <a:pPr algn="just" eaLnBrk="1" hangingPunct="1"/>
            <a:r>
              <a:rPr lang="es-CL" altLang="es-ES" sz="2400" dirty="0">
                <a:solidFill>
                  <a:schemeClr val="bg2">
                    <a:lumMod val="40000"/>
                    <a:lumOff val="60000"/>
                  </a:schemeClr>
                </a:solidFill>
                <a:latin typeface="Arial Narrow" pitchFamily="34" charset="0"/>
                <a:cs typeface="Arial" charset="0"/>
              </a:rPr>
              <a:t>Se reduce la competencia intra marca pero se fortalece la competencia inter-marca.</a:t>
            </a:r>
          </a:p>
          <a:p>
            <a:pPr algn="just" eaLnBrk="1" hangingPunct="1"/>
            <a:r>
              <a:rPr lang="es-CL" altLang="es-ES" sz="2400" dirty="0">
                <a:solidFill>
                  <a:schemeClr val="bg2">
                    <a:lumMod val="40000"/>
                    <a:lumOff val="60000"/>
                  </a:schemeClr>
                </a:solidFill>
                <a:latin typeface="Arial Narrow" pitchFamily="34" charset="0"/>
                <a:cs typeface="Arial" charset="0"/>
              </a:rPr>
              <a:t>La RV opera como un mecanismo que aumenta el bienestar social por la vía de aumentar el nivel de esfuerzos de los distribuidores, y con ello el nivel de bienestar de los consumidores.</a:t>
            </a:r>
          </a:p>
        </p:txBody>
      </p:sp>
    </p:spTree>
    <p:extLst>
      <p:ext uri="{BB962C8B-B14F-4D97-AF65-F5344CB8AC3E}">
        <p14:creationId xmlns:p14="http://schemas.microsoft.com/office/powerpoint/2010/main" val="4221922925"/>
      </p:ext>
    </p:extLst>
  </p:cSld>
  <p:clrMapOvr>
    <a:masterClrMapping/>
  </p:clrMapOvr>
  <mc:AlternateContent xmlns:mc="http://schemas.openxmlformats.org/markup-compatibility/2006" xmlns:p14="http://schemas.microsoft.com/office/powerpoint/2010/main">
    <mc:Choice Requires="p14">
      <p:transition spd="med">
        <p:push/>
      </p:transition>
    </mc:Choice>
    <mc:Fallback xmlns="">
      <p:transition spd="fast">
        <p:fade/>
      </p:transition>
    </mc:Fallback>
  </mc:AlternateContent>
</p:sld>
</file>

<file path=ppt/theme/theme1.xml><?xml version="1.0" encoding="utf-8"?>
<a:theme xmlns:a="http://schemas.openxmlformats.org/drawingml/2006/main" name="New_Template7">
  <a:themeElements>
    <a:clrScheme name="New_Template7">
      <a:dk1>
        <a:srgbClr val="222222"/>
      </a:dk1>
      <a:lt1>
        <a:srgbClr val="222222"/>
      </a:lt1>
      <a:dk2>
        <a:srgbClr val="A7A7A7"/>
      </a:dk2>
      <a:lt2>
        <a:srgbClr val="535353"/>
      </a:lt2>
      <a:accent1>
        <a:srgbClr val="34A5DA"/>
      </a:accent1>
      <a:accent2>
        <a:srgbClr val="3F969A"/>
      </a:accent2>
      <a:accent3>
        <a:srgbClr val="8ABE5E"/>
      </a:accent3>
      <a:accent4>
        <a:srgbClr val="FDCB56"/>
      </a:accent4>
      <a:accent5>
        <a:srgbClr val="E42832"/>
      </a:accent5>
      <a:accent6>
        <a:srgbClr val="C52060"/>
      </a:accent6>
      <a:hlink>
        <a:srgbClr val="0000FF"/>
      </a:hlink>
      <a:folHlink>
        <a:srgbClr val="FF00FF"/>
      </a:folHlink>
    </a:clrScheme>
    <a:fontScheme name="New_Template7">
      <a:majorFont>
        <a:latin typeface="Helvetica Neue"/>
        <a:ea typeface="Helvetica Neue"/>
        <a:cs typeface="Helvetica Neue"/>
      </a:majorFont>
      <a:minorFont>
        <a:latin typeface="Helvetica"/>
        <a:ea typeface="Helvetica"/>
        <a:cs typeface="Helvetica"/>
      </a:minorFont>
    </a:fontScheme>
    <a:fmtScheme name="New_Templat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38787"/>
        </a:solidFill>
        <a:ln w="25400" cap="flat">
          <a:solidFill>
            <a:schemeClr val="accent1"/>
          </a:solidFill>
          <a:prstDash val="solid"/>
          <a:round/>
        </a:ln>
        <a:effectLst/>
        <a:sp3d/>
      </a:spPr>
      <a:bodyPr rot="0" spcFirstLastPara="1" vertOverflow="overflow" horzOverflow="overflow" vert="horz" wrap="square" lIns="28575" tIns="28575" rIns="28575" bIns="28575" numCol="1" spcCol="38100" rtlCol="0" anchor="ctr">
        <a:spAutoFit/>
      </a:bodyPr>
      <a:lstStyle>
        <a:defPPr marL="0" marR="0" indent="0" algn="l" defTabSz="584200" rtl="0" fontAlgn="auto" latinLnBrk="0" hangingPunct="0">
          <a:lnSpc>
            <a:spcPct val="100000"/>
          </a:lnSpc>
          <a:spcBef>
            <a:spcPts val="2400"/>
          </a:spcBef>
          <a:spcAft>
            <a:spcPts val="0"/>
          </a:spcAft>
          <a:buClrTx/>
          <a:buSzTx/>
          <a:buFontTx/>
          <a:buNone/>
          <a:tabLst/>
          <a:defRPr kumimoji="0" sz="1600" b="0" i="0" u="none" strike="noStrike" cap="none" spc="0" normalizeH="0" baseline="0">
            <a:ln>
              <a:noFill/>
            </a:ln>
            <a:solidFill>
              <a:srgbClr val="222222"/>
            </a:solidFill>
            <a:effectLst/>
            <a:uFillTx/>
            <a:latin typeface="DIN Condensed"/>
            <a:ea typeface="DIN Condensed"/>
            <a:cs typeface="DIN Condensed"/>
            <a:sym typeface="DIN Condense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28575" tIns="28575" rIns="28575" bIns="28575" numCol="1" spcCol="38100" rtlCol="0" anchor="ctr">
        <a:spAutoFit/>
      </a:bodyPr>
      <a:lstStyle>
        <a:defPPr marL="0" marR="0" indent="0" algn="l" defTabSz="584200" rtl="0" fontAlgn="auto" latinLnBrk="0" hangingPunct="0">
          <a:lnSpc>
            <a:spcPct val="100000"/>
          </a:lnSpc>
          <a:spcBef>
            <a:spcPts val="2400"/>
          </a:spcBef>
          <a:spcAft>
            <a:spcPts val="0"/>
          </a:spcAft>
          <a:buClrTx/>
          <a:buSzTx/>
          <a:buFontTx/>
          <a:buNone/>
          <a:tabLst/>
          <a:defRPr kumimoji="0" sz="1600" b="0" i="0" u="none" strike="noStrike" cap="none" spc="0" normalizeH="0" baseline="0">
            <a:ln>
              <a:noFill/>
            </a:ln>
            <a:solidFill>
              <a:srgbClr val="222222"/>
            </a:solidFill>
            <a:effectLst/>
            <a:uFillTx/>
            <a:latin typeface="DIN Condensed"/>
            <a:ea typeface="DIN Condensed"/>
            <a:cs typeface="DIN Condensed"/>
            <a:sym typeface="DIN Condense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New_Template7">
  <a:themeElements>
    <a:clrScheme name="New_Template7">
      <a:dk1>
        <a:srgbClr val="000000"/>
      </a:dk1>
      <a:lt1>
        <a:srgbClr val="FFFFFF"/>
      </a:lt1>
      <a:dk2>
        <a:srgbClr val="A7A7A7"/>
      </a:dk2>
      <a:lt2>
        <a:srgbClr val="535353"/>
      </a:lt2>
      <a:accent1>
        <a:srgbClr val="34A5DA"/>
      </a:accent1>
      <a:accent2>
        <a:srgbClr val="3F969A"/>
      </a:accent2>
      <a:accent3>
        <a:srgbClr val="8ABE5E"/>
      </a:accent3>
      <a:accent4>
        <a:srgbClr val="FDCB56"/>
      </a:accent4>
      <a:accent5>
        <a:srgbClr val="E42832"/>
      </a:accent5>
      <a:accent6>
        <a:srgbClr val="C52060"/>
      </a:accent6>
      <a:hlink>
        <a:srgbClr val="0000FF"/>
      </a:hlink>
      <a:folHlink>
        <a:srgbClr val="FF00FF"/>
      </a:folHlink>
    </a:clrScheme>
    <a:fontScheme name="New_Template7">
      <a:majorFont>
        <a:latin typeface="Helvetica Neue"/>
        <a:ea typeface="Helvetica Neue"/>
        <a:cs typeface="Helvetica Neue"/>
      </a:majorFont>
      <a:minorFont>
        <a:latin typeface="Helvetica"/>
        <a:ea typeface="Helvetica"/>
        <a:cs typeface="Helvetica"/>
      </a:minorFont>
    </a:fontScheme>
    <a:fmtScheme name="New_Templat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38787"/>
        </a:solidFill>
        <a:ln w="25400" cap="flat">
          <a:solidFill>
            <a:schemeClr val="accent1"/>
          </a:solidFill>
          <a:prstDash val="solid"/>
          <a:round/>
        </a:ln>
        <a:effectLst/>
        <a:sp3d/>
      </a:spPr>
      <a:bodyPr rot="0" spcFirstLastPara="1" vertOverflow="overflow" horzOverflow="overflow" vert="horz" wrap="square" lIns="28575" tIns="28575" rIns="28575" bIns="28575" numCol="1" spcCol="38100" rtlCol="0" anchor="ctr">
        <a:spAutoFit/>
      </a:bodyPr>
      <a:lstStyle>
        <a:defPPr marL="0" marR="0" indent="0" algn="l" defTabSz="584200" rtl="0" fontAlgn="auto" latinLnBrk="0" hangingPunct="0">
          <a:lnSpc>
            <a:spcPct val="100000"/>
          </a:lnSpc>
          <a:spcBef>
            <a:spcPts val="2400"/>
          </a:spcBef>
          <a:spcAft>
            <a:spcPts val="0"/>
          </a:spcAft>
          <a:buClrTx/>
          <a:buSzTx/>
          <a:buFontTx/>
          <a:buNone/>
          <a:tabLst/>
          <a:defRPr kumimoji="0" sz="1600" b="0" i="0" u="none" strike="noStrike" cap="none" spc="0" normalizeH="0" baseline="0">
            <a:ln>
              <a:noFill/>
            </a:ln>
            <a:solidFill>
              <a:srgbClr val="222222"/>
            </a:solidFill>
            <a:effectLst/>
            <a:uFillTx/>
            <a:latin typeface="DIN Condensed"/>
            <a:ea typeface="DIN Condensed"/>
            <a:cs typeface="DIN Condensed"/>
            <a:sym typeface="DIN Condense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28575" tIns="28575" rIns="28575" bIns="28575" numCol="1" spcCol="38100" rtlCol="0" anchor="ctr">
        <a:spAutoFit/>
      </a:bodyPr>
      <a:lstStyle>
        <a:defPPr marL="0" marR="0" indent="0" algn="l" defTabSz="584200" rtl="0" fontAlgn="auto" latinLnBrk="0" hangingPunct="0">
          <a:lnSpc>
            <a:spcPct val="100000"/>
          </a:lnSpc>
          <a:spcBef>
            <a:spcPts val="2400"/>
          </a:spcBef>
          <a:spcAft>
            <a:spcPts val="0"/>
          </a:spcAft>
          <a:buClrTx/>
          <a:buSzTx/>
          <a:buFontTx/>
          <a:buNone/>
          <a:tabLst/>
          <a:defRPr kumimoji="0" sz="1600" b="0" i="0" u="none" strike="noStrike" cap="none" spc="0" normalizeH="0" baseline="0">
            <a:ln>
              <a:noFill/>
            </a:ln>
            <a:solidFill>
              <a:srgbClr val="222222"/>
            </a:solidFill>
            <a:effectLst/>
            <a:uFillTx/>
            <a:latin typeface="DIN Condensed"/>
            <a:ea typeface="DIN Condensed"/>
            <a:cs typeface="DIN Condensed"/>
            <a:sym typeface="DIN Condense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147</TotalTime>
  <Words>1369</Words>
  <Application>Microsoft Macintosh PowerPoint</Application>
  <PresentationFormat>Personalizado</PresentationFormat>
  <Paragraphs>81</Paragraphs>
  <Slides>14</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14</vt:i4>
      </vt:variant>
    </vt:vector>
  </HeadingPairs>
  <TitlesOfParts>
    <vt:vector size="23" baseType="lpstr">
      <vt:lpstr>Arial</vt:lpstr>
      <vt:lpstr>Arial Narrow</vt:lpstr>
      <vt:lpstr>Avenir Next</vt:lpstr>
      <vt:lpstr>Avenir Next Medium</vt:lpstr>
      <vt:lpstr>DIN Alternate</vt:lpstr>
      <vt:lpstr>DIN Condensed</vt:lpstr>
      <vt:lpstr>Helvetica</vt:lpstr>
      <vt:lpstr>Helvetica Neue</vt:lpstr>
      <vt:lpstr>New_Template7</vt:lpstr>
      <vt:lpstr>dERECHO eCONÓMICO</vt:lpstr>
      <vt:lpstr>Teoría de la Firma Una mirada a la teoría sobre los Costos</vt:lpstr>
      <vt:lpstr>Aproximación a la teoría de la Firma</vt:lpstr>
      <vt:lpstr>Teoría de la Firma y regulación</vt:lpstr>
      <vt:lpstr>teoría de la Firma: cOSTOS DE tRANSACCIÓN</vt:lpstr>
      <vt:lpstr>Presentación de PowerPoint</vt:lpstr>
      <vt:lpstr>Teoría de la Firma e integración</vt:lpstr>
      <vt:lpstr>Presentación de PowerPoint</vt:lpstr>
      <vt:lpstr>Free Rider</vt:lpstr>
      <vt:lpstr>Doble mARGINACIÓN</vt:lpstr>
      <vt:lpstr>hOLD UP O cAUTIVIDAD</vt:lpstr>
      <vt:lpstr>Teoría de la Firma y regulación</vt:lpstr>
      <vt:lpstr>Teoría de la Firma - coNCLUSIONES</vt:lpstr>
      <vt:lpstr>Presentación de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dERECHO eCONÓMICO</dc:title>
  <cp:lastModifiedBy>Oscar Garate Maudier</cp:lastModifiedBy>
  <cp:revision>8</cp:revision>
  <dcterms:modified xsi:type="dcterms:W3CDTF">2020-05-27T17:49:14Z</dcterms:modified>
</cp:coreProperties>
</file>