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00DA-E267-49ED-B2BD-20B1A88D8AAE}" type="datetimeFigureOut">
              <a:rPr lang="es-US" smtClean="0"/>
              <a:t>6/22/2020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2F7-92E3-4A2D-BD57-E26A29054D4D}" type="slidenum">
              <a:rPr lang="es-US" smtClean="0"/>
              <a:t>‹Nº›</a:t>
            </a:fld>
            <a:endParaRPr lang="es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19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00DA-E267-49ED-B2BD-20B1A88D8AAE}" type="datetimeFigureOut">
              <a:rPr lang="es-US" smtClean="0"/>
              <a:t>6/22/2020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2F7-92E3-4A2D-BD57-E26A29054D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8785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00DA-E267-49ED-B2BD-20B1A88D8AAE}" type="datetimeFigureOut">
              <a:rPr lang="es-US" smtClean="0"/>
              <a:t>6/22/2020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2F7-92E3-4A2D-BD57-E26A29054D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84261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00DA-E267-49ED-B2BD-20B1A88D8AAE}" type="datetimeFigureOut">
              <a:rPr lang="es-US" smtClean="0"/>
              <a:t>6/22/2020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2F7-92E3-4A2D-BD57-E26A29054D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20375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00DA-E267-49ED-B2BD-20B1A88D8AAE}" type="datetimeFigureOut">
              <a:rPr lang="es-US" smtClean="0"/>
              <a:t>6/22/2020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2F7-92E3-4A2D-BD57-E26A29054D4D}" type="slidenum">
              <a:rPr lang="es-US" smtClean="0"/>
              <a:t>‹Nº›</a:t>
            </a:fld>
            <a:endParaRPr lang="es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24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00DA-E267-49ED-B2BD-20B1A88D8AAE}" type="datetimeFigureOut">
              <a:rPr lang="es-US" smtClean="0"/>
              <a:t>6/22/2020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2F7-92E3-4A2D-BD57-E26A29054D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884734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00DA-E267-49ED-B2BD-20B1A88D8AAE}" type="datetimeFigureOut">
              <a:rPr lang="es-US" smtClean="0"/>
              <a:t>6/22/2020</a:t>
            </a:fld>
            <a:endParaRPr lang="es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2F7-92E3-4A2D-BD57-E26A29054D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97387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00DA-E267-49ED-B2BD-20B1A88D8AAE}" type="datetimeFigureOut">
              <a:rPr lang="es-US" smtClean="0"/>
              <a:t>6/22/2020</a:t>
            </a:fld>
            <a:endParaRPr lang="es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2F7-92E3-4A2D-BD57-E26A29054D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18891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00DA-E267-49ED-B2BD-20B1A88D8AAE}" type="datetimeFigureOut">
              <a:rPr lang="es-US" smtClean="0"/>
              <a:t>6/22/2020</a:t>
            </a:fld>
            <a:endParaRPr lang="es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2F7-92E3-4A2D-BD57-E26A29054D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42518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C4A00DA-E267-49ED-B2BD-20B1A88D8AAE}" type="datetimeFigureOut">
              <a:rPr lang="es-US" smtClean="0"/>
              <a:t>6/22/2020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D662F7-92E3-4A2D-BD57-E26A29054D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1964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00DA-E267-49ED-B2BD-20B1A88D8AAE}" type="datetimeFigureOut">
              <a:rPr lang="es-US" smtClean="0"/>
              <a:t>6/22/2020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2F7-92E3-4A2D-BD57-E26A29054D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72373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C4A00DA-E267-49ED-B2BD-20B1A88D8AAE}" type="datetimeFigureOut">
              <a:rPr lang="es-US" smtClean="0"/>
              <a:t>6/22/2020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2D662F7-92E3-4A2D-BD57-E26A29054D4D}" type="slidenum">
              <a:rPr lang="es-US" smtClean="0"/>
              <a:t>‹Nº›</a:t>
            </a:fld>
            <a:endParaRPr lang="es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52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20B50F-887B-47D5-A227-07E09B866A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Sobre el Estado de Excepción</a:t>
            </a:r>
            <a:endParaRPr lang="es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F90619-1A2F-4ED4-A1CD-8C49A8DD14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Tradición y abuso institucional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7693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6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" name="Rectangle 28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3" name="Straight Connector 30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4" name="Rectangle 32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DBFAB5-2B1B-40E8-A45E-359DD8376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Advertencia previa</a:t>
            </a:r>
          </a:p>
        </p:txBody>
      </p:sp>
      <p:sp>
        <p:nvSpPr>
          <p:cNvPr id="45" name="Rectangle 34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" name="Rectangle 36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3302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B98C42-1EF7-406D-A564-1573DBD72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Que es el Estado de Excepción</a:t>
            </a:r>
            <a:endParaRPr lang="es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9CF5A3-9EF4-4EC3-948D-7DD5B7588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es-CL" sz="3600" dirty="0"/>
              <a:t>Suspensión e investidura</a:t>
            </a:r>
          </a:p>
          <a:p>
            <a:pPr lvl="1"/>
            <a:r>
              <a:rPr lang="es-US" sz="3200" dirty="0"/>
              <a:t>Art. 39 CPR</a:t>
            </a:r>
          </a:p>
          <a:p>
            <a:pPr lvl="1"/>
            <a:r>
              <a:rPr lang="es-CL" sz="3600" dirty="0"/>
              <a:t>Lógica institucional</a:t>
            </a:r>
          </a:p>
          <a:p>
            <a:pPr lvl="2"/>
            <a:r>
              <a:rPr lang="es-CL" sz="3200" dirty="0"/>
              <a:t>Idea que se busca posibilitar:</a:t>
            </a:r>
          </a:p>
          <a:p>
            <a:pPr marL="914400" lvl="2" indent="0">
              <a:buNone/>
            </a:pPr>
            <a:r>
              <a:rPr lang="es-CL" sz="3200" i="1" dirty="0"/>
              <a:t>      </a:t>
            </a:r>
            <a:r>
              <a:rPr lang="es-CL" sz="3200" i="1" dirty="0" err="1"/>
              <a:t>Salus</a:t>
            </a:r>
            <a:r>
              <a:rPr lang="es-CL" sz="3200" i="1" dirty="0"/>
              <a:t> publica suprema lex </a:t>
            </a:r>
            <a:r>
              <a:rPr lang="es-CL" sz="3200" i="1" dirty="0" err="1"/>
              <a:t>est</a:t>
            </a:r>
            <a:endParaRPr lang="es-US" sz="2800" i="1" dirty="0"/>
          </a:p>
          <a:p>
            <a:pPr lvl="2"/>
            <a:r>
              <a:rPr lang="es-CL" sz="3200" dirty="0"/>
              <a:t>Maquiavelo: “Romper el ordenamiento para salvarlo”</a:t>
            </a:r>
          </a:p>
          <a:p>
            <a:pPr lvl="2"/>
            <a:r>
              <a:rPr lang="es-CL" sz="3200" dirty="0"/>
              <a:t>La institución busca posibilitarla</a:t>
            </a:r>
          </a:p>
          <a:p>
            <a:pPr lvl="1"/>
            <a:r>
              <a:rPr lang="es-CL" sz="3600" dirty="0"/>
              <a:t>Legitimidad democrática</a:t>
            </a:r>
            <a:endParaRPr lang="es-US" sz="3200" dirty="0"/>
          </a:p>
          <a:p>
            <a:pPr lvl="2"/>
            <a:r>
              <a:rPr lang="es-CL" sz="3200" dirty="0"/>
              <a:t>Schmitt: “El Soberano decide sobre la Excepción”</a:t>
            </a:r>
            <a:endParaRPr lang="es-US" sz="2800" dirty="0"/>
          </a:p>
          <a:p>
            <a:pPr lvl="2"/>
            <a:r>
              <a:rPr lang="es-CL" sz="3200" dirty="0"/>
              <a:t>Legitimidad material (</a:t>
            </a:r>
            <a:r>
              <a:rPr lang="es-CL" sz="3200" dirty="0" err="1"/>
              <a:t>Bockenforde</a:t>
            </a:r>
            <a:r>
              <a:rPr lang="es-CL" sz="3200" dirty="0"/>
              <a:t>)</a:t>
            </a:r>
            <a:endParaRPr lang="es-US" sz="2800" dirty="0"/>
          </a:p>
          <a:p>
            <a:pPr lvl="1"/>
            <a:r>
              <a:rPr lang="es-CL" sz="3600" dirty="0"/>
              <a:t>Tradición de larga data: Dictator e </a:t>
            </a:r>
            <a:r>
              <a:rPr lang="es-CL" sz="3600" dirty="0" err="1"/>
              <a:t>Iustitium</a:t>
            </a:r>
            <a:endParaRPr lang="es-US" sz="3200" dirty="0"/>
          </a:p>
        </p:txBody>
      </p:sp>
    </p:spTree>
    <p:extLst>
      <p:ext uri="{BB962C8B-B14F-4D97-AF65-F5344CB8AC3E}">
        <p14:creationId xmlns:p14="http://schemas.microsoft.com/office/powerpoint/2010/main" val="181017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0405A-ECD4-4708-A03C-8769831DD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DICTATOR</a:t>
            </a:r>
            <a:endParaRPr lang="es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D02BE7-8E16-4B76-ACB1-57B8FBE12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s-CL" sz="3200" dirty="0"/>
              <a:t>Suspensión e investidura a través del </a:t>
            </a:r>
            <a:r>
              <a:rPr lang="es-CL" sz="3200" dirty="0" err="1"/>
              <a:t>Senatvs</a:t>
            </a:r>
            <a:r>
              <a:rPr lang="es-CL" sz="3200" dirty="0"/>
              <a:t> </a:t>
            </a:r>
            <a:r>
              <a:rPr lang="es-CL" sz="3200" dirty="0" err="1"/>
              <a:t>Consvltvm</a:t>
            </a:r>
            <a:r>
              <a:rPr lang="es-CL" sz="3200" dirty="0"/>
              <a:t> </a:t>
            </a:r>
            <a:r>
              <a:rPr lang="es-CL" sz="3200" dirty="0" err="1"/>
              <a:t>Ultimum</a:t>
            </a:r>
            <a:endParaRPr lang="es-US" sz="3200" dirty="0"/>
          </a:p>
          <a:p>
            <a:pPr lvl="1"/>
            <a:r>
              <a:rPr lang="es-CL" sz="3200" dirty="0"/>
              <a:t>Se busca proteger a la Republica contra un peligro mortal</a:t>
            </a:r>
            <a:endParaRPr lang="es-US" sz="3200" dirty="0"/>
          </a:p>
          <a:p>
            <a:pPr lvl="2"/>
            <a:r>
              <a:rPr lang="es-CL" sz="3200" dirty="0" err="1"/>
              <a:t>Salus</a:t>
            </a:r>
            <a:r>
              <a:rPr lang="es-CL" sz="3200" dirty="0"/>
              <a:t> publica suprema lex </a:t>
            </a:r>
            <a:r>
              <a:rPr lang="es-CL" sz="3200" dirty="0" err="1"/>
              <a:t>est</a:t>
            </a:r>
            <a:endParaRPr lang="es-US" sz="3200" dirty="0"/>
          </a:p>
          <a:p>
            <a:pPr lvl="1"/>
            <a:r>
              <a:rPr lang="es-CL" sz="3200" dirty="0"/>
              <a:t>Temporal</a:t>
            </a:r>
            <a:endParaRPr lang="es-US" sz="3200" dirty="0"/>
          </a:p>
          <a:p>
            <a:pPr lvl="1"/>
            <a:r>
              <a:rPr lang="es-CL" sz="3200" dirty="0"/>
              <a:t>Tipología</a:t>
            </a:r>
            <a:endParaRPr lang="es-US" sz="3200" dirty="0"/>
          </a:p>
          <a:p>
            <a:pPr lvl="2"/>
            <a:r>
              <a:rPr lang="es-CL" sz="3200" dirty="0"/>
              <a:t>Comisaria: constituida por otro poder soberano</a:t>
            </a:r>
            <a:endParaRPr lang="es-US" sz="3200" dirty="0"/>
          </a:p>
          <a:p>
            <a:pPr lvl="2"/>
            <a:r>
              <a:rPr lang="es-CL" sz="3200" dirty="0"/>
              <a:t>Soberana: constituida por si misma</a:t>
            </a:r>
            <a:endParaRPr lang="es-US" sz="3200" dirty="0"/>
          </a:p>
          <a:p>
            <a:pPr lvl="1"/>
            <a:r>
              <a:rPr lang="es-CL" sz="3200" dirty="0"/>
              <a:t>Solo declarable por el Senado a iniciativa del </a:t>
            </a:r>
            <a:r>
              <a:rPr lang="es-CL" sz="3200" dirty="0" err="1"/>
              <a:t>Consul</a:t>
            </a:r>
            <a:endParaRPr lang="es-US" sz="3200" dirty="0"/>
          </a:p>
        </p:txBody>
      </p:sp>
    </p:spTree>
    <p:extLst>
      <p:ext uri="{BB962C8B-B14F-4D97-AF65-F5344CB8AC3E}">
        <p14:creationId xmlns:p14="http://schemas.microsoft.com/office/powerpoint/2010/main" val="1021792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B8D74-76F0-470D-AC85-6C4B516E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IVSTITIUM</a:t>
            </a:r>
            <a:endParaRPr lang="es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01DAC5-7FA8-48D7-861C-055BBEDBE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s-CL" sz="2800" dirty="0"/>
              <a:t>Suspensión del derecho para salvarlo de </a:t>
            </a:r>
            <a:r>
              <a:rPr lang="es-CL" sz="2800" i="1" dirty="0" err="1"/>
              <a:t>tvmvltvs</a:t>
            </a:r>
            <a:endParaRPr lang="es-US" dirty="0"/>
          </a:p>
          <a:p>
            <a:pPr lvl="2"/>
            <a:r>
              <a:rPr lang="es-CL" sz="2400" dirty="0" err="1"/>
              <a:t>Salus</a:t>
            </a:r>
            <a:r>
              <a:rPr lang="es-CL" sz="2400" dirty="0"/>
              <a:t> publica suprema lex </a:t>
            </a:r>
            <a:r>
              <a:rPr lang="es-CL" sz="2400" dirty="0" err="1"/>
              <a:t>est</a:t>
            </a:r>
            <a:endParaRPr lang="es-US" dirty="0"/>
          </a:p>
          <a:p>
            <a:pPr lvl="2"/>
            <a:r>
              <a:rPr lang="es-CL" sz="2400" dirty="0"/>
              <a:t>No solo de los juicios y de los negocios públicos, sino que del ordenamiento en general </a:t>
            </a:r>
            <a:endParaRPr lang="es-US" dirty="0"/>
          </a:p>
          <a:p>
            <a:pPr lvl="1"/>
            <a:r>
              <a:rPr lang="es-CL" sz="2800" dirty="0"/>
              <a:t>No se crea una magistratura</a:t>
            </a:r>
            <a:endParaRPr lang="es-US" dirty="0"/>
          </a:p>
          <a:p>
            <a:pPr lvl="1"/>
            <a:r>
              <a:rPr lang="es-CL" sz="2800" dirty="0"/>
              <a:t>Agamben: “</a:t>
            </a:r>
            <a:r>
              <a:rPr lang="es-US" sz="2800" dirty="0"/>
              <a:t>la </a:t>
            </a:r>
            <a:r>
              <a:rPr lang="es-US" sz="2800" i="1" dirty="0" err="1"/>
              <a:t>avctoritas</a:t>
            </a:r>
            <a:r>
              <a:rPr lang="es-US" sz="2800" i="1" dirty="0"/>
              <a:t> </a:t>
            </a:r>
            <a:r>
              <a:rPr lang="es-US" sz="2800" dirty="0"/>
              <a:t>parece actuar como una fuerza que suspende la </a:t>
            </a:r>
            <a:r>
              <a:rPr lang="es-US" sz="2800" i="1" dirty="0"/>
              <a:t>potestas </a:t>
            </a:r>
            <a:r>
              <a:rPr lang="es-US" sz="2800" dirty="0"/>
              <a:t>allí donde esta tenía lugar y la reactiva allí donde no tenía más vigor”</a:t>
            </a:r>
            <a:endParaRPr lang="es-US" dirty="0"/>
          </a:p>
          <a:p>
            <a:pPr lvl="2"/>
            <a:r>
              <a:rPr lang="es-US" sz="2400" dirty="0"/>
              <a:t>Se produce un vacío jurídico</a:t>
            </a:r>
            <a:endParaRPr lang="es-US" dirty="0"/>
          </a:p>
          <a:p>
            <a:pPr lvl="1"/>
            <a:r>
              <a:rPr lang="es-US" sz="2800" dirty="0"/>
              <a:t>Declarable por </a:t>
            </a:r>
            <a:r>
              <a:rPr lang="es-US" sz="2800" dirty="0" err="1"/>
              <a:t>Consul</a:t>
            </a:r>
            <a:r>
              <a:rPr lang="es-US" sz="2800" dirty="0"/>
              <a:t> y Gobernadores</a:t>
            </a:r>
          </a:p>
          <a:p>
            <a:pPr lvl="2"/>
            <a:r>
              <a:rPr lang="es-US" sz="2400" dirty="0"/>
              <a:t>Levantamiento de </a:t>
            </a:r>
            <a:r>
              <a:rPr lang="es-US" sz="2400" dirty="0" err="1"/>
              <a:t>Galba</a:t>
            </a:r>
            <a:endParaRPr lang="es-US" sz="2400" dirty="0"/>
          </a:p>
        </p:txBody>
      </p:sp>
    </p:spTree>
    <p:extLst>
      <p:ext uri="{BB962C8B-B14F-4D97-AF65-F5344CB8AC3E}">
        <p14:creationId xmlns:p14="http://schemas.microsoft.com/office/powerpoint/2010/main" val="138931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8ACC50-E25D-4756-AF17-206B5E704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Tendencia a los abusos</a:t>
            </a:r>
            <a:endParaRPr lang="es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7CEF25-0B4C-48F0-B19E-382D7F586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600" dirty="0"/>
              <a:t>Sila y Cesar</a:t>
            </a:r>
          </a:p>
          <a:p>
            <a:pPr lvl="1"/>
            <a:r>
              <a:rPr lang="es-CL" sz="3200" dirty="0"/>
              <a:t>Responsables de la muerte de la Republica</a:t>
            </a:r>
          </a:p>
          <a:p>
            <a:r>
              <a:rPr lang="es-CL" sz="3600" dirty="0"/>
              <a:t>Chile: Guerra contra la Confederación</a:t>
            </a:r>
          </a:p>
        </p:txBody>
      </p:sp>
    </p:spTree>
    <p:extLst>
      <p:ext uri="{BB962C8B-B14F-4D97-AF65-F5344CB8AC3E}">
        <p14:creationId xmlns:p14="http://schemas.microsoft.com/office/powerpoint/2010/main" val="11019177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222</Words>
  <Application>Microsoft Office PowerPoint</Application>
  <PresentationFormat>Panorámica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Retrospección</vt:lpstr>
      <vt:lpstr>Sobre el Estado de Excepción</vt:lpstr>
      <vt:lpstr>Advertencia previa</vt:lpstr>
      <vt:lpstr>Que es el Estado de Excepción</vt:lpstr>
      <vt:lpstr>DICTATOR</vt:lpstr>
      <vt:lpstr>IVSTITIUM</vt:lpstr>
      <vt:lpstr>Tendencia a los abusos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Sobre el Estado de Excepción</dc:title>
  <dc:creator>Matias Carrasco</dc:creator>
  <cp:lastModifiedBy>Matias Carrasco</cp:lastModifiedBy>
  <cp:revision>3</cp:revision>
  <dcterms:created xsi:type="dcterms:W3CDTF">2020-06-22T16:46:13Z</dcterms:created>
  <dcterms:modified xsi:type="dcterms:W3CDTF">2020-06-22T16:58:40Z</dcterms:modified>
</cp:coreProperties>
</file>