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48" r:id="rId2"/>
    <p:sldMasterId id="2147483797" r:id="rId3"/>
    <p:sldMasterId id="2147483845" r:id="rId4"/>
    <p:sldMasterId id="2147483869" r:id="rId5"/>
  </p:sldMasterIdLst>
  <p:notesMasterIdLst>
    <p:notesMasterId r:id="rId32"/>
  </p:notesMasterIdLst>
  <p:handoutMasterIdLst>
    <p:handoutMasterId r:id="rId33"/>
  </p:handoutMasterIdLst>
  <p:sldIdLst>
    <p:sldId id="256" r:id="rId6"/>
    <p:sldId id="328" r:id="rId7"/>
    <p:sldId id="316" r:id="rId8"/>
    <p:sldId id="300" r:id="rId9"/>
    <p:sldId id="325" r:id="rId10"/>
    <p:sldId id="310" r:id="rId11"/>
    <p:sldId id="296" r:id="rId12"/>
    <p:sldId id="311" r:id="rId13"/>
    <p:sldId id="295" r:id="rId14"/>
    <p:sldId id="285" r:id="rId15"/>
    <p:sldId id="313" r:id="rId16"/>
    <p:sldId id="446" r:id="rId17"/>
    <p:sldId id="290" r:id="rId18"/>
    <p:sldId id="263" r:id="rId19"/>
    <p:sldId id="269" r:id="rId20"/>
    <p:sldId id="440" r:id="rId21"/>
    <p:sldId id="441" r:id="rId22"/>
    <p:sldId id="449" r:id="rId23"/>
    <p:sldId id="258" r:id="rId24"/>
    <p:sldId id="346" r:id="rId25"/>
    <p:sldId id="434" r:id="rId26"/>
    <p:sldId id="349" r:id="rId27"/>
    <p:sldId id="438" r:id="rId28"/>
    <p:sldId id="306" r:id="rId29"/>
    <p:sldId id="350" r:id="rId30"/>
    <p:sldId id="448" r:id="rId31"/>
  </p:sldIdLst>
  <p:sldSz cx="9144000" cy="6858000" type="screen4x3"/>
  <p:notesSz cx="6858000" cy="9947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9" userDrawn="1">
          <p15:clr>
            <a:srgbClr val="A4A3A4"/>
          </p15:clr>
        </p15:guide>
        <p15:guide id="2" pos="20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43A4"/>
    <a:srgbClr val="6F4EC0"/>
    <a:srgbClr val="996C28"/>
    <a:srgbClr val="999900"/>
    <a:srgbClr val="CCCC00"/>
    <a:srgbClr val="336600"/>
    <a:srgbClr val="696900"/>
    <a:srgbClr val="0080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94803" autoAdjust="0"/>
  </p:normalViewPr>
  <p:slideViewPr>
    <p:cSldViewPr>
      <p:cViewPr varScale="1">
        <p:scale>
          <a:sx n="117" d="100"/>
          <a:sy n="117" d="100"/>
        </p:scale>
        <p:origin x="115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7417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39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DAC2E-31C8-4C6E-A475-DED4C88D53D0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6099633-1B5F-476F-83C3-40B5C7C8223C}">
      <dgm:prSet/>
      <dgm:spPr/>
      <dgm:t>
        <a:bodyPr/>
        <a:lstStyle/>
        <a:p>
          <a:r>
            <a:rPr lang="es-MX"/>
            <a:t>Mínimos y progresivos</a:t>
          </a:r>
          <a:endParaRPr lang="en-US"/>
        </a:p>
      </dgm:t>
    </dgm:pt>
    <dgm:pt modelId="{C2CAC353-F4DC-41E3-9F1D-52BC448FA77A}" type="parTrans" cxnId="{811238F7-8F9F-4C91-94C0-FA6CBA6122F8}">
      <dgm:prSet/>
      <dgm:spPr/>
      <dgm:t>
        <a:bodyPr/>
        <a:lstStyle/>
        <a:p>
          <a:endParaRPr lang="en-US"/>
        </a:p>
      </dgm:t>
    </dgm:pt>
    <dgm:pt modelId="{80E91D79-09A8-4BD1-862D-56040E3A1AA7}" type="sibTrans" cxnId="{811238F7-8F9F-4C91-94C0-FA6CBA6122F8}">
      <dgm:prSet/>
      <dgm:spPr/>
      <dgm:t>
        <a:bodyPr/>
        <a:lstStyle/>
        <a:p>
          <a:endParaRPr lang="en-US"/>
        </a:p>
      </dgm:t>
    </dgm:pt>
    <dgm:pt modelId="{B8A4A14B-AE68-46FB-8952-5394FC4E6FB1}">
      <dgm:prSet/>
      <dgm:spPr/>
      <dgm:t>
        <a:bodyPr/>
        <a:lstStyle/>
        <a:p>
          <a:r>
            <a:rPr lang="es-MX"/>
            <a:t>Universales e inalienables</a:t>
          </a:r>
          <a:endParaRPr lang="en-US"/>
        </a:p>
      </dgm:t>
    </dgm:pt>
    <dgm:pt modelId="{4F6EFB82-9D2C-48F9-8B38-ECE979147233}" type="parTrans" cxnId="{83EED048-5177-44DA-A6E1-88F144FE86BC}">
      <dgm:prSet/>
      <dgm:spPr/>
      <dgm:t>
        <a:bodyPr/>
        <a:lstStyle/>
        <a:p>
          <a:endParaRPr lang="en-US"/>
        </a:p>
      </dgm:t>
    </dgm:pt>
    <dgm:pt modelId="{8301E40F-6DE5-40E5-B4A8-FEDD70DD29FC}" type="sibTrans" cxnId="{83EED048-5177-44DA-A6E1-88F144FE86BC}">
      <dgm:prSet/>
      <dgm:spPr/>
      <dgm:t>
        <a:bodyPr/>
        <a:lstStyle/>
        <a:p>
          <a:endParaRPr lang="en-US"/>
        </a:p>
      </dgm:t>
    </dgm:pt>
    <dgm:pt modelId="{B22B8C81-CCE7-4F08-B0A0-D6A9CD3DF486}">
      <dgm:prSet/>
      <dgm:spPr/>
      <dgm:t>
        <a:bodyPr/>
        <a:lstStyle/>
        <a:p>
          <a:r>
            <a:rPr lang="es-MX"/>
            <a:t>Indivisibles e interdependientes</a:t>
          </a:r>
          <a:endParaRPr lang="en-US"/>
        </a:p>
      </dgm:t>
    </dgm:pt>
    <dgm:pt modelId="{28AFFD1B-609F-4DD6-8AA5-197DF8756AB1}" type="parTrans" cxnId="{895B2CA4-E3DA-4B90-88B5-AA8880029B79}">
      <dgm:prSet/>
      <dgm:spPr/>
      <dgm:t>
        <a:bodyPr/>
        <a:lstStyle/>
        <a:p>
          <a:endParaRPr lang="en-US"/>
        </a:p>
      </dgm:t>
    </dgm:pt>
    <dgm:pt modelId="{A80915F3-CF57-4976-B984-BFF5753D0A7D}" type="sibTrans" cxnId="{895B2CA4-E3DA-4B90-88B5-AA8880029B79}">
      <dgm:prSet/>
      <dgm:spPr/>
      <dgm:t>
        <a:bodyPr/>
        <a:lstStyle/>
        <a:p>
          <a:endParaRPr lang="en-US"/>
        </a:p>
      </dgm:t>
    </dgm:pt>
    <dgm:pt modelId="{306BA065-11C9-B347-B106-C10C6C525909}" type="pres">
      <dgm:prSet presAssocID="{6D2DAC2E-31C8-4C6E-A475-DED4C88D53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2514A0-B15C-2C4C-AAD1-D4FFE593A17A}" type="pres">
      <dgm:prSet presAssocID="{96099633-1B5F-476F-83C3-40B5C7C8223C}" presName="hierRoot1" presStyleCnt="0"/>
      <dgm:spPr/>
    </dgm:pt>
    <dgm:pt modelId="{503C982A-C573-504B-AE24-CAE67185C76A}" type="pres">
      <dgm:prSet presAssocID="{96099633-1B5F-476F-83C3-40B5C7C8223C}" presName="composite" presStyleCnt="0"/>
      <dgm:spPr/>
    </dgm:pt>
    <dgm:pt modelId="{97C944EB-16EF-6B48-939F-F1D246F985F6}" type="pres">
      <dgm:prSet presAssocID="{96099633-1B5F-476F-83C3-40B5C7C8223C}" presName="background" presStyleLbl="node0" presStyleIdx="0" presStyleCnt="3"/>
      <dgm:spPr/>
    </dgm:pt>
    <dgm:pt modelId="{63F46CBD-FE62-724A-8A33-BE911E954186}" type="pres">
      <dgm:prSet presAssocID="{96099633-1B5F-476F-83C3-40B5C7C8223C}" presName="text" presStyleLbl="fgAcc0" presStyleIdx="0" presStyleCnt="3">
        <dgm:presLayoutVars>
          <dgm:chPref val="3"/>
        </dgm:presLayoutVars>
      </dgm:prSet>
      <dgm:spPr/>
    </dgm:pt>
    <dgm:pt modelId="{146A15B5-7E48-614C-850E-44F05F630C95}" type="pres">
      <dgm:prSet presAssocID="{96099633-1B5F-476F-83C3-40B5C7C8223C}" presName="hierChild2" presStyleCnt="0"/>
      <dgm:spPr/>
    </dgm:pt>
    <dgm:pt modelId="{0522E472-8130-B342-8D0E-9FB74CEC249E}" type="pres">
      <dgm:prSet presAssocID="{B8A4A14B-AE68-46FB-8952-5394FC4E6FB1}" presName="hierRoot1" presStyleCnt="0"/>
      <dgm:spPr/>
    </dgm:pt>
    <dgm:pt modelId="{483046DD-93F7-0C4A-B003-C4FDB03812C3}" type="pres">
      <dgm:prSet presAssocID="{B8A4A14B-AE68-46FB-8952-5394FC4E6FB1}" presName="composite" presStyleCnt="0"/>
      <dgm:spPr/>
    </dgm:pt>
    <dgm:pt modelId="{D4A4C193-C581-C64B-9378-9E70662912D0}" type="pres">
      <dgm:prSet presAssocID="{B8A4A14B-AE68-46FB-8952-5394FC4E6FB1}" presName="background" presStyleLbl="node0" presStyleIdx="1" presStyleCnt="3"/>
      <dgm:spPr/>
    </dgm:pt>
    <dgm:pt modelId="{DA37E98D-37CE-1743-83EC-E242F6968974}" type="pres">
      <dgm:prSet presAssocID="{B8A4A14B-AE68-46FB-8952-5394FC4E6FB1}" presName="text" presStyleLbl="fgAcc0" presStyleIdx="1" presStyleCnt="3">
        <dgm:presLayoutVars>
          <dgm:chPref val="3"/>
        </dgm:presLayoutVars>
      </dgm:prSet>
      <dgm:spPr/>
    </dgm:pt>
    <dgm:pt modelId="{B4F6E996-7C09-5E4E-AF9A-7ACED8863C5C}" type="pres">
      <dgm:prSet presAssocID="{B8A4A14B-AE68-46FB-8952-5394FC4E6FB1}" presName="hierChild2" presStyleCnt="0"/>
      <dgm:spPr/>
    </dgm:pt>
    <dgm:pt modelId="{CD185D4D-F34A-5B4E-8809-B79E53CB22CF}" type="pres">
      <dgm:prSet presAssocID="{B22B8C81-CCE7-4F08-B0A0-D6A9CD3DF486}" presName="hierRoot1" presStyleCnt="0"/>
      <dgm:spPr/>
    </dgm:pt>
    <dgm:pt modelId="{A02E5889-565F-4F40-BF84-080CEEE58985}" type="pres">
      <dgm:prSet presAssocID="{B22B8C81-CCE7-4F08-B0A0-D6A9CD3DF486}" presName="composite" presStyleCnt="0"/>
      <dgm:spPr/>
    </dgm:pt>
    <dgm:pt modelId="{6B8495CB-35C0-9D4C-9A1F-E79641496C50}" type="pres">
      <dgm:prSet presAssocID="{B22B8C81-CCE7-4F08-B0A0-D6A9CD3DF486}" presName="background" presStyleLbl="node0" presStyleIdx="2" presStyleCnt="3"/>
      <dgm:spPr/>
    </dgm:pt>
    <dgm:pt modelId="{D703CFF4-41F6-034E-94CA-44B00A2E720E}" type="pres">
      <dgm:prSet presAssocID="{B22B8C81-CCE7-4F08-B0A0-D6A9CD3DF486}" presName="text" presStyleLbl="fgAcc0" presStyleIdx="2" presStyleCnt="3">
        <dgm:presLayoutVars>
          <dgm:chPref val="3"/>
        </dgm:presLayoutVars>
      </dgm:prSet>
      <dgm:spPr/>
    </dgm:pt>
    <dgm:pt modelId="{4209A735-6772-FB4C-9B1F-05B2FEF31BCC}" type="pres">
      <dgm:prSet presAssocID="{B22B8C81-CCE7-4F08-B0A0-D6A9CD3DF486}" presName="hierChild2" presStyleCnt="0"/>
      <dgm:spPr/>
    </dgm:pt>
  </dgm:ptLst>
  <dgm:cxnLst>
    <dgm:cxn modelId="{0A73EB2E-62FC-214A-8E7F-FA473281603B}" type="presOf" srcId="{B22B8C81-CCE7-4F08-B0A0-D6A9CD3DF486}" destId="{D703CFF4-41F6-034E-94CA-44B00A2E720E}" srcOrd="0" destOrd="0" presId="urn:microsoft.com/office/officeart/2005/8/layout/hierarchy1"/>
    <dgm:cxn modelId="{83EED048-5177-44DA-A6E1-88F144FE86BC}" srcId="{6D2DAC2E-31C8-4C6E-A475-DED4C88D53D0}" destId="{B8A4A14B-AE68-46FB-8952-5394FC4E6FB1}" srcOrd="1" destOrd="0" parTransId="{4F6EFB82-9D2C-48F9-8B38-ECE979147233}" sibTransId="{8301E40F-6DE5-40E5-B4A8-FEDD70DD29FC}"/>
    <dgm:cxn modelId="{1BB32372-B25A-8C47-8107-FE49454BEB5B}" type="presOf" srcId="{96099633-1B5F-476F-83C3-40B5C7C8223C}" destId="{63F46CBD-FE62-724A-8A33-BE911E954186}" srcOrd="0" destOrd="0" presId="urn:microsoft.com/office/officeart/2005/8/layout/hierarchy1"/>
    <dgm:cxn modelId="{507A658C-CB4A-9E42-A642-FD92C19B4261}" type="presOf" srcId="{6D2DAC2E-31C8-4C6E-A475-DED4C88D53D0}" destId="{306BA065-11C9-B347-B106-C10C6C525909}" srcOrd="0" destOrd="0" presId="urn:microsoft.com/office/officeart/2005/8/layout/hierarchy1"/>
    <dgm:cxn modelId="{895B2CA4-E3DA-4B90-88B5-AA8880029B79}" srcId="{6D2DAC2E-31C8-4C6E-A475-DED4C88D53D0}" destId="{B22B8C81-CCE7-4F08-B0A0-D6A9CD3DF486}" srcOrd="2" destOrd="0" parTransId="{28AFFD1B-609F-4DD6-8AA5-197DF8756AB1}" sibTransId="{A80915F3-CF57-4976-B984-BFF5753D0A7D}"/>
    <dgm:cxn modelId="{F9D6D0A9-EF68-084B-82B0-DEBE641D8A57}" type="presOf" srcId="{B8A4A14B-AE68-46FB-8952-5394FC4E6FB1}" destId="{DA37E98D-37CE-1743-83EC-E242F6968974}" srcOrd="0" destOrd="0" presId="urn:microsoft.com/office/officeart/2005/8/layout/hierarchy1"/>
    <dgm:cxn modelId="{811238F7-8F9F-4C91-94C0-FA6CBA6122F8}" srcId="{6D2DAC2E-31C8-4C6E-A475-DED4C88D53D0}" destId="{96099633-1B5F-476F-83C3-40B5C7C8223C}" srcOrd="0" destOrd="0" parTransId="{C2CAC353-F4DC-41E3-9F1D-52BC448FA77A}" sibTransId="{80E91D79-09A8-4BD1-862D-56040E3A1AA7}"/>
    <dgm:cxn modelId="{383C0DCB-0CF2-E341-A6E3-62976A32B543}" type="presParOf" srcId="{306BA065-11C9-B347-B106-C10C6C525909}" destId="{1C2514A0-B15C-2C4C-AAD1-D4FFE593A17A}" srcOrd="0" destOrd="0" presId="urn:microsoft.com/office/officeart/2005/8/layout/hierarchy1"/>
    <dgm:cxn modelId="{5F63498E-4D64-F644-A4C3-F7BBDC091652}" type="presParOf" srcId="{1C2514A0-B15C-2C4C-AAD1-D4FFE593A17A}" destId="{503C982A-C573-504B-AE24-CAE67185C76A}" srcOrd="0" destOrd="0" presId="urn:microsoft.com/office/officeart/2005/8/layout/hierarchy1"/>
    <dgm:cxn modelId="{4BEEEB69-659E-7B45-B2A5-8BE55C223B1F}" type="presParOf" srcId="{503C982A-C573-504B-AE24-CAE67185C76A}" destId="{97C944EB-16EF-6B48-939F-F1D246F985F6}" srcOrd="0" destOrd="0" presId="urn:microsoft.com/office/officeart/2005/8/layout/hierarchy1"/>
    <dgm:cxn modelId="{C1FF0CB1-C710-9643-8663-66157FD1D645}" type="presParOf" srcId="{503C982A-C573-504B-AE24-CAE67185C76A}" destId="{63F46CBD-FE62-724A-8A33-BE911E954186}" srcOrd="1" destOrd="0" presId="urn:microsoft.com/office/officeart/2005/8/layout/hierarchy1"/>
    <dgm:cxn modelId="{11D968D3-AA33-1A40-87E4-2E3992A9AAA4}" type="presParOf" srcId="{1C2514A0-B15C-2C4C-AAD1-D4FFE593A17A}" destId="{146A15B5-7E48-614C-850E-44F05F630C95}" srcOrd="1" destOrd="0" presId="urn:microsoft.com/office/officeart/2005/8/layout/hierarchy1"/>
    <dgm:cxn modelId="{1F249E7B-4FBF-7944-88DF-0B3F7DC263A9}" type="presParOf" srcId="{306BA065-11C9-B347-B106-C10C6C525909}" destId="{0522E472-8130-B342-8D0E-9FB74CEC249E}" srcOrd="1" destOrd="0" presId="urn:microsoft.com/office/officeart/2005/8/layout/hierarchy1"/>
    <dgm:cxn modelId="{F6486BD0-7D21-5A4F-B41B-19EFF7C7389A}" type="presParOf" srcId="{0522E472-8130-B342-8D0E-9FB74CEC249E}" destId="{483046DD-93F7-0C4A-B003-C4FDB03812C3}" srcOrd="0" destOrd="0" presId="urn:microsoft.com/office/officeart/2005/8/layout/hierarchy1"/>
    <dgm:cxn modelId="{6C0BD4F4-B91B-9149-8CA6-8AD1F0458029}" type="presParOf" srcId="{483046DD-93F7-0C4A-B003-C4FDB03812C3}" destId="{D4A4C193-C581-C64B-9378-9E70662912D0}" srcOrd="0" destOrd="0" presId="urn:microsoft.com/office/officeart/2005/8/layout/hierarchy1"/>
    <dgm:cxn modelId="{8368E44F-1160-7044-8F1E-63F153DA27A8}" type="presParOf" srcId="{483046DD-93F7-0C4A-B003-C4FDB03812C3}" destId="{DA37E98D-37CE-1743-83EC-E242F6968974}" srcOrd="1" destOrd="0" presId="urn:microsoft.com/office/officeart/2005/8/layout/hierarchy1"/>
    <dgm:cxn modelId="{EC5C3C3C-02D7-524B-9B5B-E96414E7115F}" type="presParOf" srcId="{0522E472-8130-B342-8D0E-9FB74CEC249E}" destId="{B4F6E996-7C09-5E4E-AF9A-7ACED8863C5C}" srcOrd="1" destOrd="0" presId="urn:microsoft.com/office/officeart/2005/8/layout/hierarchy1"/>
    <dgm:cxn modelId="{1B3344F2-281A-AC4D-96A2-7972F2189442}" type="presParOf" srcId="{306BA065-11C9-B347-B106-C10C6C525909}" destId="{CD185D4D-F34A-5B4E-8809-B79E53CB22CF}" srcOrd="2" destOrd="0" presId="urn:microsoft.com/office/officeart/2005/8/layout/hierarchy1"/>
    <dgm:cxn modelId="{FC581472-7CE8-3B45-8083-FAD1A61A8698}" type="presParOf" srcId="{CD185D4D-F34A-5B4E-8809-B79E53CB22CF}" destId="{A02E5889-565F-4F40-BF84-080CEEE58985}" srcOrd="0" destOrd="0" presId="urn:microsoft.com/office/officeart/2005/8/layout/hierarchy1"/>
    <dgm:cxn modelId="{CF16078B-B188-3044-A74A-39CAEAF08E83}" type="presParOf" srcId="{A02E5889-565F-4F40-BF84-080CEEE58985}" destId="{6B8495CB-35C0-9D4C-9A1F-E79641496C50}" srcOrd="0" destOrd="0" presId="urn:microsoft.com/office/officeart/2005/8/layout/hierarchy1"/>
    <dgm:cxn modelId="{6AE1F456-CC0B-9B45-B354-0CFD9F402475}" type="presParOf" srcId="{A02E5889-565F-4F40-BF84-080CEEE58985}" destId="{D703CFF4-41F6-034E-94CA-44B00A2E720E}" srcOrd="1" destOrd="0" presId="urn:microsoft.com/office/officeart/2005/8/layout/hierarchy1"/>
    <dgm:cxn modelId="{87ABD6BC-DF54-8944-86F2-6FD4ED462BB5}" type="presParOf" srcId="{CD185D4D-F34A-5B4E-8809-B79E53CB22CF}" destId="{4209A735-6772-FB4C-9B1F-05B2FEF31B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163BC-6DF1-FC4E-A948-BD5AEBF93EC4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B39D308-75B5-0D4D-A0D1-60A2652755B2}">
      <dgm:prSet custT="1"/>
      <dgm:spPr/>
      <dgm:t>
        <a:bodyPr/>
        <a:lstStyle/>
        <a:p>
          <a:r>
            <a:rPr lang="es-MX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Cumplimiento de Buena Fe</a:t>
          </a:r>
          <a:endParaRPr lang="es-CL" sz="20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7BF8D81F-F9E8-8D45-85DC-88FD99D8DE45}" type="parTrans" cxnId="{B38B3E9B-A8AD-A34E-A509-7DC712EE51F4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54EC8ED4-45A0-6645-BAFC-FE59E851870B}" type="sibTrans" cxnId="{B38B3E9B-A8AD-A34E-A509-7DC712EE51F4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A522E257-A7F3-9041-A77D-14830811023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MX" sz="1800" b="0" i="0" dirty="0">
              <a:solidFill>
                <a:srgbClr val="C00000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Obligaciones generales: respeto, garantía y no discriminación </a:t>
          </a:r>
          <a:endParaRPr lang="es-CL" sz="1800" b="0" i="0" dirty="0">
            <a:solidFill>
              <a:srgbClr val="C00000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6ED373E-F121-FF42-A783-A9C458FB6883}" type="parTrans" cxnId="{DC25D5A7-90A9-D743-8DB2-88F4737D0FA6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2BD4299F-1FD4-2944-A105-61E12DC2BE9C}" type="sibTrans" cxnId="{DC25D5A7-90A9-D743-8DB2-88F4737D0FA6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53DDF038-22D8-354C-9847-FFD74501874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MX" sz="2000" dirty="0">
              <a:solidFill>
                <a:srgbClr val="002060"/>
              </a:solidFill>
            </a:rPr>
            <a:t>Catálogo de Derechos</a:t>
          </a:r>
          <a:endParaRPr lang="es-CL" sz="2000" dirty="0">
            <a:solidFill>
              <a:srgbClr val="002060"/>
            </a:solidFill>
          </a:endParaRPr>
        </a:p>
      </dgm:t>
    </dgm:pt>
    <dgm:pt modelId="{BF93500C-3E5A-7446-A9DC-A4410B0F315B}" type="parTrans" cxnId="{785DE5D5-2017-9B43-A647-17C851A927C2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B5E92E92-3351-7143-8153-E9C6F43378D4}" type="sibTrans" cxnId="{785DE5D5-2017-9B43-A647-17C851A927C2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247C55CE-12CF-434C-ABE3-4647C58B97E7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MX" sz="2000" b="0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Límites Legítimos: restricciones y suspensiones</a:t>
          </a:r>
          <a:endParaRPr lang="es-CL" sz="2000" b="0" dirty="0">
            <a:solidFill>
              <a:srgbClr val="FF0000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28F3226-E825-7A42-AA98-2073026BF519}" type="parTrans" cxnId="{25A2B288-417E-C548-B209-34D5A4007A1C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24BF1DE6-AE5D-4E47-BA64-80FD13369B3D}" type="sibTrans" cxnId="{25A2B288-417E-C548-B209-34D5A4007A1C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4913AF69-32AB-0941-8B5D-02273A85C0D3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Destinatarios: todo el aparato de poder público</a:t>
          </a:r>
          <a:endParaRPr lang="es-CL" sz="1600" dirty="0">
            <a:solidFill>
              <a:schemeClr val="bg1"/>
            </a:solidFill>
          </a:endParaRPr>
        </a:p>
      </dgm:t>
    </dgm:pt>
    <dgm:pt modelId="{3137E65B-1D45-4F4A-A9FA-8F7B22320BEA}" type="parTrans" cxnId="{47E34F23-F7E8-A244-B81D-A840A14581A8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F279181C-A277-3D49-86E6-A4A174332367}" type="sibTrans" cxnId="{47E34F23-F7E8-A244-B81D-A840A14581A8}">
      <dgm:prSet/>
      <dgm:spPr/>
      <dgm:t>
        <a:bodyPr/>
        <a:lstStyle/>
        <a:p>
          <a:endParaRPr lang="es-ES">
            <a:solidFill>
              <a:srgbClr val="FF0000"/>
            </a:solidFill>
          </a:endParaRPr>
        </a:p>
      </dgm:t>
    </dgm:pt>
    <dgm:pt modelId="{C37852F8-0B45-6241-9147-ED81D9278CAB}" type="pres">
      <dgm:prSet presAssocID="{A7D163BC-6DF1-FC4E-A948-BD5AEBF93E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99D9F8-77C5-3647-8C07-4F540161EF51}" type="pres">
      <dgm:prSet presAssocID="{AB39D308-75B5-0D4D-A0D1-60A2652755B2}" presName="hierRoot1" presStyleCnt="0">
        <dgm:presLayoutVars>
          <dgm:hierBranch val="init"/>
        </dgm:presLayoutVars>
      </dgm:prSet>
      <dgm:spPr/>
    </dgm:pt>
    <dgm:pt modelId="{A6DE1A94-453E-DF42-AFD2-E6770A90111C}" type="pres">
      <dgm:prSet presAssocID="{AB39D308-75B5-0D4D-A0D1-60A2652755B2}" presName="rootComposite1" presStyleCnt="0"/>
      <dgm:spPr/>
    </dgm:pt>
    <dgm:pt modelId="{8D5C4996-7BC3-F845-B19B-C94D5BA66697}" type="pres">
      <dgm:prSet presAssocID="{AB39D308-75B5-0D4D-A0D1-60A2652755B2}" presName="rootText1" presStyleLbl="node0" presStyleIdx="0" presStyleCnt="1" custScaleX="170327" custScaleY="236019">
        <dgm:presLayoutVars>
          <dgm:chPref val="3"/>
        </dgm:presLayoutVars>
      </dgm:prSet>
      <dgm:spPr/>
    </dgm:pt>
    <dgm:pt modelId="{B9F6A621-2140-354E-9761-E894D63E7400}" type="pres">
      <dgm:prSet presAssocID="{AB39D308-75B5-0D4D-A0D1-60A2652755B2}" presName="rootConnector1" presStyleLbl="node1" presStyleIdx="0" presStyleCnt="0"/>
      <dgm:spPr/>
    </dgm:pt>
    <dgm:pt modelId="{1DAD8BCB-D97E-DD41-9B2A-3A6F4D476A1A}" type="pres">
      <dgm:prSet presAssocID="{AB39D308-75B5-0D4D-A0D1-60A2652755B2}" presName="hierChild2" presStyleCnt="0"/>
      <dgm:spPr/>
    </dgm:pt>
    <dgm:pt modelId="{C4AC17E5-0DBD-AF41-A4E3-9E630BB0093C}" type="pres">
      <dgm:prSet presAssocID="{66ED373E-F121-FF42-A783-A9C458FB6883}" presName="Name37" presStyleLbl="parChTrans1D2" presStyleIdx="0" presStyleCnt="4"/>
      <dgm:spPr/>
    </dgm:pt>
    <dgm:pt modelId="{F4E390BE-C188-744C-8F48-17665F6B22CD}" type="pres">
      <dgm:prSet presAssocID="{A522E257-A7F3-9041-A77D-148308110235}" presName="hierRoot2" presStyleCnt="0">
        <dgm:presLayoutVars>
          <dgm:hierBranch val="init"/>
        </dgm:presLayoutVars>
      </dgm:prSet>
      <dgm:spPr/>
    </dgm:pt>
    <dgm:pt modelId="{46042AF1-1F0A-114F-8601-5EEC931C458E}" type="pres">
      <dgm:prSet presAssocID="{A522E257-A7F3-9041-A77D-148308110235}" presName="rootComposite" presStyleCnt="0"/>
      <dgm:spPr/>
    </dgm:pt>
    <dgm:pt modelId="{60F89CF6-9FB7-F04D-AEDE-32285E392512}" type="pres">
      <dgm:prSet presAssocID="{A522E257-A7F3-9041-A77D-148308110235}" presName="rootText" presStyleLbl="node2" presStyleIdx="0" presStyleCnt="4" custScaleX="116891" custScaleY="199730" custLinFactNeighborX="38310" custLinFactNeighborY="15143">
        <dgm:presLayoutVars>
          <dgm:chPref val="3"/>
        </dgm:presLayoutVars>
      </dgm:prSet>
      <dgm:spPr/>
    </dgm:pt>
    <dgm:pt modelId="{C2944F03-C1FB-5A49-B60F-75E9AF48B39B}" type="pres">
      <dgm:prSet presAssocID="{A522E257-A7F3-9041-A77D-148308110235}" presName="rootConnector" presStyleLbl="node2" presStyleIdx="0" presStyleCnt="4"/>
      <dgm:spPr/>
    </dgm:pt>
    <dgm:pt modelId="{69B0BDEF-A696-B249-925D-DDC68FB52AB1}" type="pres">
      <dgm:prSet presAssocID="{A522E257-A7F3-9041-A77D-148308110235}" presName="hierChild4" presStyleCnt="0"/>
      <dgm:spPr/>
    </dgm:pt>
    <dgm:pt modelId="{C68EDE6F-14DC-0344-9AF6-9220875B3127}" type="pres">
      <dgm:prSet presAssocID="{A522E257-A7F3-9041-A77D-148308110235}" presName="hierChild5" presStyleCnt="0"/>
      <dgm:spPr/>
    </dgm:pt>
    <dgm:pt modelId="{41B2FF05-327F-CE4E-A1A6-20236835632C}" type="pres">
      <dgm:prSet presAssocID="{BF93500C-3E5A-7446-A9DC-A4410B0F315B}" presName="Name37" presStyleLbl="parChTrans1D2" presStyleIdx="1" presStyleCnt="4"/>
      <dgm:spPr/>
    </dgm:pt>
    <dgm:pt modelId="{898832B8-E3B7-F34E-8352-97C53CE621B6}" type="pres">
      <dgm:prSet presAssocID="{53DDF038-22D8-354C-9847-FFD745018742}" presName="hierRoot2" presStyleCnt="0">
        <dgm:presLayoutVars>
          <dgm:hierBranch val="init"/>
        </dgm:presLayoutVars>
      </dgm:prSet>
      <dgm:spPr/>
    </dgm:pt>
    <dgm:pt modelId="{ABD8AF72-D8C4-E045-8276-0C9E082CC6E8}" type="pres">
      <dgm:prSet presAssocID="{53DDF038-22D8-354C-9847-FFD745018742}" presName="rootComposite" presStyleCnt="0"/>
      <dgm:spPr/>
    </dgm:pt>
    <dgm:pt modelId="{438252F0-5F59-3A44-B7BE-65C19607CF0A}" type="pres">
      <dgm:prSet presAssocID="{53DDF038-22D8-354C-9847-FFD745018742}" presName="rootText" presStyleLbl="node2" presStyleIdx="1" presStyleCnt="4" custScaleY="138819" custLinFactX="-8026" custLinFactY="-114222" custLinFactNeighborX="-100000" custLinFactNeighborY="-200000">
        <dgm:presLayoutVars>
          <dgm:chPref val="3"/>
        </dgm:presLayoutVars>
      </dgm:prSet>
      <dgm:spPr/>
    </dgm:pt>
    <dgm:pt modelId="{056CBDCA-B146-4249-BF97-8D139089DAAF}" type="pres">
      <dgm:prSet presAssocID="{53DDF038-22D8-354C-9847-FFD745018742}" presName="rootConnector" presStyleLbl="node2" presStyleIdx="1" presStyleCnt="4"/>
      <dgm:spPr/>
    </dgm:pt>
    <dgm:pt modelId="{77ABBEF1-479D-C948-9B52-EAFFC1AFE69E}" type="pres">
      <dgm:prSet presAssocID="{53DDF038-22D8-354C-9847-FFD745018742}" presName="hierChild4" presStyleCnt="0"/>
      <dgm:spPr/>
    </dgm:pt>
    <dgm:pt modelId="{F973EE2F-CE92-1E46-B993-AD8ED29B9B8C}" type="pres">
      <dgm:prSet presAssocID="{53DDF038-22D8-354C-9847-FFD745018742}" presName="hierChild5" presStyleCnt="0"/>
      <dgm:spPr/>
    </dgm:pt>
    <dgm:pt modelId="{DB94A449-3175-AC48-A0FE-B39563E791D5}" type="pres">
      <dgm:prSet presAssocID="{A28F3226-E825-7A42-AA98-2073026BF519}" presName="Name37" presStyleLbl="parChTrans1D2" presStyleIdx="2" presStyleCnt="4"/>
      <dgm:spPr/>
    </dgm:pt>
    <dgm:pt modelId="{C87B2324-D698-4C47-9E3E-E2E4089CFD36}" type="pres">
      <dgm:prSet presAssocID="{247C55CE-12CF-434C-ABE3-4647C58B97E7}" presName="hierRoot2" presStyleCnt="0">
        <dgm:presLayoutVars>
          <dgm:hierBranch val="init"/>
        </dgm:presLayoutVars>
      </dgm:prSet>
      <dgm:spPr/>
    </dgm:pt>
    <dgm:pt modelId="{8492B2F9-43FD-2D4F-8AF0-EF5141C0F459}" type="pres">
      <dgm:prSet presAssocID="{247C55CE-12CF-434C-ABE3-4647C58B97E7}" presName="rootComposite" presStyleCnt="0"/>
      <dgm:spPr/>
    </dgm:pt>
    <dgm:pt modelId="{166C1B94-028F-6349-8FF7-D5BDAF737CD6}" type="pres">
      <dgm:prSet presAssocID="{247C55CE-12CF-434C-ABE3-4647C58B97E7}" presName="rootText" presStyleLbl="node2" presStyleIdx="2" presStyleCnt="4" custScaleX="121219" custScaleY="190640" custLinFactNeighborX="87671" custLinFactNeighborY="32033">
        <dgm:presLayoutVars>
          <dgm:chPref val="3"/>
        </dgm:presLayoutVars>
      </dgm:prSet>
      <dgm:spPr/>
    </dgm:pt>
    <dgm:pt modelId="{CBB85227-E83E-C049-A1E6-ACA56CD53E04}" type="pres">
      <dgm:prSet presAssocID="{247C55CE-12CF-434C-ABE3-4647C58B97E7}" presName="rootConnector" presStyleLbl="node2" presStyleIdx="2" presStyleCnt="4"/>
      <dgm:spPr/>
    </dgm:pt>
    <dgm:pt modelId="{BE9026BD-B691-F344-846C-4816D267F815}" type="pres">
      <dgm:prSet presAssocID="{247C55CE-12CF-434C-ABE3-4647C58B97E7}" presName="hierChild4" presStyleCnt="0"/>
      <dgm:spPr/>
    </dgm:pt>
    <dgm:pt modelId="{413A225E-5A8F-834F-BBB1-E4E371D5277C}" type="pres">
      <dgm:prSet presAssocID="{247C55CE-12CF-434C-ABE3-4647C58B97E7}" presName="hierChild5" presStyleCnt="0"/>
      <dgm:spPr/>
    </dgm:pt>
    <dgm:pt modelId="{3DE8AA02-6243-404B-9D40-18A8EF9F1A98}" type="pres">
      <dgm:prSet presAssocID="{3137E65B-1D45-4F4A-A9FA-8F7B22320BEA}" presName="Name37" presStyleLbl="parChTrans1D2" presStyleIdx="3" presStyleCnt="4"/>
      <dgm:spPr/>
    </dgm:pt>
    <dgm:pt modelId="{9F7F9FD5-84EA-0749-9A95-79E9B9A85E88}" type="pres">
      <dgm:prSet presAssocID="{4913AF69-32AB-0941-8B5D-02273A85C0D3}" presName="hierRoot2" presStyleCnt="0">
        <dgm:presLayoutVars>
          <dgm:hierBranch val="init"/>
        </dgm:presLayoutVars>
      </dgm:prSet>
      <dgm:spPr/>
    </dgm:pt>
    <dgm:pt modelId="{29E05FCC-22EE-BC4C-8A47-8C09C39D602F}" type="pres">
      <dgm:prSet presAssocID="{4913AF69-32AB-0941-8B5D-02273A85C0D3}" presName="rootComposite" presStyleCnt="0"/>
      <dgm:spPr/>
    </dgm:pt>
    <dgm:pt modelId="{8396DB99-6B9D-134A-A4B6-0518497EAB63}" type="pres">
      <dgm:prSet presAssocID="{4913AF69-32AB-0941-8B5D-02273A85C0D3}" presName="rootText" presStyleLbl="node2" presStyleIdx="3" presStyleCnt="4" custScaleX="144980" custScaleY="203403" custLinFactY="-139144" custLinFactNeighborX="-18157" custLinFactNeighborY="-200000">
        <dgm:presLayoutVars>
          <dgm:chPref val="3"/>
        </dgm:presLayoutVars>
      </dgm:prSet>
      <dgm:spPr/>
    </dgm:pt>
    <dgm:pt modelId="{C9A9EB70-4E27-1948-8870-EFE06581749A}" type="pres">
      <dgm:prSet presAssocID="{4913AF69-32AB-0941-8B5D-02273A85C0D3}" presName="rootConnector" presStyleLbl="node2" presStyleIdx="3" presStyleCnt="4"/>
      <dgm:spPr/>
    </dgm:pt>
    <dgm:pt modelId="{BEB6AE17-474A-634C-9537-0D6E06D96D38}" type="pres">
      <dgm:prSet presAssocID="{4913AF69-32AB-0941-8B5D-02273A85C0D3}" presName="hierChild4" presStyleCnt="0"/>
      <dgm:spPr/>
    </dgm:pt>
    <dgm:pt modelId="{B414017A-3D37-884F-8729-0248689AF12F}" type="pres">
      <dgm:prSet presAssocID="{4913AF69-32AB-0941-8B5D-02273A85C0D3}" presName="hierChild5" presStyleCnt="0"/>
      <dgm:spPr/>
    </dgm:pt>
    <dgm:pt modelId="{F06C7DA2-6ABC-D247-A289-3C988C4B8769}" type="pres">
      <dgm:prSet presAssocID="{AB39D308-75B5-0D4D-A0D1-60A2652755B2}" presName="hierChild3" presStyleCnt="0"/>
      <dgm:spPr/>
    </dgm:pt>
  </dgm:ptLst>
  <dgm:cxnLst>
    <dgm:cxn modelId="{64AEA702-05C8-1B44-B137-0CE7A8AE3CDD}" type="presOf" srcId="{A522E257-A7F3-9041-A77D-148308110235}" destId="{60F89CF6-9FB7-F04D-AEDE-32285E392512}" srcOrd="0" destOrd="0" presId="urn:microsoft.com/office/officeart/2005/8/layout/orgChart1"/>
    <dgm:cxn modelId="{2CD97503-B40A-4647-A441-21820B66F5F4}" type="presOf" srcId="{A28F3226-E825-7A42-AA98-2073026BF519}" destId="{DB94A449-3175-AC48-A0FE-B39563E791D5}" srcOrd="0" destOrd="0" presId="urn:microsoft.com/office/officeart/2005/8/layout/orgChart1"/>
    <dgm:cxn modelId="{47E34F23-F7E8-A244-B81D-A840A14581A8}" srcId="{AB39D308-75B5-0D4D-A0D1-60A2652755B2}" destId="{4913AF69-32AB-0941-8B5D-02273A85C0D3}" srcOrd="3" destOrd="0" parTransId="{3137E65B-1D45-4F4A-A9FA-8F7B22320BEA}" sibTransId="{F279181C-A277-3D49-86E6-A4A174332367}"/>
    <dgm:cxn modelId="{2120C423-F46C-384C-8EF4-9EF3CF200140}" type="presOf" srcId="{AB39D308-75B5-0D4D-A0D1-60A2652755B2}" destId="{B9F6A621-2140-354E-9761-E894D63E7400}" srcOrd="1" destOrd="0" presId="urn:microsoft.com/office/officeart/2005/8/layout/orgChart1"/>
    <dgm:cxn modelId="{0003DE26-FB23-3D48-A06D-24CE6417A02D}" type="presOf" srcId="{A522E257-A7F3-9041-A77D-148308110235}" destId="{C2944F03-C1FB-5A49-B60F-75E9AF48B39B}" srcOrd="1" destOrd="0" presId="urn:microsoft.com/office/officeart/2005/8/layout/orgChart1"/>
    <dgm:cxn modelId="{1FA75542-CD23-9D4A-A482-99BF0DA6F1B6}" type="presOf" srcId="{53DDF038-22D8-354C-9847-FFD745018742}" destId="{438252F0-5F59-3A44-B7BE-65C19607CF0A}" srcOrd="0" destOrd="0" presId="urn:microsoft.com/office/officeart/2005/8/layout/orgChart1"/>
    <dgm:cxn modelId="{DB55A053-473B-694A-9650-4F6D5FC765C3}" type="presOf" srcId="{247C55CE-12CF-434C-ABE3-4647C58B97E7}" destId="{166C1B94-028F-6349-8FF7-D5BDAF737CD6}" srcOrd="0" destOrd="0" presId="urn:microsoft.com/office/officeart/2005/8/layout/orgChart1"/>
    <dgm:cxn modelId="{B4C48760-62A1-F347-9C65-D7340D544E83}" type="presOf" srcId="{BF93500C-3E5A-7446-A9DC-A4410B0F315B}" destId="{41B2FF05-327F-CE4E-A1A6-20236835632C}" srcOrd="0" destOrd="0" presId="urn:microsoft.com/office/officeart/2005/8/layout/orgChart1"/>
    <dgm:cxn modelId="{B928BB78-7462-FA41-834F-8F0ABC04A27D}" type="presOf" srcId="{4913AF69-32AB-0941-8B5D-02273A85C0D3}" destId="{C9A9EB70-4E27-1948-8870-EFE06581749A}" srcOrd="1" destOrd="0" presId="urn:microsoft.com/office/officeart/2005/8/layout/orgChart1"/>
    <dgm:cxn modelId="{06DD1681-96F0-3041-80E8-44AF51D18A05}" type="presOf" srcId="{66ED373E-F121-FF42-A783-A9C458FB6883}" destId="{C4AC17E5-0DBD-AF41-A4E3-9E630BB0093C}" srcOrd="0" destOrd="0" presId="urn:microsoft.com/office/officeart/2005/8/layout/orgChart1"/>
    <dgm:cxn modelId="{25A2B288-417E-C548-B209-34D5A4007A1C}" srcId="{AB39D308-75B5-0D4D-A0D1-60A2652755B2}" destId="{247C55CE-12CF-434C-ABE3-4647C58B97E7}" srcOrd="2" destOrd="0" parTransId="{A28F3226-E825-7A42-AA98-2073026BF519}" sibTransId="{24BF1DE6-AE5D-4E47-BA64-80FD13369B3D}"/>
    <dgm:cxn modelId="{7D445694-A0FE-4E43-9DC1-F422CCAFA294}" type="presOf" srcId="{247C55CE-12CF-434C-ABE3-4647C58B97E7}" destId="{CBB85227-E83E-C049-A1E6-ACA56CD53E04}" srcOrd="1" destOrd="0" presId="urn:microsoft.com/office/officeart/2005/8/layout/orgChart1"/>
    <dgm:cxn modelId="{246E7698-BBCC-7E4D-AF37-5A6BF515629B}" type="presOf" srcId="{53DDF038-22D8-354C-9847-FFD745018742}" destId="{056CBDCA-B146-4249-BF97-8D139089DAAF}" srcOrd="1" destOrd="0" presId="urn:microsoft.com/office/officeart/2005/8/layout/orgChart1"/>
    <dgm:cxn modelId="{B38B3E9B-A8AD-A34E-A509-7DC712EE51F4}" srcId="{A7D163BC-6DF1-FC4E-A948-BD5AEBF93EC4}" destId="{AB39D308-75B5-0D4D-A0D1-60A2652755B2}" srcOrd="0" destOrd="0" parTransId="{7BF8D81F-F9E8-8D45-85DC-88FD99D8DE45}" sibTransId="{54EC8ED4-45A0-6645-BAFC-FE59E851870B}"/>
    <dgm:cxn modelId="{DC1C5CA5-7D16-BC44-9C5F-5DC80F981C87}" type="presOf" srcId="{A7D163BC-6DF1-FC4E-A948-BD5AEBF93EC4}" destId="{C37852F8-0B45-6241-9147-ED81D9278CAB}" srcOrd="0" destOrd="0" presId="urn:microsoft.com/office/officeart/2005/8/layout/orgChart1"/>
    <dgm:cxn modelId="{DC25D5A7-90A9-D743-8DB2-88F4737D0FA6}" srcId="{AB39D308-75B5-0D4D-A0D1-60A2652755B2}" destId="{A522E257-A7F3-9041-A77D-148308110235}" srcOrd="0" destOrd="0" parTransId="{66ED373E-F121-FF42-A783-A9C458FB6883}" sibTransId="{2BD4299F-1FD4-2944-A105-61E12DC2BE9C}"/>
    <dgm:cxn modelId="{D4A442CA-E109-A448-876F-470923A12E5C}" type="presOf" srcId="{AB39D308-75B5-0D4D-A0D1-60A2652755B2}" destId="{8D5C4996-7BC3-F845-B19B-C94D5BA66697}" srcOrd="0" destOrd="0" presId="urn:microsoft.com/office/officeart/2005/8/layout/orgChart1"/>
    <dgm:cxn modelId="{8E4D09CD-3847-A042-A123-D0C5E8F83C1D}" type="presOf" srcId="{4913AF69-32AB-0941-8B5D-02273A85C0D3}" destId="{8396DB99-6B9D-134A-A4B6-0518497EAB63}" srcOrd="0" destOrd="0" presId="urn:microsoft.com/office/officeart/2005/8/layout/orgChart1"/>
    <dgm:cxn modelId="{785DE5D5-2017-9B43-A647-17C851A927C2}" srcId="{AB39D308-75B5-0D4D-A0D1-60A2652755B2}" destId="{53DDF038-22D8-354C-9847-FFD745018742}" srcOrd="1" destOrd="0" parTransId="{BF93500C-3E5A-7446-A9DC-A4410B0F315B}" sibTransId="{B5E92E92-3351-7143-8153-E9C6F43378D4}"/>
    <dgm:cxn modelId="{49286ADF-76A9-0648-831D-70BD8B5D159D}" type="presOf" srcId="{3137E65B-1D45-4F4A-A9FA-8F7B22320BEA}" destId="{3DE8AA02-6243-404B-9D40-18A8EF9F1A98}" srcOrd="0" destOrd="0" presId="urn:microsoft.com/office/officeart/2005/8/layout/orgChart1"/>
    <dgm:cxn modelId="{ACFED627-9BA1-D147-9F1D-D7FFF6112E4E}" type="presParOf" srcId="{C37852F8-0B45-6241-9147-ED81D9278CAB}" destId="{EC99D9F8-77C5-3647-8C07-4F540161EF51}" srcOrd="0" destOrd="0" presId="urn:microsoft.com/office/officeart/2005/8/layout/orgChart1"/>
    <dgm:cxn modelId="{82F0E509-AB6F-3E4B-8D62-FCFE8F78B148}" type="presParOf" srcId="{EC99D9F8-77C5-3647-8C07-4F540161EF51}" destId="{A6DE1A94-453E-DF42-AFD2-E6770A90111C}" srcOrd="0" destOrd="0" presId="urn:microsoft.com/office/officeart/2005/8/layout/orgChart1"/>
    <dgm:cxn modelId="{7B82D381-85BE-AB4D-9446-BF0F6A25FD09}" type="presParOf" srcId="{A6DE1A94-453E-DF42-AFD2-E6770A90111C}" destId="{8D5C4996-7BC3-F845-B19B-C94D5BA66697}" srcOrd="0" destOrd="0" presId="urn:microsoft.com/office/officeart/2005/8/layout/orgChart1"/>
    <dgm:cxn modelId="{679A8458-03B3-B746-92C2-AF3EB4C39005}" type="presParOf" srcId="{A6DE1A94-453E-DF42-AFD2-E6770A90111C}" destId="{B9F6A621-2140-354E-9761-E894D63E7400}" srcOrd="1" destOrd="0" presId="urn:microsoft.com/office/officeart/2005/8/layout/orgChart1"/>
    <dgm:cxn modelId="{8B333B54-124D-424C-9761-D13D176B7307}" type="presParOf" srcId="{EC99D9F8-77C5-3647-8C07-4F540161EF51}" destId="{1DAD8BCB-D97E-DD41-9B2A-3A6F4D476A1A}" srcOrd="1" destOrd="0" presId="urn:microsoft.com/office/officeart/2005/8/layout/orgChart1"/>
    <dgm:cxn modelId="{6F674F91-63F3-9F46-BB89-128E8A894A0B}" type="presParOf" srcId="{1DAD8BCB-D97E-DD41-9B2A-3A6F4D476A1A}" destId="{C4AC17E5-0DBD-AF41-A4E3-9E630BB0093C}" srcOrd="0" destOrd="0" presId="urn:microsoft.com/office/officeart/2005/8/layout/orgChart1"/>
    <dgm:cxn modelId="{8B3C38F5-BB89-2E47-A9B5-CA01D5776998}" type="presParOf" srcId="{1DAD8BCB-D97E-DD41-9B2A-3A6F4D476A1A}" destId="{F4E390BE-C188-744C-8F48-17665F6B22CD}" srcOrd="1" destOrd="0" presId="urn:microsoft.com/office/officeart/2005/8/layout/orgChart1"/>
    <dgm:cxn modelId="{D5B2034D-9256-C843-8AD3-4FC4C6EDCFB9}" type="presParOf" srcId="{F4E390BE-C188-744C-8F48-17665F6B22CD}" destId="{46042AF1-1F0A-114F-8601-5EEC931C458E}" srcOrd="0" destOrd="0" presId="urn:microsoft.com/office/officeart/2005/8/layout/orgChart1"/>
    <dgm:cxn modelId="{F20F1D91-EE31-E941-83AC-76803DF6EFE8}" type="presParOf" srcId="{46042AF1-1F0A-114F-8601-5EEC931C458E}" destId="{60F89CF6-9FB7-F04D-AEDE-32285E392512}" srcOrd="0" destOrd="0" presId="urn:microsoft.com/office/officeart/2005/8/layout/orgChart1"/>
    <dgm:cxn modelId="{60D6175D-F3B8-0A4C-80CD-065CC6FFB2B9}" type="presParOf" srcId="{46042AF1-1F0A-114F-8601-5EEC931C458E}" destId="{C2944F03-C1FB-5A49-B60F-75E9AF48B39B}" srcOrd="1" destOrd="0" presId="urn:microsoft.com/office/officeart/2005/8/layout/orgChart1"/>
    <dgm:cxn modelId="{13067F16-C6BD-3649-A582-D1745841F645}" type="presParOf" srcId="{F4E390BE-C188-744C-8F48-17665F6B22CD}" destId="{69B0BDEF-A696-B249-925D-DDC68FB52AB1}" srcOrd="1" destOrd="0" presId="urn:microsoft.com/office/officeart/2005/8/layout/orgChart1"/>
    <dgm:cxn modelId="{C9556387-5C1F-1B46-9870-906B4DD5F3F9}" type="presParOf" srcId="{F4E390BE-C188-744C-8F48-17665F6B22CD}" destId="{C68EDE6F-14DC-0344-9AF6-9220875B3127}" srcOrd="2" destOrd="0" presId="urn:microsoft.com/office/officeart/2005/8/layout/orgChart1"/>
    <dgm:cxn modelId="{27B52591-0176-F442-9D6E-EE5E6025C9E7}" type="presParOf" srcId="{1DAD8BCB-D97E-DD41-9B2A-3A6F4D476A1A}" destId="{41B2FF05-327F-CE4E-A1A6-20236835632C}" srcOrd="2" destOrd="0" presId="urn:microsoft.com/office/officeart/2005/8/layout/orgChart1"/>
    <dgm:cxn modelId="{4585BC44-7CF0-A740-B98B-15ADF93C5263}" type="presParOf" srcId="{1DAD8BCB-D97E-DD41-9B2A-3A6F4D476A1A}" destId="{898832B8-E3B7-F34E-8352-97C53CE621B6}" srcOrd="3" destOrd="0" presId="urn:microsoft.com/office/officeart/2005/8/layout/orgChart1"/>
    <dgm:cxn modelId="{E3036E36-C604-EB40-A83D-9AAF7A7BEB82}" type="presParOf" srcId="{898832B8-E3B7-F34E-8352-97C53CE621B6}" destId="{ABD8AF72-D8C4-E045-8276-0C9E082CC6E8}" srcOrd="0" destOrd="0" presId="urn:microsoft.com/office/officeart/2005/8/layout/orgChart1"/>
    <dgm:cxn modelId="{C49C1540-A7D8-B44A-8C04-9069A64203BC}" type="presParOf" srcId="{ABD8AF72-D8C4-E045-8276-0C9E082CC6E8}" destId="{438252F0-5F59-3A44-B7BE-65C19607CF0A}" srcOrd="0" destOrd="0" presId="urn:microsoft.com/office/officeart/2005/8/layout/orgChart1"/>
    <dgm:cxn modelId="{C643CEF4-04CC-B741-9D99-F8F9E5E1B5EE}" type="presParOf" srcId="{ABD8AF72-D8C4-E045-8276-0C9E082CC6E8}" destId="{056CBDCA-B146-4249-BF97-8D139089DAAF}" srcOrd="1" destOrd="0" presId="urn:microsoft.com/office/officeart/2005/8/layout/orgChart1"/>
    <dgm:cxn modelId="{0C4DA638-2603-5842-AF2C-E853ECA57A87}" type="presParOf" srcId="{898832B8-E3B7-F34E-8352-97C53CE621B6}" destId="{77ABBEF1-479D-C948-9B52-EAFFC1AFE69E}" srcOrd="1" destOrd="0" presId="urn:microsoft.com/office/officeart/2005/8/layout/orgChart1"/>
    <dgm:cxn modelId="{EB173E65-969E-7C4B-A860-40787EBE7950}" type="presParOf" srcId="{898832B8-E3B7-F34E-8352-97C53CE621B6}" destId="{F973EE2F-CE92-1E46-B993-AD8ED29B9B8C}" srcOrd="2" destOrd="0" presId="urn:microsoft.com/office/officeart/2005/8/layout/orgChart1"/>
    <dgm:cxn modelId="{96A0058E-E07C-5F44-9259-B5186C3B01B0}" type="presParOf" srcId="{1DAD8BCB-D97E-DD41-9B2A-3A6F4D476A1A}" destId="{DB94A449-3175-AC48-A0FE-B39563E791D5}" srcOrd="4" destOrd="0" presId="urn:microsoft.com/office/officeart/2005/8/layout/orgChart1"/>
    <dgm:cxn modelId="{86D98220-16CE-3942-812C-8F7E80783246}" type="presParOf" srcId="{1DAD8BCB-D97E-DD41-9B2A-3A6F4D476A1A}" destId="{C87B2324-D698-4C47-9E3E-E2E4089CFD36}" srcOrd="5" destOrd="0" presId="urn:microsoft.com/office/officeart/2005/8/layout/orgChart1"/>
    <dgm:cxn modelId="{2DE2A464-1260-CE46-AE31-64EB12207FF6}" type="presParOf" srcId="{C87B2324-D698-4C47-9E3E-E2E4089CFD36}" destId="{8492B2F9-43FD-2D4F-8AF0-EF5141C0F459}" srcOrd="0" destOrd="0" presId="urn:microsoft.com/office/officeart/2005/8/layout/orgChart1"/>
    <dgm:cxn modelId="{5A1EACEF-5592-3D44-A1E7-998333733902}" type="presParOf" srcId="{8492B2F9-43FD-2D4F-8AF0-EF5141C0F459}" destId="{166C1B94-028F-6349-8FF7-D5BDAF737CD6}" srcOrd="0" destOrd="0" presId="urn:microsoft.com/office/officeart/2005/8/layout/orgChart1"/>
    <dgm:cxn modelId="{07B5AAB7-1D64-994F-B112-39998EA798D9}" type="presParOf" srcId="{8492B2F9-43FD-2D4F-8AF0-EF5141C0F459}" destId="{CBB85227-E83E-C049-A1E6-ACA56CD53E04}" srcOrd="1" destOrd="0" presId="urn:microsoft.com/office/officeart/2005/8/layout/orgChart1"/>
    <dgm:cxn modelId="{5D6390F5-084B-CE40-A831-247CC97C1BA8}" type="presParOf" srcId="{C87B2324-D698-4C47-9E3E-E2E4089CFD36}" destId="{BE9026BD-B691-F344-846C-4816D267F815}" srcOrd="1" destOrd="0" presId="urn:microsoft.com/office/officeart/2005/8/layout/orgChart1"/>
    <dgm:cxn modelId="{B97DB246-C08D-2940-94D9-DEE371DD65DB}" type="presParOf" srcId="{C87B2324-D698-4C47-9E3E-E2E4089CFD36}" destId="{413A225E-5A8F-834F-BBB1-E4E371D5277C}" srcOrd="2" destOrd="0" presId="urn:microsoft.com/office/officeart/2005/8/layout/orgChart1"/>
    <dgm:cxn modelId="{A286E251-FB6B-F346-B8BF-7DBD9AF8CC70}" type="presParOf" srcId="{1DAD8BCB-D97E-DD41-9B2A-3A6F4D476A1A}" destId="{3DE8AA02-6243-404B-9D40-18A8EF9F1A98}" srcOrd="6" destOrd="0" presId="urn:microsoft.com/office/officeart/2005/8/layout/orgChart1"/>
    <dgm:cxn modelId="{63E593C9-6CD0-8D40-BFD5-3C066C938260}" type="presParOf" srcId="{1DAD8BCB-D97E-DD41-9B2A-3A6F4D476A1A}" destId="{9F7F9FD5-84EA-0749-9A95-79E9B9A85E88}" srcOrd="7" destOrd="0" presId="urn:microsoft.com/office/officeart/2005/8/layout/orgChart1"/>
    <dgm:cxn modelId="{F224A81C-C444-3648-90FC-BFD64F08EC39}" type="presParOf" srcId="{9F7F9FD5-84EA-0749-9A95-79E9B9A85E88}" destId="{29E05FCC-22EE-BC4C-8A47-8C09C39D602F}" srcOrd="0" destOrd="0" presId="urn:microsoft.com/office/officeart/2005/8/layout/orgChart1"/>
    <dgm:cxn modelId="{51489042-3875-3149-BC50-AEDC0069E701}" type="presParOf" srcId="{29E05FCC-22EE-BC4C-8A47-8C09C39D602F}" destId="{8396DB99-6B9D-134A-A4B6-0518497EAB63}" srcOrd="0" destOrd="0" presId="urn:microsoft.com/office/officeart/2005/8/layout/orgChart1"/>
    <dgm:cxn modelId="{2321FED9-3A30-1A40-86BA-E80770A45DBD}" type="presParOf" srcId="{29E05FCC-22EE-BC4C-8A47-8C09C39D602F}" destId="{C9A9EB70-4E27-1948-8870-EFE06581749A}" srcOrd="1" destOrd="0" presId="urn:microsoft.com/office/officeart/2005/8/layout/orgChart1"/>
    <dgm:cxn modelId="{36D07552-4366-8F4A-BA5F-B9CD5D18411C}" type="presParOf" srcId="{9F7F9FD5-84EA-0749-9A95-79E9B9A85E88}" destId="{BEB6AE17-474A-634C-9537-0D6E06D96D38}" srcOrd="1" destOrd="0" presId="urn:microsoft.com/office/officeart/2005/8/layout/orgChart1"/>
    <dgm:cxn modelId="{F6843A32-FF44-1C4F-8BB9-1880E8A33B53}" type="presParOf" srcId="{9F7F9FD5-84EA-0749-9A95-79E9B9A85E88}" destId="{B414017A-3D37-884F-8729-0248689AF12F}" srcOrd="2" destOrd="0" presId="urn:microsoft.com/office/officeart/2005/8/layout/orgChart1"/>
    <dgm:cxn modelId="{2C50FED2-DFE9-A842-AA1B-4A5726527989}" type="presParOf" srcId="{EC99D9F8-77C5-3647-8C07-4F540161EF51}" destId="{F06C7DA2-6ABC-D247-A289-3C988C4B87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074E9-CC9E-42A8-BA8A-C1D46F9B5B06}" type="doc">
      <dgm:prSet loTypeId="urn:microsoft.com/office/officeart/2005/8/layout/process1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1BB0EF-8064-4A29-878E-F4CC8E3B5726}">
      <dgm:prSet custT="1"/>
      <dgm:spPr/>
      <dgm:t>
        <a:bodyPr/>
        <a:lstStyle/>
        <a:p>
          <a:r>
            <a:rPr lang="es-CL" sz="1700" b="0" dirty="0">
              <a:latin typeface="Calibri" panose="020F0502020204030204" pitchFamily="34" charset="0"/>
              <a:cs typeface="Calibri" panose="020F0502020204030204" pitchFamily="34" charset="0"/>
            </a:rPr>
            <a:t>1.1 Los Estados Partes en esta Convención se comprometen a </a:t>
          </a:r>
          <a:r>
            <a:rPr lang="es-CL" sz="1700" b="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respetar</a:t>
          </a:r>
          <a:r>
            <a:rPr lang="es-CL" sz="1700" b="0" dirty="0">
              <a:latin typeface="Calibri" panose="020F0502020204030204" pitchFamily="34" charset="0"/>
              <a:cs typeface="Calibri" panose="020F0502020204030204" pitchFamily="34" charset="0"/>
            </a:rPr>
            <a:t> los derechos y libertades reconocidos en ella y a </a:t>
          </a:r>
          <a:r>
            <a:rPr lang="es-CL" sz="1700" b="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garantizar</a:t>
          </a:r>
          <a:r>
            <a:rPr lang="es-CL" sz="1700" b="0" dirty="0">
              <a:latin typeface="Calibri" panose="020F0502020204030204" pitchFamily="34" charset="0"/>
              <a:cs typeface="Calibri" panose="020F0502020204030204" pitchFamily="34" charset="0"/>
            </a:rPr>
            <a:t> su libre y pleno ejercicio a toda persona que esté sujeta a su jurisdicción, sin </a:t>
          </a:r>
          <a:r>
            <a:rPr lang="es-CL" sz="1700" b="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discriminación</a:t>
          </a:r>
          <a:r>
            <a:rPr lang="es-CL" sz="1700" b="0" dirty="0">
              <a:latin typeface="Calibri" panose="020F0502020204030204" pitchFamily="34" charset="0"/>
              <a:cs typeface="Calibri" panose="020F0502020204030204" pitchFamily="34" charset="0"/>
            </a:rPr>
            <a:t> alguna por motivos de raza, color, sexo, idioma, religión, opiniones políticas o de cualquier otra índole, origen nacional o social, posición económica, nacimiento o cualquier otra condición social.</a:t>
          </a:r>
          <a:endParaRPr lang="en-US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DB6835-E548-477E-B734-2823C10E512D}" type="parTrans" cxnId="{E176CB7E-789C-4E2E-A6F2-AFAE8BCD1B8C}">
      <dgm:prSet/>
      <dgm:spPr/>
      <dgm:t>
        <a:bodyPr/>
        <a:lstStyle/>
        <a:p>
          <a:endParaRPr lang="en-US"/>
        </a:p>
      </dgm:t>
    </dgm:pt>
    <dgm:pt modelId="{85056A15-340D-45B4-83FF-455D575F08A8}" type="sibTrans" cxnId="{E176CB7E-789C-4E2E-A6F2-AFAE8BCD1B8C}">
      <dgm:prSet/>
      <dgm:spPr/>
      <dgm:t>
        <a:bodyPr/>
        <a:lstStyle/>
        <a:p>
          <a:endParaRPr lang="en-US"/>
        </a:p>
      </dgm:t>
    </dgm:pt>
    <dgm:pt modelId="{86B72787-F973-4CDB-AADF-82E7E5448926}">
      <dgm:prSet custT="1"/>
      <dgm:spPr/>
      <dgm:t>
        <a:bodyPr/>
        <a:lstStyle/>
        <a:p>
          <a:r>
            <a:rPr lang="es-CL" sz="1800" dirty="0">
              <a:latin typeface="Calibri" panose="020F0502020204030204" pitchFamily="34" charset="0"/>
              <a:cs typeface="Calibri" panose="020F0502020204030204" pitchFamily="34" charset="0"/>
            </a:rPr>
            <a:t>2. Si el ejercicio de los derechos y libertades mencionados en el artículo 1 no estuviere ya garantizado por disposiciones legislativas o de </a:t>
          </a:r>
          <a:r>
            <a:rPr lang="es-CL" sz="18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otro</a:t>
          </a:r>
          <a:r>
            <a:rPr lang="es-CL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CL" sz="18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carácter</a:t>
          </a:r>
          <a:r>
            <a:rPr lang="es-CL" sz="1800" dirty="0">
              <a:latin typeface="Calibri" panose="020F0502020204030204" pitchFamily="34" charset="0"/>
              <a:cs typeface="Calibri" panose="020F0502020204030204" pitchFamily="34" charset="0"/>
            </a:rPr>
            <a:t>, los Estados Partes se comprometen a adoptar, con arreglo a sus procedimientos constitucionales y a las disposiciones de esta Convención, las medidas legislativas o de otro carácter que fueren necesarias para hacer efectivos tales derechos y libertades.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2CAAD-0AFC-4220-90C9-B4FC6DC08167}" type="parTrans" cxnId="{9CD43409-FA90-479A-B3B1-153984E5D3B9}">
      <dgm:prSet/>
      <dgm:spPr/>
      <dgm:t>
        <a:bodyPr/>
        <a:lstStyle/>
        <a:p>
          <a:endParaRPr lang="en-US"/>
        </a:p>
      </dgm:t>
    </dgm:pt>
    <dgm:pt modelId="{9A943361-A9AE-4A1F-854B-2BFFD716F60F}" type="sibTrans" cxnId="{9CD43409-FA90-479A-B3B1-153984E5D3B9}">
      <dgm:prSet/>
      <dgm:spPr/>
      <dgm:t>
        <a:bodyPr/>
        <a:lstStyle/>
        <a:p>
          <a:endParaRPr lang="en-US"/>
        </a:p>
      </dgm:t>
    </dgm:pt>
    <dgm:pt modelId="{59C45CA2-D527-8F4D-A8D6-EBB45C648292}" type="pres">
      <dgm:prSet presAssocID="{751074E9-CC9E-42A8-BA8A-C1D46F9B5B06}" presName="Name0" presStyleCnt="0">
        <dgm:presLayoutVars>
          <dgm:dir/>
          <dgm:resizeHandles val="exact"/>
        </dgm:presLayoutVars>
      </dgm:prSet>
      <dgm:spPr/>
    </dgm:pt>
    <dgm:pt modelId="{A1496BA0-151A-1746-B582-9900EDD9F2ED}" type="pres">
      <dgm:prSet presAssocID="{AF1BB0EF-8064-4A29-878E-F4CC8E3B5726}" presName="node" presStyleLbl="node1" presStyleIdx="0" presStyleCnt="2" custScaleX="118343" custScaleY="113786">
        <dgm:presLayoutVars>
          <dgm:bulletEnabled val="1"/>
        </dgm:presLayoutVars>
      </dgm:prSet>
      <dgm:spPr/>
    </dgm:pt>
    <dgm:pt modelId="{5D444511-2F72-0B46-B316-9783EEBAACF9}" type="pres">
      <dgm:prSet presAssocID="{85056A15-340D-45B4-83FF-455D575F08A8}" presName="sibTrans" presStyleLbl="sibTrans2D1" presStyleIdx="0" presStyleCnt="1"/>
      <dgm:spPr/>
    </dgm:pt>
    <dgm:pt modelId="{534F7566-41C4-A846-8C70-8230E8243482}" type="pres">
      <dgm:prSet presAssocID="{85056A15-340D-45B4-83FF-455D575F08A8}" presName="connectorText" presStyleLbl="sibTrans2D1" presStyleIdx="0" presStyleCnt="1"/>
      <dgm:spPr/>
    </dgm:pt>
    <dgm:pt modelId="{4E2CB4D0-9E8B-B948-8343-5FA1FFCD21C2}" type="pres">
      <dgm:prSet presAssocID="{86B72787-F973-4CDB-AADF-82E7E5448926}" presName="node" presStyleLbl="node1" presStyleIdx="1" presStyleCnt="2" custScaleX="118152" custScaleY="113786">
        <dgm:presLayoutVars>
          <dgm:bulletEnabled val="1"/>
        </dgm:presLayoutVars>
      </dgm:prSet>
      <dgm:spPr/>
    </dgm:pt>
  </dgm:ptLst>
  <dgm:cxnLst>
    <dgm:cxn modelId="{9CD43409-FA90-479A-B3B1-153984E5D3B9}" srcId="{751074E9-CC9E-42A8-BA8A-C1D46F9B5B06}" destId="{86B72787-F973-4CDB-AADF-82E7E5448926}" srcOrd="1" destOrd="0" parTransId="{B492CAAD-0AFC-4220-90C9-B4FC6DC08167}" sibTransId="{9A943361-A9AE-4A1F-854B-2BFFD716F60F}"/>
    <dgm:cxn modelId="{F933B60A-8493-6B43-AB5F-7A66F932FF99}" type="presOf" srcId="{85056A15-340D-45B4-83FF-455D575F08A8}" destId="{534F7566-41C4-A846-8C70-8230E8243482}" srcOrd="1" destOrd="0" presId="urn:microsoft.com/office/officeart/2005/8/layout/process1"/>
    <dgm:cxn modelId="{A010612F-0013-8A4C-8B2A-98E91BA2575E}" type="presOf" srcId="{751074E9-CC9E-42A8-BA8A-C1D46F9B5B06}" destId="{59C45CA2-D527-8F4D-A8D6-EBB45C648292}" srcOrd="0" destOrd="0" presId="urn:microsoft.com/office/officeart/2005/8/layout/process1"/>
    <dgm:cxn modelId="{436F9C41-43E4-6C47-8268-D2D14B78297C}" type="presOf" srcId="{AF1BB0EF-8064-4A29-878E-F4CC8E3B5726}" destId="{A1496BA0-151A-1746-B582-9900EDD9F2ED}" srcOrd="0" destOrd="0" presId="urn:microsoft.com/office/officeart/2005/8/layout/process1"/>
    <dgm:cxn modelId="{E3748E5B-1AF5-E84E-8AE4-ADBBF7C91919}" type="presOf" srcId="{85056A15-340D-45B4-83FF-455D575F08A8}" destId="{5D444511-2F72-0B46-B316-9783EEBAACF9}" srcOrd="0" destOrd="0" presId="urn:microsoft.com/office/officeart/2005/8/layout/process1"/>
    <dgm:cxn modelId="{D315DE70-894A-0844-9753-B434E3B5B803}" type="presOf" srcId="{86B72787-F973-4CDB-AADF-82E7E5448926}" destId="{4E2CB4D0-9E8B-B948-8343-5FA1FFCD21C2}" srcOrd="0" destOrd="0" presId="urn:microsoft.com/office/officeart/2005/8/layout/process1"/>
    <dgm:cxn modelId="{E176CB7E-789C-4E2E-A6F2-AFAE8BCD1B8C}" srcId="{751074E9-CC9E-42A8-BA8A-C1D46F9B5B06}" destId="{AF1BB0EF-8064-4A29-878E-F4CC8E3B5726}" srcOrd="0" destOrd="0" parTransId="{56DB6835-E548-477E-B734-2823C10E512D}" sibTransId="{85056A15-340D-45B4-83FF-455D575F08A8}"/>
    <dgm:cxn modelId="{2B9E2F8C-6DE7-1F4B-9E1D-68C4340E1E32}" type="presParOf" srcId="{59C45CA2-D527-8F4D-A8D6-EBB45C648292}" destId="{A1496BA0-151A-1746-B582-9900EDD9F2ED}" srcOrd="0" destOrd="0" presId="urn:microsoft.com/office/officeart/2005/8/layout/process1"/>
    <dgm:cxn modelId="{E7A0D784-7DDD-C045-BA05-A21AA86181AF}" type="presParOf" srcId="{59C45CA2-D527-8F4D-A8D6-EBB45C648292}" destId="{5D444511-2F72-0B46-B316-9783EEBAACF9}" srcOrd="1" destOrd="0" presId="urn:microsoft.com/office/officeart/2005/8/layout/process1"/>
    <dgm:cxn modelId="{86244DC6-4510-6342-8ACB-56EDA2382A72}" type="presParOf" srcId="{5D444511-2F72-0B46-B316-9783EEBAACF9}" destId="{534F7566-41C4-A846-8C70-8230E8243482}" srcOrd="0" destOrd="0" presId="urn:microsoft.com/office/officeart/2005/8/layout/process1"/>
    <dgm:cxn modelId="{57255F0E-745D-6748-BF89-353B371F44CF}" type="presParOf" srcId="{59C45CA2-D527-8F4D-A8D6-EBB45C648292}" destId="{4E2CB4D0-9E8B-B948-8343-5FA1FFCD21C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C5684-3713-4D90-A1C9-D5655C892C8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636203-A38D-4895-AEBE-77FA69521A83}">
      <dgm:prSet/>
      <dgm:spPr/>
      <dgm:t>
        <a:bodyPr/>
        <a:lstStyle/>
        <a:p>
          <a:r>
            <a:rPr lang="es-CL"/>
            <a:t>Legislativo</a:t>
          </a:r>
          <a:endParaRPr lang="en-US"/>
        </a:p>
      </dgm:t>
    </dgm:pt>
    <dgm:pt modelId="{37230CBB-52F6-4C0F-8133-75530420B10D}" type="parTrans" cxnId="{F4FAA791-C564-4557-A7D5-D794B131CD04}">
      <dgm:prSet/>
      <dgm:spPr/>
      <dgm:t>
        <a:bodyPr/>
        <a:lstStyle/>
        <a:p>
          <a:endParaRPr lang="en-US"/>
        </a:p>
      </dgm:t>
    </dgm:pt>
    <dgm:pt modelId="{466F17DD-051C-4446-8761-29EB68EE4496}" type="sibTrans" cxnId="{F4FAA791-C564-4557-A7D5-D794B131CD04}">
      <dgm:prSet/>
      <dgm:spPr/>
      <dgm:t>
        <a:bodyPr/>
        <a:lstStyle/>
        <a:p>
          <a:endParaRPr lang="en-US"/>
        </a:p>
      </dgm:t>
    </dgm:pt>
    <dgm:pt modelId="{71C48111-9E33-47AB-A27C-791752EFED63}">
      <dgm:prSet/>
      <dgm:spPr/>
      <dgm:t>
        <a:bodyPr/>
        <a:lstStyle/>
        <a:p>
          <a:r>
            <a:rPr lang="es-CL"/>
            <a:t>Adecuar legislación</a:t>
          </a:r>
          <a:endParaRPr lang="en-US"/>
        </a:p>
      </dgm:t>
    </dgm:pt>
    <dgm:pt modelId="{713C508A-8F50-44BC-94D1-721B12B9E6F4}" type="parTrans" cxnId="{49BD0DE8-E446-467D-8C1D-25C4ED985695}">
      <dgm:prSet/>
      <dgm:spPr/>
      <dgm:t>
        <a:bodyPr/>
        <a:lstStyle/>
        <a:p>
          <a:endParaRPr lang="en-US"/>
        </a:p>
      </dgm:t>
    </dgm:pt>
    <dgm:pt modelId="{2BBE1424-B4F1-4B94-820A-0BF0B4F288CC}" type="sibTrans" cxnId="{49BD0DE8-E446-467D-8C1D-25C4ED985695}">
      <dgm:prSet/>
      <dgm:spPr/>
      <dgm:t>
        <a:bodyPr/>
        <a:lstStyle/>
        <a:p>
          <a:endParaRPr lang="en-US"/>
        </a:p>
      </dgm:t>
    </dgm:pt>
    <dgm:pt modelId="{586E4753-504F-44C5-8EB4-B61EB8245B7C}">
      <dgm:prSet/>
      <dgm:spPr/>
      <dgm:t>
        <a:bodyPr/>
        <a:lstStyle/>
        <a:p>
          <a:r>
            <a:rPr lang="es-CL"/>
            <a:t>Ejecutivo</a:t>
          </a:r>
          <a:endParaRPr lang="en-US"/>
        </a:p>
      </dgm:t>
    </dgm:pt>
    <dgm:pt modelId="{10DD6A22-E57A-4CCA-B3A9-C20BABCC8361}" type="parTrans" cxnId="{A3C233DB-F75B-42B3-8775-6F68133A76EF}">
      <dgm:prSet/>
      <dgm:spPr/>
      <dgm:t>
        <a:bodyPr/>
        <a:lstStyle/>
        <a:p>
          <a:endParaRPr lang="en-US"/>
        </a:p>
      </dgm:t>
    </dgm:pt>
    <dgm:pt modelId="{A1D94A4D-CFCC-46B3-88F4-FF853EDDC4AE}" type="sibTrans" cxnId="{A3C233DB-F75B-42B3-8775-6F68133A76EF}">
      <dgm:prSet/>
      <dgm:spPr/>
      <dgm:t>
        <a:bodyPr/>
        <a:lstStyle/>
        <a:p>
          <a:endParaRPr lang="en-US"/>
        </a:p>
      </dgm:t>
    </dgm:pt>
    <dgm:pt modelId="{3C18D77F-231C-4C55-B82A-D8FEE0637284}">
      <dgm:prSet/>
      <dgm:spPr/>
      <dgm:t>
        <a:bodyPr/>
        <a:lstStyle/>
        <a:p>
          <a:r>
            <a:rPr lang="es-CL"/>
            <a:t>Implementar en todas sus funciones</a:t>
          </a:r>
          <a:endParaRPr lang="en-US"/>
        </a:p>
      </dgm:t>
    </dgm:pt>
    <dgm:pt modelId="{9E6AC7EA-1F39-46E1-8BFA-B2CACF0A9C00}" type="parTrans" cxnId="{8AB67F48-8763-4612-B2A7-C46C21EF99BC}">
      <dgm:prSet/>
      <dgm:spPr/>
      <dgm:t>
        <a:bodyPr/>
        <a:lstStyle/>
        <a:p>
          <a:endParaRPr lang="en-US"/>
        </a:p>
      </dgm:t>
    </dgm:pt>
    <dgm:pt modelId="{026251F1-8BBD-4FC2-9B91-5A8C537B41AE}" type="sibTrans" cxnId="{8AB67F48-8763-4612-B2A7-C46C21EF99BC}">
      <dgm:prSet/>
      <dgm:spPr/>
      <dgm:t>
        <a:bodyPr/>
        <a:lstStyle/>
        <a:p>
          <a:endParaRPr lang="en-US"/>
        </a:p>
      </dgm:t>
    </dgm:pt>
    <dgm:pt modelId="{C81E5057-BBA7-46F1-9E4E-4B7B7D90F54D}">
      <dgm:prSet/>
      <dgm:spPr/>
      <dgm:t>
        <a:bodyPr/>
        <a:lstStyle/>
        <a:p>
          <a:r>
            <a:rPr lang="es-CL"/>
            <a:t>Judicial</a:t>
          </a:r>
          <a:endParaRPr lang="en-US"/>
        </a:p>
      </dgm:t>
    </dgm:pt>
    <dgm:pt modelId="{747EF559-84E2-436A-86A7-92C8D8D4C681}" type="parTrans" cxnId="{4F1B2AB8-E564-4E71-9F62-96032C041F86}">
      <dgm:prSet/>
      <dgm:spPr/>
      <dgm:t>
        <a:bodyPr/>
        <a:lstStyle/>
        <a:p>
          <a:endParaRPr lang="en-US"/>
        </a:p>
      </dgm:t>
    </dgm:pt>
    <dgm:pt modelId="{AAAAAB62-156E-46E4-A4BE-294AF9BEA146}" type="sibTrans" cxnId="{4F1B2AB8-E564-4E71-9F62-96032C041F86}">
      <dgm:prSet/>
      <dgm:spPr/>
      <dgm:t>
        <a:bodyPr/>
        <a:lstStyle/>
        <a:p>
          <a:endParaRPr lang="en-US"/>
        </a:p>
      </dgm:t>
    </dgm:pt>
    <dgm:pt modelId="{E8EA0F64-A643-4FFC-8981-0F98A1E9755E}">
      <dgm:prSet/>
      <dgm:spPr/>
      <dgm:t>
        <a:bodyPr/>
        <a:lstStyle/>
        <a:p>
          <a:r>
            <a:rPr lang="es-CL"/>
            <a:t>Incorporación en la labor jurisdiccional </a:t>
          </a:r>
          <a:endParaRPr lang="en-US"/>
        </a:p>
      </dgm:t>
    </dgm:pt>
    <dgm:pt modelId="{D5924595-6DCA-4300-80F3-E5CBC387E9FD}" type="parTrans" cxnId="{47E03A23-DABA-4CAB-9830-55D938B96009}">
      <dgm:prSet/>
      <dgm:spPr/>
      <dgm:t>
        <a:bodyPr/>
        <a:lstStyle/>
        <a:p>
          <a:endParaRPr lang="en-US"/>
        </a:p>
      </dgm:t>
    </dgm:pt>
    <dgm:pt modelId="{D4FCD0AC-BCDC-4B4E-94F4-120B655CDD9F}" type="sibTrans" cxnId="{47E03A23-DABA-4CAB-9830-55D938B96009}">
      <dgm:prSet/>
      <dgm:spPr/>
      <dgm:t>
        <a:bodyPr/>
        <a:lstStyle/>
        <a:p>
          <a:endParaRPr lang="en-US"/>
        </a:p>
      </dgm:t>
    </dgm:pt>
    <dgm:pt modelId="{7FE710F9-B355-0041-B453-FF6031182BEA}" type="pres">
      <dgm:prSet presAssocID="{CF7C5684-3713-4D90-A1C9-D5655C892C89}" presName="Name0" presStyleCnt="0">
        <dgm:presLayoutVars>
          <dgm:dir/>
          <dgm:animLvl val="lvl"/>
          <dgm:resizeHandles val="exact"/>
        </dgm:presLayoutVars>
      </dgm:prSet>
      <dgm:spPr/>
    </dgm:pt>
    <dgm:pt modelId="{D72F8936-6165-704F-940B-32E3662D2171}" type="pres">
      <dgm:prSet presAssocID="{80636203-A38D-4895-AEBE-77FA69521A83}" presName="linNode" presStyleCnt="0"/>
      <dgm:spPr/>
    </dgm:pt>
    <dgm:pt modelId="{4647E27E-C474-6B43-A635-0611BB0F08E3}" type="pres">
      <dgm:prSet presAssocID="{80636203-A38D-4895-AEBE-77FA69521A83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5905949-7FEB-9543-8C76-6C7A9A65FF83}" type="pres">
      <dgm:prSet presAssocID="{80636203-A38D-4895-AEBE-77FA69521A83}" presName="descendantText" presStyleLbl="alignAccFollowNode1" presStyleIdx="0" presStyleCnt="3">
        <dgm:presLayoutVars>
          <dgm:bulletEnabled/>
        </dgm:presLayoutVars>
      </dgm:prSet>
      <dgm:spPr/>
    </dgm:pt>
    <dgm:pt modelId="{10B9607A-CA6F-C941-9B3E-B0326C027864}" type="pres">
      <dgm:prSet presAssocID="{466F17DD-051C-4446-8761-29EB68EE4496}" presName="sp" presStyleCnt="0"/>
      <dgm:spPr/>
    </dgm:pt>
    <dgm:pt modelId="{6CA3565A-9D74-AC4C-B773-FC7267372433}" type="pres">
      <dgm:prSet presAssocID="{586E4753-504F-44C5-8EB4-B61EB8245B7C}" presName="linNode" presStyleCnt="0"/>
      <dgm:spPr/>
    </dgm:pt>
    <dgm:pt modelId="{76152130-A369-984F-A402-136CD343DCEA}" type="pres">
      <dgm:prSet presAssocID="{586E4753-504F-44C5-8EB4-B61EB8245B7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C21EE21-0181-0548-996D-B704936A8BDA}" type="pres">
      <dgm:prSet presAssocID="{586E4753-504F-44C5-8EB4-B61EB8245B7C}" presName="descendantText" presStyleLbl="alignAccFollowNode1" presStyleIdx="1" presStyleCnt="3">
        <dgm:presLayoutVars>
          <dgm:bulletEnabled/>
        </dgm:presLayoutVars>
      </dgm:prSet>
      <dgm:spPr/>
    </dgm:pt>
    <dgm:pt modelId="{284CD622-F2CE-D346-8C6F-7CAE4BF8F370}" type="pres">
      <dgm:prSet presAssocID="{A1D94A4D-CFCC-46B3-88F4-FF853EDDC4AE}" presName="sp" presStyleCnt="0"/>
      <dgm:spPr/>
    </dgm:pt>
    <dgm:pt modelId="{8E222790-0E40-3043-87E5-71C5D940098A}" type="pres">
      <dgm:prSet presAssocID="{C81E5057-BBA7-46F1-9E4E-4B7B7D90F54D}" presName="linNode" presStyleCnt="0"/>
      <dgm:spPr/>
    </dgm:pt>
    <dgm:pt modelId="{60AFC190-1717-5642-A512-7689AEBDD4E2}" type="pres">
      <dgm:prSet presAssocID="{C81E5057-BBA7-46F1-9E4E-4B7B7D90F54D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7EB5EA8-FDAF-D245-8826-32AE3C811C1A}" type="pres">
      <dgm:prSet presAssocID="{C81E5057-BBA7-46F1-9E4E-4B7B7D90F54D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8282EB17-B0F4-B64F-8974-F54FA55C9CEF}" type="presOf" srcId="{CF7C5684-3713-4D90-A1C9-D5655C892C89}" destId="{7FE710F9-B355-0041-B453-FF6031182BEA}" srcOrd="0" destOrd="0" presId="urn:microsoft.com/office/officeart/2016/7/layout/VerticalSolidActionList"/>
    <dgm:cxn modelId="{47E03A23-DABA-4CAB-9830-55D938B96009}" srcId="{C81E5057-BBA7-46F1-9E4E-4B7B7D90F54D}" destId="{E8EA0F64-A643-4FFC-8981-0F98A1E9755E}" srcOrd="0" destOrd="0" parTransId="{D5924595-6DCA-4300-80F3-E5CBC387E9FD}" sibTransId="{D4FCD0AC-BCDC-4B4E-94F4-120B655CDD9F}"/>
    <dgm:cxn modelId="{8AB67F48-8763-4612-B2A7-C46C21EF99BC}" srcId="{586E4753-504F-44C5-8EB4-B61EB8245B7C}" destId="{3C18D77F-231C-4C55-B82A-D8FEE0637284}" srcOrd="0" destOrd="0" parTransId="{9E6AC7EA-1F39-46E1-8BFA-B2CACF0A9C00}" sibTransId="{026251F1-8BBD-4FC2-9B91-5A8C537B41AE}"/>
    <dgm:cxn modelId="{2CBA917D-77C8-AA44-95A0-BB5B86A1F030}" type="presOf" srcId="{E8EA0F64-A643-4FFC-8981-0F98A1E9755E}" destId="{07EB5EA8-FDAF-D245-8826-32AE3C811C1A}" srcOrd="0" destOrd="0" presId="urn:microsoft.com/office/officeart/2016/7/layout/VerticalSolidActionList"/>
    <dgm:cxn modelId="{B143757F-23CB-7A4B-8B9A-D6323DCDABAF}" type="presOf" srcId="{71C48111-9E33-47AB-A27C-791752EFED63}" destId="{45905949-7FEB-9543-8C76-6C7A9A65FF83}" srcOrd="0" destOrd="0" presId="urn:microsoft.com/office/officeart/2016/7/layout/VerticalSolidActionList"/>
    <dgm:cxn modelId="{58DA828F-A5DA-4041-BA41-D1CD37BCCF2B}" type="presOf" srcId="{3C18D77F-231C-4C55-B82A-D8FEE0637284}" destId="{FC21EE21-0181-0548-996D-B704936A8BDA}" srcOrd="0" destOrd="0" presId="urn:microsoft.com/office/officeart/2016/7/layout/VerticalSolidActionList"/>
    <dgm:cxn modelId="{F4FAA791-C564-4557-A7D5-D794B131CD04}" srcId="{CF7C5684-3713-4D90-A1C9-D5655C892C89}" destId="{80636203-A38D-4895-AEBE-77FA69521A83}" srcOrd="0" destOrd="0" parTransId="{37230CBB-52F6-4C0F-8133-75530420B10D}" sibTransId="{466F17DD-051C-4446-8761-29EB68EE4496}"/>
    <dgm:cxn modelId="{214C7C97-87F9-0E41-9BE5-841709BF5604}" type="presOf" srcId="{C81E5057-BBA7-46F1-9E4E-4B7B7D90F54D}" destId="{60AFC190-1717-5642-A512-7689AEBDD4E2}" srcOrd="0" destOrd="0" presId="urn:microsoft.com/office/officeart/2016/7/layout/VerticalSolidActionList"/>
    <dgm:cxn modelId="{6C0F3E99-197E-BC40-8B61-1B40E4313920}" type="presOf" srcId="{586E4753-504F-44C5-8EB4-B61EB8245B7C}" destId="{76152130-A369-984F-A402-136CD343DCEA}" srcOrd="0" destOrd="0" presId="urn:microsoft.com/office/officeart/2016/7/layout/VerticalSolidActionList"/>
    <dgm:cxn modelId="{4F1B2AB8-E564-4E71-9F62-96032C041F86}" srcId="{CF7C5684-3713-4D90-A1C9-D5655C892C89}" destId="{C81E5057-BBA7-46F1-9E4E-4B7B7D90F54D}" srcOrd="2" destOrd="0" parTransId="{747EF559-84E2-436A-86A7-92C8D8D4C681}" sibTransId="{AAAAAB62-156E-46E4-A4BE-294AF9BEA146}"/>
    <dgm:cxn modelId="{A3C233DB-F75B-42B3-8775-6F68133A76EF}" srcId="{CF7C5684-3713-4D90-A1C9-D5655C892C89}" destId="{586E4753-504F-44C5-8EB4-B61EB8245B7C}" srcOrd="1" destOrd="0" parTransId="{10DD6A22-E57A-4CCA-B3A9-C20BABCC8361}" sibTransId="{A1D94A4D-CFCC-46B3-88F4-FF853EDDC4AE}"/>
    <dgm:cxn modelId="{E0088AE2-5488-7749-B79D-B3F1BF8332CC}" type="presOf" srcId="{80636203-A38D-4895-AEBE-77FA69521A83}" destId="{4647E27E-C474-6B43-A635-0611BB0F08E3}" srcOrd="0" destOrd="0" presId="urn:microsoft.com/office/officeart/2016/7/layout/VerticalSolidActionList"/>
    <dgm:cxn modelId="{49BD0DE8-E446-467D-8C1D-25C4ED985695}" srcId="{80636203-A38D-4895-AEBE-77FA69521A83}" destId="{71C48111-9E33-47AB-A27C-791752EFED63}" srcOrd="0" destOrd="0" parTransId="{713C508A-8F50-44BC-94D1-721B12B9E6F4}" sibTransId="{2BBE1424-B4F1-4B94-820A-0BF0B4F288CC}"/>
    <dgm:cxn modelId="{A3713575-1065-A34C-A4DC-8F3B925D5082}" type="presParOf" srcId="{7FE710F9-B355-0041-B453-FF6031182BEA}" destId="{D72F8936-6165-704F-940B-32E3662D2171}" srcOrd="0" destOrd="0" presId="urn:microsoft.com/office/officeart/2016/7/layout/VerticalSolidActionList"/>
    <dgm:cxn modelId="{4D1BB620-272D-4540-9AB9-25754B212A01}" type="presParOf" srcId="{D72F8936-6165-704F-940B-32E3662D2171}" destId="{4647E27E-C474-6B43-A635-0611BB0F08E3}" srcOrd="0" destOrd="0" presId="urn:microsoft.com/office/officeart/2016/7/layout/VerticalSolidActionList"/>
    <dgm:cxn modelId="{01D941B0-E48F-B943-9C21-B37FA135CFE9}" type="presParOf" srcId="{D72F8936-6165-704F-940B-32E3662D2171}" destId="{45905949-7FEB-9543-8C76-6C7A9A65FF83}" srcOrd="1" destOrd="0" presId="urn:microsoft.com/office/officeart/2016/7/layout/VerticalSolidActionList"/>
    <dgm:cxn modelId="{255272AC-78F5-0A41-B2A3-1EFC2EBE7FE9}" type="presParOf" srcId="{7FE710F9-B355-0041-B453-FF6031182BEA}" destId="{10B9607A-CA6F-C941-9B3E-B0326C027864}" srcOrd="1" destOrd="0" presId="urn:microsoft.com/office/officeart/2016/7/layout/VerticalSolidActionList"/>
    <dgm:cxn modelId="{A67AA3FF-86E6-5B46-97C1-037A1D90AD33}" type="presParOf" srcId="{7FE710F9-B355-0041-B453-FF6031182BEA}" destId="{6CA3565A-9D74-AC4C-B773-FC7267372433}" srcOrd="2" destOrd="0" presId="urn:microsoft.com/office/officeart/2016/7/layout/VerticalSolidActionList"/>
    <dgm:cxn modelId="{DB80B727-D372-D949-B974-5FB65EDB5AD3}" type="presParOf" srcId="{6CA3565A-9D74-AC4C-B773-FC7267372433}" destId="{76152130-A369-984F-A402-136CD343DCEA}" srcOrd="0" destOrd="0" presId="urn:microsoft.com/office/officeart/2016/7/layout/VerticalSolidActionList"/>
    <dgm:cxn modelId="{3143A24E-2315-5B41-83EA-95F764F34D3D}" type="presParOf" srcId="{6CA3565A-9D74-AC4C-B773-FC7267372433}" destId="{FC21EE21-0181-0548-996D-B704936A8BDA}" srcOrd="1" destOrd="0" presId="urn:microsoft.com/office/officeart/2016/7/layout/VerticalSolidActionList"/>
    <dgm:cxn modelId="{D6A28B86-3659-0144-9C02-658AE67EEB2D}" type="presParOf" srcId="{7FE710F9-B355-0041-B453-FF6031182BEA}" destId="{284CD622-F2CE-D346-8C6F-7CAE4BF8F370}" srcOrd="3" destOrd="0" presId="urn:microsoft.com/office/officeart/2016/7/layout/VerticalSolidActionList"/>
    <dgm:cxn modelId="{29127EE6-D504-5343-B98E-0F07FDB66D0B}" type="presParOf" srcId="{7FE710F9-B355-0041-B453-FF6031182BEA}" destId="{8E222790-0E40-3043-87E5-71C5D940098A}" srcOrd="4" destOrd="0" presId="urn:microsoft.com/office/officeart/2016/7/layout/VerticalSolidActionList"/>
    <dgm:cxn modelId="{6B0954B6-7EEB-8144-8099-56B20D98E0E1}" type="presParOf" srcId="{8E222790-0E40-3043-87E5-71C5D940098A}" destId="{60AFC190-1717-5642-A512-7689AEBDD4E2}" srcOrd="0" destOrd="0" presId="urn:microsoft.com/office/officeart/2016/7/layout/VerticalSolidActionList"/>
    <dgm:cxn modelId="{318AD724-E0F2-9B42-80C0-669609424210}" type="presParOf" srcId="{8E222790-0E40-3043-87E5-71C5D940098A}" destId="{07EB5EA8-FDAF-D245-8826-32AE3C811C1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B13411-5656-484F-B067-6A449A0C656C}" type="doc">
      <dgm:prSet loTypeId="urn:microsoft.com/office/officeart/2005/8/layout/hProcess3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2FDD5DC2-5670-EC40-BF70-2376D4FE36B7}">
      <dgm:prSet custT="1"/>
      <dgm:spPr/>
      <dgm:t>
        <a:bodyPr/>
        <a:lstStyle/>
        <a:p>
          <a:pPr rtl="0"/>
          <a:r>
            <a:rPr lang="es-CL" sz="2800" baseline="0" dirty="0">
              <a:ln/>
              <a:solidFill>
                <a:schemeClr val="tx1"/>
              </a:solidFill>
              <a:latin typeface="Helvetica" pitchFamily="2" charset="0"/>
            </a:rPr>
            <a:t>Realidad</a:t>
          </a:r>
          <a:endParaRPr lang="es-CL" sz="1200" dirty="0">
            <a:ln/>
            <a:solidFill>
              <a:schemeClr val="tx1"/>
            </a:solidFill>
            <a:latin typeface="Helvetica" pitchFamily="2" charset="0"/>
          </a:endParaRPr>
        </a:p>
      </dgm:t>
    </dgm:pt>
    <dgm:pt modelId="{C22091F5-3AE6-DB40-A3F9-42E943DBC8C0}" type="parTrans" cxnId="{F0248733-CA0F-FA4A-92DD-5A63454A63B6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81778544-B463-364B-8C2C-9FE73841588A}" type="sibTrans" cxnId="{F0248733-CA0F-FA4A-92DD-5A63454A63B6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2D613D29-CA05-B34D-8CE1-B476AB4FBBD1}">
      <dgm:prSet custT="1"/>
      <dgm:spPr/>
      <dgm:t>
        <a:bodyPr/>
        <a:lstStyle/>
        <a:p>
          <a:pPr rtl="0"/>
          <a:r>
            <a:rPr lang="es-ES_tradnl" sz="2000" baseline="0" dirty="0">
              <a:ln/>
              <a:solidFill>
                <a:srgbClr val="0070C0"/>
              </a:solidFill>
              <a:latin typeface="Helvetica" pitchFamily="2" charset="0"/>
            </a:rPr>
            <a:t>Marco normativo ampliado</a:t>
          </a:r>
          <a:endParaRPr lang="es-ES_tradnl" sz="2000" dirty="0">
            <a:ln/>
            <a:solidFill>
              <a:srgbClr val="0070C0"/>
            </a:solidFill>
            <a:latin typeface="Helvetica" pitchFamily="2" charset="0"/>
          </a:endParaRPr>
        </a:p>
      </dgm:t>
    </dgm:pt>
    <dgm:pt modelId="{52B47664-469A-9C4B-A553-B1FC24F15EFD}" type="parTrans" cxnId="{36215FBE-A841-2147-AC3F-6CE6BC5397A4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FADF9BBF-180C-BD43-B4E7-FC1CDF91E731}" type="sibTrans" cxnId="{36215FBE-A841-2147-AC3F-6CE6BC5397A4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66ED51BA-A384-B643-94E9-A5CD24B736CA}">
      <dgm:prSet custT="1"/>
      <dgm:spPr/>
      <dgm:t>
        <a:bodyPr/>
        <a:lstStyle/>
        <a:p>
          <a:pPr rtl="0"/>
          <a:r>
            <a:rPr lang="es-CL" sz="1400" baseline="0" dirty="0">
              <a:ln/>
              <a:solidFill>
                <a:srgbClr val="7030A0"/>
              </a:solidFill>
              <a:latin typeface="Helvetica" pitchFamily="2" charset="0"/>
            </a:rPr>
            <a:t>Responder a problemáticas de grupos en situación de discriminación ¿indígenas? ¿migrantes? ¿privados de libertad?</a:t>
          </a:r>
          <a:endParaRPr lang="es-CL" sz="1400" dirty="0">
            <a:ln/>
            <a:solidFill>
              <a:srgbClr val="7030A0"/>
            </a:solidFill>
            <a:latin typeface="Helvetica" pitchFamily="2" charset="0"/>
          </a:endParaRPr>
        </a:p>
      </dgm:t>
    </dgm:pt>
    <dgm:pt modelId="{24AD93EF-D017-D54E-B39D-C25A3F474AA2}" type="parTrans" cxnId="{358682BF-5B85-444F-8F6E-39BAE08B4411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916F39FC-EBDA-884E-97DF-A473573C62EF}" type="sibTrans" cxnId="{358682BF-5B85-444F-8F6E-39BAE08B4411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1100EC02-CA4A-3143-A8A1-331551438E8A}">
      <dgm:prSet custT="1"/>
      <dgm:spPr/>
      <dgm:t>
        <a:bodyPr/>
        <a:lstStyle/>
        <a:p>
          <a:pPr rtl="0"/>
          <a:r>
            <a:rPr lang="es-CL" sz="2800" baseline="0" dirty="0">
              <a:ln/>
              <a:solidFill>
                <a:schemeClr val="accent6">
                  <a:lumMod val="50000"/>
                </a:schemeClr>
              </a:solidFill>
              <a:latin typeface="Helvetica" pitchFamily="2" charset="0"/>
            </a:rPr>
            <a:t>Rol DIDH</a:t>
          </a:r>
          <a:endParaRPr lang="es-CL" sz="1800" dirty="0">
            <a:ln/>
            <a:solidFill>
              <a:schemeClr val="accent6">
                <a:lumMod val="50000"/>
              </a:schemeClr>
            </a:solidFill>
            <a:latin typeface="Helvetica" pitchFamily="2" charset="0"/>
          </a:endParaRPr>
        </a:p>
      </dgm:t>
    </dgm:pt>
    <dgm:pt modelId="{1E1C51FB-34F0-4242-9F79-6DD6A5356130}" type="parTrans" cxnId="{143A4D5B-9266-DF4E-9BCB-284CD02C70C9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06610BA0-1911-444F-AB65-73021FF3A729}" type="sibTrans" cxnId="{143A4D5B-9266-DF4E-9BCB-284CD02C70C9}">
      <dgm:prSet/>
      <dgm:spPr/>
      <dgm:t>
        <a:bodyPr/>
        <a:lstStyle/>
        <a:p>
          <a:endParaRPr lang="es-ES_tradnl">
            <a:ln>
              <a:noFill/>
            </a:ln>
            <a:solidFill>
              <a:srgbClr val="0070C0"/>
            </a:solidFill>
          </a:endParaRPr>
        </a:p>
      </dgm:t>
    </dgm:pt>
    <dgm:pt modelId="{4023C9BD-0336-F044-9A7D-F516A184EEF1}" type="pres">
      <dgm:prSet presAssocID="{26B13411-5656-484F-B067-6A449A0C656C}" presName="Name0" presStyleCnt="0">
        <dgm:presLayoutVars>
          <dgm:dir/>
          <dgm:animLvl val="lvl"/>
          <dgm:resizeHandles val="exact"/>
        </dgm:presLayoutVars>
      </dgm:prSet>
      <dgm:spPr/>
    </dgm:pt>
    <dgm:pt modelId="{A5F7EFBC-8370-5C41-963C-D646E5A77977}" type="pres">
      <dgm:prSet presAssocID="{26B13411-5656-484F-B067-6A449A0C656C}" presName="dummy" presStyleCnt="0"/>
      <dgm:spPr/>
    </dgm:pt>
    <dgm:pt modelId="{800482FF-2D78-A04D-822E-181F5A4A9201}" type="pres">
      <dgm:prSet presAssocID="{26B13411-5656-484F-B067-6A449A0C656C}" presName="linH" presStyleCnt="0"/>
      <dgm:spPr/>
    </dgm:pt>
    <dgm:pt modelId="{0764069D-663A-0E42-BFCF-4484BF11D907}" type="pres">
      <dgm:prSet presAssocID="{26B13411-5656-484F-B067-6A449A0C656C}" presName="padding1" presStyleCnt="0"/>
      <dgm:spPr/>
    </dgm:pt>
    <dgm:pt modelId="{7045F8EB-9561-9E4C-8E2C-9E7A401F80AA}" type="pres">
      <dgm:prSet presAssocID="{2FDD5DC2-5670-EC40-BF70-2376D4FE36B7}" presName="linV" presStyleCnt="0"/>
      <dgm:spPr/>
    </dgm:pt>
    <dgm:pt modelId="{2CE7BAF7-7F72-2847-A8AE-DB7778EEEDD4}" type="pres">
      <dgm:prSet presAssocID="{2FDD5DC2-5670-EC40-BF70-2376D4FE36B7}" presName="spVertical1" presStyleCnt="0"/>
      <dgm:spPr/>
    </dgm:pt>
    <dgm:pt modelId="{1C97ED46-6328-1A42-95A4-C4C5D989AED2}" type="pres">
      <dgm:prSet presAssocID="{2FDD5DC2-5670-EC40-BF70-2376D4FE36B7}" presName="parTx" presStyleLbl="revTx" presStyleIdx="0" presStyleCnt="4" custLinFactNeighborX="-18447" custLinFactNeighborY="1240">
        <dgm:presLayoutVars>
          <dgm:chMax val="0"/>
          <dgm:chPref val="0"/>
          <dgm:bulletEnabled val="1"/>
        </dgm:presLayoutVars>
      </dgm:prSet>
      <dgm:spPr/>
    </dgm:pt>
    <dgm:pt modelId="{42D271F9-0519-C54B-8624-8591C5A2F820}" type="pres">
      <dgm:prSet presAssocID="{2FDD5DC2-5670-EC40-BF70-2376D4FE36B7}" presName="spVertical2" presStyleCnt="0"/>
      <dgm:spPr/>
    </dgm:pt>
    <dgm:pt modelId="{D34DF466-CF1B-6E43-BF45-2B66205C377A}" type="pres">
      <dgm:prSet presAssocID="{2FDD5DC2-5670-EC40-BF70-2376D4FE36B7}" presName="spVertical3" presStyleCnt="0"/>
      <dgm:spPr/>
    </dgm:pt>
    <dgm:pt modelId="{4DF2CB5E-7EF5-694C-9247-5E5CA89B8DEA}" type="pres">
      <dgm:prSet presAssocID="{81778544-B463-364B-8C2C-9FE73841588A}" presName="space" presStyleCnt="0"/>
      <dgm:spPr/>
    </dgm:pt>
    <dgm:pt modelId="{43A55C7D-4BA0-DD4E-827F-6CFCE614BA6A}" type="pres">
      <dgm:prSet presAssocID="{2D613D29-CA05-B34D-8CE1-B476AB4FBBD1}" presName="linV" presStyleCnt="0"/>
      <dgm:spPr/>
    </dgm:pt>
    <dgm:pt modelId="{244E9A3C-CDE3-3148-8906-4153CC4E0F53}" type="pres">
      <dgm:prSet presAssocID="{2D613D29-CA05-B34D-8CE1-B476AB4FBBD1}" presName="spVertical1" presStyleCnt="0"/>
      <dgm:spPr/>
    </dgm:pt>
    <dgm:pt modelId="{0D8B150F-C7BD-0D4A-BFB2-CFE2CCF690CA}" type="pres">
      <dgm:prSet presAssocID="{2D613D29-CA05-B34D-8CE1-B476AB4FBBD1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94F1399-723E-F94F-915B-0E0B53E51E4D}" type="pres">
      <dgm:prSet presAssocID="{2D613D29-CA05-B34D-8CE1-B476AB4FBBD1}" presName="spVertical2" presStyleCnt="0"/>
      <dgm:spPr/>
    </dgm:pt>
    <dgm:pt modelId="{768DB96E-5642-374A-BFD1-909135BBC9FB}" type="pres">
      <dgm:prSet presAssocID="{2D613D29-CA05-B34D-8CE1-B476AB4FBBD1}" presName="spVertical3" presStyleCnt="0"/>
      <dgm:spPr/>
    </dgm:pt>
    <dgm:pt modelId="{64EF7D39-653D-554B-A150-023CBABF14AF}" type="pres">
      <dgm:prSet presAssocID="{FADF9BBF-180C-BD43-B4E7-FC1CDF91E731}" presName="space" presStyleCnt="0"/>
      <dgm:spPr/>
    </dgm:pt>
    <dgm:pt modelId="{5414055B-CD35-CF44-89DB-60F6373B734B}" type="pres">
      <dgm:prSet presAssocID="{66ED51BA-A384-B643-94E9-A5CD24B736CA}" presName="linV" presStyleCnt="0"/>
      <dgm:spPr/>
    </dgm:pt>
    <dgm:pt modelId="{FB00AF61-DE24-D54E-A91A-B6A292B336A6}" type="pres">
      <dgm:prSet presAssocID="{66ED51BA-A384-B643-94E9-A5CD24B736CA}" presName="spVertical1" presStyleCnt="0"/>
      <dgm:spPr/>
    </dgm:pt>
    <dgm:pt modelId="{41A25DF4-D719-8340-9D06-CA3F721D5F3C}" type="pres">
      <dgm:prSet presAssocID="{66ED51BA-A384-B643-94E9-A5CD24B736CA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58995E5-F1D6-9C45-8CD4-BF318EFC2A10}" type="pres">
      <dgm:prSet presAssocID="{66ED51BA-A384-B643-94E9-A5CD24B736CA}" presName="spVertical2" presStyleCnt="0"/>
      <dgm:spPr/>
    </dgm:pt>
    <dgm:pt modelId="{0E713A4B-5B56-AB49-B824-2217BE6412E1}" type="pres">
      <dgm:prSet presAssocID="{66ED51BA-A384-B643-94E9-A5CD24B736CA}" presName="spVertical3" presStyleCnt="0"/>
      <dgm:spPr/>
    </dgm:pt>
    <dgm:pt modelId="{A8C59A7D-60AC-D643-815D-2CB532FA7B4C}" type="pres">
      <dgm:prSet presAssocID="{916F39FC-EBDA-884E-97DF-A473573C62EF}" presName="space" presStyleCnt="0"/>
      <dgm:spPr/>
    </dgm:pt>
    <dgm:pt modelId="{246EEA66-C582-2242-8075-1F8F664B9026}" type="pres">
      <dgm:prSet presAssocID="{1100EC02-CA4A-3143-A8A1-331551438E8A}" presName="linV" presStyleCnt="0"/>
      <dgm:spPr/>
    </dgm:pt>
    <dgm:pt modelId="{3EEDDA49-DEAF-944E-854F-A64EE8A30B32}" type="pres">
      <dgm:prSet presAssocID="{1100EC02-CA4A-3143-A8A1-331551438E8A}" presName="spVertical1" presStyleCnt="0"/>
      <dgm:spPr/>
    </dgm:pt>
    <dgm:pt modelId="{CA8E7C6A-7657-0845-8A5D-C297BD8C12CB}" type="pres">
      <dgm:prSet presAssocID="{1100EC02-CA4A-3143-A8A1-331551438E8A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B013337-F7A2-0B46-BEBD-B3BCDE888F4C}" type="pres">
      <dgm:prSet presAssocID="{1100EC02-CA4A-3143-A8A1-331551438E8A}" presName="spVertical2" presStyleCnt="0"/>
      <dgm:spPr/>
    </dgm:pt>
    <dgm:pt modelId="{27615F03-E600-D247-BB47-70795B5296C7}" type="pres">
      <dgm:prSet presAssocID="{1100EC02-CA4A-3143-A8A1-331551438E8A}" presName="spVertical3" presStyleCnt="0"/>
      <dgm:spPr/>
    </dgm:pt>
    <dgm:pt modelId="{BE4FF84A-C5B6-B94C-8EE1-EDDB2FB39E50}" type="pres">
      <dgm:prSet presAssocID="{26B13411-5656-484F-B067-6A449A0C656C}" presName="padding2" presStyleCnt="0"/>
      <dgm:spPr/>
    </dgm:pt>
    <dgm:pt modelId="{6E13D5A1-BFF5-B448-AD07-31289DA23747}" type="pres">
      <dgm:prSet presAssocID="{26B13411-5656-484F-B067-6A449A0C656C}" presName="negArrow" presStyleCnt="0"/>
      <dgm:spPr/>
    </dgm:pt>
    <dgm:pt modelId="{1D0DB2BA-6025-5244-8AAE-820122EFFFD4}" type="pres">
      <dgm:prSet presAssocID="{26B13411-5656-484F-B067-6A449A0C656C}" presName="backgroundArrow" presStyleLbl="node1" presStyleIdx="0" presStyleCnt="1"/>
      <dgm:spPr/>
    </dgm:pt>
  </dgm:ptLst>
  <dgm:cxnLst>
    <dgm:cxn modelId="{12DBE30A-85D6-4846-A0A2-86358709304A}" type="presOf" srcId="{26B13411-5656-484F-B067-6A449A0C656C}" destId="{4023C9BD-0336-F044-9A7D-F516A184EEF1}" srcOrd="0" destOrd="0" presId="urn:microsoft.com/office/officeart/2005/8/layout/hProcess3"/>
    <dgm:cxn modelId="{F0248733-CA0F-FA4A-92DD-5A63454A63B6}" srcId="{26B13411-5656-484F-B067-6A449A0C656C}" destId="{2FDD5DC2-5670-EC40-BF70-2376D4FE36B7}" srcOrd="0" destOrd="0" parTransId="{C22091F5-3AE6-DB40-A3F9-42E943DBC8C0}" sibTransId="{81778544-B463-364B-8C2C-9FE73841588A}"/>
    <dgm:cxn modelId="{019E7F45-2C83-CC4A-9F0F-E15836C5510C}" type="presOf" srcId="{66ED51BA-A384-B643-94E9-A5CD24B736CA}" destId="{41A25DF4-D719-8340-9D06-CA3F721D5F3C}" srcOrd="0" destOrd="0" presId="urn:microsoft.com/office/officeart/2005/8/layout/hProcess3"/>
    <dgm:cxn modelId="{E0FD7D4C-06AF-6041-BAC9-F1786FBF9128}" type="presOf" srcId="{2FDD5DC2-5670-EC40-BF70-2376D4FE36B7}" destId="{1C97ED46-6328-1A42-95A4-C4C5D989AED2}" srcOrd="0" destOrd="0" presId="urn:microsoft.com/office/officeart/2005/8/layout/hProcess3"/>
    <dgm:cxn modelId="{143A4D5B-9266-DF4E-9BCB-284CD02C70C9}" srcId="{26B13411-5656-484F-B067-6A449A0C656C}" destId="{1100EC02-CA4A-3143-A8A1-331551438E8A}" srcOrd="3" destOrd="0" parTransId="{1E1C51FB-34F0-4242-9F79-6DD6A5356130}" sibTransId="{06610BA0-1911-444F-AB65-73021FF3A729}"/>
    <dgm:cxn modelId="{69308C7C-2DEE-6442-A90B-28B04BE0A812}" type="presOf" srcId="{2D613D29-CA05-B34D-8CE1-B476AB4FBBD1}" destId="{0D8B150F-C7BD-0D4A-BFB2-CFE2CCF690CA}" srcOrd="0" destOrd="0" presId="urn:microsoft.com/office/officeart/2005/8/layout/hProcess3"/>
    <dgm:cxn modelId="{0A3CD3A2-8CBC-3C4A-A2C5-CDC6A1E8259C}" type="presOf" srcId="{1100EC02-CA4A-3143-A8A1-331551438E8A}" destId="{CA8E7C6A-7657-0845-8A5D-C297BD8C12CB}" srcOrd="0" destOrd="0" presId="urn:microsoft.com/office/officeart/2005/8/layout/hProcess3"/>
    <dgm:cxn modelId="{36215FBE-A841-2147-AC3F-6CE6BC5397A4}" srcId="{26B13411-5656-484F-B067-6A449A0C656C}" destId="{2D613D29-CA05-B34D-8CE1-B476AB4FBBD1}" srcOrd="1" destOrd="0" parTransId="{52B47664-469A-9C4B-A553-B1FC24F15EFD}" sibTransId="{FADF9BBF-180C-BD43-B4E7-FC1CDF91E731}"/>
    <dgm:cxn modelId="{358682BF-5B85-444F-8F6E-39BAE08B4411}" srcId="{26B13411-5656-484F-B067-6A449A0C656C}" destId="{66ED51BA-A384-B643-94E9-A5CD24B736CA}" srcOrd="2" destOrd="0" parTransId="{24AD93EF-D017-D54E-B39D-C25A3F474AA2}" sibTransId="{916F39FC-EBDA-884E-97DF-A473573C62EF}"/>
    <dgm:cxn modelId="{1AE425A3-2D13-5A44-BA57-AA46A2B20F47}" type="presParOf" srcId="{4023C9BD-0336-F044-9A7D-F516A184EEF1}" destId="{A5F7EFBC-8370-5C41-963C-D646E5A77977}" srcOrd="0" destOrd="0" presId="urn:microsoft.com/office/officeart/2005/8/layout/hProcess3"/>
    <dgm:cxn modelId="{6D140267-2FFC-094B-90CE-6599AA61AE91}" type="presParOf" srcId="{4023C9BD-0336-F044-9A7D-F516A184EEF1}" destId="{800482FF-2D78-A04D-822E-181F5A4A9201}" srcOrd="1" destOrd="0" presId="urn:microsoft.com/office/officeart/2005/8/layout/hProcess3"/>
    <dgm:cxn modelId="{7B790760-B8A7-E844-A5DE-C81780C85BD2}" type="presParOf" srcId="{800482FF-2D78-A04D-822E-181F5A4A9201}" destId="{0764069D-663A-0E42-BFCF-4484BF11D907}" srcOrd="0" destOrd="0" presId="urn:microsoft.com/office/officeart/2005/8/layout/hProcess3"/>
    <dgm:cxn modelId="{DB20F2DA-BA04-AD45-8EC1-A91661BD1148}" type="presParOf" srcId="{800482FF-2D78-A04D-822E-181F5A4A9201}" destId="{7045F8EB-9561-9E4C-8E2C-9E7A401F80AA}" srcOrd="1" destOrd="0" presId="urn:microsoft.com/office/officeart/2005/8/layout/hProcess3"/>
    <dgm:cxn modelId="{D05D6E93-B067-D842-A9EC-EC48C6AB5DD6}" type="presParOf" srcId="{7045F8EB-9561-9E4C-8E2C-9E7A401F80AA}" destId="{2CE7BAF7-7F72-2847-A8AE-DB7778EEEDD4}" srcOrd="0" destOrd="0" presId="urn:microsoft.com/office/officeart/2005/8/layout/hProcess3"/>
    <dgm:cxn modelId="{0700011A-ADF9-E847-BDE0-62C177605770}" type="presParOf" srcId="{7045F8EB-9561-9E4C-8E2C-9E7A401F80AA}" destId="{1C97ED46-6328-1A42-95A4-C4C5D989AED2}" srcOrd="1" destOrd="0" presId="urn:microsoft.com/office/officeart/2005/8/layout/hProcess3"/>
    <dgm:cxn modelId="{F38DE202-6DF6-9D45-B0EA-F8A5AE8C65C9}" type="presParOf" srcId="{7045F8EB-9561-9E4C-8E2C-9E7A401F80AA}" destId="{42D271F9-0519-C54B-8624-8591C5A2F820}" srcOrd="2" destOrd="0" presId="urn:microsoft.com/office/officeart/2005/8/layout/hProcess3"/>
    <dgm:cxn modelId="{95E6E064-2EBE-A043-A0C3-B69F3F16A157}" type="presParOf" srcId="{7045F8EB-9561-9E4C-8E2C-9E7A401F80AA}" destId="{D34DF466-CF1B-6E43-BF45-2B66205C377A}" srcOrd="3" destOrd="0" presId="urn:microsoft.com/office/officeart/2005/8/layout/hProcess3"/>
    <dgm:cxn modelId="{E47AE0F5-212F-D646-8F2E-E88EBB517243}" type="presParOf" srcId="{800482FF-2D78-A04D-822E-181F5A4A9201}" destId="{4DF2CB5E-7EF5-694C-9247-5E5CA89B8DEA}" srcOrd="2" destOrd="0" presId="urn:microsoft.com/office/officeart/2005/8/layout/hProcess3"/>
    <dgm:cxn modelId="{F72DCCD8-9759-9C44-B07C-0D9AF3EBE7B1}" type="presParOf" srcId="{800482FF-2D78-A04D-822E-181F5A4A9201}" destId="{43A55C7D-4BA0-DD4E-827F-6CFCE614BA6A}" srcOrd="3" destOrd="0" presId="urn:microsoft.com/office/officeart/2005/8/layout/hProcess3"/>
    <dgm:cxn modelId="{FDE852FD-2535-7D4A-9CD7-11C90A21D881}" type="presParOf" srcId="{43A55C7D-4BA0-DD4E-827F-6CFCE614BA6A}" destId="{244E9A3C-CDE3-3148-8906-4153CC4E0F53}" srcOrd="0" destOrd="0" presId="urn:microsoft.com/office/officeart/2005/8/layout/hProcess3"/>
    <dgm:cxn modelId="{CFB74B1E-2953-0743-B932-443162198792}" type="presParOf" srcId="{43A55C7D-4BA0-DD4E-827F-6CFCE614BA6A}" destId="{0D8B150F-C7BD-0D4A-BFB2-CFE2CCF690CA}" srcOrd="1" destOrd="0" presId="urn:microsoft.com/office/officeart/2005/8/layout/hProcess3"/>
    <dgm:cxn modelId="{E6233469-7914-7F42-A178-46D1562269D9}" type="presParOf" srcId="{43A55C7D-4BA0-DD4E-827F-6CFCE614BA6A}" destId="{094F1399-723E-F94F-915B-0E0B53E51E4D}" srcOrd="2" destOrd="0" presId="urn:microsoft.com/office/officeart/2005/8/layout/hProcess3"/>
    <dgm:cxn modelId="{97C16347-2AC0-B549-BB4B-B93B07CA57ED}" type="presParOf" srcId="{43A55C7D-4BA0-DD4E-827F-6CFCE614BA6A}" destId="{768DB96E-5642-374A-BFD1-909135BBC9FB}" srcOrd="3" destOrd="0" presId="urn:microsoft.com/office/officeart/2005/8/layout/hProcess3"/>
    <dgm:cxn modelId="{C1693352-E413-4E42-A73D-82EDB2052E99}" type="presParOf" srcId="{800482FF-2D78-A04D-822E-181F5A4A9201}" destId="{64EF7D39-653D-554B-A150-023CBABF14AF}" srcOrd="4" destOrd="0" presId="urn:microsoft.com/office/officeart/2005/8/layout/hProcess3"/>
    <dgm:cxn modelId="{9D7A1805-2A2F-3042-9D36-5E7F9A3BACB3}" type="presParOf" srcId="{800482FF-2D78-A04D-822E-181F5A4A9201}" destId="{5414055B-CD35-CF44-89DB-60F6373B734B}" srcOrd="5" destOrd="0" presId="urn:microsoft.com/office/officeart/2005/8/layout/hProcess3"/>
    <dgm:cxn modelId="{01317928-5465-5F4C-8751-6184F3424E40}" type="presParOf" srcId="{5414055B-CD35-CF44-89DB-60F6373B734B}" destId="{FB00AF61-DE24-D54E-A91A-B6A292B336A6}" srcOrd="0" destOrd="0" presId="urn:microsoft.com/office/officeart/2005/8/layout/hProcess3"/>
    <dgm:cxn modelId="{38F7A107-D5B6-8747-83D3-CFCFE80BB257}" type="presParOf" srcId="{5414055B-CD35-CF44-89DB-60F6373B734B}" destId="{41A25DF4-D719-8340-9D06-CA3F721D5F3C}" srcOrd="1" destOrd="0" presId="urn:microsoft.com/office/officeart/2005/8/layout/hProcess3"/>
    <dgm:cxn modelId="{441EE69A-D41A-EF44-926F-D715D5A17E67}" type="presParOf" srcId="{5414055B-CD35-CF44-89DB-60F6373B734B}" destId="{058995E5-F1D6-9C45-8CD4-BF318EFC2A10}" srcOrd="2" destOrd="0" presId="urn:microsoft.com/office/officeart/2005/8/layout/hProcess3"/>
    <dgm:cxn modelId="{F6CAA7EF-28DC-D24C-A26A-0BA2BF8F0C35}" type="presParOf" srcId="{5414055B-CD35-CF44-89DB-60F6373B734B}" destId="{0E713A4B-5B56-AB49-B824-2217BE6412E1}" srcOrd="3" destOrd="0" presId="urn:microsoft.com/office/officeart/2005/8/layout/hProcess3"/>
    <dgm:cxn modelId="{309E08F0-2CAF-0445-968F-BD23C951CEBC}" type="presParOf" srcId="{800482FF-2D78-A04D-822E-181F5A4A9201}" destId="{A8C59A7D-60AC-D643-815D-2CB532FA7B4C}" srcOrd="6" destOrd="0" presId="urn:microsoft.com/office/officeart/2005/8/layout/hProcess3"/>
    <dgm:cxn modelId="{904CCE52-43AF-7044-AEDD-A7CC1BE2AC0F}" type="presParOf" srcId="{800482FF-2D78-A04D-822E-181F5A4A9201}" destId="{246EEA66-C582-2242-8075-1F8F664B9026}" srcOrd="7" destOrd="0" presId="urn:microsoft.com/office/officeart/2005/8/layout/hProcess3"/>
    <dgm:cxn modelId="{C18B1680-9606-3E41-9146-A824109EC339}" type="presParOf" srcId="{246EEA66-C582-2242-8075-1F8F664B9026}" destId="{3EEDDA49-DEAF-944E-854F-A64EE8A30B32}" srcOrd="0" destOrd="0" presId="urn:microsoft.com/office/officeart/2005/8/layout/hProcess3"/>
    <dgm:cxn modelId="{F29F6C9B-5015-404D-AA03-344197568E69}" type="presParOf" srcId="{246EEA66-C582-2242-8075-1F8F664B9026}" destId="{CA8E7C6A-7657-0845-8A5D-C297BD8C12CB}" srcOrd="1" destOrd="0" presId="urn:microsoft.com/office/officeart/2005/8/layout/hProcess3"/>
    <dgm:cxn modelId="{703EC81F-9E33-D748-BAD6-AA9AB1DC8D9E}" type="presParOf" srcId="{246EEA66-C582-2242-8075-1F8F664B9026}" destId="{DB013337-F7A2-0B46-BEBD-B3BCDE888F4C}" srcOrd="2" destOrd="0" presId="urn:microsoft.com/office/officeart/2005/8/layout/hProcess3"/>
    <dgm:cxn modelId="{F075F799-3D64-5444-BC6D-C56E85A89CEC}" type="presParOf" srcId="{246EEA66-C582-2242-8075-1F8F664B9026}" destId="{27615F03-E600-D247-BB47-70795B5296C7}" srcOrd="3" destOrd="0" presId="urn:microsoft.com/office/officeart/2005/8/layout/hProcess3"/>
    <dgm:cxn modelId="{E8807941-D6D1-414C-8780-D8B4104B12DB}" type="presParOf" srcId="{800482FF-2D78-A04D-822E-181F5A4A9201}" destId="{BE4FF84A-C5B6-B94C-8EE1-EDDB2FB39E50}" srcOrd="8" destOrd="0" presId="urn:microsoft.com/office/officeart/2005/8/layout/hProcess3"/>
    <dgm:cxn modelId="{D9AF7642-0784-1D41-9B6F-D4C381E60BBD}" type="presParOf" srcId="{800482FF-2D78-A04D-822E-181F5A4A9201}" destId="{6E13D5A1-BFF5-B448-AD07-31289DA23747}" srcOrd="9" destOrd="0" presId="urn:microsoft.com/office/officeart/2005/8/layout/hProcess3"/>
    <dgm:cxn modelId="{E76BC88B-E53E-E74B-B59E-A10B43C62357}" type="presParOf" srcId="{800482FF-2D78-A04D-822E-181F5A4A9201}" destId="{1D0DB2BA-6025-5244-8AAE-820122EFFFD4}" srcOrd="10" destOrd="0" presId="urn:microsoft.com/office/officeart/2005/8/layout/hProcess3"/>
  </dgm:cxnLst>
  <dgm:bg>
    <a:solidFill>
      <a:schemeClr val="bg2">
        <a:lumMod val="75000"/>
        <a:alpha val="94000"/>
      </a:schemeClr>
    </a:solidFill>
  </dgm:bg>
  <dgm:whole>
    <a:ln w="38100" cap="rnd"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944EB-16EF-6B48-939F-F1D246F985F6}">
      <dsp:nvSpPr>
        <dsp:cNvPr id="0" name=""/>
        <dsp:cNvSpPr/>
      </dsp:nvSpPr>
      <dsp:spPr>
        <a:xfrm>
          <a:off x="0" y="1107423"/>
          <a:ext cx="2121693" cy="1347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46CBD-FE62-724A-8A33-BE911E954186}">
      <dsp:nvSpPr>
        <dsp:cNvPr id="0" name=""/>
        <dsp:cNvSpPr/>
      </dsp:nvSpPr>
      <dsp:spPr>
        <a:xfrm>
          <a:off x="235743" y="133138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Mínimos y progresivos</a:t>
          </a:r>
          <a:endParaRPr lang="en-US" sz="1900" kern="1200"/>
        </a:p>
      </dsp:txBody>
      <dsp:txXfrm>
        <a:off x="275203" y="1370840"/>
        <a:ext cx="2042773" cy="1268355"/>
      </dsp:txXfrm>
    </dsp:sp>
    <dsp:sp modelId="{D4A4C193-C581-C64B-9378-9E70662912D0}">
      <dsp:nvSpPr>
        <dsp:cNvPr id="0" name=""/>
        <dsp:cNvSpPr/>
      </dsp:nvSpPr>
      <dsp:spPr>
        <a:xfrm>
          <a:off x="2593181" y="1107423"/>
          <a:ext cx="2121693" cy="1347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7E98D-37CE-1743-83EC-E242F6968974}">
      <dsp:nvSpPr>
        <dsp:cNvPr id="0" name=""/>
        <dsp:cNvSpPr/>
      </dsp:nvSpPr>
      <dsp:spPr>
        <a:xfrm>
          <a:off x="2828925" y="133138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Universales e inalienables</a:t>
          </a:r>
          <a:endParaRPr lang="en-US" sz="1900" kern="1200"/>
        </a:p>
      </dsp:txBody>
      <dsp:txXfrm>
        <a:off x="2868385" y="1370840"/>
        <a:ext cx="2042773" cy="1268355"/>
      </dsp:txXfrm>
    </dsp:sp>
    <dsp:sp modelId="{6B8495CB-35C0-9D4C-9A1F-E79641496C50}">
      <dsp:nvSpPr>
        <dsp:cNvPr id="0" name=""/>
        <dsp:cNvSpPr/>
      </dsp:nvSpPr>
      <dsp:spPr>
        <a:xfrm>
          <a:off x="5186362" y="1107423"/>
          <a:ext cx="2121693" cy="1347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3CFF4-41F6-034E-94CA-44B00A2E720E}">
      <dsp:nvSpPr>
        <dsp:cNvPr id="0" name=""/>
        <dsp:cNvSpPr/>
      </dsp:nvSpPr>
      <dsp:spPr>
        <a:xfrm>
          <a:off x="5422106" y="133138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Indivisibles e interdependientes</a:t>
          </a:r>
          <a:endParaRPr lang="en-US" sz="1900" kern="1200"/>
        </a:p>
      </dsp:txBody>
      <dsp:txXfrm>
        <a:off x="5461566" y="1370840"/>
        <a:ext cx="2042773" cy="1268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AA02-6243-404B-9D40-18A8EF9F1A98}">
      <dsp:nvSpPr>
        <dsp:cNvPr id="0" name=""/>
        <dsp:cNvSpPr/>
      </dsp:nvSpPr>
      <dsp:spPr>
        <a:xfrm>
          <a:off x="4114799" y="224564"/>
          <a:ext cx="2748527" cy="2238808"/>
        </a:xfrm>
        <a:custGeom>
          <a:avLst/>
          <a:gdLst/>
          <a:ahLst/>
          <a:cxnLst/>
          <a:rect l="0" t="0" r="0" b="0"/>
          <a:pathLst>
            <a:path>
              <a:moveTo>
                <a:pt x="0" y="2238808"/>
              </a:moveTo>
              <a:lnTo>
                <a:pt x="2748527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4A449-3175-AC48-A0FE-B39563E791D5}">
      <dsp:nvSpPr>
        <dsp:cNvPr id="0" name=""/>
        <dsp:cNvSpPr/>
      </dsp:nvSpPr>
      <dsp:spPr>
        <a:xfrm>
          <a:off x="4114799" y="2463373"/>
          <a:ext cx="2021131" cy="557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73"/>
              </a:lnTo>
              <a:lnTo>
                <a:pt x="2021131" y="399573"/>
              </a:lnTo>
              <a:lnTo>
                <a:pt x="2021131" y="557795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2FF05-327F-CE4E-A1A6-20236835632C}">
      <dsp:nvSpPr>
        <dsp:cNvPr id="0" name=""/>
        <dsp:cNvSpPr/>
      </dsp:nvSpPr>
      <dsp:spPr>
        <a:xfrm>
          <a:off x="1203800" y="412337"/>
          <a:ext cx="2910999" cy="2051035"/>
        </a:xfrm>
        <a:custGeom>
          <a:avLst/>
          <a:gdLst/>
          <a:ahLst/>
          <a:cxnLst/>
          <a:rect l="0" t="0" r="0" b="0"/>
          <a:pathLst>
            <a:path>
              <a:moveTo>
                <a:pt x="2910999" y="2051035"/>
              </a:moveTo>
              <a:lnTo>
                <a:pt x="0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C17E5-0DBD-AF41-A4E3-9E630BB0093C}">
      <dsp:nvSpPr>
        <dsp:cNvPr id="0" name=""/>
        <dsp:cNvSpPr/>
      </dsp:nvSpPr>
      <dsp:spPr>
        <a:xfrm>
          <a:off x="1458320" y="2463373"/>
          <a:ext cx="2656479" cy="430539"/>
        </a:xfrm>
        <a:custGeom>
          <a:avLst/>
          <a:gdLst/>
          <a:ahLst/>
          <a:cxnLst/>
          <a:rect l="0" t="0" r="0" b="0"/>
          <a:pathLst>
            <a:path>
              <a:moveTo>
                <a:pt x="2656479" y="0"/>
              </a:moveTo>
              <a:lnTo>
                <a:pt x="2656479" y="272316"/>
              </a:lnTo>
              <a:lnTo>
                <a:pt x="0" y="272316"/>
              </a:lnTo>
              <a:lnTo>
                <a:pt x="0" y="430539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C4996-7BC3-F845-B19B-C94D5BA66697}">
      <dsp:nvSpPr>
        <dsp:cNvPr id="0" name=""/>
        <dsp:cNvSpPr/>
      </dsp:nvSpPr>
      <dsp:spPr>
        <a:xfrm>
          <a:off x="2831484" y="685106"/>
          <a:ext cx="2566631" cy="177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Cumplimiento de Buena Fe</a:t>
          </a:r>
          <a:endParaRPr lang="es-CL" sz="20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2831484" y="685106"/>
        <a:ext cx="2566631" cy="1778267"/>
      </dsp:txXfrm>
    </dsp:sp>
    <dsp:sp modelId="{60F89CF6-9FB7-F04D-AEDE-32285E392512}">
      <dsp:nvSpPr>
        <dsp:cNvPr id="0" name=""/>
        <dsp:cNvSpPr/>
      </dsp:nvSpPr>
      <dsp:spPr>
        <a:xfrm>
          <a:off x="577614" y="2893913"/>
          <a:ext cx="1761412" cy="150485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solidFill>
                <a:srgbClr val="C00000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Obligaciones generales: respeto, garantía y no discriminación </a:t>
          </a:r>
          <a:endParaRPr lang="es-CL" sz="1800" b="0" i="0" kern="1200" dirty="0">
            <a:solidFill>
              <a:srgbClr val="C00000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577614" y="2893913"/>
        <a:ext cx="1761412" cy="1504850"/>
      </dsp:txXfrm>
    </dsp:sp>
    <dsp:sp modelId="{438252F0-5F59-3A44-B7BE-65C19607CF0A}">
      <dsp:nvSpPr>
        <dsp:cNvPr id="0" name=""/>
        <dsp:cNvSpPr/>
      </dsp:nvSpPr>
      <dsp:spPr>
        <a:xfrm>
          <a:off x="450357" y="412337"/>
          <a:ext cx="1506884" cy="10459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rgbClr val="002060"/>
              </a:solidFill>
            </a:rPr>
            <a:t>Catálogo de Derechos</a:t>
          </a:r>
          <a:endParaRPr lang="es-CL" sz="2000" kern="1200" dirty="0">
            <a:solidFill>
              <a:srgbClr val="002060"/>
            </a:solidFill>
          </a:endParaRPr>
        </a:p>
      </dsp:txBody>
      <dsp:txXfrm>
        <a:off x="450357" y="412337"/>
        <a:ext cx="1506884" cy="1045921"/>
      </dsp:txXfrm>
    </dsp:sp>
    <dsp:sp modelId="{166C1B94-028F-6349-8FF7-D5BDAF737CD6}">
      <dsp:nvSpPr>
        <dsp:cNvPr id="0" name=""/>
        <dsp:cNvSpPr/>
      </dsp:nvSpPr>
      <dsp:spPr>
        <a:xfrm>
          <a:off x="5222616" y="3021169"/>
          <a:ext cx="1826630" cy="143636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rgbClr val="FF0000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Límites Legítimos: restricciones y suspensiones</a:t>
          </a:r>
          <a:endParaRPr lang="es-CL" sz="2000" b="0" kern="1200" dirty="0">
            <a:solidFill>
              <a:srgbClr val="FF0000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5222616" y="3021169"/>
        <a:ext cx="1826630" cy="1436362"/>
      </dsp:txXfrm>
    </dsp:sp>
    <dsp:sp modelId="{8396DB99-6B9D-134A-A4B6-0518497EAB63}">
      <dsp:nvSpPr>
        <dsp:cNvPr id="0" name=""/>
        <dsp:cNvSpPr/>
      </dsp:nvSpPr>
      <dsp:spPr>
        <a:xfrm>
          <a:off x="5770986" y="224564"/>
          <a:ext cx="2184681" cy="153252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Destinatarios: todo el aparato de poder público</a:t>
          </a:r>
          <a:endParaRPr lang="es-CL" sz="1600" kern="1200" dirty="0">
            <a:solidFill>
              <a:schemeClr val="bg1"/>
            </a:solidFill>
          </a:endParaRPr>
        </a:p>
      </dsp:txBody>
      <dsp:txXfrm>
        <a:off x="5770986" y="224564"/>
        <a:ext cx="2184681" cy="1532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96BA0-151A-1746-B582-9900EDD9F2ED}">
      <dsp:nvSpPr>
        <dsp:cNvPr id="0" name=""/>
        <dsp:cNvSpPr/>
      </dsp:nvSpPr>
      <dsp:spPr>
        <a:xfrm>
          <a:off x="7678" y="0"/>
          <a:ext cx="3414473" cy="3875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dk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0" kern="1200" dirty="0">
              <a:latin typeface="Calibri" panose="020F0502020204030204" pitchFamily="34" charset="0"/>
              <a:cs typeface="Calibri" panose="020F0502020204030204" pitchFamily="34" charset="0"/>
            </a:rPr>
            <a:t>1.1 Los Estados Partes en esta Convención se comprometen a </a:t>
          </a:r>
          <a:r>
            <a:rPr lang="es-CL" sz="1700" b="0" kern="12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respetar</a:t>
          </a:r>
          <a:r>
            <a:rPr lang="es-CL" sz="1700" b="0" kern="1200" dirty="0">
              <a:latin typeface="Calibri" panose="020F0502020204030204" pitchFamily="34" charset="0"/>
              <a:cs typeface="Calibri" panose="020F0502020204030204" pitchFamily="34" charset="0"/>
            </a:rPr>
            <a:t> los derechos y libertades reconocidos en ella y a </a:t>
          </a:r>
          <a:r>
            <a:rPr lang="es-CL" sz="1700" b="0" kern="12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garantizar</a:t>
          </a:r>
          <a:r>
            <a:rPr lang="es-CL" sz="1700" b="0" kern="1200" dirty="0">
              <a:latin typeface="Calibri" panose="020F0502020204030204" pitchFamily="34" charset="0"/>
              <a:cs typeface="Calibri" panose="020F0502020204030204" pitchFamily="34" charset="0"/>
            </a:rPr>
            <a:t> su libre y pleno ejercicio a toda persona que esté sujeta a su jurisdicción, sin </a:t>
          </a:r>
          <a:r>
            <a:rPr lang="es-CL" sz="1700" b="0" kern="12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discriminación</a:t>
          </a:r>
          <a:r>
            <a:rPr lang="es-CL" sz="1700" b="0" kern="1200" dirty="0">
              <a:latin typeface="Calibri" panose="020F0502020204030204" pitchFamily="34" charset="0"/>
              <a:cs typeface="Calibri" panose="020F0502020204030204" pitchFamily="34" charset="0"/>
            </a:rPr>
            <a:t> alguna por motivos de raza, color, sexo, idioma, religión, opiniones políticas o de cualquier otra índole, origen nacional o social, posición económica, nacimiento o cualquier otra condición social.</a:t>
          </a:r>
          <a:endParaRPr lang="en-US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684" y="100006"/>
        <a:ext cx="3214461" cy="3675439"/>
      </dsp:txXfrm>
    </dsp:sp>
    <dsp:sp modelId="{5D444511-2F72-0B46-B316-9783EEBAACF9}">
      <dsp:nvSpPr>
        <dsp:cNvPr id="0" name=""/>
        <dsp:cNvSpPr/>
      </dsp:nvSpPr>
      <dsp:spPr>
        <a:xfrm>
          <a:off x="3710675" y="1579956"/>
          <a:ext cx="611669" cy="715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dk2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710675" y="1723064"/>
        <a:ext cx="428168" cy="429322"/>
      </dsp:txXfrm>
    </dsp:sp>
    <dsp:sp modelId="{4E2CB4D0-9E8B-B948-8343-5FA1FFCD21C2}">
      <dsp:nvSpPr>
        <dsp:cNvPr id="0" name=""/>
        <dsp:cNvSpPr/>
      </dsp:nvSpPr>
      <dsp:spPr>
        <a:xfrm>
          <a:off x="4576246" y="0"/>
          <a:ext cx="3408962" cy="3875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dk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latin typeface="Calibri" panose="020F0502020204030204" pitchFamily="34" charset="0"/>
              <a:cs typeface="Calibri" panose="020F0502020204030204" pitchFamily="34" charset="0"/>
            </a:rPr>
            <a:t>2. Si el ejercicio de los derechos y libertades mencionados en el artículo 1 no estuviere ya garantizado por disposiciones legislativas o de </a:t>
          </a:r>
          <a:r>
            <a:rPr lang="es-CL" sz="1800" kern="12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otro</a:t>
          </a:r>
          <a:r>
            <a:rPr lang="es-CL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CL" sz="1800" kern="1200" dirty="0"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rPr>
            <a:t>carácter</a:t>
          </a:r>
          <a:r>
            <a:rPr lang="es-CL" sz="1800" kern="1200" dirty="0">
              <a:latin typeface="Calibri" panose="020F0502020204030204" pitchFamily="34" charset="0"/>
              <a:cs typeface="Calibri" panose="020F0502020204030204" pitchFamily="34" charset="0"/>
            </a:rPr>
            <a:t>, los Estados Partes se comprometen a adoptar, con arreglo a sus procedimientos constitucionales y a las disposiciones de esta Convención, las medidas legislativas o de otro carácter que fueren necesarias para hacer efectivos tales derechos y libertades.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6091" y="99845"/>
        <a:ext cx="3209272" cy="3675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05949-7FEB-9543-8C76-6C7A9A65FF83}">
      <dsp:nvSpPr>
        <dsp:cNvPr id="0" name=""/>
        <dsp:cNvSpPr/>
      </dsp:nvSpPr>
      <dsp:spPr>
        <a:xfrm>
          <a:off x="1577340" y="1148"/>
          <a:ext cx="6309360" cy="11776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99132" rIns="122419" bIns="2991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Adecuar legislación</a:t>
          </a:r>
          <a:endParaRPr lang="en-US" sz="2200" kern="1200"/>
        </a:p>
      </dsp:txBody>
      <dsp:txXfrm>
        <a:off x="1577340" y="1148"/>
        <a:ext cx="6309360" cy="1177683"/>
      </dsp:txXfrm>
    </dsp:sp>
    <dsp:sp modelId="{4647E27E-C474-6B43-A635-0611BB0F08E3}">
      <dsp:nvSpPr>
        <dsp:cNvPr id="0" name=""/>
        <dsp:cNvSpPr/>
      </dsp:nvSpPr>
      <dsp:spPr>
        <a:xfrm>
          <a:off x="0" y="1148"/>
          <a:ext cx="1577340" cy="11776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16329" rIns="83468" bIns="11632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Legislativo</a:t>
          </a:r>
          <a:endParaRPr lang="en-US" sz="2600" kern="1200"/>
        </a:p>
      </dsp:txBody>
      <dsp:txXfrm>
        <a:off x="0" y="1148"/>
        <a:ext cx="1577340" cy="1177683"/>
      </dsp:txXfrm>
    </dsp:sp>
    <dsp:sp modelId="{FC21EE21-0181-0548-996D-B704936A8BDA}">
      <dsp:nvSpPr>
        <dsp:cNvPr id="0" name=""/>
        <dsp:cNvSpPr/>
      </dsp:nvSpPr>
      <dsp:spPr>
        <a:xfrm>
          <a:off x="1577340" y="1249493"/>
          <a:ext cx="6309360" cy="11776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99132" rIns="122419" bIns="2991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Implementar en todas sus funciones</a:t>
          </a:r>
          <a:endParaRPr lang="en-US" sz="2200" kern="1200"/>
        </a:p>
      </dsp:txBody>
      <dsp:txXfrm>
        <a:off x="1577340" y="1249493"/>
        <a:ext cx="6309360" cy="1177683"/>
      </dsp:txXfrm>
    </dsp:sp>
    <dsp:sp modelId="{76152130-A369-984F-A402-136CD343DCEA}">
      <dsp:nvSpPr>
        <dsp:cNvPr id="0" name=""/>
        <dsp:cNvSpPr/>
      </dsp:nvSpPr>
      <dsp:spPr>
        <a:xfrm>
          <a:off x="0" y="1249493"/>
          <a:ext cx="1577340" cy="11776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16329" rIns="83468" bIns="11632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Ejecutivo</a:t>
          </a:r>
          <a:endParaRPr lang="en-US" sz="2600" kern="1200"/>
        </a:p>
      </dsp:txBody>
      <dsp:txXfrm>
        <a:off x="0" y="1249493"/>
        <a:ext cx="1577340" cy="1177683"/>
      </dsp:txXfrm>
    </dsp:sp>
    <dsp:sp modelId="{07EB5EA8-FDAF-D245-8826-32AE3C811C1A}">
      <dsp:nvSpPr>
        <dsp:cNvPr id="0" name=""/>
        <dsp:cNvSpPr/>
      </dsp:nvSpPr>
      <dsp:spPr>
        <a:xfrm>
          <a:off x="1577340" y="2497838"/>
          <a:ext cx="6309360" cy="11776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99132" rIns="122419" bIns="2991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Incorporación en la labor jurisdiccional </a:t>
          </a:r>
          <a:endParaRPr lang="en-US" sz="2200" kern="1200"/>
        </a:p>
      </dsp:txBody>
      <dsp:txXfrm>
        <a:off x="1577340" y="2497838"/>
        <a:ext cx="6309360" cy="1177683"/>
      </dsp:txXfrm>
    </dsp:sp>
    <dsp:sp modelId="{60AFC190-1717-5642-A512-7689AEBDD4E2}">
      <dsp:nvSpPr>
        <dsp:cNvPr id="0" name=""/>
        <dsp:cNvSpPr/>
      </dsp:nvSpPr>
      <dsp:spPr>
        <a:xfrm>
          <a:off x="0" y="2497838"/>
          <a:ext cx="1577340" cy="11776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16329" rIns="83468" bIns="11632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Judicial</a:t>
          </a:r>
          <a:endParaRPr lang="en-US" sz="2600" kern="1200"/>
        </a:p>
      </dsp:txBody>
      <dsp:txXfrm>
        <a:off x="0" y="2497838"/>
        <a:ext cx="1577340" cy="1177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B2BA-6025-5244-8AAE-820122EFFFD4}">
      <dsp:nvSpPr>
        <dsp:cNvPr id="0" name=""/>
        <dsp:cNvSpPr/>
      </dsp:nvSpPr>
      <dsp:spPr>
        <a:xfrm>
          <a:off x="0" y="225"/>
          <a:ext cx="8133409" cy="3600000"/>
        </a:xfrm>
        <a:prstGeom prst="right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8E7C6A-7657-0845-8A5D-C297BD8C12CB}">
      <dsp:nvSpPr>
        <dsp:cNvPr id="0" name=""/>
        <dsp:cNvSpPr/>
      </dsp:nvSpPr>
      <dsp:spPr>
        <a:xfrm>
          <a:off x="5870510" y="900225"/>
          <a:ext cx="1449557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baseline="0" dirty="0">
              <a:ln/>
              <a:solidFill>
                <a:schemeClr val="accent6">
                  <a:lumMod val="50000"/>
                </a:schemeClr>
              </a:solidFill>
              <a:latin typeface="Helvetica" pitchFamily="2" charset="0"/>
            </a:rPr>
            <a:t>Rol DIDH</a:t>
          </a:r>
          <a:endParaRPr lang="es-CL" sz="1800" kern="1200" dirty="0">
            <a:ln/>
            <a:solidFill>
              <a:schemeClr val="accent6">
                <a:lumMod val="50000"/>
              </a:schemeClr>
            </a:solidFill>
            <a:latin typeface="Helvetica" pitchFamily="2" charset="0"/>
          </a:endParaRPr>
        </a:p>
      </dsp:txBody>
      <dsp:txXfrm>
        <a:off x="5870510" y="900225"/>
        <a:ext cx="1449557" cy="1800000"/>
      </dsp:txXfrm>
    </dsp:sp>
    <dsp:sp modelId="{41A25DF4-D719-8340-9D06-CA3F721D5F3C}">
      <dsp:nvSpPr>
        <dsp:cNvPr id="0" name=""/>
        <dsp:cNvSpPr/>
      </dsp:nvSpPr>
      <dsp:spPr>
        <a:xfrm>
          <a:off x="4131041" y="900225"/>
          <a:ext cx="1449557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baseline="0" dirty="0">
              <a:ln/>
              <a:solidFill>
                <a:srgbClr val="7030A0"/>
              </a:solidFill>
              <a:latin typeface="Helvetica" pitchFamily="2" charset="0"/>
            </a:rPr>
            <a:t>Responder a problemáticas de grupos en situación de discriminación ¿indígenas? ¿migrantes? ¿privados de libertad?</a:t>
          </a:r>
          <a:endParaRPr lang="es-CL" sz="1400" kern="1200" dirty="0">
            <a:ln/>
            <a:solidFill>
              <a:srgbClr val="7030A0"/>
            </a:solidFill>
            <a:latin typeface="Helvetica" pitchFamily="2" charset="0"/>
          </a:endParaRPr>
        </a:p>
      </dsp:txBody>
      <dsp:txXfrm>
        <a:off x="4131041" y="900225"/>
        <a:ext cx="1449557" cy="1800000"/>
      </dsp:txXfrm>
    </dsp:sp>
    <dsp:sp modelId="{0D8B150F-C7BD-0D4A-BFB2-CFE2CCF690CA}">
      <dsp:nvSpPr>
        <dsp:cNvPr id="0" name=""/>
        <dsp:cNvSpPr/>
      </dsp:nvSpPr>
      <dsp:spPr>
        <a:xfrm>
          <a:off x="2391571" y="900225"/>
          <a:ext cx="1449557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baseline="0" dirty="0">
              <a:ln/>
              <a:solidFill>
                <a:srgbClr val="0070C0"/>
              </a:solidFill>
              <a:latin typeface="Helvetica" pitchFamily="2" charset="0"/>
            </a:rPr>
            <a:t>Marco normativo ampliado</a:t>
          </a:r>
          <a:endParaRPr lang="es-ES_tradnl" sz="2000" kern="1200" dirty="0">
            <a:ln/>
            <a:solidFill>
              <a:srgbClr val="0070C0"/>
            </a:solidFill>
            <a:latin typeface="Helvetica" pitchFamily="2" charset="0"/>
          </a:endParaRPr>
        </a:p>
      </dsp:txBody>
      <dsp:txXfrm>
        <a:off x="2391571" y="900225"/>
        <a:ext cx="1449557" cy="1800000"/>
      </dsp:txXfrm>
    </dsp:sp>
    <dsp:sp modelId="{1C97ED46-6328-1A42-95A4-C4C5D989AED2}">
      <dsp:nvSpPr>
        <dsp:cNvPr id="0" name=""/>
        <dsp:cNvSpPr/>
      </dsp:nvSpPr>
      <dsp:spPr>
        <a:xfrm>
          <a:off x="384702" y="911385"/>
          <a:ext cx="1449557" cy="18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baseline="0" dirty="0">
              <a:ln/>
              <a:solidFill>
                <a:schemeClr val="tx1"/>
              </a:solidFill>
              <a:latin typeface="Helvetica" pitchFamily="2" charset="0"/>
            </a:rPr>
            <a:t>Realidad</a:t>
          </a:r>
          <a:endParaRPr lang="es-CL" sz="1200" kern="1200" dirty="0">
            <a:ln/>
            <a:solidFill>
              <a:schemeClr val="tx1"/>
            </a:solidFill>
            <a:latin typeface="Helvetica" pitchFamily="2" charset="0"/>
          </a:endParaRPr>
        </a:p>
      </dsp:txBody>
      <dsp:txXfrm>
        <a:off x="384702" y="911385"/>
        <a:ext cx="1449557" cy="18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57C13490-796D-744C-AC7F-FF82F08D1217}" type="datetimeFigureOut">
              <a:rPr lang="es-ES"/>
              <a:pPr>
                <a:defRPr/>
              </a:pPr>
              <a:t>15/11/19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455F06-C422-614C-A5E4-6E22207B2747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2947" name="AutoShape 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2948" name="AutoShape 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82949" name="AutoShape 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747713"/>
            <a:ext cx="4960937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725990"/>
            <a:ext cx="5480050" cy="44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450389"/>
            <a:ext cx="2963863" cy="49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50389"/>
            <a:ext cx="2963862" cy="49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</a:lstStyle>
          <a:p>
            <a:fld id="{44EFC58A-AF54-084B-A294-1B08DF8B1A67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FDD64-6EAC-644D-A664-3ABD5793E142}" type="slidenum">
              <a:rPr lang="es-ES" altLang="es-ES"/>
              <a:pPr eaLnBrk="1" hangingPunct="1"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35013"/>
            <a:ext cx="4903788" cy="36798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5990"/>
            <a:ext cx="5481638" cy="447198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s-ES" altLang="es-E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8C07E57-FFAF-6E40-9E12-BA35DB5AF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09E714-3348-944D-9298-A31279F9CA32}" type="slidenum">
              <a:rPr kumimoji="0" lang="es-CL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F0797FE-716B-EB4D-91D4-14D260CB6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BBD00F3-0FE3-464C-B60C-B6E079C86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CL" altLang="es-C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2B693F6-729C-5A42-975A-16AC4EF88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4F322-1AC5-A24F-B2D1-C3C6DDF18681}" type="slidenum">
              <a:rPr kumimoji="0" lang="es-CL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3E86E89-CC59-5542-B6AE-4B4ACD123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554B9DF-6A48-3C41-B102-C6C83792F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CL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714AB1B-2900-8E4A-B878-5E4115BB1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605573-A4B6-0E43-B989-C70BB078D4A2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38C20ED-17C1-DF42-A9AA-F5855027D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63613" y="992188"/>
            <a:ext cx="6630988" cy="4973637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8EA9E51-4C6D-D941-86ED-3D951B742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343" y="6318362"/>
            <a:ext cx="4269560" cy="649336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>
              <a:defRPr/>
            </a:pPr>
            <a:endParaRPr lang="es-CL" altLang="es-E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0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0A7DB25-9CC8-EB44-8C85-07E5053AF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B89BD-11F6-9948-AE9B-FA63C5C9BB6A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1DB5E59-9B58-2C41-AC37-7C8E63B6F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63613" y="992188"/>
            <a:ext cx="6630988" cy="497363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0FCFC77-B9EE-8249-BE14-104A246AF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343" y="6318362"/>
            <a:ext cx="4269560" cy="649336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>
              <a:defRPr/>
            </a:pPr>
            <a:endParaRPr lang="es-CL" altLang="es-E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4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0A7DB25-9CC8-EB44-8C85-07E5053AF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B89BD-11F6-9948-AE9B-FA63C5C9BB6A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1DB5E59-9B58-2C41-AC37-7C8E63B6F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63613" y="992188"/>
            <a:ext cx="6630988" cy="497363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0FCFC77-B9EE-8249-BE14-104A246AF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343" y="6318362"/>
            <a:ext cx="4269560" cy="649336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>
              <a:defRPr/>
            </a:pPr>
            <a:endParaRPr lang="es-CL" altLang="es-E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2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44EFC58A-AF54-084B-A294-1B08DF8B1A67}" type="slidenum">
              <a:rPr lang="es-ES" altLang="es-ES_tradnl" smtClean="0"/>
              <a:pPr/>
              <a:t>18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24879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619125" y="1657350"/>
            <a:ext cx="5967413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C00F9-8EB4-AA4E-838C-18D0112FF166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30842-E8AF-174D-9D35-A2261D7BA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8DB65D-C12C-0845-962E-01041A58B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C4AED-F304-6F4F-BB6E-9A4A46C5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1CC26-181F-E94F-9E99-819D0105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DBF3C-6EB8-9642-A296-4DF1191A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9D5A-5640-8C4A-8660-E3F2D321AD2C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97849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56719-450C-DF4A-A3FF-CAAC7BA9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7EAE31-F59F-614E-88D0-B50FAFD40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127AB-707F-B744-810B-30A3AE34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0E81-1125-674F-BCF5-3F58E798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9FF3-DE3B-EC46-8A81-6704AE08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6474-3CAE-E64F-90D5-A89AA8CC51FB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04792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5BB6BF-D7F6-6843-B1E0-9EBDF9F81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922B62-A497-1B42-AE9C-16E63C44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C5559-46D4-F041-87F0-E46F1A80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3446B-1D99-B340-9C5E-8222D0D8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F2298-E3E2-384D-B8C7-8A4C1D9D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4E3E-F373-1847-B512-8B0A9AAF836A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1758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66050" cy="21209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E6454-A4E8-CA41-8EDB-4266D10B7FF2}" type="slidenum">
              <a:rPr lang="es-CL" altLang="es-ES_tradnl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401228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8F5EC4-3F33-8E49-B1A9-BDA2B21A60DC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424998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9BF-363C-5544-AEAF-3C51151CB329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35525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C859F3-67B5-8E46-A3A9-E481C409788E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98561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489E-F773-8B40-BEEE-236BE72EEFCF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41276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003C-EF98-564D-AFA1-A52D0FBD792F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26834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E13C-5D39-3647-8B84-0E4BD69879E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487095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DC0F-FA63-154D-BE07-37C0EAE5C83E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33429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0E12-D75B-F74A-9A17-D4CEFD01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3AA6F-5F03-324E-A6EC-090522C59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6CEA0-1B0C-8A47-8B76-2B156DBE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5DB7A-747C-444D-8DB3-0E4EF2C7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E39C7E-3EE3-AD4A-8863-5947F991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19C-0EB6-974C-870B-AB6865794E8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89917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EA696A-F317-044C-9223-5FFA366065A4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04273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DD03-AC83-BB4E-880D-030EC2F966D4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76511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4A13-082B-BE40-8267-4B341105F88B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8808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A2768-B7EF-824E-80E7-B14375A1BE16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36661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97A06C3C-32DE-4743-AA50-39EA1C2F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44B5577B-A9C4-374F-8F67-B1015269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AAD20AF5-E18B-6E4F-B1FB-9AD525BC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8212-127E-4641-BD2C-A1FB65C529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622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8F5EC4-3F33-8E49-B1A9-BDA2B21A60DC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80090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9BF-363C-5544-AEAF-3C51151CB329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15659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C859F3-67B5-8E46-A3A9-E481C409788E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05551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489E-F773-8B40-BEEE-236BE72EEFCF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136087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003C-EF98-564D-AFA1-A52D0FBD792F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71510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DCB38-104D-FB4E-BE58-DF33DF27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3C59D6-AA71-4D4A-B9DE-D539370C8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87823-6878-ED41-90FB-FDDD20F8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A795BA-36DD-864B-B5CB-FF6F7196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5AD6B-2476-684B-88C4-AA967B79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BC5B-F15D-8447-9CC3-90E93C5808A0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32626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E13C-5D39-3647-8B84-0E4BD69879E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269028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DC0F-FA63-154D-BE07-37C0EAE5C83E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88770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EA696A-F317-044C-9223-5FFA366065A4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836827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DD03-AC83-BB4E-880D-030EC2F966D4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470945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4A13-082B-BE40-8267-4B341105F88B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289965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A2768-B7EF-824E-80E7-B14375A1BE16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719280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30842-E8AF-174D-9D35-A2261D7BA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8DB65D-C12C-0845-962E-01041A58B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C4AED-F304-6F4F-BB6E-9A4A46C5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1CC26-181F-E94F-9E99-819D0105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DBF3C-6EB8-9642-A296-4DF1191A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28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0E12-D75B-F74A-9A17-D4CEFD01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3AA6F-5F03-324E-A6EC-090522C59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6CEA0-1B0C-8A47-8B76-2B156DBE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5DB7A-747C-444D-8DB3-0E4EF2C7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E39C7E-3EE3-AD4A-8863-5947F991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18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DCB38-104D-FB4E-BE58-DF33DF27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3C59D6-AA71-4D4A-B9DE-D539370C8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87823-6878-ED41-90FB-FDDD20F8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A795BA-36DD-864B-B5CB-FF6F7196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5AD6B-2476-684B-88C4-AA967B79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77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C390D-B8D6-974C-8550-EFB0E2A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CB1A5-1F31-404E-99EF-0C8204705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DBCE4E-9E95-DD4B-A155-53F22D67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AE504-507F-574B-BB94-D41D2EC5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F753D8-0F05-D34F-89A3-3A3F920E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32858F-A928-1A46-B3A4-0F403F4D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2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C390D-B8D6-974C-8550-EFB0E2A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CB1A5-1F31-404E-99EF-0C8204705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DBCE4E-9E95-DD4B-A155-53F22D67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AE504-507F-574B-BB94-D41D2EC5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F753D8-0F05-D34F-89A3-3A3F920E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32858F-A928-1A46-B3A4-0F403F4D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7AFE-C8EC-724C-ACFF-57483592873C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1680116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0D898-0094-C74D-BE05-26E1D060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03EC6-6BE0-B34D-8AE2-EBC3919FB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EB94CD-9CFF-A64D-B196-FFCB88A5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8282D9-E2F9-7F46-B68D-694444299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D01D39-E740-F540-A80B-81F9823B0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37A9DB-5D75-2748-8488-98525DC0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479F90-A5C2-2447-B016-6A6FA95C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A8C2B-9B7C-994F-8C4E-4BA98DB0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42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BDEF6-365B-BA40-983C-82E4B6EC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D85C04-C8F4-484A-9C8A-44692446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A66193-F310-9542-B4AB-079D3E72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159E9A-B891-5A48-8603-7F93A394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54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47AB97-E23D-8746-BAC4-3D456DF3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D26F6F-B888-C742-AB41-869AF349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72D9D4-BF7D-C843-A871-499403DB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D2F6A-1D96-1945-BAAF-BFD2F975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21ECD-C97B-6642-8AF9-1477C40D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166A2-4AE4-2F4F-8146-99CB8A05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F0C150-F913-224C-97C4-FCA88B5F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9C2D51-8BA6-C34B-A419-92F9ABB1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0B81D3-0AF2-064C-A795-69BA5C89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2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9F65E-6433-234F-A076-77B79433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F655E8-835E-1E46-8612-31E4E5DAE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508A64-A77F-4C4D-8DA8-ABB78C9C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1ADE4-3185-3A41-916F-F7F0D532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7A924-0F99-D443-8427-170885E8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64E39F-56FE-0B46-BE23-65ADE4D1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6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56719-450C-DF4A-A3FF-CAAC7BA9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7EAE31-F59F-614E-88D0-B50FAFD40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127AB-707F-B744-810B-30A3AE34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0E81-1125-674F-BCF5-3F58E798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9FF3-DE3B-EC46-8A81-6704AE08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86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5BB6BF-D7F6-6843-B1E0-9EBDF9F81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922B62-A497-1B42-AE9C-16E63C449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C5559-46D4-F041-87F0-E46F1A80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11/15/19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3446B-1D99-B340-9C5E-8222D0D8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F2298-E3E2-384D-B8C7-8A4C1D9D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30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FB7E213-8866-CB4B-BEB6-E0E66C56DF0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C70AE9-EC1F-7E40-AED8-6FA71A9A4D3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5C07EB6-622D-254C-BEB4-45E6B1FFFF20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7B309B-D00E-E044-A9B3-20C7F9A3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ED8A13-91F2-F94A-A077-E64B1ECE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71CBD4-25A5-8840-B44C-822A326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F494-3F68-0244-A003-5CF0912F7236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91593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4E229-1D35-C247-B991-B9DCF627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5DD87-6DDF-2443-A4BC-598CEA61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4A22-470F-364B-8977-4297EC94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0514-B6FA-3045-97B8-BB461F30173C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907928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76545C2-60BC-BB4D-B8A3-774887FF320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85B563-962D-BC47-AEDD-E130810E413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1670868-FB2B-FA45-90BA-8FEED4D959F8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1BE427-1459-D34E-B4A2-6583DE39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DEF8E3-B428-C346-B91C-DC7F6F67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FAB1F8-302C-9242-8730-42B55A4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DD5E-CB03-8B48-BA02-A498A1115387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4327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0D898-0094-C74D-BE05-26E1D060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03EC6-6BE0-B34D-8AE2-EBC3919FB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EB94CD-9CFF-A64D-B196-FFCB88A5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8282D9-E2F9-7F46-B68D-694444299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D01D39-E740-F540-A80B-81F9823B0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37A9DB-5D75-2748-8488-98525DC0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479F90-A5C2-2447-B016-6A6FA95C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A8C2B-9B7C-994F-8C4E-4BA98DB0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F8C9-5396-6140-BBCE-18AE4F2708FA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828916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146605-CE54-7649-B538-BB80E7CB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398722-42FC-8B45-9D8D-75B46320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6BC70-9324-F041-84AC-B3EDA835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C36A-6DEF-F342-892F-13FCC7274CC5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188956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95ECEB-8A30-BE49-8DE2-CA04492F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E7D6B1-A6F6-2D4C-A19C-48162A3E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0DB3FD-DA95-0944-B54B-795168B3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F99F-3189-5B43-B509-A7925F8BC212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4238432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956CE0-6E35-A348-82D9-4597EB20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B478BD-EEFD-5A49-B7C9-10F8960C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472211-502C-0F44-9F8D-DE355666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B740-E1E5-DF46-9163-3061E5E79B6C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649308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0766E-96B7-C64B-80A2-22147BC16EA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416044-BD6C-AA4A-A9C7-76EF11F84598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D6FCB42-3976-DA4A-B8A5-51F1B8B6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2093C8-D681-3C4F-8381-F770FF65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57836F5-EA45-6942-9B62-BCDDF5D6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0A88-0F29-1249-9320-3D519AC74DA6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944999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E0BEE9-AF34-F444-8E4D-26114A4EBD5B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B414CD8-1086-E941-823C-278FC5459A9F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79FF9D1-96DF-C148-9F63-5C180BED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7F507B9-3FE9-E049-9EE7-CC0C9238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0C60A2C-4B10-BC41-8481-628E21A5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724B32-2EF7-E645-B9AA-0BEB62599E7C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477301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8CD54B-B9F6-2B4E-84BF-284490619E1D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287DA59-9750-E04E-8217-DBAB8D6B90B4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8D6D39F-F0C3-C749-9D18-D8FBD750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6C4AED8-AE28-934C-A4C0-3E8D1202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cap="all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DA5A802-C5BD-B64D-9317-BC2265F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8D59-CBC2-9B4C-8CD6-88E43EB5E57B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251299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3248-D66A-8F49-9685-F664EA1C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9F0E-3898-B84E-8525-3DECC80D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8554-7ADA-6C47-8ABD-9197CDA5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FDB0-74D0-3842-BC8C-566F3812B797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666567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6B89474-DE15-1347-B9EE-DB31AE13215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7117D3B-6BB0-B042-A013-8EB6252EAEBE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FD48EC5-3B2C-C34B-A580-2A3FDF1F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1C019-77B1-414A-BE18-686AA506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4BFCBB-52AF-854F-9FAA-15B5B1F4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D4B-FCF5-8D44-B354-75A56F1F1595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8352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BDEF6-365B-BA40-983C-82E4B6EC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D85C04-C8F4-484A-9C8A-44692446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A66193-F310-9542-B4AB-079D3E72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159E9A-B891-5A48-8603-7F93A394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D5A0-D5FD-C745-BB51-10116C482E05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7572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47AB97-E23D-8746-BAC4-3D456DF3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D26F6F-B888-C742-AB41-869AF349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72D9D4-BF7D-C843-A871-499403DB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3A0E-C6E3-E84F-AC0C-9D256379D5DC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2967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D2F6A-1D96-1945-BAAF-BFD2F975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21ECD-C97B-6642-8AF9-1477C40D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166A2-4AE4-2F4F-8146-99CB8A05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F0C150-F913-224C-97C4-FCA88B5F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9C2D51-8BA6-C34B-A419-92F9ABB1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0B81D3-0AF2-064C-A795-69BA5C89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D652-DE73-274E-931A-8537ED124283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250446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9F65E-6433-234F-A076-77B79433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F655E8-835E-1E46-8612-31E4E5DAE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508A64-A77F-4C4D-8DA8-ABB78C9C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1ADE4-3185-3A41-916F-F7F0D532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7A924-0F99-D443-8427-170885E8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64E39F-56FE-0B46-BE23-65ADE4D1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DE2A-A97E-0743-BCCC-C69A854B8514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53511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ED39D-1667-F549-B441-D4B8D37E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60C-692D-AF47-A776-DC854542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27024-239D-E941-B483-3E72B8431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C1857-4D30-1044-B41E-754E4272A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FCEFA-7C7B-1D42-8BEF-8A95041E7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E13C-5D39-3647-8B84-0E4BD69879E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</p:spTree>
    <p:extLst>
      <p:ext uri="{BB962C8B-B14F-4D97-AF65-F5344CB8AC3E}">
        <p14:creationId xmlns:p14="http://schemas.microsoft.com/office/powerpoint/2010/main" val="32786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C25E13C-5D39-3647-8B84-0E4BD69879E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3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C25E13C-5D39-3647-8B84-0E4BD69879E8}" type="slidenum">
              <a:rPr lang="es-CL" altLang="es-ES_tradnl" smtClean="0"/>
              <a:pPr/>
              <a:t>‹Nº›</a:t>
            </a:fld>
            <a:endParaRPr lang="es-CL" altLang="es-ES_tradnl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2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ED39D-1667-F549-B441-D4B8D37E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60C-692D-AF47-A776-DC8545424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27024-239D-E941-B483-3E72B8431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C1857-4D30-1044-B41E-754E4272A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8FCEFA-7C7B-1D42-8BEF-8A95041E7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8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E9F48A-E59F-4440-B04C-03F0EE064FA4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60E8C-E205-A64B-A041-FCCB43249CCB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804AC-B6F9-7242-8EE1-C72152D4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s-CL"/>
              <a:t>Clic para editar título</a:t>
            </a:r>
            <a:endParaRPr lang="en-US" altLang="es-CL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107C5A55-6418-5F4D-8D0A-9893F7F1E1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n-US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8D8F-1073-FE41-B009-5AB386683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3569-75C9-B946-B8B9-3C0494D74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711A-3945-0344-A193-C1D30F421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875062-2537-9F45-8B69-49D5B7E31246}" type="slidenum">
              <a:rPr lang="en-US" altLang="es-ES_tradnl"/>
              <a:pPr>
                <a:defRPr/>
              </a:pPr>
              <a:t>‹Nº›</a:t>
            </a:fld>
            <a:endParaRPr lang="en-US" altLang="es-ES_tradn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311522-55D7-DC4B-BF30-5293EB48813F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5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ES" sz="4800" b="1" dirty="0">
                <a:latin typeface="Gill Sans" panose="020B0502020104020203" pitchFamily="34" charset="-79"/>
                <a:cs typeface="Gill Sans" panose="020B0502020104020203" pitchFamily="34" charset="-79"/>
              </a:rPr>
              <a:t>Derechos Humanos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59970" y="4750893"/>
            <a:ext cx="3483937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ClrTx/>
              <a:buSzPct val="75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es-ES" sz="1700" b="1" dirty="0">
                <a:latin typeface="Gill Sans" panose="020B0502020104020203" pitchFamily="34" charset="-79"/>
                <a:cs typeface="Gill Sans" panose="020B0502020104020203" pitchFamily="34" charset="-79"/>
              </a:rPr>
              <a:t>Santiago de Chile</a:t>
            </a:r>
          </a:p>
          <a:p>
            <a:pPr marL="0" indent="0" defTabSz="914400">
              <a:spcBef>
                <a:spcPts val="1000"/>
              </a:spcBef>
              <a:buClrTx/>
              <a:buSzPct val="75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es-ES" sz="1700" b="1" dirty="0">
                <a:latin typeface="Gill Sans" panose="020B0502020104020203" pitchFamily="34" charset="-79"/>
                <a:cs typeface="Gill Sans" panose="020B0502020104020203" pitchFamily="34" charset="-79"/>
              </a:rPr>
              <a:t>15 de </a:t>
            </a:r>
            <a:r>
              <a:rPr lang="en-US" altLang="es-ES" sz="1700" b="1" dirty="0" err="1">
                <a:latin typeface="Gill Sans" panose="020B0502020104020203" pitchFamily="34" charset="-79"/>
                <a:cs typeface="Gill Sans" panose="020B0502020104020203" pitchFamily="34" charset="-79"/>
              </a:rPr>
              <a:t>Noviembre</a:t>
            </a:r>
            <a:r>
              <a:rPr lang="en-US" altLang="es-ES" sz="1700" b="1" dirty="0">
                <a:latin typeface="Gill Sans" panose="020B0502020104020203" pitchFamily="34" charset="-79"/>
                <a:cs typeface="Gill Sans" panose="020B0502020104020203" pitchFamily="34" charset="-79"/>
              </a:rPr>
              <a:t> de 2019</a:t>
            </a:r>
          </a:p>
          <a:p>
            <a:pPr marL="0" indent="0" defTabSz="914400">
              <a:spcBef>
                <a:spcPts val="1000"/>
              </a:spcBef>
              <a:buClrTx/>
              <a:buSzPct val="75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altLang="es-ES" sz="1700" b="1" dirty="0"/>
          </a:p>
        </p:txBody>
      </p:sp>
      <p:sp>
        <p:nvSpPr>
          <p:cNvPr id="18446" name="Freeform: Shape 13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3608D0-BC8B-C944-9B60-DB526F4F3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1" r="17424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dificio, cielo, exterior, edificio gubernamental&#10;&#10;Descripción generada automáticamente">
            <a:extLst>
              <a:ext uri="{FF2B5EF4-FFF2-40B4-BE49-F238E27FC236}">
                <a16:creationId xmlns:a16="http://schemas.microsoft.com/office/drawing/2014/main" id="{9D1BE4B4-991A-2945-9153-E09E2F0A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715012"/>
            <a:ext cx="8193826" cy="3414094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554906"/>
            <a:ext cx="9141714" cy="2303094"/>
          </a:xfrm>
          <a:prstGeom prst="rect">
            <a:avLst/>
          </a:prstGeom>
          <a:solidFill>
            <a:srgbClr val="716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004105D0-20E8-C945-A404-D97D2DEB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498" y="4905301"/>
            <a:ext cx="3741659" cy="15544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eaLnBrk="1" hangingPunct="1">
              <a:defRPr/>
            </a:pPr>
            <a:r>
              <a:rPr lang="en-US" altLang="es-CL" sz="3500" b="1" dirty="0">
                <a:solidFill>
                  <a:srgbClr val="FFFFFF"/>
                </a:solidFill>
              </a:rPr>
              <a:t>2. </a:t>
            </a:r>
            <a:r>
              <a:rPr lang="en-US" altLang="es-CL" sz="3500" i="1" dirty="0" err="1">
                <a:solidFill>
                  <a:srgbClr val="FFFFFF"/>
                </a:solidFill>
                <a:latin typeface="Helvetica Light Oblique" panose="020B0403020202020204" pitchFamily="34" charset="0"/>
              </a:rPr>
              <a:t>Límites</a:t>
            </a:r>
            <a:r>
              <a:rPr lang="en-US" altLang="es-CL" sz="3500" i="1" dirty="0">
                <a:solidFill>
                  <a:srgbClr val="FFFFFF"/>
                </a:solidFill>
                <a:latin typeface="Helvetica Light Oblique" panose="020B0403020202020204" pitchFamily="34" charset="0"/>
              </a:rPr>
              <a:t> al </a:t>
            </a:r>
            <a:r>
              <a:rPr lang="en-US" altLang="es-CL" sz="3500" i="1" dirty="0" err="1">
                <a:solidFill>
                  <a:srgbClr val="FFFFFF"/>
                </a:solidFill>
                <a:latin typeface="Helvetica Light Oblique" panose="020B0403020202020204" pitchFamily="34" charset="0"/>
              </a:rPr>
              <a:t>poder</a:t>
            </a:r>
            <a:r>
              <a:rPr lang="en-US" altLang="es-CL" sz="3500" b="1" dirty="0">
                <a:solidFill>
                  <a:srgbClr val="FFFFFF"/>
                </a:solidFill>
              </a:rPr>
              <a:t>. Derechos </a:t>
            </a:r>
            <a:r>
              <a:rPr lang="en-US" altLang="es-CL" sz="3500" b="1" dirty="0" err="1">
                <a:solidFill>
                  <a:srgbClr val="FFFFFF"/>
                </a:solidFill>
              </a:rPr>
              <a:t>subjetivos</a:t>
            </a:r>
            <a:r>
              <a:rPr lang="en-US" altLang="es-CL" sz="3500" b="1" dirty="0">
                <a:solidFill>
                  <a:srgbClr val="FFFFFF"/>
                </a:solidFill>
              </a:rPr>
              <a:t> </a:t>
            </a:r>
            <a:r>
              <a:rPr lang="en-US" altLang="es-CL" sz="3500" b="1" dirty="0" err="1">
                <a:solidFill>
                  <a:srgbClr val="FFFFFF"/>
                </a:solidFill>
              </a:rPr>
              <a:t>individuales</a:t>
            </a:r>
            <a:endParaRPr lang="en-US" altLang="es-CL" sz="3500" b="1" dirty="0">
              <a:solidFill>
                <a:srgbClr val="FFFFFF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F746F9-E85F-4BED-9D7E-562262E8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554906"/>
            <a:ext cx="9141714" cy="64008"/>
          </a:xfrm>
          <a:prstGeom prst="rect">
            <a:avLst/>
          </a:prstGeom>
          <a:solidFill>
            <a:srgbClr val="8D7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5577" y="5247564"/>
            <a:ext cx="0" cy="873457"/>
          </a:xfrm>
          <a:prstGeom prst="line">
            <a:avLst/>
          </a:prstGeom>
          <a:ln w="15875">
            <a:solidFill>
              <a:srgbClr val="8D7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1 Marcador de contenido">
            <a:extLst>
              <a:ext uri="{FF2B5EF4-FFF2-40B4-BE49-F238E27FC236}">
                <a16:creationId xmlns:a16="http://schemas.microsoft.com/office/drawing/2014/main" id="{F7C009F3-8349-F54E-A873-65E939A07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3998" y="4905300"/>
            <a:ext cx="4522497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altLang="es-CL" sz="2800" dirty="0">
                <a:solidFill>
                  <a:srgbClr val="FFFFFF"/>
                </a:solidFill>
              </a:rPr>
              <a:t> </a:t>
            </a:r>
            <a:r>
              <a:rPr lang="en-US" altLang="es-CL" sz="2800" dirty="0" err="1">
                <a:solidFill>
                  <a:srgbClr val="FFFF00"/>
                </a:solidFill>
              </a:rPr>
              <a:t>Ilustración</a:t>
            </a:r>
            <a:endParaRPr lang="en-US" altLang="es-CL" sz="2800" baseline="-25000" dirty="0">
              <a:solidFill>
                <a:srgbClr val="FFFF00"/>
              </a:solidFill>
            </a:endParaRPr>
          </a:p>
          <a:p>
            <a:pPr lvl="1" eaLnBrk="1" hangingPunct="1">
              <a:buSzPct val="50000"/>
              <a:buFont typeface="Calibri" panose="020F0502020204030204" pitchFamily="34" charset="0"/>
              <a:buChar char="o"/>
              <a:defRPr/>
            </a:pPr>
            <a:r>
              <a:rPr lang="en-US" altLang="es-CL" sz="2500" baseline="-25000" dirty="0">
                <a:solidFill>
                  <a:srgbClr val="FFFFFF"/>
                </a:solidFill>
              </a:rPr>
              <a:t> Derechos </a:t>
            </a:r>
            <a:r>
              <a:rPr lang="en-US" altLang="es-CL" sz="2500" baseline="-25000" dirty="0" err="1">
                <a:solidFill>
                  <a:srgbClr val="FFFFFF"/>
                </a:solidFill>
              </a:rPr>
              <a:t>como</a:t>
            </a:r>
            <a:r>
              <a:rPr lang="en-US" altLang="es-CL" sz="2500" baseline="-25000" dirty="0">
                <a:solidFill>
                  <a:srgbClr val="FFFFFF"/>
                </a:solidFill>
              </a:rPr>
              <a:t> “</a:t>
            </a:r>
            <a:r>
              <a:rPr lang="en-US" altLang="es-CL" sz="2500" baseline="-25000" dirty="0" err="1">
                <a:solidFill>
                  <a:srgbClr val="FFFFFF"/>
                </a:solidFill>
              </a:rPr>
              <a:t>supuesto</a:t>
            </a:r>
            <a:r>
              <a:rPr lang="en-US" altLang="es-CL" sz="2500" baseline="-25000" dirty="0">
                <a:solidFill>
                  <a:srgbClr val="FFFFFF"/>
                </a:solidFill>
              </a:rPr>
              <a:t>” del </a:t>
            </a:r>
            <a:r>
              <a:rPr lang="en-US" altLang="es-CL" sz="2500" baseline="-25000" dirty="0" err="1">
                <a:solidFill>
                  <a:srgbClr val="FFFFFF"/>
                </a:solidFill>
              </a:rPr>
              <a:t>acuerdo</a:t>
            </a:r>
            <a:r>
              <a:rPr lang="en-US" altLang="es-CL" sz="2500" baseline="-25000" dirty="0">
                <a:solidFill>
                  <a:srgbClr val="FFFFFF"/>
                </a:solidFill>
              </a:rPr>
              <a:t> </a:t>
            </a:r>
            <a:r>
              <a:rPr lang="en-US" altLang="es-CL" sz="2500" baseline="-25000" dirty="0" err="1">
                <a:solidFill>
                  <a:srgbClr val="FFFFFF"/>
                </a:solidFill>
              </a:rPr>
              <a:t>político</a:t>
            </a:r>
            <a:endParaRPr lang="en-US" altLang="es-CL" sz="2500" baseline="-25000" dirty="0">
              <a:solidFill>
                <a:srgbClr val="FFFFFF"/>
              </a:solidFill>
            </a:endParaRPr>
          </a:p>
          <a:p>
            <a:pPr lvl="1" eaLnBrk="1" hangingPunct="1">
              <a:buSzPct val="50000"/>
              <a:buFont typeface="Calibri" panose="020F0502020204030204" pitchFamily="34" charset="0"/>
              <a:buChar char="o"/>
              <a:defRPr/>
            </a:pPr>
            <a:r>
              <a:rPr lang="en-US" altLang="es-CL" sz="2500" baseline="-25000" dirty="0">
                <a:solidFill>
                  <a:srgbClr val="FFFFFF"/>
                </a:solidFill>
              </a:rPr>
              <a:t> </a:t>
            </a:r>
            <a:r>
              <a:rPr lang="en-US" altLang="es-CL" sz="2500" baseline="-25000" dirty="0" err="1">
                <a:solidFill>
                  <a:srgbClr val="FFFFFF"/>
                </a:solidFill>
              </a:rPr>
              <a:t>Catálogos</a:t>
            </a:r>
            <a:r>
              <a:rPr lang="en-US" altLang="es-CL" sz="2500" baseline="-25000" dirty="0">
                <a:solidFill>
                  <a:srgbClr val="FFFFFF"/>
                </a:solidFill>
              </a:rPr>
              <a:t> de derechos </a:t>
            </a:r>
            <a:r>
              <a:rPr lang="en-US" altLang="es-CL" sz="2500" baseline="-25000" dirty="0" err="1">
                <a:solidFill>
                  <a:srgbClr val="FFFFFF"/>
                </a:solidFill>
              </a:rPr>
              <a:t>constitucionales</a:t>
            </a:r>
            <a:endParaRPr lang="en-US" altLang="es-CL" sz="2500" baseline="-25000" dirty="0">
              <a:solidFill>
                <a:srgbClr val="FFFFFF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7AC641B-BC74-1544-ACF7-9AB2E0AF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87625"/>
            <a:ext cx="8785225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tabLst>
                <a:tab pos="381000" algn="l"/>
                <a:tab pos="1722438" algn="l"/>
              </a:tabLst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800100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>
                <a:solidFill>
                  <a:srgbClr val="404040"/>
                </a:solidFill>
                <a:latin typeface="Calibri" charset="0"/>
              </a:defRPr>
            </a:lvl2pPr>
            <a:lvl3pPr marL="1257300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1">
            <a:extLst>
              <a:ext uri="{FF2B5EF4-FFF2-40B4-BE49-F238E27FC236}">
                <a16:creationId xmlns:a16="http://schemas.microsoft.com/office/drawing/2014/main" id="{8B886359-B8BE-7946-9CFC-0E63A6FF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9437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CuadroTexto 2">
            <a:extLst>
              <a:ext uri="{FF2B5EF4-FFF2-40B4-BE49-F238E27FC236}">
                <a16:creationId xmlns:a16="http://schemas.microsoft.com/office/drawing/2014/main" id="{F5C3AAAB-4320-5448-B075-032545A2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050"/>
            <a:ext cx="9144000" cy="942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CONSTITUCIONALIZACI</a:t>
            </a:r>
            <a:r>
              <a:rPr kumimoji="0" lang="es-ES" altLang="es-E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Ó</a:t>
            </a:r>
            <a:r>
              <a:rPr kumimoji="0" lang="es-MX" altLang="es-ES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es-MX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LOS DERECHOS.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SIGLOS XIX Y XX</a:t>
            </a:r>
            <a:endParaRPr kumimoji="0" lang="es-MX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195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7AC641B-BC74-1544-ACF7-9AB2E0AF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87625"/>
            <a:ext cx="8785225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tabLst>
                <a:tab pos="381000" algn="l"/>
                <a:tab pos="1722438" algn="l"/>
              </a:tabLst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800100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>
                <a:solidFill>
                  <a:srgbClr val="404040"/>
                </a:solidFill>
                <a:latin typeface="Calibri" charset="0"/>
              </a:defRPr>
            </a:lvl2pPr>
            <a:lvl3pPr marL="1257300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004105D0-20E8-C945-A404-D97D2DEB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altLang="es-CL" sz="2400" b="1" dirty="0">
                <a:solidFill>
                  <a:srgbClr val="002060"/>
                </a:solidFill>
              </a:rPr>
              <a:t>2. </a:t>
            </a:r>
            <a:r>
              <a:rPr lang="es-ES" altLang="es-CL" sz="3200" i="1" dirty="0">
                <a:solidFill>
                  <a:srgbClr val="002060"/>
                </a:solidFill>
                <a:latin typeface="Helvetica Light Oblique" panose="020B0403020202020204" pitchFamily="34" charset="0"/>
              </a:rPr>
              <a:t>Límites al poder</a:t>
            </a:r>
            <a:r>
              <a:rPr lang="es-ES" altLang="es-CL" sz="3200" b="1" dirty="0">
                <a:solidFill>
                  <a:srgbClr val="002060"/>
                </a:solidFill>
              </a:rPr>
              <a:t>. Protección Internacional</a:t>
            </a:r>
          </a:p>
        </p:txBody>
      </p:sp>
      <p:sp>
        <p:nvSpPr>
          <p:cNvPr id="20483" name="1 Marcador de contenido">
            <a:extLst>
              <a:ext uri="{FF2B5EF4-FFF2-40B4-BE49-F238E27FC236}">
                <a16:creationId xmlns:a16="http://schemas.microsoft.com/office/drawing/2014/main" id="{F7C009F3-8349-F54E-A873-65E939A07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175" y="2133600"/>
            <a:ext cx="4543425" cy="36004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s-MX" altLang="es-CL" sz="3600" baseline="-25000" dirty="0">
              <a:solidFill>
                <a:srgbClr val="C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altLang="es-CL" sz="3600" baseline="-25000" dirty="0">
                <a:solidFill>
                  <a:srgbClr val="7030A0"/>
                </a:solidFill>
              </a:rPr>
              <a:t>  Sistema que controle a los Estados</a:t>
            </a:r>
          </a:p>
          <a:p>
            <a:pPr lvl="1" eaLnBrk="1" hangingPunct="1">
              <a:buClr>
                <a:schemeClr val="accent2"/>
              </a:buClr>
              <a:buSzPct val="50000"/>
              <a:buFont typeface="Courier New" panose="02070309020205020404" pitchFamily="49" charset="0"/>
              <a:buChar char="o"/>
              <a:defRPr/>
            </a:pPr>
            <a:endParaRPr lang="es-MX" altLang="es-CL" sz="3400" baseline="-25000" dirty="0">
              <a:solidFill>
                <a:srgbClr val="C00000"/>
              </a:solidFill>
            </a:endParaRPr>
          </a:p>
          <a:p>
            <a:pPr lvl="1" eaLnBrk="1" hangingPunct="1">
              <a:buClr>
                <a:schemeClr val="accent2"/>
              </a:buClr>
              <a:buSzPct val="50000"/>
              <a:buFont typeface="Courier New" panose="02070309020205020404" pitchFamily="49" charset="0"/>
              <a:buChar char="o"/>
              <a:defRPr/>
            </a:pPr>
            <a:r>
              <a:rPr lang="es-MX" altLang="es-CL" sz="3400" baseline="-25000" dirty="0">
                <a:solidFill>
                  <a:srgbClr val="C00000"/>
                </a:solidFill>
              </a:rPr>
              <a:t> </a:t>
            </a:r>
            <a:r>
              <a:rPr lang="es-MX" altLang="es-CL" sz="2000" dirty="0">
                <a:solidFill>
                  <a:srgbClr val="6043A4"/>
                </a:solidFill>
                <a:latin typeface="Helvetica Light" panose="020B0403020202020204" pitchFamily="34" charset="0"/>
              </a:rPr>
              <a:t>Respuesta ante el fracaso de la II Guerra Mundial</a:t>
            </a:r>
          </a:p>
          <a:p>
            <a:pPr lvl="1" eaLnBrk="1" hangingPunct="1">
              <a:buClr>
                <a:schemeClr val="accent2"/>
              </a:buClr>
              <a:buSzPct val="50000"/>
              <a:buFont typeface="Courier New" panose="02070309020205020404" pitchFamily="49" charset="0"/>
              <a:buChar char="o"/>
              <a:defRPr/>
            </a:pPr>
            <a:r>
              <a:rPr lang="es-MX" altLang="es-CL" sz="2000" dirty="0">
                <a:solidFill>
                  <a:srgbClr val="6043A4"/>
                </a:solidFill>
                <a:latin typeface="Helvetica Light" panose="020B0403020202020204" pitchFamily="34" charset="0"/>
              </a:rPr>
              <a:t>Límite a la soberanía</a:t>
            </a:r>
          </a:p>
          <a:p>
            <a:pPr marL="0" indent="0" eaLnBrk="1" hangingPunct="1">
              <a:buClr>
                <a:schemeClr val="accent2"/>
              </a:buClr>
              <a:buSzPct val="50000"/>
              <a:buNone/>
              <a:defRPr/>
            </a:pPr>
            <a:endParaRPr lang="es-MX" altLang="es-CL" sz="3600" baseline="-25000" dirty="0">
              <a:solidFill>
                <a:srgbClr val="6043A4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6DFAEE-2D65-394F-97E4-2D103A2F1B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420938"/>
            <a:ext cx="3154362" cy="2360612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8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16A904D-80BE-42BB-A96F-14D33FFE0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E49CA6A-AA0D-433F-BA6F-E0F8DCBA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706B1B-4321-47A1-B97B-3364729F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9697E6AC-6804-4C48-B880-E7F681C32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9C6682F-D09B-4565-B5C0-F84DC0A9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62" y="0"/>
            <a:ext cx="48006" cy="6858000"/>
          </a:xfrm>
          <a:prstGeom prst="rect">
            <a:avLst/>
          </a:prstGeom>
          <a:solidFill>
            <a:srgbClr val="D6D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6F28C4-EE25-4830-BA48-68FD2774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004868" y="0"/>
            <a:ext cx="5143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367228E0-6F7C-0948-BBE5-9BB205208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1008" y="758952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r>
              <a:rPr lang="en-US" altLang="es-CL" sz="3800">
                <a:solidFill>
                  <a:srgbClr val="FFFFFF"/>
                </a:solidFill>
              </a:rPr>
              <a:t>DESARROLLO DEL DERECHO INTERNACIONAL DE LOS DERECHOS HUMANOS</a:t>
            </a:r>
            <a:br>
              <a:rPr lang="en-US" altLang="es-CL" sz="3800">
                <a:solidFill>
                  <a:srgbClr val="FFFFFF"/>
                </a:solidFill>
              </a:rPr>
            </a:br>
            <a:endParaRPr lang="en-US" altLang="es-CL" sz="3800">
              <a:solidFill>
                <a:srgbClr val="FFFFFF"/>
              </a:solidFill>
            </a:endParaRPr>
          </a:p>
        </p:txBody>
      </p:sp>
      <p:pic>
        <p:nvPicPr>
          <p:cNvPr id="38914" name="Picture 6">
            <a:extLst>
              <a:ext uri="{FF2B5EF4-FFF2-40B4-BE49-F238E27FC236}">
                <a16:creationId xmlns:a16="http://schemas.microsoft.com/office/drawing/2014/main" id="{1CD55D97-9D64-A046-A5E6-205AE6E47A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2" b="2"/>
          <a:stretch/>
        </p:blipFill>
        <p:spPr>
          <a:xfrm>
            <a:off x="120650" y="160867"/>
            <a:ext cx="3711640" cy="4131617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43D2655-DE82-4D51-89BE-DB6BC1306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1007" y="4343400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BB066FE-617B-6C41-841B-C75EF7E58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2" r="1544" b="4"/>
          <a:stretch/>
        </p:blipFill>
        <p:spPr>
          <a:xfrm>
            <a:off x="120650" y="4451929"/>
            <a:ext cx="3711640" cy="2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5EC7AA7E-81E8-4755-AC3D-2CE4031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3B956FD-3E35-4658-9C8B-3A48FD2D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314" y="457200"/>
            <a:ext cx="7470785" cy="36780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3958" y="668740"/>
            <a:ext cx="5680880" cy="3330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s-ES" sz="3500">
                <a:solidFill>
                  <a:srgbClr val="FFFFFF"/>
                </a:solidFill>
              </a:rPr>
              <a:t>obligaciones generales y LA RESPONSABILIDAD DEL ESTADO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1BC678D-D15E-4FC5-8CBF-5308E841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264" y="4244454"/>
            <a:ext cx="7470836" cy="20724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D188C2F-B457-4F86-B4B4-79703666D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20688"/>
            <a:ext cx="8223250" cy="1008112"/>
          </a:xfrm>
        </p:spPr>
        <p:txBody>
          <a:bodyPr lIns="91440" tIns="45720" rIns="91440" bIns="45720">
            <a:normAutofit/>
          </a:bodyPr>
          <a:lstStyle/>
          <a:p>
            <a:pPr algn="ctr" eaLnBrk="1" hangingPunct="1"/>
            <a:r>
              <a:rPr lang="es-ES" altLang="es-ES" sz="2400" b="1" dirty="0">
                <a:solidFill>
                  <a:schemeClr val="accent2">
                    <a:lumMod val="50000"/>
                  </a:schemeClr>
                </a:solidFill>
              </a:rPr>
              <a:t>LA RESPONSABILIDAD INTERNACIONAL DE LOS ESTADOS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908F882-4BAC-0847-9584-068B0103D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95222"/>
              </p:ext>
            </p:extLst>
          </p:nvPr>
        </p:nvGraphicFramePr>
        <p:xfrm>
          <a:off x="457200" y="1671910"/>
          <a:ext cx="8229600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11173492-232A-49DE-BDC7-083089A5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3015F-8145-3D42-993F-1C6CA7E7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00" y="4999383"/>
            <a:ext cx="8470199" cy="952428"/>
          </a:xfrm>
        </p:spPr>
        <p:txBody>
          <a:bodyPr anchor="ctr">
            <a:norm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ARTÍCULOS 1.1 Y 2 CADH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14DA3E2-0F3B-4BC1-8BDE-F8D8652C8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1"/>
            <a:ext cx="8474200" cy="4377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D76DD9DF-63DA-459C-870F-13DB9B877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6057326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5A0E30D-E679-4888-8B6A-53423674C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6057326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4922EA5-5BA7-40E8-A476-ED770FCCC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6053769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5" name="Marcador de contenido 2">
            <a:extLst>
              <a:ext uri="{FF2B5EF4-FFF2-40B4-BE49-F238E27FC236}">
                <a16:creationId xmlns:a16="http://schemas.microsoft.com/office/drawing/2014/main" id="{354B5D2F-EFF9-4676-9DD6-546B23F21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481392"/>
              </p:ext>
            </p:extLst>
          </p:nvPr>
        </p:nvGraphicFramePr>
        <p:xfrm>
          <a:off x="539552" y="705677"/>
          <a:ext cx="7992888" cy="387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55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D7834585-F49B-43A2-9226-38EBB9CE6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17258" y="1097109"/>
            <a:ext cx="4341603" cy="4576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s-ES" sz="3600" dirty="0">
                <a:solidFill>
                  <a:srgbClr val="7030A0"/>
                </a:solidFill>
              </a:rPr>
              <a:t>IMPACTO DEL DIDH  </a:t>
            </a:r>
            <a:r>
              <a:rPr lang="en-US" altLang="es-ES" sz="3600" dirty="0" err="1">
                <a:solidFill>
                  <a:srgbClr val="7030A0"/>
                </a:solidFill>
              </a:rPr>
              <a:t>nivel</a:t>
            </a:r>
            <a:r>
              <a:rPr lang="en-US" altLang="es-ES" sz="3600" dirty="0">
                <a:solidFill>
                  <a:srgbClr val="7030A0"/>
                </a:solidFill>
              </a:rPr>
              <a:t> </a:t>
            </a:r>
            <a:r>
              <a:rPr lang="en-US" altLang="es-ES" sz="3600" dirty="0" err="1">
                <a:solidFill>
                  <a:srgbClr val="7030A0"/>
                </a:solidFill>
              </a:rPr>
              <a:t>nacional</a:t>
            </a:r>
            <a:endParaRPr lang="en-US" altLang="es-ES" sz="3600" dirty="0">
              <a:solidFill>
                <a:srgbClr val="7030A0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5549486-A8CA-4D47-92EC-B95E900C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94003D5-55DD-4968-8D94-E9705D54A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1" y="453642"/>
            <a:ext cx="2719198" cy="58632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225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30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32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" name="Rectangle 34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36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899" y="453643"/>
            <a:ext cx="8474201" cy="5936922"/>
            <a:chOff x="446533" y="453643"/>
            <a:chExt cx="11298934" cy="59369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0188D31-53EA-8449-A9AD-E1A5BFF3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3" y="4000698"/>
            <a:ext cx="8245162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Transición</a:t>
            </a:r>
            <a:r>
              <a:rPr lang="en-US" sz="3600" dirty="0"/>
              <a:t>, </a:t>
            </a:r>
            <a:r>
              <a:rPr lang="en-US" sz="3600" dirty="0" err="1"/>
              <a:t>pacificaci</a:t>
            </a:r>
            <a:r>
              <a:rPr lang="es-419" sz="3600" dirty="0"/>
              <a:t>óN</a:t>
            </a:r>
            <a:r>
              <a:rPr lang="en-US" sz="3600" dirty="0"/>
              <a:t>, </a:t>
            </a:r>
            <a:r>
              <a:rPr lang="en-US" sz="3600" dirty="0" err="1"/>
              <a:t>consolidaci</a:t>
            </a:r>
            <a:r>
              <a:rPr lang="es-419" sz="3600" dirty="0"/>
              <a:t>ÓN</a:t>
            </a:r>
            <a:endParaRPr lang="en-US" sz="36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99066B7-1FBF-E143-AF33-EC002C110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82" r="1" b="20494"/>
          <a:stretch/>
        </p:blipFill>
        <p:spPr>
          <a:xfrm>
            <a:off x="334899" y="599725"/>
            <a:ext cx="8469107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445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931083-BF1F-0B44-9B5A-8D8BA1F8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302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950">
                <a:solidFill>
                  <a:srgbClr val="FFFFFF"/>
                </a:solidFill>
              </a:rPr>
              <a:t>Centralidad de los DDHH últimas décadas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1" y="1732279"/>
            <a:ext cx="5391149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67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1 Título">
            <a:extLst>
              <a:ext uri="{FF2B5EF4-FFF2-40B4-BE49-F238E27FC236}">
                <a16:creationId xmlns:a16="http://schemas.microsoft.com/office/drawing/2014/main" id="{1520C39A-8D41-8F42-8280-173AF47EF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643467"/>
            <a:ext cx="4691270" cy="5054008"/>
          </a:xfrm>
        </p:spPr>
        <p:txBody>
          <a:bodyPr anchor="ctr">
            <a:normAutofit/>
          </a:bodyPr>
          <a:lstStyle/>
          <a:p>
            <a:pPr algn="r" eaLnBrk="1" hangingPunct="1">
              <a:defRPr/>
            </a:pPr>
            <a:r>
              <a:rPr lang="es-ES" altLang="es-ES" sz="7400" b="1">
                <a:latin typeface="DIN Alternate" charset="0"/>
                <a:ea typeface="DIN Alternate" charset="0"/>
                <a:cs typeface="DIN Alternate" charset="0"/>
              </a:rPr>
              <a:t>DERECHOS HUMANOS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094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628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EAF068-0489-5F4F-B9F2-A09906E1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871788"/>
            <a:ext cx="7200900" cy="1114425"/>
          </a:xfrm>
        </p:spPr>
        <p:txBody>
          <a:bodyPr>
            <a:noAutofit/>
          </a:bodyPr>
          <a:lstStyle/>
          <a:p>
            <a:pPr algn="ctr"/>
            <a:r>
              <a:rPr lang="es-CL" sz="4500" dirty="0">
                <a:solidFill>
                  <a:srgbClr val="0070C0"/>
                </a:solidFill>
                <a:latin typeface="Broadway" pitchFamily="82" charset="77"/>
              </a:rPr>
              <a:t>Consecuencias de la Recepción del DIDH</a:t>
            </a:r>
          </a:p>
        </p:txBody>
      </p:sp>
    </p:spTree>
    <p:extLst>
      <p:ext uri="{BB962C8B-B14F-4D97-AF65-F5344CB8AC3E}">
        <p14:creationId xmlns:p14="http://schemas.microsoft.com/office/powerpoint/2010/main" val="362800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573"/>
            <a:ext cx="9143999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b="1" dirty="0">
                <a:solidFill>
                  <a:schemeClr val="bg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Consecuencias para Estado</a:t>
            </a:r>
          </a:p>
        </p:txBody>
      </p:sp>
      <p:graphicFrame>
        <p:nvGraphicFramePr>
          <p:cNvPr id="21" name="2 Marcador de contenido">
            <a:extLst>
              <a:ext uri="{FF2B5EF4-FFF2-40B4-BE49-F238E27FC236}">
                <a16:creationId xmlns:a16="http://schemas.microsoft.com/office/drawing/2014/main" id="{611F2CBF-EA19-47A5-A0F9-F95F9075C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763082"/>
              </p:ext>
            </p:extLst>
          </p:nvPr>
        </p:nvGraphicFramePr>
        <p:xfrm>
          <a:off x="628650" y="2500291"/>
          <a:ext cx="78867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12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5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EAF068-0489-5F4F-B9F2-A09906E1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>
            <a:normAutofit/>
          </a:bodyPr>
          <a:lstStyle/>
          <a:p>
            <a:r>
              <a:rPr lang="es-CL" sz="3100">
                <a:solidFill>
                  <a:srgbClr val="FFFFFF"/>
                </a:solidFill>
                <a:latin typeface="Broadway" pitchFamily="82" charset="77"/>
              </a:rPr>
              <a:t>Desafíos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5E8864-2765-8B42-9CED-5070ED5DF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4" r="9740"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5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00900" cy="59150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CL" sz="36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Recepción sustantiva: Desafíos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527818"/>
              </p:ext>
            </p:extLst>
          </p:nvPr>
        </p:nvGraphicFramePr>
        <p:xfrm>
          <a:off x="717698" y="2110979"/>
          <a:ext cx="8133409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02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21768" y="1181597"/>
            <a:ext cx="3926696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defRPr/>
            </a:pPr>
            <a:r>
              <a:rPr lang="en-US" sz="3400" kern="1200" dirty="0" err="1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Estrategias</a:t>
            </a:r>
            <a:r>
              <a:rPr lang="en-US" sz="3400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 </a:t>
            </a:r>
            <a:r>
              <a:rPr lang="en-US" sz="3400" kern="1200" dirty="0" err="1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implementación</a:t>
            </a:r>
            <a:endParaRPr lang="en-US" sz="3400" kern="1200" dirty="0">
              <a:solidFill>
                <a:srgbClr val="00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562E2A-F20C-DB4D-9B76-7B1D700E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146" r="23968" b="-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716016" y="2673512"/>
            <a:ext cx="4248472" cy="2771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r>
              <a:rPr lang="en-US" sz="1800" dirty="0">
                <a:solidFill>
                  <a:srgbClr val="000000"/>
                </a:solidFill>
              </a:rPr>
              <a:t>Derechos </a:t>
            </a:r>
            <a:r>
              <a:rPr lang="en-US" sz="1800" dirty="0" err="1">
                <a:solidFill>
                  <a:srgbClr val="000000"/>
                </a:solidFill>
              </a:rPr>
              <a:t>involucrados</a:t>
            </a:r>
            <a:endParaRPr lang="en-US" sz="18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r>
              <a:rPr lang="en-US" sz="1800" dirty="0">
                <a:solidFill>
                  <a:srgbClr val="000000"/>
                </a:solidFill>
              </a:rPr>
              <a:t>A </a:t>
            </a:r>
            <a:r>
              <a:rPr lang="en-US" sz="1800" dirty="0" err="1">
                <a:solidFill>
                  <a:srgbClr val="000000"/>
                </a:solidFill>
              </a:rPr>
              <a:t>qué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está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obligada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cada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autoridad</a:t>
            </a:r>
            <a:endParaRPr lang="en-US" sz="18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r>
              <a:rPr lang="en-US" sz="1800" dirty="0" err="1">
                <a:solidFill>
                  <a:srgbClr val="000000"/>
                </a:solidFill>
              </a:rPr>
              <a:t>Aliados</a:t>
            </a:r>
            <a:r>
              <a:rPr lang="en-US" sz="1800" dirty="0">
                <a:solidFill>
                  <a:srgbClr val="000000"/>
                </a:solidFill>
              </a:rPr>
              <a:t> / </a:t>
            </a:r>
            <a:r>
              <a:rPr lang="en-US" sz="1800" dirty="0" err="1">
                <a:solidFill>
                  <a:srgbClr val="000000"/>
                </a:solidFill>
              </a:rPr>
              <a:t>obstáculos</a:t>
            </a:r>
            <a:endParaRPr lang="en-US" sz="18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indent="-228600" defTabSz="914400">
              <a:defRPr/>
            </a:pPr>
            <a:r>
              <a:rPr lang="en-US" sz="1800" dirty="0" err="1">
                <a:solidFill>
                  <a:srgbClr val="000000"/>
                </a:solidFill>
              </a:rPr>
              <a:t>Evaluación</a:t>
            </a:r>
            <a:r>
              <a:rPr lang="en-US" sz="1800" dirty="0">
                <a:solidFill>
                  <a:srgbClr val="000000"/>
                </a:solidFill>
              </a:rPr>
              <a:t> del </a:t>
            </a:r>
            <a:r>
              <a:rPr lang="en-US" sz="1800" dirty="0" err="1">
                <a:solidFill>
                  <a:srgbClr val="000000"/>
                </a:solidFill>
              </a:rPr>
              <a:t>resultado</a:t>
            </a:r>
            <a:r>
              <a:rPr lang="en-US" sz="1800" dirty="0">
                <a:solidFill>
                  <a:srgbClr val="000000"/>
                </a:solidFill>
              </a:rPr>
              <a:t> y del </a:t>
            </a:r>
            <a:r>
              <a:rPr lang="en-US" sz="1800" dirty="0" err="1">
                <a:solidFill>
                  <a:srgbClr val="000000"/>
                </a:solidFill>
              </a:rPr>
              <a:t>proceso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47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EAF068-0489-5F4F-B9F2-A09906E1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76362"/>
            <a:ext cx="6858000" cy="2603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b="1" kern="1200" dirty="0" err="1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77"/>
              </a:rPr>
              <a:t>Conclusiones</a:t>
            </a:r>
            <a:endParaRPr lang="en-US" sz="5400" b="1" kern="1200" dirty="0">
              <a:solidFill>
                <a:schemeClr val="accent6">
                  <a:lumMod val="50000"/>
                </a:schemeClr>
              </a:solidFill>
              <a:latin typeface="Britannic Bold" panose="020B09030607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0975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BDA6378-F371-1941-A34B-3A7C00F27D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0D80AC0-B67A-E246-843F-0BA8C420A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0080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MX" altLang="x-none" sz="2800" dirty="0">
                <a:solidFill>
                  <a:srgbClr val="FF0000"/>
                </a:solidFill>
                <a:latin typeface="Rockwell" panose="02060603020205020403" pitchFamily="18" charset="77"/>
                <a:ea typeface="DIN Alternate" charset="0"/>
                <a:cs typeface="DIN Alternate" charset="0"/>
              </a:rPr>
              <a:t>Concepto tradicional </a:t>
            </a:r>
            <a:r>
              <a:rPr lang="es-MX" altLang="x-none" sz="2800" dirty="0">
                <a:latin typeface="Rockwell" panose="02060603020205020403" pitchFamily="18" charset="77"/>
                <a:ea typeface="DIN Alternate" charset="0"/>
                <a:cs typeface="DIN Alternate" charset="0"/>
              </a:rPr>
              <a:t>de los derechos humanos</a:t>
            </a:r>
            <a:br>
              <a:rPr lang="es-MX" altLang="x-none" sz="2800" dirty="0">
                <a:latin typeface="Rockwell" panose="02060603020205020403" pitchFamily="18" charset="77"/>
                <a:ea typeface="DIN Alternate" charset="0"/>
                <a:cs typeface="DIN Alternate" charset="0"/>
              </a:rPr>
            </a:br>
            <a:endParaRPr lang="es-CL" altLang="x-none" sz="2800" dirty="0">
              <a:solidFill>
                <a:schemeClr val="bg2"/>
              </a:solidFill>
              <a:latin typeface="Rockwell" panose="02060603020205020403" pitchFamily="18" charset="77"/>
              <a:ea typeface="DIN Alternate" charset="0"/>
              <a:cs typeface="DIN Alternate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A9224DF-5F94-FC4B-B1A4-07E68D9F0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2133600"/>
            <a:ext cx="8424167" cy="43275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s-MX" sz="2400" dirty="0"/>
          </a:p>
          <a:p>
            <a:pPr marL="400050" lvl="1" indent="0" eaLnBrk="1" hangingPunct="1">
              <a:buFont typeface="Calibri" panose="020F0502020204030204" pitchFamily="34" charset="0"/>
              <a:buNone/>
              <a:defRPr/>
            </a:pP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ea typeface="Calibri" charset="0"/>
                <a:cs typeface="Calibri" charset="0"/>
              </a:rPr>
              <a:t>“conjunto de facultades e instituciones que, en cada momento histórico, concretan las exigencias de la dignidad, la libertad y la igualdad humanas, las cuales deben ser reconocidas positivamente por el orden jurídico a nivel nacional e internacional” (Agustín </a:t>
            </a:r>
            <a:r>
              <a:rPr lang="es-ES" sz="2400" dirty="0" err="1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ea typeface="Calibri" charset="0"/>
                <a:cs typeface="Calibri" charset="0"/>
              </a:rPr>
              <a:t>Squella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Helvetica" pitchFamily="2" charset="0"/>
                <a:ea typeface="Calibri" charset="0"/>
                <a:cs typeface="Calibri" charset="0"/>
              </a:rPr>
              <a:t>)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endParaRPr lang="es-MX" sz="2000" dirty="0"/>
          </a:p>
          <a:p>
            <a:pPr marL="812800" indent="-812800" eaLnBrk="1" hangingPunct="1">
              <a:buFont typeface="Wingdings" pitchFamily="2" charset="2"/>
              <a:buChar char="n"/>
              <a:defRPr/>
            </a:pP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1522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0B952-E5C0-2E45-A731-4400A658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s-MX" altLang="es-CL" b="1" dirty="0">
                <a:solidFill>
                  <a:srgbClr val="002060"/>
                </a:solidFill>
              </a:rPr>
              <a:t>Características</a:t>
            </a:r>
            <a:endParaRPr lang="es-CL" dirty="0">
              <a:solidFill>
                <a:srgbClr val="002060"/>
              </a:solidFill>
            </a:endParaRPr>
          </a:p>
        </p:txBody>
      </p:sp>
      <p:graphicFrame>
        <p:nvGraphicFramePr>
          <p:cNvPr id="26631" name="Rectangle 3">
            <a:extLst>
              <a:ext uri="{FF2B5EF4-FFF2-40B4-BE49-F238E27FC236}">
                <a16:creationId xmlns:a16="http://schemas.microsoft.com/office/drawing/2014/main" id="{528213B0-2324-45EF-A314-24547C14C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11289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54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>
            <a:extLst>
              <a:ext uri="{FF2B5EF4-FFF2-40B4-BE49-F238E27FC236}">
                <a16:creationId xmlns:a16="http://schemas.microsoft.com/office/drawing/2014/main" id="{1520C39A-8D41-8F42-8280-173AF47EF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6600" b="1" dirty="0">
                <a:solidFill>
                  <a:srgbClr val="002060"/>
                </a:solidFill>
                <a:latin typeface="DIN Alternate" charset="0"/>
                <a:ea typeface="DIN Alternate" charset="0"/>
                <a:cs typeface="DIN Alternate" charset="0"/>
              </a:rPr>
              <a:t>FUNDAMENTO</a:t>
            </a:r>
          </a:p>
        </p:txBody>
      </p:sp>
    </p:spTree>
    <p:extLst>
      <p:ext uri="{BB962C8B-B14F-4D97-AF65-F5344CB8AC3E}">
        <p14:creationId xmlns:p14="http://schemas.microsoft.com/office/powerpoint/2010/main" val="291778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31E1632-6775-224F-8540-480B1B04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43467"/>
            <a:ext cx="4691270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/>
            <a:r>
              <a:rPr lang="en-US" altLang="es-ES" sz="6000" b="1" dirty="0">
                <a:solidFill>
                  <a:srgbClr val="002060"/>
                </a:solidFill>
              </a:rPr>
              <a:t>LOS LÍMITES AL PODER</a:t>
            </a:r>
            <a:br>
              <a:rPr lang="en-US" altLang="es-CL" sz="6000" dirty="0">
                <a:solidFill>
                  <a:srgbClr val="002060"/>
                </a:solidFill>
              </a:rPr>
            </a:br>
            <a:endParaRPr lang="en-US" sz="6000" dirty="0">
              <a:solidFill>
                <a:srgbClr val="002060"/>
              </a:solidFill>
            </a:endParaRP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8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0942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56165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136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3" name="Rectangle 138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584" name="Straight Connector 14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585" name="Rectangle 14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14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rgbClr val="977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CFE423C0-FAD9-B84A-8C05-995F3F7FE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9" y="516835"/>
            <a:ext cx="2736428" cy="19945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 eaLnBrk="1" hangingPunct="1">
              <a:spcAft>
                <a:spcPts val="400"/>
              </a:spcAft>
              <a:buClr>
                <a:srgbClr val="1CADE4"/>
              </a:buClr>
              <a:defRPr/>
            </a:pPr>
            <a:r>
              <a:rPr lang="en-US" altLang="es-ES" sz="2700" dirty="0">
                <a:solidFill>
                  <a:srgbClr val="FFFFFF"/>
                </a:solidFill>
              </a:rPr>
              <a:t>1. </a:t>
            </a:r>
            <a:r>
              <a:rPr lang="en-US" altLang="es-ES" sz="2700" i="1" dirty="0" err="1">
                <a:solidFill>
                  <a:srgbClr val="FFFFFF"/>
                </a:solidFill>
                <a:latin typeface="Helvetica Light Oblique" panose="020B0403020202020204" pitchFamily="34" charset="0"/>
              </a:rPr>
              <a:t>Límites</a:t>
            </a:r>
            <a:r>
              <a:rPr lang="en-US" altLang="es-ES" sz="2700" i="1" dirty="0">
                <a:solidFill>
                  <a:srgbClr val="FFFFFF"/>
                </a:solidFill>
                <a:latin typeface="Helvetica Light Oblique" panose="020B0403020202020204" pitchFamily="34" charset="0"/>
              </a:rPr>
              <a:t> al </a:t>
            </a:r>
            <a:r>
              <a:rPr lang="en-US" altLang="es-ES" sz="2700" i="1" dirty="0" err="1">
                <a:solidFill>
                  <a:srgbClr val="FFFFFF"/>
                </a:solidFill>
                <a:latin typeface="Helvetica Light Oblique" panose="020B0403020202020204" pitchFamily="34" charset="0"/>
              </a:rPr>
              <a:t>poder</a:t>
            </a:r>
            <a:r>
              <a:rPr lang="en-US" altLang="es-ES" sz="2700" i="1" dirty="0">
                <a:solidFill>
                  <a:srgbClr val="FFFFFF"/>
                </a:solidFill>
                <a:latin typeface="Helvetica Light Oblique" panose="020B0403020202020204" pitchFamily="34" charset="0"/>
              </a:rPr>
              <a:t>.</a:t>
            </a:r>
            <a:r>
              <a:rPr lang="en-US" altLang="es-ES" sz="2700" dirty="0">
                <a:solidFill>
                  <a:srgbClr val="FFFFFF"/>
                </a:solidFill>
              </a:rPr>
              <a:t> </a:t>
            </a:r>
            <a:r>
              <a:rPr lang="en-US" altLang="es-ES" sz="2700" b="1" dirty="0" err="1">
                <a:solidFill>
                  <a:srgbClr val="FFFFFF"/>
                </a:solidFill>
              </a:rPr>
              <a:t>Concesiones</a:t>
            </a:r>
            <a:r>
              <a:rPr lang="en-US" altLang="es-ES" sz="2700" b="1" dirty="0">
                <a:solidFill>
                  <a:srgbClr val="FFFFFF"/>
                </a:solidFill>
              </a:rPr>
              <a:t> y </a:t>
            </a:r>
            <a:r>
              <a:rPr lang="en-US" altLang="es-ES" sz="2700" b="1" dirty="0" err="1">
                <a:solidFill>
                  <a:srgbClr val="FFFFFF"/>
                </a:solidFill>
              </a:rPr>
              <a:t>privilegios</a:t>
            </a:r>
            <a:endParaRPr lang="en-US" altLang="es-ES" sz="2700" b="1" dirty="0">
              <a:solidFill>
                <a:srgbClr val="FFFFFF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459E2A25-1098-C04A-8F43-FB4BCE0E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278" y="2653800"/>
            <a:ext cx="2313633" cy="3335519"/>
          </a:xfrm>
        </p:spPr>
        <p:txBody>
          <a:bodyPr vert="horz" lIns="0" tIns="45720" rIns="0" bIns="45720" rtlCol="0">
            <a:normAutofit/>
          </a:bodyPr>
          <a:lstStyle/>
          <a:p>
            <a:pPr marL="671513" lvl="2" indent="0" eaLnBrk="1" hangingPunct="1">
              <a:buNone/>
            </a:pPr>
            <a:endParaRPr lang="en-US" altLang="es-ES" dirty="0">
              <a:solidFill>
                <a:srgbClr val="FFFFFF"/>
              </a:solidFill>
            </a:endParaRPr>
          </a:p>
          <a:p>
            <a:pPr marL="671513" lvl="2" indent="0" eaLnBrk="1" hangingPunct="1">
              <a:buNone/>
            </a:pPr>
            <a:r>
              <a:rPr lang="en-US" altLang="es-ES" dirty="0">
                <a:solidFill>
                  <a:srgbClr val="FFFFFF"/>
                </a:solidFill>
              </a:rPr>
              <a:t>CARTA MAGNA (1215), HABEAS CORPUS (1679), BILL OF RIGHTS (1689)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591853F-2F7D-1446-9D8E-526D355805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r="6662"/>
          <a:stretch/>
        </p:blipFill>
        <p:spPr>
          <a:xfrm>
            <a:off x="3143844" y="10"/>
            <a:ext cx="6083454" cy="6857990"/>
          </a:xfrm>
          <a:prstGeom prst="rect">
            <a:avLst/>
          </a:prstGeom>
        </p:spPr>
      </p:pic>
      <p:sp>
        <p:nvSpPr>
          <p:cNvPr id="24587" name="Rectangle 14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EF9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F81C923-C336-814E-9AA4-A58E612DC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87625"/>
            <a:ext cx="8785225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tabLst>
                <a:tab pos="381000" algn="l"/>
                <a:tab pos="1722438" algn="l"/>
              </a:tabLst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800100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>
                <a:solidFill>
                  <a:srgbClr val="404040"/>
                </a:solidFill>
                <a:latin typeface="Calibri" charset="0"/>
              </a:defRPr>
            </a:lvl2pPr>
            <a:lvl3pPr marL="1257300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tabLst>
                <a:tab pos="381000" algn="l"/>
                <a:tab pos="1722438" algn="l"/>
              </a:tabLst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  <a:tab pos="1722438" algn="l"/>
              </a:tabLst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0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1">
            <a:extLst>
              <a:ext uri="{FF2B5EF4-FFF2-40B4-BE49-F238E27FC236}">
                <a16:creationId xmlns:a16="http://schemas.microsoft.com/office/drawing/2014/main" id="{AF314D1D-5C92-AA4C-93DD-67D7846AA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645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6B0C9F-FA21-FF4B-8B74-D761ECDC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1053430"/>
          </a:xfrm>
        </p:spPr>
        <p:txBody>
          <a:bodyPr/>
          <a:lstStyle/>
          <a:p>
            <a:r>
              <a:rPr lang="es-CL" dirty="0"/>
              <a:t>Poder Absoluto</a:t>
            </a:r>
          </a:p>
        </p:txBody>
      </p:sp>
    </p:spTree>
    <p:extLst>
      <p:ext uri="{BB962C8B-B14F-4D97-AF65-F5344CB8AC3E}">
        <p14:creationId xmlns:p14="http://schemas.microsoft.com/office/powerpoint/2010/main" val="10302110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1" name="Picture 2">
            <a:extLst>
              <a:ext uri="{FF2B5EF4-FFF2-40B4-BE49-F238E27FC236}">
                <a16:creationId xmlns:a16="http://schemas.microsoft.com/office/drawing/2014/main" id="{71751F00-0F65-4F47-93D7-EF20F4C43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r="10170" b="3"/>
          <a:stretch/>
        </p:blipFill>
        <p:spPr bwMode="auto">
          <a:xfrm>
            <a:off x="475499" y="640080"/>
            <a:ext cx="470675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EDBE9B-2AE5-6D41-92A6-07EA5899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defRPr/>
            </a:pPr>
            <a:r>
              <a:rPr lang="en-US" sz="3800">
                <a:solidFill>
                  <a:srgbClr val="FFFFFF"/>
                </a:solidFill>
              </a:rPr>
              <a:t>Protección nacional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1121E64-CB88-4BF5-B531-C0316E7F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7428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2_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1_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477</Words>
  <Application>Microsoft Macintosh PowerPoint</Application>
  <PresentationFormat>Presentación en pantalla (4:3)</PresentationFormat>
  <Paragraphs>82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26</vt:i4>
      </vt:variant>
    </vt:vector>
  </HeadingPairs>
  <TitlesOfParts>
    <vt:vector size="49" baseType="lpstr">
      <vt:lpstr>Arial</vt:lpstr>
      <vt:lpstr>Britannic Bold</vt:lpstr>
      <vt:lpstr>Broadway</vt:lpstr>
      <vt:lpstr>Calibri</vt:lpstr>
      <vt:lpstr>Calibri Light</vt:lpstr>
      <vt:lpstr>Courier New</vt:lpstr>
      <vt:lpstr>DIN Alternate</vt:lpstr>
      <vt:lpstr>Futura Medium</vt:lpstr>
      <vt:lpstr>Gill Sans</vt:lpstr>
      <vt:lpstr>Gill Sans MT</vt:lpstr>
      <vt:lpstr>Gill Sans SemiBold</vt:lpstr>
      <vt:lpstr>Helvetica</vt:lpstr>
      <vt:lpstr>Helvetica Light</vt:lpstr>
      <vt:lpstr>Helvetica Light Oblique</vt:lpstr>
      <vt:lpstr>Rockwell</vt:lpstr>
      <vt:lpstr>Times New Roman</vt:lpstr>
      <vt:lpstr>Wingdings</vt:lpstr>
      <vt:lpstr>Wingdings 2</vt:lpstr>
      <vt:lpstr>Tema de Office</vt:lpstr>
      <vt:lpstr>Dividendo</vt:lpstr>
      <vt:lpstr>2_Dividendo</vt:lpstr>
      <vt:lpstr>1_Tema de Office</vt:lpstr>
      <vt:lpstr>Retrospección</vt:lpstr>
      <vt:lpstr>Derechos Humanos</vt:lpstr>
      <vt:lpstr>DERECHOS HUMANOS</vt:lpstr>
      <vt:lpstr>Concepto tradicional de los derechos humanos </vt:lpstr>
      <vt:lpstr>Características</vt:lpstr>
      <vt:lpstr>FUNDAMENTO</vt:lpstr>
      <vt:lpstr>LOS LÍMITES AL PODER </vt:lpstr>
      <vt:lpstr>1. Límites al poder. Concesiones y privilegios</vt:lpstr>
      <vt:lpstr>Poder Absoluto</vt:lpstr>
      <vt:lpstr>Protección nacional</vt:lpstr>
      <vt:lpstr>2. Límites al poder. Derechos subjetivos individuales</vt:lpstr>
      <vt:lpstr>Presentación de PowerPoint</vt:lpstr>
      <vt:lpstr>2. Límites al poder. Protección Internacional</vt:lpstr>
      <vt:lpstr>DESARROLLO DEL DERECHO INTERNACIONAL DE LOS DERECHOS HUMANOS </vt:lpstr>
      <vt:lpstr>obligaciones generales y LA RESPONSABILIDAD DEL ESTADO</vt:lpstr>
      <vt:lpstr>LA RESPONSABILIDAD INTERNACIONAL DE LOS ESTADOS</vt:lpstr>
      <vt:lpstr>ARTÍCULOS 1.1 Y 2 CADH</vt:lpstr>
      <vt:lpstr>IMPACTO DEL DIDH  nivel nacional</vt:lpstr>
      <vt:lpstr>Transición, pacificacióN, consolidaciÓN</vt:lpstr>
      <vt:lpstr>Centralidad de los DDHH últimas décadas</vt:lpstr>
      <vt:lpstr>Consecuencias de la Recepción del DIDH</vt:lpstr>
      <vt:lpstr>Consecuencias para Estado</vt:lpstr>
      <vt:lpstr>Desafíos</vt:lpstr>
      <vt:lpstr>Recepción sustantiva: Desafíos</vt:lpstr>
      <vt:lpstr>Estrategias de implementación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</dc:title>
  <dc:creator>Claudio Nash</dc:creator>
  <cp:lastModifiedBy>Claudio Nash</cp:lastModifiedBy>
  <cp:revision>4</cp:revision>
  <dcterms:created xsi:type="dcterms:W3CDTF">2019-10-01T16:50:42Z</dcterms:created>
  <dcterms:modified xsi:type="dcterms:W3CDTF">2019-11-15T23:47:55Z</dcterms:modified>
</cp:coreProperties>
</file>