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0.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1.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2.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3.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4.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7" r:id="rId2"/>
    <p:sldId id="258" r:id="rId3"/>
    <p:sldId id="259" r:id="rId4"/>
    <p:sldId id="260" r:id="rId5"/>
    <p:sldId id="261" r:id="rId6"/>
    <p:sldId id="273"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714" autoAdjust="0"/>
  </p:normalViewPr>
  <p:slideViewPr>
    <p:cSldViewPr>
      <p:cViewPr varScale="1">
        <p:scale>
          <a:sx n="95" d="100"/>
          <a:sy n="95" d="100"/>
        </p:scale>
        <p:origin x="368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D25054-986C-4B21-9D45-155F3763D92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CL"/>
        </a:p>
      </dgm:t>
    </dgm:pt>
    <dgm:pt modelId="{408ADBEA-157B-47F3-B0E1-1E2EA8818DC7}">
      <dgm:prSet/>
      <dgm:spPr/>
      <dgm:t>
        <a:bodyPr/>
        <a:lstStyle/>
        <a:p>
          <a:pPr rtl="0"/>
          <a:r>
            <a:rPr lang="es-CL" dirty="0" smtClean="0"/>
            <a:t>La propiedad en el Orden Público Económico de la </a:t>
          </a:r>
          <a:r>
            <a:rPr lang="es-CL" dirty="0" smtClean="0"/>
            <a:t>Constitución </a:t>
          </a:r>
          <a:r>
            <a:rPr lang="es-CL" dirty="0" smtClean="0"/>
            <a:t>de 1980</a:t>
          </a:r>
          <a:endParaRPr lang="es-CL" dirty="0"/>
        </a:p>
      </dgm:t>
    </dgm:pt>
    <dgm:pt modelId="{64495524-62B6-410C-ACEC-945B00EDC265}" type="parTrans" cxnId="{F6E04B2E-E41D-454D-949E-046D1106F4F6}">
      <dgm:prSet/>
      <dgm:spPr/>
      <dgm:t>
        <a:bodyPr/>
        <a:lstStyle/>
        <a:p>
          <a:endParaRPr lang="es-CL"/>
        </a:p>
      </dgm:t>
    </dgm:pt>
    <dgm:pt modelId="{BAD66040-A35D-4FD4-A13D-1989F0F9755F}" type="sibTrans" cxnId="{F6E04B2E-E41D-454D-949E-046D1106F4F6}">
      <dgm:prSet/>
      <dgm:spPr/>
      <dgm:t>
        <a:bodyPr/>
        <a:lstStyle/>
        <a:p>
          <a:endParaRPr lang="es-CL"/>
        </a:p>
      </dgm:t>
    </dgm:pt>
    <dgm:pt modelId="{D0174018-3A32-4303-BC2B-6809152283B5}" type="pres">
      <dgm:prSet presAssocID="{43D25054-986C-4B21-9D45-155F3763D92D}" presName="linear" presStyleCnt="0">
        <dgm:presLayoutVars>
          <dgm:animLvl val="lvl"/>
          <dgm:resizeHandles val="exact"/>
        </dgm:presLayoutVars>
      </dgm:prSet>
      <dgm:spPr/>
      <dgm:t>
        <a:bodyPr/>
        <a:lstStyle/>
        <a:p>
          <a:endParaRPr lang="es-CL"/>
        </a:p>
      </dgm:t>
    </dgm:pt>
    <dgm:pt modelId="{8DDEE21D-FB4A-460D-BA5D-465BA2325B16}" type="pres">
      <dgm:prSet presAssocID="{408ADBEA-157B-47F3-B0E1-1E2EA8818DC7}" presName="parentText" presStyleLbl="node1" presStyleIdx="0" presStyleCnt="1">
        <dgm:presLayoutVars>
          <dgm:chMax val="0"/>
          <dgm:bulletEnabled val="1"/>
        </dgm:presLayoutVars>
      </dgm:prSet>
      <dgm:spPr/>
      <dgm:t>
        <a:bodyPr/>
        <a:lstStyle/>
        <a:p>
          <a:endParaRPr lang="es-CL"/>
        </a:p>
      </dgm:t>
    </dgm:pt>
  </dgm:ptLst>
  <dgm:cxnLst>
    <dgm:cxn modelId="{18A8E27A-E306-4B84-8C2B-DFB4CDE6B1BB}" type="presOf" srcId="{408ADBEA-157B-47F3-B0E1-1E2EA8818DC7}" destId="{8DDEE21D-FB4A-460D-BA5D-465BA2325B16}" srcOrd="0" destOrd="0" presId="urn:microsoft.com/office/officeart/2005/8/layout/vList2"/>
    <dgm:cxn modelId="{51313858-DDC6-45C8-BDA4-56E1234A2522}" type="presOf" srcId="{43D25054-986C-4B21-9D45-155F3763D92D}" destId="{D0174018-3A32-4303-BC2B-6809152283B5}" srcOrd="0" destOrd="0" presId="urn:microsoft.com/office/officeart/2005/8/layout/vList2"/>
    <dgm:cxn modelId="{F6E04B2E-E41D-454D-949E-046D1106F4F6}" srcId="{43D25054-986C-4B21-9D45-155F3763D92D}" destId="{408ADBEA-157B-47F3-B0E1-1E2EA8818DC7}" srcOrd="0" destOrd="0" parTransId="{64495524-62B6-410C-ACEC-945B00EDC265}" sibTransId="{BAD66040-A35D-4FD4-A13D-1989F0F9755F}"/>
    <dgm:cxn modelId="{A8722D02-83BE-4787-90DF-725991576C75}" type="presParOf" srcId="{D0174018-3A32-4303-BC2B-6809152283B5}" destId="{8DDEE21D-FB4A-460D-BA5D-465BA2325B16}"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C3FCB60-A19E-4520-8C0E-7CFF3B754482}"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s-CL"/>
        </a:p>
      </dgm:t>
    </dgm:pt>
    <dgm:pt modelId="{AB428DE8-5FDD-4369-9FF0-10BDD5350314}">
      <dgm:prSet/>
      <dgm:spPr/>
      <dgm:t>
        <a:bodyPr/>
        <a:lstStyle/>
        <a:p>
          <a:pPr rtl="0"/>
          <a:r>
            <a:rPr lang="es-CL" dirty="0" smtClean="0"/>
            <a:t>El dueño del mineral es aquel del suelo superficial (accesión).</a:t>
          </a:r>
          <a:endParaRPr lang="es-CL" dirty="0"/>
        </a:p>
      </dgm:t>
    </dgm:pt>
    <dgm:pt modelId="{93CE4C60-1FDE-47FE-B4E4-A17EEE17D6F2}" type="parTrans" cxnId="{A8A53CA9-040F-4AFC-A57F-E502F92E77D4}">
      <dgm:prSet/>
      <dgm:spPr/>
      <dgm:t>
        <a:bodyPr/>
        <a:lstStyle/>
        <a:p>
          <a:endParaRPr lang="es-CL"/>
        </a:p>
      </dgm:t>
    </dgm:pt>
    <dgm:pt modelId="{71238723-7719-445C-89F4-1DA155F1F296}" type="sibTrans" cxnId="{A8A53CA9-040F-4AFC-A57F-E502F92E77D4}">
      <dgm:prSet/>
      <dgm:spPr/>
      <dgm:t>
        <a:bodyPr/>
        <a:lstStyle/>
        <a:p>
          <a:endParaRPr lang="es-CL"/>
        </a:p>
      </dgm:t>
    </dgm:pt>
    <dgm:pt modelId="{7EC4BBE1-FC56-48C6-ADDF-0FD16E6EF29B}">
      <dgm:prSet/>
      <dgm:spPr/>
      <dgm:t>
        <a:bodyPr/>
        <a:lstStyle/>
        <a:p>
          <a:pPr rtl="0"/>
          <a:r>
            <a:rPr lang="es-CL" dirty="0" smtClean="0"/>
            <a:t>El dominio pertenece al primer ocupante (ocupación)</a:t>
          </a:r>
          <a:endParaRPr lang="es-CL" dirty="0"/>
        </a:p>
      </dgm:t>
    </dgm:pt>
    <dgm:pt modelId="{49DCCCD7-164B-4629-8453-10C9A334FCE9}" type="parTrans" cxnId="{0E5B3480-C227-45ED-800F-B37187FED57A}">
      <dgm:prSet/>
      <dgm:spPr/>
      <dgm:t>
        <a:bodyPr/>
        <a:lstStyle/>
        <a:p>
          <a:endParaRPr lang="es-CL"/>
        </a:p>
      </dgm:t>
    </dgm:pt>
    <dgm:pt modelId="{1DE773A6-18D3-4516-9963-EB4A52FD570D}" type="sibTrans" cxnId="{0E5B3480-C227-45ED-800F-B37187FED57A}">
      <dgm:prSet/>
      <dgm:spPr/>
      <dgm:t>
        <a:bodyPr/>
        <a:lstStyle/>
        <a:p>
          <a:endParaRPr lang="es-CL"/>
        </a:p>
      </dgm:t>
    </dgm:pt>
    <dgm:pt modelId="{99CAAA96-9E34-4035-9DBB-4F1C99F21865}">
      <dgm:prSet/>
      <dgm:spPr/>
      <dgm:t>
        <a:bodyPr/>
        <a:lstStyle/>
        <a:p>
          <a:pPr rtl="0"/>
          <a:r>
            <a:rPr lang="es-CL" dirty="0" smtClean="0"/>
            <a:t> Regalista &gt; pertenece al </a:t>
          </a:r>
          <a:r>
            <a:rPr lang="es-CL" dirty="0" err="1" smtClean="0"/>
            <a:t>E°</a:t>
          </a:r>
          <a:r>
            <a:rPr lang="es-CL" dirty="0" smtClean="0"/>
            <a:t>.</a:t>
          </a:r>
          <a:endParaRPr lang="es-CL" dirty="0"/>
        </a:p>
      </dgm:t>
    </dgm:pt>
    <dgm:pt modelId="{3CC5E74B-6F75-45C3-9708-0BFC97D30F87}" type="parTrans" cxnId="{28D87494-3078-40A2-AC77-961D5897A081}">
      <dgm:prSet/>
      <dgm:spPr/>
      <dgm:t>
        <a:bodyPr/>
        <a:lstStyle/>
        <a:p>
          <a:endParaRPr lang="es-CL"/>
        </a:p>
      </dgm:t>
    </dgm:pt>
    <dgm:pt modelId="{53AB2C97-A11D-414A-B129-F26D6399D6EF}" type="sibTrans" cxnId="{28D87494-3078-40A2-AC77-961D5897A081}">
      <dgm:prSet/>
      <dgm:spPr/>
      <dgm:t>
        <a:bodyPr/>
        <a:lstStyle/>
        <a:p>
          <a:endParaRPr lang="es-CL"/>
        </a:p>
      </dgm:t>
    </dgm:pt>
    <dgm:pt modelId="{1D7850AA-83C7-4E09-95CC-67B1CF48A9FD}" type="pres">
      <dgm:prSet presAssocID="{FC3FCB60-A19E-4520-8C0E-7CFF3B754482}" presName="compositeShape" presStyleCnt="0">
        <dgm:presLayoutVars>
          <dgm:chMax val="7"/>
          <dgm:dir/>
          <dgm:resizeHandles val="exact"/>
        </dgm:presLayoutVars>
      </dgm:prSet>
      <dgm:spPr/>
      <dgm:t>
        <a:bodyPr/>
        <a:lstStyle/>
        <a:p>
          <a:endParaRPr lang="es-CL"/>
        </a:p>
      </dgm:t>
    </dgm:pt>
    <dgm:pt modelId="{94DB11B7-8539-4A87-B61B-467A775A6A74}" type="pres">
      <dgm:prSet presAssocID="{AB428DE8-5FDD-4369-9FF0-10BDD5350314}" presName="circ1" presStyleLbl="vennNode1" presStyleIdx="0" presStyleCnt="3"/>
      <dgm:spPr/>
      <dgm:t>
        <a:bodyPr/>
        <a:lstStyle/>
        <a:p>
          <a:endParaRPr lang="es-CL"/>
        </a:p>
      </dgm:t>
    </dgm:pt>
    <dgm:pt modelId="{890C1226-22B8-4570-B41E-782AD8C97480}" type="pres">
      <dgm:prSet presAssocID="{AB428DE8-5FDD-4369-9FF0-10BDD5350314}" presName="circ1Tx" presStyleLbl="revTx" presStyleIdx="0" presStyleCnt="0">
        <dgm:presLayoutVars>
          <dgm:chMax val="0"/>
          <dgm:chPref val="0"/>
          <dgm:bulletEnabled val="1"/>
        </dgm:presLayoutVars>
      </dgm:prSet>
      <dgm:spPr/>
      <dgm:t>
        <a:bodyPr/>
        <a:lstStyle/>
        <a:p>
          <a:endParaRPr lang="es-CL"/>
        </a:p>
      </dgm:t>
    </dgm:pt>
    <dgm:pt modelId="{6AD14C42-F014-4851-828C-D781538C91E5}" type="pres">
      <dgm:prSet presAssocID="{7EC4BBE1-FC56-48C6-ADDF-0FD16E6EF29B}" presName="circ2" presStyleLbl="vennNode1" presStyleIdx="1" presStyleCnt="3"/>
      <dgm:spPr/>
      <dgm:t>
        <a:bodyPr/>
        <a:lstStyle/>
        <a:p>
          <a:endParaRPr lang="es-CL"/>
        </a:p>
      </dgm:t>
    </dgm:pt>
    <dgm:pt modelId="{6C16DC70-D198-4D8A-9005-FB2D3210FEF3}" type="pres">
      <dgm:prSet presAssocID="{7EC4BBE1-FC56-48C6-ADDF-0FD16E6EF29B}" presName="circ2Tx" presStyleLbl="revTx" presStyleIdx="0" presStyleCnt="0">
        <dgm:presLayoutVars>
          <dgm:chMax val="0"/>
          <dgm:chPref val="0"/>
          <dgm:bulletEnabled val="1"/>
        </dgm:presLayoutVars>
      </dgm:prSet>
      <dgm:spPr/>
      <dgm:t>
        <a:bodyPr/>
        <a:lstStyle/>
        <a:p>
          <a:endParaRPr lang="es-CL"/>
        </a:p>
      </dgm:t>
    </dgm:pt>
    <dgm:pt modelId="{B3C55C7C-9BE4-447B-A550-6A27883EC8A9}" type="pres">
      <dgm:prSet presAssocID="{99CAAA96-9E34-4035-9DBB-4F1C99F21865}" presName="circ3" presStyleLbl="vennNode1" presStyleIdx="2" presStyleCnt="3"/>
      <dgm:spPr/>
      <dgm:t>
        <a:bodyPr/>
        <a:lstStyle/>
        <a:p>
          <a:endParaRPr lang="es-CL"/>
        </a:p>
      </dgm:t>
    </dgm:pt>
    <dgm:pt modelId="{71A2CB2B-72D2-4DB7-BD7A-A7B951D9B6A1}" type="pres">
      <dgm:prSet presAssocID="{99CAAA96-9E34-4035-9DBB-4F1C99F21865}" presName="circ3Tx" presStyleLbl="revTx" presStyleIdx="0" presStyleCnt="0">
        <dgm:presLayoutVars>
          <dgm:chMax val="0"/>
          <dgm:chPref val="0"/>
          <dgm:bulletEnabled val="1"/>
        </dgm:presLayoutVars>
      </dgm:prSet>
      <dgm:spPr/>
      <dgm:t>
        <a:bodyPr/>
        <a:lstStyle/>
        <a:p>
          <a:endParaRPr lang="es-CL"/>
        </a:p>
      </dgm:t>
    </dgm:pt>
  </dgm:ptLst>
  <dgm:cxnLst>
    <dgm:cxn modelId="{66849E2D-34E7-4635-B6E0-3423E1B7D8F1}" type="presOf" srcId="{AB428DE8-5FDD-4369-9FF0-10BDD5350314}" destId="{890C1226-22B8-4570-B41E-782AD8C97480}" srcOrd="1" destOrd="0" presId="urn:microsoft.com/office/officeart/2005/8/layout/venn1"/>
    <dgm:cxn modelId="{56D0569E-2E50-4A33-A508-48D2878904CE}" type="presOf" srcId="{AB428DE8-5FDD-4369-9FF0-10BDD5350314}" destId="{94DB11B7-8539-4A87-B61B-467A775A6A74}" srcOrd="0" destOrd="0" presId="urn:microsoft.com/office/officeart/2005/8/layout/venn1"/>
    <dgm:cxn modelId="{79FD5458-87E2-477A-846E-6F0749DC4B03}" type="presOf" srcId="{FC3FCB60-A19E-4520-8C0E-7CFF3B754482}" destId="{1D7850AA-83C7-4E09-95CC-67B1CF48A9FD}" srcOrd="0" destOrd="0" presId="urn:microsoft.com/office/officeart/2005/8/layout/venn1"/>
    <dgm:cxn modelId="{A8A53CA9-040F-4AFC-A57F-E502F92E77D4}" srcId="{FC3FCB60-A19E-4520-8C0E-7CFF3B754482}" destId="{AB428DE8-5FDD-4369-9FF0-10BDD5350314}" srcOrd="0" destOrd="0" parTransId="{93CE4C60-1FDE-47FE-B4E4-A17EEE17D6F2}" sibTransId="{71238723-7719-445C-89F4-1DA155F1F296}"/>
    <dgm:cxn modelId="{104E03B3-0D83-4307-8612-293ED8EA3C0E}" type="presOf" srcId="{7EC4BBE1-FC56-48C6-ADDF-0FD16E6EF29B}" destId="{6AD14C42-F014-4851-828C-D781538C91E5}" srcOrd="0" destOrd="0" presId="urn:microsoft.com/office/officeart/2005/8/layout/venn1"/>
    <dgm:cxn modelId="{0E5B3480-C227-45ED-800F-B37187FED57A}" srcId="{FC3FCB60-A19E-4520-8C0E-7CFF3B754482}" destId="{7EC4BBE1-FC56-48C6-ADDF-0FD16E6EF29B}" srcOrd="1" destOrd="0" parTransId="{49DCCCD7-164B-4629-8453-10C9A334FCE9}" sibTransId="{1DE773A6-18D3-4516-9963-EB4A52FD570D}"/>
    <dgm:cxn modelId="{D40C0357-AF5F-4EBB-8217-B68786781028}" type="presOf" srcId="{7EC4BBE1-FC56-48C6-ADDF-0FD16E6EF29B}" destId="{6C16DC70-D198-4D8A-9005-FB2D3210FEF3}" srcOrd="1" destOrd="0" presId="urn:microsoft.com/office/officeart/2005/8/layout/venn1"/>
    <dgm:cxn modelId="{28D87494-3078-40A2-AC77-961D5897A081}" srcId="{FC3FCB60-A19E-4520-8C0E-7CFF3B754482}" destId="{99CAAA96-9E34-4035-9DBB-4F1C99F21865}" srcOrd="2" destOrd="0" parTransId="{3CC5E74B-6F75-45C3-9708-0BFC97D30F87}" sibTransId="{53AB2C97-A11D-414A-B129-F26D6399D6EF}"/>
    <dgm:cxn modelId="{E2C3E7C1-1B5A-4A48-BCE5-44C0549D7567}" type="presOf" srcId="{99CAAA96-9E34-4035-9DBB-4F1C99F21865}" destId="{71A2CB2B-72D2-4DB7-BD7A-A7B951D9B6A1}" srcOrd="1" destOrd="0" presId="urn:microsoft.com/office/officeart/2005/8/layout/venn1"/>
    <dgm:cxn modelId="{E47FBA05-157F-446F-BCA8-C478CEB0E7EE}" type="presOf" srcId="{99CAAA96-9E34-4035-9DBB-4F1C99F21865}" destId="{B3C55C7C-9BE4-447B-A550-6A27883EC8A9}" srcOrd="0" destOrd="0" presId="urn:microsoft.com/office/officeart/2005/8/layout/venn1"/>
    <dgm:cxn modelId="{3AF565B7-DBEC-4F8C-AE91-700A9464337A}" type="presParOf" srcId="{1D7850AA-83C7-4E09-95CC-67B1CF48A9FD}" destId="{94DB11B7-8539-4A87-B61B-467A775A6A74}" srcOrd="0" destOrd="0" presId="urn:microsoft.com/office/officeart/2005/8/layout/venn1"/>
    <dgm:cxn modelId="{359CC04E-360D-4902-9C1A-54F084EA36F1}" type="presParOf" srcId="{1D7850AA-83C7-4E09-95CC-67B1CF48A9FD}" destId="{890C1226-22B8-4570-B41E-782AD8C97480}" srcOrd="1" destOrd="0" presId="urn:microsoft.com/office/officeart/2005/8/layout/venn1"/>
    <dgm:cxn modelId="{EBE170B5-DE25-4116-A8C0-471007FD0E67}" type="presParOf" srcId="{1D7850AA-83C7-4E09-95CC-67B1CF48A9FD}" destId="{6AD14C42-F014-4851-828C-D781538C91E5}" srcOrd="2" destOrd="0" presId="urn:microsoft.com/office/officeart/2005/8/layout/venn1"/>
    <dgm:cxn modelId="{C6986A6E-5322-40A7-9B09-5E1403051C22}" type="presParOf" srcId="{1D7850AA-83C7-4E09-95CC-67B1CF48A9FD}" destId="{6C16DC70-D198-4D8A-9005-FB2D3210FEF3}" srcOrd="3" destOrd="0" presId="urn:microsoft.com/office/officeart/2005/8/layout/venn1"/>
    <dgm:cxn modelId="{F62B2712-46FD-4053-A82D-238B6C5BC903}" type="presParOf" srcId="{1D7850AA-83C7-4E09-95CC-67B1CF48A9FD}" destId="{B3C55C7C-9BE4-447B-A550-6A27883EC8A9}" srcOrd="4" destOrd="0" presId="urn:microsoft.com/office/officeart/2005/8/layout/venn1"/>
    <dgm:cxn modelId="{340B75C0-454E-4F8C-AACB-FFFACAEC03D5}" type="presParOf" srcId="{1D7850AA-83C7-4E09-95CC-67B1CF48A9FD}" destId="{71A2CB2B-72D2-4DB7-BD7A-A7B951D9B6A1}"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5505BD0-ED68-4ECF-BEF0-0CB2802958D0}"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s-CL"/>
        </a:p>
      </dgm:t>
    </dgm:pt>
    <dgm:pt modelId="{EEF728A2-070A-4B0B-B7E4-75D3B2635E62}">
      <dgm:prSet/>
      <dgm:spPr/>
      <dgm:t>
        <a:bodyPr/>
        <a:lstStyle/>
        <a:p>
          <a:pPr rtl="0"/>
          <a:r>
            <a:rPr lang="es-CL" smtClean="0"/>
            <a:t>El año 1971 se publicó la ley N° 17.450 de reforma constitucional que modificó el régimen constitucional de la propiedad minera, estableciendo el dominio del Estado sobre las minas, al modificar el artículo 10 N° 10 de la Constitución Política. </a:t>
          </a:r>
          <a:endParaRPr lang="es-CL"/>
        </a:p>
      </dgm:t>
    </dgm:pt>
    <dgm:pt modelId="{066F8667-C524-4FF4-9193-D4B9BE753DE8}" type="parTrans" cxnId="{643E3463-4F9A-4DC5-BD4A-7D8F3939624A}">
      <dgm:prSet/>
      <dgm:spPr/>
      <dgm:t>
        <a:bodyPr/>
        <a:lstStyle/>
        <a:p>
          <a:endParaRPr lang="es-CL"/>
        </a:p>
      </dgm:t>
    </dgm:pt>
    <dgm:pt modelId="{2CBDD8BE-F859-4A96-A6A2-892863E8EA4F}" type="sibTrans" cxnId="{643E3463-4F9A-4DC5-BD4A-7D8F3939624A}">
      <dgm:prSet/>
      <dgm:spPr/>
      <dgm:t>
        <a:bodyPr/>
        <a:lstStyle/>
        <a:p>
          <a:endParaRPr lang="es-CL"/>
        </a:p>
      </dgm:t>
    </dgm:pt>
    <dgm:pt modelId="{A21327B6-6C27-4853-A053-09323613E2A2}">
      <dgm:prSet/>
      <dgm:spPr/>
      <dgm:t>
        <a:bodyPr/>
        <a:lstStyle/>
        <a:p>
          <a:pPr rtl="0"/>
          <a:r>
            <a:rPr lang="es-CL" smtClean="0"/>
            <a:t>Mensaje del proyecto de reforma da cuenta de un largo debate que fue permeando a los partidos políticos para luego transformarse en una convicción de la “gran mayoría de los chilenos” y de “la doctrina y los catedráticos de derecho público”. </a:t>
          </a:r>
          <a:endParaRPr lang="es-CL"/>
        </a:p>
      </dgm:t>
    </dgm:pt>
    <dgm:pt modelId="{0AB44A9B-E12A-4D73-B285-F0327C846C32}" type="parTrans" cxnId="{4223021D-D2BF-4F89-96E3-5DE85877B814}">
      <dgm:prSet/>
      <dgm:spPr/>
      <dgm:t>
        <a:bodyPr/>
        <a:lstStyle/>
        <a:p>
          <a:endParaRPr lang="es-CL"/>
        </a:p>
      </dgm:t>
    </dgm:pt>
    <dgm:pt modelId="{8EEF1F5F-7775-4B09-BE72-9FAE79183519}" type="sibTrans" cxnId="{4223021D-D2BF-4F89-96E3-5DE85877B814}">
      <dgm:prSet/>
      <dgm:spPr/>
      <dgm:t>
        <a:bodyPr/>
        <a:lstStyle/>
        <a:p>
          <a:endParaRPr lang="es-CL"/>
        </a:p>
      </dgm:t>
    </dgm:pt>
    <dgm:pt modelId="{209F7DBD-D29F-4794-87FC-D798D19D782A}" type="pres">
      <dgm:prSet presAssocID="{D5505BD0-ED68-4ECF-BEF0-0CB2802958D0}" presName="Name0" presStyleCnt="0">
        <dgm:presLayoutVars>
          <dgm:dir/>
          <dgm:animLvl val="lvl"/>
          <dgm:resizeHandles val="exact"/>
        </dgm:presLayoutVars>
      </dgm:prSet>
      <dgm:spPr/>
      <dgm:t>
        <a:bodyPr/>
        <a:lstStyle/>
        <a:p>
          <a:endParaRPr lang="es-CL"/>
        </a:p>
      </dgm:t>
    </dgm:pt>
    <dgm:pt modelId="{5E3A0463-D2F4-419A-A929-280361B87A12}" type="pres">
      <dgm:prSet presAssocID="{EEF728A2-070A-4B0B-B7E4-75D3B2635E62}" presName="linNode" presStyleCnt="0"/>
      <dgm:spPr/>
    </dgm:pt>
    <dgm:pt modelId="{586E0901-7A91-4A25-AB91-D33C7CF7B49E}" type="pres">
      <dgm:prSet presAssocID="{EEF728A2-070A-4B0B-B7E4-75D3B2635E62}" presName="parentText" presStyleLbl="node1" presStyleIdx="0" presStyleCnt="1">
        <dgm:presLayoutVars>
          <dgm:chMax val="1"/>
          <dgm:bulletEnabled val="1"/>
        </dgm:presLayoutVars>
      </dgm:prSet>
      <dgm:spPr/>
      <dgm:t>
        <a:bodyPr/>
        <a:lstStyle/>
        <a:p>
          <a:endParaRPr lang="es-CL"/>
        </a:p>
      </dgm:t>
    </dgm:pt>
    <dgm:pt modelId="{45443CE6-6A4D-467F-AC42-DDD30FDE333C}" type="pres">
      <dgm:prSet presAssocID="{EEF728A2-070A-4B0B-B7E4-75D3B2635E62}" presName="descendantText" presStyleLbl="alignAccFollowNode1" presStyleIdx="0" presStyleCnt="1">
        <dgm:presLayoutVars>
          <dgm:bulletEnabled val="1"/>
        </dgm:presLayoutVars>
      </dgm:prSet>
      <dgm:spPr/>
      <dgm:t>
        <a:bodyPr/>
        <a:lstStyle/>
        <a:p>
          <a:endParaRPr lang="es-CL"/>
        </a:p>
      </dgm:t>
    </dgm:pt>
  </dgm:ptLst>
  <dgm:cxnLst>
    <dgm:cxn modelId="{01FBA09A-E989-4D14-A90C-D8790743FC3F}" type="presOf" srcId="{A21327B6-6C27-4853-A053-09323613E2A2}" destId="{45443CE6-6A4D-467F-AC42-DDD30FDE333C}" srcOrd="0" destOrd="0" presId="urn:microsoft.com/office/officeart/2005/8/layout/vList5"/>
    <dgm:cxn modelId="{B9950B64-BD58-4B0F-A284-FB7A47801B3B}" type="presOf" srcId="{EEF728A2-070A-4B0B-B7E4-75D3B2635E62}" destId="{586E0901-7A91-4A25-AB91-D33C7CF7B49E}" srcOrd="0" destOrd="0" presId="urn:microsoft.com/office/officeart/2005/8/layout/vList5"/>
    <dgm:cxn modelId="{4223021D-D2BF-4F89-96E3-5DE85877B814}" srcId="{EEF728A2-070A-4B0B-B7E4-75D3B2635E62}" destId="{A21327B6-6C27-4853-A053-09323613E2A2}" srcOrd="0" destOrd="0" parTransId="{0AB44A9B-E12A-4D73-B285-F0327C846C32}" sibTransId="{8EEF1F5F-7775-4B09-BE72-9FAE79183519}"/>
    <dgm:cxn modelId="{643E3463-4F9A-4DC5-BD4A-7D8F3939624A}" srcId="{D5505BD0-ED68-4ECF-BEF0-0CB2802958D0}" destId="{EEF728A2-070A-4B0B-B7E4-75D3B2635E62}" srcOrd="0" destOrd="0" parTransId="{066F8667-C524-4FF4-9193-D4B9BE753DE8}" sibTransId="{2CBDD8BE-F859-4A96-A6A2-892863E8EA4F}"/>
    <dgm:cxn modelId="{43479021-895C-49B4-977C-BADD56D8485E}" type="presOf" srcId="{D5505BD0-ED68-4ECF-BEF0-0CB2802958D0}" destId="{209F7DBD-D29F-4794-87FC-D798D19D782A}" srcOrd="0" destOrd="0" presId="urn:microsoft.com/office/officeart/2005/8/layout/vList5"/>
    <dgm:cxn modelId="{405715FB-0330-4DF4-85FB-65C4E040FEF9}" type="presParOf" srcId="{209F7DBD-D29F-4794-87FC-D798D19D782A}" destId="{5E3A0463-D2F4-419A-A929-280361B87A12}" srcOrd="0" destOrd="0" presId="urn:microsoft.com/office/officeart/2005/8/layout/vList5"/>
    <dgm:cxn modelId="{4B4A9CD7-6D42-48D3-B256-966B87CAA6FA}" type="presParOf" srcId="{5E3A0463-D2F4-419A-A929-280361B87A12}" destId="{586E0901-7A91-4A25-AB91-D33C7CF7B49E}" srcOrd="0" destOrd="0" presId="urn:microsoft.com/office/officeart/2005/8/layout/vList5"/>
    <dgm:cxn modelId="{5CD83C0B-65EF-4888-8FC2-D4EA9AAD8DDE}" type="presParOf" srcId="{5E3A0463-D2F4-419A-A929-280361B87A12}" destId="{45443CE6-6A4D-467F-AC42-DDD30FDE333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541EFF5-005E-4D2A-92C2-F2728AB87D9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CL"/>
        </a:p>
      </dgm:t>
    </dgm:pt>
    <dgm:pt modelId="{53BC6FFD-83E2-4B19-819C-6E4E47F09C96}">
      <dgm:prSet/>
      <dgm:spPr/>
      <dgm:t>
        <a:bodyPr/>
        <a:lstStyle/>
        <a:p>
          <a:pPr rtl="0"/>
          <a:r>
            <a:rPr lang="es-CL" smtClean="0"/>
            <a:t>ppio. de amplitud del dominio minero.  </a:t>
          </a:r>
          <a:endParaRPr lang="es-CL"/>
        </a:p>
      </dgm:t>
    </dgm:pt>
    <dgm:pt modelId="{A1B88FA5-FBAC-4051-9DEA-3E1537E6A12D}" type="parTrans" cxnId="{F75F1ED0-CE02-4A18-900C-556DAD9AC2F9}">
      <dgm:prSet/>
      <dgm:spPr/>
      <dgm:t>
        <a:bodyPr/>
        <a:lstStyle/>
        <a:p>
          <a:endParaRPr lang="es-CL"/>
        </a:p>
      </dgm:t>
    </dgm:pt>
    <dgm:pt modelId="{CF6F36F2-0E8A-4B07-BB8F-4E4E837E548E}" type="sibTrans" cxnId="{F75F1ED0-CE02-4A18-900C-556DAD9AC2F9}">
      <dgm:prSet/>
      <dgm:spPr/>
      <dgm:t>
        <a:bodyPr/>
        <a:lstStyle/>
        <a:p>
          <a:endParaRPr lang="es-CL"/>
        </a:p>
      </dgm:t>
    </dgm:pt>
    <dgm:pt modelId="{14227B53-EF88-49EC-B5F6-97EB33A08773}">
      <dgm:prSet/>
      <dgm:spPr/>
      <dgm:t>
        <a:bodyPr/>
        <a:lstStyle/>
        <a:p>
          <a:pPr rtl="0"/>
          <a:r>
            <a:rPr lang="es-CL" smtClean="0"/>
            <a:t>El Estado tiene el dominio absoluto, exclusivo, inalienable e imprescriptible de todas laminas, las covaderas, las arenas metalíferas, los salares, los depósitos de carbón e hidrocarburos y demás sustancias fósiles, con excepción de las arcillas superficiales (que son dueños del terreno en que se encuentre &gt; art.13 inciso 1° código de Minería) </a:t>
          </a:r>
          <a:endParaRPr lang="es-CL"/>
        </a:p>
      </dgm:t>
    </dgm:pt>
    <dgm:pt modelId="{B5D31DD5-0D03-45C2-934F-52F79CB4697A}" type="parTrans" cxnId="{E1E6EBC2-1298-4818-BF47-6A054526F2C4}">
      <dgm:prSet/>
      <dgm:spPr/>
      <dgm:t>
        <a:bodyPr/>
        <a:lstStyle/>
        <a:p>
          <a:endParaRPr lang="es-CL"/>
        </a:p>
      </dgm:t>
    </dgm:pt>
    <dgm:pt modelId="{D3E3C6F3-B489-484E-9A34-45F6C0FBB50A}" type="sibTrans" cxnId="{E1E6EBC2-1298-4818-BF47-6A054526F2C4}">
      <dgm:prSet/>
      <dgm:spPr/>
      <dgm:t>
        <a:bodyPr/>
        <a:lstStyle/>
        <a:p>
          <a:endParaRPr lang="es-CL"/>
        </a:p>
      </dgm:t>
    </dgm:pt>
    <dgm:pt modelId="{4B40845B-9EA4-4D64-9001-30B08E444259}">
      <dgm:prSet/>
      <dgm:spPr/>
      <dgm:t>
        <a:bodyPr/>
        <a:lstStyle/>
        <a:p>
          <a:pPr rtl="0"/>
          <a:r>
            <a:rPr lang="es-CL" smtClean="0"/>
            <a:t>CEA &gt; la naturaleza del dominio estatal sobre la minas</a:t>
          </a:r>
          <a:endParaRPr lang="es-CL"/>
        </a:p>
      </dgm:t>
    </dgm:pt>
    <dgm:pt modelId="{71018944-3CE1-444D-9E8E-8E6DCC37F92E}" type="parTrans" cxnId="{97115D13-F5C2-483C-954C-9070D55979B1}">
      <dgm:prSet/>
      <dgm:spPr/>
      <dgm:t>
        <a:bodyPr/>
        <a:lstStyle/>
        <a:p>
          <a:endParaRPr lang="es-CL"/>
        </a:p>
      </dgm:t>
    </dgm:pt>
    <dgm:pt modelId="{9FDB950F-49D6-4C64-AA9F-4C271288E33E}" type="sibTrans" cxnId="{97115D13-F5C2-483C-954C-9070D55979B1}">
      <dgm:prSet/>
      <dgm:spPr/>
      <dgm:t>
        <a:bodyPr/>
        <a:lstStyle/>
        <a:p>
          <a:endParaRPr lang="es-CL"/>
        </a:p>
      </dgm:t>
    </dgm:pt>
    <dgm:pt modelId="{87954DB5-2C19-4908-969F-99D173D2ACDC}">
      <dgm:prSet/>
      <dgm:spPr/>
      <dgm:t>
        <a:bodyPr/>
        <a:lstStyle/>
        <a:p>
          <a:pPr rtl="0"/>
          <a:r>
            <a:rPr lang="es-CL" smtClean="0"/>
            <a:t>regalista (titular: Estado fisco);</a:t>
          </a:r>
          <a:endParaRPr lang="es-CL"/>
        </a:p>
      </dgm:t>
    </dgm:pt>
    <dgm:pt modelId="{6A86DEFA-338A-4C5B-8F31-B2D72AFE0654}" type="parTrans" cxnId="{7B807447-D96F-47B3-93E7-518962CEB9AB}">
      <dgm:prSet/>
      <dgm:spPr/>
      <dgm:t>
        <a:bodyPr/>
        <a:lstStyle/>
        <a:p>
          <a:endParaRPr lang="es-CL"/>
        </a:p>
      </dgm:t>
    </dgm:pt>
    <dgm:pt modelId="{34B6EA82-8358-4786-AD4D-14B3A6A9F23D}" type="sibTrans" cxnId="{7B807447-D96F-47B3-93E7-518962CEB9AB}">
      <dgm:prSet/>
      <dgm:spPr/>
      <dgm:t>
        <a:bodyPr/>
        <a:lstStyle/>
        <a:p>
          <a:endParaRPr lang="es-CL"/>
        </a:p>
      </dgm:t>
    </dgm:pt>
    <dgm:pt modelId="{2F37C8E0-0191-43C2-81CE-9D05AF25A6EE}">
      <dgm:prSet/>
      <dgm:spPr/>
      <dgm:t>
        <a:bodyPr/>
        <a:lstStyle/>
        <a:p>
          <a:pPr rtl="0"/>
          <a:r>
            <a:rPr lang="es-CL" smtClean="0"/>
            <a:t>Radical (no necesariamente lo ejerce &gt; la entrega a particulares: exploren, exploten y beneficien a través de concesiones)// facultad de exigir el pago por tales concesiones, fiscalizar el cumplimiento y demandar la resolución de la concesión.</a:t>
          </a:r>
          <a:endParaRPr lang="es-CL"/>
        </a:p>
      </dgm:t>
    </dgm:pt>
    <dgm:pt modelId="{C143CDB9-235D-4FFA-8E86-0BE147C4D4B3}" type="parTrans" cxnId="{C97EB497-840F-424F-AC28-41754C1EFEE3}">
      <dgm:prSet/>
      <dgm:spPr/>
      <dgm:t>
        <a:bodyPr/>
        <a:lstStyle/>
        <a:p>
          <a:endParaRPr lang="es-CL"/>
        </a:p>
      </dgm:t>
    </dgm:pt>
    <dgm:pt modelId="{5C8B6B20-B75C-491C-AC18-C48E3F7E7237}" type="sibTrans" cxnId="{C97EB497-840F-424F-AC28-41754C1EFEE3}">
      <dgm:prSet/>
      <dgm:spPr/>
      <dgm:t>
        <a:bodyPr/>
        <a:lstStyle/>
        <a:p>
          <a:endParaRPr lang="es-CL"/>
        </a:p>
      </dgm:t>
    </dgm:pt>
    <dgm:pt modelId="{D1CB01FD-9F9B-48E6-A5CF-A7C0FECE6B57}">
      <dgm:prSet/>
      <dgm:spPr/>
      <dgm:t>
        <a:bodyPr/>
        <a:lstStyle/>
        <a:p>
          <a:pPr rtl="0"/>
          <a:r>
            <a:rPr lang="es-CL" smtClean="0"/>
            <a:t>Eminente (se sobrepone a los derechos del concesionario).</a:t>
          </a:r>
          <a:endParaRPr lang="es-CL"/>
        </a:p>
      </dgm:t>
    </dgm:pt>
    <dgm:pt modelId="{EC1803FE-B7AD-4EC4-9C3C-E995C314BD2E}" type="parTrans" cxnId="{42108E05-B795-4825-AE8E-AAA1F312D5AB}">
      <dgm:prSet/>
      <dgm:spPr/>
      <dgm:t>
        <a:bodyPr/>
        <a:lstStyle/>
        <a:p>
          <a:endParaRPr lang="es-CL"/>
        </a:p>
      </dgm:t>
    </dgm:pt>
    <dgm:pt modelId="{C91A5980-0CD2-4384-AA1F-D30BA5D991E1}" type="sibTrans" cxnId="{42108E05-B795-4825-AE8E-AAA1F312D5AB}">
      <dgm:prSet/>
      <dgm:spPr/>
      <dgm:t>
        <a:bodyPr/>
        <a:lstStyle/>
        <a:p>
          <a:endParaRPr lang="es-CL"/>
        </a:p>
      </dgm:t>
    </dgm:pt>
    <dgm:pt modelId="{505FE256-CC15-4FF1-AD30-87D45C2561DF}">
      <dgm:prSet/>
      <dgm:spPr/>
      <dgm:t>
        <a:bodyPr/>
        <a:lstStyle/>
        <a:p>
          <a:pPr rtl="0"/>
          <a:r>
            <a:rPr lang="es-CL" smtClean="0"/>
            <a:t>Patrimonialista (E° integra a su haber o  patrimonio) </a:t>
          </a:r>
          <a:endParaRPr lang="es-CL"/>
        </a:p>
      </dgm:t>
    </dgm:pt>
    <dgm:pt modelId="{E33C5C41-9DF9-4D05-9D65-2C77338017CA}" type="parTrans" cxnId="{B3FA7C36-E287-4C0A-83DA-D881F95942CB}">
      <dgm:prSet/>
      <dgm:spPr/>
      <dgm:t>
        <a:bodyPr/>
        <a:lstStyle/>
        <a:p>
          <a:endParaRPr lang="es-CL"/>
        </a:p>
      </dgm:t>
    </dgm:pt>
    <dgm:pt modelId="{968ADD30-9762-4030-B8BD-9117084DE636}" type="sibTrans" cxnId="{B3FA7C36-E287-4C0A-83DA-D881F95942CB}">
      <dgm:prSet/>
      <dgm:spPr/>
      <dgm:t>
        <a:bodyPr/>
        <a:lstStyle/>
        <a:p>
          <a:endParaRPr lang="es-CL"/>
        </a:p>
      </dgm:t>
    </dgm:pt>
    <dgm:pt modelId="{DAE45BCD-2DEB-47C7-BBE6-D2161FDC8B54}">
      <dgm:prSet/>
      <dgm:spPr/>
      <dgm:t>
        <a:bodyPr/>
        <a:lstStyle/>
        <a:p>
          <a:pPr rtl="0"/>
          <a:r>
            <a:rPr lang="es-CL" dirty="0" smtClean="0"/>
            <a:t>Con todas las facultades del dominio </a:t>
          </a:r>
          <a:endParaRPr lang="es-CL" dirty="0"/>
        </a:p>
      </dgm:t>
    </dgm:pt>
    <dgm:pt modelId="{421B6A37-D2AC-4BBB-A8DA-3852C956A970}" type="parTrans" cxnId="{091CE6BD-26BD-43D9-A5FC-51163DB4F759}">
      <dgm:prSet/>
      <dgm:spPr/>
      <dgm:t>
        <a:bodyPr/>
        <a:lstStyle/>
        <a:p>
          <a:endParaRPr lang="es-CL"/>
        </a:p>
      </dgm:t>
    </dgm:pt>
    <dgm:pt modelId="{47134B8E-0FEF-40F3-A79A-52A17E735194}" type="sibTrans" cxnId="{091CE6BD-26BD-43D9-A5FC-51163DB4F759}">
      <dgm:prSet/>
      <dgm:spPr/>
      <dgm:t>
        <a:bodyPr/>
        <a:lstStyle/>
        <a:p>
          <a:endParaRPr lang="es-CL"/>
        </a:p>
      </dgm:t>
    </dgm:pt>
    <dgm:pt modelId="{D20FA7D7-3937-4391-B7CD-BD0ABD1D748E}">
      <dgm:prSet/>
      <dgm:spPr/>
      <dgm:t>
        <a:bodyPr/>
        <a:lstStyle/>
        <a:p>
          <a:pPr rtl="0"/>
          <a:r>
            <a:rPr lang="es-CL" smtClean="0"/>
            <a:t>Dominio pasado, presente y futuro</a:t>
          </a:r>
          <a:endParaRPr lang="es-CL"/>
        </a:p>
      </dgm:t>
    </dgm:pt>
    <dgm:pt modelId="{5AD44C97-B794-43B2-9327-2363500F0F5F}" type="parTrans" cxnId="{41EE0C14-68C8-4EC3-9231-180064158AD6}">
      <dgm:prSet/>
      <dgm:spPr/>
      <dgm:t>
        <a:bodyPr/>
        <a:lstStyle/>
        <a:p>
          <a:endParaRPr lang="es-CL"/>
        </a:p>
      </dgm:t>
    </dgm:pt>
    <dgm:pt modelId="{65FCAAFA-238B-4DB4-A4AD-CD1DD0F1BE43}" type="sibTrans" cxnId="{41EE0C14-68C8-4EC3-9231-180064158AD6}">
      <dgm:prSet/>
      <dgm:spPr/>
      <dgm:t>
        <a:bodyPr/>
        <a:lstStyle/>
        <a:p>
          <a:endParaRPr lang="es-CL"/>
        </a:p>
      </dgm:t>
    </dgm:pt>
    <dgm:pt modelId="{EC156E7F-E889-4E3C-9C3A-89CED2906DF8}">
      <dgm:prSet/>
      <dgm:spPr/>
      <dgm:t>
        <a:bodyPr/>
        <a:lstStyle/>
        <a:p>
          <a:pPr rtl="0"/>
          <a:r>
            <a:rPr lang="es-CL" smtClean="0"/>
            <a:t>Propiedad Minera y terreno superficial</a:t>
          </a:r>
          <a:endParaRPr lang="es-CL"/>
        </a:p>
      </dgm:t>
    </dgm:pt>
    <dgm:pt modelId="{71982830-35AB-4A21-B209-8CA1B934D84D}" type="parTrans" cxnId="{CE015E4D-1BC4-4142-A468-1D0328DD89E1}">
      <dgm:prSet/>
      <dgm:spPr/>
      <dgm:t>
        <a:bodyPr/>
        <a:lstStyle/>
        <a:p>
          <a:endParaRPr lang="es-CL"/>
        </a:p>
      </dgm:t>
    </dgm:pt>
    <dgm:pt modelId="{D7C98FC9-ED57-4E3D-B8EA-3FC213018B22}" type="sibTrans" cxnId="{CE015E4D-1BC4-4142-A468-1D0328DD89E1}">
      <dgm:prSet/>
      <dgm:spPr/>
      <dgm:t>
        <a:bodyPr/>
        <a:lstStyle/>
        <a:p>
          <a:endParaRPr lang="es-CL"/>
        </a:p>
      </dgm:t>
    </dgm:pt>
    <dgm:pt modelId="{7BF79CF2-2638-4373-BD4C-B57E90DE4AAE}">
      <dgm:prSet/>
      <dgm:spPr/>
      <dgm:t>
        <a:bodyPr/>
        <a:lstStyle/>
        <a:p>
          <a:pPr rtl="0"/>
          <a:r>
            <a:rPr lang="es-CL" dirty="0" smtClean="0"/>
            <a:t>No obstante la propiedad de las personas naturales o jurídicas sobre los terrenos en cuyas entrañas estuvieren situadas. </a:t>
          </a:r>
          <a:endParaRPr lang="es-CL" dirty="0"/>
        </a:p>
      </dgm:t>
    </dgm:pt>
    <dgm:pt modelId="{8317020F-46BB-4DB3-A36A-3CE5522BEF3A}" type="parTrans" cxnId="{2C09A286-70DD-4F6D-8FF2-8432BC38DC2C}">
      <dgm:prSet/>
      <dgm:spPr/>
      <dgm:t>
        <a:bodyPr/>
        <a:lstStyle/>
        <a:p>
          <a:endParaRPr lang="es-CL"/>
        </a:p>
      </dgm:t>
    </dgm:pt>
    <dgm:pt modelId="{7ED2FEC7-D2A4-4230-A885-79599E7DD2C8}" type="sibTrans" cxnId="{2C09A286-70DD-4F6D-8FF2-8432BC38DC2C}">
      <dgm:prSet/>
      <dgm:spPr/>
      <dgm:t>
        <a:bodyPr/>
        <a:lstStyle/>
        <a:p>
          <a:endParaRPr lang="es-CL"/>
        </a:p>
      </dgm:t>
    </dgm:pt>
    <dgm:pt modelId="{D5DCC4E7-B05B-4BEC-829A-433BB46EB6D9}">
      <dgm:prSet/>
      <dgm:spPr/>
      <dgm:t>
        <a:bodyPr/>
        <a:lstStyle/>
        <a:p>
          <a:pPr rtl="0"/>
          <a:r>
            <a:rPr lang="es-CL" dirty="0" smtClean="0"/>
            <a:t>Los predios superficiales estarán sujetos a las obligaciones y limitaciones que la ley señale para facilitar la exploración, la explotación y el beneficio de dichas minas.</a:t>
          </a:r>
          <a:endParaRPr lang="es-CL" dirty="0"/>
        </a:p>
      </dgm:t>
    </dgm:pt>
    <dgm:pt modelId="{DC70F47B-FBB5-4FFB-B3B4-878B3A2D9829}" type="parTrans" cxnId="{79B84410-465B-4079-A3E1-C99FF62FB4C1}">
      <dgm:prSet/>
      <dgm:spPr/>
      <dgm:t>
        <a:bodyPr/>
        <a:lstStyle/>
        <a:p>
          <a:endParaRPr lang="es-CL"/>
        </a:p>
      </dgm:t>
    </dgm:pt>
    <dgm:pt modelId="{C71521A4-7B92-4956-9652-39CF5F87FEAD}" type="sibTrans" cxnId="{79B84410-465B-4079-A3E1-C99FF62FB4C1}">
      <dgm:prSet/>
      <dgm:spPr/>
      <dgm:t>
        <a:bodyPr/>
        <a:lstStyle/>
        <a:p>
          <a:endParaRPr lang="es-CL"/>
        </a:p>
      </dgm:t>
    </dgm:pt>
    <dgm:pt modelId="{048B2611-B918-460C-BCAE-ACA1FD2D9DCB}" type="pres">
      <dgm:prSet presAssocID="{D541EFF5-005E-4D2A-92C2-F2728AB87D91}" presName="Name0" presStyleCnt="0">
        <dgm:presLayoutVars>
          <dgm:dir/>
          <dgm:animLvl val="lvl"/>
          <dgm:resizeHandles val="exact"/>
        </dgm:presLayoutVars>
      </dgm:prSet>
      <dgm:spPr/>
      <dgm:t>
        <a:bodyPr/>
        <a:lstStyle/>
        <a:p>
          <a:endParaRPr lang="es-CL"/>
        </a:p>
      </dgm:t>
    </dgm:pt>
    <dgm:pt modelId="{8DC2D30A-4E45-41A6-AD01-EB16B64C2A1B}" type="pres">
      <dgm:prSet presAssocID="{53BC6FFD-83E2-4B19-819C-6E4E47F09C96}" presName="composite" presStyleCnt="0"/>
      <dgm:spPr/>
    </dgm:pt>
    <dgm:pt modelId="{435AF4B7-AADB-4B57-B67E-F212B40490F7}" type="pres">
      <dgm:prSet presAssocID="{53BC6FFD-83E2-4B19-819C-6E4E47F09C96}" presName="parTx" presStyleLbl="alignNode1" presStyleIdx="0" presStyleCnt="3">
        <dgm:presLayoutVars>
          <dgm:chMax val="0"/>
          <dgm:chPref val="0"/>
          <dgm:bulletEnabled val="1"/>
        </dgm:presLayoutVars>
      </dgm:prSet>
      <dgm:spPr/>
      <dgm:t>
        <a:bodyPr/>
        <a:lstStyle/>
        <a:p>
          <a:endParaRPr lang="es-CL"/>
        </a:p>
      </dgm:t>
    </dgm:pt>
    <dgm:pt modelId="{E7BB513A-1C82-4ACD-A1CB-0CB02F5922F7}" type="pres">
      <dgm:prSet presAssocID="{53BC6FFD-83E2-4B19-819C-6E4E47F09C96}" presName="desTx" presStyleLbl="alignAccFollowNode1" presStyleIdx="0" presStyleCnt="3">
        <dgm:presLayoutVars>
          <dgm:bulletEnabled val="1"/>
        </dgm:presLayoutVars>
      </dgm:prSet>
      <dgm:spPr/>
      <dgm:t>
        <a:bodyPr/>
        <a:lstStyle/>
        <a:p>
          <a:endParaRPr lang="es-CL"/>
        </a:p>
      </dgm:t>
    </dgm:pt>
    <dgm:pt modelId="{E0633C81-0050-4FC4-8100-61D1E5C4E001}" type="pres">
      <dgm:prSet presAssocID="{CF6F36F2-0E8A-4B07-BB8F-4E4E837E548E}" presName="space" presStyleCnt="0"/>
      <dgm:spPr/>
    </dgm:pt>
    <dgm:pt modelId="{244D2D52-65C2-4F89-B796-4333E3BE827F}" type="pres">
      <dgm:prSet presAssocID="{4B40845B-9EA4-4D64-9001-30B08E444259}" presName="composite" presStyleCnt="0"/>
      <dgm:spPr/>
    </dgm:pt>
    <dgm:pt modelId="{D84038C7-8432-4A14-99DD-603A249A3977}" type="pres">
      <dgm:prSet presAssocID="{4B40845B-9EA4-4D64-9001-30B08E444259}" presName="parTx" presStyleLbl="alignNode1" presStyleIdx="1" presStyleCnt="3">
        <dgm:presLayoutVars>
          <dgm:chMax val="0"/>
          <dgm:chPref val="0"/>
          <dgm:bulletEnabled val="1"/>
        </dgm:presLayoutVars>
      </dgm:prSet>
      <dgm:spPr/>
      <dgm:t>
        <a:bodyPr/>
        <a:lstStyle/>
        <a:p>
          <a:endParaRPr lang="es-CL"/>
        </a:p>
      </dgm:t>
    </dgm:pt>
    <dgm:pt modelId="{4EF08EB3-285C-45FA-9EA3-CA5753A04BB1}" type="pres">
      <dgm:prSet presAssocID="{4B40845B-9EA4-4D64-9001-30B08E444259}" presName="desTx" presStyleLbl="alignAccFollowNode1" presStyleIdx="1" presStyleCnt="3">
        <dgm:presLayoutVars>
          <dgm:bulletEnabled val="1"/>
        </dgm:presLayoutVars>
      </dgm:prSet>
      <dgm:spPr/>
      <dgm:t>
        <a:bodyPr/>
        <a:lstStyle/>
        <a:p>
          <a:endParaRPr lang="es-CL"/>
        </a:p>
      </dgm:t>
    </dgm:pt>
    <dgm:pt modelId="{BF9014D8-93F5-4233-9B9A-4F594B409DC8}" type="pres">
      <dgm:prSet presAssocID="{9FDB950F-49D6-4C64-AA9F-4C271288E33E}" presName="space" presStyleCnt="0"/>
      <dgm:spPr/>
    </dgm:pt>
    <dgm:pt modelId="{BDFE038A-8F2F-4C5C-841A-2C743F5EFF86}" type="pres">
      <dgm:prSet presAssocID="{EC156E7F-E889-4E3C-9C3A-89CED2906DF8}" presName="composite" presStyleCnt="0"/>
      <dgm:spPr/>
    </dgm:pt>
    <dgm:pt modelId="{E55109F5-8899-46D1-914F-BFB0A9E89814}" type="pres">
      <dgm:prSet presAssocID="{EC156E7F-E889-4E3C-9C3A-89CED2906DF8}" presName="parTx" presStyleLbl="alignNode1" presStyleIdx="2" presStyleCnt="3">
        <dgm:presLayoutVars>
          <dgm:chMax val="0"/>
          <dgm:chPref val="0"/>
          <dgm:bulletEnabled val="1"/>
        </dgm:presLayoutVars>
      </dgm:prSet>
      <dgm:spPr/>
      <dgm:t>
        <a:bodyPr/>
        <a:lstStyle/>
        <a:p>
          <a:endParaRPr lang="es-CL"/>
        </a:p>
      </dgm:t>
    </dgm:pt>
    <dgm:pt modelId="{F804EB9C-0CCA-4803-B0B4-2F7AC10FE6EA}" type="pres">
      <dgm:prSet presAssocID="{EC156E7F-E889-4E3C-9C3A-89CED2906DF8}" presName="desTx" presStyleLbl="alignAccFollowNode1" presStyleIdx="2" presStyleCnt="3">
        <dgm:presLayoutVars>
          <dgm:bulletEnabled val="1"/>
        </dgm:presLayoutVars>
      </dgm:prSet>
      <dgm:spPr/>
      <dgm:t>
        <a:bodyPr/>
        <a:lstStyle/>
        <a:p>
          <a:endParaRPr lang="es-CL"/>
        </a:p>
      </dgm:t>
    </dgm:pt>
  </dgm:ptLst>
  <dgm:cxnLst>
    <dgm:cxn modelId="{9C80FB79-467B-4364-83B5-DC3AC76ECBEC}" type="presOf" srcId="{D1CB01FD-9F9B-48E6-A5CF-A7C0FECE6B57}" destId="{4EF08EB3-285C-45FA-9EA3-CA5753A04BB1}" srcOrd="0" destOrd="2" presId="urn:microsoft.com/office/officeart/2005/8/layout/hList1"/>
    <dgm:cxn modelId="{E1E6EBC2-1298-4818-BF47-6A054526F2C4}" srcId="{53BC6FFD-83E2-4B19-819C-6E4E47F09C96}" destId="{14227B53-EF88-49EC-B5F6-97EB33A08773}" srcOrd="0" destOrd="0" parTransId="{B5D31DD5-0D03-45C2-934F-52F79CB4697A}" sibTransId="{D3E3C6F3-B489-484E-9A34-45F6C0FBB50A}"/>
    <dgm:cxn modelId="{714B7A7C-5CE8-4916-9462-E940130501B9}" type="presOf" srcId="{505FE256-CC15-4FF1-AD30-87D45C2561DF}" destId="{4EF08EB3-285C-45FA-9EA3-CA5753A04BB1}" srcOrd="0" destOrd="3" presId="urn:microsoft.com/office/officeart/2005/8/layout/hList1"/>
    <dgm:cxn modelId="{CE015E4D-1BC4-4142-A468-1D0328DD89E1}" srcId="{D541EFF5-005E-4D2A-92C2-F2728AB87D91}" destId="{EC156E7F-E889-4E3C-9C3A-89CED2906DF8}" srcOrd="2" destOrd="0" parTransId="{71982830-35AB-4A21-B209-8CA1B934D84D}" sibTransId="{D7C98FC9-ED57-4E3D-B8EA-3FC213018B22}"/>
    <dgm:cxn modelId="{61C90C86-CE4C-4362-9FE8-D3A4A34C4537}" type="presOf" srcId="{D20FA7D7-3937-4391-B7CD-BD0ABD1D748E}" destId="{4EF08EB3-285C-45FA-9EA3-CA5753A04BB1}" srcOrd="0" destOrd="5" presId="urn:microsoft.com/office/officeart/2005/8/layout/hList1"/>
    <dgm:cxn modelId="{2C09A286-70DD-4F6D-8FF2-8432BC38DC2C}" srcId="{EC156E7F-E889-4E3C-9C3A-89CED2906DF8}" destId="{7BF79CF2-2638-4373-BD4C-B57E90DE4AAE}" srcOrd="0" destOrd="0" parTransId="{8317020F-46BB-4DB3-A36A-3CE5522BEF3A}" sibTransId="{7ED2FEC7-D2A4-4230-A885-79599E7DD2C8}"/>
    <dgm:cxn modelId="{9609ACBA-0DEE-4F0B-BEAA-A01490E5C2AE}" type="presOf" srcId="{DAE45BCD-2DEB-47C7-BBE6-D2161FDC8B54}" destId="{4EF08EB3-285C-45FA-9EA3-CA5753A04BB1}" srcOrd="0" destOrd="4" presId="urn:microsoft.com/office/officeart/2005/8/layout/hList1"/>
    <dgm:cxn modelId="{7B807447-D96F-47B3-93E7-518962CEB9AB}" srcId="{4B40845B-9EA4-4D64-9001-30B08E444259}" destId="{87954DB5-2C19-4908-969F-99D173D2ACDC}" srcOrd="0" destOrd="0" parTransId="{6A86DEFA-338A-4C5B-8F31-B2D72AFE0654}" sibTransId="{34B6EA82-8358-4786-AD4D-14B3A6A9F23D}"/>
    <dgm:cxn modelId="{F75F1ED0-CE02-4A18-900C-556DAD9AC2F9}" srcId="{D541EFF5-005E-4D2A-92C2-F2728AB87D91}" destId="{53BC6FFD-83E2-4B19-819C-6E4E47F09C96}" srcOrd="0" destOrd="0" parTransId="{A1B88FA5-FBAC-4051-9DEA-3E1537E6A12D}" sibTransId="{CF6F36F2-0E8A-4B07-BB8F-4E4E837E548E}"/>
    <dgm:cxn modelId="{1A94199B-9908-4EEC-AFF1-988AA2630942}" type="presOf" srcId="{87954DB5-2C19-4908-969F-99D173D2ACDC}" destId="{4EF08EB3-285C-45FA-9EA3-CA5753A04BB1}" srcOrd="0" destOrd="0" presId="urn:microsoft.com/office/officeart/2005/8/layout/hList1"/>
    <dgm:cxn modelId="{B3FA7C36-E287-4C0A-83DA-D881F95942CB}" srcId="{4B40845B-9EA4-4D64-9001-30B08E444259}" destId="{505FE256-CC15-4FF1-AD30-87D45C2561DF}" srcOrd="3" destOrd="0" parTransId="{E33C5C41-9DF9-4D05-9D65-2C77338017CA}" sibTransId="{968ADD30-9762-4030-B8BD-9117084DE636}"/>
    <dgm:cxn modelId="{519B07BE-3763-4723-B950-61EC61505453}" type="presOf" srcId="{53BC6FFD-83E2-4B19-819C-6E4E47F09C96}" destId="{435AF4B7-AADB-4B57-B67E-F212B40490F7}" srcOrd="0" destOrd="0" presId="urn:microsoft.com/office/officeart/2005/8/layout/hList1"/>
    <dgm:cxn modelId="{B8607283-0DF0-4FD1-B28B-878FA121F179}" type="presOf" srcId="{2F37C8E0-0191-43C2-81CE-9D05AF25A6EE}" destId="{4EF08EB3-285C-45FA-9EA3-CA5753A04BB1}" srcOrd="0" destOrd="1" presId="urn:microsoft.com/office/officeart/2005/8/layout/hList1"/>
    <dgm:cxn modelId="{C97EB497-840F-424F-AC28-41754C1EFEE3}" srcId="{4B40845B-9EA4-4D64-9001-30B08E444259}" destId="{2F37C8E0-0191-43C2-81CE-9D05AF25A6EE}" srcOrd="1" destOrd="0" parTransId="{C143CDB9-235D-4FFA-8E86-0BE147C4D4B3}" sibTransId="{5C8B6B20-B75C-491C-AC18-C48E3F7E7237}"/>
    <dgm:cxn modelId="{3C11B138-2AEE-4417-AE51-61B67C298724}" type="presOf" srcId="{4B40845B-9EA4-4D64-9001-30B08E444259}" destId="{D84038C7-8432-4A14-99DD-603A249A3977}" srcOrd="0" destOrd="0" presId="urn:microsoft.com/office/officeart/2005/8/layout/hList1"/>
    <dgm:cxn modelId="{2A0B9967-BDBB-40CA-BAE4-FA9AAC7CF7B9}" type="presOf" srcId="{7BF79CF2-2638-4373-BD4C-B57E90DE4AAE}" destId="{F804EB9C-0CCA-4803-B0B4-2F7AC10FE6EA}" srcOrd="0" destOrd="0" presId="urn:microsoft.com/office/officeart/2005/8/layout/hList1"/>
    <dgm:cxn modelId="{39ADB9C7-1DA9-4F7F-9B7D-620B5BB651A8}" type="presOf" srcId="{14227B53-EF88-49EC-B5F6-97EB33A08773}" destId="{E7BB513A-1C82-4ACD-A1CB-0CB02F5922F7}" srcOrd="0" destOrd="0" presId="urn:microsoft.com/office/officeart/2005/8/layout/hList1"/>
    <dgm:cxn modelId="{5FF1554B-8756-40B5-97B3-B4609B3D1B71}" type="presOf" srcId="{EC156E7F-E889-4E3C-9C3A-89CED2906DF8}" destId="{E55109F5-8899-46D1-914F-BFB0A9E89814}" srcOrd="0" destOrd="0" presId="urn:microsoft.com/office/officeart/2005/8/layout/hList1"/>
    <dgm:cxn modelId="{97115D13-F5C2-483C-954C-9070D55979B1}" srcId="{D541EFF5-005E-4D2A-92C2-F2728AB87D91}" destId="{4B40845B-9EA4-4D64-9001-30B08E444259}" srcOrd="1" destOrd="0" parTransId="{71018944-3CE1-444D-9E8E-8E6DCC37F92E}" sibTransId="{9FDB950F-49D6-4C64-AA9F-4C271288E33E}"/>
    <dgm:cxn modelId="{091CE6BD-26BD-43D9-A5FC-51163DB4F759}" srcId="{4B40845B-9EA4-4D64-9001-30B08E444259}" destId="{DAE45BCD-2DEB-47C7-BBE6-D2161FDC8B54}" srcOrd="4" destOrd="0" parTransId="{421B6A37-D2AC-4BBB-A8DA-3852C956A970}" sibTransId="{47134B8E-0FEF-40F3-A79A-52A17E735194}"/>
    <dgm:cxn modelId="{42108E05-B795-4825-AE8E-AAA1F312D5AB}" srcId="{4B40845B-9EA4-4D64-9001-30B08E444259}" destId="{D1CB01FD-9F9B-48E6-A5CF-A7C0FECE6B57}" srcOrd="2" destOrd="0" parTransId="{EC1803FE-B7AD-4EC4-9C3C-E995C314BD2E}" sibTransId="{C91A5980-0CD2-4384-AA1F-D30BA5D991E1}"/>
    <dgm:cxn modelId="{C12F5C71-5EFE-49DB-B56F-A12965DE4CDC}" type="presOf" srcId="{D541EFF5-005E-4D2A-92C2-F2728AB87D91}" destId="{048B2611-B918-460C-BCAE-ACA1FD2D9DCB}" srcOrd="0" destOrd="0" presId="urn:microsoft.com/office/officeart/2005/8/layout/hList1"/>
    <dgm:cxn modelId="{79B84410-465B-4079-A3E1-C99FF62FB4C1}" srcId="{EC156E7F-E889-4E3C-9C3A-89CED2906DF8}" destId="{D5DCC4E7-B05B-4BEC-829A-433BB46EB6D9}" srcOrd="1" destOrd="0" parTransId="{DC70F47B-FBB5-4FFB-B3B4-878B3A2D9829}" sibTransId="{C71521A4-7B92-4956-9652-39CF5F87FEAD}"/>
    <dgm:cxn modelId="{68CA836C-7DAC-4111-9895-BED57B25115F}" type="presOf" srcId="{D5DCC4E7-B05B-4BEC-829A-433BB46EB6D9}" destId="{F804EB9C-0CCA-4803-B0B4-2F7AC10FE6EA}" srcOrd="0" destOrd="1" presId="urn:microsoft.com/office/officeart/2005/8/layout/hList1"/>
    <dgm:cxn modelId="{41EE0C14-68C8-4EC3-9231-180064158AD6}" srcId="{4B40845B-9EA4-4D64-9001-30B08E444259}" destId="{D20FA7D7-3937-4391-B7CD-BD0ABD1D748E}" srcOrd="5" destOrd="0" parTransId="{5AD44C97-B794-43B2-9327-2363500F0F5F}" sibTransId="{65FCAAFA-238B-4DB4-A4AD-CD1DD0F1BE43}"/>
    <dgm:cxn modelId="{2461C10D-0253-42DE-A489-70E87F829551}" type="presParOf" srcId="{048B2611-B918-460C-BCAE-ACA1FD2D9DCB}" destId="{8DC2D30A-4E45-41A6-AD01-EB16B64C2A1B}" srcOrd="0" destOrd="0" presId="urn:microsoft.com/office/officeart/2005/8/layout/hList1"/>
    <dgm:cxn modelId="{A3CA5C61-A1D5-40B5-AE7E-1CF5170A22B6}" type="presParOf" srcId="{8DC2D30A-4E45-41A6-AD01-EB16B64C2A1B}" destId="{435AF4B7-AADB-4B57-B67E-F212B40490F7}" srcOrd="0" destOrd="0" presId="urn:microsoft.com/office/officeart/2005/8/layout/hList1"/>
    <dgm:cxn modelId="{470F68D7-95FF-421E-8530-4E19AC26C0E6}" type="presParOf" srcId="{8DC2D30A-4E45-41A6-AD01-EB16B64C2A1B}" destId="{E7BB513A-1C82-4ACD-A1CB-0CB02F5922F7}" srcOrd="1" destOrd="0" presId="urn:microsoft.com/office/officeart/2005/8/layout/hList1"/>
    <dgm:cxn modelId="{FF4C428D-A139-4BCF-92FA-FC521CF09C53}" type="presParOf" srcId="{048B2611-B918-460C-BCAE-ACA1FD2D9DCB}" destId="{E0633C81-0050-4FC4-8100-61D1E5C4E001}" srcOrd="1" destOrd="0" presId="urn:microsoft.com/office/officeart/2005/8/layout/hList1"/>
    <dgm:cxn modelId="{9ACADF6F-A4D2-4DB0-B722-5457465EAD37}" type="presParOf" srcId="{048B2611-B918-460C-BCAE-ACA1FD2D9DCB}" destId="{244D2D52-65C2-4F89-B796-4333E3BE827F}" srcOrd="2" destOrd="0" presId="urn:microsoft.com/office/officeart/2005/8/layout/hList1"/>
    <dgm:cxn modelId="{CE5A5012-E8D1-494A-B155-94AAE2A4DA8B}" type="presParOf" srcId="{244D2D52-65C2-4F89-B796-4333E3BE827F}" destId="{D84038C7-8432-4A14-99DD-603A249A3977}" srcOrd="0" destOrd="0" presId="urn:microsoft.com/office/officeart/2005/8/layout/hList1"/>
    <dgm:cxn modelId="{F44334BB-E53D-4072-9058-785886FA7267}" type="presParOf" srcId="{244D2D52-65C2-4F89-B796-4333E3BE827F}" destId="{4EF08EB3-285C-45FA-9EA3-CA5753A04BB1}" srcOrd="1" destOrd="0" presId="urn:microsoft.com/office/officeart/2005/8/layout/hList1"/>
    <dgm:cxn modelId="{0678F8B9-2289-4727-9365-C05DB276B8B2}" type="presParOf" srcId="{048B2611-B918-460C-BCAE-ACA1FD2D9DCB}" destId="{BF9014D8-93F5-4233-9B9A-4F594B409DC8}" srcOrd="3" destOrd="0" presId="urn:microsoft.com/office/officeart/2005/8/layout/hList1"/>
    <dgm:cxn modelId="{519CF22F-3628-461D-82D0-6D064BFCC91B}" type="presParOf" srcId="{048B2611-B918-460C-BCAE-ACA1FD2D9DCB}" destId="{BDFE038A-8F2F-4C5C-841A-2C743F5EFF86}" srcOrd="4" destOrd="0" presId="urn:microsoft.com/office/officeart/2005/8/layout/hList1"/>
    <dgm:cxn modelId="{A40CF10A-B825-431A-A969-8DAC7C0AC6ED}" type="presParOf" srcId="{BDFE038A-8F2F-4C5C-841A-2C743F5EFF86}" destId="{E55109F5-8899-46D1-914F-BFB0A9E89814}" srcOrd="0" destOrd="0" presId="urn:microsoft.com/office/officeart/2005/8/layout/hList1"/>
    <dgm:cxn modelId="{F6D6EAFF-2CFC-4AC0-B673-5928AF21ABFE}" type="presParOf" srcId="{BDFE038A-8F2F-4C5C-841A-2C743F5EFF86}" destId="{F804EB9C-0CCA-4803-B0B4-2F7AC10FE6E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D59D7F9-742C-4229-AE7A-21EF1EC2C9CD}" type="doc">
      <dgm:prSet loTypeId="urn:microsoft.com/office/officeart/2005/8/layout/hierarchy3" loCatId="hierarchy" qsTypeId="urn:microsoft.com/office/officeart/2005/8/quickstyle/simple1" qsCatId="simple" csTypeId="urn:microsoft.com/office/officeart/2005/8/colors/accent1_2" csCatId="accent1"/>
      <dgm:spPr/>
      <dgm:t>
        <a:bodyPr/>
        <a:lstStyle/>
        <a:p>
          <a:endParaRPr lang="es-CL"/>
        </a:p>
      </dgm:t>
    </dgm:pt>
    <dgm:pt modelId="{71B2F65E-BEC4-477A-82CD-83A218E3004B}">
      <dgm:prSet/>
      <dgm:spPr/>
      <dgm:t>
        <a:bodyPr/>
        <a:lstStyle/>
        <a:p>
          <a:pPr rtl="0"/>
          <a:r>
            <a:rPr lang="es-ES_tradnl" smtClean="0"/>
            <a:t>Corresponderá a la ley determinar las sustancias que pueden ser objeto de concesiones de exploración y explotación.</a:t>
          </a:r>
          <a:endParaRPr lang="es-CL"/>
        </a:p>
      </dgm:t>
    </dgm:pt>
    <dgm:pt modelId="{62EE90D2-354C-46C1-8A2C-F9CF8F08D15E}" type="parTrans" cxnId="{17D7B5F3-5FCB-401C-B46A-2066BC350712}">
      <dgm:prSet/>
      <dgm:spPr/>
      <dgm:t>
        <a:bodyPr/>
        <a:lstStyle/>
        <a:p>
          <a:endParaRPr lang="es-CL"/>
        </a:p>
      </dgm:t>
    </dgm:pt>
    <dgm:pt modelId="{76B08BC7-DFC3-4E22-A921-946028F4352E}" type="sibTrans" cxnId="{17D7B5F3-5FCB-401C-B46A-2066BC350712}">
      <dgm:prSet/>
      <dgm:spPr/>
      <dgm:t>
        <a:bodyPr/>
        <a:lstStyle/>
        <a:p>
          <a:endParaRPr lang="es-CL"/>
        </a:p>
      </dgm:t>
    </dgm:pt>
    <dgm:pt modelId="{1B46F579-D12D-4031-AB54-B357EE6989DA}">
      <dgm:prSet/>
      <dgm:spPr/>
      <dgm:t>
        <a:bodyPr/>
        <a:lstStyle/>
        <a:p>
          <a:pPr rtl="0"/>
          <a:r>
            <a:rPr lang="es-CL" sz="1200" smtClean="0"/>
            <a:t>Sustancias susceptibles de concesión: </a:t>
          </a:r>
          <a:endParaRPr lang="es-CL" sz="1200"/>
        </a:p>
      </dgm:t>
    </dgm:pt>
    <dgm:pt modelId="{48B6F78F-E391-4A8A-810D-3BB72627815E}" type="parTrans" cxnId="{F420230A-F5A2-4A63-81F8-FFB779025226}">
      <dgm:prSet/>
      <dgm:spPr/>
      <dgm:t>
        <a:bodyPr/>
        <a:lstStyle/>
        <a:p>
          <a:endParaRPr lang="es-CL"/>
        </a:p>
      </dgm:t>
    </dgm:pt>
    <dgm:pt modelId="{09C4487D-D23B-423B-B857-949348290EF5}" type="sibTrans" cxnId="{F420230A-F5A2-4A63-81F8-FFB779025226}">
      <dgm:prSet/>
      <dgm:spPr/>
      <dgm:t>
        <a:bodyPr/>
        <a:lstStyle/>
        <a:p>
          <a:endParaRPr lang="es-CL"/>
        </a:p>
      </dgm:t>
    </dgm:pt>
    <dgm:pt modelId="{D7A8512F-B17A-478D-BADE-34115F76CACF}">
      <dgm:prSet custT="1"/>
      <dgm:spPr/>
      <dgm:t>
        <a:bodyPr/>
        <a:lstStyle/>
        <a:p>
          <a:pPr rtl="0"/>
          <a:r>
            <a:rPr lang="es-CL" sz="1050" dirty="0" smtClean="0"/>
            <a:t>todas las sustancias minerales metálicas y no metálicas y, en general, toda sustancia fósil, en cualquier forma en que naturalmente se presenten, incluyéndose las existentes en el subsuelo de las aguas marítimas sometidas a la jurisdicción nacional que tengan acceso por túneles desde tierra.   Art. 3 inciso 2º  LOC 18.097 </a:t>
          </a:r>
          <a:endParaRPr lang="es-CL" sz="1050" dirty="0"/>
        </a:p>
      </dgm:t>
    </dgm:pt>
    <dgm:pt modelId="{401B247F-6421-437B-8820-ACBD72DF2228}" type="parTrans" cxnId="{F4AB3B17-CB01-4D04-AB43-1614E116F019}">
      <dgm:prSet/>
      <dgm:spPr/>
      <dgm:t>
        <a:bodyPr/>
        <a:lstStyle/>
        <a:p>
          <a:endParaRPr lang="es-CL"/>
        </a:p>
      </dgm:t>
    </dgm:pt>
    <dgm:pt modelId="{E13A3273-774F-4603-9D97-5A9843FA7EA6}" type="sibTrans" cxnId="{F4AB3B17-CB01-4D04-AB43-1614E116F019}">
      <dgm:prSet/>
      <dgm:spPr/>
      <dgm:t>
        <a:bodyPr/>
        <a:lstStyle/>
        <a:p>
          <a:endParaRPr lang="es-CL"/>
        </a:p>
      </dgm:t>
    </dgm:pt>
    <dgm:pt modelId="{D7F6721A-76D7-4A55-942B-C7D142DDEEC0}">
      <dgm:prSet/>
      <dgm:spPr/>
      <dgm:t>
        <a:bodyPr/>
        <a:lstStyle/>
        <a:p>
          <a:pPr rtl="0"/>
          <a:r>
            <a:rPr lang="es-CL" dirty="0" smtClean="0"/>
            <a:t>Por resolución judicial de los tribunales (19 N° 24 inc.7º)</a:t>
          </a:r>
          <a:endParaRPr lang="es-CL" dirty="0"/>
        </a:p>
      </dgm:t>
    </dgm:pt>
    <dgm:pt modelId="{DE95B9D9-D797-4D7A-AF7F-D0F831F281B8}" type="parTrans" cxnId="{67A38812-34CD-47C2-A781-077D429A007D}">
      <dgm:prSet/>
      <dgm:spPr/>
      <dgm:t>
        <a:bodyPr/>
        <a:lstStyle/>
        <a:p>
          <a:endParaRPr lang="es-CL"/>
        </a:p>
      </dgm:t>
    </dgm:pt>
    <dgm:pt modelId="{CAB84DD4-4554-42F5-ACF5-441106C7D8FD}" type="sibTrans" cxnId="{67A38812-34CD-47C2-A781-077D429A007D}">
      <dgm:prSet/>
      <dgm:spPr/>
      <dgm:t>
        <a:bodyPr/>
        <a:lstStyle/>
        <a:p>
          <a:endParaRPr lang="es-CL"/>
        </a:p>
      </dgm:t>
    </dgm:pt>
    <dgm:pt modelId="{8A8555AF-C571-416F-A26E-D55667B81D55}" type="pres">
      <dgm:prSet presAssocID="{3D59D7F9-742C-4229-AE7A-21EF1EC2C9CD}" presName="diagram" presStyleCnt="0">
        <dgm:presLayoutVars>
          <dgm:chPref val="1"/>
          <dgm:dir/>
          <dgm:animOne val="branch"/>
          <dgm:animLvl val="lvl"/>
          <dgm:resizeHandles/>
        </dgm:presLayoutVars>
      </dgm:prSet>
      <dgm:spPr/>
      <dgm:t>
        <a:bodyPr/>
        <a:lstStyle/>
        <a:p>
          <a:endParaRPr lang="es-CL"/>
        </a:p>
      </dgm:t>
    </dgm:pt>
    <dgm:pt modelId="{AAC76065-B20B-4DB2-B1AE-24C605B31393}" type="pres">
      <dgm:prSet presAssocID="{71B2F65E-BEC4-477A-82CD-83A218E3004B}" presName="root" presStyleCnt="0"/>
      <dgm:spPr/>
    </dgm:pt>
    <dgm:pt modelId="{23DB1B4D-5514-480E-9993-F9A8C0F51D2E}" type="pres">
      <dgm:prSet presAssocID="{71B2F65E-BEC4-477A-82CD-83A218E3004B}" presName="rootComposite" presStyleCnt="0"/>
      <dgm:spPr/>
    </dgm:pt>
    <dgm:pt modelId="{72258062-95C5-4BEB-A9CF-9CC3AEE0D615}" type="pres">
      <dgm:prSet presAssocID="{71B2F65E-BEC4-477A-82CD-83A218E3004B}" presName="rootText" presStyleLbl="node1" presStyleIdx="0" presStyleCnt="1"/>
      <dgm:spPr/>
      <dgm:t>
        <a:bodyPr/>
        <a:lstStyle/>
        <a:p>
          <a:endParaRPr lang="es-CL"/>
        </a:p>
      </dgm:t>
    </dgm:pt>
    <dgm:pt modelId="{CA83C113-38EB-4989-97B5-426E86195E2C}" type="pres">
      <dgm:prSet presAssocID="{71B2F65E-BEC4-477A-82CD-83A218E3004B}" presName="rootConnector" presStyleLbl="node1" presStyleIdx="0" presStyleCnt="1"/>
      <dgm:spPr/>
      <dgm:t>
        <a:bodyPr/>
        <a:lstStyle/>
        <a:p>
          <a:endParaRPr lang="es-CL"/>
        </a:p>
      </dgm:t>
    </dgm:pt>
    <dgm:pt modelId="{DB6DA7FB-EBEF-4D2D-9FE9-A6E05295A156}" type="pres">
      <dgm:prSet presAssocID="{71B2F65E-BEC4-477A-82CD-83A218E3004B}" presName="childShape" presStyleCnt="0"/>
      <dgm:spPr/>
    </dgm:pt>
    <dgm:pt modelId="{A12B94E1-BEFA-40E9-AC12-39D60E3E2F40}" type="pres">
      <dgm:prSet presAssocID="{48B6F78F-E391-4A8A-810D-3BB72627815E}" presName="Name13" presStyleLbl="parChTrans1D2" presStyleIdx="0" presStyleCnt="2"/>
      <dgm:spPr/>
      <dgm:t>
        <a:bodyPr/>
        <a:lstStyle/>
        <a:p>
          <a:endParaRPr lang="es-CL"/>
        </a:p>
      </dgm:t>
    </dgm:pt>
    <dgm:pt modelId="{3876241F-32BE-4F43-8AB1-2137103E8CDE}" type="pres">
      <dgm:prSet presAssocID="{1B46F579-D12D-4031-AB54-B357EE6989DA}" presName="childText" presStyleLbl="bgAcc1" presStyleIdx="0" presStyleCnt="2">
        <dgm:presLayoutVars>
          <dgm:bulletEnabled val="1"/>
        </dgm:presLayoutVars>
      </dgm:prSet>
      <dgm:spPr/>
      <dgm:t>
        <a:bodyPr/>
        <a:lstStyle/>
        <a:p>
          <a:endParaRPr lang="es-CL"/>
        </a:p>
      </dgm:t>
    </dgm:pt>
    <dgm:pt modelId="{2DF587A0-BE4B-4A25-858E-55E28A5525EB}" type="pres">
      <dgm:prSet presAssocID="{DE95B9D9-D797-4D7A-AF7F-D0F831F281B8}" presName="Name13" presStyleLbl="parChTrans1D2" presStyleIdx="1" presStyleCnt="2"/>
      <dgm:spPr/>
      <dgm:t>
        <a:bodyPr/>
        <a:lstStyle/>
        <a:p>
          <a:endParaRPr lang="es-CL"/>
        </a:p>
      </dgm:t>
    </dgm:pt>
    <dgm:pt modelId="{D63D5979-AAF0-4991-BCB5-E7DF2B6E406B}" type="pres">
      <dgm:prSet presAssocID="{D7F6721A-76D7-4A55-942B-C7D142DDEEC0}" presName="childText" presStyleLbl="bgAcc1" presStyleIdx="1" presStyleCnt="2">
        <dgm:presLayoutVars>
          <dgm:bulletEnabled val="1"/>
        </dgm:presLayoutVars>
      </dgm:prSet>
      <dgm:spPr/>
      <dgm:t>
        <a:bodyPr/>
        <a:lstStyle/>
        <a:p>
          <a:endParaRPr lang="es-CL"/>
        </a:p>
      </dgm:t>
    </dgm:pt>
  </dgm:ptLst>
  <dgm:cxnLst>
    <dgm:cxn modelId="{D68346A7-4F5E-4D86-8072-8FBAE7A55D3B}" type="presOf" srcId="{71B2F65E-BEC4-477A-82CD-83A218E3004B}" destId="{72258062-95C5-4BEB-A9CF-9CC3AEE0D615}" srcOrd="0" destOrd="0" presId="urn:microsoft.com/office/officeart/2005/8/layout/hierarchy3"/>
    <dgm:cxn modelId="{5EE93FCE-E8D5-4D28-A595-DCFEB72880DA}" type="presOf" srcId="{71B2F65E-BEC4-477A-82CD-83A218E3004B}" destId="{CA83C113-38EB-4989-97B5-426E86195E2C}" srcOrd="1" destOrd="0" presId="urn:microsoft.com/office/officeart/2005/8/layout/hierarchy3"/>
    <dgm:cxn modelId="{67A38812-34CD-47C2-A781-077D429A007D}" srcId="{71B2F65E-BEC4-477A-82CD-83A218E3004B}" destId="{D7F6721A-76D7-4A55-942B-C7D142DDEEC0}" srcOrd="1" destOrd="0" parTransId="{DE95B9D9-D797-4D7A-AF7F-D0F831F281B8}" sibTransId="{CAB84DD4-4554-42F5-ACF5-441106C7D8FD}"/>
    <dgm:cxn modelId="{67EA5FA8-A492-426F-BF7D-3D2500DC20DC}" type="presOf" srcId="{DE95B9D9-D797-4D7A-AF7F-D0F831F281B8}" destId="{2DF587A0-BE4B-4A25-858E-55E28A5525EB}" srcOrd="0" destOrd="0" presId="urn:microsoft.com/office/officeart/2005/8/layout/hierarchy3"/>
    <dgm:cxn modelId="{C93A0F23-7E02-4CDB-B828-3060B52AFEE7}" type="presOf" srcId="{3D59D7F9-742C-4229-AE7A-21EF1EC2C9CD}" destId="{8A8555AF-C571-416F-A26E-D55667B81D55}" srcOrd="0" destOrd="0" presId="urn:microsoft.com/office/officeart/2005/8/layout/hierarchy3"/>
    <dgm:cxn modelId="{B612CDA7-F15F-4165-8A8B-F756F1AA8BD1}" type="presOf" srcId="{1B46F579-D12D-4031-AB54-B357EE6989DA}" destId="{3876241F-32BE-4F43-8AB1-2137103E8CDE}" srcOrd="0" destOrd="0" presId="urn:microsoft.com/office/officeart/2005/8/layout/hierarchy3"/>
    <dgm:cxn modelId="{F420230A-F5A2-4A63-81F8-FFB779025226}" srcId="{71B2F65E-BEC4-477A-82CD-83A218E3004B}" destId="{1B46F579-D12D-4031-AB54-B357EE6989DA}" srcOrd="0" destOrd="0" parTransId="{48B6F78F-E391-4A8A-810D-3BB72627815E}" sibTransId="{09C4487D-D23B-423B-B857-949348290EF5}"/>
    <dgm:cxn modelId="{CFEC210F-1035-4797-9D62-87BBC78801EF}" type="presOf" srcId="{D7A8512F-B17A-478D-BADE-34115F76CACF}" destId="{3876241F-32BE-4F43-8AB1-2137103E8CDE}" srcOrd="0" destOrd="1" presId="urn:microsoft.com/office/officeart/2005/8/layout/hierarchy3"/>
    <dgm:cxn modelId="{F4AB3B17-CB01-4D04-AB43-1614E116F019}" srcId="{1B46F579-D12D-4031-AB54-B357EE6989DA}" destId="{D7A8512F-B17A-478D-BADE-34115F76CACF}" srcOrd="0" destOrd="0" parTransId="{401B247F-6421-437B-8820-ACBD72DF2228}" sibTransId="{E13A3273-774F-4603-9D97-5A9843FA7EA6}"/>
    <dgm:cxn modelId="{E01CB653-B414-426E-B670-45730FA8B127}" type="presOf" srcId="{48B6F78F-E391-4A8A-810D-3BB72627815E}" destId="{A12B94E1-BEFA-40E9-AC12-39D60E3E2F40}" srcOrd="0" destOrd="0" presId="urn:microsoft.com/office/officeart/2005/8/layout/hierarchy3"/>
    <dgm:cxn modelId="{713D61C2-5D44-4BFB-80B3-E2F9AA456510}" type="presOf" srcId="{D7F6721A-76D7-4A55-942B-C7D142DDEEC0}" destId="{D63D5979-AAF0-4991-BCB5-E7DF2B6E406B}" srcOrd="0" destOrd="0" presId="urn:microsoft.com/office/officeart/2005/8/layout/hierarchy3"/>
    <dgm:cxn modelId="{17D7B5F3-5FCB-401C-B46A-2066BC350712}" srcId="{3D59D7F9-742C-4229-AE7A-21EF1EC2C9CD}" destId="{71B2F65E-BEC4-477A-82CD-83A218E3004B}" srcOrd="0" destOrd="0" parTransId="{62EE90D2-354C-46C1-8A2C-F9CF8F08D15E}" sibTransId="{76B08BC7-DFC3-4E22-A921-946028F4352E}"/>
    <dgm:cxn modelId="{77F6B9AA-C238-47F9-9BF6-D26D1CDC53B1}" type="presParOf" srcId="{8A8555AF-C571-416F-A26E-D55667B81D55}" destId="{AAC76065-B20B-4DB2-B1AE-24C605B31393}" srcOrd="0" destOrd="0" presId="urn:microsoft.com/office/officeart/2005/8/layout/hierarchy3"/>
    <dgm:cxn modelId="{424A7A38-ED7E-43AE-914C-00174B96F953}" type="presParOf" srcId="{AAC76065-B20B-4DB2-B1AE-24C605B31393}" destId="{23DB1B4D-5514-480E-9993-F9A8C0F51D2E}" srcOrd="0" destOrd="0" presId="urn:microsoft.com/office/officeart/2005/8/layout/hierarchy3"/>
    <dgm:cxn modelId="{369A5D40-F80A-4C7C-9A64-80A3E09065A6}" type="presParOf" srcId="{23DB1B4D-5514-480E-9993-F9A8C0F51D2E}" destId="{72258062-95C5-4BEB-A9CF-9CC3AEE0D615}" srcOrd="0" destOrd="0" presId="urn:microsoft.com/office/officeart/2005/8/layout/hierarchy3"/>
    <dgm:cxn modelId="{845414E4-8EFE-4003-8FFD-869B0735580C}" type="presParOf" srcId="{23DB1B4D-5514-480E-9993-F9A8C0F51D2E}" destId="{CA83C113-38EB-4989-97B5-426E86195E2C}" srcOrd="1" destOrd="0" presId="urn:microsoft.com/office/officeart/2005/8/layout/hierarchy3"/>
    <dgm:cxn modelId="{F81B5EF7-6C86-4BF3-A597-AA236F3FB70B}" type="presParOf" srcId="{AAC76065-B20B-4DB2-B1AE-24C605B31393}" destId="{DB6DA7FB-EBEF-4D2D-9FE9-A6E05295A156}" srcOrd="1" destOrd="0" presId="urn:microsoft.com/office/officeart/2005/8/layout/hierarchy3"/>
    <dgm:cxn modelId="{E7853815-9767-4012-B088-68B3C855D119}" type="presParOf" srcId="{DB6DA7FB-EBEF-4D2D-9FE9-A6E05295A156}" destId="{A12B94E1-BEFA-40E9-AC12-39D60E3E2F40}" srcOrd="0" destOrd="0" presId="urn:microsoft.com/office/officeart/2005/8/layout/hierarchy3"/>
    <dgm:cxn modelId="{882F775E-F635-4313-A031-9AAD299F3FDB}" type="presParOf" srcId="{DB6DA7FB-EBEF-4D2D-9FE9-A6E05295A156}" destId="{3876241F-32BE-4F43-8AB1-2137103E8CDE}" srcOrd="1" destOrd="0" presId="urn:microsoft.com/office/officeart/2005/8/layout/hierarchy3"/>
    <dgm:cxn modelId="{B44E9087-CDB1-4333-99C7-C9532042FF7E}" type="presParOf" srcId="{DB6DA7FB-EBEF-4D2D-9FE9-A6E05295A156}" destId="{2DF587A0-BE4B-4A25-858E-55E28A5525EB}" srcOrd="2" destOrd="0" presId="urn:microsoft.com/office/officeart/2005/8/layout/hierarchy3"/>
    <dgm:cxn modelId="{1BA02655-CC3E-411C-BF8C-BB144F31CD23}" type="presParOf" srcId="{DB6DA7FB-EBEF-4D2D-9FE9-A6E05295A156}" destId="{D63D5979-AAF0-4991-BCB5-E7DF2B6E406B}"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E063209-4EEE-4462-AAE8-0EDF88EE42C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s-CL"/>
        </a:p>
      </dgm:t>
    </dgm:pt>
    <dgm:pt modelId="{26F67B6F-3FD6-4E22-9514-7408B9488950}">
      <dgm:prSet/>
      <dgm:spPr/>
      <dgm:t>
        <a:bodyPr/>
        <a:lstStyle/>
        <a:p>
          <a:pPr rtl="0"/>
          <a:r>
            <a:rPr lang="es-CL" smtClean="0"/>
            <a:t>Art.7 LOC 18.097 </a:t>
          </a:r>
          <a:endParaRPr lang="es-CL"/>
        </a:p>
      </dgm:t>
    </dgm:pt>
    <dgm:pt modelId="{18FB1F5E-2ACC-4401-998A-722310186BF8}" type="parTrans" cxnId="{5EF55252-2E05-484C-ADD7-BA642FF1E445}">
      <dgm:prSet/>
      <dgm:spPr/>
      <dgm:t>
        <a:bodyPr/>
        <a:lstStyle/>
        <a:p>
          <a:endParaRPr lang="es-CL"/>
        </a:p>
      </dgm:t>
    </dgm:pt>
    <dgm:pt modelId="{0F540BFB-03CA-48C6-8993-BCF0D751A455}" type="sibTrans" cxnId="{5EF55252-2E05-484C-ADD7-BA642FF1E445}">
      <dgm:prSet/>
      <dgm:spPr/>
      <dgm:t>
        <a:bodyPr/>
        <a:lstStyle/>
        <a:p>
          <a:endParaRPr lang="es-CL"/>
        </a:p>
      </dgm:t>
    </dgm:pt>
    <dgm:pt modelId="{66AED589-9980-4FE0-A86B-077ECF2F899E}">
      <dgm:prSet/>
      <dgm:spPr/>
      <dgm:t>
        <a:bodyPr/>
        <a:lstStyle/>
        <a:p>
          <a:pPr rtl="0"/>
          <a:r>
            <a:rPr lang="es-CL" smtClean="0"/>
            <a:t>Los hidrocarburos líquidos o gaseosos y el litio; </a:t>
          </a:r>
          <a:endParaRPr lang="es-CL"/>
        </a:p>
      </dgm:t>
    </dgm:pt>
    <dgm:pt modelId="{6AF7A542-BE35-42DB-8786-124448670766}" type="parTrans" cxnId="{BD427FB7-B4C8-4BA9-B7C0-7478DC0F3D24}">
      <dgm:prSet/>
      <dgm:spPr/>
      <dgm:t>
        <a:bodyPr/>
        <a:lstStyle/>
        <a:p>
          <a:endParaRPr lang="es-CL"/>
        </a:p>
      </dgm:t>
    </dgm:pt>
    <dgm:pt modelId="{05B1F0C7-E053-4A4A-894B-10A4765A41F0}" type="sibTrans" cxnId="{BD427FB7-B4C8-4BA9-B7C0-7478DC0F3D24}">
      <dgm:prSet/>
      <dgm:spPr/>
      <dgm:t>
        <a:bodyPr/>
        <a:lstStyle/>
        <a:p>
          <a:endParaRPr lang="es-CL"/>
        </a:p>
      </dgm:t>
    </dgm:pt>
    <dgm:pt modelId="{325F899E-EA63-4359-A268-02B7C4B78B9E}">
      <dgm:prSet/>
      <dgm:spPr/>
      <dgm:t>
        <a:bodyPr/>
        <a:lstStyle/>
        <a:p>
          <a:pPr rtl="0"/>
          <a:r>
            <a:rPr lang="es-CL" smtClean="0"/>
            <a:t>Los yacimientos de cualquier especie existentes  considerados de importancia para la seguridad nacional de conformidad a la ley;</a:t>
          </a:r>
          <a:endParaRPr lang="es-CL"/>
        </a:p>
      </dgm:t>
    </dgm:pt>
    <dgm:pt modelId="{8E192695-D469-4E5F-89BC-93267CA3A727}" type="parTrans" cxnId="{0DBC3FF3-14D4-406C-9E87-994A61835560}">
      <dgm:prSet/>
      <dgm:spPr/>
      <dgm:t>
        <a:bodyPr/>
        <a:lstStyle/>
        <a:p>
          <a:endParaRPr lang="es-CL"/>
        </a:p>
      </dgm:t>
    </dgm:pt>
    <dgm:pt modelId="{390CB0EA-006B-4D86-AE6E-B21815ABFF7A}" type="sibTrans" cxnId="{0DBC3FF3-14D4-406C-9E87-994A61835560}">
      <dgm:prSet/>
      <dgm:spPr/>
      <dgm:t>
        <a:bodyPr/>
        <a:lstStyle/>
        <a:p>
          <a:endParaRPr lang="es-CL"/>
        </a:p>
      </dgm:t>
    </dgm:pt>
    <dgm:pt modelId="{50644F80-B8BD-4C3E-9884-7DA58022A500}">
      <dgm:prSet/>
      <dgm:spPr/>
      <dgm:t>
        <a:bodyPr/>
        <a:lstStyle/>
        <a:p>
          <a:pPr rtl="0"/>
          <a:r>
            <a:rPr lang="es-CL" smtClean="0"/>
            <a:t>Los yacimientos de cualquier especie situados en aguas marítimas sometidas a la jurisdicción nacional. </a:t>
          </a:r>
          <a:r>
            <a:rPr lang="es-ES_tradnl" smtClean="0"/>
            <a:t>Se constituyen concesiones administrativas</a:t>
          </a:r>
          <a:endParaRPr lang="es-CL"/>
        </a:p>
      </dgm:t>
    </dgm:pt>
    <dgm:pt modelId="{30A1A0F8-ADC1-4716-8B63-3572797D8DD1}" type="parTrans" cxnId="{DCEB4BE6-CC4D-4176-9EAD-1F8E7DC1F9DD}">
      <dgm:prSet/>
      <dgm:spPr/>
      <dgm:t>
        <a:bodyPr/>
        <a:lstStyle/>
        <a:p>
          <a:endParaRPr lang="es-CL"/>
        </a:p>
      </dgm:t>
    </dgm:pt>
    <dgm:pt modelId="{B10CF829-F0FA-403D-B245-F1866CE34BFE}" type="sibTrans" cxnId="{DCEB4BE6-CC4D-4176-9EAD-1F8E7DC1F9DD}">
      <dgm:prSet/>
      <dgm:spPr/>
      <dgm:t>
        <a:bodyPr/>
        <a:lstStyle/>
        <a:p>
          <a:endParaRPr lang="es-CL"/>
        </a:p>
      </dgm:t>
    </dgm:pt>
    <dgm:pt modelId="{BECE1478-691E-4680-B567-AF44A83BC213}">
      <dgm:prSet/>
      <dgm:spPr/>
      <dgm:t>
        <a:bodyPr/>
        <a:lstStyle/>
        <a:p>
          <a:pPr rtl="0"/>
          <a:r>
            <a:rPr lang="es-ES_tradnl" smtClean="0"/>
            <a:t>Regula el rol del Estado en la exploración, explotación y beneficio de las sustancias minerales no susceptibles de concesión</a:t>
          </a:r>
          <a:endParaRPr lang="es-CL"/>
        </a:p>
      </dgm:t>
    </dgm:pt>
    <dgm:pt modelId="{9D06EB41-AAB9-4134-BFE0-8F087EC2A1F0}" type="parTrans" cxnId="{5468A665-CC1A-4C9C-99A4-D8F306640409}">
      <dgm:prSet/>
      <dgm:spPr/>
      <dgm:t>
        <a:bodyPr/>
        <a:lstStyle/>
        <a:p>
          <a:endParaRPr lang="es-CL"/>
        </a:p>
      </dgm:t>
    </dgm:pt>
    <dgm:pt modelId="{4A3967E2-07FD-4585-B331-6FB5E7704FCE}" type="sibTrans" cxnId="{5468A665-CC1A-4C9C-99A4-D8F306640409}">
      <dgm:prSet/>
      <dgm:spPr/>
      <dgm:t>
        <a:bodyPr/>
        <a:lstStyle/>
        <a:p>
          <a:endParaRPr lang="es-CL"/>
        </a:p>
      </dgm:t>
    </dgm:pt>
    <dgm:pt modelId="{49A505C6-66CF-4B6E-930F-4E5C11B3DF5B}">
      <dgm:prSet/>
      <dgm:spPr/>
      <dgm:t>
        <a:bodyPr/>
        <a:lstStyle/>
        <a:p>
          <a:pPr rtl="0"/>
          <a:r>
            <a:rPr lang="es-ES_tradnl" smtClean="0"/>
            <a:t>Ejecución</a:t>
          </a:r>
          <a:endParaRPr lang="es-CL"/>
        </a:p>
      </dgm:t>
    </dgm:pt>
    <dgm:pt modelId="{A9FB85B7-B22D-433F-A18A-05EC7E2A1DFA}" type="parTrans" cxnId="{EE62CA83-5546-4E46-A442-EAEC42641763}">
      <dgm:prSet/>
      <dgm:spPr/>
      <dgm:t>
        <a:bodyPr/>
        <a:lstStyle/>
        <a:p>
          <a:endParaRPr lang="es-CL"/>
        </a:p>
      </dgm:t>
    </dgm:pt>
    <dgm:pt modelId="{DEA5507E-5ED9-4A05-B497-E147C9B08E85}" type="sibTrans" cxnId="{EE62CA83-5546-4E46-A442-EAEC42641763}">
      <dgm:prSet/>
      <dgm:spPr/>
      <dgm:t>
        <a:bodyPr/>
        <a:lstStyle/>
        <a:p>
          <a:endParaRPr lang="es-CL"/>
        </a:p>
      </dgm:t>
    </dgm:pt>
    <dgm:pt modelId="{FCA0997A-3110-4611-B14E-9105C74FFD50}">
      <dgm:prSet/>
      <dgm:spPr/>
      <dgm:t>
        <a:bodyPr/>
        <a:lstStyle/>
        <a:p>
          <a:pPr rtl="0"/>
          <a:r>
            <a:rPr lang="es-ES_tradnl" smtClean="0"/>
            <a:t>Directamente por el Estado (Min. Minería) o sus empresas (ENAP, ENAMI, CODELCO)</a:t>
          </a:r>
          <a:endParaRPr lang="es-CL"/>
        </a:p>
      </dgm:t>
    </dgm:pt>
    <dgm:pt modelId="{2F2BE630-52D5-4DA0-9E98-D4E34CD05DBD}" type="parTrans" cxnId="{EC722263-CA9E-40A7-9B5E-12EFC9899489}">
      <dgm:prSet/>
      <dgm:spPr/>
      <dgm:t>
        <a:bodyPr/>
        <a:lstStyle/>
        <a:p>
          <a:endParaRPr lang="es-CL"/>
        </a:p>
      </dgm:t>
    </dgm:pt>
    <dgm:pt modelId="{EE2C5468-F0EF-4A3F-88C5-FA489A12C8D0}" type="sibTrans" cxnId="{EC722263-CA9E-40A7-9B5E-12EFC9899489}">
      <dgm:prSet/>
      <dgm:spPr/>
      <dgm:t>
        <a:bodyPr/>
        <a:lstStyle/>
        <a:p>
          <a:endParaRPr lang="es-CL"/>
        </a:p>
      </dgm:t>
    </dgm:pt>
    <dgm:pt modelId="{B3DD40B3-9326-49F8-8EA9-5206A4D92C50}">
      <dgm:prSet/>
      <dgm:spPr/>
      <dgm:t>
        <a:bodyPr/>
        <a:lstStyle/>
        <a:p>
          <a:pPr rtl="0"/>
          <a:r>
            <a:rPr lang="es-ES_tradnl" smtClean="0"/>
            <a:t>Concesiones administrativas</a:t>
          </a:r>
          <a:endParaRPr lang="es-CL"/>
        </a:p>
      </dgm:t>
    </dgm:pt>
    <dgm:pt modelId="{927AB1F3-54C0-411C-A457-3C96FC46B7D5}" type="parTrans" cxnId="{26AEA9F1-5CD3-4427-8A8E-3E016A9FE0DE}">
      <dgm:prSet/>
      <dgm:spPr/>
      <dgm:t>
        <a:bodyPr/>
        <a:lstStyle/>
        <a:p>
          <a:endParaRPr lang="es-CL"/>
        </a:p>
      </dgm:t>
    </dgm:pt>
    <dgm:pt modelId="{A1012148-489C-4214-B5CA-7FEEC5D77E55}" type="sibTrans" cxnId="{26AEA9F1-5CD3-4427-8A8E-3E016A9FE0DE}">
      <dgm:prSet/>
      <dgm:spPr/>
      <dgm:t>
        <a:bodyPr/>
        <a:lstStyle/>
        <a:p>
          <a:endParaRPr lang="es-CL"/>
        </a:p>
      </dgm:t>
    </dgm:pt>
    <dgm:pt modelId="{BF2FD09D-EDB7-4319-AB26-FABF56BF6876}">
      <dgm:prSet/>
      <dgm:spPr/>
      <dgm:t>
        <a:bodyPr/>
        <a:lstStyle/>
        <a:p>
          <a:pPr rtl="0"/>
          <a:r>
            <a:rPr lang="es-ES_tradnl" smtClean="0"/>
            <a:t>Contratos especiales de operación</a:t>
          </a:r>
          <a:endParaRPr lang="es-CL"/>
        </a:p>
      </dgm:t>
    </dgm:pt>
    <dgm:pt modelId="{AABA6695-9B7F-44D7-BD46-639817205103}" type="parTrans" cxnId="{EEAAB7A0-8708-4FF7-AD2F-B96DA40B4C79}">
      <dgm:prSet/>
      <dgm:spPr/>
      <dgm:t>
        <a:bodyPr/>
        <a:lstStyle/>
        <a:p>
          <a:endParaRPr lang="es-CL"/>
        </a:p>
      </dgm:t>
    </dgm:pt>
    <dgm:pt modelId="{2009E66F-4E57-4818-9064-CF3B2889056F}" type="sibTrans" cxnId="{EEAAB7A0-8708-4FF7-AD2F-B96DA40B4C79}">
      <dgm:prSet/>
      <dgm:spPr/>
      <dgm:t>
        <a:bodyPr/>
        <a:lstStyle/>
        <a:p>
          <a:endParaRPr lang="es-CL"/>
        </a:p>
      </dgm:t>
    </dgm:pt>
    <dgm:pt modelId="{021831AF-E338-4C75-925E-9C0E821AB8E5}" type="pres">
      <dgm:prSet presAssocID="{FE063209-4EEE-4462-AAE8-0EDF88EE42C6}" presName="linear" presStyleCnt="0">
        <dgm:presLayoutVars>
          <dgm:animLvl val="lvl"/>
          <dgm:resizeHandles val="exact"/>
        </dgm:presLayoutVars>
      </dgm:prSet>
      <dgm:spPr/>
      <dgm:t>
        <a:bodyPr/>
        <a:lstStyle/>
        <a:p>
          <a:endParaRPr lang="es-CL"/>
        </a:p>
      </dgm:t>
    </dgm:pt>
    <dgm:pt modelId="{32A8BE2C-55B4-4D38-A7B9-87EAA7B78F07}" type="pres">
      <dgm:prSet presAssocID="{26F67B6F-3FD6-4E22-9514-7408B9488950}" presName="parentText" presStyleLbl="node1" presStyleIdx="0" presStyleCnt="1">
        <dgm:presLayoutVars>
          <dgm:chMax val="0"/>
          <dgm:bulletEnabled val="1"/>
        </dgm:presLayoutVars>
      </dgm:prSet>
      <dgm:spPr/>
      <dgm:t>
        <a:bodyPr/>
        <a:lstStyle/>
        <a:p>
          <a:endParaRPr lang="es-CL"/>
        </a:p>
      </dgm:t>
    </dgm:pt>
    <dgm:pt modelId="{40704045-4F6E-4666-A59E-F033240AF406}" type="pres">
      <dgm:prSet presAssocID="{26F67B6F-3FD6-4E22-9514-7408B9488950}" presName="childText" presStyleLbl="revTx" presStyleIdx="0" presStyleCnt="1">
        <dgm:presLayoutVars>
          <dgm:bulletEnabled val="1"/>
        </dgm:presLayoutVars>
      </dgm:prSet>
      <dgm:spPr/>
      <dgm:t>
        <a:bodyPr/>
        <a:lstStyle/>
        <a:p>
          <a:endParaRPr lang="es-CL"/>
        </a:p>
      </dgm:t>
    </dgm:pt>
  </dgm:ptLst>
  <dgm:cxnLst>
    <dgm:cxn modelId="{08E39ECD-334C-4DC7-B7A1-FC60708F75FA}" type="presOf" srcId="{FE063209-4EEE-4462-AAE8-0EDF88EE42C6}" destId="{021831AF-E338-4C75-925E-9C0E821AB8E5}" srcOrd="0" destOrd="0" presId="urn:microsoft.com/office/officeart/2005/8/layout/vList2"/>
    <dgm:cxn modelId="{168308E6-8688-40FA-9290-43094B94EAF3}" type="presOf" srcId="{BF2FD09D-EDB7-4319-AB26-FABF56BF6876}" destId="{40704045-4F6E-4666-A59E-F033240AF406}" srcOrd="0" destOrd="7" presId="urn:microsoft.com/office/officeart/2005/8/layout/vList2"/>
    <dgm:cxn modelId="{9BAB44B7-3E69-4260-94EB-5EF2BE1EF52F}" type="presOf" srcId="{BECE1478-691E-4680-B567-AF44A83BC213}" destId="{40704045-4F6E-4666-A59E-F033240AF406}" srcOrd="0" destOrd="3" presId="urn:microsoft.com/office/officeart/2005/8/layout/vList2"/>
    <dgm:cxn modelId="{0999B27E-2E41-44A6-8111-FDF301119767}" type="presOf" srcId="{26F67B6F-3FD6-4E22-9514-7408B9488950}" destId="{32A8BE2C-55B4-4D38-A7B9-87EAA7B78F07}" srcOrd="0" destOrd="0" presId="urn:microsoft.com/office/officeart/2005/8/layout/vList2"/>
    <dgm:cxn modelId="{BD427FB7-B4C8-4BA9-B7C0-7478DC0F3D24}" srcId="{26F67B6F-3FD6-4E22-9514-7408B9488950}" destId="{66AED589-9980-4FE0-A86B-077ECF2F899E}" srcOrd="0" destOrd="0" parTransId="{6AF7A542-BE35-42DB-8786-124448670766}" sibTransId="{05B1F0C7-E053-4A4A-894B-10A4765A41F0}"/>
    <dgm:cxn modelId="{5EF55252-2E05-484C-ADD7-BA642FF1E445}" srcId="{FE063209-4EEE-4462-AAE8-0EDF88EE42C6}" destId="{26F67B6F-3FD6-4E22-9514-7408B9488950}" srcOrd="0" destOrd="0" parTransId="{18FB1F5E-2ACC-4401-998A-722310186BF8}" sibTransId="{0F540BFB-03CA-48C6-8993-BCF0D751A455}"/>
    <dgm:cxn modelId="{4A6E68CE-8E0D-4740-89B8-BA98B240E954}" type="presOf" srcId="{B3DD40B3-9326-49F8-8EA9-5206A4D92C50}" destId="{40704045-4F6E-4666-A59E-F033240AF406}" srcOrd="0" destOrd="6" presId="urn:microsoft.com/office/officeart/2005/8/layout/vList2"/>
    <dgm:cxn modelId="{EC722263-CA9E-40A7-9B5E-12EFC9899489}" srcId="{49A505C6-66CF-4B6E-930F-4E5C11B3DF5B}" destId="{FCA0997A-3110-4611-B14E-9105C74FFD50}" srcOrd="0" destOrd="0" parTransId="{2F2BE630-52D5-4DA0-9E98-D4E34CD05DBD}" sibTransId="{EE2C5468-F0EF-4A3F-88C5-FA489A12C8D0}"/>
    <dgm:cxn modelId="{EE62CA83-5546-4E46-A442-EAEC42641763}" srcId="{26F67B6F-3FD6-4E22-9514-7408B9488950}" destId="{49A505C6-66CF-4B6E-930F-4E5C11B3DF5B}" srcOrd="4" destOrd="0" parTransId="{A9FB85B7-B22D-433F-A18A-05EC7E2A1DFA}" sibTransId="{DEA5507E-5ED9-4A05-B497-E147C9B08E85}"/>
    <dgm:cxn modelId="{5B2FB6EF-531E-49DC-949D-509C50C9DC01}" type="presOf" srcId="{66AED589-9980-4FE0-A86B-077ECF2F899E}" destId="{40704045-4F6E-4666-A59E-F033240AF406}" srcOrd="0" destOrd="0" presId="urn:microsoft.com/office/officeart/2005/8/layout/vList2"/>
    <dgm:cxn modelId="{9882CE11-AA3B-4E62-9A90-F086AE435171}" type="presOf" srcId="{FCA0997A-3110-4611-B14E-9105C74FFD50}" destId="{40704045-4F6E-4666-A59E-F033240AF406}" srcOrd="0" destOrd="5" presId="urn:microsoft.com/office/officeart/2005/8/layout/vList2"/>
    <dgm:cxn modelId="{108A44AA-D78B-4C2F-A539-C0EF04650AA1}" type="presOf" srcId="{49A505C6-66CF-4B6E-930F-4E5C11B3DF5B}" destId="{40704045-4F6E-4666-A59E-F033240AF406}" srcOrd="0" destOrd="4" presId="urn:microsoft.com/office/officeart/2005/8/layout/vList2"/>
    <dgm:cxn modelId="{5468A665-CC1A-4C9C-99A4-D8F306640409}" srcId="{26F67B6F-3FD6-4E22-9514-7408B9488950}" destId="{BECE1478-691E-4680-B567-AF44A83BC213}" srcOrd="3" destOrd="0" parTransId="{9D06EB41-AAB9-4134-BFE0-8F087EC2A1F0}" sibTransId="{4A3967E2-07FD-4585-B331-6FB5E7704FCE}"/>
    <dgm:cxn modelId="{EEAAB7A0-8708-4FF7-AD2F-B96DA40B4C79}" srcId="{49A505C6-66CF-4B6E-930F-4E5C11B3DF5B}" destId="{BF2FD09D-EDB7-4319-AB26-FABF56BF6876}" srcOrd="2" destOrd="0" parTransId="{AABA6695-9B7F-44D7-BD46-639817205103}" sibTransId="{2009E66F-4E57-4818-9064-CF3B2889056F}"/>
    <dgm:cxn modelId="{DCEB4BE6-CC4D-4176-9EAD-1F8E7DC1F9DD}" srcId="{26F67B6F-3FD6-4E22-9514-7408B9488950}" destId="{50644F80-B8BD-4C3E-9884-7DA58022A500}" srcOrd="2" destOrd="0" parTransId="{30A1A0F8-ADC1-4716-8B63-3572797D8DD1}" sibTransId="{B10CF829-F0FA-403D-B245-F1866CE34BFE}"/>
    <dgm:cxn modelId="{0DBC3FF3-14D4-406C-9E87-994A61835560}" srcId="{26F67B6F-3FD6-4E22-9514-7408B9488950}" destId="{325F899E-EA63-4359-A268-02B7C4B78B9E}" srcOrd="1" destOrd="0" parTransId="{8E192695-D469-4E5F-89BC-93267CA3A727}" sibTransId="{390CB0EA-006B-4D86-AE6E-B21815ABFF7A}"/>
    <dgm:cxn modelId="{6E66027B-B184-48EB-821F-5E3337E12D42}" type="presOf" srcId="{325F899E-EA63-4359-A268-02B7C4B78B9E}" destId="{40704045-4F6E-4666-A59E-F033240AF406}" srcOrd="0" destOrd="1" presId="urn:microsoft.com/office/officeart/2005/8/layout/vList2"/>
    <dgm:cxn modelId="{26AEA9F1-5CD3-4427-8A8E-3E016A9FE0DE}" srcId="{49A505C6-66CF-4B6E-930F-4E5C11B3DF5B}" destId="{B3DD40B3-9326-49F8-8EA9-5206A4D92C50}" srcOrd="1" destOrd="0" parTransId="{927AB1F3-54C0-411C-A457-3C96FC46B7D5}" sibTransId="{A1012148-489C-4214-B5CA-7FEEC5D77E55}"/>
    <dgm:cxn modelId="{123F69BA-2A73-43DD-B142-DE962206FA77}" type="presOf" srcId="{50644F80-B8BD-4C3E-9884-7DA58022A500}" destId="{40704045-4F6E-4666-A59E-F033240AF406}" srcOrd="0" destOrd="2" presId="urn:microsoft.com/office/officeart/2005/8/layout/vList2"/>
    <dgm:cxn modelId="{1176B879-6231-44F7-B41F-5674BFFED8B6}" type="presParOf" srcId="{021831AF-E338-4C75-925E-9C0E821AB8E5}" destId="{32A8BE2C-55B4-4D38-A7B9-87EAA7B78F07}" srcOrd="0" destOrd="0" presId="urn:microsoft.com/office/officeart/2005/8/layout/vList2"/>
    <dgm:cxn modelId="{065145F7-A0EB-4CF2-9760-23ABA8D107BA}" type="presParOf" srcId="{021831AF-E338-4C75-925E-9C0E821AB8E5}" destId="{40704045-4F6E-4666-A59E-F033240AF406}"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250D7F3-82D8-4A03-AC6B-3BF881E5D94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s-CL"/>
        </a:p>
      </dgm:t>
    </dgm:pt>
    <dgm:pt modelId="{C7BB45D1-279A-4F3D-A822-C623878DD29C}">
      <dgm:prSet/>
      <dgm:spPr/>
      <dgm:t>
        <a:bodyPr/>
        <a:lstStyle/>
        <a:p>
          <a:pPr rtl="0"/>
          <a:r>
            <a:rPr lang="es-ES_tradnl" smtClean="0"/>
            <a:t>“Los derechos de los particulares sobre las aguas, reconocidos o constituidos en conformidad a la ley, otorgarán a sus titulares la propiedad sobre ellos”</a:t>
          </a:r>
          <a:endParaRPr lang="es-CL"/>
        </a:p>
      </dgm:t>
    </dgm:pt>
    <dgm:pt modelId="{2AA769B1-9BEC-482C-AF27-7A858CD75EE4}" type="parTrans" cxnId="{750904D5-BDD3-4DEB-8EC5-EA1F84ACCE53}">
      <dgm:prSet/>
      <dgm:spPr/>
      <dgm:t>
        <a:bodyPr/>
        <a:lstStyle/>
        <a:p>
          <a:endParaRPr lang="es-CL"/>
        </a:p>
      </dgm:t>
    </dgm:pt>
    <dgm:pt modelId="{A3811C84-379A-408B-A00C-3BCEFC05034C}" type="sibTrans" cxnId="{750904D5-BDD3-4DEB-8EC5-EA1F84ACCE53}">
      <dgm:prSet/>
      <dgm:spPr/>
      <dgm:t>
        <a:bodyPr/>
        <a:lstStyle/>
        <a:p>
          <a:endParaRPr lang="es-CL"/>
        </a:p>
      </dgm:t>
    </dgm:pt>
    <dgm:pt modelId="{F9E1159E-AB5A-4C0E-B7A6-52773D7356FD}">
      <dgm:prSet/>
      <dgm:spPr/>
      <dgm:t>
        <a:bodyPr/>
        <a:lstStyle/>
        <a:p>
          <a:pPr rtl="0"/>
          <a:r>
            <a:rPr lang="es-CL" smtClean="0"/>
            <a:t>STC 1309/2010 Se le aplica el estatuto de propiedad de los derechos incorporales</a:t>
          </a:r>
          <a:endParaRPr lang="es-CL"/>
        </a:p>
      </dgm:t>
    </dgm:pt>
    <dgm:pt modelId="{AEC18D0D-176C-4695-B2E4-8F2C8E460107}" type="parTrans" cxnId="{C0EE3552-6B8B-40FE-97F3-590F1D4355F0}">
      <dgm:prSet/>
      <dgm:spPr/>
      <dgm:t>
        <a:bodyPr/>
        <a:lstStyle/>
        <a:p>
          <a:endParaRPr lang="es-CL"/>
        </a:p>
      </dgm:t>
    </dgm:pt>
    <dgm:pt modelId="{EC6D4D59-39B5-48B5-83B1-778B59EC0C61}" type="sibTrans" cxnId="{C0EE3552-6B8B-40FE-97F3-590F1D4355F0}">
      <dgm:prSet/>
      <dgm:spPr/>
      <dgm:t>
        <a:bodyPr/>
        <a:lstStyle/>
        <a:p>
          <a:endParaRPr lang="es-CL"/>
        </a:p>
      </dgm:t>
    </dgm:pt>
    <dgm:pt modelId="{7E665A82-93DB-48EB-9089-C0B45B81A80D}">
      <dgm:prSet/>
      <dgm:spPr/>
      <dgm:t>
        <a:bodyPr/>
        <a:lstStyle/>
        <a:p>
          <a:pPr rtl="0"/>
          <a:r>
            <a:rPr lang="es-CL" smtClean="0"/>
            <a:t>Art. 5 CdA: “Art. 5. Las aguas son bienes nacionales de uso público y se otorga a los particulares el derecho de aprovechamiento de ellas, en conformidad a las disposiciones del presente Código”</a:t>
          </a:r>
          <a:endParaRPr lang="es-CL"/>
        </a:p>
      </dgm:t>
    </dgm:pt>
    <dgm:pt modelId="{6941B8C3-D36C-4CDF-902A-B2767FE9AAD2}" type="parTrans" cxnId="{2A966D0B-F915-48D3-9AA4-EDA3102FE869}">
      <dgm:prSet/>
      <dgm:spPr/>
      <dgm:t>
        <a:bodyPr/>
        <a:lstStyle/>
        <a:p>
          <a:endParaRPr lang="es-CL"/>
        </a:p>
      </dgm:t>
    </dgm:pt>
    <dgm:pt modelId="{69F7C1A1-C186-4345-ACED-5060569A487C}" type="sibTrans" cxnId="{2A966D0B-F915-48D3-9AA4-EDA3102FE869}">
      <dgm:prSet/>
      <dgm:spPr/>
      <dgm:t>
        <a:bodyPr/>
        <a:lstStyle/>
        <a:p>
          <a:endParaRPr lang="es-CL"/>
        </a:p>
      </dgm:t>
    </dgm:pt>
    <dgm:pt modelId="{1D577C7E-7C59-40BE-8AF3-DE3EFFC264AB}">
      <dgm:prSet/>
      <dgm:spPr/>
      <dgm:t>
        <a:bodyPr/>
        <a:lstStyle/>
        <a:p>
          <a:pPr rtl="0"/>
          <a:r>
            <a:rPr lang="es-CL" smtClean="0"/>
            <a:t>Derecho de aprovechamiento de aguas</a:t>
          </a:r>
          <a:endParaRPr lang="es-CL"/>
        </a:p>
      </dgm:t>
    </dgm:pt>
    <dgm:pt modelId="{46EC080A-8C5E-488D-9ECC-A2B8068EA50F}" type="parTrans" cxnId="{D26B5334-22C6-442D-ACAE-6CDC25E9B39C}">
      <dgm:prSet/>
      <dgm:spPr/>
      <dgm:t>
        <a:bodyPr/>
        <a:lstStyle/>
        <a:p>
          <a:endParaRPr lang="es-CL"/>
        </a:p>
      </dgm:t>
    </dgm:pt>
    <dgm:pt modelId="{ED55AE26-7179-4C6D-ADA1-5EA2395723EC}" type="sibTrans" cxnId="{D26B5334-22C6-442D-ACAE-6CDC25E9B39C}">
      <dgm:prSet/>
      <dgm:spPr/>
      <dgm:t>
        <a:bodyPr/>
        <a:lstStyle/>
        <a:p>
          <a:endParaRPr lang="es-CL"/>
        </a:p>
      </dgm:t>
    </dgm:pt>
    <dgm:pt modelId="{E2409F57-286D-4338-8523-8D6970DE94CE}">
      <dgm:prSet/>
      <dgm:spPr/>
      <dgm:t>
        <a:bodyPr/>
        <a:lstStyle/>
        <a:p>
          <a:pPr rtl="0"/>
          <a:r>
            <a:rPr lang="es-CL" smtClean="0"/>
            <a:t>Derecho real que recae sobre las aguas</a:t>
          </a:r>
          <a:endParaRPr lang="es-CL"/>
        </a:p>
      </dgm:t>
    </dgm:pt>
    <dgm:pt modelId="{0D7AA516-431F-4EB7-A79D-9A13B6BF0736}" type="parTrans" cxnId="{760345B6-AFE0-422D-9AD5-49943D5BEE6D}">
      <dgm:prSet/>
      <dgm:spPr/>
      <dgm:t>
        <a:bodyPr/>
        <a:lstStyle/>
        <a:p>
          <a:endParaRPr lang="es-CL"/>
        </a:p>
      </dgm:t>
    </dgm:pt>
    <dgm:pt modelId="{05D1A776-F691-40BB-9677-B1AB2F75FB11}" type="sibTrans" cxnId="{760345B6-AFE0-422D-9AD5-49943D5BEE6D}">
      <dgm:prSet/>
      <dgm:spPr/>
      <dgm:t>
        <a:bodyPr/>
        <a:lstStyle/>
        <a:p>
          <a:endParaRPr lang="es-CL"/>
        </a:p>
      </dgm:t>
    </dgm:pt>
    <dgm:pt modelId="{C1194019-E43B-4E86-8528-E8509285FD8B}">
      <dgm:prSet/>
      <dgm:spPr/>
      <dgm:t>
        <a:bodyPr/>
        <a:lstStyle/>
        <a:p>
          <a:pPr rtl="0"/>
          <a:r>
            <a:rPr lang="es-CL" smtClean="0"/>
            <a:t>Uso y goce de ellas</a:t>
          </a:r>
          <a:endParaRPr lang="es-CL"/>
        </a:p>
      </dgm:t>
    </dgm:pt>
    <dgm:pt modelId="{8FFBAEC0-8863-4726-904A-A10ADD0A5A8F}" type="parTrans" cxnId="{B8215579-9C92-4B07-A067-BE0B6C7AD944}">
      <dgm:prSet/>
      <dgm:spPr/>
      <dgm:t>
        <a:bodyPr/>
        <a:lstStyle/>
        <a:p>
          <a:endParaRPr lang="es-CL"/>
        </a:p>
      </dgm:t>
    </dgm:pt>
    <dgm:pt modelId="{1C40BD67-6E28-4DEA-84FA-1D0622BF6FFB}" type="sibTrans" cxnId="{B8215579-9C92-4B07-A067-BE0B6C7AD944}">
      <dgm:prSet/>
      <dgm:spPr/>
      <dgm:t>
        <a:bodyPr/>
        <a:lstStyle/>
        <a:p>
          <a:endParaRPr lang="es-CL"/>
        </a:p>
      </dgm:t>
    </dgm:pt>
    <dgm:pt modelId="{1B3D7EF6-4091-4989-AB09-22E2FB68B57C}">
      <dgm:prSet/>
      <dgm:spPr/>
      <dgm:t>
        <a:bodyPr/>
        <a:lstStyle/>
        <a:p>
          <a:pPr rtl="0"/>
          <a:r>
            <a:rPr lang="es-CL" smtClean="0"/>
            <a:t>Derecho es de propiedad del titular (uso, goce y disposición sobre el derecho)</a:t>
          </a:r>
          <a:endParaRPr lang="es-CL"/>
        </a:p>
      </dgm:t>
    </dgm:pt>
    <dgm:pt modelId="{13B65491-36D0-4DB6-BF14-342AD34E8689}" type="parTrans" cxnId="{BD09BCBF-622A-4C21-AEC6-74CF53AE26DF}">
      <dgm:prSet/>
      <dgm:spPr/>
      <dgm:t>
        <a:bodyPr/>
        <a:lstStyle/>
        <a:p>
          <a:endParaRPr lang="es-CL"/>
        </a:p>
      </dgm:t>
    </dgm:pt>
    <dgm:pt modelId="{3214331D-38F9-45FE-BEE9-EE00AAF39530}" type="sibTrans" cxnId="{BD09BCBF-622A-4C21-AEC6-74CF53AE26DF}">
      <dgm:prSet/>
      <dgm:spPr/>
      <dgm:t>
        <a:bodyPr/>
        <a:lstStyle/>
        <a:p>
          <a:endParaRPr lang="es-CL"/>
        </a:p>
      </dgm:t>
    </dgm:pt>
    <dgm:pt modelId="{715D8F4C-4E0C-4929-ABAD-8A4134B411F0}" type="pres">
      <dgm:prSet presAssocID="{F250D7F3-82D8-4A03-AC6B-3BF881E5D94F}" presName="linear" presStyleCnt="0">
        <dgm:presLayoutVars>
          <dgm:animLvl val="lvl"/>
          <dgm:resizeHandles val="exact"/>
        </dgm:presLayoutVars>
      </dgm:prSet>
      <dgm:spPr/>
      <dgm:t>
        <a:bodyPr/>
        <a:lstStyle/>
        <a:p>
          <a:endParaRPr lang="es-CL"/>
        </a:p>
      </dgm:t>
    </dgm:pt>
    <dgm:pt modelId="{27BBFA4A-7204-4F46-B68D-19152338C616}" type="pres">
      <dgm:prSet presAssocID="{C7BB45D1-279A-4F3D-A822-C623878DD29C}" presName="parentText" presStyleLbl="node1" presStyleIdx="0" presStyleCnt="2">
        <dgm:presLayoutVars>
          <dgm:chMax val="0"/>
          <dgm:bulletEnabled val="1"/>
        </dgm:presLayoutVars>
      </dgm:prSet>
      <dgm:spPr/>
      <dgm:t>
        <a:bodyPr/>
        <a:lstStyle/>
        <a:p>
          <a:endParaRPr lang="es-CL"/>
        </a:p>
      </dgm:t>
    </dgm:pt>
    <dgm:pt modelId="{1B50F738-1EB8-4EB6-85F5-32742D2D28C9}" type="pres">
      <dgm:prSet presAssocID="{A3811C84-379A-408B-A00C-3BCEFC05034C}" presName="spacer" presStyleCnt="0"/>
      <dgm:spPr/>
    </dgm:pt>
    <dgm:pt modelId="{722C9042-64C3-41C9-BFEE-3C62FAD62BFA}" type="pres">
      <dgm:prSet presAssocID="{F9E1159E-AB5A-4C0E-B7A6-52773D7356FD}" presName="parentText" presStyleLbl="node1" presStyleIdx="1" presStyleCnt="2">
        <dgm:presLayoutVars>
          <dgm:chMax val="0"/>
          <dgm:bulletEnabled val="1"/>
        </dgm:presLayoutVars>
      </dgm:prSet>
      <dgm:spPr/>
      <dgm:t>
        <a:bodyPr/>
        <a:lstStyle/>
        <a:p>
          <a:endParaRPr lang="es-CL"/>
        </a:p>
      </dgm:t>
    </dgm:pt>
    <dgm:pt modelId="{DA23F547-79EE-456F-8893-8BD9E0B872A9}" type="pres">
      <dgm:prSet presAssocID="{F9E1159E-AB5A-4C0E-B7A6-52773D7356FD}" presName="childText" presStyleLbl="revTx" presStyleIdx="0" presStyleCnt="1">
        <dgm:presLayoutVars>
          <dgm:bulletEnabled val="1"/>
        </dgm:presLayoutVars>
      </dgm:prSet>
      <dgm:spPr/>
      <dgm:t>
        <a:bodyPr/>
        <a:lstStyle/>
        <a:p>
          <a:endParaRPr lang="es-CL"/>
        </a:p>
      </dgm:t>
    </dgm:pt>
  </dgm:ptLst>
  <dgm:cxnLst>
    <dgm:cxn modelId="{5A1DB4E9-9A97-4668-BBA5-A9E5C3D7C19B}" type="presOf" srcId="{1B3D7EF6-4091-4989-AB09-22E2FB68B57C}" destId="{DA23F547-79EE-456F-8893-8BD9E0B872A9}" srcOrd="0" destOrd="4" presId="urn:microsoft.com/office/officeart/2005/8/layout/vList2"/>
    <dgm:cxn modelId="{6E27BDB3-872B-4C61-8C00-BFFB29C00243}" type="presOf" srcId="{F9E1159E-AB5A-4C0E-B7A6-52773D7356FD}" destId="{722C9042-64C3-41C9-BFEE-3C62FAD62BFA}" srcOrd="0" destOrd="0" presId="urn:microsoft.com/office/officeart/2005/8/layout/vList2"/>
    <dgm:cxn modelId="{750904D5-BDD3-4DEB-8EC5-EA1F84ACCE53}" srcId="{F250D7F3-82D8-4A03-AC6B-3BF881E5D94F}" destId="{C7BB45D1-279A-4F3D-A822-C623878DD29C}" srcOrd="0" destOrd="0" parTransId="{2AA769B1-9BEC-482C-AF27-7A858CD75EE4}" sibTransId="{A3811C84-379A-408B-A00C-3BCEFC05034C}"/>
    <dgm:cxn modelId="{BD09BCBF-622A-4C21-AEC6-74CF53AE26DF}" srcId="{1D577C7E-7C59-40BE-8AF3-DE3EFFC264AB}" destId="{1B3D7EF6-4091-4989-AB09-22E2FB68B57C}" srcOrd="2" destOrd="0" parTransId="{13B65491-36D0-4DB6-BF14-342AD34E8689}" sibTransId="{3214331D-38F9-45FE-BEE9-EE00AAF39530}"/>
    <dgm:cxn modelId="{C0EE3552-6B8B-40FE-97F3-590F1D4355F0}" srcId="{F250D7F3-82D8-4A03-AC6B-3BF881E5D94F}" destId="{F9E1159E-AB5A-4C0E-B7A6-52773D7356FD}" srcOrd="1" destOrd="0" parTransId="{AEC18D0D-176C-4695-B2E4-8F2C8E460107}" sibTransId="{EC6D4D59-39B5-48B5-83B1-778B59EC0C61}"/>
    <dgm:cxn modelId="{760345B6-AFE0-422D-9AD5-49943D5BEE6D}" srcId="{1D577C7E-7C59-40BE-8AF3-DE3EFFC264AB}" destId="{E2409F57-286D-4338-8523-8D6970DE94CE}" srcOrd="0" destOrd="0" parTransId="{0D7AA516-431F-4EB7-A79D-9A13B6BF0736}" sibTransId="{05D1A776-F691-40BB-9677-B1AB2F75FB11}"/>
    <dgm:cxn modelId="{09618014-73A4-4A57-B6C7-C609AF30AA95}" type="presOf" srcId="{C1194019-E43B-4E86-8528-E8509285FD8B}" destId="{DA23F547-79EE-456F-8893-8BD9E0B872A9}" srcOrd="0" destOrd="3" presId="urn:microsoft.com/office/officeart/2005/8/layout/vList2"/>
    <dgm:cxn modelId="{84F06DB7-DDC8-439A-BD9D-D4A2D253A29B}" type="presOf" srcId="{F250D7F3-82D8-4A03-AC6B-3BF881E5D94F}" destId="{715D8F4C-4E0C-4929-ABAD-8A4134B411F0}" srcOrd="0" destOrd="0" presId="urn:microsoft.com/office/officeart/2005/8/layout/vList2"/>
    <dgm:cxn modelId="{D26B5334-22C6-442D-ACAE-6CDC25E9B39C}" srcId="{F9E1159E-AB5A-4C0E-B7A6-52773D7356FD}" destId="{1D577C7E-7C59-40BE-8AF3-DE3EFFC264AB}" srcOrd="1" destOrd="0" parTransId="{46EC080A-8C5E-488D-9ECC-A2B8068EA50F}" sibTransId="{ED55AE26-7179-4C6D-ADA1-5EA2395723EC}"/>
    <dgm:cxn modelId="{A295D55B-DC8B-43FC-9ACA-DA6CFB001679}" type="presOf" srcId="{1D577C7E-7C59-40BE-8AF3-DE3EFFC264AB}" destId="{DA23F547-79EE-456F-8893-8BD9E0B872A9}" srcOrd="0" destOrd="1" presId="urn:microsoft.com/office/officeart/2005/8/layout/vList2"/>
    <dgm:cxn modelId="{FDB52804-1F90-4AFA-953C-0FD8F5680AA3}" type="presOf" srcId="{C7BB45D1-279A-4F3D-A822-C623878DD29C}" destId="{27BBFA4A-7204-4F46-B68D-19152338C616}" srcOrd="0" destOrd="0" presId="urn:microsoft.com/office/officeart/2005/8/layout/vList2"/>
    <dgm:cxn modelId="{86F8FF67-4C2C-4694-8A34-0CF5DC3500AE}" type="presOf" srcId="{7E665A82-93DB-48EB-9089-C0B45B81A80D}" destId="{DA23F547-79EE-456F-8893-8BD9E0B872A9}" srcOrd="0" destOrd="0" presId="urn:microsoft.com/office/officeart/2005/8/layout/vList2"/>
    <dgm:cxn modelId="{B8215579-9C92-4B07-A067-BE0B6C7AD944}" srcId="{1D577C7E-7C59-40BE-8AF3-DE3EFFC264AB}" destId="{C1194019-E43B-4E86-8528-E8509285FD8B}" srcOrd="1" destOrd="0" parTransId="{8FFBAEC0-8863-4726-904A-A10ADD0A5A8F}" sibTransId="{1C40BD67-6E28-4DEA-84FA-1D0622BF6FFB}"/>
    <dgm:cxn modelId="{2A966D0B-F915-48D3-9AA4-EDA3102FE869}" srcId="{F9E1159E-AB5A-4C0E-B7A6-52773D7356FD}" destId="{7E665A82-93DB-48EB-9089-C0B45B81A80D}" srcOrd="0" destOrd="0" parTransId="{6941B8C3-D36C-4CDF-902A-B2767FE9AAD2}" sibTransId="{69F7C1A1-C186-4345-ACED-5060569A487C}"/>
    <dgm:cxn modelId="{68E15A89-D83F-4DE8-9D26-4E50F005D3C8}" type="presOf" srcId="{E2409F57-286D-4338-8523-8D6970DE94CE}" destId="{DA23F547-79EE-456F-8893-8BD9E0B872A9}" srcOrd="0" destOrd="2" presId="urn:microsoft.com/office/officeart/2005/8/layout/vList2"/>
    <dgm:cxn modelId="{D3D5AF67-DB3E-420E-AAD8-0D0055FC25D6}" type="presParOf" srcId="{715D8F4C-4E0C-4929-ABAD-8A4134B411F0}" destId="{27BBFA4A-7204-4F46-B68D-19152338C616}" srcOrd="0" destOrd="0" presId="urn:microsoft.com/office/officeart/2005/8/layout/vList2"/>
    <dgm:cxn modelId="{5F3F1097-4B9B-4C4F-8DB2-092B0FA282CA}" type="presParOf" srcId="{715D8F4C-4E0C-4929-ABAD-8A4134B411F0}" destId="{1B50F738-1EB8-4EB6-85F5-32742D2D28C9}" srcOrd="1" destOrd="0" presId="urn:microsoft.com/office/officeart/2005/8/layout/vList2"/>
    <dgm:cxn modelId="{0B4F3650-FE5B-4848-8480-779D879EB44F}" type="presParOf" srcId="{715D8F4C-4E0C-4929-ABAD-8A4134B411F0}" destId="{722C9042-64C3-41C9-BFEE-3C62FAD62BFA}" srcOrd="2" destOrd="0" presId="urn:microsoft.com/office/officeart/2005/8/layout/vList2"/>
    <dgm:cxn modelId="{5AC04264-4DF7-414D-B2AE-6C679DFB6E8B}" type="presParOf" srcId="{715D8F4C-4E0C-4929-ABAD-8A4134B411F0}" destId="{DA23F547-79EE-456F-8893-8BD9E0B872A9}"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E2BB003-5F09-4E9F-B0DA-95478EC93B3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CL"/>
        </a:p>
      </dgm:t>
    </dgm:pt>
    <dgm:pt modelId="{D16A8F1B-5FED-41F2-B457-1D4193455D0E}">
      <dgm:prSet/>
      <dgm:spPr/>
      <dgm:t>
        <a:bodyPr/>
        <a:lstStyle/>
        <a:p>
          <a:pPr rtl="0"/>
          <a:r>
            <a:rPr lang="es-ES_tradnl" dirty="0" smtClean="0"/>
            <a:t>Bolivia </a:t>
          </a:r>
          <a:endParaRPr lang="es-CL" dirty="0"/>
        </a:p>
      </dgm:t>
    </dgm:pt>
    <dgm:pt modelId="{C43D24A9-9327-4BA4-967C-6415768711EB}" type="parTrans" cxnId="{31DF14DB-E056-473F-8040-9C58AAC08C3D}">
      <dgm:prSet/>
      <dgm:spPr/>
      <dgm:t>
        <a:bodyPr/>
        <a:lstStyle/>
        <a:p>
          <a:endParaRPr lang="es-CL"/>
        </a:p>
      </dgm:t>
    </dgm:pt>
    <dgm:pt modelId="{A2CEFEDF-9F45-48A5-839E-CE9314F9494B}" type="sibTrans" cxnId="{31DF14DB-E056-473F-8040-9C58AAC08C3D}">
      <dgm:prSet/>
      <dgm:spPr/>
      <dgm:t>
        <a:bodyPr/>
        <a:lstStyle/>
        <a:p>
          <a:endParaRPr lang="es-CL"/>
        </a:p>
      </dgm:t>
    </dgm:pt>
    <dgm:pt modelId="{47B72DC1-CC61-4E29-9550-3153C525CD7B}">
      <dgm:prSet/>
      <dgm:spPr/>
      <dgm:t>
        <a:bodyPr/>
        <a:lstStyle/>
        <a:p>
          <a:pPr rtl="0"/>
          <a:r>
            <a:rPr lang="es-CL" dirty="0" smtClean="0"/>
            <a:t>Reconocimiento del agua como derecho fundamental (art. 16.I) &gt; ha reconocido el derecho de acceso, universal y equitativo, a los servicios básicos, incluyendo agua potable y alcantarillado (20.I)</a:t>
          </a:r>
          <a:endParaRPr lang="es-CL" dirty="0"/>
        </a:p>
      </dgm:t>
    </dgm:pt>
    <dgm:pt modelId="{E4B8A8A4-F9C2-44FC-97D4-2BEE5BDFB564}" type="parTrans" cxnId="{AE745E06-2CC0-4E29-A50A-F25A6A382F8A}">
      <dgm:prSet/>
      <dgm:spPr/>
      <dgm:t>
        <a:bodyPr/>
        <a:lstStyle/>
        <a:p>
          <a:endParaRPr lang="es-CL"/>
        </a:p>
      </dgm:t>
    </dgm:pt>
    <dgm:pt modelId="{181E21E6-EA4C-47D6-BCFC-95FECE545E49}" type="sibTrans" cxnId="{AE745E06-2CC0-4E29-A50A-F25A6A382F8A}">
      <dgm:prSet/>
      <dgm:spPr/>
      <dgm:t>
        <a:bodyPr/>
        <a:lstStyle/>
        <a:p>
          <a:endParaRPr lang="es-CL"/>
        </a:p>
      </dgm:t>
    </dgm:pt>
    <dgm:pt modelId="{C2E6AEE9-BDF0-4846-B101-2A26BEB535AD}">
      <dgm:prSet/>
      <dgm:spPr/>
      <dgm:t>
        <a:bodyPr/>
        <a:lstStyle/>
        <a:p>
          <a:pPr rtl="0"/>
          <a:r>
            <a:rPr lang="es-CL" dirty="0" smtClean="0"/>
            <a:t>El artículo 348 declara que los recursos naturales, incluido el agua, son de carácter estratégico y de interés público para el desarrollo del país. El Estado ejerce su administración en función del interés colectivo, mientras que la propiedad es de dominio del pueblo boliviano</a:t>
          </a:r>
          <a:endParaRPr lang="es-CL" dirty="0"/>
        </a:p>
      </dgm:t>
    </dgm:pt>
    <dgm:pt modelId="{184B232A-8E3F-477E-AA56-940A7E26023C}" type="parTrans" cxnId="{A3BD637A-17A3-4CBD-B9CC-D06071D198F5}">
      <dgm:prSet/>
      <dgm:spPr/>
      <dgm:t>
        <a:bodyPr/>
        <a:lstStyle/>
        <a:p>
          <a:endParaRPr lang="es-CL"/>
        </a:p>
      </dgm:t>
    </dgm:pt>
    <dgm:pt modelId="{A8B61400-2842-4872-8160-131EFFD92C9F}" type="sibTrans" cxnId="{A3BD637A-17A3-4CBD-B9CC-D06071D198F5}">
      <dgm:prSet/>
      <dgm:spPr/>
      <dgm:t>
        <a:bodyPr/>
        <a:lstStyle/>
        <a:p>
          <a:endParaRPr lang="es-CL"/>
        </a:p>
      </dgm:t>
    </dgm:pt>
    <dgm:pt modelId="{9DD47082-D28D-45C6-B932-598C2C2712C3}">
      <dgm:prSet/>
      <dgm:spPr/>
      <dgm:t>
        <a:bodyPr/>
        <a:lstStyle/>
        <a:p>
          <a:pPr rtl="0"/>
          <a:r>
            <a:rPr lang="es-ES_tradnl" smtClean="0"/>
            <a:t>Ecuador </a:t>
          </a:r>
          <a:endParaRPr lang="es-CL"/>
        </a:p>
      </dgm:t>
    </dgm:pt>
    <dgm:pt modelId="{7554775E-F2FC-49F1-A59B-4F87896FF31B}" type="parTrans" cxnId="{0EC0A5B8-CF60-459B-9789-E01CBC63D45B}">
      <dgm:prSet/>
      <dgm:spPr/>
      <dgm:t>
        <a:bodyPr/>
        <a:lstStyle/>
        <a:p>
          <a:endParaRPr lang="es-CL"/>
        </a:p>
      </dgm:t>
    </dgm:pt>
    <dgm:pt modelId="{2934C1FD-8F80-4370-B6DB-1C80E15510FF}" type="sibTrans" cxnId="{0EC0A5B8-CF60-459B-9789-E01CBC63D45B}">
      <dgm:prSet/>
      <dgm:spPr/>
      <dgm:t>
        <a:bodyPr/>
        <a:lstStyle/>
        <a:p>
          <a:endParaRPr lang="es-CL"/>
        </a:p>
      </dgm:t>
    </dgm:pt>
    <dgm:pt modelId="{66ADD619-5705-4DE9-A3F1-19F46F9BBCA0}">
      <dgm:prSet/>
      <dgm:spPr/>
      <dgm:t>
        <a:bodyPr/>
        <a:lstStyle/>
        <a:p>
          <a:pPr rtl="0"/>
          <a:r>
            <a:rPr lang="es-CL" smtClean="0"/>
            <a:t>Reconoce el derecho humano al agua y declara que éste es fundamental e irrenunciable (art. 12). </a:t>
          </a:r>
          <a:endParaRPr lang="es-CL"/>
        </a:p>
      </dgm:t>
    </dgm:pt>
    <dgm:pt modelId="{E737FA32-0584-4D86-BBB9-218B4F812642}" type="parTrans" cxnId="{22874A56-7710-49CB-A1F8-F7E5C55D3CBB}">
      <dgm:prSet/>
      <dgm:spPr/>
      <dgm:t>
        <a:bodyPr/>
        <a:lstStyle/>
        <a:p>
          <a:endParaRPr lang="es-CL"/>
        </a:p>
      </dgm:t>
    </dgm:pt>
    <dgm:pt modelId="{6B274309-F494-4C58-82EE-9E25813DAD55}" type="sibTrans" cxnId="{22874A56-7710-49CB-A1F8-F7E5C55D3CBB}">
      <dgm:prSet/>
      <dgm:spPr/>
      <dgm:t>
        <a:bodyPr/>
        <a:lstStyle/>
        <a:p>
          <a:endParaRPr lang="es-CL"/>
        </a:p>
      </dgm:t>
    </dgm:pt>
    <dgm:pt modelId="{400DEBC5-6383-462C-83A2-38BE3658C4CC}">
      <dgm:prSet/>
      <dgm:spPr/>
      <dgm:t>
        <a:bodyPr/>
        <a:lstStyle/>
        <a:p>
          <a:pPr rtl="0"/>
          <a:r>
            <a:rPr lang="es-CL" dirty="0" smtClean="0"/>
            <a:t>vincula el derecho al agua con el derecho a la alimentación  y a la salud .  </a:t>
          </a:r>
          <a:endParaRPr lang="es-CL" dirty="0"/>
        </a:p>
      </dgm:t>
    </dgm:pt>
    <dgm:pt modelId="{5853B82F-9919-4078-B3C0-AA1BD4E7CF1D}" type="parTrans" cxnId="{C13B9869-99FF-4BBB-943E-B2DD9FB20BAA}">
      <dgm:prSet/>
      <dgm:spPr/>
      <dgm:t>
        <a:bodyPr/>
        <a:lstStyle/>
        <a:p>
          <a:endParaRPr lang="es-CL"/>
        </a:p>
      </dgm:t>
    </dgm:pt>
    <dgm:pt modelId="{4345F946-B4F3-45DC-8088-DDF2AD5EB5C4}" type="sibTrans" cxnId="{C13B9869-99FF-4BBB-943E-B2DD9FB20BAA}">
      <dgm:prSet/>
      <dgm:spPr/>
      <dgm:t>
        <a:bodyPr/>
        <a:lstStyle/>
        <a:p>
          <a:endParaRPr lang="es-CL"/>
        </a:p>
      </dgm:t>
    </dgm:pt>
    <dgm:pt modelId="{EFFC1148-FB7E-4A51-BA8A-4EE42419991F}">
      <dgm:prSet/>
      <dgm:spPr/>
      <dgm:t>
        <a:bodyPr/>
        <a:lstStyle/>
        <a:p>
          <a:pPr rtl="0"/>
          <a:r>
            <a:rPr lang="es-CL" smtClean="0"/>
            <a:t>También se incorpora un catálogo de deberes y responsabilidades ciudadanas, que incluyen defender la integridad de los recursos naturales , el respeto de los derechos de la naturaleza, la preservación del medio ambiente y el uso racional, sustentable y sostenible de los recursos naturales .</a:t>
          </a:r>
          <a:endParaRPr lang="es-CL"/>
        </a:p>
      </dgm:t>
    </dgm:pt>
    <dgm:pt modelId="{C104137E-D7E6-4E28-BC9F-9F4D102B7563}" type="parTrans" cxnId="{06686EC9-3301-42DF-9469-80450663D11A}">
      <dgm:prSet/>
      <dgm:spPr/>
      <dgm:t>
        <a:bodyPr/>
        <a:lstStyle/>
        <a:p>
          <a:endParaRPr lang="es-CL"/>
        </a:p>
      </dgm:t>
    </dgm:pt>
    <dgm:pt modelId="{78765E82-F7F1-4121-BDED-B14656A6D397}" type="sibTrans" cxnId="{06686EC9-3301-42DF-9469-80450663D11A}">
      <dgm:prSet/>
      <dgm:spPr/>
      <dgm:t>
        <a:bodyPr/>
        <a:lstStyle/>
        <a:p>
          <a:endParaRPr lang="es-CL"/>
        </a:p>
      </dgm:t>
    </dgm:pt>
    <dgm:pt modelId="{376B75D8-6879-412C-8B6F-4F7C86C439E9}" type="pres">
      <dgm:prSet presAssocID="{1E2BB003-5F09-4E9F-B0DA-95478EC93B33}" presName="linear" presStyleCnt="0">
        <dgm:presLayoutVars>
          <dgm:animLvl val="lvl"/>
          <dgm:resizeHandles val="exact"/>
        </dgm:presLayoutVars>
      </dgm:prSet>
      <dgm:spPr/>
      <dgm:t>
        <a:bodyPr/>
        <a:lstStyle/>
        <a:p>
          <a:endParaRPr lang="es-CL"/>
        </a:p>
      </dgm:t>
    </dgm:pt>
    <dgm:pt modelId="{8747F50D-DB39-46F3-BE62-9AFFD7EBDC2C}" type="pres">
      <dgm:prSet presAssocID="{D16A8F1B-5FED-41F2-B457-1D4193455D0E}" presName="parentText" presStyleLbl="node1" presStyleIdx="0" presStyleCnt="2">
        <dgm:presLayoutVars>
          <dgm:chMax val="0"/>
          <dgm:bulletEnabled val="1"/>
        </dgm:presLayoutVars>
      </dgm:prSet>
      <dgm:spPr/>
      <dgm:t>
        <a:bodyPr/>
        <a:lstStyle/>
        <a:p>
          <a:endParaRPr lang="es-CL"/>
        </a:p>
      </dgm:t>
    </dgm:pt>
    <dgm:pt modelId="{47122903-E52F-4059-B5ED-FD86350FD16D}" type="pres">
      <dgm:prSet presAssocID="{D16A8F1B-5FED-41F2-B457-1D4193455D0E}" presName="childText" presStyleLbl="revTx" presStyleIdx="0" presStyleCnt="2">
        <dgm:presLayoutVars>
          <dgm:bulletEnabled val="1"/>
        </dgm:presLayoutVars>
      </dgm:prSet>
      <dgm:spPr/>
      <dgm:t>
        <a:bodyPr/>
        <a:lstStyle/>
        <a:p>
          <a:endParaRPr lang="es-CL"/>
        </a:p>
      </dgm:t>
    </dgm:pt>
    <dgm:pt modelId="{8AE8603B-AC3D-4614-A2C1-7720F52FF894}" type="pres">
      <dgm:prSet presAssocID="{9DD47082-D28D-45C6-B932-598C2C2712C3}" presName="parentText" presStyleLbl="node1" presStyleIdx="1" presStyleCnt="2">
        <dgm:presLayoutVars>
          <dgm:chMax val="0"/>
          <dgm:bulletEnabled val="1"/>
        </dgm:presLayoutVars>
      </dgm:prSet>
      <dgm:spPr/>
      <dgm:t>
        <a:bodyPr/>
        <a:lstStyle/>
        <a:p>
          <a:endParaRPr lang="es-CL"/>
        </a:p>
      </dgm:t>
    </dgm:pt>
    <dgm:pt modelId="{D17CBC9F-33D8-4C80-BA22-7AB545A27AB5}" type="pres">
      <dgm:prSet presAssocID="{9DD47082-D28D-45C6-B932-598C2C2712C3}" presName="childText" presStyleLbl="revTx" presStyleIdx="1" presStyleCnt="2">
        <dgm:presLayoutVars>
          <dgm:bulletEnabled val="1"/>
        </dgm:presLayoutVars>
      </dgm:prSet>
      <dgm:spPr/>
      <dgm:t>
        <a:bodyPr/>
        <a:lstStyle/>
        <a:p>
          <a:endParaRPr lang="es-CL"/>
        </a:p>
      </dgm:t>
    </dgm:pt>
  </dgm:ptLst>
  <dgm:cxnLst>
    <dgm:cxn modelId="{06686EC9-3301-42DF-9469-80450663D11A}" srcId="{9DD47082-D28D-45C6-B932-598C2C2712C3}" destId="{EFFC1148-FB7E-4A51-BA8A-4EE42419991F}" srcOrd="2" destOrd="0" parTransId="{C104137E-D7E6-4E28-BC9F-9F4D102B7563}" sibTransId="{78765E82-F7F1-4121-BDED-B14656A6D397}"/>
    <dgm:cxn modelId="{AE745E06-2CC0-4E29-A50A-F25A6A382F8A}" srcId="{D16A8F1B-5FED-41F2-B457-1D4193455D0E}" destId="{47B72DC1-CC61-4E29-9550-3153C525CD7B}" srcOrd="0" destOrd="0" parTransId="{E4B8A8A4-F9C2-44FC-97D4-2BEE5BDFB564}" sibTransId="{181E21E6-EA4C-47D6-BCFC-95FECE545E49}"/>
    <dgm:cxn modelId="{3D4EC162-D322-494B-83CA-43AC39665DF3}" type="presOf" srcId="{EFFC1148-FB7E-4A51-BA8A-4EE42419991F}" destId="{D17CBC9F-33D8-4C80-BA22-7AB545A27AB5}" srcOrd="0" destOrd="2" presId="urn:microsoft.com/office/officeart/2005/8/layout/vList2"/>
    <dgm:cxn modelId="{4302FFE8-D486-4C62-B5D4-43C7F3954EE0}" type="presOf" srcId="{C2E6AEE9-BDF0-4846-B101-2A26BEB535AD}" destId="{47122903-E52F-4059-B5ED-FD86350FD16D}" srcOrd="0" destOrd="1" presId="urn:microsoft.com/office/officeart/2005/8/layout/vList2"/>
    <dgm:cxn modelId="{AD6A39BC-60E4-45FA-838B-ED5DC3592332}" type="presOf" srcId="{47B72DC1-CC61-4E29-9550-3153C525CD7B}" destId="{47122903-E52F-4059-B5ED-FD86350FD16D}" srcOrd="0" destOrd="0" presId="urn:microsoft.com/office/officeart/2005/8/layout/vList2"/>
    <dgm:cxn modelId="{A3BD637A-17A3-4CBD-B9CC-D06071D198F5}" srcId="{47B72DC1-CC61-4E29-9550-3153C525CD7B}" destId="{C2E6AEE9-BDF0-4846-B101-2A26BEB535AD}" srcOrd="0" destOrd="0" parTransId="{184B232A-8E3F-477E-AA56-940A7E26023C}" sibTransId="{A8B61400-2842-4872-8160-131EFFD92C9F}"/>
    <dgm:cxn modelId="{C802B5DC-1BDA-42D1-8CF4-F00F43C48072}" type="presOf" srcId="{9DD47082-D28D-45C6-B932-598C2C2712C3}" destId="{8AE8603B-AC3D-4614-A2C1-7720F52FF894}" srcOrd="0" destOrd="0" presId="urn:microsoft.com/office/officeart/2005/8/layout/vList2"/>
    <dgm:cxn modelId="{D59536AA-45CE-4124-A2BF-3DC9E4B887FA}" type="presOf" srcId="{D16A8F1B-5FED-41F2-B457-1D4193455D0E}" destId="{8747F50D-DB39-46F3-BE62-9AFFD7EBDC2C}" srcOrd="0" destOrd="0" presId="urn:microsoft.com/office/officeart/2005/8/layout/vList2"/>
    <dgm:cxn modelId="{80A61EBF-6F21-41C0-8CAB-1FCBF7D2ABC9}" type="presOf" srcId="{400DEBC5-6383-462C-83A2-38BE3658C4CC}" destId="{D17CBC9F-33D8-4C80-BA22-7AB545A27AB5}" srcOrd="0" destOrd="1" presId="urn:microsoft.com/office/officeart/2005/8/layout/vList2"/>
    <dgm:cxn modelId="{D05C40F9-3FCF-4577-9DA5-C0029A3E86F0}" type="presOf" srcId="{1E2BB003-5F09-4E9F-B0DA-95478EC93B33}" destId="{376B75D8-6879-412C-8B6F-4F7C86C439E9}" srcOrd="0" destOrd="0" presId="urn:microsoft.com/office/officeart/2005/8/layout/vList2"/>
    <dgm:cxn modelId="{22874A56-7710-49CB-A1F8-F7E5C55D3CBB}" srcId="{9DD47082-D28D-45C6-B932-598C2C2712C3}" destId="{66ADD619-5705-4DE9-A3F1-19F46F9BBCA0}" srcOrd="0" destOrd="0" parTransId="{E737FA32-0584-4D86-BBB9-218B4F812642}" sibTransId="{6B274309-F494-4C58-82EE-9E25813DAD55}"/>
    <dgm:cxn modelId="{31DF14DB-E056-473F-8040-9C58AAC08C3D}" srcId="{1E2BB003-5F09-4E9F-B0DA-95478EC93B33}" destId="{D16A8F1B-5FED-41F2-B457-1D4193455D0E}" srcOrd="0" destOrd="0" parTransId="{C43D24A9-9327-4BA4-967C-6415768711EB}" sibTransId="{A2CEFEDF-9F45-48A5-839E-CE9314F9494B}"/>
    <dgm:cxn modelId="{0EC0A5B8-CF60-459B-9789-E01CBC63D45B}" srcId="{1E2BB003-5F09-4E9F-B0DA-95478EC93B33}" destId="{9DD47082-D28D-45C6-B932-598C2C2712C3}" srcOrd="1" destOrd="0" parTransId="{7554775E-F2FC-49F1-A59B-4F87896FF31B}" sibTransId="{2934C1FD-8F80-4370-B6DB-1C80E15510FF}"/>
    <dgm:cxn modelId="{1F2E58EA-8587-4960-88A5-2B28399DCB6F}" type="presOf" srcId="{66ADD619-5705-4DE9-A3F1-19F46F9BBCA0}" destId="{D17CBC9F-33D8-4C80-BA22-7AB545A27AB5}" srcOrd="0" destOrd="0" presId="urn:microsoft.com/office/officeart/2005/8/layout/vList2"/>
    <dgm:cxn modelId="{C13B9869-99FF-4BBB-943E-B2DD9FB20BAA}" srcId="{9DD47082-D28D-45C6-B932-598C2C2712C3}" destId="{400DEBC5-6383-462C-83A2-38BE3658C4CC}" srcOrd="1" destOrd="0" parTransId="{5853B82F-9919-4078-B3C0-AA1BD4E7CF1D}" sibTransId="{4345F946-B4F3-45DC-8088-DDF2AD5EB5C4}"/>
    <dgm:cxn modelId="{9CD09A82-460C-49D5-970E-4B892CB4437C}" type="presParOf" srcId="{376B75D8-6879-412C-8B6F-4F7C86C439E9}" destId="{8747F50D-DB39-46F3-BE62-9AFFD7EBDC2C}" srcOrd="0" destOrd="0" presId="urn:microsoft.com/office/officeart/2005/8/layout/vList2"/>
    <dgm:cxn modelId="{7F003BD5-967F-4125-A45D-25DD029AF7C2}" type="presParOf" srcId="{376B75D8-6879-412C-8B6F-4F7C86C439E9}" destId="{47122903-E52F-4059-B5ED-FD86350FD16D}" srcOrd="1" destOrd="0" presId="urn:microsoft.com/office/officeart/2005/8/layout/vList2"/>
    <dgm:cxn modelId="{7A86F433-E517-4D88-83A4-2F441EB65278}" type="presParOf" srcId="{376B75D8-6879-412C-8B6F-4F7C86C439E9}" destId="{8AE8603B-AC3D-4614-A2C1-7720F52FF894}" srcOrd="2" destOrd="0" presId="urn:microsoft.com/office/officeart/2005/8/layout/vList2"/>
    <dgm:cxn modelId="{B8E5D45E-3D50-4F2B-B662-F3DDDE2EDD62}" type="presParOf" srcId="{376B75D8-6879-412C-8B6F-4F7C86C439E9}" destId="{D17CBC9F-33D8-4C80-BA22-7AB545A27AB5}"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4C2F2E-DEC1-40D0-9195-1026974A95C1}"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s-CL"/>
        </a:p>
      </dgm:t>
    </dgm:pt>
    <dgm:pt modelId="{9F78F965-791D-4B7D-B696-A1A7222FAE47}">
      <dgm:prSet/>
      <dgm:spPr/>
      <dgm:t>
        <a:bodyPr/>
        <a:lstStyle/>
        <a:p>
          <a:pPr rtl="0"/>
          <a:r>
            <a:rPr lang="es-CL" dirty="0" smtClean="0"/>
            <a:t>Locke, </a:t>
          </a:r>
          <a:r>
            <a:rPr lang="es-CL" dirty="0" err="1" smtClean="0"/>
            <a:t>Nozick</a:t>
          </a:r>
          <a:r>
            <a:rPr lang="es-CL" dirty="0" smtClean="0"/>
            <a:t>, </a:t>
          </a:r>
          <a:r>
            <a:rPr lang="es-CL" dirty="0" err="1" smtClean="0"/>
            <a:t>Hayek</a:t>
          </a:r>
          <a:r>
            <a:rPr lang="es-CL" dirty="0" smtClean="0"/>
            <a:t> </a:t>
          </a:r>
          <a:endParaRPr lang="es-CL" dirty="0"/>
        </a:p>
      </dgm:t>
    </dgm:pt>
    <dgm:pt modelId="{B23A6F67-3FAE-441D-92D1-459E55B8DC94}" type="parTrans" cxnId="{0AEED925-F140-4DA2-AF2F-D3172532EA09}">
      <dgm:prSet/>
      <dgm:spPr/>
      <dgm:t>
        <a:bodyPr/>
        <a:lstStyle/>
        <a:p>
          <a:endParaRPr lang="es-CL"/>
        </a:p>
      </dgm:t>
    </dgm:pt>
    <dgm:pt modelId="{1AE11966-B8B6-4342-93D9-75D0274110A9}" type="sibTrans" cxnId="{0AEED925-F140-4DA2-AF2F-D3172532EA09}">
      <dgm:prSet/>
      <dgm:spPr/>
      <dgm:t>
        <a:bodyPr/>
        <a:lstStyle/>
        <a:p>
          <a:endParaRPr lang="es-CL"/>
        </a:p>
      </dgm:t>
    </dgm:pt>
    <dgm:pt modelId="{F804A367-C600-4025-8FB3-046B29B139D5}">
      <dgm:prSet/>
      <dgm:spPr/>
      <dgm:t>
        <a:bodyPr/>
        <a:lstStyle/>
        <a:p>
          <a:pPr rtl="0"/>
          <a:r>
            <a:rPr lang="es-CL" dirty="0" smtClean="0"/>
            <a:t>Fundar la legitimidad de la propiedad en la idea de un </a:t>
          </a:r>
          <a:r>
            <a:rPr lang="es-CL" b="1" dirty="0" smtClean="0"/>
            <a:t>orden espontáneo </a:t>
          </a:r>
          <a:r>
            <a:rPr lang="es-CL" dirty="0" smtClean="0"/>
            <a:t>&gt; </a:t>
          </a:r>
          <a:r>
            <a:rPr lang="es-CL" dirty="0" err="1" smtClean="0"/>
            <a:t>D°</a:t>
          </a:r>
          <a:r>
            <a:rPr lang="es-CL" dirty="0" smtClean="0"/>
            <a:t>  no debe ser limitado, sino más bien garantizado, quedando inmune frente a las decisiones de las mayorías. </a:t>
          </a:r>
          <a:endParaRPr lang="es-CL" dirty="0"/>
        </a:p>
      </dgm:t>
    </dgm:pt>
    <dgm:pt modelId="{90D0447D-03FD-467B-A135-D1687143511B}" type="parTrans" cxnId="{46886CA8-6D13-4D56-A75D-2DD654040B05}">
      <dgm:prSet/>
      <dgm:spPr/>
      <dgm:t>
        <a:bodyPr/>
        <a:lstStyle/>
        <a:p>
          <a:endParaRPr lang="es-CL"/>
        </a:p>
      </dgm:t>
    </dgm:pt>
    <dgm:pt modelId="{8284A487-5528-4347-A76A-806C417D2224}" type="sibTrans" cxnId="{46886CA8-6D13-4D56-A75D-2DD654040B05}">
      <dgm:prSet/>
      <dgm:spPr/>
      <dgm:t>
        <a:bodyPr/>
        <a:lstStyle/>
        <a:p>
          <a:endParaRPr lang="es-CL"/>
        </a:p>
      </dgm:t>
    </dgm:pt>
    <dgm:pt modelId="{254389DE-E762-428E-A042-D8285ADE8E45}">
      <dgm:prSet/>
      <dgm:spPr/>
      <dgm:t>
        <a:bodyPr/>
        <a:lstStyle/>
        <a:p>
          <a:pPr rtl="0"/>
          <a:r>
            <a:rPr lang="es-CL" smtClean="0"/>
            <a:t>Macpherson, Cohen, Waldron </a:t>
          </a:r>
          <a:endParaRPr lang="es-CL"/>
        </a:p>
      </dgm:t>
    </dgm:pt>
    <dgm:pt modelId="{C7828578-5ED9-4C81-8A6D-8A20D7BAA36C}" type="parTrans" cxnId="{4997FFE8-AF46-4B30-AFEE-D57135C70D28}">
      <dgm:prSet/>
      <dgm:spPr/>
      <dgm:t>
        <a:bodyPr/>
        <a:lstStyle/>
        <a:p>
          <a:endParaRPr lang="es-CL"/>
        </a:p>
      </dgm:t>
    </dgm:pt>
    <dgm:pt modelId="{F02D8BEF-16A7-4184-A6A3-6E93BFEEE2D7}" type="sibTrans" cxnId="{4997FFE8-AF46-4B30-AFEE-D57135C70D28}">
      <dgm:prSet/>
      <dgm:spPr/>
      <dgm:t>
        <a:bodyPr/>
        <a:lstStyle/>
        <a:p>
          <a:endParaRPr lang="es-CL"/>
        </a:p>
      </dgm:t>
    </dgm:pt>
    <dgm:pt modelId="{7BB4B528-759E-4A32-A2A0-0C1FF2ABCA79}">
      <dgm:prSet/>
      <dgm:spPr/>
      <dgm:t>
        <a:bodyPr/>
        <a:lstStyle/>
        <a:p>
          <a:pPr rtl="0"/>
          <a:r>
            <a:rPr lang="es-CL" smtClean="0"/>
            <a:t>critican la perspectiva de entender la propiedad como un derecho de exclusión, revitalizado la idea de deberes asociados a la función social.</a:t>
          </a:r>
          <a:endParaRPr lang="es-CL"/>
        </a:p>
      </dgm:t>
    </dgm:pt>
    <dgm:pt modelId="{FD121B1D-BDFB-4E35-9551-DF65197AA888}" type="parTrans" cxnId="{CD0E989A-26DD-40DB-A7FD-0BD11B9F0D10}">
      <dgm:prSet/>
      <dgm:spPr/>
      <dgm:t>
        <a:bodyPr/>
        <a:lstStyle/>
        <a:p>
          <a:endParaRPr lang="es-CL"/>
        </a:p>
      </dgm:t>
    </dgm:pt>
    <dgm:pt modelId="{0CBF88F4-DF08-4284-BF81-511D695A8F71}" type="sibTrans" cxnId="{CD0E989A-26DD-40DB-A7FD-0BD11B9F0D10}">
      <dgm:prSet/>
      <dgm:spPr/>
      <dgm:t>
        <a:bodyPr/>
        <a:lstStyle/>
        <a:p>
          <a:endParaRPr lang="es-CL"/>
        </a:p>
      </dgm:t>
    </dgm:pt>
    <dgm:pt modelId="{881A214E-8E31-4B46-9105-8D77990FE21E}" type="pres">
      <dgm:prSet presAssocID="{F24C2F2E-DEC1-40D0-9195-1026974A95C1}" presName="Name0" presStyleCnt="0">
        <dgm:presLayoutVars>
          <dgm:dir/>
          <dgm:animLvl val="lvl"/>
          <dgm:resizeHandles val="exact"/>
        </dgm:presLayoutVars>
      </dgm:prSet>
      <dgm:spPr/>
      <dgm:t>
        <a:bodyPr/>
        <a:lstStyle/>
        <a:p>
          <a:endParaRPr lang="es-CL"/>
        </a:p>
      </dgm:t>
    </dgm:pt>
    <dgm:pt modelId="{2B1632A0-0D30-4431-9212-6C34D2E459D8}" type="pres">
      <dgm:prSet presAssocID="{9F78F965-791D-4B7D-B696-A1A7222FAE47}" presName="composite" presStyleCnt="0"/>
      <dgm:spPr/>
    </dgm:pt>
    <dgm:pt modelId="{CF522A3C-F4B0-47FA-997F-D0B0539C9042}" type="pres">
      <dgm:prSet presAssocID="{9F78F965-791D-4B7D-B696-A1A7222FAE47}" presName="parTx" presStyleLbl="alignNode1" presStyleIdx="0" presStyleCnt="2">
        <dgm:presLayoutVars>
          <dgm:chMax val="0"/>
          <dgm:chPref val="0"/>
          <dgm:bulletEnabled val="1"/>
        </dgm:presLayoutVars>
      </dgm:prSet>
      <dgm:spPr/>
      <dgm:t>
        <a:bodyPr/>
        <a:lstStyle/>
        <a:p>
          <a:endParaRPr lang="es-CL"/>
        </a:p>
      </dgm:t>
    </dgm:pt>
    <dgm:pt modelId="{05308F05-CB8E-4C5C-9A64-00D953B74353}" type="pres">
      <dgm:prSet presAssocID="{9F78F965-791D-4B7D-B696-A1A7222FAE47}" presName="desTx" presStyleLbl="alignAccFollowNode1" presStyleIdx="0" presStyleCnt="2">
        <dgm:presLayoutVars>
          <dgm:bulletEnabled val="1"/>
        </dgm:presLayoutVars>
      </dgm:prSet>
      <dgm:spPr/>
      <dgm:t>
        <a:bodyPr/>
        <a:lstStyle/>
        <a:p>
          <a:endParaRPr lang="es-CL"/>
        </a:p>
      </dgm:t>
    </dgm:pt>
    <dgm:pt modelId="{BB683DAE-CBBA-4716-AB9A-E7050B5FBBF1}" type="pres">
      <dgm:prSet presAssocID="{1AE11966-B8B6-4342-93D9-75D0274110A9}" presName="space" presStyleCnt="0"/>
      <dgm:spPr/>
    </dgm:pt>
    <dgm:pt modelId="{335F287A-C58E-4839-AEF3-994D995549A9}" type="pres">
      <dgm:prSet presAssocID="{254389DE-E762-428E-A042-D8285ADE8E45}" presName="composite" presStyleCnt="0"/>
      <dgm:spPr/>
    </dgm:pt>
    <dgm:pt modelId="{9E162759-2585-4A3E-9B42-8F76B869609C}" type="pres">
      <dgm:prSet presAssocID="{254389DE-E762-428E-A042-D8285ADE8E45}" presName="parTx" presStyleLbl="alignNode1" presStyleIdx="1" presStyleCnt="2">
        <dgm:presLayoutVars>
          <dgm:chMax val="0"/>
          <dgm:chPref val="0"/>
          <dgm:bulletEnabled val="1"/>
        </dgm:presLayoutVars>
      </dgm:prSet>
      <dgm:spPr/>
      <dgm:t>
        <a:bodyPr/>
        <a:lstStyle/>
        <a:p>
          <a:endParaRPr lang="es-CL"/>
        </a:p>
      </dgm:t>
    </dgm:pt>
    <dgm:pt modelId="{601019C8-4570-48C6-914A-AA5BDA92CFCC}" type="pres">
      <dgm:prSet presAssocID="{254389DE-E762-428E-A042-D8285ADE8E45}" presName="desTx" presStyleLbl="alignAccFollowNode1" presStyleIdx="1" presStyleCnt="2">
        <dgm:presLayoutVars>
          <dgm:bulletEnabled val="1"/>
        </dgm:presLayoutVars>
      </dgm:prSet>
      <dgm:spPr/>
      <dgm:t>
        <a:bodyPr/>
        <a:lstStyle/>
        <a:p>
          <a:endParaRPr lang="es-CL"/>
        </a:p>
      </dgm:t>
    </dgm:pt>
  </dgm:ptLst>
  <dgm:cxnLst>
    <dgm:cxn modelId="{EC10E5AE-8B79-4EEF-9CBD-A8190DDB6B12}" type="presOf" srcId="{254389DE-E762-428E-A042-D8285ADE8E45}" destId="{9E162759-2585-4A3E-9B42-8F76B869609C}" srcOrd="0" destOrd="0" presId="urn:microsoft.com/office/officeart/2005/8/layout/hList1"/>
    <dgm:cxn modelId="{86E69A1B-8B3E-465E-A3E4-CAEC4F4D74D7}" type="presOf" srcId="{7BB4B528-759E-4A32-A2A0-0C1FF2ABCA79}" destId="{601019C8-4570-48C6-914A-AA5BDA92CFCC}" srcOrd="0" destOrd="0" presId="urn:microsoft.com/office/officeart/2005/8/layout/hList1"/>
    <dgm:cxn modelId="{3297A536-7E6F-4DEA-B59F-C45F6B79BCC4}" type="presOf" srcId="{F804A367-C600-4025-8FB3-046B29B139D5}" destId="{05308F05-CB8E-4C5C-9A64-00D953B74353}" srcOrd="0" destOrd="0" presId="urn:microsoft.com/office/officeart/2005/8/layout/hList1"/>
    <dgm:cxn modelId="{6AC2F10A-3936-4171-B77D-8EBE77602DA4}" type="presOf" srcId="{F24C2F2E-DEC1-40D0-9195-1026974A95C1}" destId="{881A214E-8E31-4B46-9105-8D77990FE21E}" srcOrd="0" destOrd="0" presId="urn:microsoft.com/office/officeart/2005/8/layout/hList1"/>
    <dgm:cxn modelId="{AC975836-802B-4686-8ED9-4333FE84FED7}" type="presOf" srcId="{9F78F965-791D-4B7D-B696-A1A7222FAE47}" destId="{CF522A3C-F4B0-47FA-997F-D0B0539C9042}" srcOrd="0" destOrd="0" presId="urn:microsoft.com/office/officeart/2005/8/layout/hList1"/>
    <dgm:cxn modelId="{CD0E989A-26DD-40DB-A7FD-0BD11B9F0D10}" srcId="{254389DE-E762-428E-A042-D8285ADE8E45}" destId="{7BB4B528-759E-4A32-A2A0-0C1FF2ABCA79}" srcOrd="0" destOrd="0" parTransId="{FD121B1D-BDFB-4E35-9551-DF65197AA888}" sibTransId="{0CBF88F4-DF08-4284-BF81-511D695A8F71}"/>
    <dgm:cxn modelId="{4997FFE8-AF46-4B30-AFEE-D57135C70D28}" srcId="{F24C2F2E-DEC1-40D0-9195-1026974A95C1}" destId="{254389DE-E762-428E-A042-D8285ADE8E45}" srcOrd="1" destOrd="0" parTransId="{C7828578-5ED9-4C81-8A6D-8A20D7BAA36C}" sibTransId="{F02D8BEF-16A7-4184-A6A3-6E93BFEEE2D7}"/>
    <dgm:cxn modelId="{46886CA8-6D13-4D56-A75D-2DD654040B05}" srcId="{9F78F965-791D-4B7D-B696-A1A7222FAE47}" destId="{F804A367-C600-4025-8FB3-046B29B139D5}" srcOrd="0" destOrd="0" parTransId="{90D0447D-03FD-467B-A135-D1687143511B}" sibTransId="{8284A487-5528-4347-A76A-806C417D2224}"/>
    <dgm:cxn modelId="{0AEED925-F140-4DA2-AF2F-D3172532EA09}" srcId="{F24C2F2E-DEC1-40D0-9195-1026974A95C1}" destId="{9F78F965-791D-4B7D-B696-A1A7222FAE47}" srcOrd="0" destOrd="0" parTransId="{B23A6F67-3FAE-441D-92D1-459E55B8DC94}" sibTransId="{1AE11966-B8B6-4342-93D9-75D0274110A9}"/>
    <dgm:cxn modelId="{612D3BFF-A1D2-48C3-9BBE-90185A86E700}" type="presParOf" srcId="{881A214E-8E31-4B46-9105-8D77990FE21E}" destId="{2B1632A0-0D30-4431-9212-6C34D2E459D8}" srcOrd="0" destOrd="0" presId="urn:microsoft.com/office/officeart/2005/8/layout/hList1"/>
    <dgm:cxn modelId="{583CE38A-742D-404F-AD16-F08C2780D8C0}" type="presParOf" srcId="{2B1632A0-0D30-4431-9212-6C34D2E459D8}" destId="{CF522A3C-F4B0-47FA-997F-D0B0539C9042}" srcOrd="0" destOrd="0" presId="urn:microsoft.com/office/officeart/2005/8/layout/hList1"/>
    <dgm:cxn modelId="{EFF4F184-6641-4FAC-A7E0-829F08E70006}" type="presParOf" srcId="{2B1632A0-0D30-4431-9212-6C34D2E459D8}" destId="{05308F05-CB8E-4C5C-9A64-00D953B74353}" srcOrd="1" destOrd="0" presId="urn:microsoft.com/office/officeart/2005/8/layout/hList1"/>
    <dgm:cxn modelId="{F4FE8144-2F68-4A85-A2CB-55E23D76BE0E}" type="presParOf" srcId="{881A214E-8E31-4B46-9105-8D77990FE21E}" destId="{BB683DAE-CBBA-4716-AB9A-E7050B5FBBF1}" srcOrd="1" destOrd="0" presId="urn:microsoft.com/office/officeart/2005/8/layout/hList1"/>
    <dgm:cxn modelId="{B697DE9D-5623-47BA-A83A-807AF2CA044E}" type="presParOf" srcId="{881A214E-8E31-4B46-9105-8D77990FE21E}" destId="{335F287A-C58E-4839-AEF3-994D995549A9}" srcOrd="2" destOrd="0" presId="urn:microsoft.com/office/officeart/2005/8/layout/hList1"/>
    <dgm:cxn modelId="{195495F7-1E36-4589-9BC9-045FCA984C47}" type="presParOf" srcId="{335F287A-C58E-4839-AEF3-994D995549A9}" destId="{9E162759-2585-4A3E-9B42-8F76B869609C}" srcOrd="0" destOrd="0" presId="urn:microsoft.com/office/officeart/2005/8/layout/hList1"/>
    <dgm:cxn modelId="{FE55BEF9-33C3-4B9E-A977-0B5AB3C18BC5}" type="presParOf" srcId="{335F287A-C58E-4839-AEF3-994D995549A9}" destId="{601019C8-4570-48C6-914A-AA5BDA92CFC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42B268-88F7-48B4-AE74-F9ABA7AC3B6D}"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s-CL"/>
        </a:p>
      </dgm:t>
    </dgm:pt>
    <dgm:pt modelId="{FD977CEE-320A-4F3A-B5ED-2D0995068B9B}">
      <dgm:prSet/>
      <dgm:spPr/>
      <dgm:t>
        <a:bodyPr/>
        <a:lstStyle/>
        <a:p>
          <a:pPr rtl="0"/>
          <a:r>
            <a:rPr lang="es-CL" smtClean="0"/>
            <a:t>La propiedad se concibe como formando parte de un sistema de derechos fundamentales</a:t>
          </a:r>
          <a:endParaRPr lang="es-CL"/>
        </a:p>
      </dgm:t>
    </dgm:pt>
    <dgm:pt modelId="{6109507E-6524-45C3-9260-7FC594A43F5A}" type="parTrans" cxnId="{750673CE-F9FB-45CF-B0F5-E8572638CF08}">
      <dgm:prSet/>
      <dgm:spPr/>
      <dgm:t>
        <a:bodyPr/>
        <a:lstStyle/>
        <a:p>
          <a:endParaRPr lang="es-CL"/>
        </a:p>
      </dgm:t>
    </dgm:pt>
    <dgm:pt modelId="{CE7D791A-1F44-40B3-9A23-0525B3895A22}" type="sibTrans" cxnId="{750673CE-F9FB-45CF-B0F5-E8572638CF08}">
      <dgm:prSet/>
      <dgm:spPr/>
      <dgm:t>
        <a:bodyPr/>
        <a:lstStyle/>
        <a:p>
          <a:endParaRPr lang="es-CL"/>
        </a:p>
      </dgm:t>
    </dgm:pt>
    <dgm:pt modelId="{4101CBAF-A1CF-4A70-B8F9-3EF51F5EC737}">
      <dgm:prSet/>
      <dgm:spPr/>
      <dgm:t>
        <a:bodyPr/>
        <a:lstStyle/>
        <a:p>
          <a:pPr rtl="0"/>
          <a:r>
            <a:rPr lang="es-CL" smtClean="0"/>
            <a:t>C° 1828 &gt; Art. 10. La Nación asegura a todo hombre, como derechos imprescriptibles e inviolables, la libertad, la seguridad, </a:t>
          </a:r>
          <a:r>
            <a:rPr lang="es-CL" b="1" smtClean="0"/>
            <a:t>la propiedad</a:t>
          </a:r>
          <a:r>
            <a:rPr lang="es-CL" smtClean="0"/>
            <a:t>, el derecho de petición, y la facultad de publicar sus opiniones…</a:t>
          </a:r>
          <a:endParaRPr lang="es-CL"/>
        </a:p>
      </dgm:t>
    </dgm:pt>
    <dgm:pt modelId="{9FF44E98-0CC7-4491-A8DB-9376F78DBA6A}" type="parTrans" cxnId="{357200BF-05BE-4EA7-8969-B858677E8BE0}">
      <dgm:prSet/>
      <dgm:spPr/>
      <dgm:t>
        <a:bodyPr/>
        <a:lstStyle/>
        <a:p>
          <a:endParaRPr lang="es-CL"/>
        </a:p>
      </dgm:t>
    </dgm:pt>
    <dgm:pt modelId="{8BAD3EDD-2E95-4738-ACAC-1347F7F3E364}" type="sibTrans" cxnId="{357200BF-05BE-4EA7-8969-B858677E8BE0}">
      <dgm:prSet/>
      <dgm:spPr/>
      <dgm:t>
        <a:bodyPr/>
        <a:lstStyle/>
        <a:p>
          <a:endParaRPr lang="es-CL"/>
        </a:p>
      </dgm:t>
    </dgm:pt>
    <dgm:pt modelId="{7BD9729C-9082-4FFF-9A32-EF0F416FEB42}">
      <dgm:prSet/>
      <dgm:spPr/>
      <dgm:t>
        <a:bodyPr/>
        <a:lstStyle/>
        <a:p>
          <a:pPr rtl="0"/>
          <a:r>
            <a:rPr lang="es-CL" smtClean="0"/>
            <a:t>Art. 16 Ninguna casa podrá se allanada, sino en cao de resistencia a la autoridad legítima y en virtud de mandato escrito de ella.</a:t>
          </a:r>
          <a:endParaRPr lang="es-CL"/>
        </a:p>
      </dgm:t>
    </dgm:pt>
    <dgm:pt modelId="{48A33081-E4F0-4C5C-81C6-9E4E8B4EEAD8}" type="parTrans" cxnId="{DCD50FF7-3C81-43A1-9BCB-6875984EC2FD}">
      <dgm:prSet/>
      <dgm:spPr/>
      <dgm:t>
        <a:bodyPr/>
        <a:lstStyle/>
        <a:p>
          <a:endParaRPr lang="es-CL"/>
        </a:p>
      </dgm:t>
    </dgm:pt>
    <dgm:pt modelId="{A6CC3D54-46FC-4ACB-83D0-3937F0B482ED}" type="sibTrans" cxnId="{DCD50FF7-3C81-43A1-9BCB-6875984EC2FD}">
      <dgm:prSet/>
      <dgm:spPr/>
      <dgm:t>
        <a:bodyPr/>
        <a:lstStyle/>
        <a:p>
          <a:endParaRPr lang="es-CL"/>
        </a:p>
      </dgm:t>
    </dgm:pt>
    <dgm:pt modelId="{E232259D-7C0A-426D-A4F3-17053C3B19DB}">
      <dgm:prSet/>
      <dgm:spPr/>
      <dgm:t>
        <a:bodyPr/>
        <a:lstStyle/>
        <a:p>
          <a:pPr rtl="0"/>
          <a:r>
            <a:rPr lang="es-CL" smtClean="0"/>
            <a:t>Art. 17 Ningún ciudadano podrá ser privado de los bienes que posee, o de aquellos a que tiene legítimo derecho, ni de una parte de ellos por pequeña que sea, </a:t>
          </a:r>
          <a:r>
            <a:rPr lang="es-CL" b="1" smtClean="0"/>
            <a:t>sino en virtud de sentencia judicial</a:t>
          </a:r>
          <a:r>
            <a:rPr lang="es-CL" smtClean="0"/>
            <a:t>. Cuando el </a:t>
          </a:r>
          <a:r>
            <a:rPr lang="es-CL" b="1" smtClean="0"/>
            <a:t>servicio público exigiese</a:t>
          </a:r>
          <a:r>
            <a:rPr lang="es-CL" smtClean="0"/>
            <a:t> la propiedad de alguno, será justamente pagado de su valor, e </a:t>
          </a:r>
          <a:r>
            <a:rPr lang="es-CL" b="1" smtClean="0"/>
            <a:t>indemnizado</a:t>
          </a:r>
          <a:r>
            <a:rPr lang="es-CL" smtClean="0"/>
            <a:t> de los perjuicios en caso de retenérsele.</a:t>
          </a:r>
          <a:endParaRPr lang="es-CL"/>
        </a:p>
      </dgm:t>
    </dgm:pt>
    <dgm:pt modelId="{C298FBF1-7643-4CB5-BD98-D3B54124DF40}" type="parTrans" cxnId="{85FAF98B-77A8-4E2C-85CE-A4CF74D63A01}">
      <dgm:prSet/>
      <dgm:spPr/>
      <dgm:t>
        <a:bodyPr/>
        <a:lstStyle/>
        <a:p>
          <a:endParaRPr lang="es-CL"/>
        </a:p>
      </dgm:t>
    </dgm:pt>
    <dgm:pt modelId="{FDC91C67-58F0-43C9-A05D-5B6B10B0829A}" type="sibTrans" cxnId="{85FAF98B-77A8-4E2C-85CE-A4CF74D63A01}">
      <dgm:prSet/>
      <dgm:spPr/>
      <dgm:t>
        <a:bodyPr/>
        <a:lstStyle/>
        <a:p>
          <a:endParaRPr lang="es-CL"/>
        </a:p>
      </dgm:t>
    </dgm:pt>
    <dgm:pt modelId="{14C8C62B-D50C-4B2A-A088-8CB25A857525}">
      <dgm:prSet/>
      <dgm:spPr/>
      <dgm:t>
        <a:bodyPr/>
        <a:lstStyle/>
        <a:p>
          <a:pPr rtl="0"/>
          <a:r>
            <a:rPr lang="es-CL" smtClean="0"/>
            <a:t>C° 1833&gt; Art. 12. La Constitución asegura a todos los habitantes de la República:</a:t>
          </a:r>
          <a:endParaRPr lang="es-CL"/>
        </a:p>
      </dgm:t>
    </dgm:pt>
    <dgm:pt modelId="{DD062CD5-CFD4-4E5D-BCF5-D4B23145B3D4}" type="parTrans" cxnId="{5C78CD64-6591-45D7-A5AB-CA764FF24F65}">
      <dgm:prSet/>
      <dgm:spPr/>
      <dgm:t>
        <a:bodyPr/>
        <a:lstStyle/>
        <a:p>
          <a:endParaRPr lang="es-CL"/>
        </a:p>
      </dgm:t>
    </dgm:pt>
    <dgm:pt modelId="{D5840C74-DFFE-4CC1-9E5C-F1147D3ACE46}" type="sibTrans" cxnId="{5C78CD64-6591-45D7-A5AB-CA764FF24F65}">
      <dgm:prSet/>
      <dgm:spPr/>
      <dgm:t>
        <a:bodyPr/>
        <a:lstStyle/>
        <a:p>
          <a:endParaRPr lang="es-CL"/>
        </a:p>
      </dgm:t>
    </dgm:pt>
    <dgm:pt modelId="{01A21886-1D28-48DA-8698-91DC70A9350C}">
      <dgm:prSet/>
      <dgm:spPr/>
      <dgm:t>
        <a:bodyPr/>
        <a:lstStyle/>
        <a:p>
          <a:pPr rtl="0"/>
          <a:r>
            <a:rPr lang="es-CL" smtClean="0"/>
            <a:t>5º. La inviolabilidad de todas las propiedades, sin distinción de las que pertenezcan a particulares o comunidades, y sin que nadie pueda ser privado de su dominio, ni de una parte de ella por pequeña que sea, o del derecho que a ella tuviera, sino en </a:t>
          </a:r>
          <a:r>
            <a:rPr lang="es-CL" b="1" smtClean="0"/>
            <a:t>virtud de sentencia judicial</a:t>
          </a:r>
          <a:r>
            <a:rPr lang="es-CL" smtClean="0"/>
            <a:t>; salvo el caso en que la </a:t>
          </a:r>
          <a:r>
            <a:rPr lang="es-CL" b="1" smtClean="0"/>
            <a:t>utilidad del Estado, calificada por una ley</a:t>
          </a:r>
          <a:r>
            <a:rPr lang="es-CL" smtClean="0"/>
            <a:t>, exija el uso o enajenación de alguna; lo que tendrá lugar dándose previamente al </a:t>
          </a:r>
          <a:r>
            <a:rPr lang="es-CL" b="1" smtClean="0"/>
            <a:t>dueño la indemnización </a:t>
          </a:r>
          <a:r>
            <a:rPr lang="es-CL" smtClean="0"/>
            <a:t>que se ajustare con él, o se avaluare a juicio de hombres buenos. </a:t>
          </a:r>
          <a:endParaRPr lang="es-CL"/>
        </a:p>
      </dgm:t>
    </dgm:pt>
    <dgm:pt modelId="{EC34734C-92A1-479D-87B5-D21F7436ED2E}" type="parTrans" cxnId="{75849599-7D59-4016-B47E-836BBF974E51}">
      <dgm:prSet/>
      <dgm:spPr/>
      <dgm:t>
        <a:bodyPr/>
        <a:lstStyle/>
        <a:p>
          <a:endParaRPr lang="es-CL"/>
        </a:p>
      </dgm:t>
    </dgm:pt>
    <dgm:pt modelId="{7F5F8AB1-EB24-44C5-9B8E-6D16E6463873}" type="sibTrans" cxnId="{75849599-7D59-4016-B47E-836BBF974E51}">
      <dgm:prSet/>
      <dgm:spPr/>
      <dgm:t>
        <a:bodyPr/>
        <a:lstStyle/>
        <a:p>
          <a:endParaRPr lang="es-CL"/>
        </a:p>
      </dgm:t>
    </dgm:pt>
    <dgm:pt modelId="{B42831E1-5121-452D-BF02-F008492E6EDA}" type="pres">
      <dgm:prSet presAssocID="{0E42B268-88F7-48B4-AE74-F9ABA7AC3B6D}" presName="Name0" presStyleCnt="0">
        <dgm:presLayoutVars>
          <dgm:dir/>
          <dgm:animLvl val="lvl"/>
          <dgm:resizeHandles val="exact"/>
        </dgm:presLayoutVars>
      </dgm:prSet>
      <dgm:spPr/>
      <dgm:t>
        <a:bodyPr/>
        <a:lstStyle/>
        <a:p>
          <a:endParaRPr lang="es-CL"/>
        </a:p>
      </dgm:t>
    </dgm:pt>
    <dgm:pt modelId="{2AE5713D-1DFF-4974-9965-5196E5E7D731}" type="pres">
      <dgm:prSet presAssocID="{FD977CEE-320A-4F3A-B5ED-2D0995068B9B}" presName="linNode" presStyleCnt="0"/>
      <dgm:spPr/>
    </dgm:pt>
    <dgm:pt modelId="{BFA06EBD-9732-4CBF-BC3A-35EA552A05FC}" type="pres">
      <dgm:prSet presAssocID="{FD977CEE-320A-4F3A-B5ED-2D0995068B9B}" presName="parentText" presStyleLbl="node1" presStyleIdx="0" presStyleCnt="1">
        <dgm:presLayoutVars>
          <dgm:chMax val="1"/>
          <dgm:bulletEnabled val="1"/>
        </dgm:presLayoutVars>
      </dgm:prSet>
      <dgm:spPr/>
      <dgm:t>
        <a:bodyPr/>
        <a:lstStyle/>
        <a:p>
          <a:endParaRPr lang="es-CL"/>
        </a:p>
      </dgm:t>
    </dgm:pt>
    <dgm:pt modelId="{B29102B1-4FBF-47BC-B6F0-F25E840AB960}" type="pres">
      <dgm:prSet presAssocID="{FD977CEE-320A-4F3A-B5ED-2D0995068B9B}" presName="descendantText" presStyleLbl="alignAccFollowNode1" presStyleIdx="0" presStyleCnt="1">
        <dgm:presLayoutVars>
          <dgm:bulletEnabled val="1"/>
        </dgm:presLayoutVars>
      </dgm:prSet>
      <dgm:spPr/>
      <dgm:t>
        <a:bodyPr/>
        <a:lstStyle/>
        <a:p>
          <a:endParaRPr lang="es-CL"/>
        </a:p>
      </dgm:t>
    </dgm:pt>
  </dgm:ptLst>
  <dgm:cxnLst>
    <dgm:cxn modelId="{5C78CD64-6591-45D7-A5AB-CA764FF24F65}" srcId="{FD977CEE-320A-4F3A-B5ED-2D0995068B9B}" destId="{14C8C62B-D50C-4B2A-A088-8CB25A857525}" srcOrd="1" destOrd="0" parTransId="{DD062CD5-CFD4-4E5D-BCF5-D4B23145B3D4}" sibTransId="{D5840C74-DFFE-4CC1-9E5C-F1147D3ACE46}"/>
    <dgm:cxn modelId="{722FEBF5-1911-44BC-92F1-5FDEE7539B4B}" type="presOf" srcId="{FD977CEE-320A-4F3A-B5ED-2D0995068B9B}" destId="{BFA06EBD-9732-4CBF-BC3A-35EA552A05FC}" srcOrd="0" destOrd="0" presId="urn:microsoft.com/office/officeart/2005/8/layout/vList5"/>
    <dgm:cxn modelId="{75849599-7D59-4016-B47E-836BBF974E51}" srcId="{14C8C62B-D50C-4B2A-A088-8CB25A857525}" destId="{01A21886-1D28-48DA-8698-91DC70A9350C}" srcOrd="0" destOrd="0" parTransId="{EC34734C-92A1-479D-87B5-D21F7436ED2E}" sibTransId="{7F5F8AB1-EB24-44C5-9B8E-6D16E6463873}"/>
    <dgm:cxn modelId="{85FAF98B-77A8-4E2C-85CE-A4CF74D63A01}" srcId="{4101CBAF-A1CF-4A70-B8F9-3EF51F5EC737}" destId="{E232259D-7C0A-426D-A4F3-17053C3B19DB}" srcOrd="1" destOrd="0" parTransId="{C298FBF1-7643-4CB5-BD98-D3B54124DF40}" sibTransId="{FDC91C67-58F0-43C9-A05D-5B6B10B0829A}"/>
    <dgm:cxn modelId="{3CD87929-4464-4DDE-8276-E9E55106F558}" type="presOf" srcId="{4101CBAF-A1CF-4A70-B8F9-3EF51F5EC737}" destId="{B29102B1-4FBF-47BC-B6F0-F25E840AB960}" srcOrd="0" destOrd="0" presId="urn:microsoft.com/office/officeart/2005/8/layout/vList5"/>
    <dgm:cxn modelId="{750673CE-F9FB-45CF-B0F5-E8572638CF08}" srcId="{0E42B268-88F7-48B4-AE74-F9ABA7AC3B6D}" destId="{FD977CEE-320A-4F3A-B5ED-2D0995068B9B}" srcOrd="0" destOrd="0" parTransId="{6109507E-6524-45C3-9260-7FC594A43F5A}" sibTransId="{CE7D791A-1F44-40B3-9A23-0525B3895A22}"/>
    <dgm:cxn modelId="{F02FBB2A-28C4-4A4B-85E7-37A77DD891BC}" type="presOf" srcId="{E232259D-7C0A-426D-A4F3-17053C3B19DB}" destId="{B29102B1-4FBF-47BC-B6F0-F25E840AB960}" srcOrd="0" destOrd="2" presId="urn:microsoft.com/office/officeart/2005/8/layout/vList5"/>
    <dgm:cxn modelId="{DCD50FF7-3C81-43A1-9BCB-6875984EC2FD}" srcId="{4101CBAF-A1CF-4A70-B8F9-3EF51F5EC737}" destId="{7BD9729C-9082-4FFF-9A32-EF0F416FEB42}" srcOrd="0" destOrd="0" parTransId="{48A33081-E4F0-4C5C-81C6-9E4E8B4EEAD8}" sibTransId="{A6CC3D54-46FC-4ACB-83D0-3937F0B482ED}"/>
    <dgm:cxn modelId="{D9CC7160-DAB0-415A-9459-69DD8F6475E2}" type="presOf" srcId="{0E42B268-88F7-48B4-AE74-F9ABA7AC3B6D}" destId="{B42831E1-5121-452D-BF02-F008492E6EDA}" srcOrd="0" destOrd="0" presId="urn:microsoft.com/office/officeart/2005/8/layout/vList5"/>
    <dgm:cxn modelId="{357200BF-05BE-4EA7-8969-B858677E8BE0}" srcId="{FD977CEE-320A-4F3A-B5ED-2D0995068B9B}" destId="{4101CBAF-A1CF-4A70-B8F9-3EF51F5EC737}" srcOrd="0" destOrd="0" parTransId="{9FF44E98-0CC7-4491-A8DB-9376F78DBA6A}" sibTransId="{8BAD3EDD-2E95-4738-ACAC-1347F7F3E364}"/>
    <dgm:cxn modelId="{9924877A-5725-49F4-8D16-CB58B80C88F3}" type="presOf" srcId="{7BD9729C-9082-4FFF-9A32-EF0F416FEB42}" destId="{B29102B1-4FBF-47BC-B6F0-F25E840AB960}" srcOrd="0" destOrd="1" presId="urn:microsoft.com/office/officeart/2005/8/layout/vList5"/>
    <dgm:cxn modelId="{956E3B42-165D-44C3-81D6-08E65789229E}" type="presOf" srcId="{01A21886-1D28-48DA-8698-91DC70A9350C}" destId="{B29102B1-4FBF-47BC-B6F0-F25E840AB960}" srcOrd="0" destOrd="4" presId="urn:microsoft.com/office/officeart/2005/8/layout/vList5"/>
    <dgm:cxn modelId="{85D5EFDE-4D95-476B-95D1-70C0BEFC52AB}" type="presOf" srcId="{14C8C62B-D50C-4B2A-A088-8CB25A857525}" destId="{B29102B1-4FBF-47BC-B6F0-F25E840AB960}" srcOrd="0" destOrd="3" presId="urn:microsoft.com/office/officeart/2005/8/layout/vList5"/>
    <dgm:cxn modelId="{8D24311A-CB57-4A26-A838-8D1652EEC784}" type="presParOf" srcId="{B42831E1-5121-452D-BF02-F008492E6EDA}" destId="{2AE5713D-1DFF-4974-9965-5196E5E7D731}" srcOrd="0" destOrd="0" presId="urn:microsoft.com/office/officeart/2005/8/layout/vList5"/>
    <dgm:cxn modelId="{96021A24-BEA7-499C-90AF-78FE59E686AA}" type="presParOf" srcId="{2AE5713D-1DFF-4974-9965-5196E5E7D731}" destId="{BFA06EBD-9732-4CBF-BC3A-35EA552A05FC}" srcOrd="0" destOrd="0" presId="urn:microsoft.com/office/officeart/2005/8/layout/vList5"/>
    <dgm:cxn modelId="{14439675-DFF6-4363-A435-6174C902BE15}" type="presParOf" srcId="{2AE5713D-1DFF-4974-9965-5196E5E7D731}" destId="{B29102B1-4FBF-47BC-B6F0-F25E840AB96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FD6902B-609B-44AF-A0B1-C2C0C4166463}"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s-CL"/>
        </a:p>
      </dgm:t>
    </dgm:pt>
    <dgm:pt modelId="{5038C762-C8D2-4403-B24E-3F5710574647}">
      <dgm:prSet/>
      <dgm:spPr/>
      <dgm:t>
        <a:bodyPr/>
        <a:lstStyle/>
        <a:p>
          <a:pPr rtl="0"/>
          <a:r>
            <a:rPr lang="es-CL" smtClean="0"/>
            <a:t>La C° 1925 &gt; Art. 10. La Constitución asegura a todos los habitantes de la República</a:t>
          </a:r>
          <a:endParaRPr lang="es-CL"/>
        </a:p>
      </dgm:t>
    </dgm:pt>
    <dgm:pt modelId="{15262EE2-A4D8-46D8-BBB8-C1F1594FFD23}" type="parTrans" cxnId="{1D856F90-1034-4600-97EE-9FB6CE8CB804}">
      <dgm:prSet/>
      <dgm:spPr/>
      <dgm:t>
        <a:bodyPr/>
        <a:lstStyle/>
        <a:p>
          <a:endParaRPr lang="es-CL"/>
        </a:p>
      </dgm:t>
    </dgm:pt>
    <dgm:pt modelId="{C4B8F52D-4385-4D40-8784-159EC3FA033C}" type="sibTrans" cxnId="{1D856F90-1034-4600-97EE-9FB6CE8CB804}">
      <dgm:prSet/>
      <dgm:spPr/>
      <dgm:t>
        <a:bodyPr/>
        <a:lstStyle/>
        <a:p>
          <a:endParaRPr lang="es-CL"/>
        </a:p>
      </dgm:t>
    </dgm:pt>
    <dgm:pt modelId="{A60B7B68-F37E-4E67-A229-EC9A08704AE2}">
      <dgm:prSet/>
      <dgm:spPr/>
      <dgm:t>
        <a:bodyPr/>
        <a:lstStyle/>
        <a:p>
          <a:pPr rtl="0"/>
          <a:r>
            <a:rPr lang="es-CL" dirty="0" smtClean="0"/>
            <a:t>10.- La inviolabilidad de todas las propiedades, </a:t>
          </a:r>
          <a:r>
            <a:rPr lang="es-CL" b="1" dirty="0" smtClean="0"/>
            <a:t>sin distinción alguna. </a:t>
          </a:r>
          <a:r>
            <a:rPr lang="es-CL" dirty="0" smtClean="0"/>
            <a:t>Nadie puede ser privado de la de su dominio, ni de una parte de ella, o del derecho que a ella tuviera, sino en virtud de </a:t>
          </a:r>
          <a:r>
            <a:rPr lang="es-CL" b="1" dirty="0" smtClean="0"/>
            <a:t>sentencia judicial o de expropiación </a:t>
          </a:r>
          <a:r>
            <a:rPr lang="es-CL" dirty="0" smtClean="0"/>
            <a:t>por razón de </a:t>
          </a:r>
          <a:r>
            <a:rPr lang="es-CL" b="1" dirty="0" smtClean="0"/>
            <a:t>utilidad pública, </a:t>
          </a:r>
          <a:r>
            <a:rPr lang="es-CL" dirty="0" smtClean="0"/>
            <a:t>calificada por una ley. En este caso se dará previamente al dueño la indemnización que se ajuste con él o que se determine en el juicio correspondiente. El ejercicio del derecho de propiedad está sometido a las limitaciones o reglas que exijan el mantenimiento y el </a:t>
          </a:r>
          <a:r>
            <a:rPr lang="es-CL" b="1" dirty="0" smtClean="0"/>
            <a:t>progreso del orden social, y, en tal sentido, podrá la ley imponerle obligaciones o servidumbres de utilidad pública en favor de los intereses generales del Estado</a:t>
          </a:r>
          <a:r>
            <a:rPr lang="es-CL" dirty="0" smtClean="0"/>
            <a:t>, de la salud de los ciudadanos y de la salubridad pública. </a:t>
          </a:r>
          <a:endParaRPr lang="es-CL" dirty="0"/>
        </a:p>
      </dgm:t>
    </dgm:pt>
    <dgm:pt modelId="{198D2867-CD69-4134-BDEA-A7BCC588EBD8}" type="parTrans" cxnId="{3B8635B4-B68C-44AB-A28F-2B8966ED87A8}">
      <dgm:prSet/>
      <dgm:spPr/>
      <dgm:t>
        <a:bodyPr/>
        <a:lstStyle/>
        <a:p>
          <a:endParaRPr lang="es-CL"/>
        </a:p>
      </dgm:t>
    </dgm:pt>
    <dgm:pt modelId="{3EBF7900-0C68-47D6-BBFA-44F2A67EFA0C}" type="sibTrans" cxnId="{3B8635B4-B68C-44AB-A28F-2B8966ED87A8}">
      <dgm:prSet/>
      <dgm:spPr/>
      <dgm:t>
        <a:bodyPr/>
        <a:lstStyle/>
        <a:p>
          <a:endParaRPr lang="es-CL"/>
        </a:p>
      </dgm:t>
    </dgm:pt>
    <dgm:pt modelId="{B385460F-6903-48E1-80B3-F5CABD8BF99A}">
      <dgm:prSet/>
      <dgm:spPr/>
      <dgm:t>
        <a:bodyPr/>
        <a:lstStyle/>
        <a:p>
          <a:pPr rtl="0"/>
          <a:r>
            <a:rPr lang="es-CL" smtClean="0"/>
            <a:t>Desde los años 60 se instala una idea del Derecho de propiedad como un derecho económico y social, cuya regulación corresponde de modo preferente al legislador. &gt; </a:t>
          </a:r>
          <a:r>
            <a:rPr lang="es-CL" b="1" smtClean="0"/>
            <a:t>función social </a:t>
          </a:r>
          <a:r>
            <a:rPr lang="es-CL" smtClean="0"/>
            <a:t>la ley 16.615/1967</a:t>
          </a:r>
          <a:endParaRPr lang="es-CL"/>
        </a:p>
      </dgm:t>
    </dgm:pt>
    <dgm:pt modelId="{8916AFF7-618C-4B5B-A205-7999807D601A}" type="parTrans" cxnId="{E6A90E96-C084-4F46-B3DF-287AFD967C2A}">
      <dgm:prSet/>
      <dgm:spPr/>
      <dgm:t>
        <a:bodyPr/>
        <a:lstStyle/>
        <a:p>
          <a:endParaRPr lang="es-CL"/>
        </a:p>
      </dgm:t>
    </dgm:pt>
    <dgm:pt modelId="{6586EB30-D21A-4E2B-904F-35DB7A80E180}" type="sibTrans" cxnId="{E6A90E96-C084-4F46-B3DF-287AFD967C2A}">
      <dgm:prSet/>
      <dgm:spPr/>
      <dgm:t>
        <a:bodyPr/>
        <a:lstStyle/>
        <a:p>
          <a:endParaRPr lang="es-CL"/>
        </a:p>
      </dgm:t>
    </dgm:pt>
    <dgm:pt modelId="{3E7831BC-79A2-4DA3-928F-1342CE34BF4C}">
      <dgm:prSet/>
      <dgm:spPr/>
      <dgm:t>
        <a:bodyPr/>
        <a:lstStyle/>
        <a:p>
          <a:pPr rtl="0"/>
          <a:r>
            <a:rPr lang="es-CL" b="1" smtClean="0"/>
            <a:t>Derecho civil: </a:t>
          </a:r>
          <a:r>
            <a:rPr lang="es-CL" smtClean="0"/>
            <a:t>limitar la propiedad privada por la propiedad pública &gt;, Duguit &gt; Alessandri </a:t>
          </a:r>
          <a:endParaRPr lang="es-CL"/>
        </a:p>
      </dgm:t>
    </dgm:pt>
    <dgm:pt modelId="{604027CE-A80F-482F-A3D5-6B650A9BF937}" type="parTrans" cxnId="{DD079559-8E00-4298-A131-92A8C5B9956B}">
      <dgm:prSet/>
      <dgm:spPr/>
      <dgm:t>
        <a:bodyPr/>
        <a:lstStyle/>
        <a:p>
          <a:endParaRPr lang="es-CL"/>
        </a:p>
      </dgm:t>
    </dgm:pt>
    <dgm:pt modelId="{67799299-7456-4A9A-ACB2-7F6CC5659117}" type="sibTrans" cxnId="{DD079559-8E00-4298-A131-92A8C5B9956B}">
      <dgm:prSet/>
      <dgm:spPr/>
      <dgm:t>
        <a:bodyPr/>
        <a:lstStyle/>
        <a:p>
          <a:endParaRPr lang="es-CL"/>
        </a:p>
      </dgm:t>
    </dgm:pt>
    <dgm:pt modelId="{F12CF608-95D7-4D66-AB48-2FFE58C1492F}">
      <dgm:prSet/>
      <dgm:spPr/>
      <dgm:t>
        <a:bodyPr/>
        <a:lstStyle/>
        <a:p>
          <a:pPr rtl="0"/>
          <a:r>
            <a:rPr lang="es-CL" b="1" smtClean="0"/>
            <a:t>Nacionalización: </a:t>
          </a:r>
          <a:r>
            <a:rPr lang="es-CL" smtClean="0"/>
            <a:t>de la gran minería, intervención estatal de la banca y de las telecomunicaciones </a:t>
          </a:r>
          <a:endParaRPr lang="es-CL"/>
        </a:p>
      </dgm:t>
    </dgm:pt>
    <dgm:pt modelId="{F581C072-1C03-4476-AACA-1ADBBE00EA27}" type="parTrans" cxnId="{6D0F954E-7B57-47E3-8161-375E54F50F41}">
      <dgm:prSet/>
      <dgm:spPr/>
      <dgm:t>
        <a:bodyPr/>
        <a:lstStyle/>
        <a:p>
          <a:endParaRPr lang="es-CL"/>
        </a:p>
      </dgm:t>
    </dgm:pt>
    <dgm:pt modelId="{4CDFEEEF-760A-4655-8F9D-42B05D836950}" type="sibTrans" cxnId="{6D0F954E-7B57-47E3-8161-375E54F50F41}">
      <dgm:prSet/>
      <dgm:spPr/>
      <dgm:t>
        <a:bodyPr/>
        <a:lstStyle/>
        <a:p>
          <a:endParaRPr lang="es-CL"/>
        </a:p>
      </dgm:t>
    </dgm:pt>
    <dgm:pt modelId="{3B8ED76D-1230-434F-A782-D52B5649ADA0}">
      <dgm:prSet/>
      <dgm:spPr/>
      <dgm:t>
        <a:bodyPr/>
        <a:lstStyle/>
        <a:p>
          <a:pPr rtl="0"/>
          <a:r>
            <a:rPr lang="es-CL" b="1" smtClean="0"/>
            <a:t>reforma agraria: </a:t>
          </a:r>
          <a:r>
            <a:rPr lang="es-CL" smtClean="0"/>
            <a:t>predio rustico abandonados y mal explotados. </a:t>
          </a:r>
          <a:endParaRPr lang="es-CL"/>
        </a:p>
      </dgm:t>
    </dgm:pt>
    <dgm:pt modelId="{923DF6D8-E6EF-4203-A9D9-149D188EDCFA}" type="parTrans" cxnId="{726A1447-CBF5-4997-996A-D9172DEBF56C}">
      <dgm:prSet/>
      <dgm:spPr/>
      <dgm:t>
        <a:bodyPr/>
        <a:lstStyle/>
        <a:p>
          <a:endParaRPr lang="es-CL"/>
        </a:p>
      </dgm:t>
    </dgm:pt>
    <dgm:pt modelId="{DFCC71F5-AAA7-4C8F-8946-BAD57E328A72}" type="sibTrans" cxnId="{726A1447-CBF5-4997-996A-D9172DEBF56C}">
      <dgm:prSet/>
      <dgm:spPr/>
      <dgm:t>
        <a:bodyPr/>
        <a:lstStyle/>
        <a:p>
          <a:endParaRPr lang="es-CL"/>
        </a:p>
      </dgm:t>
    </dgm:pt>
    <dgm:pt modelId="{996A754F-4F38-4A5D-9015-E08939C68593}" type="pres">
      <dgm:prSet presAssocID="{0FD6902B-609B-44AF-A0B1-C2C0C4166463}" presName="Name0" presStyleCnt="0">
        <dgm:presLayoutVars>
          <dgm:dir/>
          <dgm:animLvl val="lvl"/>
          <dgm:resizeHandles val="exact"/>
        </dgm:presLayoutVars>
      </dgm:prSet>
      <dgm:spPr/>
      <dgm:t>
        <a:bodyPr/>
        <a:lstStyle/>
        <a:p>
          <a:endParaRPr lang="es-CL"/>
        </a:p>
      </dgm:t>
    </dgm:pt>
    <dgm:pt modelId="{F3DA6DC8-FFAF-4084-AB87-714780D8CF73}" type="pres">
      <dgm:prSet presAssocID="{5038C762-C8D2-4403-B24E-3F5710574647}" presName="composite" presStyleCnt="0"/>
      <dgm:spPr/>
    </dgm:pt>
    <dgm:pt modelId="{3BAC179F-7687-4B63-80B0-E6B8FD4CF7D0}" type="pres">
      <dgm:prSet presAssocID="{5038C762-C8D2-4403-B24E-3F5710574647}" presName="parTx" presStyleLbl="alignNode1" presStyleIdx="0" presStyleCnt="2">
        <dgm:presLayoutVars>
          <dgm:chMax val="0"/>
          <dgm:chPref val="0"/>
          <dgm:bulletEnabled val="1"/>
        </dgm:presLayoutVars>
      </dgm:prSet>
      <dgm:spPr/>
      <dgm:t>
        <a:bodyPr/>
        <a:lstStyle/>
        <a:p>
          <a:endParaRPr lang="es-CL"/>
        </a:p>
      </dgm:t>
    </dgm:pt>
    <dgm:pt modelId="{8F0EE577-624B-46C1-8829-5A48E86CCF53}" type="pres">
      <dgm:prSet presAssocID="{5038C762-C8D2-4403-B24E-3F5710574647}" presName="desTx" presStyleLbl="alignAccFollowNode1" presStyleIdx="0" presStyleCnt="2">
        <dgm:presLayoutVars>
          <dgm:bulletEnabled val="1"/>
        </dgm:presLayoutVars>
      </dgm:prSet>
      <dgm:spPr/>
      <dgm:t>
        <a:bodyPr/>
        <a:lstStyle/>
        <a:p>
          <a:endParaRPr lang="es-CL"/>
        </a:p>
      </dgm:t>
    </dgm:pt>
    <dgm:pt modelId="{9FAE71F3-660D-4293-AC53-66E48F2F2EB9}" type="pres">
      <dgm:prSet presAssocID="{C4B8F52D-4385-4D40-8784-159EC3FA033C}" presName="space" presStyleCnt="0"/>
      <dgm:spPr/>
    </dgm:pt>
    <dgm:pt modelId="{7D2B6174-263B-4EC7-8CF8-3AA15B843D04}" type="pres">
      <dgm:prSet presAssocID="{B385460F-6903-48E1-80B3-F5CABD8BF99A}" presName="composite" presStyleCnt="0"/>
      <dgm:spPr/>
    </dgm:pt>
    <dgm:pt modelId="{121EA4F9-6571-4120-B70A-BD3FDA6CEA07}" type="pres">
      <dgm:prSet presAssocID="{B385460F-6903-48E1-80B3-F5CABD8BF99A}" presName="parTx" presStyleLbl="alignNode1" presStyleIdx="1" presStyleCnt="2">
        <dgm:presLayoutVars>
          <dgm:chMax val="0"/>
          <dgm:chPref val="0"/>
          <dgm:bulletEnabled val="1"/>
        </dgm:presLayoutVars>
      </dgm:prSet>
      <dgm:spPr/>
      <dgm:t>
        <a:bodyPr/>
        <a:lstStyle/>
        <a:p>
          <a:endParaRPr lang="es-CL"/>
        </a:p>
      </dgm:t>
    </dgm:pt>
    <dgm:pt modelId="{32D8EE85-AF03-478B-B206-EF0B695011FF}" type="pres">
      <dgm:prSet presAssocID="{B385460F-6903-48E1-80B3-F5CABD8BF99A}" presName="desTx" presStyleLbl="alignAccFollowNode1" presStyleIdx="1" presStyleCnt="2">
        <dgm:presLayoutVars>
          <dgm:bulletEnabled val="1"/>
        </dgm:presLayoutVars>
      </dgm:prSet>
      <dgm:spPr/>
      <dgm:t>
        <a:bodyPr/>
        <a:lstStyle/>
        <a:p>
          <a:endParaRPr lang="es-CL"/>
        </a:p>
      </dgm:t>
    </dgm:pt>
  </dgm:ptLst>
  <dgm:cxnLst>
    <dgm:cxn modelId="{726A1447-CBF5-4997-996A-D9172DEBF56C}" srcId="{B385460F-6903-48E1-80B3-F5CABD8BF99A}" destId="{3B8ED76D-1230-434F-A782-D52B5649ADA0}" srcOrd="2" destOrd="0" parTransId="{923DF6D8-E6EF-4203-A9D9-149D188EDCFA}" sibTransId="{DFCC71F5-AAA7-4C8F-8946-BAD57E328A72}"/>
    <dgm:cxn modelId="{E6A90E96-C084-4F46-B3DF-287AFD967C2A}" srcId="{0FD6902B-609B-44AF-A0B1-C2C0C4166463}" destId="{B385460F-6903-48E1-80B3-F5CABD8BF99A}" srcOrd="1" destOrd="0" parTransId="{8916AFF7-618C-4B5B-A205-7999807D601A}" sibTransId="{6586EB30-D21A-4E2B-904F-35DB7A80E180}"/>
    <dgm:cxn modelId="{6D0F954E-7B57-47E3-8161-375E54F50F41}" srcId="{B385460F-6903-48E1-80B3-F5CABD8BF99A}" destId="{F12CF608-95D7-4D66-AB48-2FFE58C1492F}" srcOrd="1" destOrd="0" parTransId="{F581C072-1C03-4476-AACA-1ADBBE00EA27}" sibTransId="{4CDFEEEF-760A-4655-8F9D-42B05D836950}"/>
    <dgm:cxn modelId="{F024FF2E-15F2-4638-B688-6819F77633FF}" type="presOf" srcId="{A60B7B68-F37E-4E67-A229-EC9A08704AE2}" destId="{8F0EE577-624B-46C1-8829-5A48E86CCF53}" srcOrd="0" destOrd="0" presId="urn:microsoft.com/office/officeart/2005/8/layout/hList1"/>
    <dgm:cxn modelId="{3B8635B4-B68C-44AB-A28F-2B8966ED87A8}" srcId="{5038C762-C8D2-4403-B24E-3F5710574647}" destId="{A60B7B68-F37E-4E67-A229-EC9A08704AE2}" srcOrd="0" destOrd="0" parTransId="{198D2867-CD69-4134-BDEA-A7BCC588EBD8}" sibTransId="{3EBF7900-0C68-47D6-BBFA-44F2A67EFA0C}"/>
    <dgm:cxn modelId="{672F746E-6F04-4896-BC53-BE00E4C1E30B}" type="presOf" srcId="{3B8ED76D-1230-434F-A782-D52B5649ADA0}" destId="{32D8EE85-AF03-478B-B206-EF0B695011FF}" srcOrd="0" destOrd="2" presId="urn:microsoft.com/office/officeart/2005/8/layout/hList1"/>
    <dgm:cxn modelId="{08138A5E-0ECA-4F36-8D1F-B2B155C71DE9}" type="presOf" srcId="{3E7831BC-79A2-4DA3-928F-1342CE34BF4C}" destId="{32D8EE85-AF03-478B-B206-EF0B695011FF}" srcOrd="0" destOrd="0" presId="urn:microsoft.com/office/officeart/2005/8/layout/hList1"/>
    <dgm:cxn modelId="{1D856F90-1034-4600-97EE-9FB6CE8CB804}" srcId="{0FD6902B-609B-44AF-A0B1-C2C0C4166463}" destId="{5038C762-C8D2-4403-B24E-3F5710574647}" srcOrd="0" destOrd="0" parTransId="{15262EE2-A4D8-46D8-BBB8-C1F1594FFD23}" sibTransId="{C4B8F52D-4385-4D40-8784-159EC3FA033C}"/>
    <dgm:cxn modelId="{2AC663C9-638B-467F-9636-4618DF2C005B}" type="presOf" srcId="{F12CF608-95D7-4D66-AB48-2FFE58C1492F}" destId="{32D8EE85-AF03-478B-B206-EF0B695011FF}" srcOrd="0" destOrd="1" presId="urn:microsoft.com/office/officeart/2005/8/layout/hList1"/>
    <dgm:cxn modelId="{1633A7F0-9399-4B26-8CAF-01C9853693CA}" type="presOf" srcId="{0FD6902B-609B-44AF-A0B1-C2C0C4166463}" destId="{996A754F-4F38-4A5D-9015-E08939C68593}" srcOrd="0" destOrd="0" presId="urn:microsoft.com/office/officeart/2005/8/layout/hList1"/>
    <dgm:cxn modelId="{7F10EE0C-44CE-41C5-8D9C-95D6ADE11C04}" type="presOf" srcId="{5038C762-C8D2-4403-B24E-3F5710574647}" destId="{3BAC179F-7687-4B63-80B0-E6B8FD4CF7D0}" srcOrd="0" destOrd="0" presId="urn:microsoft.com/office/officeart/2005/8/layout/hList1"/>
    <dgm:cxn modelId="{DD079559-8E00-4298-A131-92A8C5B9956B}" srcId="{B385460F-6903-48E1-80B3-F5CABD8BF99A}" destId="{3E7831BC-79A2-4DA3-928F-1342CE34BF4C}" srcOrd="0" destOrd="0" parTransId="{604027CE-A80F-482F-A3D5-6B650A9BF937}" sibTransId="{67799299-7456-4A9A-ACB2-7F6CC5659117}"/>
    <dgm:cxn modelId="{F29E5AB9-17CF-4CFF-9C9B-A8A789E18343}" type="presOf" srcId="{B385460F-6903-48E1-80B3-F5CABD8BF99A}" destId="{121EA4F9-6571-4120-B70A-BD3FDA6CEA07}" srcOrd="0" destOrd="0" presId="urn:microsoft.com/office/officeart/2005/8/layout/hList1"/>
    <dgm:cxn modelId="{FFB60B3B-F39C-4829-97E8-8AACA2C51BA9}" type="presParOf" srcId="{996A754F-4F38-4A5D-9015-E08939C68593}" destId="{F3DA6DC8-FFAF-4084-AB87-714780D8CF73}" srcOrd="0" destOrd="0" presId="urn:microsoft.com/office/officeart/2005/8/layout/hList1"/>
    <dgm:cxn modelId="{C21E5BA9-187E-42C0-BB3C-41F10067AA76}" type="presParOf" srcId="{F3DA6DC8-FFAF-4084-AB87-714780D8CF73}" destId="{3BAC179F-7687-4B63-80B0-E6B8FD4CF7D0}" srcOrd="0" destOrd="0" presId="urn:microsoft.com/office/officeart/2005/8/layout/hList1"/>
    <dgm:cxn modelId="{903E9479-2027-45DD-B538-7CF81CA05E49}" type="presParOf" srcId="{F3DA6DC8-FFAF-4084-AB87-714780D8CF73}" destId="{8F0EE577-624B-46C1-8829-5A48E86CCF53}" srcOrd="1" destOrd="0" presId="urn:microsoft.com/office/officeart/2005/8/layout/hList1"/>
    <dgm:cxn modelId="{58F5A2C4-FF0F-4422-99F0-BB30FE285667}" type="presParOf" srcId="{996A754F-4F38-4A5D-9015-E08939C68593}" destId="{9FAE71F3-660D-4293-AC53-66E48F2F2EB9}" srcOrd="1" destOrd="0" presId="urn:microsoft.com/office/officeart/2005/8/layout/hList1"/>
    <dgm:cxn modelId="{E0D03936-D92D-4AC8-ACF2-61A2CFC80665}" type="presParOf" srcId="{996A754F-4F38-4A5D-9015-E08939C68593}" destId="{7D2B6174-263B-4EC7-8CF8-3AA15B843D04}" srcOrd="2" destOrd="0" presId="urn:microsoft.com/office/officeart/2005/8/layout/hList1"/>
    <dgm:cxn modelId="{D2132E20-9EEE-41AF-8225-71ED1970300D}" type="presParOf" srcId="{7D2B6174-263B-4EC7-8CF8-3AA15B843D04}" destId="{121EA4F9-6571-4120-B70A-BD3FDA6CEA07}" srcOrd="0" destOrd="0" presId="urn:microsoft.com/office/officeart/2005/8/layout/hList1"/>
    <dgm:cxn modelId="{EDA81907-3813-4027-813C-D5AFEE8110EE}" type="presParOf" srcId="{7D2B6174-263B-4EC7-8CF8-3AA15B843D04}" destId="{32D8EE85-AF03-478B-B206-EF0B695011F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8B7C663-8673-43E0-85C5-421765330DA7}"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s-CL"/>
        </a:p>
      </dgm:t>
    </dgm:pt>
    <dgm:pt modelId="{12C58898-CD4D-40CC-9743-F1ADE0669150}">
      <dgm:prSet custT="1"/>
      <dgm:spPr/>
      <dgm:t>
        <a:bodyPr/>
        <a:lstStyle/>
        <a:p>
          <a:pPr rtl="0"/>
          <a:r>
            <a:rPr lang="es-CL" sz="1000" dirty="0" smtClean="0"/>
            <a:t>"El derecho de propiedad en sus diversas especies.  La ley establecerá el modo de adquirir la propiedad, de usar, gozar y  disponer de ella y las limitaciones y obligaciones que permitan asegurar su </a:t>
          </a:r>
          <a:r>
            <a:rPr lang="es-CL" sz="1000" b="1" dirty="0" smtClean="0"/>
            <a:t>función social y hacerla accesible a todos. </a:t>
          </a:r>
          <a:r>
            <a:rPr lang="es-CL" sz="1000" dirty="0" smtClean="0"/>
            <a:t>La función social de la propiedad comprende cuanto exijan los intereses </a:t>
          </a:r>
          <a:r>
            <a:rPr lang="es-CL" sz="1000" b="1" dirty="0" smtClean="0"/>
            <a:t>generales del Estado, la utilidad y la salubridad pública, el mejor aprovechamiento de las fuentes y energías productivas en el servicio de la colectividad y la elevación de las condiciones de vida del común de los habitantes</a:t>
          </a:r>
          <a:r>
            <a:rPr lang="es-CL" sz="1000" dirty="0" smtClean="0"/>
            <a:t>. Cuando el interés de la comunidad lo exija, la ley podrá reservar al Estado el dominio exclusivo de determinadas especies de propiedad. </a:t>
          </a:r>
          <a:endParaRPr lang="es-CL" sz="1000" dirty="0"/>
        </a:p>
      </dgm:t>
    </dgm:pt>
    <dgm:pt modelId="{93CE88DF-3621-4E70-A8CF-33981CB96B7D}" type="parTrans" cxnId="{5325694A-7A4C-466B-9B90-CA7FE99D8367}">
      <dgm:prSet/>
      <dgm:spPr/>
      <dgm:t>
        <a:bodyPr/>
        <a:lstStyle/>
        <a:p>
          <a:endParaRPr lang="es-CL"/>
        </a:p>
      </dgm:t>
    </dgm:pt>
    <dgm:pt modelId="{84816E6A-0514-4C89-8352-712B03C83F21}" type="sibTrans" cxnId="{5325694A-7A4C-466B-9B90-CA7FE99D8367}">
      <dgm:prSet/>
      <dgm:spPr/>
      <dgm:t>
        <a:bodyPr/>
        <a:lstStyle/>
        <a:p>
          <a:endParaRPr lang="es-CL"/>
        </a:p>
      </dgm:t>
    </dgm:pt>
    <dgm:pt modelId="{47CF720A-44F7-4DBE-A123-FB0EE9C23CC6}">
      <dgm:prSet custT="1"/>
      <dgm:spPr/>
      <dgm:t>
        <a:bodyPr/>
        <a:lstStyle/>
        <a:p>
          <a:pPr rtl="0"/>
          <a:r>
            <a:rPr lang="es-CL" sz="1000" dirty="0" smtClean="0"/>
            <a:t>Nadie puede ser privado de su propiedad sino en virtud de ley general o especial que autorice la expropiación para que aquélla cumpla con </a:t>
          </a:r>
          <a:r>
            <a:rPr lang="es-CL" sz="1000" b="1" dirty="0" smtClean="0"/>
            <a:t>la función  social que el legislador califique</a:t>
          </a:r>
          <a:r>
            <a:rPr lang="es-CL" sz="1000" dirty="0" smtClean="0"/>
            <a:t>. El expropiado tendrá siempre derecho a indemnización. La ley determinará las normas para fijar la indemnización, el tribunal que conozca de las reclamaciones sobre su monto, la forma de extinguir esta obligación, la parte que deba enterarse al contado, el plazo y condiciones en que se entregará el saldo, si lo hubiere, y las oportunidades y modo en que el expropiador tomará posesión material del bien expropiado. </a:t>
          </a:r>
          <a:endParaRPr lang="es-CL" sz="1000" dirty="0"/>
        </a:p>
      </dgm:t>
    </dgm:pt>
    <dgm:pt modelId="{103293E1-310E-49F6-AF66-22D944D41C6A}" type="parTrans" cxnId="{50887B87-348F-49C7-9CF2-23DE24C71EDA}">
      <dgm:prSet/>
      <dgm:spPr/>
      <dgm:t>
        <a:bodyPr/>
        <a:lstStyle/>
        <a:p>
          <a:endParaRPr lang="es-CL"/>
        </a:p>
      </dgm:t>
    </dgm:pt>
    <dgm:pt modelId="{40CF0FD2-7E57-4CDA-A6BD-0BBF2655B095}" type="sibTrans" cxnId="{50887B87-348F-49C7-9CF2-23DE24C71EDA}">
      <dgm:prSet/>
      <dgm:spPr/>
      <dgm:t>
        <a:bodyPr/>
        <a:lstStyle/>
        <a:p>
          <a:endParaRPr lang="es-CL"/>
        </a:p>
      </dgm:t>
    </dgm:pt>
    <dgm:pt modelId="{6AF8AA27-871B-4969-9440-A03B626B1CE5}">
      <dgm:prSet custT="1"/>
      <dgm:spPr/>
      <dgm:t>
        <a:bodyPr/>
        <a:lstStyle/>
        <a:p>
          <a:pPr rtl="0"/>
          <a:r>
            <a:rPr lang="es-CL" sz="1000" smtClean="0"/>
            <a:t>El Estado propenderá a la conveniente distribución de la propiedad y a la constitución de la propiedad familiar" </a:t>
          </a:r>
          <a:endParaRPr lang="es-CL" sz="1000"/>
        </a:p>
      </dgm:t>
    </dgm:pt>
    <dgm:pt modelId="{55C83120-0E48-4784-A16F-26A31F9DB6A1}" type="parTrans" cxnId="{E3D3D58F-CEAE-481D-BB76-6AE68B51FB32}">
      <dgm:prSet/>
      <dgm:spPr/>
      <dgm:t>
        <a:bodyPr/>
        <a:lstStyle/>
        <a:p>
          <a:endParaRPr lang="es-CL"/>
        </a:p>
      </dgm:t>
    </dgm:pt>
    <dgm:pt modelId="{E5BCA272-F1D8-4DC1-B9AB-E3B21CE88FB1}" type="sibTrans" cxnId="{E3D3D58F-CEAE-481D-BB76-6AE68B51FB32}">
      <dgm:prSet/>
      <dgm:spPr/>
      <dgm:t>
        <a:bodyPr/>
        <a:lstStyle/>
        <a:p>
          <a:endParaRPr lang="es-CL"/>
        </a:p>
      </dgm:t>
    </dgm:pt>
    <dgm:pt modelId="{2D411E9D-2EC3-4897-87C1-0CA8839A269D}">
      <dgm:prSet custT="1"/>
      <dgm:spPr/>
      <dgm:t>
        <a:bodyPr/>
        <a:lstStyle/>
        <a:p>
          <a:pPr rtl="0"/>
          <a:r>
            <a:rPr lang="es-CL" sz="1000" dirty="0" smtClean="0"/>
            <a:t>Última etapa: Ley 17.450/71&gt; nacionalización de la gran minería</a:t>
          </a:r>
          <a:endParaRPr lang="es-CL" sz="1000" dirty="0"/>
        </a:p>
      </dgm:t>
    </dgm:pt>
    <dgm:pt modelId="{C81E015D-C155-4273-AC28-3C062B2C5B69}" type="parTrans" cxnId="{21DBE48A-B71D-4239-A315-B4831B965538}">
      <dgm:prSet/>
      <dgm:spPr/>
      <dgm:t>
        <a:bodyPr/>
        <a:lstStyle/>
        <a:p>
          <a:endParaRPr lang="es-CL"/>
        </a:p>
      </dgm:t>
    </dgm:pt>
    <dgm:pt modelId="{37125297-1A32-4BD5-8231-350497CA2592}" type="sibTrans" cxnId="{21DBE48A-B71D-4239-A315-B4831B965538}">
      <dgm:prSet/>
      <dgm:spPr/>
      <dgm:t>
        <a:bodyPr/>
        <a:lstStyle/>
        <a:p>
          <a:endParaRPr lang="es-CL"/>
        </a:p>
      </dgm:t>
    </dgm:pt>
    <dgm:pt modelId="{1E4444A4-6521-45C9-B04C-B1D259702596}" type="pres">
      <dgm:prSet presAssocID="{B8B7C663-8673-43E0-85C5-421765330DA7}" presName="hierChild1" presStyleCnt="0">
        <dgm:presLayoutVars>
          <dgm:chPref val="1"/>
          <dgm:dir/>
          <dgm:animOne val="branch"/>
          <dgm:animLvl val="lvl"/>
          <dgm:resizeHandles/>
        </dgm:presLayoutVars>
      </dgm:prSet>
      <dgm:spPr/>
      <dgm:t>
        <a:bodyPr/>
        <a:lstStyle/>
        <a:p>
          <a:endParaRPr lang="es-CL"/>
        </a:p>
      </dgm:t>
    </dgm:pt>
    <dgm:pt modelId="{7AB530C6-4994-41E9-A556-A8154F36A90B}" type="pres">
      <dgm:prSet presAssocID="{12C58898-CD4D-40CC-9743-F1ADE0669150}" presName="hierRoot1" presStyleCnt="0"/>
      <dgm:spPr/>
    </dgm:pt>
    <dgm:pt modelId="{1B0EAB75-0B52-460A-B355-253732380F4D}" type="pres">
      <dgm:prSet presAssocID="{12C58898-CD4D-40CC-9743-F1ADE0669150}" presName="composite" presStyleCnt="0"/>
      <dgm:spPr/>
    </dgm:pt>
    <dgm:pt modelId="{41C90A06-F23B-4DE2-AB1E-BDE34462C7BE}" type="pres">
      <dgm:prSet presAssocID="{12C58898-CD4D-40CC-9743-F1ADE0669150}" presName="background" presStyleLbl="node0" presStyleIdx="0" presStyleCnt="2"/>
      <dgm:spPr/>
    </dgm:pt>
    <dgm:pt modelId="{CE3FDE31-E89F-4126-8D98-6500786672C7}" type="pres">
      <dgm:prSet presAssocID="{12C58898-CD4D-40CC-9743-F1ADE0669150}" presName="text" presStyleLbl="fgAcc0" presStyleIdx="0" presStyleCnt="2">
        <dgm:presLayoutVars>
          <dgm:chPref val="3"/>
        </dgm:presLayoutVars>
      </dgm:prSet>
      <dgm:spPr/>
      <dgm:t>
        <a:bodyPr/>
        <a:lstStyle/>
        <a:p>
          <a:endParaRPr lang="es-CL"/>
        </a:p>
      </dgm:t>
    </dgm:pt>
    <dgm:pt modelId="{C52A152C-62BE-4831-9F2B-DFFFC748F068}" type="pres">
      <dgm:prSet presAssocID="{12C58898-CD4D-40CC-9743-F1ADE0669150}" presName="hierChild2" presStyleCnt="0"/>
      <dgm:spPr/>
    </dgm:pt>
    <dgm:pt modelId="{91F29CF0-8A62-44AD-BA7F-8C5A8AC487BC}" type="pres">
      <dgm:prSet presAssocID="{47CF720A-44F7-4DBE-A123-FB0EE9C23CC6}" presName="hierRoot1" presStyleCnt="0"/>
      <dgm:spPr/>
    </dgm:pt>
    <dgm:pt modelId="{C5A21BB2-5B80-432A-A48D-9CFEE592F5FD}" type="pres">
      <dgm:prSet presAssocID="{47CF720A-44F7-4DBE-A123-FB0EE9C23CC6}" presName="composite" presStyleCnt="0"/>
      <dgm:spPr/>
    </dgm:pt>
    <dgm:pt modelId="{756FF7DE-7AAD-4B4F-8DF3-E5631F8BE52D}" type="pres">
      <dgm:prSet presAssocID="{47CF720A-44F7-4DBE-A123-FB0EE9C23CC6}" presName="background" presStyleLbl="node0" presStyleIdx="1" presStyleCnt="2"/>
      <dgm:spPr/>
    </dgm:pt>
    <dgm:pt modelId="{3D56DAF9-C86C-4FE5-B712-41D8609D0EC7}" type="pres">
      <dgm:prSet presAssocID="{47CF720A-44F7-4DBE-A123-FB0EE9C23CC6}" presName="text" presStyleLbl="fgAcc0" presStyleIdx="1" presStyleCnt="2">
        <dgm:presLayoutVars>
          <dgm:chPref val="3"/>
        </dgm:presLayoutVars>
      </dgm:prSet>
      <dgm:spPr/>
      <dgm:t>
        <a:bodyPr/>
        <a:lstStyle/>
        <a:p>
          <a:endParaRPr lang="es-CL"/>
        </a:p>
      </dgm:t>
    </dgm:pt>
    <dgm:pt modelId="{1CC52290-F55B-4506-94A2-FCD6A4695DFD}" type="pres">
      <dgm:prSet presAssocID="{47CF720A-44F7-4DBE-A123-FB0EE9C23CC6}" presName="hierChild2" presStyleCnt="0"/>
      <dgm:spPr/>
    </dgm:pt>
    <dgm:pt modelId="{D1AE3079-856E-4EF7-B656-1146861658F1}" type="pres">
      <dgm:prSet presAssocID="{55C83120-0E48-4784-A16F-26A31F9DB6A1}" presName="Name10" presStyleLbl="parChTrans1D2" presStyleIdx="0" presStyleCnt="2"/>
      <dgm:spPr/>
      <dgm:t>
        <a:bodyPr/>
        <a:lstStyle/>
        <a:p>
          <a:endParaRPr lang="es-CL"/>
        </a:p>
      </dgm:t>
    </dgm:pt>
    <dgm:pt modelId="{6EAC50E0-7374-49FD-97A7-0A2775F0BADE}" type="pres">
      <dgm:prSet presAssocID="{6AF8AA27-871B-4969-9440-A03B626B1CE5}" presName="hierRoot2" presStyleCnt="0"/>
      <dgm:spPr/>
    </dgm:pt>
    <dgm:pt modelId="{87065542-6BD5-4E01-921F-99D9175D8A8C}" type="pres">
      <dgm:prSet presAssocID="{6AF8AA27-871B-4969-9440-A03B626B1CE5}" presName="composite2" presStyleCnt="0"/>
      <dgm:spPr/>
    </dgm:pt>
    <dgm:pt modelId="{F1F50FFE-5733-4699-AFA9-BF32334F7DF0}" type="pres">
      <dgm:prSet presAssocID="{6AF8AA27-871B-4969-9440-A03B626B1CE5}" presName="background2" presStyleLbl="node2" presStyleIdx="0" presStyleCnt="2"/>
      <dgm:spPr/>
    </dgm:pt>
    <dgm:pt modelId="{7C201087-AA40-4DBC-BBA6-B48C876E1185}" type="pres">
      <dgm:prSet presAssocID="{6AF8AA27-871B-4969-9440-A03B626B1CE5}" presName="text2" presStyleLbl="fgAcc2" presStyleIdx="0" presStyleCnt="2">
        <dgm:presLayoutVars>
          <dgm:chPref val="3"/>
        </dgm:presLayoutVars>
      </dgm:prSet>
      <dgm:spPr/>
      <dgm:t>
        <a:bodyPr/>
        <a:lstStyle/>
        <a:p>
          <a:endParaRPr lang="es-CL"/>
        </a:p>
      </dgm:t>
    </dgm:pt>
    <dgm:pt modelId="{A4122378-5F99-4C55-88FA-8B7290E35755}" type="pres">
      <dgm:prSet presAssocID="{6AF8AA27-871B-4969-9440-A03B626B1CE5}" presName="hierChild3" presStyleCnt="0"/>
      <dgm:spPr/>
    </dgm:pt>
    <dgm:pt modelId="{283C1DB6-8B1A-4D2D-95C2-DA58EB636524}" type="pres">
      <dgm:prSet presAssocID="{C81E015D-C155-4273-AC28-3C062B2C5B69}" presName="Name10" presStyleLbl="parChTrans1D2" presStyleIdx="1" presStyleCnt="2"/>
      <dgm:spPr/>
      <dgm:t>
        <a:bodyPr/>
        <a:lstStyle/>
        <a:p>
          <a:endParaRPr lang="es-CL"/>
        </a:p>
      </dgm:t>
    </dgm:pt>
    <dgm:pt modelId="{2F778AC9-EFCF-4773-A301-3F06F7E71B04}" type="pres">
      <dgm:prSet presAssocID="{2D411E9D-2EC3-4897-87C1-0CA8839A269D}" presName="hierRoot2" presStyleCnt="0"/>
      <dgm:spPr/>
    </dgm:pt>
    <dgm:pt modelId="{F1DBB74B-9F75-47CD-A75B-0D35F24C0702}" type="pres">
      <dgm:prSet presAssocID="{2D411E9D-2EC3-4897-87C1-0CA8839A269D}" presName="composite2" presStyleCnt="0"/>
      <dgm:spPr/>
    </dgm:pt>
    <dgm:pt modelId="{2EBC18A9-ADAB-499C-9694-27C8873D9AE8}" type="pres">
      <dgm:prSet presAssocID="{2D411E9D-2EC3-4897-87C1-0CA8839A269D}" presName="background2" presStyleLbl="node2" presStyleIdx="1" presStyleCnt="2"/>
      <dgm:spPr/>
    </dgm:pt>
    <dgm:pt modelId="{A3150822-2CED-4582-8457-F1FF6DBB1C38}" type="pres">
      <dgm:prSet presAssocID="{2D411E9D-2EC3-4897-87C1-0CA8839A269D}" presName="text2" presStyleLbl="fgAcc2" presStyleIdx="1" presStyleCnt="2">
        <dgm:presLayoutVars>
          <dgm:chPref val="3"/>
        </dgm:presLayoutVars>
      </dgm:prSet>
      <dgm:spPr/>
      <dgm:t>
        <a:bodyPr/>
        <a:lstStyle/>
        <a:p>
          <a:endParaRPr lang="es-CL"/>
        </a:p>
      </dgm:t>
    </dgm:pt>
    <dgm:pt modelId="{EC3FAAB4-21A4-4451-9864-82F1B9B35047}" type="pres">
      <dgm:prSet presAssocID="{2D411E9D-2EC3-4897-87C1-0CA8839A269D}" presName="hierChild3" presStyleCnt="0"/>
      <dgm:spPr/>
    </dgm:pt>
  </dgm:ptLst>
  <dgm:cxnLst>
    <dgm:cxn modelId="{50887B87-348F-49C7-9CF2-23DE24C71EDA}" srcId="{B8B7C663-8673-43E0-85C5-421765330DA7}" destId="{47CF720A-44F7-4DBE-A123-FB0EE9C23CC6}" srcOrd="1" destOrd="0" parTransId="{103293E1-310E-49F6-AF66-22D944D41C6A}" sibTransId="{40CF0FD2-7E57-4CDA-A6BD-0BBF2655B095}"/>
    <dgm:cxn modelId="{85B48AD6-95E7-4D23-A3B8-A7BE6C21BCF5}" type="presOf" srcId="{6AF8AA27-871B-4969-9440-A03B626B1CE5}" destId="{7C201087-AA40-4DBC-BBA6-B48C876E1185}" srcOrd="0" destOrd="0" presId="urn:microsoft.com/office/officeart/2005/8/layout/hierarchy1"/>
    <dgm:cxn modelId="{825AAB9C-45C4-49F7-92C7-D7E972F956ED}" type="presOf" srcId="{55C83120-0E48-4784-A16F-26A31F9DB6A1}" destId="{D1AE3079-856E-4EF7-B656-1146861658F1}" srcOrd="0" destOrd="0" presId="urn:microsoft.com/office/officeart/2005/8/layout/hierarchy1"/>
    <dgm:cxn modelId="{875EE3AB-1027-4225-B175-2133A91F3DD4}" type="presOf" srcId="{47CF720A-44F7-4DBE-A123-FB0EE9C23CC6}" destId="{3D56DAF9-C86C-4FE5-B712-41D8609D0EC7}" srcOrd="0" destOrd="0" presId="urn:microsoft.com/office/officeart/2005/8/layout/hierarchy1"/>
    <dgm:cxn modelId="{7240FF6A-9457-46DC-9B35-E7A13E596793}" type="presOf" srcId="{B8B7C663-8673-43E0-85C5-421765330DA7}" destId="{1E4444A4-6521-45C9-B04C-B1D259702596}" srcOrd="0" destOrd="0" presId="urn:microsoft.com/office/officeart/2005/8/layout/hierarchy1"/>
    <dgm:cxn modelId="{5325694A-7A4C-466B-9B90-CA7FE99D8367}" srcId="{B8B7C663-8673-43E0-85C5-421765330DA7}" destId="{12C58898-CD4D-40CC-9743-F1ADE0669150}" srcOrd="0" destOrd="0" parTransId="{93CE88DF-3621-4E70-A8CF-33981CB96B7D}" sibTransId="{84816E6A-0514-4C89-8352-712B03C83F21}"/>
    <dgm:cxn modelId="{6EE1801A-D0CE-495C-B450-7B7DED85E435}" type="presOf" srcId="{12C58898-CD4D-40CC-9743-F1ADE0669150}" destId="{CE3FDE31-E89F-4126-8D98-6500786672C7}" srcOrd="0" destOrd="0" presId="urn:microsoft.com/office/officeart/2005/8/layout/hierarchy1"/>
    <dgm:cxn modelId="{21DBE48A-B71D-4239-A315-B4831B965538}" srcId="{47CF720A-44F7-4DBE-A123-FB0EE9C23CC6}" destId="{2D411E9D-2EC3-4897-87C1-0CA8839A269D}" srcOrd="1" destOrd="0" parTransId="{C81E015D-C155-4273-AC28-3C062B2C5B69}" sibTransId="{37125297-1A32-4BD5-8231-350497CA2592}"/>
    <dgm:cxn modelId="{E3D3D58F-CEAE-481D-BB76-6AE68B51FB32}" srcId="{47CF720A-44F7-4DBE-A123-FB0EE9C23CC6}" destId="{6AF8AA27-871B-4969-9440-A03B626B1CE5}" srcOrd="0" destOrd="0" parTransId="{55C83120-0E48-4784-A16F-26A31F9DB6A1}" sibTransId="{E5BCA272-F1D8-4DC1-B9AB-E3B21CE88FB1}"/>
    <dgm:cxn modelId="{C55D83BB-71E4-4D98-B671-7C2AF0807D52}" type="presOf" srcId="{2D411E9D-2EC3-4897-87C1-0CA8839A269D}" destId="{A3150822-2CED-4582-8457-F1FF6DBB1C38}" srcOrd="0" destOrd="0" presId="urn:microsoft.com/office/officeart/2005/8/layout/hierarchy1"/>
    <dgm:cxn modelId="{A3B39B88-D5A7-4744-A96A-5FFD374DB64C}" type="presOf" srcId="{C81E015D-C155-4273-AC28-3C062B2C5B69}" destId="{283C1DB6-8B1A-4D2D-95C2-DA58EB636524}" srcOrd="0" destOrd="0" presId="urn:microsoft.com/office/officeart/2005/8/layout/hierarchy1"/>
    <dgm:cxn modelId="{3E3AEB64-73E7-4BC7-9118-C1242794728D}" type="presParOf" srcId="{1E4444A4-6521-45C9-B04C-B1D259702596}" destId="{7AB530C6-4994-41E9-A556-A8154F36A90B}" srcOrd="0" destOrd="0" presId="urn:microsoft.com/office/officeart/2005/8/layout/hierarchy1"/>
    <dgm:cxn modelId="{0D4A516E-1A3D-4AE0-BD54-B2C12154B684}" type="presParOf" srcId="{7AB530C6-4994-41E9-A556-A8154F36A90B}" destId="{1B0EAB75-0B52-460A-B355-253732380F4D}" srcOrd="0" destOrd="0" presId="urn:microsoft.com/office/officeart/2005/8/layout/hierarchy1"/>
    <dgm:cxn modelId="{198B38A3-5A4D-4FD1-8356-3B718EC4126A}" type="presParOf" srcId="{1B0EAB75-0B52-460A-B355-253732380F4D}" destId="{41C90A06-F23B-4DE2-AB1E-BDE34462C7BE}" srcOrd="0" destOrd="0" presId="urn:microsoft.com/office/officeart/2005/8/layout/hierarchy1"/>
    <dgm:cxn modelId="{3D63B2E6-442A-4864-8DDC-87047C9481D7}" type="presParOf" srcId="{1B0EAB75-0B52-460A-B355-253732380F4D}" destId="{CE3FDE31-E89F-4126-8D98-6500786672C7}" srcOrd="1" destOrd="0" presId="urn:microsoft.com/office/officeart/2005/8/layout/hierarchy1"/>
    <dgm:cxn modelId="{C381C459-1C86-4655-B128-A286DE492C0C}" type="presParOf" srcId="{7AB530C6-4994-41E9-A556-A8154F36A90B}" destId="{C52A152C-62BE-4831-9F2B-DFFFC748F068}" srcOrd="1" destOrd="0" presId="urn:microsoft.com/office/officeart/2005/8/layout/hierarchy1"/>
    <dgm:cxn modelId="{7F0FFB8E-72D8-4467-94D2-DAB07F330423}" type="presParOf" srcId="{1E4444A4-6521-45C9-B04C-B1D259702596}" destId="{91F29CF0-8A62-44AD-BA7F-8C5A8AC487BC}" srcOrd="1" destOrd="0" presId="urn:microsoft.com/office/officeart/2005/8/layout/hierarchy1"/>
    <dgm:cxn modelId="{68A46C71-6C58-45F7-8730-18819C380D22}" type="presParOf" srcId="{91F29CF0-8A62-44AD-BA7F-8C5A8AC487BC}" destId="{C5A21BB2-5B80-432A-A48D-9CFEE592F5FD}" srcOrd="0" destOrd="0" presId="urn:microsoft.com/office/officeart/2005/8/layout/hierarchy1"/>
    <dgm:cxn modelId="{3C31FF77-F530-44E6-825C-879D617C4E11}" type="presParOf" srcId="{C5A21BB2-5B80-432A-A48D-9CFEE592F5FD}" destId="{756FF7DE-7AAD-4B4F-8DF3-E5631F8BE52D}" srcOrd="0" destOrd="0" presId="urn:microsoft.com/office/officeart/2005/8/layout/hierarchy1"/>
    <dgm:cxn modelId="{60D3C4F5-BB9A-486E-9550-21DDFAD2B89B}" type="presParOf" srcId="{C5A21BB2-5B80-432A-A48D-9CFEE592F5FD}" destId="{3D56DAF9-C86C-4FE5-B712-41D8609D0EC7}" srcOrd="1" destOrd="0" presId="urn:microsoft.com/office/officeart/2005/8/layout/hierarchy1"/>
    <dgm:cxn modelId="{A7254B71-11AE-49B0-A373-CF26FAF00BC5}" type="presParOf" srcId="{91F29CF0-8A62-44AD-BA7F-8C5A8AC487BC}" destId="{1CC52290-F55B-4506-94A2-FCD6A4695DFD}" srcOrd="1" destOrd="0" presId="urn:microsoft.com/office/officeart/2005/8/layout/hierarchy1"/>
    <dgm:cxn modelId="{4773375A-CDB3-4AEF-AF33-A1DD3A7AC28C}" type="presParOf" srcId="{1CC52290-F55B-4506-94A2-FCD6A4695DFD}" destId="{D1AE3079-856E-4EF7-B656-1146861658F1}" srcOrd="0" destOrd="0" presId="urn:microsoft.com/office/officeart/2005/8/layout/hierarchy1"/>
    <dgm:cxn modelId="{2410F81C-98EF-4F74-BF78-3CFBC14AE9EB}" type="presParOf" srcId="{1CC52290-F55B-4506-94A2-FCD6A4695DFD}" destId="{6EAC50E0-7374-49FD-97A7-0A2775F0BADE}" srcOrd="1" destOrd="0" presId="urn:microsoft.com/office/officeart/2005/8/layout/hierarchy1"/>
    <dgm:cxn modelId="{86FB33B1-B2D4-4798-AC19-462E8A79B177}" type="presParOf" srcId="{6EAC50E0-7374-49FD-97A7-0A2775F0BADE}" destId="{87065542-6BD5-4E01-921F-99D9175D8A8C}" srcOrd="0" destOrd="0" presId="urn:microsoft.com/office/officeart/2005/8/layout/hierarchy1"/>
    <dgm:cxn modelId="{D860405C-0FEB-4F42-8E3C-93BD4BAF7D6A}" type="presParOf" srcId="{87065542-6BD5-4E01-921F-99D9175D8A8C}" destId="{F1F50FFE-5733-4699-AFA9-BF32334F7DF0}" srcOrd="0" destOrd="0" presId="urn:microsoft.com/office/officeart/2005/8/layout/hierarchy1"/>
    <dgm:cxn modelId="{79D1D010-7514-48A1-8950-C58802218634}" type="presParOf" srcId="{87065542-6BD5-4E01-921F-99D9175D8A8C}" destId="{7C201087-AA40-4DBC-BBA6-B48C876E1185}" srcOrd="1" destOrd="0" presId="urn:microsoft.com/office/officeart/2005/8/layout/hierarchy1"/>
    <dgm:cxn modelId="{A4E5554F-D5BD-4307-AA4B-8A3EFC294135}" type="presParOf" srcId="{6EAC50E0-7374-49FD-97A7-0A2775F0BADE}" destId="{A4122378-5F99-4C55-88FA-8B7290E35755}" srcOrd="1" destOrd="0" presId="urn:microsoft.com/office/officeart/2005/8/layout/hierarchy1"/>
    <dgm:cxn modelId="{42C499C0-3C43-4BE8-B118-A8D175BBB751}" type="presParOf" srcId="{1CC52290-F55B-4506-94A2-FCD6A4695DFD}" destId="{283C1DB6-8B1A-4D2D-95C2-DA58EB636524}" srcOrd="2" destOrd="0" presId="urn:microsoft.com/office/officeart/2005/8/layout/hierarchy1"/>
    <dgm:cxn modelId="{51D2304F-DEB0-428E-8123-6790F1F12909}" type="presParOf" srcId="{1CC52290-F55B-4506-94A2-FCD6A4695DFD}" destId="{2F778AC9-EFCF-4773-A301-3F06F7E71B04}" srcOrd="3" destOrd="0" presId="urn:microsoft.com/office/officeart/2005/8/layout/hierarchy1"/>
    <dgm:cxn modelId="{40A04CFD-3666-4393-B820-50CDB7D48B89}" type="presParOf" srcId="{2F778AC9-EFCF-4773-A301-3F06F7E71B04}" destId="{F1DBB74B-9F75-47CD-A75B-0D35F24C0702}" srcOrd="0" destOrd="0" presId="urn:microsoft.com/office/officeart/2005/8/layout/hierarchy1"/>
    <dgm:cxn modelId="{092BD83D-D91A-44F4-AEC3-7C8969280AAD}" type="presParOf" srcId="{F1DBB74B-9F75-47CD-A75B-0D35F24C0702}" destId="{2EBC18A9-ADAB-499C-9694-27C8873D9AE8}" srcOrd="0" destOrd="0" presId="urn:microsoft.com/office/officeart/2005/8/layout/hierarchy1"/>
    <dgm:cxn modelId="{5513C106-DCB5-4D82-BE8C-0588C81F70E1}" type="presParOf" srcId="{F1DBB74B-9F75-47CD-A75B-0D35F24C0702}" destId="{A3150822-2CED-4582-8457-F1FF6DBB1C38}" srcOrd="1" destOrd="0" presId="urn:microsoft.com/office/officeart/2005/8/layout/hierarchy1"/>
    <dgm:cxn modelId="{FBD1D9C3-7CC5-4052-AA9C-F3B62243CCCD}" type="presParOf" srcId="{2F778AC9-EFCF-4773-A301-3F06F7E71B04}" destId="{EC3FAAB4-21A4-4451-9864-82F1B9B35047}"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2765C5C-2CD9-4AA9-A750-022F72C0C72D}"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s-CL"/>
        </a:p>
      </dgm:t>
    </dgm:pt>
    <dgm:pt modelId="{D37B9B00-DC4A-4ADC-9E79-23C19DF07413}">
      <dgm:prSet/>
      <dgm:spPr/>
      <dgm:t>
        <a:bodyPr/>
        <a:lstStyle/>
        <a:p>
          <a:pPr rtl="0"/>
          <a:r>
            <a:rPr lang="es-CL" smtClean="0"/>
            <a:t>19 N° 23: Libertad para adquirir el dominio de toda clase de bienes</a:t>
          </a:r>
          <a:endParaRPr lang="es-CL"/>
        </a:p>
      </dgm:t>
    </dgm:pt>
    <dgm:pt modelId="{3380C4E9-C360-4DB2-B016-ADF8BAC315C5}" type="parTrans" cxnId="{17372DE7-22DA-454C-8538-9E91E487F4F1}">
      <dgm:prSet/>
      <dgm:spPr/>
      <dgm:t>
        <a:bodyPr/>
        <a:lstStyle/>
        <a:p>
          <a:endParaRPr lang="es-CL"/>
        </a:p>
      </dgm:t>
    </dgm:pt>
    <dgm:pt modelId="{5F840FE3-5594-485D-A2F5-E7FC1806AE78}" type="sibTrans" cxnId="{17372DE7-22DA-454C-8538-9E91E487F4F1}">
      <dgm:prSet/>
      <dgm:spPr/>
      <dgm:t>
        <a:bodyPr/>
        <a:lstStyle/>
        <a:p>
          <a:endParaRPr lang="es-CL"/>
        </a:p>
      </dgm:t>
    </dgm:pt>
    <dgm:pt modelId="{516ABCA6-8EF2-4709-9CD4-B2D85D7B231A}">
      <dgm:prSet/>
      <dgm:spPr/>
      <dgm:t>
        <a:bodyPr/>
        <a:lstStyle/>
        <a:p>
          <a:pPr rtl="0"/>
          <a:r>
            <a:rPr lang="es-CL" smtClean="0"/>
            <a:t>Amplia extensión de la libertad para adquirir bienes</a:t>
          </a:r>
          <a:endParaRPr lang="es-CL"/>
        </a:p>
      </dgm:t>
    </dgm:pt>
    <dgm:pt modelId="{E4F8ECE2-1848-4F06-840B-28497D6A9174}" type="parTrans" cxnId="{6FFE3924-925C-4BDA-911A-298DF0A43707}">
      <dgm:prSet/>
      <dgm:spPr/>
      <dgm:t>
        <a:bodyPr/>
        <a:lstStyle/>
        <a:p>
          <a:endParaRPr lang="es-CL"/>
        </a:p>
      </dgm:t>
    </dgm:pt>
    <dgm:pt modelId="{744F9C3B-78D0-49BC-89D2-E9D2317C1694}" type="sibTrans" cxnId="{6FFE3924-925C-4BDA-911A-298DF0A43707}">
      <dgm:prSet/>
      <dgm:spPr/>
      <dgm:t>
        <a:bodyPr/>
        <a:lstStyle/>
        <a:p>
          <a:endParaRPr lang="es-CL"/>
        </a:p>
      </dgm:t>
    </dgm:pt>
    <dgm:pt modelId="{B15E651F-D1F6-47AB-9259-9564301A819C}">
      <dgm:prSet/>
      <dgm:spPr/>
      <dgm:t>
        <a:bodyPr/>
        <a:lstStyle/>
        <a:p>
          <a:pPr rtl="0"/>
          <a:r>
            <a:rPr lang="es-CL" smtClean="0"/>
            <a:t>STC 260&gt; objetivo y finalidad de esta disposición, es que respecto el mayor número de personas, se entiende naturales y jurídicas, la legislación debe </a:t>
          </a:r>
          <a:r>
            <a:rPr lang="es-CL" b="1" smtClean="0"/>
            <a:t>permitir el acceso a la propiedad del modo más amplio posible</a:t>
          </a:r>
          <a:r>
            <a:rPr lang="es-CL" smtClean="0"/>
            <a:t>. Que el derecho de dominio sea accesible incluso respecto de aquellas personas que actualmente no son propietarios</a:t>
          </a:r>
          <a:endParaRPr lang="es-CL"/>
        </a:p>
      </dgm:t>
    </dgm:pt>
    <dgm:pt modelId="{7DBC3AAF-1E1E-46A6-A482-68EDEDFA7BA4}" type="parTrans" cxnId="{60083A49-023D-4619-B15A-8771476575CF}">
      <dgm:prSet/>
      <dgm:spPr/>
      <dgm:t>
        <a:bodyPr/>
        <a:lstStyle/>
        <a:p>
          <a:endParaRPr lang="es-CL"/>
        </a:p>
      </dgm:t>
    </dgm:pt>
    <dgm:pt modelId="{4725E88B-6050-4405-BA01-CFF781C48AB2}" type="sibTrans" cxnId="{60083A49-023D-4619-B15A-8771476575CF}">
      <dgm:prSet/>
      <dgm:spPr/>
      <dgm:t>
        <a:bodyPr/>
        <a:lstStyle/>
        <a:p>
          <a:endParaRPr lang="es-CL"/>
        </a:p>
      </dgm:t>
    </dgm:pt>
    <dgm:pt modelId="{3E6C5FF1-FCF8-4B0F-991F-75F64AC3526F}">
      <dgm:prSet/>
      <dgm:spPr/>
      <dgm:t>
        <a:bodyPr/>
        <a:lstStyle/>
        <a:p>
          <a:pPr rtl="0"/>
          <a:r>
            <a:rPr lang="es-CL" smtClean="0"/>
            <a:t>Limites</a:t>
          </a:r>
          <a:endParaRPr lang="es-CL"/>
        </a:p>
      </dgm:t>
    </dgm:pt>
    <dgm:pt modelId="{93A0AF0D-18FB-4FBC-B5ED-43D9C14A5909}" type="parTrans" cxnId="{B6CA6EC6-32D4-4AC8-BAAC-21E3299AFF54}">
      <dgm:prSet/>
      <dgm:spPr/>
      <dgm:t>
        <a:bodyPr/>
        <a:lstStyle/>
        <a:p>
          <a:endParaRPr lang="es-CL"/>
        </a:p>
      </dgm:t>
    </dgm:pt>
    <dgm:pt modelId="{52348462-1809-4581-B658-F921C628A031}" type="sibTrans" cxnId="{B6CA6EC6-32D4-4AC8-BAAC-21E3299AFF54}">
      <dgm:prSet/>
      <dgm:spPr/>
      <dgm:t>
        <a:bodyPr/>
        <a:lstStyle/>
        <a:p>
          <a:endParaRPr lang="es-CL"/>
        </a:p>
      </dgm:t>
    </dgm:pt>
    <dgm:pt modelId="{5714EF94-83BF-4558-AAF6-1FE3DBF599E8}">
      <dgm:prSet/>
      <dgm:spPr/>
      <dgm:t>
        <a:bodyPr/>
        <a:lstStyle/>
        <a:p>
          <a:pPr rtl="0"/>
          <a:r>
            <a:rPr lang="es-CL" smtClean="0"/>
            <a:t>Modos de adquirir el dominio.</a:t>
          </a:r>
          <a:endParaRPr lang="es-CL"/>
        </a:p>
      </dgm:t>
    </dgm:pt>
    <dgm:pt modelId="{2495D1F5-3952-4C24-8BC2-7F3D353A5918}" type="parTrans" cxnId="{1B05B0D7-06A6-4636-8C9B-41E0A905E161}">
      <dgm:prSet/>
      <dgm:spPr/>
      <dgm:t>
        <a:bodyPr/>
        <a:lstStyle/>
        <a:p>
          <a:endParaRPr lang="es-CL"/>
        </a:p>
      </dgm:t>
    </dgm:pt>
    <dgm:pt modelId="{C02F896B-370A-4A6F-99B2-F544DDDD6FDB}" type="sibTrans" cxnId="{1B05B0D7-06A6-4636-8C9B-41E0A905E161}">
      <dgm:prSet/>
      <dgm:spPr/>
      <dgm:t>
        <a:bodyPr/>
        <a:lstStyle/>
        <a:p>
          <a:endParaRPr lang="es-CL"/>
        </a:p>
      </dgm:t>
    </dgm:pt>
    <dgm:pt modelId="{47EA7117-4646-401F-B2CD-26C0C37FFE6D}">
      <dgm:prSet/>
      <dgm:spPr/>
      <dgm:t>
        <a:bodyPr/>
        <a:lstStyle/>
        <a:p>
          <a:pPr rtl="0"/>
          <a:r>
            <a:rPr lang="es-CL" smtClean="0"/>
            <a:t>Se sustrae de este mandato de acceso al dominio privado a:</a:t>
          </a:r>
          <a:endParaRPr lang="es-CL"/>
        </a:p>
      </dgm:t>
    </dgm:pt>
    <dgm:pt modelId="{4E5E79FA-7E7E-4648-A87D-06ABDC6103F1}" type="parTrans" cxnId="{D4D0F628-55F8-478E-961D-6F4BCF0F0CE3}">
      <dgm:prSet/>
      <dgm:spPr/>
      <dgm:t>
        <a:bodyPr/>
        <a:lstStyle/>
        <a:p>
          <a:endParaRPr lang="es-CL"/>
        </a:p>
      </dgm:t>
    </dgm:pt>
    <dgm:pt modelId="{3B24E0BD-9680-4BDD-B3A0-E13D6761A6C6}" type="sibTrans" cxnId="{D4D0F628-55F8-478E-961D-6F4BCF0F0CE3}">
      <dgm:prSet/>
      <dgm:spPr/>
      <dgm:t>
        <a:bodyPr/>
        <a:lstStyle/>
        <a:p>
          <a:endParaRPr lang="es-CL"/>
        </a:p>
      </dgm:t>
    </dgm:pt>
    <dgm:pt modelId="{EE582FB5-E13D-413A-9B14-6E0AB42A7F96}">
      <dgm:prSet/>
      <dgm:spPr/>
      <dgm:t>
        <a:bodyPr/>
        <a:lstStyle/>
        <a:p>
          <a:pPr rtl="0"/>
          <a:r>
            <a:rPr lang="es-CL" smtClean="0"/>
            <a:t>los bienes comunes a todos, </a:t>
          </a:r>
          <a:endParaRPr lang="es-CL"/>
        </a:p>
      </dgm:t>
    </dgm:pt>
    <dgm:pt modelId="{84AF40D1-AF85-4A7A-8099-34B2B42A6620}" type="parTrans" cxnId="{2E84C8FD-A35E-433A-AE50-F5CC51933D4A}">
      <dgm:prSet/>
      <dgm:spPr/>
      <dgm:t>
        <a:bodyPr/>
        <a:lstStyle/>
        <a:p>
          <a:endParaRPr lang="es-CL"/>
        </a:p>
      </dgm:t>
    </dgm:pt>
    <dgm:pt modelId="{AA084790-C678-4C7B-ADF4-05EE8F1191D6}" type="sibTrans" cxnId="{2E84C8FD-A35E-433A-AE50-F5CC51933D4A}">
      <dgm:prSet/>
      <dgm:spPr/>
      <dgm:t>
        <a:bodyPr/>
        <a:lstStyle/>
        <a:p>
          <a:endParaRPr lang="es-CL"/>
        </a:p>
      </dgm:t>
    </dgm:pt>
    <dgm:pt modelId="{01AFCA80-2422-44DD-B435-69E274B28D46}">
      <dgm:prSet/>
      <dgm:spPr/>
      <dgm:t>
        <a:bodyPr/>
        <a:lstStyle/>
        <a:p>
          <a:pPr rtl="0"/>
          <a:r>
            <a:rPr lang="es-CL" smtClean="0"/>
            <a:t>los bienes nacionales de uso público y </a:t>
          </a:r>
          <a:endParaRPr lang="es-CL"/>
        </a:p>
      </dgm:t>
    </dgm:pt>
    <dgm:pt modelId="{B926AABF-3327-4DEE-8549-93B3CC8A309A}" type="parTrans" cxnId="{41F87ED1-DA25-413F-B7C0-F9F9287E794E}">
      <dgm:prSet/>
      <dgm:spPr/>
      <dgm:t>
        <a:bodyPr/>
        <a:lstStyle/>
        <a:p>
          <a:endParaRPr lang="es-CL"/>
        </a:p>
      </dgm:t>
    </dgm:pt>
    <dgm:pt modelId="{83E62661-FF4F-4212-9796-105A1A335E14}" type="sibTrans" cxnId="{41F87ED1-DA25-413F-B7C0-F9F9287E794E}">
      <dgm:prSet/>
      <dgm:spPr/>
      <dgm:t>
        <a:bodyPr/>
        <a:lstStyle/>
        <a:p>
          <a:endParaRPr lang="es-CL"/>
        </a:p>
      </dgm:t>
    </dgm:pt>
    <dgm:pt modelId="{F19CD6DD-7FED-44D1-BB73-FD52C43F3A8C}">
      <dgm:prSet/>
      <dgm:spPr/>
      <dgm:t>
        <a:bodyPr/>
        <a:lstStyle/>
        <a:p>
          <a:pPr rtl="0"/>
          <a:r>
            <a:rPr lang="es-CL" smtClean="0"/>
            <a:t>los bienes que la propia Constitución haya expresamente excluido. </a:t>
          </a:r>
          <a:endParaRPr lang="es-CL"/>
        </a:p>
      </dgm:t>
    </dgm:pt>
    <dgm:pt modelId="{09C19732-2DA3-4E64-AAF2-05F4DAC4D5DD}" type="parTrans" cxnId="{7B82E42E-5DF5-4C2F-A60F-36C3654623D0}">
      <dgm:prSet/>
      <dgm:spPr/>
      <dgm:t>
        <a:bodyPr/>
        <a:lstStyle/>
        <a:p>
          <a:endParaRPr lang="es-CL"/>
        </a:p>
      </dgm:t>
    </dgm:pt>
    <dgm:pt modelId="{57676520-32F3-47DB-933F-2FC7F120F581}" type="sibTrans" cxnId="{7B82E42E-5DF5-4C2F-A60F-36C3654623D0}">
      <dgm:prSet/>
      <dgm:spPr/>
      <dgm:t>
        <a:bodyPr/>
        <a:lstStyle/>
        <a:p>
          <a:endParaRPr lang="es-CL"/>
        </a:p>
      </dgm:t>
    </dgm:pt>
    <dgm:pt modelId="{E958F774-172F-45D8-864C-20DF84B04F0C}">
      <dgm:prSet/>
      <dgm:spPr/>
      <dgm:t>
        <a:bodyPr/>
        <a:lstStyle/>
        <a:p>
          <a:pPr rtl="0"/>
          <a:r>
            <a:rPr lang="es-CL" smtClean="0"/>
            <a:t>las limitaciones que puedan imponerse en el acceso a la propiedad privada requieren de una ley de quórum calificado. </a:t>
          </a:r>
          <a:endParaRPr lang="es-CL"/>
        </a:p>
      </dgm:t>
    </dgm:pt>
    <dgm:pt modelId="{20CE2A00-24AE-4BB6-A261-961B1C51CC2F}" type="parTrans" cxnId="{763A5CB6-339E-4C97-85C0-E3E6D47F7C73}">
      <dgm:prSet/>
      <dgm:spPr/>
      <dgm:t>
        <a:bodyPr/>
        <a:lstStyle/>
        <a:p>
          <a:endParaRPr lang="es-CL"/>
        </a:p>
      </dgm:t>
    </dgm:pt>
    <dgm:pt modelId="{3BF2E666-17F8-42E4-A5CC-98177E8CB904}" type="sibTrans" cxnId="{763A5CB6-339E-4C97-85C0-E3E6D47F7C73}">
      <dgm:prSet/>
      <dgm:spPr/>
      <dgm:t>
        <a:bodyPr/>
        <a:lstStyle/>
        <a:p>
          <a:endParaRPr lang="es-CL"/>
        </a:p>
      </dgm:t>
    </dgm:pt>
    <dgm:pt modelId="{E55E608A-3F9B-4CAE-9071-36BAA6E72596}" type="pres">
      <dgm:prSet presAssocID="{B2765C5C-2CD9-4AA9-A750-022F72C0C72D}" presName="Name0" presStyleCnt="0">
        <dgm:presLayoutVars>
          <dgm:dir/>
          <dgm:animLvl val="lvl"/>
          <dgm:resizeHandles val="exact"/>
        </dgm:presLayoutVars>
      </dgm:prSet>
      <dgm:spPr/>
      <dgm:t>
        <a:bodyPr/>
        <a:lstStyle/>
        <a:p>
          <a:endParaRPr lang="es-CL"/>
        </a:p>
      </dgm:t>
    </dgm:pt>
    <dgm:pt modelId="{5CFCBE36-91F3-48AE-834B-84BAFE4549C0}" type="pres">
      <dgm:prSet presAssocID="{D37B9B00-DC4A-4ADC-9E79-23C19DF07413}" presName="linNode" presStyleCnt="0"/>
      <dgm:spPr/>
    </dgm:pt>
    <dgm:pt modelId="{630BBB9C-184A-4E0A-A1F4-4EBE1CE8480A}" type="pres">
      <dgm:prSet presAssocID="{D37B9B00-DC4A-4ADC-9E79-23C19DF07413}" presName="parentText" presStyleLbl="node1" presStyleIdx="0" presStyleCnt="1">
        <dgm:presLayoutVars>
          <dgm:chMax val="1"/>
          <dgm:bulletEnabled val="1"/>
        </dgm:presLayoutVars>
      </dgm:prSet>
      <dgm:spPr/>
      <dgm:t>
        <a:bodyPr/>
        <a:lstStyle/>
        <a:p>
          <a:endParaRPr lang="es-CL"/>
        </a:p>
      </dgm:t>
    </dgm:pt>
    <dgm:pt modelId="{82CE1861-6C7D-4E4E-9B1B-748633CA13F7}" type="pres">
      <dgm:prSet presAssocID="{D37B9B00-DC4A-4ADC-9E79-23C19DF07413}" presName="descendantText" presStyleLbl="alignAccFollowNode1" presStyleIdx="0" presStyleCnt="1">
        <dgm:presLayoutVars>
          <dgm:bulletEnabled val="1"/>
        </dgm:presLayoutVars>
      </dgm:prSet>
      <dgm:spPr/>
      <dgm:t>
        <a:bodyPr/>
        <a:lstStyle/>
        <a:p>
          <a:endParaRPr lang="es-CL"/>
        </a:p>
      </dgm:t>
    </dgm:pt>
  </dgm:ptLst>
  <dgm:cxnLst>
    <dgm:cxn modelId="{1B05B0D7-06A6-4636-8C9B-41E0A905E161}" srcId="{3E6C5FF1-FCF8-4B0F-991F-75F64AC3526F}" destId="{5714EF94-83BF-4558-AAF6-1FE3DBF599E8}" srcOrd="0" destOrd="0" parTransId="{2495D1F5-3952-4C24-8BC2-7F3D353A5918}" sibTransId="{C02F896B-370A-4A6F-99B2-F544DDDD6FDB}"/>
    <dgm:cxn modelId="{39C11020-5D06-4EE9-BC77-5A6D70CD84E6}" type="presOf" srcId="{E958F774-172F-45D8-864C-20DF84B04F0C}" destId="{82CE1861-6C7D-4E4E-9B1B-748633CA13F7}" srcOrd="0" destOrd="8" presId="urn:microsoft.com/office/officeart/2005/8/layout/vList5"/>
    <dgm:cxn modelId="{EB543D76-99BF-4D37-AF3A-4E544DAE6771}" type="presOf" srcId="{F19CD6DD-7FED-44D1-BB73-FD52C43F3A8C}" destId="{82CE1861-6C7D-4E4E-9B1B-748633CA13F7}" srcOrd="0" destOrd="7" presId="urn:microsoft.com/office/officeart/2005/8/layout/vList5"/>
    <dgm:cxn modelId="{3A516634-A7BB-419D-9925-48E4B3E614A2}" type="presOf" srcId="{D37B9B00-DC4A-4ADC-9E79-23C19DF07413}" destId="{630BBB9C-184A-4E0A-A1F4-4EBE1CE8480A}" srcOrd="0" destOrd="0" presId="urn:microsoft.com/office/officeart/2005/8/layout/vList5"/>
    <dgm:cxn modelId="{41F87ED1-DA25-413F-B7C0-F9F9287E794E}" srcId="{47EA7117-4646-401F-B2CD-26C0C37FFE6D}" destId="{01AFCA80-2422-44DD-B435-69E274B28D46}" srcOrd="1" destOrd="0" parTransId="{B926AABF-3327-4DEE-8549-93B3CC8A309A}" sibTransId="{83E62661-FF4F-4212-9796-105A1A335E14}"/>
    <dgm:cxn modelId="{D66F9323-AD22-40C0-B6B9-B4F543D2CC4B}" type="presOf" srcId="{516ABCA6-8EF2-4709-9CD4-B2D85D7B231A}" destId="{82CE1861-6C7D-4E4E-9B1B-748633CA13F7}" srcOrd="0" destOrd="0" presId="urn:microsoft.com/office/officeart/2005/8/layout/vList5"/>
    <dgm:cxn modelId="{DEE8BB7C-011C-4478-A143-1586C270B55B}" type="presOf" srcId="{B15E651F-D1F6-47AB-9259-9564301A819C}" destId="{82CE1861-6C7D-4E4E-9B1B-748633CA13F7}" srcOrd="0" destOrd="1" presId="urn:microsoft.com/office/officeart/2005/8/layout/vList5"/>
    <dgm:cxn modelId="{7B82E42E-5DF5-4C2F-A60F-36C3654623D0}" srcId="{47EA7117-4646-401F-B2CD-26C0C37FFE6D}" destId="{F19CD6DD-7FED-44D1-BB73-FD52C43F3A8C}" srcOrd="2" destOrd="0" parTransId="{09C19732-2DA3-4E64-AAF2-05F4DAC4D5DD}" sibTransId="{57676520-32F3-47DB-933F-2FC7F120F581}"/>
    <dgm:cxn modelId="{289F5768-688D-4AB2-AC57-3A27D8460EDE}" type="presOf" srcId="{47EA7117-4646-401F-B2CD-26C0C37FFE6D}" destId="{82CE1861-6C7D-4E4E-9B1B-748633CA13F7}" srcOrd="0" destOrd="4" presId="urn:microsoft.com/office/officeart/2005/8/layout/vList5"/>
    <dgm:cxn modelId="{9FE32EAA-ED97-4710-9922-4B1EAA5B1682}" type="presOf" srcId="{B2765C5C-2CD9-4AA9-A750-022F72C0C72D}" destId="{E55E608A-3F9B-4CAE-9071-36BAA6E72596}" srcOrd="0" destOrd="0" presId="urn:microsoft.com/office/officeart/2005/8/layout/vList5"/>
    <dgm:cxn modelId="{FDDEF205-BBC4-49DB-8BF0-4E5B8D307357}" type="presOf" srcId="{01AFCA80-2422-44DD-B435-69E274B28D46}" destId="{82CE1861-6C7D-4E4E-9B1B-748633CA13F7}" srcOrd="0" destOrd="6" presId="urn:microsoft.com/office/officeart/2005/8/layout/vList5"/>
    <dgm:cxn modelId="{C160900A-7357-48CE-9E1F-C8E81634D6A3}" type="presOf" srcId="{EE582FB5-E13D-413A-9B14-6E0AB42A7F96}" destId="{82CE1861-6C7D-4E4E-9B1B-748633CA13F7}" srcOrd="0" destOrd="5" presId="urn:microsoft.com/office/officeart/2005/8/layout/vList5"/>
    <dgm:cxn modelId="{D4D0F628-55F8-478E-961D-6F4BCF0F0CE3}" srcId="{3E6C5FF1-FCF8-4B0F-991F-75F64AC3526F}" destId="{47EA7117-4646-401F-B2CD-26C0C37FFE6D}" srcOrd="1" destOrd="0" parTransId="{4E5E79FA-7E7E-4648-A87D-06ABDC6103F1}" sibTransId="{3B24E0BD-9680-4BDD-B3A0-E13D6761A6C6}"/>
    <dgm:cxn modelId="{17372DE7-22DA-454C-8538-9E91E487F4F1}" srcId="{B2765C5C-2CD9-4AA9-A750-022F72C0C72D}" destId="{D37B9B00-DC4A-4ADC-9E79-23C19DF07413}" srcOrd="0" destOrd="0" parTransId="{3380C4E9-C360-4DB2-B016-ADF8BAC315C5}" sibTransId="{5F840FE3-5594-485D-A2F5-E7FC1806AE78}"/>
    <dgm:cxn modelId="{B6CA6EC6-32D4-4AC8-BAAC-21E3299AFF54}" srcId="{D37B9B00-DC4A-4ADC-9E79-23C19DF07413}" destId="{3E6C5FF1-FCF8-4B0F-991F-75F64AC3526F}" srcOrd="1" destOrd="0" parTransId="{93A0AF0D-18FB-4FBC-B5ED-43D9C14A5909}" sibTransId="{52348462-1809-4581-B658-F921C628A031}"/>
    <dgm:cxn modelId="{60083A49-023D-4619-B15A-8771476575CF}" srcId="{516ABCA6-8EF2-4709-9CD4-B2D85D7B231A}" destId="{B15E651F-D1F6-47AB-9259-9564301A819C}" srcOrd="0" destOrd="0" parTransId="{7DBC3AAF-1E1E-46A6-A482-68EDEDFA7BA4}" sibTransId="{4725E88B-6050-4405-BA01-CFF781C48AB2}"/>
    <dgm:cxn modelId="{2E84C8FD-A35E-433A-AE50-F5CC51933D4A}" srcId="{47EA7117-4646-401F-B2CD-26C0C37FFE6D}" destId="{EE582FB5-E13D-413A-9B14-6E0AB42A7F96}" srcOrd="0" destOrd="0" parTransId="{84AF40D1-AF85-4A7A-8099-34B2B42A6620}" sibTransId="{AA084790-C678-4C7B-ADF4-05EE8F1191D6}"/>
    <dgm:cxn modelId="{C068128C-C39D-4857-A481-26F178482944}" type="presOf" srcId="{3E6C5FF1-FCF8-4B0F-991F-75F64AC3526F}" destId="{82CE1861-6C7D-4E4E-9B1B-748633CA13F7}" srcOrd="0" destOrd="2" presId="urn:microsoft.com/office/officeart/2005/8/layout/vList5"/>
    <dgm:cxn modelId="{763A5CB6-339E-4C97-85C0-E3E6D47F7C73}" srcId="{3E6C5FF1-FCF8-4B0F-991F-75F64AC3526F}" destId="{E958F774-172F-45D8-864C-20DF84B04F0C}" srcOrd="2" destOrd="0" parTransId="{20CE2A00-24AE-4BB6-A261-961B1C51CC2F}" sibTransId="{3BF2E666-17F8-42E4-A5CC-98177E8CB904}"/>
    <dgm:cxn modelId="{7AD44ED6-4C17-44E3-B8C4-4C3D8EFA12D2}" type="presOf" srcId="{5714EF94-83BF-4558-AAF6-1FE3DBF599E8}" destId="{82CE1861-6C7D-4E4E-9B1B-748633CA13F7}" srcOrd="0" destOrd="3" presId="urn:microsoft.com/office/officeart/2005/8/layout/vList5"/>
    <dgm:cxn modelId="{6FFE3924-925C-4BDA-911A-298DF0A43707}" srcId="{D37B9B00-DC4A-4ADC-9E79-23C19DF07413}" destId="{516ABCA6-8EF2-4709-9CD4-B2D85D7B231A}" srcOrd="0" destOrd="0" parTransId="{E4F8ECE2-1848-4F06-840B-28497D6A9174}" sibTransId="{744F9C3B-78D0-49BC-89D2-E9D2317C1694}"/>
    <dgm:cxn modelId="{3F791FBE-CE58-4029-B05C-39F1F8FCCAD1}" type="presParOf" srcId="{E55E608A-3F9B-4CAE-9071-36BAA6E72596}" destId="{5CFCBE36-91F3-48AE-834B-84BAFE4549C0}" srcOrd="0" destOrd="0" presId="urn:microsoft.com/office/officeart/2005/8/layout/vList5"/>
    <dgm:cxn modelId="{74D3FAEA-6086-4849-8835-11B1467B2410}" type="presParOf" srcId="{5CFCBE36-91F3-48AE-834B-84BAFE4549C0}" destId="{630BBB9C-184A-4E0A-A1F4-4EBE1CE8480A}" srcOrd="0" destOrd="0" presId="urn:microsoft.com/office/officeart/2005/8/layout/vList5"/>
    <dgm:cxn modelId="{9335C9AB-8A08-46BB-A92F-4293A432093E}" type="presParOf" srcId="{5CFCBE36-91F3-48AE-834B-84BAFE4549C0}" destId="{82CE1861-6C7D-4E4E-9B1B-748633CA13F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1F811A1-78E3-42B4-8DCF-0285B0230C8E}"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s-CL"/>
        </a:p>
      </dgm:t>
    </dgm:pt>
    <dgm:pt modelId="{9A143DC4-F07E-4EE7-B5ED-33E1DCC5C57E}">
      <dgm:prSet/>
      <dgm:spPr/>
      <dgm:t>
        <a:bodyPr/>
        <a:lstStyle/>
        <a:p>
          <a:pPr rtl="0"/>
          <a:r>
            <a:rPr lang="es-CL" smtClean="0"/>
            <a:t>Concepto amplio&gt; se extiende 565, 582 y 583 del Código Civil. </a:t>
          </a:r>
          <a:endParaRPr lang="es-CL"/>
        </a:p>
      </dgm:t>
    </dgm:pt>
    <dgm:pt modelId="{3350A436-77CB-4EAA-BDE7-6315B2E36357}" type="parTrans" cxnId="{1CB13942-F9D9-4785-A8A8-57E9F2A449C6}">
      <dgm:prSet/>
      <dgm:spPr/>
      <dgm:t>
        <a:bodyPr/>
        <a:lstStyle/>
        <a:p>
          <a:endParaRPr lang="es-CL"/>
        </a:p>
      </dgm:t>
    </dgm:pt>
    <dgm:pt modelId="{026587BC-C8F4-45C3-8BA7-3854269B0BDB}" type="sibTrans" cxnId="{1CB13942-F9D9-4785-A8A8-57E9F2A449C6}">
      <dgm:prSet/>
      <dgm:spPr/>
      <dgm:t>
        <a:bodyPr/>
        <a:lstStyle/>
        <a:p>
          <a:endParaRPr lang="es-CL"/>
        </a:p>
      </dgm:t>
    </dgm:pt>
    <dgm:pt modelId="{37D22F6D-5B3C-4C51-BF04-515AEE138C3F}">
      <dgm:prSet/>
      <dgm:spPr/>
      <dgm:t>
        <a:bodyPr/>
        <a:lstStyle/>
        <a:p>
          <a:pPr rtl="0"/>
          <a:r>
            <a:rPr lang="es-CL" smtClean="0"/>
            <a:t>no califica de “especie de propiedad”, sino de propiedad o dominio pleno. Esta propiedad constitucional se asegura a todas las personas respecto de todas las cosas corporales e incorporales sin establecer distinción alguna en cuanto a la titularidad de este derecho. </a:t>
          </a:r>
          <a:endParaRPr lang="es-CL"/>
        </a:p>
      </dgm:t>
    </dgm:pt>
    <dgm:pt modelId="{D7B8FB0C-0AF3-413B-9D26-F4607AD1DE01}" type="parTrans" cxnId="{F9D49C96-8A10-44BA-8D0D-E870528DC732}">
      <dgm:prSet/>
      <dgm:spPr/>
      <dgm:t>
        <a:bodyPr/>
        <a:lstStyle/>
        <a:p>
          <a:endParaRPr lang="es-CL"/>
        </a:p>
      </dgm:t>
    </dgm:pt>
    <dgm:pt modelId="{E837C0F3-460F-4A98-9433-FE86DEA31A87}" type="sibTrans" cxnId="{F9D49C96-8A10-44BA-8D0D-E870528DC732}">
      <dgm:prSet/>
      <dgm:spPr/>
      <dgm:t>
        <a:bodyPr/>
        <a:lstStyle/>
        <a:p>
          <a:endParaRPr lang="es-CL"/>
        </a:p>
      </dgm:t>
    </dgm:pt>
    <dgm:pt modelId="{4E0FF63E-BB0F-438A-ACEF-2F31DFADBE1E}">
      <dgm:prSet/>
      <dgm:spPr/>
      <dgm:t>
        <a:bodyPr/>
        <a:lstStyle/>
        <a:p>
          <a:pPr rtl="0"/>
          <a:r>
            <a:rPr lang="es-CL" smtClean="0"/>
            <a:t>Se generan nuevos derechos no reconocidos por el derecho civil. </a:t>
          </a:r>
          <a:endParaRPr lang="es-CL"/>
        </a:p>
      </dgm:t>
    </dgm:pt>
    <dgm:pt modelId="{5B212F7C-7336-444C-AC7B-CC36EBD1ED19}" type="parTrans" cxnId="{0E3638DE-B8A8-4303-BA6C-4B975CE5713A}">
      <dgm:prSet/>
      <dgm:spPr/>
      <dgm:t>
        <a:bodyPr/>
        <a:lstStyle/>
        <a:p>
          <a:endParaRPr lang="es-CL"/>
        </a:p>
      </dgm:t>
    </dgm:pt>
    <dgm:pt modelId="{660738B1-235E-4990-846C-D9E1959DAB8D}" type="sibTrans" cxnId="{0E3638DE-B8A8-4303-BA6C-4B975CE5713A}">
      <dgm:prSet/>
      <dgm:spPr/>
      <dgm:t>
        <a:bodyPr/>
        <a:lstStyle/>
        <a:p>
          <a:endParaRPr lang="es-CL"/>
        </a:p>
      </dgm:t>
    </dgm:pt>
    <dgm:pt modelId="{3D728F41-3FCB-449E-BC6F-30DD8EC6C9FC}">
      <dgm:prSet/>
      <dgm:spPr/>
      <dgm:t>
        <a:bodyPr/>
        <a:lstStyle/>
        <a:p>
          <a:pPr rtl="0"/>
          <a:r>
            <a:rPr lang="es-CL" smtClean="0"/>
            <a:t>derecho a la imagen, el derecho a la publicidad, el derecho al cargo o empleo, los nombres de dominio, el derecho a la matricula o al plan de salud o de seguro etc.; </a:t>
          </a:r>
          <a:endParaRPr lang="es-CL"/>
        </a:p>
      </dgm:t>
    </dgm:pt>
    <dgm:pt modelId="{95647E3E-9AB2-46CB-AA98-C8294B4BE97D}" type="parTrans" cxnId="{5F8BC796-2EA3-4E57-BAE0-AA8C69726D2D}">
      <dgm:prSet/>
      <dgm:spPr/>
      <dgm:t>
        <a:bodyPr/>
        <a:lstStyle/>
        <a:p>
          <a:endParaRPr lang="es-CL"/>
        </a:p>
      </dgm:t>
    </dgm:pt>
    <dgm:pt modelId="{419A13E2-F763-4795-BC03-3F1CF3129868}" type="sibTrans" cxnId="{5F8BC796-2EA3-4E57-BAE0-AA8C69726D2D}">
      <dgm:prSet/>
      <dgm:spPr/>
      <dgm:t>
        <a:bodyPr/>
        <a:lstStyle/>
        <a:p>
          <a:endParaRPr lang="es-CL"/>
        </a:p>
      </dgm:t>
    </dgm:pt>
    <dgm:pt modelId="{9A5C8419-1B54-4ACA-98CF-FAD115174F15}" type="pres">
      <dgm:prSet presAssocID="{61F811A1-78E3-42B4-8DCF-0285B0230C8E}" presName="Name0" presStyleCnt="0">
        <dgm:presLayoutVars>
          <dgm:dir/>
          <dgm:animLvl val="lvl"/>
          <dgm:resizeHandles val="exact"/>
        </dgm:presLayoutVars>
      </dgm:prSet>
      <dgm:spPr/>
      <dgm:t>
        <a:bodyPr/>
        <a:lstStyle/>
        <a:p>
          <a:endParaRPr lang="es-CL"/>
        </a:p>
      </dgm:t>
    </dgm:pt>
    <dgm:pt modelId="{421AD0F3-DD52-4E56-A2E2-2633AF61F7B1}" type="pres">
      <dgm:prSet presAssocID="{9A143DC4-F07E-4EE7-B5ED-33E1DCC5C57E}" presName="linNode" presStyleCnt="0"/>
      <dgm:spPr/>
    </dgm:pt>
    <dgm:pt modelId="{04EC3115-314D-4D83-A805-B4545A6FFEC3}" type="pres">
      <dgm:prSet presAssocID="{9A143DC4-F07E-4EE7-B5ED-33E1DCC5C57E}" presName="parentText" presStyleLbl="node1" presStyleIdx="0" presStyleCnt="2">
        <dgm:presLayoutVars>
          <dgm:chMax val="1"/>
          <dgm:bulletEnabled val="1"/>
        </dgm:presLayoutVars>
      </dgm:prSet>
      <dgm:spPr/>
      <dgm:t>
        <a:bodyPr/>
        <a:lstStyle/>
        <a:p>
          <a:endParaRPr lang="es-CL"/>
        </a:p>
      </dgm:t>
    </dgm:pt>
    <dgm:pt modelId="{C6E5C756-499A-4342-A3B9-CC3802A8DDF0}" type="pres">
      <dgm:prSet presAssocID="{9A143DC4-F07E-4EE7-B5ED-33E1DCC5C57E}" presName="descendantText" presStyleLbl="alignAccFollowNode1" presStyleIdx="0" presStyleCnt="2">
        <dgm:presLayoutVars>
          <dgm:bulletEnabled val="1"/>
        </dgm:presLayoutVars>
      </dgm:prSet>
      <dgm:spPr/>
      <dgm:t>
        <a:bodyPr/>
        <a:lstStyle/>
        <a:p>
          <a:endParaRPr lang="es-CL"/>
        </a:p>
      </dgm:t>
    </dgm:pt>
    <dgm:pt modelId="{DDFAFB8E-250B-411A-8202-22249D4DBEBB}" type="pres">
      <dgm:prSet presAssocID="{026587BC-C8F4-45C3-8BA7-3854269B0BDB}" presName="sp" presStyleCnt="0"/>
      <dgm:spPr/>
    </dgm:pt>
    <dgm:pt modelId="{17E33EE7-4D21-4E8F-9980-722096768150}" type="pres">
      <dgm:prSet presAssocID="{4E0FF63E-BB0F-438A-ACEF-2F31DFADBE1E}" presName="linNode" presStyleCnt="0"/>
      <dgm:spPr/>
    </dgm:pt>
    <dgm:pt modelId="{0CA119DE-6DDF-4319-9345-C1889997A686}" type="pres">
      <dgm:prSet presAssocID="{4E0FF63E-BB0F-438A-ACEF-2F31DFADBE1E}" presName="parentText" presStyleLbl="node1" presStyleIdx="1" presStyleCnt="2">
        <dgm:presLayoutVars>
          <dgm:chMax val="1"/>
          <dgm:bulletEnabled val="1"/>
        </dgm:presLayoutVars>
      </dgm:prSet>
      <dgm:spPr/>
      <dgm:t>
        <a:bodyPr/>
        <a:lstStyle/>
        <a:p>
          <a:endParaRPr lang="es-CL"/>
        </a:p>
      </dgm:t>
    </dgm:pt>
    <dgm:pt modelId="{5EB3DD4E-C748-44E2-9E3A-275E1DC6AFE8}" type="pres">
      <dgm:prSet presAssocID="{4E0FF63E-BB0F-438A-ACEF-2F31DFADBE1E}" presName="descendantText" presStyleLbl="alignAccFollowNode1" presStyleIdx="1" presStyleCnt="2">
        <dgm:presLayoutVars>
          <dgm:bulletEnabled val="1"/>
        </dgm:presLayoutVars>
      </dgm:prSet>
      <dgm:spPr/>
      <dgm:t>
        <a:bodyPr/>
        <a:lstStyle/>
        <a:p>
          <a:endParaRPr lang="es-CL"/>
        </a:p>
      </dgm:t>
    </dgm:pt>
  </dgm:ptLst>
  <dgm:cxnLst>
    <dgm:cxn modelId="{0E3638DE-B8A8-4303-BA6C-4B975CE5713A}" srcId="{61F811A1-78E3-42B4-8DCF-0285B0230C8E}" destId="{4E0FF63E-BB0F-438A-ACEF-2F31DFADBE1E}" srcOrd="1" destOrd="0" parTransId="{5B212F7C-7336-444C-AC7B-CC36EBD1ED19}" sibTransId="{660738B1-235E-4990-846C-D9E1959DAB8D}"/>
    <dgm:cxn modelId="{5F8BC796-2EA3-4E57-BAE0-AA8C69726D2D}" srcId="{4E0FF63E-BB0F-438A-ACEF-2F31DFADBE1E}" destId="{3D728F41-3FCB-449E-BC6F-30DD8EC6C9FC}" srcOrd="0" destOrd="0" parTransId="{95647E3E-9AB2-46CB-AA98-C8294B4BE97D}" sibTransId="{419A13E2-F763-4795-BC03-3F1CF3129868}"/>
    <dgm:cxn modelId="{C4994CF1-3407-434C-80B0-694117DFA2BD}" type="presOf" srcId="{4E0FF63E-BB0F-438A-ACEF-2F31DFADBE1E}" destId="{0CA119DE-6DDF-4319-9345-C1889997A686}" srcOrd="0" destOrd="0" presId="urn:microsoft.com/office/officeart/2005/8/layout/vList5"/>
    <dgm:cxn modelId="{73F55426-9E65-4A08-B1FE-48CA8E4CA3B4}" type="presOf" srcId="{37D22F6D-5B3C-4C51-BF04-515AEE138C3F}" destId="{C6E5C756-499A-4342-A3B9-CC3802A8DDF0}" srcOrd="0" destOrd="0" presId="urn:microsoft.com/office/officeart/2005/8/layout/vList5"/>
    <dgm:cxn modelId="{1CB13942-F9D9-4785-A8A8-57E9F2A449C6}" srcId="{61F811A1-78E3-42B4-8DCF-0285B0230C8E}" destId="{9A143DC4-F07E-4EE7-B5ED-33E1DCC5C57E}" srcOrd="0" destOrd="0" parTransId="{3350A436-77CB-4EAA-BDE7-6315B2E36357}" sibTransId="{026587BC-C8F4-45C3-8BA7-3854269B0BDB}"/>
    <dgm:cxn modelId="{DEC555F2-66A4-4650-ACA6-ECFB8224744E}" type="presOf" srcId="{61F811A1-78E3-42B4-8DCF-0285B0230C8E}" destId="{9A5C8419-1B54-4ACA-98CF-FAD115174F15}" srcOrd="0" destOrd="0" presId="urn:microsoft.com/office/officeart/2005/8/layout/vList5"/>
    <dgm:cxn modelId="{FEB81377-BC54-45D6-9A5B-E1A2B657DA72}" type="presOf" srcId="{3D728F41-3FCB-449E-BC6F-30DD8EC6C9FC}" destId="{5EB3DD4E-C748-44E2-9E3A-275E1DC6AFE8}" srcOrd="0" destOrd="0" presId="urn:microsoft.com/office/officeart/2005/8/layout/vList5"/>
    <dgm:cxn modelId="{F9D49C96-8A10-44BA-8D0D-E870528DC732}" srcId="{9A143DC4-F07E-4EE7-B5ED-33E1DCC5C57E}" destId="{37D22F6D-5B3C-4C51-BF04-515AEE138C3F}" srcOrd="0" destOrd="0" parTransId="{D7B8FB0C-0AF3-413B-9D26-F4607AD1DE01}" sibTransId="{E837C0F3-460F-4A98-9433-FE86DEA31A87}"/>
    <dgm:cxn modelId="{1961C2BB-7860-43C3-9828-A7DED1F2BAED}" type="presOf" srcId="{9A143DC4-F07E-4EE7-B5ED-33E1DCC5C57E}" destId="{04EC3115-314D-4D83-A805-B4545A6FFEC3}" srcOrd="0" destOrd="0" presId="urn:microsoft.com/office/officeart/2005/8/layout/vList5"/>
    <dgm:cxn modelId="{A318CBDD-A4BB-49F9-BD5D-463565575617}" type="presParOf" srcId="{9A5C8419-1B54-4ACA-98CF-FAD115174F15}" destId="{421AD0F3-DD52-4E56-A2E2-2633AF61F7B1}" srcOrd="0" destOrd="0" presId="urn:microsoft.com/office/officeart/2005/8/layout/vList5"/>
    <dgm:cxn modelId="{4AAE52D8-3FA9-4E75-8310-EF801689A709}" type="presParOf" srcId="{421AD0F3-DD52-4E56-A2E2-2633AF61F7B1}" destId="{04EC3115-314D-4D83-A805-B4545A6FFEC3}" srcOrd="0" destOrd="0" presId="urn:microsoft.com/office/officeart/2005/8/layout/vList5"/>
    <dgm:cxn modelId="{8A6DCA14-8726-4089-BC52-AD57ED12A97A}" type="presParOf" srcId="{421AD0F3-DD52-4E56-A2E2-2633AF61F7B1}" destId="{C6E5C756-499A-4342-A3B9-CC3802A8DDF0}" srcOrd="1" destOrd="0" presId="urn:microsoft.com/office/officeart/2005/8/layout/vList5"/>
    <dgm:cxn modelId="{1975E80E-6BF5-4A78-9A72-E8C0460B3897}" type="presParOf" srcId="{9A5C8419-1B54-4ACA-98CF-FAD115174F15}" destId="{DDFAFB8E-250B-411A-8202-22249D4DBEBB}" srcOrd="1" destOrd="0" presId="urn:microsoft.com/office/officeart/2005/8/layout/vList5"/>
    <dgm:cxn modelId="{B78C1853-2039-4BCA-B963-B1489CDED413}" type="presParOf" srcId="{9A5C8419-1B54-4ACA-98CF-FAD115174F15}" destId="{17E33EE7-4D21-4E8F-9980-722096768150}" srcOrd="2" destOrd="0" presId="urn:microsoft.com/office/officeart/2005/8/layout/vList5"/>
    <dgm:cxn modelId="{04862D6E-345C-49E5-93C0-096D55DD9C18}" type="presParOf" srcId="{17E33EE7-4D21-4E8F-9980-722096768150}" destId="{0CA119DE-6DDF-4319-9345-C1889997A686}" srcOrd="0" destOrd="0" presId="urn:microsoft.com/office/officeart/2005/8/layout/vList5"/>
    <dgm:cxn modelId="{F0FCDAB7-C565-442B-96ED-0DD9FB5B52AC}" type="presParOf" srcId="{17E33EE7-4D21-4E8F-9980-722096768150}" destId="{5EB3DD4E-C748-44E2-9E3A-275E1DC6AFE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70E9368-2A04-4E75-AD4E-35970F0A3E2E}"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s-CL"/>
        </a:p>
      </dgm:t>
    </dgm:pt>
    <dgm:pt modelId="{803D115C-37BC-48FA-BE96-91294FEE0A5E}">
      <dgm:prSet/>
      <dgm:spPr/>
      <dgm:t>
        <a:bodyPr/>
        <a:lstStyle/>
        <a:p>
          <a:pPr rtl="0"/>
          <a:r>
            <a:rPr lang="es-CL" smtClean="0"/>
            <a:t>Sólo la ley puede establecer el modo de adquirir la propiedad, de usar, gozar y disponer de ella y las limitaciones y obligaciones que deriven de su </a:t>
          </a:r>
          <a:r>
            <a:rPr lang="es-CL" b="1" smtClean="0"/>
            <a:t>función social</a:t>
          </a:r>
          <a:r>
            <a:rPr lang="es-CL" smtClean="0"/>
            <a:t>. </a:t>
          </a:r>
          <a:endParaRPr lang="es-CL"/>
        </a:p>
      </dgm:t>
    </dgm:pt>
    <dgm:pt modelId="{C489912B-1004-4D4E-B12F-20AA0D35743C}" type="parTrans" cxnId="{6ED4CBE9-F91B-493F-AC4F-75D18D03B24C}">
      <dgm:prSet/>
      <dgm:spPr/>
      <dgm:t>
        <a:bodyPr/>
        <a:lstStyle/>
        <a:p>
          <a:endParaRPr lang="es-CL"/>
        </a:p>
      </dgm:t>
    </dgm:pt>
    <dgm:pt modelId="{A91B5205-F052-44EF-A616-AE09590107AC}" type="sibTrans" cxnId="{6ED4CBE9-F91B-493F-AC4F-75D18D03B24C}">
      <dgm:prSet/>
      <dgm:spPr/>
      <dgm:t>
        <a:bodyPr/>
        <a:lstStyle/>
        <a:p>
          <a:endParaRPr lang="es-CL"/>
        </a:p>
      </dgm:t>
    </dgm:pt>
    <dgm:pt modelId="{129A0972-C2A4-4D4A-8EFF-55E548648206}">
      <dgm:prSet/>
      <dgm:spPr/>
      <dgm:t>
        <a:bodyPr/>
        <a:lstStyle/>
        <a:p>
          <a:pPr rtl="0"/>
          <a:r>
            <a:rPr lang="es-CL" dirty="0" smtClean="0"/>
            <a:t>Esta comprende:</a:t>
          </a:r>
          <a:endParaRPr lang="es-CL" dirty="0"/>
        </a:p>
      </dgm:t>
    </dgm:pt>
    <dgm:pt modelId="{A87D39B8-7ED7-40CB-B60C-DAB2CCD6559C}" type="parTrans" cxnId="{A8B84FA9-BA81-479C-83B3-035811C8329F}">
      <dgm:prSet/>
      <dgm:spPr/>
      <dgm:t>
        <a:bodyPr/>
        <a:lstStyle/>
        <a:p>
          <a:endParaRPr lang="es-CL"/>
        </a:p>
      </dgm:t>
    </dgm:pt>
    <dgm:pt modelId="{2AD04A3F-9204-4270-AA77-CF63B0ED129E}" type="sibTrans" cxnId="{A8B84FA9-BA81-479C-83B3-035811C8329F}">
      <dgm:prSet/>
      <dgm:spPr/>
      <dgm:t>
        <a:bodyPr/>
        <a:lstStyle/>
        <a:p>
          <a:endParaRPr lang="es-CL"/>
        </a:p>
      </dgm:t>
    </dgm:pt>
    <dgm:pt modelId="{E129089F-4EC1-4BC7-873D-5F223B5687DC}">
      <dgm:prSet/>
      <dgm:spPr/>
      <dgm:t>
        <a:bodyPr/>
        <a:lstStyle/>
        <a:p>
          <a:pPr rtl="0"/>
          <a:r>
            <a:rPr lang="es-CL" smtClean="0"/>
            <a:t>cuanto exijan los intereses generales de la Nación, </a:t>
          </a:r>
          <a:endParaRPr lang="es-CL"/>
        </a:p>
      </dgm:t>
    </dgm:pt>
    <dgm:pt modelId="{EF435545-76D0-446E-AFBF-9BE3FC65A3BE}" type="parTrans" cxnId="{3F18E9E6-2CC3-4D94-A6F1-748356F05401}">
      <dgm:prSet/>
      <dgm:spPr/>
      <dgm:t>
        <a:bodyPr/>
        <a:lstStyle/>
        <a:p>
          <a:endParaRPr lang="es-CL"/>
        </a:p>
      </dgm:t>
    </dgm:pt>
    <dgm:pt modelId="{20592A90-12E2-4940-BBA6-AC9D27903A00}" type="sibTrans" cxnId="{3F18E9E6-2CC3-4D94-A6F1-748356F05401}">
      <dgm:prSet/>
      <dgm:spPr/>
      <dgm:t>
        <a:bodyPr/>
        <a:lstStyle/>
        <a:p>
          <a:endParaRPr lang="es-CL"/>
        </a:p>
      </dgm:t>
    </dgm:pt>
    <dgm:pt modelId="{C20DE881-0EA2-4ED0-B3AB-B809FB10F0B2}">
      <dgm:prSet/>
      <dgm:spPr/>
      <dgm:t>
        <a:bodyPr/>
        <a:lstStyle/>
        <a:p>
          <a:pPr rtl="0"/>
          <a:r>
            <a:rPr lang="es-CL" smtClean="0"/>
            <a:t>la seguridad nacional, </a:t>
          </a:r>
          <a:endParaRPr lang="es-CL"/>
        </a:p>
      </dgm:t>
    </dgm:pt>
    <dgm:pt modelId="{242D4F85-D9DA-42A2-9A8B-6CC72F2E6727}" type="parTrans" cxnId="{738504D7-3839-4FE8-88CB-BACC3885B24B}">
      <dgm:prSet/>
      <dgm:spPr/>
      <dgm:t>
        <a:bodyPr/>
        <a:lstStyle/>
        <a:p>
          <a:endParaRPr lang="es-CL"/>
        </a:p>
      </dgm:t>
    </dgm:pt>
    <dgm:pt modelId="{4CCB19F1-7F3E-40BC-A88F-2F7175B02F8F}" type="sibTrans" cxnId="{738504D7-3839-4FE8-88CB-BACC3885B24B}">
      <dgm:prSet/>
      <dgm:spPr/>
      <dgm:t>
        <a:bodyPr/>
        <a:lstStyle/>
        <a:p>
          <a:endParaRPr lang="es-CL"/>
        </a:p>
      </dgm:t>
    </dgm:pt>
    <dgm:pt modelId="{69FE4562-6456-42C6-A58A-33C643530156}">
      <dgm:prSet/>
      <dgm:spPr/>
      <dgm:t>
        <a:bodyPr/>
        <a:lstStyle/>
        <a:p>
          <a:pPr rtl="0"/>
          <a:r>
            <a:rPr lang="es-CL" smtClean="0"/>
            <a:t>la utilidad y la salubridad públicas y</a:t>
          </a:r>
          <a:endParaRPr lang="es-CL"/>
        </a:p>
      </dgm:t>
    </dgm:pt>
    <dgm:pt modelId="{6DEC6B19-004B-43A5-8B2F-2467F72261C7}" type="parTrans" cxnId="{F8FE5061-786A-4940-A401-FA36F52D5897}">
      <dgm:prSet/>
      <dgm:spPr/>
      <dgm:t>
        <a:bodyPr/>
        <a:lstStyle/>
        <a:p>
          <a:endParaRPr lang="es-CL"/>
        </a:p>
      </dgm:t>
    </dgm:pt>
    <dgm:pt modelId="{89118496-3D03-4750-9CEA-45F89102C009}" type="sibTrans" cxnId="{F8FE5061-786A-4940-A401-FA36F52D5897}">
      <dgm:prSet/>
      <dgm:spPr/>
      <dgm:t>
        <a:bodyPr/>
        <a:lstStyle/>
        <a:p>
          <a:endParaRPr lang="es-CL"/>
        </a:p>
      </dgm:t>
    </dgm:pt>
    <dgm:pt modelId="{35FB6949-769D-4F60-ABC4-7C9F50D5A03D}">
      <dgm:prSet/>
      <dgm:spPr/>
      <dgm:t>
        <a:bodyPr/>
        <a:lstStyle/>
        <a:p>
          <a:pPr rtl="0"/>
          <a:r>
            <a:rPr lang="es-CL" smtClean="0"/>
            <a:t>la conservación del patrimonio ambiental. </a:t>
          </a:r>
          <a:endParaRPr lang="es-CL"/>
        </a:p>
      </dgm:t>
    </dgm:pt>
    <dgm:pt modelId="{86DDCCA0-ACC0-4862-B669-F1A2415829AD}" type="parTrans" cxnId="{FA963BF3-9E03-423A-B731-D3DA5731AA0A}">
      <dgm:prSet/>
      <dgm:spPr/>
      <dgm:t>
        <a:bodyPr/>
        <a:lstStyle/>
        <a:p>
          <a:endParaRPr lang="es-CL"/>
        </a:p>
      </dgm:t>
    </dgm:pt>
    <dgm:pt modelId="{DBBF99C9-CAFF-41B7-98CB-609E2B32EC0F}" type="sibTrans" cxnId="{FA963BF3-9E03-423A-B731-D3DA5731AA0A}">
      <dgm:prSet/>
      <dgm:spPr/>
      <dgm:t>
        <a:bodyPr/>
        <a:lstStyle/>
        <a:p>
          <a:endParaRPr lang="es-CL"/>
        </a:p>
      </dgm:t>
    </dgm:pt>
    <dgm:pt modelId="{CD9AB9C0-2039-43A9-9A58-7B6B2C9A683F}">
      <dgm:prSet/>
      <dgm:spPr/>
      <dgm:t>
        <a:bodyPr/>
        <a:lstStyle/>
        <a:p>
          <a:pPr rtl="0"/>
          <a:r>
            <a:rPr lang="es-CL" smtClean="0"/>
            <a:t>admisibilidad del interés colectivo como un límite a la propiedad.</a:t>
          </a:r>
          <a:endParaRPr lang="es-CL"/>
        </a:p>
      </dgm:t>
    </dgm:pt>
    <dgm:pt modelId="{64EBE1A2-7211-438C-89F4-4F1F82E65677}" type="parTrans" cxnId="{DC6DB625-EB28-433F-A2E6-C3F838BF7CE4}">
      <dgm:prSet/>
      <dgm:spPr/>
      <dgm:t>
        <a:bodyPr/>
        <a:lstStyle/>
        <a:p>
          <a:endParaRPr lang="es-CL"/>
        </a:p>
      </dgm:t>
    </dgm:pt>
    <dgm:pt modelId="{7238952C-76A2-465B-B44C-985845F7BAFA}" type="sibTrans" cxnId="{DC6DB625-EB28-433F-A2E6-C3F838BF7CE4}">
      <dgm:prSet/>
      <dgm:spPr/>
      <dgm:t>
        <a:bodyPr/>
        <a:lstStyle/>
        <a:p>
          <a:endParaRPr lang="es-CL"/>
        </a:p>
      </dgm:t>
    </dgm:pt>
    <dgm:pt modelId="{53AF4928-D59F-4405-AF82-4213FF4209CA}">
      <dgm:prSet/>
      <dgm:spPr/>
      <dgm:t>
        <a:bodyPr/>
        <a:lstStyle/>
        <a:p>
          <a:pPr rtl="0"/>
          <a:r>
            <a:rPr lang="es-CL" smtClean="0"/>
            <a:t>la función  social es una categoría general de las demás justificaciones que la Constitución reconoce como válidas para limitar la propiedad privada.</a:t>
          </a:r>
          <a:endParaRPr lang="es-CL"/>
        </a:p>
      </dgm:t>
    </dgm:pt>
    <dgm:pt modelId="{B68D12E0-A12B-4735-A676-D53BFE5F6A41}" type="parTrans" cxnId="{042AFD1E-C7BB-4102-9149-06440FEC0E9D}">
      <dgm:prSet/>
      <dgm:spPr/>
      <dgm:t>
        <a:bodyPr/>
        <a:lstStyle/>
        <a:p>
          <a:endParaRPr lang="es-CL"/>
        </a:p>
      </dgm:t>
    </dgm:pt>
    <dgm:pt modelId="{0B9F7192-A3DF-49A0-A041-461C1B2396CC}" type="sibTrans" cxnId="{042AFD1E-C7BB-4102-9149-06440FEC0E9D}">
      <dgm:prSet/>
      <dgm:spPr/>
      <dgm:t>
        <a:bodyPr/>
        <a:lstStyle/>
        <a:p>
          <a:endParaRPr lang="es-CL"/>
        </a:p>
      </dgm:t>
    </dgm:pt>
    <dgm:pt modelId="{81FF7D0F-8C12-4240-8EB0-8A5A5EDA63DB}">
      <dgm:prSet/>
      <dgm:spPr/>
      <dgm:t>
        <a:bodyPr/>
        <a:lstStyle/>
        <a:p>
          <a:endParaRPr lang="es-CL"/>
        </a:p>
      </dgm:t>
    </dgm:pt>
    <dgm:pt modelId="{7538BB15-E5C7-4595-A5A6-F7DF4C29185B}" type="parTrans" cxnId="{9E8BD63F-3F34-4DAB-8F83-D0E313B33EAF}">
      <dgm:prSet/>
      <dgm:spPr/>
      <dgm:t>
        <a:bodyPr/>
        <a:lstStyle/>
        <a:p>
          <a:endParaRPr lang="es-CL"/>
        </a:p>
      </dgm:t>
    </dgm:pt>
    <dgm:pt modelId="{1FAF2F9A-604E-424C-BAEE-FD1ED5B9F7F6}" type="sibTrans" cxnId="{9E8BD63F-3F34-4DAB-8F83-D0E313B33EAF}">
      <dgm:prSet/>
      <dgm:spPr/>
      <dgm:t>
        <a:bodyPr/>
        <a:lstStyle/>
        <a:p>
          <a:endParaRPr lang="es-CL"/>
        </a:p>
      </dgm:t>
    </dgm:pt>
    <dgm:pt modelId="{C14636C2-5720-49ED-BA66-D9DE8DB93B48}" type="pres">
      <dgm:prSet presAssocID="{A70E9368-2A04-4E75-AD4E-35970F0A3E2E}" presName="matrix" presStyleCnt="0">
        <dgm:presLayoutVars>
          <dgm:chMax val="1"/>
          <dgm:dir/>
          <dgm:resizeHandles val="exact"/>
        </dgm:presLayoutVars>
      </dgm:prSet>
      <dgm:spPr/>
      <dgm:t>
        <a:bodyPr/>
        <a:lstStyle/>
        <a:p>
          <a:endParaRPr lang="es-CL"/>
        </a:p>
      </dgm:t>
    </dgm:pt>
    <dgm:pt modelId="{A9401AA6-BD75-426A-A163-A46F59CFE98A}" type="pres">
      <dgm:prSet presAssocID="{A70E9368-2A04-4E75-AD4E-35970F0A3E2E}" presName="diamond" presStyleLbl="bgShp" presStyleIdx="0" presStyleCnt="1"/>
      <dgm:spPr/>
    </dgm:pt>
    <dgm:pt modelId="{B63824D1-CC19-438C-BCD4-05508F7897E6}" type="pres">
      <dgm:prSet presAssocID="{A70E9368-2A04-4E75-AD4E-35970F0A3E2E}" presName="quad1" presStyleLbl="node1" presStyleIdx="0" presStyleCnt="4">
        <dgm:presLayoutVars>
          <dgm:chMax val="0"/>
          <dgm:chPref val="0"/>
          <dgm:bulletEnabled val="1"/>
        </dgm:presLayoutVars>
      </dgm:prSet>
      <dgm:spPr/>
      <dgm:t>
        <a:bodyPr/>
        <a:lstStyle/>
        <a:p>
          <a:endParaRPr lang="es-CL"/>
        </a:p>
      </dgm:t>
    </dgm:pt>
    <dgm:pt modelId="{FB498358-6806-4885-A2FB-D74B72098E99}" type="pres">
      <dgm:prSet presAssocID="{A70E9368-2A04-4E75-AD4E-35970F0A3E2E}" presName="quad2" presStyleLbl="node1" presStyleIdx="1" presStyleCnt="4">
        <dgm:presLayoutVars>
          <dgm:chMax val="0"/>
          <dgm:chPref val="0"/>
          <dgm:bulletEnabled val="1"/>
        </dgm:presLayoutVars>
      </dgm:prSet>
      <dgm:spPr/>
      <dgm:t>
        <a:bodyPr/>
        <a:lstStyle/>
        <a:p>
          <a:endParaRPr lang="es-CL"/>
        </a:p>
      </dgm:t>
    </dgm:pt>
    <dgm:pt modelId="{7A6E68A2-4F7B-47C8-BB9C-06565FA5AEEF}" type="pres">
      <dgm:prSet presAssocID="{A70E9368-2A04-4E75-AD4E-35970F0A3E2E}" presName="quad3" presStyleLbl="node1" presStyleIdx="2" presStyleCnt="4">
        <dgm:presLayoutVars>
          <dgm:chMax val="0"/>
          <dgm:chPref val="0"/>
          <dgm:bulletEnabled val="1"/>
        </dgm:presLayoutVars>
      </dgm:prSet>
      <dgm:spPr/>
      <dgm:t>
        <a:bodyPr/>
        <a:lstStyle/>
        <a:p>
          <a:endParaRPr lang="es-CL"/>
        </a:p>
      </dgm:t>
    </dgm:pt>
    <dgm:pt modelId="{8C349D74-D2B4-48A0-89FA-24A7A96B87BA}" type="pres">
      <dgm:prSet presAssocID="{A70E9368-2A04-4E75-AD4E-35970F0A3E2E}" presName="quad4" presStyleLbl="node1" presStyleIdx="3" presStyleCnt="4">
        <dgm:presLayoutVars>
          <dgm:chMax val="0"/>
          <dgm:chPref val="0"/>
          <dgm:bulletEnabled val="1"/>
        </dgm:presLayoutVars>
      </dgm:prSet>
      <dgm:spPr/>
      <dgm:t>
        <a:bodyPr/>
        <a:lstStyle/>
        <a:p>
          <a:endParaRPr lang="es-CL"/>
        </a:p>
      </dgm:t>
    </dgm:pt>
  </dgm:ptLst>
  <dgm:cxnLst>
    <dgm:cxn modelId="{D1CC2DD7-60A9-48CF-8FB5-144424B47870}" type="presOf" srcId="{803D115C-37BC-48FA-BE96-91294FEE0A5E}" destId="{B63824D1-CC19-438C-BCD4-05508F7897E6}" srcOrd="0" destOrd="0" presId="urn:microsoft.com/office/officeart/2005/8/layout/matrix3"/>
    <dgm:cxn modelId="{F8FE5061-786A-4940-A401-FA36F52D5897}" srcId="{129A0972-C2A4-4D4A-8EFF-55E548648206}" destId="{69FE4562-6456-42C6-A58A-33C643530156}" srcOrd="2" destOrd="0" parTransId="{6DEC6B19-004B-43A5-8B2F-2467F72261C7}" sibTransId="{89118496-3D03-4750-9CEA-45F89102C009}"/>
    <dgm:cxn modelId="{3F18E9E6-2CC3-4D94-A6F1-748356F05401}" srcId="{129A0972-C2A4-4D4A-8EFF-55E548648206}" destId="{E129089F-4EC1-4BC7-873D-5F223B5687DC}" srcOrd="0" destOrd="0" parTransId="{EF435545-76D0-446E-AFBF-9BE3FC65A3BE}" sibTransId="{20592A90-12E2-4940-BBA6-AC9D27903A00}"/>
    <dgm:cxn modelId="{9E8BD63F-3F34-4DAB-8F83-D0E313B33EAF}" srcId="{A70E9368-2A04-4E75-AD4E-35970F0A3E2E}" destId="{81FF7D0F-8C12-4240-8EB0-8A5A5EDA63DB}" srcOrd="4" destOrd="0" parTransId="{7538BB15-E5C7-4595-A5A6-F7DF4C29185B}" sibTransId="{1FAF2F9A-604E-424C-BAEE-FD1ED5B9F7F6}"/>
    <dgm:cxn modelId="{042AFD1E-C7BB-4102-9149-06440FEC0E9D}" srcId="{A70E9368-2A04-4E75-AD4E-35970F0A3E2E}" destId="{53AF4928-D59F-4405-AF82-4213FF4209CA}" srcOrd="3" destOrd="0" parTransId="{B68D12E0-A12B-4735-A676-D53BFE5F6A41}" sibTransId="{0B9F7192-A3DF-49A0-A041-461C1B2396CC}"/>
    <dgm:cxn modelId="{A8B84FA9-BA81-479C-83B3-035811C8329F}" srcId="{A70E9368-2A04-4E75-AD4E-35970F0A3E2E}" destId="{129A0972-C2A4-4D4A-8EFF-55E548648206}" srcOrd="1" destOrd="0" parTransId="{A87D39B8-7ED7-40CB-B60C-DAB2CCD6559C}" sibTransId="{2AD04A3F-9204-4270-AA77-CF63B0ED129E}"/>
    <dgm:cxn modelId="{6ED4CBE9-F91B-493F-AC4F-75D18D03B24C}" srcId="{A70E9368-2A04-4E75-AD4E-35970F0A3E2E}" destId="{803D115C-37BC-48FA-BE96-91294FEE0A5E}" srcOrd="0" destOrd="0" parTransId="{C489912B-1004-4D4E-B12F-20AA0D35743C}" sibTransId="{A91B5205-F052-44EF-A616-AE09590107AC}"/>
    <dgm:cxn modelId="{D26CF6CF-23CF-42FA-A067-142B254A5100}" type="presOf" srcId="{69FE4562-6456-42C6-A58A-33C643530156}" destId="{FB498358-6806-4885-A2FB-D74B72098E99}" srcOrd="0" destOrd="3" presId="urn:microsoft.com/office/officeart/2005/8/layout/matrix3"/>
    <dgm:cxn modelId="{FA963BF3-9E03-423A-B731-D3DA5731AA0A}" srcId="{129A0972-C2A4-4D4A-8EFF-55E548648206}" destId="{35FB6949-769D-4F60-ABC4-7C9F50D5A03D}" srcOrd="3" destOrd="0" parTransId="{86DDCCA0-ACC0-4862-B669-F1A2415829AD}" sibTransId="{DBBF99C9-CAFF-41B7-98CB-609E2B32EC0F}"/>
    <dgm:cxn modelId="{9D018CD7-3593-40FA-833B-4BBA26839922}" type="presOf" srcId="{129A0972-C2A4-4D4A-8EFF-55E548648206}" destId="{FB498358-6806-4885-A2FB-D74B72098E99}" srcOrd="0" destOrd="0" presId="urn:microsoft.com/office/officeart/2005/8/layout/matrix3"/>
    <dgm:cxn modelId="{5565814E-36E6-4AF2-B500-1C55743C4DE9}" type="presOf" srcId="{53AF4928-D59F-4405-AF82-4213FF4209CA}" destId="{8C349D74-D2B4-48A0-89FA-24A7A96B87BA}" srcOrd="0" destOrd="0" presId="urn:microsoft.com/office/officeart/2005/8/layout/matrix3"/>
    <dgm:cxn modelId="{DC6DB625-EB28-433F-A2E6-C3F838BF7CE4}" srcId="{A70E9368-2A04-4E75-AD4E-35970F0A3E2E}" destId="{CD9AB9C0-2039-43A9-9A58-7B6B2C9A683F}" srcOrd="2" destOrd="0" parTransId="{64EBE1A2-7211-438C-89F4-4F1F82E65677}" sibTransId="{7238952C-76A2-465B-B44C-985845F7BAFA}"/>
    <dgm:cxn modelId="{6A3C554B-D076-4250-924B-F4F001CCDA1D}" type="presOf" srcId="{CD9AB9C0-2039-43A9-9A58-7B6B2C9A683F}" destId="{7A6E68A2-4F7B-47C8-BB9C-06565FA5AEEF}" srcOrd="0" destOrd="0" presId="urn:microsoft.com/office/officeart/2005/8/layout/matrix3"/>
    <dgm:cxn modelId="{EDAB58AB-218B-4F35-B480-26DE045F69B2}" type="presOf" srcId="{C20DE881-0EA2-4ED0-B3AB-B809FB10F0B2}" destId="{FB498358-6806-4885-A2FB-D74B72098E99}" srcOrd="0" destOrd="2" presId="urn:microsoft.com/office/officeart/2005/8/layout/matrix3"/>
    <dgm:cxn modelId="{5D3ABBE5-417C-4AFD-A181-B0B856A29F36}" type="presOf" srcId="{35FB6949-769D-4F60-ABC4-7C9F50D5A03D}" destId="{FB498358-6806-4885-A2FB-D74B72098E99}" srcOrd="0" destOrd="4" presId="urn:microsoft.com/office/officeart/2005/8/layout/matrix3"/>
    <dgm:cxn modelId="{738504D7-3839-4FE8-88CB-BACC3885B24B}" srcId="{129A0972-C2A4-4D4A-8EFF-55E548648206}" destId="{C20DE881-0EA2-4ED0-B3AB-B809FB10F0B2}" srcOrd="1" destOrd="0" parTransId="{242D4F85-D9DA-42A2-9A8B-6CC72F2E6727}" sibTransId="{4CCB19F1-7F3E-40BC-A88F-2F7175B02F8F}"/>
    <dgm:cxn modelId="{5825921A-C19F-430B-9B25-6CE9DEB141AA}" type="presOf" srcId="{A70E9368-2A04-4E75-AD4E-35970F0A3E2E}" destId="{C14636C2-5720-49ED-BA66-D9DE8DB93B48}" srcOrd="0" destOrd="0" presId="urn:microsoft.com/office/officeart/2005/8/layout/matrix3"/>
    <dgm:cxn modelId="{558EA388-1FF6-4C54-AADB-5BAA24C4CC4C}" type="presOf" srcId="{E129089F-4EC1-4BC7-873D-5F223B5687DC}" destId="{FB498358-6806-4885-A2FB-D74B72098E99}" srcOrd="0" destOrd="1" presId="urn:microsoft.com/office/officeart/2005/8/layout/matrix3"/>
    <dgm:cxn modelId="{B06C8B48-DA45-4110-BFB0-36F21ED5FED1}" type="presParOf" srcId="{C14636C2-5720-49ED-BA66-D9DE8DB93B48}" destId="{A9401AA6-BD75-426A-A163-A46F59CFE98A}" srcOrd="0" destOrd="0" presId="urn:microsoft.com/office/officeart/2005/8/layout/matrix3"/>
    <dgm:cxn modelId="{6DE7A79A-3E9C-41EF-98D4-C76FE0A35128}" type="presParOf" srcId="{C14636C2-5720-49ED-BA66-D9DE8DB93B48}" destId="{B63824D1-CC19-438C-BCD4-05508F7897E6}" srcOrd="1" destOrd="0" presId="urn:microsoft.com/office/officeart/2005/8/layout/matrix3"/>
    <dgm:cxn modelId="{93E749EA-F640-4708-91E1-5202FEF862AC}" type="presParOf" srcId="{C14636C2-5720-49ED-BA66-D9DE8DB93B48}" destId="{FB498358-6806-4885-A2FB-D74B72098E99}" srcOrd="2" destOrd="0" presId="urn:microsoft.com/office/officeart/2005/8/layout/matrix3"/>
    <dgm:cxn modelId="{1E2F3F09-58BF-4BAE-BA19-1EC0D3CDED23}" type="presParOf" srcId="{C14636C2-5720-49ED-BA66-D9DE8DB93B48}" destId="{7A6E68A2-4F7B-47C8-BB9C-06565FA5AEEF}" srcOrd="3" destOrd="0" presId="urn:microsoft.com/office/officeart/2005/8/layout/matrix3"/>
    <dgm:cxn modelId="{181A8B2D-96C3-4941-A085-C93DA10BC55B}" type="presParOf" srcId="{C14636C2-5720-49ED-BA66-D9DE8DB93B48}" destId="{8C349D74-D2B4-48A0-89FA-24A7A96B87BA}"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18E25C1-3BE6-4997-A831-D0ABDE662955}"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s-CL"/>
        </a:p>
      </dgm:t>
    </dgm:pt>
    <dgm:pt modelId="{8F2010ED-27F7-44B6-BEA1-61153891D9DD}">
      <dgm:prSet/>
      <dgm:spPr/>
      <dgm:t>
        <a:bodyPr/>
        <a:lstStyle/>
        <a:p>
          <a:pPr rtl="0"/>
          <a:r>
            <a:rPr lang="es-CL" smtClean="0"/>
            <a:t>La expropiación está limitada al uso público de los bienes y exige compensación mediante un procedimiento judicial reglado. </a:t>
          </a:r>
          <a:endParaRPr lang="es-CL"/>
        </a:p>
      </dgm:t>
    </dgm:pt>
    <dgm:pt modelId="{CEF96DEB-42ED-4123-AC65-106A57EEEA16}" type="parTrans" cxnId="{5C10A433-8F1B-46FD-A2E1-1B34B75005B6}">
      <dgm:prSet/>
      <dgm:spPr/>
      <dgm:t>
        <a:bodyPr/>
        <a:lstStyle/>
        <a:p>
          <a:endParaRPr lang="es-CL"/>
        </a:p>
      </dgm:t>
    </dgm:pt>
    <dgm:pt modelId="{A3886F41-8E9B-424C-BC72-460B1F8720B7}" type="sibTrans" cxnId="{5C10A433-8F1B-46FD-A2E1-1B34B75005B6}">
      <dgm:prSet/>
      <dgm:spPr/>
      <dgm:t>
        <a:bodyPr/>
        <a:lstStyle/>
        <a:p>
          <a:endParaRPr lang="es-CL"/>
        </a:p>
      </dgm:t>
    </dgm:pt>
    <dgm:pt modelId="{FC1A22C6-4436-4113-A812-441DBC4C5FE5}">
      <dgm:prSet/>
      <dgm:spPr/>
      <dgm:t>
        <a:bodyPr/>
        <a:lstStyle/>
        <a:p>
          <a:pPr rtl="0"/>
          <a:r>
            <a:rPr lang="es-CL" smtClean="0"/>
            <a:t>“Nadie puede, en caso alguno, ser privado de su propiedad, del bien sobre que recae o de alguno de los atributos o facultades esenciales del dominio, sino en virtud de ley general o especial que autorice la expropiación por causa de utilidad pública o de interés nacional, calificada por el legislador.”</a:t>
          </a:r>
          <a:endParaRPr lang="es-CL"/>
        </a:p>
      </dgm:t>
    </dgm:pt>
    <dgm:pt modelId="{0179CA2E-4D80-485A-BB6C-5B3A1CBBFD8F}" type="parTrans" cxnId="{CEB10AC9-B5C1-4B30-9520-4D8D04504E8D}">
      <dgm:prSet/>
      <dgm:spPr/>
      <dgm:t>
        <a:bodyPr/>
        <a:lstStyle/>
        <a:p>
          <a:endParaRPr lang="es-CL"/>
        </a:p>
      </dgm:t>
    </dgm:pt>
    <dgm:pt modelId="{855E5C7F-DA2D-4D3A-88C3-2F6DFB63E02F}" type="sibTrans" cxnId="{CEB10AC9-B5C1-4B30-9520-4D8D04504E8D}">
      <dgm:prSet/>
      <dgm:spPr/>
      <dgm:t>
        <a:bodyPr/>
        <a:lstStyle/>
        <a:p>
          <a:endParaRPr lang="es-CL"/>
        </a:p>
      </dgm:t>
    </dgm:pt>
    <dgm:pt modelId="{DF4E1854-AE3E-4887-8498-7A27A94D4DD5}">
      <dgm:prSet/>
      <dgm:spPr/>
      <dgm:t>
        <a:bodyPr/>
        <a:lstStyle/>
        <a:p>
          <a:pPr rtl="0"/>
          <a:r>
            <a:rPr lang="es-CL" smtClean="0"/>
            <a:t>Se busca siempre primero negociar con los afectados por la expropiación, y si esto no es posible se inicia un juicio.</a:t>
          </a:r>
          <a:endParaRPr lang="es-CL"/>
        </a:p>
      </dgm:t>
    </dgm:pt>
    <dgm:pt modelId="{F73CCC85-1835-4D86-B2CA-1C3DDCCD8260}" type="parTrans" cxnId="{B653B326-11F3-4877-A2E8-B9E2E108F9AF}">
      <dgm:prSet/>
      <dgm:spPr/>
      <dgm:t>
        <a:bodyPr/>
        <a:lstStyle/>
        <a:p>
          <a:endParaRPr lang="es-CL"/>
        </a:p>
      </dgm:t>
    </dgm:pt>
    <dgm:pt modelId="{9BFF884F-FA5C-4EA5-B7A7-80261C8D0F36}" type="sibTrans" cxnId="{B653B326-11F3-4877-A2E8-B9E2E108F9AF}">
      <dgm:prSet/>
      <dgm:spPr/>
      <dgm:t>
        <a:bodyPr/>
        <a:lstStyle/>
        <a:p>
          <a:endParaRPr lang="es-CL"/>
        </a:p>
      </dgm:t>
    </dgm:pt>
    <dgm:pt modelId="{B25B1FA7-32EF-4D5D-838E-D7E47C3F4611}">
      <dgm:prSet/>
      <dgm:spPr/>
      <dgm:t>
        <a:bodyPr/>
        <a:lstStyle/>
        <a:p>
          <a:pPr rtl="0"/>
          <a:r>
            <a:rPr lang="es-CL" smtClean="0"/>
            <a:t>El expropiado podrá reclamar de la legalidad del acto expropiatorio ante los tribunales ordinarios y tendrá siempre derecho a indemnización por el daño patrimonial efectivamente causado, la que se fijará de común acuerdo o en sentencia dictada conforme a derecho por dichos tribunales.  </a:t>
          </a:r>
          <a:endParaRPr lang="es-CL"/>
        </a:p>
      </dgm:t>
    </dgm:pt>
    <dgm:pt modelId="{08EC493A-22D5-4597-965A-BBDD709A5C62}" type="parTrans" cxnId="{5B5EBFCF-1396-4D4F-A05D-07710A07BD5C}">
      <dgm:prSet/>
      <dgm:spPr/>
      <dgm:t>
        <a:bodyPr/>
        <a:lstStyle/>
        <a:p>
          <a:endParaRPr lang="es-CL"/>
        </a:p>
      </dgm:t>
    </dgm:pt>
    <dgm:pt modelId="{3771DB73-6155-44FC-954C-DB0491409AD8}" type="sibTrans" cxnId="{5B5EBFCF-1396-4D4F-A05D-07710A07BD5C}">
      <dgm:prSet/>
      <dgm:spPr/>
      <dgm:t>
        <a:bodyPr/>
        <a:lstStyle/>
        <a:p>
          <a:endParaRPr lang="es-CL"/>
        </a:p>
      </dgm:t>
    </dgm:pt>
    <dgm:pt modelId="{8809933D-A67B-4FFB-85A0-228E8B3CA5D4}">
      <dgm:prSet/>
      <dgm:spPr/>
      <dgm:t>
        <a:bodyPr/>
        <a:lstStyle/>
        <a:p>
          <a:pPr rtl="0"/>
          <a:r>
            <a:rPr lang="es-CL" smtClean="0"/>
            <a:t>A falta de acuerdo, la indemnización deberá ser pagada en dinero efectivo al contado.  La toma de posesión material del bien expropiado tendrá lugar previo pago del total de la indemnización, la que, a falta de acuerdo, será determinada provisionalmente por peritos en la forma que señale la ley. En caso de reclamo acerca de la procedencia de la  expropiación, el juez podrá, con el mérito de los antecedentes que se invoquen, decretar la suspensión de la toma de posesión</a:t>
          </a:r>
          <a:endParaRPr lang="es-CL"/>
        </a:p>
      </dgm:t>
    </dgm:pt>
    <dgm:pt modelId="{51C1FF02-D686-448E-9E1A-6E61C2034073}" type="parTrans" cxnId="{69ED2ED8-DF94-4F6E-A6E1-C064CFC45E22}">
      <dgm:prSet/>
      <dgm:spPr/>
      <dgm:t>
        <a:bodyPr/>
        <a:lstStyle/>
        <a:p>
          <a:endParaRPr lang="es-CL"/>
        </a:p>
      </dgm:t>
    </dgm:pt>
    <dgm:pt modelId="{1D4C657A-F120-4E93-8D1A-BC9E36637929}" type="sibTrans" cxnId="{69ED2ED8-DF94-4F6E-A6E1-C064CFC45E22}">
      <dgm:prSet/>
      <dgm:spPr/>
      <dgm:t>
        <a:bodyPr/>
        <a:lstStyle/>
        <a:p>
          <a:endParaRPr lang="es-CL"/>
        </a:p>
      </dgm:t>
    </dgm:pt>
    <dgm:pt modelId="{4AC1F3B7-A740-40AA-843B-BC7B8CA6EF98}" type="pres">
      <dgm:prSet presAssocID="{A18E25C1-3BE6-4997-A831-D0ABDE662955}" presName="Name0" presStyleCnt="0">
        <dgm:presLayoutVars>
          <dgm:dir/>
          <dgm:animLvl val="lvl"/>
          <dgm:resizeHandles val="exact"/>
        </dgm:presLayoutVars>
      </dgm:prSet>
      <dgm:spPr/>
      <dgm:t>
        <a:bodyPr/>
        <a:lstStyle/>
        <a:p>
          <a:endParaRPr lang="es-CL"/>
        </a:p>
      </dgm:t>
    </dgm:pt>
    <dgm:pt modelId="{C7F19E1B-3AFD-41A3-8A82-6D12703FB7FF}" type="pres">
      <dgm:prSet presAssocID="{8F2010ED-27F7-44B6-BEA1-61153891D9DD}" presName="composite" presStyleCnt="0"/>
      <dgm:spPr/>
    </dgm:pt>
    <dgm:pt modelId="{3ED27306-6A13-40C3-8D8A-B44C89CC839D}" type="pres">
      <dgm:prSet presAssocID="{8F2010ED-27F7-44B6-BEA1-61153891D9DD}" presName="parTx" presStyleLbl="alignNode1" presStyleIdx="0" presStyleCnt="2">
        <dgm:presLayoutVars>
          <dgm:chMax val="0"/>
          <dgm:chPref val="0"/>
          <dgm:bulletEnabled val="1"/>
        </dgm:presLayoutVars>
      </dgm:prSet>
      <dgm:spPr/>
      <dgm:t>
        <a:bodyPr/>
        <a:lstStyle/>
        <a:p>
          <a:endParaRPr lang="es-CL"/>
        </a:p>
      </dgm:t>
    </dgm:pt>
    <dgm:pt modelId="{5D4DF54D-97CF-4388-938F-5740561F97BB}" type="pres">
      <dgm:prSet presAssocID="{8F2010ED-27F7-44B6-BEA1-61153891D9DD}" presName="desTx" presStyleLbl="alignAccFollowNode1" presStyleIdx="0" presStyleCnt="2">
        <dgm:presLayoutVars>
          <dgm:bulletEnabled val="1"/>
        </dgm:presLayoutVars>
      </dgm:prSet>
      <dgm:spPr/>
      <dgm:t>
        <a:bodyPr/>
        <a:lstStyle/>
        <a:p>
          <a:endParaRPr lang="es-CL"/>
        </a:p>
      </dgm:t>
    </dgm:pt>
    <dgm:pt modelId="{A6D00B10-1A12-4C14-A8C1-7CDCD43D56DB}" type="pres">
      <dgm:prSet presAssocID="{A3886F41-8E9B-424C-BC72-460B1F8720B7}" presName="space" presStyleCnt="0"/>
      <dgm:spPr/>
    </dgm:pt>
    <dgm:pt modelId="{F7309EF7-C801-4EEE-BF4F-B38F2C3E5C4F}" type="pres">
      <dgm:prSet presAssocID="{DF4E1854-AE3E-4887-8498-7A27A94D4DD5}" presName="composite" presStyleCnt="0"/>
      <dgm:spPr/>
    </dgm:pt>
    <dgm:pt modelId="{195E458E-2DFE-4E3E-9BB7-AB86E4511831}" type="pres">
      <dgm:prSet presAssocID="{DF4E1854-AE3E-4887-8498-7A27A94D4DD5}" presName="parTx" presStyleLbl="alignNode1" presStyleIdx="1" presStyleCnt="2">
        <dgm:presLayoutVars>
          <dgm:chMax val="0"/>
          <dgm:chPref val="0"/>
          <dgm:bulletEnabled val="1"/>
        </dgm:presLayoutVars>
      </dgm:prSet>
      <dgm:spPr/>
      <dgm:t>
        <a:bodyPr/>
        <a:lstStyle/>
        <a:p>
          <a:endParaRPr lang="es-CL"/>
        </a:p>
      </dgm:t>
    </dgm:pt>
    <dgm:pt modelId="{1435A654-42A7-4AA2-A2E5-D427C8F1B139}" type="pres">
      <dgm:prSet presAssocID="{DF4E1854-AE3E-4887-8498-7A27A94D4DD5}" presName="desTx" presStyleLbl="alignAccFollowNode1" presStyleIdx="1" presStyleCnt="2">
        <dgm:presLayoutVars>
          <dgm:bulletEnabled val="1"/>
        </dgm:presLayoutVars>
      </dgm:prSet>
      <dgm:spPr/>
      <dgm:t>
        <a:bodyPr/>
        <a:lstStyle/>
        <a:p>
          <a:endParaRPr lang="es-CL"/>
        </a:p>
      </dgm:t>
    </dgm:pt>
  </dgm:ptLst>
  <dgm:cxnLst>
    <dgm:cxn modelId="{5B5EBFCF-1396-4D4F-A05D-07710A07BD5C}" srcId="{DF4E1854-AE3E-4887-8498-7A27A94D4DD5}" destId="{B25B1FA7-32EF-4D5D-838E-D7E47C3F4611}" srcOrd="0" destOrd="0" parTransId="{08EC493A-22D5-4597-965A-BBDD709A5C62}" sibTransId="{3771DB73-6155-44FC-954C-DB0491409AD8}"/>
    <dgm:cxn modelId="{78C86DFC-9A95-4A66-A6CC-821E25630C03}" type="presOf" srcId="{8F2010ED-27F7-44B6-BEA1-61153891D9DD}" destId="{3ED27306-6A13-40C3-8D8A-B44C89CC839D}" srcOrd="0" destOrd="0" presId="urn:microsoft.com/office/officeart/2005/8/layout/hList1"/>
    <dgm:cxn modelId="{9E4EFB5F-7590-41D3-8CF4-19F068C37D50}" type="presOf" srcId="{A18E25C1-3BE6-4997-A831-D0ABDE662955}" destId="{4AC1F3B7-A740-40AA-843B-BC7B8CA6EF98}" srcOrd="0" destOrd="0" presId="urn:microsoft.com/office/officeart/2005/8/layout/hList1"/>
    <dgm:cxn modelId="{69ED2ED8-DF94-4F6E-A6E1-C064CFC45E22}" srcId="{DF4E1854-AE3E-4887-8498-7A27A94D4DD5}" destId="{8809933D-A67B-4FFB-85A0-228E8B3CA5D4}" srcOrd="1" destOrd="0" parTransId="{51C1FF02-D686-448E-9E1A-6E61C2034073}" sibTransId="{1D4C657A-F120-4E93-8D1A-BC9E36637929}"/>
    <dgm:cxn modelId="{06081AA7-49D4-47D5-A181-D95D2937D962}" type="presOf" srcId="{FC1A22C6-4436-4113-A812-441DBC4C5FE5}" destId="{5D4DF54D-97CF-4388-938F-5740561F97BB}" srcOrd="0" destOrd="0" presId="urn:microsoft.com/office/officeart/2005/8/layout/hList1"/>
    <dgm:cxn modelId="{C213FB82-4A8D-4417-8AA1-DBE0137A2E94}" type="presOf" srcId="{DF4E1854-AE3E-4887-8498-7A27A94D4DD5}" destId="{195E458E-2DFE-4E3E-9BB7-AB86E4511831}" srcOrd="0" destOrd="0" presId="urn:microsoft.com/office/officeart/2005/8/layout/hList1"/>
    <dgm:cxn modelId="{47CCADBA-04C3-4CEC-B5E8-9250087DC4A2}" type="presOf" srcId="{8809933D-A67B-4FFB-85A0-228E8B3CA5D4}" destId="{1435A654-42A7-4AA2-A2E5-D427C8F1B139}" srcOrd="0" destOrd="1" presId="urn:microsoft.com/office/officeart/2005/8/layout/hList1"/>
    <dgm:cxn modelId="{B653B326-11F3-4877-A2E8-B9E2E108F9AF}" srcId="{A18E25C1-3BE6-4997-A831-D0ABDE662955}" destId="{DF4E1854-AE3E-4887-8498-7A27A94D4DD5}" srcOrd="1" destOrd="0" parTransId="{F73CCC85-1835-4D86-B2CA-1C3DDCCD8260}" sibTransId="{9BFF884F-FA5C-4EA5-B7A7-80261C8D0F36}"/>
    <dgm:cxn modelId="{5C10A433-8F1B-46FD-A2E1-1B34B75005B6}" srcId="{A18E25C1-3BE6-4997-A831-D0ABDE662955}" destId="{8F2010ED-27F7-44B6-BEA1-61153891D9DD}" srcOrd="0" destOrd="0" parTransId="{CEF96DEB-42ED-4123-AC65-106A57EEEA16}" sibTransId="{A3886F41-8E9B-424C-BC72-460B1F8720B7}"/>
    <dgm:cxn modelId="{CEB10AC9-B5C1-4B30-9520-4D8D04504E8D}" srcId="{8F2010ED-27F7-44B6-BEA1-61153891D9DD}" destId="{FC1A22C6-4436-4113-A812-441DBC4C5FE5}" srcOrd="0" destOrd="0" parTransId="{0179CA2E-4D80-485A-BB6C-5B3A1CBBFD8F}" sibTransId="{855E5C7F-DA2D-4D3A-88C3-2F6DFB63E02F}"/>
    <dgm:cxn modelId="{7E63282E-070A-4ED8-BD7D-2629CB6EBECD}" type="presOf" srcId="{B25B1FA7-32EF-4D5D-838E-D7E47C3F4611}" destId="{1435A654-42A7-4AA2-A2E5-D427C8F1B139}" srcOrd="0" destOrd="0" presId="urn:microsoft.com/office/officeart/2005/8/layout/hList1"/>
    <dgm:cxn modelId="{28BE6628-A50E-4A2B-AE09-EF50DCF677A4}" type="presParOf" srcId="{4AC1F3B7-A740-40AA-843B-BC7B8CA6EF98}" destId="{C7F19E1B-3AFD-41A3-8A82-6D12703FB7FF}" srcOrd="0" destOrd="0" presId="urn:microsoft.com/office/officeart/2005/8/layout/hList1"/>
    <dgm:cxn modelId="{488059E2-B722-4DCE-89CC-97E94DCBFA70}" type="presParOf" srcId="{C7F19E1B-3AFD-41A3-8A82-6D12703FB7FF}" destId="{3ED27306-6A13-40C3-8D8A-B44C89CC839D}" srcOrd="0" destOrd="0" presId="urn:microsoft.com/office/officeart/2005/8/layout/hList1"/>
    <dgm:cxn modelId="{E5D63F90-A685-4B6F-B7E2-6BD667ED11D0}" type="presParOf" srcId="{C7F19E1B-3AFD-41A3-8A82-6D12703FB7FF}" destId="{5D4DF54D-97CF-4388-938F-5740561F97BB}" srcOrd="1" destOrd="0" presId="urn:microsoft.com/office/officeart/2005/8/layout/hList1"/>
    <dgm:cxn modelId="{A8760A4A-21E5-4D7D-8FCC-DC63F02CB7CC}" type="presParOf" srcId="{4AC1F3B7-A740-40AA-843B-BC7B8CA6EF98}" destId="{A6D00B10-1A12-4C14-A8C1-7CDCD43D56DB}" srcOrd="1" destOrd="0" presId="urn:microsoft.com/office/officeart/2005/8/layout/hList1"/>
    <dgm:cxn modelId="{73E770C3-F623-4049-BFD1-E30F1D26ED20}" type="presParOf" srcId="{4AC1F3B7-A740-40AA-843B-BC7B8CA6EF98}" destId="{F7309EF7-C801-4EEE-BF4F-B38F2C3E5C4F}" srcOrd="2" destOrd="0" presId="urn:microsoft.com/office/officeart/2005/8/layout/hList1"/>
    <dgm:cxn modelId="{639BFFA3-3D2C-48E9-829A-194922DDE314}" type="presParOf" srcId="{F7309EF7-C801-4EEE-BF4F-B38F2C3E5C4F}" destId="{195E458E-2DFE-4E3E-9BB7-AB86E4511831}" srcOrd="0" destOrd="0" presId="urn:microsoft.com/office/officeart/2005/8/layout/hList1"/>
    <dgm:cxn modelId="{97A98BE6-C01C-47EE-A310-67CABCA78345}" type="presParOf" srcId="{F7309EF7-C801-4EEE-BF4F-B38F2C3E5C4F}" destId="{1435A654-42A7-4AA2-A2E5-D427C8F1B139}"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DEE21D-FB4A-460D-BA5D-465BA2325B16}">
      <dsp:nvSpPr>
        <dsp:cNvPr id="0" name=""/>
        <dsp:cNvSpPr/>
      </dsp:nvSpPr>
      <dsp:spPr>
        <a:xfrm>
          <a:off x="0" y="104989"/>
          <a:ext cx="7772400" cy="29694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lvl="0" algn="l" defTabSz="2400300" rtl="0">
            <a:lnSpc>
              <a:spcPct val="90000"/>
            </a:lnSpc>
            <a:spcBef>
              <a:spcPct val="0"/>
            </a:spcBef>
            <a:spcAft>
              <a:spcPct val="35000"/>
            </a:spcAft>
          </a:pPr>
          <a:r>
            <a:rPr lang="es-CL" sz="5400" kern="1200" dirty="0" smtClean="0"/>
            <a:t>La propiedad en el Orden Público Económico de la </a:t>
          </a:r>
          <a:r>
            <a:rPr lang="es-CL" sz="5400" kern="1200" dirty="0" smtClean="0"/>
            <a:t>Constitución </a:t>
          </a:r>
          <a:r>
            <a:rPr lang="es-CL" sz="5400" kern="1200" dirty="0" smtClean="0"/>
            <a:t>de 1980</a:t>
          </a:r>
          <a:endParaRPr lang="es-CL" sz="5400" kern="1200" dirty="0"/>
        </a:p>
      </dsp:txBody>
      <dsp:txXfrm>
        <a:off x="144957" y="249946"/>
        <a:ext cx="7482486" cy="267954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DB11B7-8539-4A87-B61B-467A775A6A74}">
      <dsp:nvSpPr>
        <dsp:cNvPr id="0" name=""/>
        <dsp:cNvSpPr/>
      </dsp:nvSpPr>
      <dsp:spPr>
        <a:xfrm>
          <a:off x="2840258" y="53105"/>
          <a:ext cx="2549083" cy="2549083"/>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rtl="0">
            <a:lnSpc>
              <a:spcPct val="90000"/>
            </a:lnSpc>
            <a:spcBef>
              <a:spcPct val="0"/>
            </a:spcBef>
            <a:spcAft>
              <a:spcPct val="35000"/>
            </a:spcAft>
          </a:pPr>
          <a:r>
            <a:rPr lang="es-CL" sz="1800" kern="1200" dirty="0" smtClean="0"/>
            <a:t>El dueño del mineral es aquel del suelo superficial (accesión).</a:t>
          </a:r>
          <a:endParaRPr lang="es-CL" sz="1800" kern="1200" dirty="0"/>
        </a:p>
      </dsp:txBody>
      <dsp:txXfrm>
        <a:off x="3180136" y="499195"/>
        <a:ext cx="1869327" cy="1147087"/>
      </dsp:txXfrm>
    </dsp:sp>
    <dsp:sp modelId="{6AD14C42-F014-4851-828C-D781538C91E5}">
      <dsp:nvSpPr>
        <dsp:cNvPr id="0" name=""/>
        <dsp:cNvSpPr/>
      </dsp:nvSpPr>
      <dsp:spPr>
        <a:xfrm>
          <a:off x="3760052" y="1646282"/>
          <a:ext cx="2549083" cy="2549083"/>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rtl="0">
            <a:lnSpc>
              <a:spcPct val="90000"/>
            </a:lnSpc>
            <a:spcBef>
              <a:spcPct val="0"/>
            </a:spcBef>
            <a:spcAft>
              <a:spcPct val="35000"/>
            </a:spcAft>
          </a:pPr>
          <a:r>
            <a:rPr lang="es-CL" sz="1800" kern="1200" dirty="0" smtClean="0"/>
            <a:t>El dominio pertenece al primer ocupante (ocupación)</a:t>
          </a:r>
          <a:endParaRPr lang="es-CL" sz="1800" kern="1200" dirty="0"/>
        </a:p>
      </dsp:txBody>
      <dsp:txXfrm>
        <a:off x="4539647" y="2304796"/>
        <a:ext cx="1529449" cy="1401995"/>
      </dsp:txXfrm>
    </dsp:sp>
    <dsp:sp modelId="{B3C55C7C-9BE4-447B-A550-6A27883EC8A9}">
      <dsp:nvSpPr>
        <dsp:cNvPr id="0" name=""/>
        <dsp:cNvSpPr/>
      </dsp:nvSpPr>
      <dsp:spPr>
        <a:xfrm>
          <a:off x="1920464" y="1646282"/>
          <a:ext cx="2549083" cy="2549083"/>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rtl="0">
            <a:lnSpc>
              <a:spcPct val="90000"/>
            </a:lnSpc>
            <a:spcBef>
              <a:spcPct val="0"/>
            </a:spcBef>
            <a:spcAft>
              <a:spcPct val="35000"/>
            </a:spcAft>
          </a:pPr>
          <a:r>
            <a:rPr lang="es-CL" sz="1800" kern="1200" dirty="0" smtClean="0"/>
            <a:t> Regalista &gt; pertenece al </a:t>
          </a:r>
          <a:r>
            <a:rPr lang="es-CL" sz="1800" kern="1200" dirty="0" err="1" smtClean="0"/>
            <a:t>E°</a:t>
          </a:r>
          <a:r>
            <a:rPr lang="es-CL" sz="1800" kern="1200" dirty="0" smtClean="0"/>
            <a:t>.</a:t>
          </a:r>
          <a:endParaRPr lang="es-CL" sz="1800" kern="1200" dirty="0"/>
        </a:p>
      </dsp:txBody>
      <dsp:txXfrm>
        <a:off x="2160502" y="2304796"/>
        <a:ext cx="1529449" cy="140199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443CE6-6A4D-467F-AC42-DDD30FDE333C}">
      <dsp:nvSpPr>
        <dsp:cNvPr id="0" name=""/>
        <dsp:cNvSpPr/>
      </dsp:nvSpPr>
      <dsp:spPr>
        <a:xfrm rot="5400000">
          <a:off x="4112566" y="-465857"/>
          <a:ext cx="3770709" cy="564510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rtl="0">
            <a:lnSpc>
              <a:spcPct val="90000"/>
            </a:lnSpc>
            <a:spcBef>
              <a:spcPct val="0"/>
            </a:spcBef>
            <a:spcAft>
              <a:spcPct val="15000"/>
            </a:spcAft>
            <a:buChar char="••"/>
          </a:pPr>
          <a:r>
            <a:rPr lang="es-CL" sz="2800" kern="1200" smtClean="0"/>
            <a:t>Mensaje del proyecto de reforma da cuenta de un largo debate que fue permeando a los partidos políticos para luego transformarse en una convicción de la “gran mayoría de los chilenos” y de “la doctrina y los catedráticos de derecho público”. </a:t>
          </a:r>
          <a:endParaRPr lang="es-CL" sz="2800" kern="1200"/>
        </a:p>
      </dsp:txBody>
      <dsp:txXfrm rot="-5400000">
        <a:off x="3175370" y="655410"/>
        <a:ext cx="5461031" cy="3402567"/>
      </dsp:txXfrm>
    </dsp:sp>
    <dsp:sp modelId="{586E0901-7A91-4A25-AB91-D33C7CF7B49E}">
      <dsp:nvSpPr>
        <dsp:cNvPr id="0" name=""/>
        <dsp:cNvSpPr/>
      </dsp:nvSpPr>
      <dsp:spPr>
        <a:xfrm>
          <a:off x="0" y="0"/>
          <a:ext cx="3175369" cy="47133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rtl="0">
            <a:lnSpc>
              <a:spcPct val="90000"/>
            </a:lnSpc>
            <a:spcBef>
              <a:spcPct val="0"/>
            </a:spcBef>
            <a:spcAft>
              <a:spcPct val="35000"/>
            </a:spcAft>
          </a:pPr>
          <a:r>
            <a:rPr lang="es-CL" sz="2300" kern="1200" smtClean="0"/>
            <a:t>El año 1971 se publicó la ley N° 17.450 de reforma constitucional que modificó el régimen constitucional de la propiedad minera, estableciendo el dominio del Estado sobre las minas, al modificar el artículo 10 N° 10 de la Constitución Política. </a:t>
          </a:r>
          <a:endParaRPr lang="es-CL" sz="2300" kern="1200"/>
        </a:p>
      </dsp:txBody>
      <dsp:txXfrm>
        <a:off x="155009" y="155009"/>
        <a:ext cx="2865351" cy="440336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5AF4B7-AADB-4B57-B67E-F212B40490F7}">
      <dsp:nvSpPr>
        <dsp:cNvPr id="0" name=""/>
        <dsp:cNvSpPr/>
      </dsp:nvSpPr>
      <dsp:spPr>
        <a:xfrm>
          <a:off x="2823" y="265666"/>
          <a:ext cx="2753307" cy="55749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rtl="0">
            <a:lnSpc>
              <a:spcPct val="90000"/>
            </a:lnSpc>
            <a:spcBef>
              <a:spcPct val="0"/>
            </a:spcBef>
            <a:spcAft>
              <a:spcPct val="35000"/>
            </a:spcAft>
          </a:pPr>
          <a:r>
            <a:rPr lang="es-CL" sz="1500" kern="1200" smtClean="0"/>
            <a:t>ppio. de amplitud del dominio minero.  </a:t>
          </a:r>
          <a:endParaRPr lang="es-CL" sz="1500" kern="1200"/>
        </a:p>
      </dsp:txBody>
      <dsp:txXfrm>
        <a:off x="2823" y="265666"/>
        <a:ext cx="2753307" cy="557498"/>
      </dsp:txXfrm>
    </dsp:sp>
    <dsp:sp modelId="{E7BB513A-1C82-4ACD-A1CB-0CB02F5922F7}">
      <dsp:nvSpPr>
        <dsp:cNvPr id="0" name=""/>
        <dsp:cNvSpPr/>
      </dsp:nvSpPr>
      <dsp:spPr>
        <a:xfrm>
          <a:off x="2823" y="823164"/>
          <a:ext cx="2753307" cy="416896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s-CL" sz="1500" kern="1200" smtClean="0"/>
            <a:t>El Estado tiene el dominio absoluto, exclusivo, inalienable e imprescriptible de todas laminas, las covaderas, las arenas metalíferas, los salares, los depósitos de carbón e hidrocarburos y demás sustancias fósiles, con excepción de las arcillas superficiales (que son dueños del terreno en que se encuentre &gt; art.13 inciso 1° código de Minería) </a:t>
          </a:r>
          <a:endParaRPr lang="es-CL" sz="1500" kern="1200"/>
        </a:p>
      </dsp:txBody>
      <dsp:txXfrm>
        <a:off x="2823" y="823164"/>
        <a:ext cx="2753307" cy="4168968"/>
      </dsp:txXfrm>
    </dsp:sp>
    <dsp:sp modelId="{D84038C7-8432-4A14-99DD-603A249A3977}">
      <dsp:nvSpPr>
        <dsp:cNvPr id="0" name=""/>
        <dsp:cNvSpPr/>
      </dsp:nvSpPr>
      <dsp:spPr>
        <a:xfrm>
          <a:off x="3141594" y="265666"/>
          <a:ext cx="2753307" cy="55749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rtl="0">
            <a:lnSpc>
              <a:spcPct val="90000"/>
            </a:lnSpc>
            <a:spcBef>
              <a:spcPct val="0"/>
            </a:spcBef>
            <a:spcAft>
              <a:spcPct val="35000"/>
            </a:spcAft>
          </a:pPr>
          <a:r>
            <a:rPr lang="es-CL" sz="1500" kern="1200" smtClean="0"/>
            <a:t>CEA &gt; la naturaleza del dominio estatal sobre la minas</a:t>
          </a:r>
          <a:endParaRPr lang="es-CL" sz="1500" kern="1200"/>
        </a:p>
      </dsp:txBody>
      <dsp:txXfrm>
        <a:off x="3141594" y="265666"/>
        <a:ext cx="2753307" cy="557498"/>
      </dsp:txXfrm>
    </dsp:sp>
    <dsp:sp modelId="{4EF08EB3-285C-45FA-9EA3-CA5753A04BB1}">
      <dsp:nvSpPr>
        <dsp:cNvPr id="0" name=""/>
        <dsp:cNvSpPr/>
      </dsp:nvSpPr>
      <dsp:spPr>
        <a:xfrm>
          <a:off x="3141594" y="823164"/>
          <a:ext cx="2753307" cy="416896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s-CL" sz="1500" kern="1200" smtClean="0"/>
            <a:t>regalista (titular: Estado fisco);</a:t>
          </a:r>
          <a:endParaRPr lang="es-CL" sz="1500" kern="1200"/>
        </a:p>
        <a:p>
          <a:pPr marL="114300" lvl="1" indent="-114300" algn="l" defTabSz="666750" rtl="0">
            <a:lnSpc>
              <a:spcPct val="90000"/>
            </a:lnSpc>
            <a:spcBef>
              <a:spcPct val="0"/>
            </a:spcBef>
            <a:spcAft>
              <a:spcPct val="15000"/>
            </a:spcAft>
            <a:buChar char="••"/>
          </a:pPr>
          <a:r>
            <a:rPr lang="es-CL" sz="1500" kern="1200" smtClean="0"/>
            <a:t>Radical (no necesariamente lo ejerce &gt; la entrega a particulares: exploren, exploten y beneficien a través de concesiones)// facultad de exigir el pago por tales concesiones, fiscalizar el cumplimiento y demandar la resolución de la concesión.</a:t>
          </a:r>
          <a:endParaRPr lang="es-CL" sz="1500" kern="1200"/>
        </a:p>
        <a:p>
          <a:pPr marL="114300" lvl="1" indent="-114300" algn="l" defTabSz="666750" rtl="0">
            <a:lnSpc>
              <a:spcPct val="90000"/>
            </a:lnSpc>
            <a:spcBef>
              <a:spcPct val="0"/>
            </a:spcBef>
            <a:spcAft>
              <a:spcPct val="15000"/>
            </a:spcAft>
            <a:buChar char="••"/>
          </a:pPr>
          <a:r>
            <a:rPr lang="es-CL" sz="1500" kern="1200" smtClean="0"/>
            <a:t>Eminente (se sobrepone a los derechos del concesionario).</a:t>
          </a:r>
          <a:endParaRPr lang="es-CL" sz="1500" kern="1200"/>
        </a:p>
        <a:p>
          <a:pPr marL="114300" lvl="1" indent="-114300" algn="l" defTabSz="666750" rtl="0">
            <a:lnSpc>
              <a:spcPct val="90000"/>
            </a:lnSpc>
            <a:spcBef>
              <a:spcPct val="0"/>
            </a:spcBef>
            <a:spcAft>
              <a:spcPct val="15000"/>
            </a:spcAft>
            <a:buChar char="••"/>
          </a:pPr>
          <a:r>
            <a:rPr lang="es-CL" sz="1500" kern="1200" smtClean="0"/>
            <a:t>Patrimonialista (E° integra a su haber o  patrimonio) </a:t>
          </a:r>
          <a:endParaRPr lang="es-CL" sz="1500" kern="1200"/>
        </a:p>
        <a:p>
          <a:pPr marL="114300" lvl="1" indent="-114300" algn="l" defTabSz="666750" rtl="0">
            <a:lnSpc>
              <a:spcPct val="90000"/>
            </a:lnSpc>
            <a:spcBef>
              <a:spcPct val="0"/>
            </a:spcBef>
            <a:spcAft>
              <a:spcPct val="15000"/>
            </a:spcAft>
            <a:buChar char="••"/>
          </a:pPr>
          <a:r>
            <a:rPr lang="es-CL" sz="1500" kern="1200" dirty="0" smtClean="0"/>
            <a:t>Con todas las facultades del dominio </a:t>
          </a:r>
          <a:endParaRPr lang="es-CL" sz="1500" kern="1200" dirty="0"/>
        </a:p>
        <a:p>
          <a:pPr marL="114300" lvl="1" indent="-114300" algn="l" defTabSz="666750" rtl="0">
            <a:lnSpc>
              <a:spcPct val="90000"/>
            </a:lnSpc>
            <a:spcBef>
              <a:spcPct val="0"/>
            </a:spcBef>
            <a:spcAft>
              <a:spcPct val="15000"/>
            </a:spcAft>
            <a:buChar char="••"/>
          </a:pPr>
          <a:r>
            <a:rPr lang="es-CL" sz="1500" kern="1200" smtClean="0"/>
            <a:t>Dominio pasado, presente y futuro</a:t>
          </a:r>
          <a:endParaRPr lang="es-CL" sz="1500" kern="1200"/>
        </a:p>
      </dsp:txBody>
      <dsp:txXfrm>
        <a:off x="3141594" y="823164"/>
        <a:ext cx="2753307" cy="4168968"/>
      </dsp:txXfrm>
    </dsp:sp>
    <dsp:sp modelId="{E55109F5-8899-46D1-914F-BFB0A9E89814}">
      <dsp:nvSpPr>
        <dsp:cNvPr id="0" name=""/>
        <dsp:cNvSpPr/>
      </dsp:nvSpPr>
      <dsp:spPr>
        <a:xfrm>
          <a:off x="6280364" y="265666"/>
          <a:ext cx="2753307" cy="55749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rtl="0">
            <a:lnSpc>
              <a:spcPct val="90000"/>
            </a:lnSpc>
            <a:spcBef>
              <a:spcPct val="0"/>
            </a:spcBef>
            <a:spcAft>
              <a:spcPct val="35000"/>
            </a:spcAft>
          </a:pPr>
          <a:r>
            <a:rPr lang="es-CL" sz="1500" kern="1200" smtClean="0"/>
            <a:t>Propiedad Minera y terreno superficial</a:t>
          </a:r>
          <a:endParaRPr lang="es-CL" sz="1500" kern="1200"/>
        </a:p>
      </dsp:txBody>
      <dsp:txXfrm>
        <a:off x="6280364" y="265666"/>
        <a:ext cx="2753307" cy="557498"/>
      </dsp:txXfrm>
    </dsp:sp>
    <dsp:sp modelId="{F804EB9C-0CCA-4803-B0B4-2F7AC10FE6EA}">
      <dsp:nvSpPr>
        <dsp:cNvPr id="0" name=""/>
        <dsp:cNvSpPr/>
      </dsp:nvSpPr>
      <dsp:spPr>
        <a:xfrm>
          <a:off x="6280364" y="823164"/>
          <a:ext cx="2753307" cy="416896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s-CL" sz="1500" kern="1200" dirty="0" smtClean="0"/>
            <a:t>No obstante la propiedad de las personas naturales o jurídicas sobre los terrenos en cuyas entrañas estuvieren situadas. </a:t>
          </a:r>
          <a:endParaRPr lang="es-CL" sz="1500" kern="1200" dirty="0"/>
        </a:p>
        <a:p>
          <a:pPr marL="114300" lvl="1" indent="-114300" algn="l" defTabSz="666750" rtl="0">
            <a:lnSpc>
              <a:spcPct val="90000"/>
            </a:lnSpc>
            <a:spcBef>
              <a:spcPct val="0"/>
            </a:spcBef>
            <a:spcAft>
              <a:spcPct val="15000"/>
            </a:spcAft>
            <a:buChar char="••"/>
          </a:pPr>
          <a:r>
            <a:rPr lang="es-CL" sz="1500" kern="1200" dirty="0" smtClean="0"/>
            <a:t>Los predios superficiales estarán sujetos a las obligaciones y limitaciones que la ley señale para facilitar la exploración, la explotación y el beneficio de dichas minas.</a:t>
          </a:r>
          <a:endParaRPr lang="es-CL" sz="1500" kern="1200" dirty="0"/>
        </a:p>
      </dsp:txBody>
      <dsp:txXfrm>
        <a:off x="6280364" y="823164"/>
        <a:ext cx="2753307" cy="416896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258062-95C5-4BEB-A9CF-9CC3AEE0D615}">
      <dsp:nvSpPr>
        <dsp:cNvPr id="0" name=""/>
        <dsp:cNvSpPr/>
      </dsp:nvSpPr>
      <dsp:spPr>
        <a:xfrm>
          <a:off x="2943153" y="2124"/>
          <a:ext cx="3232571" cy="161628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es-ES_tradnl" sz="2100" kern="1200" smtClean="0"/>
            <a:t>Corresponderá a la ley determinar las sustancias que pueden ser objeto de concesiones de exploración y explotación.</a:t>
          </a:r>
          <a:endParaRPr lang="es-CL" sz="2100" kern="1200"/>
        </a:p>
      </dsp:txBody>
      <dsp:txXfrm>
        <a:off x="2990492" y="49463"/>
        <a:ext cx="3137893" cy="1521607"/>
      </dsp:txXfrm>
    </dsp:sp>
    <dsp:sp modelId="{A12B94E1-BEFA-40E9-AC12-39D60E3E2F40}">
      <dsp:nvSpPr>
        <dsp:cNvPr id="0" name=""/>
        <dsp:cNvSpPr/>
      </dsp:nvSpPr>
      <dsp:spPr>
        <a:xfrm>
          <a:off x="3266410" y="1618409"/>
          <a:ext cx="323257" cy="1212214"/>
        </a:xfrm>
        <a:custGeom>
          <a:avLst/>
          <a:gdLst/>
          <a:ahLst/>
          <a:cxnLst/>
          <a:rect l="0" t="0" r="0" b="0"/>
          <a:pathLst>
            <a:path>
              <a:moveTo>
                <a:pt x="0" y="0"/>
              </a:moveTo>
              <a:lnTo>
                <a:pt x="0" y="1212214"/>
              </a:lnTo>
              <a:lnTo>
                <a:pt x="323257" y="1212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76241F-32BE-4F43-8AB1-2137103E8CDE}">
      <dsp:nvSpPr>
        <dsp:cNvPr id="0" name=""/>
        <dsp:cNvSpPr/>
      </dsp:nvSpPr>
      <dsp:spPr>
        <a:xfrm>
          <a:off x="3589668" y="2022481"/>
          <a:ext cx="2586057" cy="161628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t" anchorCtr="0">
          <a:noAutofit/>
        </a:bodyPr>
        <a:lstStyle/>
        <a:p>
          <a:pPr lvl="0" algn="l" defTabSz="533400" rtl="0">
            <a:lnSpc>
              <a:spcPct val="90000"/>
            </a:lnSpc>
            <a:spcBef>
              <a:spcPct val="0"/>
            </a:spcBef>
            <a:spcAft>
              <a:spcPct val="35000"/>
            </a:spcAft>
          </a:pPr>
          <a:r>
            <a:rPr lang="es-CL" sz="1200" kern="1200" smtClean="0"/>
            <a:t>Sustancias susceptibles de concesión: </a:t>
          </a:r>
          <a:endParaRPr lang="es-CL" sz="1200" kern="1200"/>
        </a:p>
        <a:p>
          <a:pPr marL="57150" lvl="1" indent="-57150" algn="l" defTabSz="466725" rtl="0">
            <a:lnSpc>
              <a:spcPct val="90000"/>
            </a:lnSpc>
            <a:spcBef>
              <a:spcPct val="0"/>
            </a:spcBef>
            <a:spcAft>
              <a:spcPct val="15000"/>
            </a:spcAft>
            <a:buChar char="••"/>
          </a:pPr>
          <a:r>
            <a:rPr lang="es-CL" sz="1050" kern="1200" dirty="0" smtClean="0"/>
            <a:t>todas las sustancias minerales metálicas y no metálicas y, en general, toda sustancia fósil, en cualquier forma en que naturalmente se presenten, incluyéndose las existentes en el subsuelo de las aguas marítimas sometidas a la jurisdicción nacional que tengan acceso por túneles desde tierra.   Art. 3 inciso 2º  LOC 18.097 </a:t>
          </a:r>
          <a:endParaRPr lang="es-CL" sz="1050" kern="1200" dirty="0"/>
        </a:p>
      </dsp:txBody>
      <dsp:txXfrm>
        <a:off x="3637007" y="2069820"/>
        <a:ext cx="2491379" cy="1521607"/>
      </dsp:txXfrm>
    </dsp:sp>
    <dsp:sp modelId="{2DF587A0-BE4B-4A25-858E-55E28A5525EB}">
      <dsp:nvSpPr>
        <dsp:cNvPr id="0" name=""/>
        <dsp:cNvSpPr/>
      </dsp:nvSpPr>
      <dsp:spPr>
        <a:xfrm>
          <a:off x="3266410" y="1618409"/>
          <a:ext cx="323257" cy="3232571"/>
        </a:xfrm>
        <a:custGeom>
          <a:avLst/>
          <a:gdLst/>
          <a:ahLst/>
          <a:cxnLst/>
          <a:rect l="0" t="0" r="0" b="0"/>
          <a:pathLst>
            <a:path>
              <a:moveTo>
                <a:pt x="0" y="0"/>
              </a:moveTo>
              <a:lnTo>
                <a:pt x="0" y="3232571"/>
              </a:lnTo>
              <a:lnTo>
                <a:pt x="323257" y="323257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3D5979-AAF0-4991-BCB5-E7DF2B6E406B}">
      <dsp:nvSpPr>
        <dsp:cNvPr id="0" name=""/>
        <dsp:cNvSpPr/>
      </dsp:nvSpPr>
      <dsp:spPr>
        <a:xfrm>
          <a:off x="3589668" y="4042838"/>
          <a:ext cx="2586057" cy="161628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rtl="0">
            <a:lnSpc>
              <a:spcPct val="90000"/>
            </a:lnSpc>
            <a:spcBef>
              <a:spcPct val="0"/>
            </a:spcBef>
            <a:spcAft>
              <a:spcPct val="35000"/>
            </a:spcAft>
          </a:pPr>
          <a:r>
            <a:rPr lang="es-CL" sz="2600" kern="1200" dirty="0" smtClean="0"/>
            <a:t>Por resolución judicial de los tribunales (19 N° 24 inc.7º)</a:t>
          </a:r>
          <a:endParaRPr lang="es-CL" sz="2600" kern="1200" dirty="0"/>
        </a:p>
      </dsp:txBody>
      <dsp:txXfrm>
        <a:off x="3637007" y="4090177"/>
        <a:ext cx="2491379" cy="152160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A8BE2C-55B4-4D38-A7B9-87EAA7B78F07}">
      <dsp:nvSpPr>
        <dsp:cNvPr id="0" name=""/>
        <dsp:cNvSpPr/>
      </dsp:nvSpPr>
      <dsp:spPr>
        <a:xfrm>
          <a:off x="0" y="7674"/>
          <a:ext cx="8748464" cy="6715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s-CL" sz="2800" kern="1200" smtClean="0"/>
            <a:t>Art.7 LOC 18.097 </a:t>
          </a:r>
          <a:endParaRPr lang="es-CL" sz="2800" kern="1200"/>
        </a:p>
      </dsp:txBody>
      <dsp:txXfrm>
        <a:off x="32784" y="40458"/>
        <a:ext cx="8682896" cy="606012"/>
      </dsp:txXfrm>
    </dsp:sp>
    <dsp:sp modelId="{40704045-4F6E-4666-A59E-F033240AF406}">
      <dsp:nvSpPr>
        <dsp:cNvPr id="0" name=""/>
        <dsp:cNvSpPr/>
      </dsp:nvSpPr>
      <dsp:spPr>
        <a:xfrm>
          <a:off x="0" y="679254"/>
          <a:ext cx="8748464" cy="463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7764" tIns="35560" rIns="199136" bIns="35560" numCol="1" spcCol="1270" anchor="t" anchorCtr="0">
          <a:noAutofit/>
        </a:bodyPr>
        <a:lstStyle/>
        <a:p>
          <a:pPr marL="228600" lvl="1" indent="-228600" algn="l" defTabSz="977900" rtl="0">
            <a:lnSpc>
              <a:spcPct val="90000"/>
            </a:lnSpc>
            <a:spcBef>
              <a:spcPct val="0"/>
            </a:spcBef>
            <a:spcAft>
              <a:spcPct val="20000"/>
            </a:spcAft>
            <a:buChar char="••"/>
          </a:pPr>
          <a:r>
            <a:rPr lang="es-CL" sz="2200" kern="1200" smtClean="0"/>
            <a:t>Los hidrocarburos líquidos o gaseosos y el litio; </a:t>
          </a:r>
          <a:endParaRPr lang="es-CL" sz="2200" kern="1200"/>
        </a:p>
        <a:p>
          <a:pPr marL="228600" lvl="1" indent="-228600" algn="l" defTabSz="977900" rtl="0">
            <a:lnSpc>
              <a:spcPct val="90000"/>
            </a:lnSpc>
            <a:spcBef>
              <a:spcPct val="0"/>
            </a:spcBef>
            <a:spcAft>
              <a:spcPct val="20000"/>
            </a:spcAft>
            <a:buChar char="••"/>
          </a:pPr>
          <a:r>
            <a:rPr lang="es-CL" sz="2200" kern="1200" smtClean="0"/>
            <a:t>Los yacimientos de cualquier especie existentes  considerados de importancia para la seguridad nacional de conformidad a la ley;</a:t>
          </a:r>
          <a:endParaRPr lang="es-CL" sz="2200" kern="1200"/>
        </a:p>
        <a:p>
          <a:pPr marL="228600" lvl="1" indent="-228600" algn="l" defTabSz="977900" rtl="0">
            <a:lnSpc>
              <a:spcPct val="90000"/>
            </a:lnSpc>
            <a:spcBef>
              <a:spcPct val="0"/>
            </a:spcBef>
            <a:spcAft>
              <a:spcPct val="20000"/>
            </a:spcAft>
            <a:buChar char="••"/>
          </a:pPr>
          <a:r>
            <a:rPr lang="es-CL" sz="2200" kern="1200" smtClean="0"/>
            <a:t>Los yacimientos de cualquier especie situados en aguas marítimas sometidas a la jurisdicción nacional. </a:t>
          </a:r>
          <a:r>
            <a:rPr lang="es-ES_tradnl" sz="2200" kern="1200" smtClean="0"/>
            <a:t>Se constituyen concesiones administrativas</a:t>
          </a:r>
          <a:endParaRPr lang="es-CL" sz="2200" kern="1200"/>
        </a:p>
        <a:p>
          <a:pPr marL="228600" lvl="1" indent="-228600" algn="l" defTabSz="977900" rtl="0">
            <a:lnSpc>
              <a:spcPct val="90000"/>
            </a:lnSpc>
            <a:spcBef>
              <a:spcPct val="0"/>
            </a:spcBef>
            <a:spcAft>
              <a:spcPct val="20000"/>
            </a:spcAft>
            <a:buChar char="••"/>
          </a:pPr>
          <a:r>
            <a:rPr lang="es-ES_tradnl" sz="2200" kern="1200" smtClean="0"/>
            <a:t>Regula el rol del Estado en la exploración, explotación y beneficio de las sustancias minerales no susceptibles de concesión</a:t>
          </a:r>
          <a:endParaRPr lang="es-CL" sz="2200" kern="1200"/>
        </a:p>
        <a:p>
          <a:pPr marL="228600" lvl="1" indent="-228600" algn="l" defTabSz="977900" rtl="0">
            <a:lnSpc>
              <a:spcPct val="90000"/>
            </a:lnSpc>
            <a:spcBef>
              <a:spcPct val="0"/>
            </a:spcBef>
            <a:spcAft>
              <a:spcPct val="20000"/>
            </a:spcAft>
            <a:buChar char="••"/>
          </a:pPr>
          <a:r>
            <a:rPr lang="es-ES_tradnl" sz="2200" kern="1200" smtClean="0"/>
            <a:t>Ejecución</a:t>
          </a:r>
          <a:endParaRPr lang="es-CL" sz="2200" kern="1200"/>
        </a:p>
        <a:p>
          <a:pPr marL="457200" lvl="2" indent="-228600" algn="l" defTabSz="977900" rtl="0">
            <a:lnSpc>
              <a:spcPct val="90000"/>
            </a:lnSpc>
            <a:spcBef>
              <a:spcPct val="0"/>
            </a:spcBef>
            <a:spcAft>
              <a:spcPct val="20000"/>
            </a:spcAft>
            <a:buChar char="••"/>
          </a:pPr>
          <a:r>
            <a:rPr lang="es-ES_tradnl" sz="2200" kern="1200" smtClean="0"/>
            <a:t>Directamente por el Estado (Min. Minería) o sus empresas (ENAP, ENAMI, CODELCO)</a:t>
          </a:r>
          <a:endParaRPr lang="es-CL" sz="2200" kern="1200"/>
        </a:p>
        <a:p>
          <a:pPr marL="457200" lvl="2" indent="-228600" algn="l" defTabSz="977900" rtl="0">
            <a:lnSpc>
              <a:spcPct val="90000"/>
            </a:lnSpc>
            <a:spcBef>
              <a:spcPct val="0"/>
            </a:spcBef>
            <a:spcAft>
              <a:spcPct val="20000"/>
            </a:spcAft>
            <a:buChar char="••"/>
          </a:pPr>
          <a:r>
            <a:rPr lang="es-ES_tradnl" sz="2200" kern="1200" smtClean="0"/>
            <a:t>Concesiones administrativas</a:t>
          </a:r>
          <a:endParaRPr lang="es-CL" sz="2200" kern="1200"/>
        </a:p>
        <a:p>
          <a:pPr marL="457200" lvl="2" indent="-228600" algn="l" defTabSz="977900" rtl="0">
            <a:lnSpc>
              <a:spcPct val="90000"/>
            </a:lnSpc>
            <a:spcBef>
              <a:spcPct val="0"/>
            </a:spcBef>
            <a:spcAft>
              <a:spcPct val="20000"/>
            </a:spcAft>
            <a:buChar char="••"/>
          </a:pPr>
          <a:r>
            <a:rPr lang="es-ES_tradnl" sz="2200" kern="1200" smtClean="0"/>
            <a:t>Contratos especiales de operación</a:t>
          </a:r>
          <a:endParaRPr lang="es-CL" sz="2200" kern="1200"/>
        </a:p>
      </dsp:txBody>
      <dsp:txXfrm>
        <a:off x="0" y="679254"/>
        <a:ext cx="8748464" cy="463680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BBFA4A-7204-4F46-B68D-19152338C616}">
      <dsp:nvSpPr>
        <dsp:cNvPr id="0" name=""/>
        <dsp:cNvSpPr/>
      </dsp:nvSpPr>
      <dsp:spPr>
        <a:xfrm>
          <a:off x="0" y="42411"/>
          <a:ext cx="8229600" cy="12097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s-ES_tradnl" sz="2200" kern="1200" smtClean="0"/>
            <a:t>“Los derechos de los particulares sobre las aguas, reconocidos o constituidos en conformidad a la ley, otorgarán a sus titulares la propiedad sobre ellos”</a:t>
          </a:r>
          <a:endParaRPr lang="es-CL" sz="2200" kern="1200"/>
        </a:p>
      </dsp:txBody>
      <dsp:txXfrm>
        <a:off x="59057" y="101468"/>
        <a:ext cx="8111486" cy="1091666"/>
      </dsp:txXfrm>
    </dsp:sp>
    <dsp:sp modelId="{722C9042-64C3-41C9-BFEE-3C62FAD62BFA}">
      <dsp:nvSpPr>
        <dsp:cNvPr id="0" name=""/>
        <dsp:cNvSpPr/>
      </dsp:nvSpPr>
      <dsp:spPr>
        <a:xfrm>
          <a:off x="0" y="1315551"/>
          <a:ext cx="8229600" cy="12097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s-CL" sz="2200" kern="1200" smtClean="0"/>
            <a:t>STC 1309/2010 Se le aplica el estatuto de propiedad de los derechos incorporales</a:t>
          </a:r>
          <a:endParaRPr lang="es-CL" sz="2200" kern="1200"/>
        </a:p>
      </dsp:txBody>
      <dsp:txXfrm>
        <a:off x="59057" y="1374608"/>
        <a:ext cx="8111486" cy="1091666"/>
      </dsp:txXfrm>
    </dsp:sp>
    <dsp:sp modelId="{DA23F547-79EE-456F-8893-8BD9E0B872A9}">
      <dsp:nvSpPr>
        <dsp:cNvPr id="0" name=""/>
        <dsp:cNvSpPr/>
      </dsp:nvSpPr>
      <dsp:spPr>
        <a:xfrm>
          <a:off x="0" y="2525331"/>
          <a:ext cx="8229600" cy="1958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7940" rIns="156464" bIns="27940" numCol="1" spcCol="1270" anchor="t" anchorCtr="0">
          <a:noAutofit/>
        </a:bodyPr>
        <a:lstStyle/>
        <a:p>
          <a:pPr marL="171450" lvl="1" indent="-171450" algn="l" defTabSz="755650" rtl="0">
            <a:lnSpc>
              <a:spcPct val="90000"/>
            </a:lnSpc>
            <a:spcBef>
              <a:spcPct val="0"/>
            </a:spcBef>
            <a:spcAft>
              <a:spcPct val="20000"/>
            </a:spcAft>
            <a:buChar char="••"/>
          </a:pPr>
          <a:r>
            <a:rPr lang="es-CL" sz="1700" kern="1200" smtClean="0"/>
            <a:t>Art. 5 CdA: “Art. 5. Las aguas son bienes nacionales de uso público y se otorga a los particulares el derecho de aprovechamiento de ellas, en conformidad a las disposiciones del presente Código”</a:t>
          </a:r>
          <a:endParaRPr lang="es-CL" sz="1700" kern="1200"/>
        </a:p>
        <a:p>
          <a:pPr marL="171450" lvl="1" indent="-171450" algn="l" defTabSz="755650" rtl="0">
            <a:lnSpc>
              <a:spcPct val="90000"/>
            </a:lnSpc>
            <a:spcBef>
              <a:spcPct val="0"/>
            </a:spcBef>
            <a:spcAft>
              <a:spcPct val="20000"/>
            </a:spcAft>
            <a:buChar char="••"/>
          </a:pPr>
          <a:r>
            <a:rPr lang="es-CL" sz="1700" kern="1200" smtClean="0"/>
            <a:t>Derecho de aprovechamiento de aguas</a:t>
          </a:r>
          <a:endParaRPr lang="es-CL" sz="1700" kern="1200"/>
        </a:p>
        <a:p>
          <a:pPr marL="342900" lvl="2" indent="-171450" algn="l" defTabSz="755650" rtl="0">
            <a:lnSpc>
              <a:spcPct val="90000"/>
            </a:lnSpc>
            <a:spcBef>
              <a:spcPct val="0"/>
            </a:spcBef>
            <a:spcAft>
              <a:spcPct val="20000"/>
            </a:spcAft>
            <a:buChar char="••"/>
          </a:pPr>
          <a:r>
            <a:rPr lang="es-CL" sz="1700" kern="1200" smtClean="0"/>
            <a:t>Derecho real que recae sobre las aguas</a:t>
          </a:r>
          <a:endParaRPr lang="es-CL" sz="1700" kern="1200"/>
        </a:p>
        <a:p>
          <a:pPr marL="342900" lvl="2" indent="-171450" algn="l" defTabSz="755650" rtl="0">
            <a:lnSpc>
              <a:spcPct val="90000"/>
            </a:lnSpc>
            <a:spcBef>
              <a:spcPct val="0"/>
            </a:spcBef>
            <a:spcAft>
              <a:spcPct val="20000"/>
            </a:spcAft>
            <a:buChar char="••"/>
          </a:pPr>
          <a:r>
            <a:rPr lang="es-CL" sz="1700" kern="1200" smtClean="0"/>
            <a:t>Uso y goce de ellas</a:t>
          </a:r>
          <a:endParaRPr lang="es-CL" sz="1700" kern="1200"/>
        </a:p>
        <a:p>
          <a:pPr marL="342900" lvl="2" indent="-171450" algn="l" defTabSz="755650" rtl="0">
            <a:lnSpc>
              <a:spcPct val="90000"/>
            </a:lnSpc>
            <a:spcBef>
              <a:spcPct val="0"/>
            </a:spcBef>
            <a:spcAft>
              <a:spcPct val="20000"/>
            </a:spcAft>
            <a:buChar char="••"/>
          </a:pPr>
          <a:r>
            <a:rPr lang="es-CL" sz="1700" kern="1200" smtClean="0"/>
            <a:t>Derecho es de propiedad del titular (uso, goce y disposición sobre el derecho)</a:t>
          </a:r>
          <a:endParaRPr lang="es-CL" sz="1700" kern="1200"/>
        </a:p>
      </dsp:txBody>
      <dsp:txXfrm>
        <a:off x="0" y="2525331"/>
        <a:ext cx="8229600" cy="195822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522A3C-F4B0-47FA-997F-D0B0539C9042}">
      <dsp:nvSpPr>
        <dsp:cNvPr id="0" name=""/>
        <dsp:cNvSpPr/>
      </dsp:nvSpPr>
      <dsp:spPr>
        <a:xfrm>
          <a:off x="44" y="33126"/>
          <a:ext cx="4222620" cy="102706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rtl="0">
            <a:lnSpc>
              <a:spcPct val="90000"/>
            </a:lnSpc>
            <a:spcBef>
              <a:spcPct val="0"/>
            </a:spcBef>
            <a:spcAft>
              <a:spcPct val="35000"/>
            </a:spcAft>
          </a:pPr>
          <a:r>
            <a:rPr lang="es-CL" sz="2800" kern="1200" dirty="0" smtClean="0"/>
            <a:t>Locke, </a:t>
          </a:r>
          <a:r>
            <a:rPr lang="es-CL" sz="2800" kern="1200" dirty="0" err="1" smtClean="0"/>
            <a:t>Nozick</a:t>
          </a:r>
          <a:r>
            <a:rPr lang="es-CL" sz="2800" kern="1200" dirty="0" smtClean="0"/>
            <a:t>, </a:t>
          </a:r>
          <a:r>
            <a:rPr lang="es-CL" sz="2800" kern="1200" dirty="0" err="1" smtClean="0"/>
            <a:t>Hayek</a:t>
          </a:r>
          <a:r>
            <a:rPr lang="es-CL" sz="2800" kern="1200" dirty="0" smtClean="0"/>
            <a:t> </a:t>
          </a:r>
          <a:endParaRPr lang="es-CL" sz="2800" kern="1200" dirty="0"/>
        </a:p>
      </dsp:txBody>
      <dsp:txXfrm>
        <a:off x="44" y="33126"/>
        <a:ext cx="4222620" cy="1027062"/>
      </dsp:txXfrm>
    </dsp:sp>
    <dsp:sp modelId="{05308F05-CB8E-4C5C-9A64-00D953B74353}">
      <dsp:nvSpPr>
        <dsp:cNvPr id="0" name=""/>
        <dsp:cNvSpPr/>
      </dsp:nvSpPr>
      <dsp:spPr>
        <a:xfrm>
          <a:off x="44" y="1060189"/>
          <a:ext cx="4222620" cy="391986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rtl="0">
            <a:lnSpc>
              <a:spcPct val="90000"/>
            </a:lnSpc>
            <a:spcBef>
              <a:spcPct val="0"/>
            </a:spcBef>
            <a:spcAft>
              <a:spcPct val="15000"/>
            </a:spcAft>
            <a:buChar char="••"/>
          </a:pPr>
          <a:r>
            <a:rPr lang="es-CL" sz="2800" kern="1200" dirty="0" smtClean="0"/>
            <a:t>Fundar la legitimidad de la propiedad en la idea de un </a:t>
          </a:r>
          <a:r>
            <a:rPr lang="es-CL" sz="2800" b="1" kern="1200" dirty="0" smtClean="0"/>
            <a:t>orden espontáneo </a:t>
          </a:r>
          <a:r>
            <a:rPr lang="es-CL" sz="2800" kern="1200" dirty="0" smtClean="0"/>
            <a:t>&gt; </a:t>
          </a:r>
          <a:r>
            <a:rPr lang="es-CL" sz="2800" kern="1200" dirty="0" err="1" smtClean="0"/>
            <a:t>D°</a:t>
          </a:r>
          <a:r>
            <a:rPr lang="es-CL" sz="2800" kern="1200" dirty="0" smtClean="0"/>
            <a:t>  no debe ser limitado, sino más bien garantizado, quedando inmune frente a las decisiones de las mayorías. </a:t>
          </a:r>
          <a:endParaRPr lang="es-CL" sz="2800" kern="1200" dirty="0"/>
        </a:p>
      </dsp:txBody>
      <dsp:txXfrm>
        <a:off x="44" y="1060189"/>
        <a:ext cx="4222620" cy="3919860"/>
      </dsp:txXfrm>
    </dsp:sp>
    <dsp:sp modelId="{9E162759-2585-4A3E-9B42-8F76B869609C}">
      <dsp:nvSpPr>
        <dsp:cNvPr id="0" name=""/>
        <dsp:cNvSpPr/>
      </dsp:nvSpPr>
      <dsp:spPr>
        <a:xfrm>
          <a:off x="4813831" y="33126"/>
          <a:ext cx="4222620" cy="102706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rtl="0">
            <a:lnSpc>
              <a:spcPct val="90000"/>
            </a:lnSpc>
            <a:spcBef>
              <a:spcPct val="0"/>
            </a:spcBef>
            <a:spcAft>
              <a:spcPct val="35000"/>
            </a:spcAft>
          </a:pPr>
          <a:r>
            <a:rPr lang="es-CL" sz="2800" kern="1200" smtClean="0"/>
            <a:t>Macpherson, Cohen, Waldron </a:t>
          </a:r>
          <a:endParaRPr lang="es-CL" sz="2800" kern="1200"/>
        </a:p>
      </dsp:txBody>
      <dsp:txXfrm>
        <a:off x="4813831" y="33126"/>
        <a:ext cx="4222620" cy="1027062"/>
      </dsp:txXfrm>
    </dsp:sp>
    <dsp:sp modelId="{601019C8-4570-48C6-914A-AA5BDA92CFCC}">
      <dsp:nvSpPr>
        <dsp:cNvPr id="0" name=""/>
        <dsp:cNvSpPr/>
      </dsp:nvSpPr>
      <dsp:spPr>
        <a:xfrm>
          <a:off x="4813831" y="1060189"/>
          <a:ext cx="4222620" cy="391986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rtl="0">
            <a:lnSpc>
              <a:spcPct val="90000"/>
            </a:lnSpc>
            <a:spcBef>
              <a:spcPct val="0"/>
            </a:spcBef>
            <a:spcAft>
              <a:spcPct val="15000"/>
            </a:spcAft>
            <a:buChar char="••"/>
          </a:pPr>
          <a:r>
            <a:rPr lang="es-CL" sz="2800" kern="1200" smtClean="0"/>
            <a:t>critican la perspectiva de entender la propiedad como un derecho de exclusión, revitalizado la idea de deberes asociados a la función social.</a:t>
          </a:r>
          <a:endParaRPr lang="es-CL" sz="2800" kern="1200"/>
        </a:p>
      </dsp:txBody>
      <dsp:txXfrm>
        <a:off x="4813831" y="1060189"/>
        <a:ext cx="4222620" cy="39198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9102B1-4FBF-47BC-B6F0-F25E840AB960}">
      <dsp:nvSpPr>
        <dsp:cNvPr id="0" name=""/>
        <dsp:cNvSpPr/>
      </dsp:nvSpPr>
      <dsp:spPr>
        <a:xfrm rot="5400000">
          <a:off x="3940700" y="-89469"/>
          <a:ext cx="4528998" cy="5840187"/>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s-CL" sz="1300" kern="1200" smtClean="0"/>
            <a:t>C° 1828 &gt; Art. 10. La Nación asegura a todo hombre, como derechos imprescriptibles e inviolables, la libertad, la seguridad, </a:t>
          </a:r>
          <a:r>
            <a:rPr lang="es-CL" sz="1300" b="1" kern="1200" smtClean="0"/>
            <a:t>la propiedad</a:t>
          </a:r>
          <a:r>
            <a:rPr lang="es-CL" sz="1300" kern="1200" smtClean="0"/>
            <a:t>, el derecho de petición, y la facultad de publicar sus opiniones…</a:t>
          </a:r>
          <a:endParaRPr lang="es-CL" sz="1300" kern="1200"/>
        </a:p>
        <a:p>
          <a:pPr marL="228600" lvl="2" indent="-114300" algn="l" defTabSz="577850" rtl="0">
            <a:lnSpc>
              <a:spcPct val="90000"/>
            </a:lnSpc>
            <a:spcBef>
              <a:spcPct val="0"/>
            </a:spcBef>
            <a:spcAft>
              <a:spcPct val="15000"/>
            </a:spcAft>
            <a:buChar char="••"/>
          </a:pPr>
          <a:r>
            <a:rPr lang="es-CL" sz="1300" kern="1200" smtClean="0"/>
            <a:t>Art. 16 Ninguna casa podrá se allanada, sino en cao de resistencia a la autoridad legítima y en virtud de mandato escrito de ella.</a:t>
          </a:r>
          <a:endParaRPr lang="es-CL" sz="1300" kern="1200"/>
        </a:p>
        <a:p>
          <a:pPr marL="228600" lvl="2" indent="-114300" algn="l" defTabSz="577850" rtl="0">
            <a:lnSpc>
              <a:spcPct val="90000"/>
            </a:lnSpc>
            <a:spcBef>
              <a:spcPct val="0"/>
            </a:spcBef>
            <a:spcAft>
              <a:spcPct val="15000"/>
            </a:spcAft>
            <a:buChar char="••"/>
          </a:pPr>
          <a:r>
            <a:rPr lang="es-CL" sz="1300" kern="1200" smtClean="0"/>
            <a:t>Art. 17 Ningún ciudadano podrá ser privado de los bienes que posee, o de aquellos a que tiene legítimo derecho, ni de una parte de ellos por pequeña que sea, </a:t>
          </a:r>
          <a:r>
            <a:rPr lang="es-CL" sz="1300" b="1" kern="1200" smtClean="0"/>
            <a:t>sino en virtud de sentencia judicial</a:t>
          </a:r>
          <a:r>
            <a:rPr lang="es-CL" sz="1300" kern="1200" smtClean="0"/>
            <a:t>. Cuando el </a:t>
          </a:r>
          <a:r>
            <a:rPr lang="es-CL" sz="1300" b="1" kern="1200" smtClean="0"/>
            <a:t>servicio público exigiese</a:t>
          </a:r>
          <a:r>
            <a:rPr lang="es-CL" sz="1300" kern="1200" smtClean="0"/>
            <a:t> la propiedad de alguno, será justamente pagado de su valor, e </a:t>
          </a:r>
          <a:r>
            <a:rPr lang="es-CL" sz="1300" b="1" kern="1200" smtClean="0"/>
            <a:t>indemnizado</a:t>
          </a:r>
          <a:r>
            <a:rPr lang="es-CL" sz="1300" kern="1200" smtClean="0"/>
            <a:t> de los perjuicios en caso de retenérsele.</a:t>
          </a:r>
          <a:endParaRPr lang="es-CL" sz="1300" kern="1200"/>
        </a:p>
        <a:p>
          <a:pPr marL="114300" lvl="1" indent="-114300" algn="l" defTabSz="577850" rtl="0">
            <a:lnSpc>
              <a:spcPct val="90000"/>
            </a:lnSpc>
            <a:spcBef>
              <a:spcPct val="0"/>
            </a:spcBef>
            <a:spcAft>
              <a:spcPct val="15000"/>
            </a:spcAft>
            <a:buChar char="••"/>
          </a:pPr>
          <a:r>
            <a:rPr lang="es-CL" sz="1300" kern="1200" smtClean="0"/>
            <a:t>C° 1833&gt; Art. 12. La Constitución asegura a todos los habitantes de la República:</a:t>
          </a:r>
          <a:endParaRPr lang="es-CL" sz="1300" kern="1200"/>
        </a:p>
        <a:p>
          <a:pPr marL="228600" lvl="2" indent="-114300" algn="l" defTabSz="577850" rtl="0">
            <a:lnSpc>
              <a:spcPct val="90000"/>
            </a:lnSpc>
            <a:spcBef>
              <a:spcPct val="0"/>
            </a:spcBef>
            <a:spcAft>
              <a:spcPct val="15000"/>
            </a:spcAft>
            <a:buChar char="••"/>
          </a:pPr>
          <a:r>
            <a:rPr lang="es-CL" sz="1300" kern="1200" smtClean="0"/>
            <a:t>5º. La inviolabilidad de todas las propiedades, sin distinción de las que pertenezcan a particulares o comunidades, y sin que nadie pueda ser privado de su dominio, ni de una parte de ella por pequeña que sea, o del derecho que a ella tuviera, sino en </a:t>
          </a:r>
          <a:r>
            <a:rPr lang="es-CL" sz="1300" b="1" kern="1200" smtClean="0"/>
            <a:t>virtud de sentencia judicial</a:t>
          </a:r>
          <a:r>
            <a:rPr lang="es-CL" sz="1300" kern="1200" smtClean="0"/>
            <a:t>; salvo el caso en que la </a:t>
          </a:r>
          <a:r>
            <a:rPr lang="es-CL" sz="1300" b="1" kern="1200" smtClean="0"/>
            <a:t>utilidad del Estado, calificada por una ley</a:t>
          </a:r>
          <a:r>
            <a:rPr lang="es-CL" sz="1300" kern="1200" smtClean="0"/>
            <a:t>, exija el uso o enajenación de alguna; lo que tendrá lugar dándose previamente al </a:t>
          </a:r>
          <a:r>
            <a:rPr lang="es-CL" sz="1300" b="1" kern="1200" smtClean="0"/>
            <a:t>dueño la indemnización </a:t>
          </a:r>
          <a:r>
            <a:rPr lang="es-CL" sz="1300" kern="1200" smtClean="0"/>
            <a:t>que se ajustare con él, o se avaluare a juicio de hombres buenos. </a:t>
          </a:r>
          <a:endParaRPr lang="es-CL" sz="1300" kern="1200"/>
        </a:p>
      </dsp:txBody>
      <dsp:txXfrm rot="-5400000">
        <a:off x="3285106" y="787213"/>
        <a:ext cx="5619100" cy="4086824"/>
      </dsp:txXfrm>
    </dsp:sp>
    <dsp:sp modelId="{BFA06EBD-9732-4CBF-BC3A-35EA552A05FC}">
      <dsp:nvSpPr>
        <dsp:cNvPr id="0" name=""/>
        <dsp:cNvSpPr/>
      </dsp:nvSpPr>
      <dsp:spPr>
        <a:xfrm>
          <a:off x="0" y="0"/>
          <a:ext cx="3285105" cy="56612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rtl="0">
            <a:lnSpc>
              <a:spcPct val="90000"/>
            </a:lnSpc>
            <a:spcBef>
              <a:spcPct val="0"/>
            </a:spcBef>
            <a:spcAft>
              <a:spcPct val="35000"/>
            </a:spcAft>
          </a:pPr>
          <a:r>
            <a:rPr lang="es-CL" sz="3400" kern="1200" smtClean="0"/>
            <a:t>La propiedad se concibe como formando parte de un sistema de derechos fundamentales</a:t>
          </a:r>
          <a:endParaRPr lang="es-CL" sz="3400" kern="1200"/>
        </a:p>
      </dsp:txBody>
      <dsp:txXfrm>
        <a:off x="160366" y="160366"/>
        <a:ext cx="2964373" cy="53405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AC179F-7687-4B63-80B0-E6B8FD4CF7D0}">
      <dsp:nvSpPr>
        <dsp:cNvPr id="0" name=""/>
        <dsp:cNvSpPr/>
      </dsp:nvSpPr>
      <dsp:spPr>
        <a:xfrm>
          <a:off x="40" y="146538"/>
          <a:ext cx="3845569" cy="84606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lvl="0" algn="ctr" defTabSz="577850" rtl="0">
            <a:lnSpc>
              <a:spcPct val="90000"/>
            </a:lnSpc>
            <a:spcBef>
              <a:spcPct val="0"/>
            </a:spcBef>
            <a:spcAft>
              <a:spcPct val="35000"/>
            </a:spcAft>
          </a:pPr>
          <a:r>
            <a:rPr lang="es-CL" sz="1300" kern="1200" smtClean="0"/>
            <a:t>La C° 1925 &gt; Art. 10. La Constitución asegura a todos los habitantes de la República</a:t>
          </a:r>
          <a:endParaRPr lang="es-CL" sz="1300" kern="1200"/>
        </a:p>
      </dsp:txBody>
      <dsp:txXfrm>
        <a:off x="40" y="146538"/>
        <a:ext cx="3845569" cy="846068"/>
      </dsp:txXfrm>
    </dsp:sp>
    <dsp:sp modelId="{8F0EE577-624B-46C1-8829-5A48E86CCF53}">
      <dsp:nvSpPr>
        <dsp:cNvPr id="0" name=""/>
        <dsp:cNvSpPr/>
      </dsp:nvSpPr>
      <dsp:spPr>
        <a:xfrm>
          <a:off x="40" y="992606"/>
          <a:ext cx="3845569" cy="292616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rtl="0">
            <a:lnSpc>
              <a:spcPct val="90000"/>
            </a:lnSpc>
            <a:spcBef>
              <a:spcPct val="0"/>
            </a:spcBef>
            <a:spcAft>
              <a:spcPct val="15000"/>
            </a:spcAft>
            <a:buChar char="••"/>
          </a:pPr>
          <a:r>
            <a:rPr lang="es-CL" sz="1300" kern="1200" dirty="0" smtClean="0"/>
            <a:t>10.- La inviolabilidad de todas las propiedades, </a:t>
          </a:r>
          <a:r>
            <a:rPr lang="es-CL" sz="1300" b="1" kern="1200" dirty="0" smtClean="0"/>
            <a:t>sin distinción alguna. </a:t>
          </a:r>
          <a:r>
            <a:rPr lang="es-CL" sz="1300" kern="1200" dirty="0" smtClean="0"/>
            <a:t>Nadie puede ser privado de la de su dominio, ni de una parte de ella, o del derecho que a ella tuviera, sino en virtud de </a:t>
          </a:r>
          <a:r>
            <a:rPr lang="es-CL" sz="1300" b="1" kern="1200" dirty="0" smtClean="0"/>
            <a:t>sentencia judicial o de expropiación </a:t>
          </a:r>
          <a:r>
            <a:rPr lang="es-CL" sz="1300" kern="1200" dirty="0" smtClean="0"/>
            <a:t>por razón de </a:t>
          </a:r>
          <a:r>
            <a:rPr lang="es-CL" sz="1300" b="1" kern="1200" dirty="0" smtClean="0"/>
            <a:t>utilidad pública, </a:t>
          </a:r>
          <a:r>
            <a:rPr lang="es-CL" sz="1300" kern="1200" dirty="0" smtClean="0"/>
            <a:t>calificada por una ley. En este caso se dará previamente al dueño la indemnización que se ajuste con él o que se determine en el juicio correspondiente. El ejercicio del derecho de propiedad está sometido a las limitaciones o reglas que exijan el mantenimiento y el </a:t>
          </a:r>
          <a:r>
            <a:rPr lang="es-CL" sz="1300" b="1" kern="1200" dirty="0" smtClean="0"/>
            <a:t>progreso del orden social, y, en tal sentido, podrá la ley imponerle obligaciones o servidumbres de utilidad pública en favor de los intereses generales del Estado</a:t>
          </a:r>
          <a:r>
            <a:rPr lang="es-CL" sz="1300" kern="1200" dirty="0" smtClean="0"/>
            <a:t>, de la salud de los ciudadanos y de la salubridad pública. </a:t>
          </a:r>
          <a:endParaRPr lang="es-CL" sz="1300" kern="1200" dirty="0"/>
        </a:p>
      </dsp:txBody>
      <dsp:txXfrm>
        <a:off x="40" y="992606"/>
        <a:ext cx="3845569" cy="2926169"/>
      </dsp:txXfrm>
    </dsp:sp>
    <dsp:sp modelId="{121EA4F9-6571-4120-B70A-BD3FDA6CEA07}">
      <dsp:nvSpPr>
        <dsp:cNvPr id="0" name=""/>
        <dsp:cNvSpPr/>
      </dsp:nvSpPr>
      <dsp:spPr>
        <a:xfrm>
          <a:off x="4383989" y="146538"/>
          <a:ext cx="3845569" cy="84606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lvl="0" algn="ctr" defTabSz="577850" rtl="0">
            <a:lnSpc>
              <a:spcPct val="90000"/>
            </a:lnSpc>
            <a:spcBef>
              <a:spcPct val="0"/>
            </a:spcBef>
            <a:spcAft>
              <a:spcPct val="35000"/>
            </a:spcAft>
          </a:pPr>
          <a:r>
            <a:rPr lang="es-CL" sz="1300" kern="1200" smtClean="0"/>
            <a:t>Desde los años 60 se instala una idea del Derecho de propiedad como un derecho económico y social, cuya regulación corresponde de modo preferente al legislador. &gt; </a:t>
          </a:r>
          <a:r>
            <a:rPr lang="es-CL" sz="1300" b="1" kern="1200" smtClean="0"/>
            <a:t>función social </a:t>
          </a:r>
          <a:r>
            <a:rPr lang="es-CL" sz="1300" kern="1200" smtClean="0"/>
            <a:t>la ley 16.615/1967</a:t>
          </a:r>
          <a:endParaRPr lang="es-CL" sz="1300" kern="1200"/>
        </a:p>
      </dsp:txBody>
      <dsp:txXfrm>
        <a:off x="4383989" y="146538"/>
        <a:ext cx="3845569" cy="846068"/>
      </dsp:txXfrm>
    </dsp:sp>
    <dsp:sp modelId="{32D8EE85-AF03-478B-B206-EF0B695011FF}">
      <dsp:nvSpPr>
        <dsp:cNvPr id="0" name=""/>
        <dsp:cNvSpPr/>
      </dsp:nvSpPr>
      <dsp:spPr>
        <a:xfrm>
          <a:off x="4383989" y="992606"/>
          <a:ext cx="3845569" cy="292616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rtl="0">
            <a:lnSpc>
              <a:spcPct val="90000"/>
            </a:lnSpc>
            <a:spcBef>
              <a:spcPct val="0"/>
            </a:spcBef>
            <a:spcAft>
              <a:spcPct val="15000"/>
            </a:spcAft>
            <a:buChar char="••"/>
          </a:pPr>
          <a:r>
            <a:rPr lang="es-CL" sz="1300" b="1" kern="1200" smtClean="0"/>
            <a:t>Derecho civil: </a:t>
          </a:r>
          <a:r>
            <a:rPr lang="es-CL" sz="1300" kern="1200" smtClean="0"/>
            <a:t>limitar la propiedad privada por la propiedad pública &gt;, Duguit &gt; Alessandri </a:t>
          </a:r>
          <a:endParaRPr lang="es-CL" sz="1300" kern="1200"/>
        </a:p>
        <a:p>
          <a:pPr marL="114300" lvl="1" indent="-114300" algn="l" defTabSz="577850" rtl="0">
            <a:lnSpc>
              <a:spcPct val="90000"/>
            </a:lnSpc>
            <a:spcBef>
              <a:spcPct val="0"/>
            </a:spcBef>
            <a:spcAft>
              <a:spcPct val="15000"/>
            </a:spcAft>
            <a:buChar char="••"/>
          </a:pPr>
          <a:r>
            <a:rPr lang="es-CL" sz="1300" b="1" kern="1200" smtClean="0"/>
            <a:t>Nacionalización: </a:t>
          </a:r>
          <a:r>
            <a:rPr lang="es-CL" sz="1300" kern="1200" smtClean="0"/>
            <a:t>de la gran minería, intervención estatal de la banca y de las telecomunicaciones </a:t>
          </a:r>
          <a:endParaRPr lang="es-CL" sz="1300" kern="1200"/>
        </a:p>
        <a:p>
          <a:pPr marL="114300" lvl="1" indent="-114300" algn="l" defTabSz="577850" rtl="0">
            <a:lnSpc>
              <a:spcPct val="90000"/>
            </a:lnSpc>
            <a:spcBef>
              <a:spcPct val="0"/>
            </a:spcBef>
            <a:spcAft>
              <a:spcPct val="15000"/>
            </a:spcAft>
            <a:buChar char="••"/>
          </a:pPr>
          <a:r>
            <a:rPr lang="es-CL" sz="1300" b="1" kern="1200" smtClean="0"/>
            <a:t>reforma agraria: </a:t>
          </a:r>
          <a:r>
            <a:rPr lang="es-CL" sz="1300" kern="1200" smtClean="0"/>
            <a:t>predio rustico abandonados y mal explotados. </a:t>
          </a:r>
          <a:endParaRPr lang="es-CL" sz="1300" kern="1200"/>
        </a:p>
      </dsp:txBody>
      <dsp:txXfrm>
        <a:off x="4383989" y="992606"/>
        <a:ext cx="3845569" cy="292616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3C1DB6-8B1A-4D2D-95C2-DA58EB636524}">
      <dsp:nvSpPr>
        <dsp:cNvPr id="0" name=""/>
        <dsp:cNvSpPr/>
      </dsp:nvSpPr>
      <dsp:spPr>
        <a:xfrm>
          <a:off x="5317969" y="2219190"/>
          <a:ext cx="1885288" cy="897225"/>
        </a:xfrm>
        <a:custGeom>
          <a:avLst/>
          <a:gdLst/>
          <a:ahLst/>
          <a:cxnLst/>
          <a:rect l="0" t="0" r="0" b="0"/>
          <a:pathLst>
            <a:path>
              <a:moveTo>
                <a:pt x="0" y="0"/>
              </a:moveTo>
              <a:lnTo>
                <a:pt x="0" y="611433"/>
              </a:lnTo>
              <a:lnTo>
                <a:pt x="1885288" y="611433"/>
              </a:lnTo>
              <a:lnTo>
                <a:pt x="1885288" y="8972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AE3079-856E-4EF7-B656-1146861658F1}">
      <dsp:nvSpPr>
        <dsp:cNvPr id="0" name=""/>
        <dsp:cNvSpPr/>
      </dsp:nvSpPr>
      <dsp:spPr>
        <a:xfrm>
          <a:off x="3432681" y="2219190"/>
          <a:ext cx="1885288" cy="897225"/>
        </a:xfrm>
        <a:custGeom>
          <a:avLst/>
          <a:gdLst/>
          <a:ahLst/>
          <a:cxnLst/>
          <a:rect l="0" t="0" r="0" b="0"/>
          <a:pathLst>
            <a:path>
              <a:moveTo>
                <a:pt x="1885288" y="0"/>
              </a:moveTo>
              <a:lnTo>
                <a:pt x="1885288" y="611433"/>
              </a:lnTo>
              <a:lnTo>
                <a:pt x="0" y="611433"/>
              </a:lnTo>
              <a:lnTo>
                <a:pt x="0" y="8972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C90A06-F23B-4DE2-AB1E-BDE34462C7BE}">
      <dsp:nvSpPr>
        <dsp:cNvPr id="0" name=""/>
        <dsp:cNvSpPr/>
      </dsp:nvSpPr>
      <dsp:spPr>
        <a:xfrm>
          <a:off x="4884" y="260204"/>
          <a:ext cx="3085017" cy="19589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3FDE31-E89F-4126-8D98-6500786672C7}">
      <dsp:nvSpPr>
        <dsp:cNvPr id="0" name=""/>
        <dsp:cNvSpPr/>
      </dsp:nvSpPr>
      <dsp:spPr>
        <a:xfrm>
          <a:off x="347663" y="585845"/>
          <a:ext cx="3085017" cy="195898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rtl="0">
            <a:lnSpc>
              <a:spcPct val="90000"/>
            </a:lnSpc>
            <a:spcBef>
              <a:spcPct val="0"/>
            </a:spcBef>
            <a:spcAft>
              <a:spcPct val="35000"/>
            </a:spcAft>
          </a:pPr>
          <a:r>
            <a:rPr lang="es-CL" sz="1000" kern="1200" dirty="0" smtClean="0"/>
            <a:t>"El derecho de propiedad en sus diversas especies.  La ley establecerá el modo de adquirir la propiedad, de usar, gozar y  disponer de ella y las limitaciones y obligaciones que permitan asegurar su </a:t>
          </a:r>
          <a:r>
            <a:rPr lang="es-CL" sz="1000" b="1" kern="1200" dirty="0" smtClean="0"/>
            <a:t>función social y hacerla accesible a todos. </a:t>
          </a:r>
          <a:r>
            <a:rPr lang="es-CL" sz="1000" kern="1200" dirty="0" smtClean="0"/>
            <a:t>La función social de la propiedad comprende cuanto exijan los intereses </a:t>
          </a:r>
          <a:r>
            <a:rPr lang="es-CL" sz="1000" b="1" kern="1200" dirty="0" smtClean="0"/>
            <a:t>generales del Estado, la utilidad y la salubridad pública, el mejor aprovechamiento de las fuentes y energías productivas en el servicio de la colectividad y la elevación de las condiciones de vida del común de los habitantes</a:t>
          </a:r>
          <a:r>
            <a:rPr lang="es-CL" sz="1000" kern="1200" dirty="0" smtClean="0"/>
            <a:t>. Cuando el interés de la comunidad lo exija, la ley podrá reservar al Estado el dominio exclusivo de determinadas especies de propiedad. </a:t>
          </a:r>
          <a:endParaRPr lang="es-CL" sz="1000" kern="1200" dirty="0"/>
        </a:p>
      </dsp:txBody>
      <dsp:txXfrm>
        <a:off x="405040" y="643222"/>
        <a:ext cx="2970263" cy="1844232"/>
      </dsp:txXfrm>
    </dsp:sp>
    <dsp:sp modelId="{756FF7DE-7AAD-4B4F-8DF3-E5631F8BE52D}">
      <dsp:nvSpPr>
        <dsp:cNvPr id="0" name=""/>
        <dsp:cNvSpPr/>
      </dsp:nvSpPr>
      <dsp:spPr>
        <a:xfrm>
          <a:off x="3775461" y="260204"/>
          <a:ext cx="3085017" cy="19589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56DAF9-C86C-4FE5-B712-41D8609D0EC7}">
      <dsp:nvSpPr>
        <dsp:cNvPr id="0" name=""/>
        <dsp:cNvSpPr/>
      </dsp:nvSpPr>
      <dsp:spPr>
        <a:xfrm>
          <a:off x="4118240" y="585845"/>
          <a:ext cx="3085017" cy="195898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rtl="0">
            <a:lnSpc>
              <a:spcPct val="90000"/>
            </a:lnSpc>
            <a:spcBef>
              <a:spcPct val="0"/>
            </a:spcBef>
            <a:spcAft>
              <a:spcPct val="35000"/>
            </a:spcAft>
          </a:pPr>
          <a:r>
            <a:rPr lang="es-CL" sz="1000" kern="1200" dirty="0" smtClean="0"/>
            <a:t>Nadie puede ser privado de su propiedad sino en virtud de ley general o especial que autorice la expropiación para que aquélla cumpla con </a:t>
          </a:r>
          <a:r>
            <a:rPr lang="es-CL" sz="1000" b="1" kern="1200" dirty="0" smtClean="0"/>
            <a:t>la función  social que el legislador califique</a:t>
          </a:r>
          <a:r>
            <a:rPr lang="es-CL" sz="1000" kern="1200" dirty="0" smtClean="0"/>
            <a:t>. El expropiado tendrá siempre derecho a indemnización. La ley determinará las normas para fijar la indemnización, el tribunal que conozca de las reclamaciones sobre su monto, la forma de extinguir esta obligación, la parte que deba enterarse al contado, el plazo y condiciones en que se entregará el saldo, si lo hubiere, y las oportunidades y modo en que el expropiador tomará posesión material del bien expropiado. </a:t>
          </a:r>
          <a:endParaRPr lang="es-CL" sz="1000" kern="1200" dirty="0"/>
        </a:p>
      </dsp:txBody>
      <dsp:txXfrm>
        <a:off x="4175617" y="643222"/>
        <a:ext cx="2970263" cy="1844232"/>
      </dsp:txXfrm>
    </dsp:sp>
    <dsp:sp modelId="{F1F50FFE-5733-4699-AFA9-BF32334F7DF0}">
      <dsp:nvSpPr>
        <dsp:cNvPr id="0" name=""/>
        <dsp:cNvSpPr/>
      </dsp:nvSpPr>
      <dsp:spPr>
        <a:xfrm>
          <a:off x="1890172" y="3116416"/>
          <a:ext cx="3085017" cy="19589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201087-AA40-4DBC-BBA6-B48C876E1185}">
      <dsp:nvSpPr>
        <dsp:cNvPr id="0" name=""/>
        <dsp:cNvSpPr/>
      </dsp:nvSpPr>
      <dsp:spPr>
        <a:xfrm>
          <a:off x="2232952" y="3442057"/>
          <a:ext cx="3085017" cy="195898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rtl="0">
            <a:lnSpc>
              <a:spcPct val="90000"/>
            </a:lnSpc>
            <a:spcBef>
              <a:spcPct val="0"/>
            </a:spcBef>
            <a:spcAft>
              <a:spcPct val="35000"/>
            </a:spcAft>
          </a:pPr>
          <a:r>
            <a:rPr lang="es-CL" sz="1000" kern="1200" smtClean="0"/>
            <a:t>El Estado propenderá a la conveniente distribución de la propiedad y a la constitución de la propiedad familiar" </a:t>
          </a:r>
          <a:endParaRPr lang="es-CL" sz="1000" kern="1200"/>
        </a:p>
      </dsp:txBody>
      <dsp:txXfrm>
        <a:off x="2290329" y="3499434"/>
        <a:ext cx="2970263" cy="1844232"/>
      </dsp:txXfrm>
    </dsp:sp>
    <dsp:sp modelId="{2EBC18A9-ADAB-499C-9694-27C8873D9AE8}">
      <dsp:nvSpPr>
        <dsp:cNvPr id="0" name=""/>
        <dsp:cNvSpPr/>
      </dsp:nvSpPr>
      <dsp:spPr>
        <a:xfrm>
          <a:off x="5660749" y="3116416"/>
          <a:ext cx="3085017" cy="19589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150822-2CED-4582-8457-F1FF6DBB1C38}">
      <dsp:nvSpPr>
        <dsp:cNvPr id="0" name=""/>
        <dsp:cNvSpPr/>
      </dsp:nvSpPr>
      <dsp:spPr>
        <a:xfrm>
          <a:off x="6003529" y="3442057"/>
          <a:ext cx="3085017" cy="195898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rtl="0">
            <a:lnSpc>
              <a:spcPct val="90000"/>
            </a:lnSpc>
            <a:spcBef>
              <a:spcPct val="0"/>
            </a:spcBef>
            <a:spcAft>
              <a:spcPct val="35000"/>
            </a:spcAft>
          </a:pPr>
          <a:r>
            <a:rPr lang="es-CL" sz="1000" kern="1200" dirty="0" smtClean="0"/>
            <a:t>Última etapa: Ley 17.450/71&gt; nacionalización de la gran minería</a:t>
          </a:r>
          <a:endParaRPr lang="es-CL" sz="1000" kern="1200" dirty="0"/>
        </a:p>
      </dsp:txBody>
      <dsp:txXfrm>
        <a:off x="6060906" y="3499434"/>
        <a:ext cx="2970263" cy="184423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CE1861-6C7D-4E4E-9B1B-748633CA13F7}">
      <dsp:nvSpPr>
        <dsp:cNvPr id="0" name=""/>
        <dsp:cNvSpPr/>
      </dsp:nvSpPr>
      <dsp:spPr>
        <a:xfrm rot="5400000">
          <a:off x="3785742" y="-370490"/>
          <a:ext cx="3620770"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s-CL" sz="1300" kern="1200" smtClean="0"/>
            <a:t>Amplia extensión de la libertad para adquirir bienes</a:t>
          </a:r>
          <a:endParaRPr lang="es-CL" sz="1300" kern="1200"/>
        </a:p>
        <a:p>
          <a:pPr marL="228600" lvl="2" indent="-114300" algn="l" defTabSz="577850" rtl="0">
            <a:lnSpc>
              <a:spcPct val="90000"/>
            </a:lnSpc>
            <a:spcBef>
              <a:spcPct val="0"/>
            </a:spcBef>
            <a:spcAft>
              <a:spcPct val="15000"/>
            </a:spcAft>
            <a:buChar char="••"/>
          </a:pPr>
          <a:r>
            <a:rPr lang="es-CL" sz="1300" kern="1200" smtClean="0"/>
            <a:t>STC 260&gt; objetivo y finalidad de esta disposición, es que respecto el mayor número de personas, se entiende naturales y jurídicas, la legislación debe </a:t>
          </a:r>
          <a:r>
            <a:rPr lang="es-CL" sz="1300" b="1" kern="1200" smtClean="0"/>
            <a:t>permitir el acceso a la propiedad del modo más amplio posible</a:t>
          </a:r>
          <a:r>
            <a:rPr lang="es-CL" sz="1300" kern="1200" smtClean="0"/>
            <a:t>. Que el derecho de dominio sea accesible incluso respecto de aquellas personas que actualmente no son propietarios</a:t>
          </a:r>
          <a:endParaRPr lang="es-CL" sz="1300" kern="1200"/>
        </a:p>
        <a:p>
          <a:pPr marL="114300" lvl="1" indent="-114300" algn="l" defTabSz="577850" rtl="0">
            <a:lnSpc>
              <a:spcPct val="90000"/>
            </a:lnSpc>
            <a:spcBef>
              <a:spcPct val="0"/>
            </a:spcBef>
            <a:spcAft>
              <a:spcPct val="15000"/>
            </a:spcAft>
            <a:buChar char="••"/>
          </a:pPr>
          <a:r>
            <a:rPr lang="es-CL" sz="1300" kern="1200" smtClean="0"/>
            <a:t>Limites</a:t>
          </a:r>
          <a:endParaRPr lang="es-CL" sz="1300" kern="1200"/>
        </a:p>
        <a:p>
          <a:pPr marL="228600" lvl="2" indent="-114300" algn="l" defTabSz="577850" rtl="0">
            <a:lnSpc>
              <a:spcPct val="90000"/>
            </a:lnSpc>
            <a:spcBef>
              <a:spcPct val="0"/>
            </a:spcBef>
            <a:spcAft>
              <a:spcPct val="15000"/>
            </a:spcAft>
            <a:buChar char="••"/>
          </a:pPr>
          <a:r>
            <a:rPr lang="es-CL" sz="1300" kern="1200" smtClean="0"/>
            <a:t>Modos de adquirir el dominio.</a:t>
          </a:r>
          <a:endParaRPr lang="es-CL" sz="1300" kern="1200"/>
        </a:p>
        <a:p>
          <a:pPr marL="228600" lvl="2" indent="-114300" algn="l" defTabSz="577850" rtl="0">
            <a:lnSpc>
              <a:spcPct val="90000"/>
            </a:lnSpc>
            <a:spcBef>
              <a:spcPct val="0"/>
            </a:spcBef>
            <a:spcAft>
              <a:spcPct val="15000"/>
            </a:spcAft>
            <a:buChar char="••"/>
          </a:pPr>
          <a:r>
            <a:rPr lang="es-CL" sz="1300" kern="1200" smtClean="0"/>
            <a:t>Se sustrae de este mandato de acceso al dominio privado a:</a:t>
          </a:r>
          <a:endParaRPr lang="es-CL" sz="1300" kern="1200"/>
        </a:p>
        <a:p>
          <a:pPr marL="342900" lvl="3" indent="-114300" algn="l" defTabSz="577850" rtl="0">
            <a:lnSpc>
              <a:spcPct val="90000"/>
            </a:lnSpc>
            <a:spcBef>
              <a:spcPct val="0"/>
            </a:spcBef>
            <a:spcAft>
              <a:spcPct val="15000"/>
            </a:spcAft>
            <a:buChar char="••"/>
          </a:pPr>
          <a:r>
            <a:rPr lang="es-CL" sz="1300" kern="1200" smtClean="0"/>
            <a:t>los bienes comunes a todos, </a:t>
          </a:r>
          <a:endParaRPr lang="es-CL" sz="1300" kern="1200"/>
        </a:p>
        <a:p>
          <a:pPr marL="342900" lvl="3" indent="-114300" algn="l" defTabSz="577850" rtl="0">
            <a:lnSpc>
              <a:spcPct val="90000"/>
            </a:lnSpc>
            <a:spcBef>
              <a:spcPct val="0"/>
            </a:spcBef>
            <a:spcAft>
              <a:spcPct val="15000"/>
            </a:spcAft>
            <a:buChar char="••"/>
          </a:pPr>
          <a:r>
            <a:rPr lang="es-CL" sz="1300" kern="1200" smtClean="0"/>
            <a:t>los bienes nacionales de uso público y </a:t>
          </a:r>
          <a:endParaRPr lang="es-CL" sz="1300" kern="1200"/>
        </a:p>
        <a:p>
          <a:pPr marL="342900" lvl="3" indent="-114300" algn="l" defTabSz="577850" rtl="0">
            <a:lnSpc>
              <a:spcPct val="90000"/>
            </a:lnSpc>
            <a:spcBef>
              <a:spcPct val="0"/>
            </a:spcBef>
            <a:spcAft>
              <a:spcPct val="15000"/>
            </a:spcAft>
            <a:buChar char="••"/>
          </a:pPr>
          <a:r>
            <a:rPr lang="es-CL" sz="1300" kern="1200" smtClean="0"/>
            <a:t>los bienes que la propia Constitución haya expresamente excluido. </a:t>
          </a:r>
          <a:endParaRPr lang="es-CL" sz="1300" kern="1200"/>
        </a:p>
        <a:p>
          <a:pPr marL="228600" lvl="2" indent="-114300" algn="l" defTabSz="577850" rtl="0">
            <a:lnSpc>
              <a:spcPct val="90000"/>
            </a:lnSpc>
            <a:spcBef>
              <a:spcPct val="0"/>
            </a:spcBef>
            <a:spcAft>
              <a:spcPct val="15000"/>
            </a:spcAft>
            <a:buChar char="••"/>
          </a:pPr>
          <a:r>
            <a:rPr lang="es-CL" sz="1300" kern="1200" smtClean="0"/>
            <a:t>las limitaciones que puedan imponerse en el acceso a la propiedad privada requieren de una ley de quórum calificado. </a:t>
          </a:r>
          <a:endParaRPr lang="es-CL" sz="1300" kern="1200"/>
        </a:p>
      </dsp:txBody>
      <dsp:txXfrm rot="-5400000">
        <a:off x="2962656" y="629347"/>
        <a:ext cx="5090193" cy="3267268"/>
      </dsp:txXfrm>
    </dsp:sp>
    <dsp:sp modelId="{630BBB9C-184A-4E0A-A1F4-4EBE1CE8480A}">
      <dsp:nvSpPr>
        <dsp:cNvPr id="0" name=""/>
        <dsp:cNvSpPr/>
      </dsp:nvSpPr>
      <dsp:spPr>
        <a:xfrm>
          <a:off x="0" y="0"/>
          <a:ext cx="2962656" cy="45259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s-CL" sz="4000" kern="1200" smtClean="0"/>
            <a:t>19 N° 23: Libertad para adquirir el dominio de toda clase de bienes</a:t>
          </a:r>
          <a:endParaRPr lang="es-CL" sz="4000" kern="1200"/>
        </a:p>
      </dsp:txBody>
      <dsp:txXfrm>
        <a:off x="144625" y="144625"/>
        <a:ext cx="2673406" cy="423671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E5C756-499A-4342-A3B9-CC3802A8DDF0}">
      <dsp:nvSpPr>
        <dsp:cNvPr id="0" name=""/>
        <dsp:cNvSpPr/>
      </dsp:nvSpPr>
      <dsp:spPr>
        <a:xfrm rot="5400000">
          <a:off x="4915315" y="-1782413"/>
          <a:ext cx="1361625"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rtl="0">
            <a:lnSpc>
              <a:spcPct val="90000"/>
            </a:lnSpc>
            <a:spcBef>
              <a:spcPct val="0"/>
            </a:spcBef>
            <a:spcAft>
              <a:spcPct val="15000"/>
            </a:spcAft>
            <a:buChar char="••"/>
          </a:pPr>
          <a:r>
            <a:rPr lang="es-CL" sz="1600" kern="1200" smtClean="0"/>
            <a:t>no califica de “especie de propiedad”, sino de propiedad o dominio pleno. Esta propiedad constitucional se asegura a todas las personas respecto de todas las cosas corporales e incorporales sin establecer distinción alguna en cuanto a la titularidad de este derecho. </a:t>
          </a:r>
          <a:endParaRPr lang="es-CL" sz="1600" kern="1200"/>
        </a:p>
      </dsp:txBody>
      <dsp:txXfrm rot="-5400000">
        <a:off x="2962656" y="236715"/>
        <a:ext cx="5200475" cy="1228687"/>
      </dsp:txXfrm>
    </dsp:sp>
    <dsp:sp modelId="{04EC3115-314D-4D83-A805-B4545A6FFEC3}">
      <dsp:nvSpPr>
        <dsp:cNvPr id="0" name=""/>
        <dsp:cNvSpPr/>
      </dsp:nvSpPr>
      <dsp:spPr>
        <a:xfrm>
          <a:off x="0" y="42"/>
          <a:ext cx="2962656" cy="17020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rtl="0">
            <a:lnSpc>
              <a:spcPct val="90000"/>
            </a:lnSpc>
            <a:spcBef>
              <a:spcPct val="0"/>
            </a:spcBef>
            <a:spcAft>
              <a:spcPct val="35000"/>
            </a:spcAft>
          </a:pPr>
          <a:r>
            <a:rPr lang="es-CL" sz="2500" kern="1200" smtClean="0"/>
            <a:t>Concepto amplio&gt; se extiende 565, 582 y 583 del Código Civil. </a:t>
          </a:r>
          <a:endParaRPr lang="es-CL" sz="2500" kern="1200"/>
        </a:p>
      </dsp:txBody>
      <dsp:txXfrm>
        <a:off x="83086" y="83128"/>
        <a:ext cx="2796484" cy="1535860"/>
      </dsp:txXfrm>
    </dsp:sp>
    <dsp:sp modelId="{5EB3DD4E-C748-44E2-9E3A-275E1DC6AFE8}">
      <dsp:nvSpPr>
        <dsp:cNvPr id="0" name=""/>
        <dsp:cNvSpPr/>
      </dsp:nvSpPr>
      <dsp:spPr>
        <a:xfrm rot="5400000">
          <a:off x="4915315" y="4720"/>
          <a:ext cx="1361625"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rtl="0">
            <a:lnSpc>
              <a:spcPct val="90000"/>
            </a:lnSpc>
            <a:spcBef>
              <a:spcPct val="0"/>
            </a:spcBef>
            <a:spcAft>
              <a:spcPct val="15000"/>
            </a:spcAft>
            <a:buChar char="••"/>
          </a:pPr>
          <a:r>
            <a:rPr lang="es-CL" sz="1600" kern="1200" smtClean="0"/>
            <a:t>derecho a la imagen, el derecho a la publicidad, el derecho al cargo o empleo, los nombres de dominio, el derecho a la matricula o al plan de salud o de seguro etc.; </a:t>
          </a:r>
          <a:endParaRPr lang="es-CL" sz="1600" kern="1200"/>
        </a:p>
      </dsp:txBody>
      <dsp:txXfrm rot="-5400000">
        <a:off x="2962656" y="2023849"/>
        <a:ext cx="5200475" cy="1228687"/>
      </dsp:txXfrm>
    </dsp:sp>
    <dsp:sp modelId="{0CA119DE-6DDF-4319-9345-C1889997A686}">
      <dsp:nvSpPr>
        <dsp:cNvPr id="0" name=""/>
        <dsp:cNvSpPr/>
      </dsp:nvSpPr>
      <dsp:spPr>
        <a:xfrm>
          <a:off x="0" y="1787176"/>
          <a:ext cx="2962656" cy="17020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rtl="0">
            <a:lnSpc>
              <a:spcPct val="90000"/>
            </a:lnSpc>
            <a:spcBef>
              <a:spcPct val="0"/>
            </a:spcBef>
            <a:spcAft>
              <a:spcPct val="35000"/>
            </a:spcAft>
          </a:pPr>
          <a:r>
            <a:rPr lang="es-CL" sz="2500" kern="1200" smtClean="0"/>
            <a:t>Se generan nuevos derechos no reconocidos por el derecho civil. </a:t>
          </a:r>
          <a:endParaRPr lang="es-CL" sz="2500" kern="1200"/>
        </a:p>
      </dsp:txBody>
      <dsp:txXfrm>
        <a:off x="83086" y="1870262"/>
        <a:ext cx="2796484" cy="15358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401AA6-BD75-426A-A163-A46F59CFE98A}">
      <dsp:nvSpPr>
        <dsp:cNvPr id="0" name=""/>
        <dsp:cNvSpPr/>
      </dsp:nvSpPr>
      <dsp:spPr>
        <a:xfrm>
          <a:off x="2065411" y="0"/>
          <a:ext cx="5013176" cy="5013176"/>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3824D1-CC19-438C-BCD4-05508F7897E6}">
      <dsp:nvSpPr>
        <dsp:cNvPr id="0" name=""/>
        <dsp:cNvSpPr/>
      </dsp:nvSpPr>
      <dsp:spPr>
        <a:xfrm>
          <a:off x="2541663" y="476251"/>
          <a:ext cx="1955138" cy="195513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s-CL" sz="1300" kern="1200" smtClean="0"/>
            <a:t>Sólo la ley puede establecer el modo de adquirir la propiedad, de usar, gozar y disponer de ella y las limitaciones y obligaciones que deriven de su </a:t>
          </a:r>
          <a:r>
            <a:rPr lang="es-CL" sz="1300" b="1" kern="1200" smtClean="0"/>
            <a:t>función social</a:t>
          </a:r>
          <a:r>
            <a:rPr lang="es-CL" sz="1300" kern="1200" smtClean="0"/>
            <a:t>. </a:t>
          </a:r>
          <a:endParaRPr lang="es-CL" sz="1300" kern="1200"/>
        </a:p>
      </dsp:txBody>
      <dsp:txXfrm>
        <a:off x="2637105" y="571693"/>
        <a:ext cx="1764254" cy="1764254"/>
      </dsp:txXfrm>
    </dsp:sp>
    <dsp:sp modelId="{FB498358-6806-4885-A2FB-D74B72098E99}">
      <dsp:nvSpPr>
        <dsp:cNvPr id="0" name=""/>
        <dsp:cNvSpPr/>
      </dsp:nvSpPr>
      <dsp:spPr>
        <a:xfrm>
          <a:off x="4647197" y="476251"/>
          <a:ext cx="1955138" cy="195513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t" anchorCtr="0">
          <a:noAutofit/>
        </a:bodyPr>
        <a:lstStyle/>
        <a:p>
          <a:pPr lvl="0" algn="l" defTabSz="577850" rtl="0">
            <a:lnSpc>
              <a:spcPct val="90000"/>
            </a:lnSpc>
            <a:spcBef>
              <a:spcPct val="0"/>
            </a:spcBef>
            <a:spcAft>
              <a:spcPct val="35000"/>
            </a:spcAft>
          </a:pPr>
          <a:r>
            <a:rPr lang="es-CL" sz="1300" kern="1200" dirty="0" smtClean="0"/>
            <a:t>Esta comprende:</a:t>
          </a:r>
          <a:endParaRPr lang="es-CL" sz="1300" kern="1200" dirty="0"/>
        </a:p>
        <a:p>
          <a:pPr marL="57150" lvl="1" indent="-57150" algn="l" defTabSz="444500" rtl="0">
            <a:lnSpc>
              <a:spcPct val="90000"/>
            </a:lnSpc>
            <a:spcBef>
              <a:spcPct val="0"/>
            </a:spcBef>
            <a:spcAft>
              <a:spcPct val="15000"/>
            </a:spcAft>
            <a:buChar char="••"/>
          </a:pPr>
          <a:r>
            <a:rPr lang="es-CL" sz="1000" kern="1200" smtClean="0"/>
            <a:t>cuanto exijan los intereses generales de la Nación, </a:t>
          </a:r>
          <a:endParaRPr lang="es-CL" sz="1000" kern="1200"/>
        </a:p>
        <a:p>
          <a:pPr marL="57150" lvl="1" indent="-57150" algn="l" defTabSz="444500" rtl="0">
            <a:lnSpc>
              <a:spcPct val="90000"/>
            </a:lnSpc>
            <a:spcBef>
              <a:spcPct val="0"/>
            </a:spcBef>
            <a:spcAft>
              <a:spcPct val="15000"/>
            </a:spcAft>
            <a:buChar char="••"/>
          </a:pPr>
          <a:r>
            <a:rPr lang="es-CL" sz="1000" kern="1200" smtClean="0"/>
            <a:t>la seguridad nacional, </a:t>
          </a:r>
          <a:endParaRPr lang="es-CL" sz="1000" kern="1200"/>
        </a:p>
        <a:p>
          <a:pPr marL="57150" lvl="1" indent="-57150" algn="l" defTabSz="444500" rtl="0">
            <a:lnSpc>
              <a:spcPct val="90000"/>
            </a:lnSpc>
            <a:spcBef>
              <a:spcPct val="0"/>
            </a:spcBef>
            <a:spcAft>
              <a:spcPct val="15000"/>
            </a:spcAft>
            <a:buChar char="••"/>
          </a:pPr>
          <a:r>
            <a:rPr lang="es-CL" sz="1000" kern="1200" smtClean="0"/>
            <a:t>la utilidad y la salubridad públicas y</a:t>
          </a:r>
          <a:endParaRPr lang="es-CL" sz="1000" kern="1200"/>
        </a:p>
        <a:p>
          <a:pPr marL="57150" lvl="1" indent="-57150" algn="l" defTabSz="444500" rtl="0">
            <a:lnSpc>
              <a:spcPct val="90000"/>
            </a:lnSpc>
            <a:spcBef>
              <a:spcPct val="0"/>
            </a:spcBef>
            <a:spcAft>
              <a:spcPct val="15000"/>
            </a:spcAft>
            <a:buChar char="••"/>
          </a:pPr>
          <a:r>
            <a:rPr lang="es-CL" sz="1000" kern="1200" smtClean="0"/>
            <a:t>la conservación del patrimonio ambiental. </a:t>
          </a:r>
          <a:endParaRPr lang="es-CL" sz="1000" kern="1200"/>
        </a:p>
      </dsp:txBody>
      <dsp:txXfrm>
        <a:off x="4742639" y="571693"/>
        <a:ext cx="1764254" cy="1764254"/>
      </dsp:txXfrm>
    </dsp:sp>
    <dsp:sp modelId="{7A6E68A2-4F7B-47C8-BB9C-06565FA5AEEF}">
      <dsp:nvSpPr>
        <dsp:cNvPr id="0" name=""/>
        <dsp:cNvSpPr/>
      </dsp:nvSpPr>
      <dsp:spPr>
        <a:xfrm>
          <a:off x="2541663" y="2581785"/>
          <a:ext cx="1955138" cy="195513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s-CL" sz="1300" kern="1200" smtClean="0"/>
            <a:t>admisibilidad del interés colectivo como un límite a la propiedad.</a:t>
          </a:r>
          <a:endParaRPr lang="es-CL" sz="1300" kern="1200"/>
        </a:p>
      </dsp:txBody>
      <dsp:txXfrm>
        <a:off x="2637105" y="2677227"/>
        <a:ext cx="1764254" cy="1764254"/>
      </dsp:txXfrm>
    </dsp:sp>
    <dsp:sp modelId="{8C349D74-D2B4-48A0-89FA-24A7A96B87BA}">
      <dsp:nvSpPr>
        <dsp:cNvPr id="0" name=""/>
        <dsp:cNvSpPr/>
      </dsp:nvSpPr>
      <dsp:spPr>
        <a:xfrm>
          <a:off x="4647197" y="2581785"/>
          <a:ext cx="1955138" cy="195513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s-CL" sz="1300" kern="1200" smtClean="0"/>
            <a:t>la función  social es una categoría general de las demás justificaciones que la Constitución reconoce como válidas para limitar la propiedad privada.</a:t>
          </a:r>
          <a:endParaRPr lang="es-CL" sz="1300" kern="1200"/>
        </a:p>
      </dsp:txBody>
      <dsp:txXfrm>
        <a:off x="4742639" y="2677227"/>
        <a:ext cx="1764254" cy="176425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D27306-6A13-40C3-8D8A-B44C89CC839D}">
      <dsp:nvSpPr>
        <dsp:cNvPr id="0" name=""/>
        <dsp:cNvSpPr/>
      </dsp:nvSpPr>
      <dsp:spPr>
        <a:xfrm>
          <a:off x="40" y="30707"/>
          <a:ext cx="3845569" cy="72242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es-CL" sz="1400" kern="1200" smtClean="0"/>
            <a:t>La expropiación está limitada al uso público de los bienes y exige compensación mediante un procedimiento judicial reglado. </a:t>
          </a:r>
          <a:endParaRPr lang="es-CL" sz="1400" kern="1200"/>
        </a:p>
      </dsp:txBody>
      <dsp:txXfrm>
        <a:off x="40" y="30707"/>
        <a:ext cx="3845569" cy="722426"/>
      </dsp:txXfrm>
    </dsp:sp>
    <dsp:sp modelId="{5D4DF54D-97CF-4388-938F-5740561F97BB}">
      <dsp:nvSpPr>
        <dsp:cNvPr id="0" name=""/>
        <dsp:cNvSpPr/>
      </dsp:nvSpPr>
      <dsp:spPr>
        <a:xfrm>
          <a:off x="40" y="753134"/>
          <a:ext cx="3845569" cy="374212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rtl="0">
            <a:lnSpc>
              <a:spcPct val="90000"/>
            </a:lnSpc>
            <a:spcBef>
              <a:spcPct val="0"/>
            </a:spcBef>
            <a:spcAft>
              <a:spcPct val="15000"/>
            </a:spcAft>
            <a:buChar char="••"/>
          </a:pPr>
          <a:r>
            <a:rPr lang="es-CL" sz="1400" kern="1200" smtClean="0"/>
            <a:t>“Nadie puede, en caso alguno, ser privado de su propiedad, del bien sobre que recae o de alguno de los atributos o facultades esenciales del dominio, sino en virtud de ley general o especial que autorice la expropiación por causa de utilidad pública o de interés nacional, calificada por el legislador.”</a:t>
          </a:r>
          <a:endParaRPr lang="es-CL" sz="1400" kern="1200"/>
        </a:p>
      </dsp:txBody>
      <dsp:txXfrm>
        <a:off x="40" y="753134"/>
        <a:ext cx="3845569" cy="3742121"/>
      </dsp:txXfrm>
    </dsp:sp>
    <dsp:sp modelId="{195E458E-2DFE-4E3E-9BB7-AB86E4511831}">
      <dsp:nvSpPr>
        <dsp:cNvPr id="0" name=""/>
        <dsp:cNvSpPr/>
      </dsp:nvSpPr>
      <dsp:spPr>
        <a:xfrm>
          <a:off x="4383989" y="30707"/>
          <a:ext cx="3845569" cy="72242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es-CL" sz="1400" kern="1200" smtClean="0"/>
            <a:t>Se busca siempre primero negociar con los afectados por la expropiación, y si esto no es posible se inicia un juicio.</a:t>
          </a:r>
          <a:endParaRPr lang="es-CL" sz="1400" kern="1200"/>
        </a:p>
      </dsp:txBody>
      <dsp:txXfrm>
        <a:off x="4383989" y="30707"/>
        <a:ext cx="3845569" cy="722426"/>
      </dsp:txXfrm>
    </dsp:sp>
    <dsp:sp modelId="{1435A654-42A7-4AA2-A2E5-D427C8F1B139}">
      <dsp:nvSpPr>
        <dsp:cNvPr id="0" name=""/>
        <dsp:cNvSpPr/>
      </dsp:nvSpPr>
      <dsp:spPr>
        <a:xfrm>
          <a:off x="4383989" y="753134"/>
          <a:ext cx="3845569" cy="374212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rtl="0">
            <a:lnSpc>
              <a:spcPct val="90000"/>
            </a:lnSpc>
            <a:spcBef>
              <a:spcPct val="0"/>
            </a:spcBef>
            <a:spcAft>
              <a:spcPct val="15000"/>
            </a:spcAft>
            <a:buChar char="••"/>
          </a:pPr>
          <a:r>
            <a:rPr lang="es-CL" sz="1400" kern="1200" smtClean="0"/>
            <a:t>El expropiado podrá reclamar de la legalidad del acto expropiatorio ante los tribunales ordinarios y tendrá siempre derecho a indemnización por el daño patrimonial efectivamente causado, la que se fijará de común acuerdo o en sentencia dictada conforme a derecho por dichos tribunales.  </a:t>
          </a:r>
          <a:endParaRPr lang="es-CL" sz="1400" kern="1200"/>
        </a:p>
        <a:p>
          <a:pPr marL="114300" lvl="1" indent="-114300" algn="l" defTabSz="622300" rtl="0">
            <a:lnSpc>
              <a:spcPct val="90000"/>
            </a:lnSpc>
            <a:spcBef>
              <a:spcPct val="0"/>
            </a:spcBef>
            <a:spcAft>
              <a:spcPct val="15000"/>
            </a:spcAft>
            <a:buChar char="••"/>
          </a:pPr>
          <a:r>
            <a:rPr lang="es-CL" sz="1400" kern="1200" smtClean="0"/>
            <a:t>A falta de acuerdo, la indemnización deberá ser pagada en dinero efectivo al contado.  La toma de posesión material del bien expropiado tendrá lugar previo pago del total de la indemnización, la que, a falta de acuerdo, será determinada provisionalmente por peritos en la forma que señale la ley. En caso de reclamo acerca de la procedencia de la  expropiación, el juez podrá, con el mérito de los antecedentes que se invoquen, decretar la suspensión de la toma de posesión</a:t>
          </a:r>
          <a:endParaRPr lang="es-CL" sz="1400" kern="1200"/>
        </a:p>
      </dsp:txBody>
      <dsp:txXfrm>
        <a:off x="4383989" y="753134"/>
        <a:ext cx="3845569" cy="374212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3D0C78-52D3-4CD5-AD3F-390E678BE4E8}" type="datetimeFigureOut">
              <a:rPr lang="es-CL" smtClean="0"/>
              <a:t>09-10-2019</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E5ED35-216E-4FCA-8A4A-2C35CEC357FF}" type="slidenum">
              <a:rPr lang="es-CL" smtClean="0"/>
              <a:t>‹Nº›</a:t>
            </a:fld>
            <a:endParaRPr lang="es-CL"/>
          </a:p>
        </p:txBody>
      </p:sp>
    </p:spTree>
    <p:extLst>
      <p:ext uri="{BB962C8B-B14F-4D97-AF65-F5344CB8AC3E}">
        <p14:creationId xmlns:p14="http://schemas.microsoft.com/office/powerpoint/2010/main" val="4137535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a:p>
        </p:txBody>
      </p:sp>
      <p:sp>
        <p:nvSpPr>
          <p:cNvPr id="4" name="3 Marcador de número de diapositiva"/>
          <p:cNvSpPr>
            <a:spLocks noGrp="1"/>
          </p:cNvSpPr>
          <p:nvPr>
            <p:ph type="sldNum" sz="quarter" idx="10"/>
          </p:nvPr>
        </p:nvSpPr>
        <p:spPr/>
        <p:txBody>
          <a:bodyPr/>
          <a:lstStyle/>
          <a:p>
            <a:fld id="{ACDAB9B4-FE21-443E-B46F-C972FCE3449A}" type="slidenum">
              <a:rPr lang="es-CL" smtClean="0">
                <a:solidFill>
                  <a:prstClr val="black"/>
                </a:solidFill>
              </a:rPr>
              <a:pPr/>
              <a:t>1</a:t>
            </a:fld>
            <a:endParaRPr lang="es-CL">
              <a:solidFill>
                <a:prstClr val="black"/>
              </a:solidFill>
            </a:endParaRPr>
          </a:p>
        </p:txBody>
      </p:sp>
    </p:spTree>
    <p:extLst>
      <p:ext uri="{BB962C8B-B14F-4D97-AF65-F5344CB8AC3E}">
        <p14:creationId xmlns:p14="http://schemas.microsoft.com/office/powerpoint/2010/main" val="6689397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algn="just">
              <a:lnSpc>
                <a:spcPct val="150000"/>
              </a:lnSpc>
              <a:spcAft>
                <a:spcPts val="1000"/>
              </a:spcAft>
            </a:pPr>
            <a:endParaRPr lang="es-CL" sz="1100" dirty="0" smtClean="0">
              <a:effectLst/>
              <a:latin typeface="+mn-lt"/>
              <a:ea typeface="Calibri"/>
              <a:cs typeface="Times New Roman"/>
            </a:endParaRPr>
          </a:p>
        </p:txBody>
      </p:sp>
      <p:sp>
        <p:nvSpPr>
          <p:cNvPr id="4" name="3 Marcador de número de diapositiva"/>
          <p:cNvSpPr>
            <a:spLocks noGrp="1"/>
          </p:cNvSpPr>
          <p:nvPr>
            <p:ph type="sldNum" sz="quarter" idx="10"/>
          </p:nvPr>
        </p:nvSpPr>
        <p:spPr/>
        <p:txBody>
          <a:bodyPr/>
          <a:lstStyle/>
          <a:p>
            <a:fld id="{F51608A0-2C31-4DDB-BA9A-E08D3C47AB05}" type="slidenum">
              <a:rPr lang="es-CL" smtClean="0"/>
              <a:t>11</a:t>
            </a:fld>
            <a:endParaRPr lang="es-CL"/>
          </a:p>
        </p:txBody>
      </p:sp>
    </p:spTree>
    <p:extLst>
      <p:ext uri="{BB962C8B-B14F-4D97-AF65-F5344CB8AC3E}">
        <p14:creationId xmlns:p14="http://schemas.microsoft.com/office/powerpoint/2010/main" val="20707743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F51608A0-2C31-4DDB-BA9A-E08D3C47AB05}" type="slidenum">
              <a:rPr lang="es-CL" smtClean="0"/>
              <a:t>13</a:t>
            </a:fld>
            <a:endParaRPr lang="es-CL"/>
          </a:p>
        </p:txBody>
      </p:sp>
    </p:spTree>
    <p:extLst>
      <p:ext uri="{BB962C8B-B14F-4D97-AF65-F5344CB8AC3E}">
        <p14:creationId xmlns:p14="http://schemas.microsoft.com/office/powerpoint/2010/main" val="11860646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L" dirty="0" smtClean="0"/>
              <a:t>Contratos especiales de operación</a:t>
            </a:r>
          </a:p>
          <a:p>
            <a:r>
              <a:rPr lang="es-CL" dirty="0" smtClean="0"/>
              <a:t>Vinculación contractual público-privado</a:t>
            </a:r>
          </a:p>
          <a:p>
            <a:r>
              <a:rPr lang="es-CL" dirty="0" smtClean="0"/>
              <a:t>DL Nº 1.089 de 1975: contrato que celebra el Estado con un operador privado para al exploración, explotación o beneficio de yacimientos mineros según el inciso 10 del art 19 Nº 24</a:t>
            </a:r>
          </a:p>
          <a:p>
            <a:r>
              <a:rPr lang="es-CL" dirty="0" smtClean="0"/>
              <a:t>Bajo condiciones que el Presidente fije en cada caso por DS</a:t>
            </a:r>
          </a:p>
          <a:p>
            <a:r>
              <a:rPr lang="es-CL" dirty="0" smtClean="0"/>
              <a:t>Fija condiciones de la concesión</a:t>
            </a:r>
          </a:p>
          <a:p>
            <a:r>
              <a:rPr lang="es-CL" dirty="0" smtClean="0"/>
              <a:t>Derecho a Indemnización</a:t>
            </a:r>
          </a:p>
          <a:p>
            <a:r>
              <a:rPr lang="es-CL" dirty="0" smtClean="0"/>
              <a:t>Pdte. Puede poner término, sin expresión de causa e indemnizando</a:t>
            </a:r>
          </a:p>
          <a:p>
            <a:endParaRPr lang="es-CL" dirty="0" smtClean="0"/>
          </a:p>
          <a:p>
            <a:endParaRPr lang="es-CL" dirty="0"/>
          </a:p>
        </p:txBody>
      </p:sp>
      <p:sp>
        <p:nvSpPr>
          <p:cNvPr id="4" name="3 Marcador de número de diapositiva"/>
          <p:cNvSpPr>
            <a:spLocks noGrp="1"/>
          </p:cNvSpPr>
          <p:nvPr>
            <p:ph type="sldNum" sz="quarter" idx="10"/>
          </p:nvPr>
        </p:nvSpPr>
        <p:spPr/>
        <p:txBody>
          <a:bodyPr/>
          <a:lstStyle/>
          <a:p>
            <a:fld id="{F51608A0-2C31-4DDB-BA9A-E08D3C47AB05}" type="slidenum">
              <a:rPr lang="es-CL" smtClean="0"/>
              <a:t>14</a:t>
            </a:fld>
            <a:endParaRPr lang="es-CL"/>
          </a:p>
        </p:txBody>
      </p:sp>
    </p:spTree>
    <p:extLst>
      <p:ext uri="{BB962C8B-B14F-4D97-AF65-F5344CB8AC3E}">
        <p14:creationId xmlns:p14="http://schemas.microsoft.com/office/powerpoint/2010/main" val="2234257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L" dirty="0" smtClean="0"/>
              <a:t>Un factor determinante en la disputa por el agua, nacional e internacional, es el modelo de crecimiento económico impulsado a nivel mundial a través del fenómeno de  “globalización”  y que ha derivado en la monopolización de los derechos de agua, sobre explotación de recursos hídricos y deterioro de los ecosistema acuáticos, por parte de empresas extractivas de recursos naturales, públicas y privadas</a:t>
            </a:r>
          </a:p>
          <a:p>
            <a:r>
              <a:rPr lang="es-CL" dirty="0" smtClean="0"/>
              <a:t>Bajo este modelo, los países industrializados han presionado para que los países en vía de desarrollo o con economías emergentes pongan en el mercado de bienes y servicios los recursos naturales y, en particular, los recursos hídricos, lo que genera fricción con otros bienes jurídicos, como son los derechos fundamentales</a:t>
            </a:r>
          </a:p>
          <a:p>
            <a:r>
              <a:rPr lang="es-CL" dirty="0" smtClean="0"/>
              <a:t>Dominio</a:t>
            </a:r>
          </a:p>
          <a:p>
            <a:r>
              <a:rPr lang="es-CL" dirty="0" smtClean="0"/>
              <a:t>Constitución</a:t>
            </a:r>
          </a:p>
          <a:p>
            <a:r>
              <a:rPr lang="es-CL" dirty="0" smtClean="0"/>
              <a:t>Por acto de autoridad (Resolución del Director DGA)</a:t>
            </a:r>
          </a:p>
          <a:p>
            <a:r>
              <a:rPr lang="es-CL" dirty="0" smtClean="0"/>
              <a:t>Posesión se adquiere por inscripción del derecho en el CBR (Registro de aguas) </a:t>
            </a:r>
          </a:p>
          <a:p>
            <a:endParaRPr lang="es-CL" dirty="0"/>
          </a:p>
        </p:txBody>
      </p:sp>
      <p:sp>
        <p:nvSpPr>
          <p:cNvPr id="4" name="3 Marcador de número de diapositiva"/>
          <p:cNvSpPr>
            <a:spLocks noGrp="1"/>
          </p:cNvSpPr>
          <p:nvPr>
            <p:ph type="sldNum" sz="quarter" idx="10"/>
          </p:nvPr>
        </p:nvSpPr>
        <p:spPr/>
        <p:txBody>
          <a:bodyPr/>
          <a:lstStyle/>
          <a:p>
            <a:fld id="{F51608A0-2C31-4DDB-BA9A-E08D3C47AB05}" type="slidenum">
              <a:rPr lang="es-CL" smtClean="0"/>
              <a:t>15</a:t>
            </a:fld>
            <a:endParaRPr lang="es-CL"/>
          </a:p>
        </p:txBody>
      </p:sp>
    </p:spTree>
    <p:extLst>
      <p:ext uri="{BB962C8B-B14F-4D97-AF65-F5344CB8AC3E}">
        <p14:creationId xmlns:p14="http://schemas.microsoft.com/office/powerpoint/2010/main" val="15384345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a:p>
        </p:txBody>
      </p:sp>
      <p:sp>
        <p:nvSpPr>
          <p:cNvPr id="4" name="3 Marcador de número de diapositiva"/>
          <p:cNvSpPr>
            <a:spLocks noGrp="1"/>
          </p:cNvSpPr>
          <p:nvPr>
            <p:ph type="sldNum" sz="quarter" idx="10"/>
          </p:nvPr>
        </p:nvSpPr>
        <p:spPr/>
        <p:txBody>
          <a:bodyPr/>
          <a:lstStyle/>
          <a:p>
            <a:fld id="{F51608A0-2C31-4DDB-BA9A-E08D3C47AB05}" type="slidenum">
              <a:rPr lang="es-CL" smtClean="0"/>
              <a:t>16</a:t>
            </a:fld>
            <a:endParaRPr lang="es-CL"/>
          </a:p>
        </p:txBody>
      </p:sp>
    </p:spTree>
    <p:extLst>
      <p:ext uri="{BB962C8B-B14F-4D97-AF65-F5344CB8AC3E}">
        <p14:creationId xmlns:p14="http://schemas.microsoft.com/office/powerpoint/2010/main" val="1569926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ACDAB9B4-FE21-443E-B46F-C972FCE3449A}" type="slidenum">
              <a:rPr lang="es-CL" smtClean="0">
                <a:solidFill>
                  <a:prstClr val="black"/>
                </a:solidFill>
              </a:rPr>
              <a:pPr/>
              <a:t>2</a:t>
            </a:fld>
            <a:endParaRPr lang="es-CL">
              <a:solidFill>
                <a:prstClr val="black"/>
              </a:solidFill>
            </a:endParaRPr>
          </a:p>
        </p:txBody>
      </p:sp>
    </p:spTree>
    <p:extLst>
      <p:ext uri="{BB962C8B-B14F-4D97-AF65-F5344CB8AC3E}">
        <p14:creationId xmlns:p14="http://schemas.microsoft.com/office/powerpoint/2010/main" val="34614782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ACDAB9B4-FE21-443E-B46F-C972FCE3449A}" type="slidenum">
              <a:rPr lang="es-CL" smtClean="0">
                <a:solidFill>
                  <a:prstClr val="black"/>
                </a:solidFill>
              </a:rPr>
              <a:pPr/>
              <a:t>3</a:t>
            </a:fld>
            <a:endParaRPr lang="es-CL">
              <a:solidFill>
                <a:prstClr val="black"/>
              </a:solidFill>
            </a:endParaRPr>
          </a:p>
        </p:txBody>
      </p:sp>
    </p:spTree>
    <p:extLst>
      <p:ext uri="{BB962C8B-B14F-4D97-AF65-F5344CB8AC3E}">
        <p14:creationId xmlns:p14="http://schemas.microsoft.com/office/powerpoint/2010/main" val="2667935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ACDAB9B4-FE21-443E-B46F-C972FCE3449A}" type="slidenum">
              <a:rPr lang="es-CL" smtClean="0">
                <a:solidFill>
                  <a:prstClr val="black"/>
                </a:solidFill>
              </a:rPr>
              <a:pPr/>
              <a:t>4</a:t>
            </a:fld>
            <a:endParaRPr lang="es-CL">
              <a:solidFill>
                <a:prstClr val="black"/>
              </a:solidFill>
            </a:endParaRPr>
          </a:p>
        </p:txBody>
      </p:sp>
    </p:spTree>
    <p:extLst>
      <p:ext uri="{BB962C8B-B14F-4D97-AF65-F5344CB8AC3E}">
        <p14:creationId xmlns:p14="http://schemas.microsoft.com/office/powerpoint/2010/main" val="1927903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L" dirty="0" smtClean="0"/>
              <a:t>Fuera propiedad minera y derechos del</a:t>
            </a:r>
            <a:r>
              <a:rPr lang="es-CL" baseline="0" dirty="0" smtClean="0"/>
              <a:t> agua</a:t>
            </a:r>
            <a:endParaRPr lang="es-CL" dirty="0"/>
          </a:p>
        </p:txBody>
      </p:sp>
      <p:sp>
        <p:nvSpPr>
          <p:cNvPr id="4" name="3 Marcador de número de diapositiva"/>
          <p:cNvSpPr>
            <a:spLocks noGrp="1"/>
          </p:cNvSpPr>
          <p:nvPr>
            <p:ph type="sldNum" sz="quarter" idx="10"/>
          </p:nvPr>
        </p:nvSpPr>
        <p:spPr/>
        <p:txBody>
          <a:bodyPr/>
          <a:lstStyle/>
          <a:p>
            <a:fld id="{ACDAB9B4-FE21-443E-B46F-C972FCE3449A}" type="slidenum">
              <a:rPr lang="es-CL" smtClean="0">
                <a:solidFill>
                  <a:prstClr val="black"/>
                </a:solidFill>
              </a:rPr>
              <a:pPr/>
              <a:t>5</a:t>
            </a:fld>
            <a:endParaRPr lang="es-CL">
              <a:solidFill>
                <a:prstClr val="black"/>
              </a:solidFill>
            </a:endParaRPr>
          </a:p>
        </p:txBody>
      </p:sp>
    </p:spTree>
    <p:extLst>
      <p:ext uri="{BB962C8B-B14F-4D97-AF65-F5344CB8AC3E}">
        <p14:creationId xmlns:p14="http://schemas.microsoft.com/office/powerpoint/2010/main" val="1217299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smtClean="0"/>
          </a:p>
        </p:txBody>
      </p:sp>
      <p:sp>
        <p:nvSpPr>
          <p:cNvPr id="4" name="3 Marcador de número de diapositiva"/>
          <p:cNvSpPr>
            <a:spLocks noGrp="1"/>
          </p:cNvSpPr>
          <p:nvPr>
            <p:ph type="sldNum" sz="quarter" idx="10"/>
          </p:nvPr>
        </p:nvSpPr>
        <p:spPr/>
        <p:txBody>
          <a:bodyPr/>
          <a:lstStyle/>
          <a:p>
            <a:fld id="{ACDAB9B4-FE21-443E-B46F-C972FCE3449A}" type="slidenum">
              <a:rPr lang="es-CL" smtClean="0">
                <a:solidFill>
                  <a:prstClr val="black"/>
                </a:solidFill>
              </a:rPr>
              <a:pPr/>
              <a:t>6</a:t>
            </a:fld>
            <a:endParaRPr lang="es-CL">
              <a:solidFill>
                <a:prstClr val="black"/>
              </a:solidFill>
            </a:endParaRPr>
          </a:p>
        </p:txBody>
      </p:sp>
    </p:spTree>
    <p:extLst>
      <p:ext uri="{BB962C8B-B14F-4D97-AF65-F5344CB8AC3E}">
        <p14:creationId xmlns:p14="http://schemas.microsoft.com/office/powerpoint/2010/main" val="8237925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defTabSz="894192">
              <a:defRPr/>
            </a:pPr>
            <a:endParaRPr lang="es-CL" dirty="0" smtClean="0"/>
          </a:p>
          <a:p>
            <a:pPr defTabSz="894192">
              <a:defRPr/>
            </a:pPr>
            <a:endParaRPr lang="es-CL" dirty="0" smtClean="0"/>
          </a:p>
          <a:p>
            <a:endParaRPr lang="es-CL" dirty="0"/>
          </a:p>
        </p:txBody>
      </p:sp>
      <p:sp>
        <p:nvSpPr>
          <p:cNvPr id="4" name="3 Marcador de número de diapositiva"/>
          <p:cNvSpPr>
            <a:spLocks noGrp="1"/>
          </p:cNvSpPr>
          <p:nvPr>
            <p:ph type="sldNum" sz="quarter" idx="10"/>
          </p:nvPr>
        </p:nvSpPr>
        <p:spPr/>
        <p:txBody>
          <a:bodyPr/>
          <a:lstStyle/>
          <a:p>
            <a:fld id="{ACDAB9B4-FE21-443E-B46F-C972FCE3449A}" type="slidenum">
              <a:rPr lang="es-CL" smtClean="0">
                <a:solidFill>
                  <a:prstClr val="black"/>
                </a:solidFill>
              </a:rPr>
              <a:pPr/>
              <a:t>7</a:t>
            </a:fld>
            <a:endParaRPr lang="es-CL">
              <a:solidFill>
                <a:prstClr val="black"/>
              </a:solidFill>
            </a:endParaRPr>
          </a:p>
        </p:txBody>
      </p:sp>
    </p:spTree>
    <p:extLst>
      <p:ext uri="{BB962C8B-B14F-4D97-AF65-F5344CB8AC3E}">
        <p14:creationId xmlns:p14="http://schemas.microsoft.com/office/powerpoint/2010/main" val="29347796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ACDAB9B4-FE21-443E-B46F-C972FCE3449A}" type="slidenum">
              <a:rPr lang="es-CL" smtClean="0">
                <a:solidFill>
                  <a:prstClr val="black"/>
                </a:solidFill>
              </a:rPr>
              <a:pPr/>
              <a:t>8</a:t>
            </a:fld>
            <a:endParaRPr lang="es-CL">
              <a:solidFill>
                <a:prstClr val="black"/>
              </a:solidFill>
            </a:endParaRPr>
          </a:p>
        </p:txBody>
      </p:sp>
    </p:spTree>
    <p:extLst>
      <p:ext uri="{BB962C8B-B14F-4D97-AF65-F5344CB8AC3E}">
        <p14:creationId xmlns:p14="http://schemas.microsoft.com/office/powerpoint/2010/main" val="1456660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smtClean="0"/>
          </a:p>
        </p:txBody>
      </p:sp>
      <p:sp>
        <p:nvSpPr>
          <p:cNvPr id="4" name="3 Marcador de número de diapositiva"/>
          <p:cNvSpPr>
            <a:spLocks noGrp="1"/>
          </p:cNvSpPr>
          <p:nvPr>
            <p:ph type="sldNum" sz="quarter" idx="10"/>
          </p:nvPr>
        </p:nvSpPr>
        <p:spPr/>
        <p:txBody>
          <a:bodyPr/>
          <a:lstStyle/>
          <a:p>
            <a:fld id="{ACDAB9B4-FE21-443E-B46F-C972FCE3449A}" type="slidenum">
              <a:rPr lang="es-CL" smtClean="0">
                <a:solidFill>
                  <a:prstClr val="black"/>
                </a:solidFill>
              </a:rPr>
              <a:pPr/>
              <a:t>9</a:t>
            </a:fld>
            <a:endParaRPr lang="es-CL">
              <a:solidFill>
                <a:prstClr val="black"/>
              </a:solidFill>
            </a:endParaRPr>
          </a:p>
        </p:txBody>
      </p:sp>
    </p:spTree>
    <p:extLst>
      <p:ext uri="{BB962C8B-B14F-4D97-AF65-F5344CB8AC3E}">
        <p14:creationId xmlns:p14="http://schemas.microsoft.com/office/powerpoint/2010/main" val="1263778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D6FA9955-CA72-40EC-BB08-8657D8D29D2B}" type="datetimeFigureOut">
              <a:rPr lang="es-CL" smtClean="0">
                <a:solidFill>
                  <a:prstClr val="black">
                    <a:lumMod val="65000"/>
                    <a:lumOff val="35000"/>
                  </a:prstClr>
                </a:solidFill>
              </a:rPr>
              <a:pPr/>
              <a:t>09-10-2019</a:t>
            </a:fld>
            <a:endParaRPr lang="es-CL">
              <a:solidFill>
                <a:prstClr val="black">
                  <a:lumMod val="65000"/>
                  <a:lumOff val="35000"/>
                </a:prstClr>
              </a:solidFill>
            </a:endParaRPr>
          </a:p>
        </p:txBody>
      </p:sp>
      <p:sp>
        <p:nvSpPr>
          <p:cNvPr id="5" name="4 Marcador de pie de página"/>
          <p:cNvSpPr>
            <a:spLocks noGrp="1"/>
          </p:cNvSpPr>
          <p:nvPr>
            <p:ph type="ftr" sz="quarter" idx="11"/>
          </p:nvPr>
        </p:nvSpPr>
        <p:spPr/>
        <p:txBody>
          <a:bodyPr/>
          <a:lstStyle/>
          <a:p>
            <a:endParaRPr lang="es-CL">
              <a:solidFill>
                <a:prstClr val="black">
                  <a:lumMod val="65000"/>
                  <a:lumOff val="35000"/>
                </a:prstClr>
              </a:solidFill>
            </a:endParaRPr>
          </a:p>
        </p:txBody>
      </p:sp>
      <p:sp>
        <p:nvSpPr>
          <p:cNvPr id="6" name="5 Marcador de número de diapositiva"/>
          <p:cNvSpPr>
            <a:spLocks noGrp="1"/>
          </p:cNvSpPr>
          <p:nvPr>
            <p:ph type="sldNum" sz="quarter" idx="12"/>
          </p:nvPr>
        </p:nvSpPr>
        <p:spPr/>
        <p:txBody>
          <a:bodyPr/>
          <a:lstStyle/>
          <a:p>
            <a:fld id="{526366B9-3DB1-4235-8943-9E8C4758FA7B}" type="slidenum">
              <a:rPr lang="es-CL" smtClean="0">
                <a:solidFill>
                  <a:prstClr val="black">
                    <a:lumMod val="65000"/>
                    <a:lumOff val="35000"/>
                  </a:prstClr>
                </a:solidFill>
              </a:rPr>
              <a:pPr/>
              <a:t>‹Nº›</a:t>
            </a:fld>
            <a:endParaRPr lang="es-CL">
              <a:solidFill>
                <a:prstClr val="black">
                  <a:lumMod val="65000"/>
                  <a:lumOff val="35000"/>
                </a:prstClr>
              </a:solidFill>
            </a:endParaRPr>
          </a:p>
        </p:txBody>
      </p:sp>
    </p:spTree>
    <p:extLst>
      <p:ext uri="{BB962C8B-B14F-4D97-AF65-F5344CB8AC3E}">
        <p14:creationId xmlns:p14="http://schemas.microsoft.com/office/powerpoint/2010/main" val="2987984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D6FA9955-CA72-40EC-BB08-8657D8D29D2B}" type="datetimeFigureOut">
              <a:rPr lang="es-CL" smtClean="0">
                <a:solidFill>
                  <a:prstClr val="black">
                    <a:lumMod val="65000"/>
                    <a:lumOff val="35000"/>
                  </a:prstClr>
                </a:solidFill>
              </a:rPr>
              <a:pPr/>
              <a:t>09-10-2019</a:t>
            </a:fld>
            <a:endParaRPr lang="es-CL">
              <a:solidFill>
                <a:prstClr val="black">
                  <a:lumMod val="65000"/>
                  <a:lumOff val="35000"/>
                </a:prstClr>
              </a:solidFill>
            </a:endParaRPr>
          </a:p>
        </p:txBody>
      </p:sp>
      <p:sp>
        <p:nvSpPr>
          <p:cNvPr id="5" name="4 Marcador de pie de página"/>
          <p:cNvSpPr>
            <a:spLocks noGrp="1"/>
          </p:cNvSpPr>
          <p:nvPr>
            <p:ph type="ftr" sz="quarter" idx="11"/>
          </p:nvPr>
        </p:nvSpPr>
        <p:spPr/>
        <p:txBody>
          <a:bodyPr/>
          <a:lstStyle/>
          <a:p>
            <a:endParaRPr lang="es-CL">
              <a:solidFill>
                <a:prstClr val="black">
                  <a:lumMod val="65000"/>
                  <a:lumOff val="35000"/>
                </a:prstClr>
              </a:solidFill>
            </a:endParaRPr>
          </a:p>
        </p:txBody>
      </p:sp>
      <p:sp>
        <p:nvSpPr>
          <p:cNvPr id="6" name="5 Marcador de número de diapositiva"/>
          <p:cNvSpPr>
            <a:spLocks noGrp="1"/>
          </p:cNvSpPr>
          <p:nvPr>
            <p:ph type="sldNum" sz="quarter" idx="12"/>
          </p:nvPr>
        </p:nvSpPr>
        <p:spPr/>
        <p:txBody>
          <a:bodyPr/>
          <a:lstStyle/>
          <a:p>
            <a:fld id="{526366B9-3DB1-4235-8943-9E8C4758FA7B}" type="slidenum">
              <a:rPr lang="es-CL" smtClean="0">
                <a:solidFill>
                  <a:prstClr val="black">
                    <a:lumMod val="65000"/>
                    <a:lumOff val="35000"/>
                  </a:prstClr>
                </a:solidFill>
              </a:rPr>
              <a:pPr/>
              <a:t>‹Nº›</a:t>
            </a:fld>
            <a:endParaRPr lang="es-CL">
              <a:solidFill>
                <a:prstClr val="black">
                  <a:lumMod val="65000"/>
                  <a:lumOff val="35000"/>
                </a:prstClr>
              </a:solidFill>
            </a:endParaRPr>
          </a:p>
        </p:txBody>
      </p:sp>
    </p:spTree>
    <p:extLst>
      <p:ext uri="{BB962C8B-B14F-4D97-AF65-F5344CB8AC3E}">
        <p14:creationId xmlns:p14="http://schemas.microsoft.com/office/powerpoint/2010/main" val="3037964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D6FA9955-CA72-40EC-BB08-8657D8D29D2B}" type="datetimeFigureOut">
              <a:rPr lang="es-CL" smtClean="0">
                <a:solidFill>
                  <a:prstClr val="black">
                    <a:lumMod val="65000"/>
                    <a:lumOff val="35000"/>
                  </a:prstClr>
                </a:solidFill>
              </a:rPr>
              <a:pPr/>
              <a:t>09-10-2019</a:t>
            </a:fld>
            <a:endParaRPr lang="es-CL">
              <a:solidFill>
                <a:prstClr val="black">
                  <a:lumMod val="65000"/>
                  <a:lumOff val="35000"/>
                </a:prstClr>
              </a:solidFill>
            </a:endParaRPr>
          </a:p>
        </p:txBody>
      </p:sp>
      <p:sp>
        <p:nvSpPr>
          <p:cNvPr id="5" name="4 Marcador de pie de página"/>
          <p:cNvSpPr>
            <a:spLocks noGrp="1"/>
          </p:cNvSpPr>
          <p:nvPr>
            <p:ph type="ftr" sz="quarter" idx="11"/>
          </p:nvPr>
        </p:nvSpPr>
        <p:spPr/>
        <p:txBody>
          <a:bodyPr/>
          <a:lstStyle/>
          <a:p>
            <a:endParaRPr lang="es-CL">
              <a:solidFill>
                <a:prstClr val="black">
                  <a:lumMod val="65000"/>
                  <a:lumOff val="35000"/>
                </a:prstClr>
              </a:solidFill>
            </a:endParaRPr>
          </a:p>
        </p:txBody>
      </p:sp>
      <p:sp>
        <p:nvSpPr>
          <p:cNvPr id="6" name="5 Marcador de número de diapositiva"/>
          <p:cNvSpPr>
            <a:spLocks noGrp="1"/>
          </p:cNvSpPr>
          <p:nvPr>
            <p:ph type="sldNum" sz="quarter" idx="12"/>
          </p:nvPr>
        </p:nvSpPr>
        <p:spPr/>
        <p:txBody>
          <a:bodyPr/>
          <a:lstStyle/>
          <a:p>
            <a:fld id="{526366B9-3DB1-4235-8943-9E8C4758FA7B}" type="slidenum">
              <a:rPr lang="es-CL" smtClean="0">
                <a:solidFill>
                  <a:prstClr val="black">
                    <a:lumMod val="65000"/>
                    <a:lumOff val="35000"/>
                  </a:prstClr>
                </a:solidFill>
              </a:rPr>
              <a:pPr/>
              <a:t>‹Nº›</a:t>
            </a:fld>
            <a:endParaRPr lang="es-CL">
              <a:solidFill>
                <a:prstClr val="black">
                  <a:lumMod val="65000"/>
                  <a:lumOff val="35000"/>
                </a:prstClr>
              </a:solidFill>
            </a:endParaRPr>
          </a:p>
        </p:txBody>
      </p:sp>
    </p:spTree>
    <p:extLst>
      <p:ext uri="{BB962C8B-B14F-4D97-AF65-F5344CB8AC3E}">
        <p14:creationId xmlns:p14="http://schemas.microsoft.com/office/powerpoint/2010/main" val="3183329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D6FA9955-CA72-40EC-BB08-8657D8D29D2B}" type="datetimeFigureOut">
              <a:rPr lang="es-CL" smtClean="0">
                <a:solidFill>
                  <a:prstClr val="black">
                    <a:lumMod val="65000"/>
                    <a:lumOff val="35000"/>
                  </a:prstClr>
                </a:solidFill>
              </a:rPr>
              <a:pPr/>
              <a:t>09-10-2019</a:t>
            </a:fld>
            <a:endParaRPr lang="es-CL">
              <a:solidFill>
                <a:prstClr val="black">
                  <a:lumMod val="65000"/>
                  <a:lumOff val="35000"/>
                </a:prstClr>
              </a:solidFill>
            </a:endParaRPr>
          </a:p>
        </p:txBody>
      </p:sp>
      <p:sp>
        <p:nvSpPr>
          <p:cNvPr id="5" name="4 Marcador de pie de página"/>
          <p:cNvSpPr>
            <a:spLocks noGrp="1"/>
          </p:cNvSpPr>
          <p:nvPr>
            <p:ph type="ftr" sz="quarter" idx="11"/>
          </p:nvPr>
        </p:nvSpPr>
        <p:spPr/>
        <p:txBody>
          <a:bodyPr/>
          <a:lstStyle/>
          <a:p>
            <a:endParaRPr lang="es-CL">
              <a:solidFill>
                <a:prstClr val="black">
                  <a:lumMod val="65000"/>
                  <a:lumOff val="35000"/>
                </a:prstClr>
              </a:solidFill>
            </a:endParaRPr>
          </a:p>
        </p:txBody>
      </p:sp>
      <p:sp>
        <p:nvSpPr>
          <p:cNvPr id="6" name="5 Marcador de número de diapositiva"/>
          <p:cNvSpPr>
            <a:spLocks noGrp="1"/>
          </p:cNvSpPr>
          <p:nvPr>
            <p:ph type="sldNum" sz="quarter" idx="12"/>
          </p:nvPr>
        </p:nvSpPr>
        <p:spPr/>
        <p:txBody>
          <a:bodyPr/>
          <a:lstStyle/>
          <a:p>
            <a:fld id="{526366B9-3DB1-4235-8943-9E8C4758FA7B}" type="slidenum">
              <a:rPr lang="es-CL" smtClean="0">
                <a:solidFill>
                  <a:prstClr val="black">
                    <a:lumMod val="65000"/>
                    <a:lumOff val="35000"/>
                  </a:prstClr>
                </a:solidFill>
              </a:rPr>
              <a:pPr/>
              <a:t>‹Nº›</a:t>
            </a:fld>
            <a:endParaRPr lang="es-CL">
              <a:solidFill>
                <a:prstClr val="black">
                  <a:lumMod val="65000"/>
                  <a:lumOff val="35000"/>
                </a:prstClr>
              </a:solidFill>
            </a:endParaRPr>
          </a:p>
        </p:txBody>
      </p:sp>
    </p:spTree>
    <p:extLst>
      <p:ext uri="{BB962C8B-B14F-4D97-AF65-F5344CB8AC3E}">
        <p14:creationId xmlns:p14="http://schemas.microsoft.com/office/powerpoint/2010/main" val="3535092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6FA9955-CA72-40EC-BB08-8657D8D29D2B}" type="datetimeFigureOut">
              <a:rPr lang="es-CL" smtClean="0">
                <a:solidFill>
                  <a:prstClr val="black">
                    <a:lumMod val="65000"/>
                    <a:lumOff val="35000"/>
                  </a:prstClr>
                </a:solidFill>
              </a:rPr>
              <a:pPr/>
              <a:t>09-10-2019</a:t>
            </a:fld>
            <a:endParaRPr lang="es-CL">
              <a:solidFill>
                <a:prstClr val="black">
                  <a:lumMod val="65000"/>
                  <a:lumOff val="35000"/>
                </a:prstClr>
              </a:solidFill>
            </a:endParaRPr>
          </a:p>
        </p:txBody>
      </p:sp>
      <p:sp>
        <p:nvSpPr>
          <p:cNvPr id="5" name="4 Marcador de pie de página"/>
          <p:cNvSpPr>
            <a:spLocks noGrp="1"/>
          </p:cNvSpPr>
          <p:nvPr>
            <p:ph type="ftr" sz="quarter" idx="11"/>
          </p:nvPr>
        </p:nvSpPr>
        <p:spPr/>
        <p:txBody>
          <a:bodyPr/>
          <a:lstStyle/>
          <a:p>
            <a:endParaRPr lang="es-CL">
              <a:solidFill>
                <a:prstClr val="black">
                  <a:lumMod val="65000"/>
                  <a:lumOff val="35000"/>
                </a:prstClr>
              </a:solidFill>
            </a:endParaRPr>
          </a:p>
        </p:txBody>
      </p:sp>
      <p:sp>
        <p:nvSpPr>
          <p:cNvPr id="6" name="5 Marcador de número de diapositiva"/>
          <p:cNvSpPr>
            <a:spLocks noGrp="1"/>
          </p:cNvSpPr>
          <p:nvPr>
            <p:ph type="sldNum" sz="quarter" idx="12"/>
          </p:nvPr>
        </p:nvSpPr>
        <p:spPr/>
        <p:txBody>
          <a:bodyPr/>
          <a:lstStyle/>
          <a:p>
            <a:fld id="{526366B9-3DB1-4235-8943-9E8C4758FA7B}" type="slidenum">
              <a:rPr lang="es-CL" smtClean="0">
                <a:solidFill>
                  <a:prstClr val="black">
                    <a:lumMod val="65000"/>
                    <a:lumOff val="35000"/>
                  </a:prstClr>
                </a:solidFill>
              </a:rPr>
              <a:pPr/>
              <a:t>‹Nº›</a:t>
            </a:fld>
            <a:endParaRPr lang="es-CL">
              <a:solidFill>
                <a:prstClr val="black">
                  <a:lumMod val="65000"/>
                  <a:lumOff val="35000"/>
                </a:prstClr>
              </a:solidFill>
            </a:endParaRPr>
          </a:p>
        </p:txBody>
      </p:sp>
    </p:spTree>
    <p:extLst>
      <p:ext uri="{BB962C8B-B14F-4D97-AF65-F5344CB8AC3E}">
        <p14:creationId xmlns:p14="http://schemas.microsoft.com/office/powerpoint/2010/main" val="259274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D6FA9955-CA72-40EC-BB08-8657D8D29D2B}" type="datetimeFigureOut">
              <a:rPr lang="es-CL" smtClean="0">
                <a:solidFill>
                  <a:prstClr val="black">
                    <a:lumMod val="65000"/>
                    <a:lumOff val="35000"/>
                  </a:prstClr>
                </a:solidFill>
              </a:rPr>
              <a:pPr/>
              <a:t>09-10-2019</a:t>
            </a:fld>
            <a:endParaRPr lang="es-CL">
              <a:solidFill>
                <a:prstClr val="black">
                  <a:lumMod val="65000"/>
                  <a:lumOff val="35000"/>
                </a:prstClr>
              </a:solidFill>
            </a:endParaRPr>
          </a:p>
        </p:txBody>
      </p:sp>
      <p:sp>
        <p:nvSpPr>
          <p:cNvPr id="6" name="5 Marcador de pie de página"/>
          <p:cNvSpPr>
            <a:spLocks noGrp="1"/>
          </p:cNvSpPr>
          <p:nvPr>
            <p:ph type="ftr" sz="quarter" idx="11"/>
          </p:nvPr>
        </p:nvSpPr>
        <p:spPr/>
        <p:txBody>
          <a:bodyPr/>
          <a:lstStyle/>
          <a:p>
            <a:endParaRPr lang="es-CL">
              <a:solidFill>
                <a:prstClr val="black">
                  <a:lumMod val="65000"/>
                  <a:lumOff val="35000"/>
                </a:prstClr>
              </a:solidFill>
            </a:endParaRPr>
          </a:p>
        </p:txBody>
      </p:sp>
      <p:sp>
        <p:nvSpPr>
          <p:cNvPr id="7" name="6 Marcador de número de diapositiva"/>
          <p:cNvSpPr>
            <a:spLocks noGrp="1"/>
          </p:cNvSpPr>
          <p:nvPr>
            <p:ph type="sldNum" sz="quarter" idx="12"/>
          </p:nvPr>
        </p:nvSpPr>
        <p:spPr/>
        <p:txBody>
          <a:bodyPr/>
          <a:lstStyle/>
          <a:p>
            <a:fld id="{526366B9-3DB1-4235-8943-9E8C4758FA7B}" type="slidenum">
              <a:rPr lang="es-CL" smtClean="0">
                <a:solidFill>
                  <a:prstClr val="black">
                    <a:lumMod val="65000"/>
                    <a:lumOff val="35000"/>
                  </a:prstClr>
                </a:solidFill>
              </a:rPr>
              <a:pPr/>
              <a:t>‹Nº›</a:t>
            </a:fld>
            <a:endParaRPr lang="es-CL">
              <a:solidFill>
                <a:prstClr val="black">
                  <a:lumMod val="65000"/>
                  <a:lumOff val="35000"/>
                </a:prstClr>
              </a:solidFill>
            </a:endParaRPr>
          </a:p>
        </p:txBody>
      </p:sp>
    </p:spTree>
    <p:extLst>
      <p:ext uri="{BB962C8B-B14F-4D97-AF65-F5344CB8AC3E}">
        <p14:creationId xmlns:p14="http://schemas.microsoft.com/office/powerpoint/2010/main" val="4052880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D6FA9955-CA72-40EC-BB08-8657D8D29D2B}" type="datetimeFigureOut">
              <a:rPr lang="es-CL" smtClean="0">
                <a:solidFill>
                  <a:prstClr val="black">
                    <a:lumMod val="65000"/>
                    <a:lumOff val="35000"/>
                  </a:prstClr>
                </a:solidFill>
              </a:rPr>
              <a:pPr/>
              <a:t>09-10-2019</a:t>
            </a:fld>
            <a:endParaRPr lang="es-CL">
              <a:solidFill>
                <a:prstClr val="black">
                  <a:lumMod val="65000"/>
                  <a:lumOff val="35000"/>
                </a:prstClr>
              </a:solidFill>
            </a:endParaRPr>
          </a:p>
        </p:txBody>
      </p:sp>
      <p:sp>
        <p:nvSpPr>
          <p:cNvPr id="8" name="7 Marcador de pie de página"/>
          <p:cNvSpPr>
            <a:spLocks noGrp="1"/>
          </p:cNvSpPr>
          <p:nvPr>
            <p:ph type="ftr" sz="quarter" idx="11"/>
          </p:nvPr>
        </p:nvSpPr>
        <p:spPr/>
        <p:txBody>
          <a:bodyPr/>
          <a:lstStyle/>
          <a:p>
            <a:endParaRPr lang="es-CL">
              <a:solidFill>
                <a:prstClr val="black">
                  <a:lumMod val="65000"/>
                  <a:lumOff val="35000"/>
                </a:prstClr>
              </a:solidFill>
            </a:endParaRPr>
          </a:p>
        </p:txBody>
      </p:sp>
      <p:sp>
        <p:nvSpPr>
          <p:cNvPr id="9" name="8 Marcador de número de diapositiva"/>
          <p:cNvSpPr>
            <a:spLocks noGrp="1"/>
          </p:cNvSpPr>
          <p:nvPr>
            <p:ph type="sldNum" sz="quarter" idx="12"/>
          </p:nvPr>
        </p:nvSpPr>
        <p:spPr/>
        <p:txBody>
          <a:bodyPr/>
          <a:lstStyle/>
          <a:p>
            <a:fld id="{526366B9-3DB1-4235-8943-9E8C4758FA7B}" type="slidenum">
              <a:rPr lang="es-CL" smtClean="0">
                <a:solidFill>
                  <a:prstClr val="black">
                    <a:lumMod val="65000"/>
                    <a:lumOff val="35000"/>
                  </a:prstClr>
                </a:solidFill>
              </a:rPr>
              <a:pPr/>
              <a:t>‹Nº›</a:t>
            </a:fld>
            <a:endParaRPr lang="es-CL">
              <a:solidFill>
                <a:prstClr val="black">
                  <a:lumMod val="65000"/>
                  <a:lumOff val="35000"/>
                </a:prstClr>
              </a:solidFill>
            </a:endParaRPr>
          </a:p>
        </p:txBody>
      </p:sp>
    </p:spTree>
    <p:extLst>
      <p:ext uri="{BB962C8B-B14F-4D97-AF65-F5344CB8AC3E}">
        <p14:creationId xmlns:p14="http://schemas.microsoft.com/office/powerpoint/2010/main" val="1330251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D6FA9955-CA72-40EC-BB08-8657D8D29D2B}" type="datetimeFigureOut">
              <a:rPr lang="es-CL" smtClean="0">
                <a:solidFill>
                  <a:prstClr val="black">
                    <a:lumMod val="65000"/>
                    <a:lumOff val="35000"/>
                  </a:prstClr>
                </a:solidFill>
              </a:rPr>
              <a:pPr/>
              <a:t>09-10-2019</a:t>
            </a:fld>
            <a:endParaRPr lang="es-CL">
              <a:solidFill>
                <a:prstClr val="black">
                  <a:lumMod val="65000"/>
                  <a:lumOff val="35000"/>
                </a:prstClr>
              </a:solidFill>
            </a:endParaRPr>
          </a:p>
        </p:txBody>
      </p:sp>
      <p:sp>
        <p:nvSpPr>
          <p:cNvPr id="4" name="3 Marcador de pie de página"/>
          <p:cNvSpPr>
            <a:spLocks noGrp="1"/>
          </p:cNvSpPr>
          <p:nvPr>
            <p:ph type="ftr" sz="quarter" idx="11"/>
          </p:nvPr>
        </p:nvSpPr>
        <p:spPr/>
        <p:txBody>
          <a:bodyPr/>
          <a:lstStyle/>
          <a:p>
            <a:endParaRPr lang="es-CL">
              <a:solidFill>
                <a:prstClr val="black">
                  <a:lumMod val="65000"/>
                  <a:lumOff val="35000"/>
                </a:prstClr>
              </a:solidFill>
            </a:endParaRPr>
          </a:p>
        </p:txBody>
      </p:sp>
      <p:sp>
        <p:nvSpPr>
          <p:cNvPr id="5" name="4 Marcador de número de diapositiva"/>
          <p:cNvSpPr>
            <a:spLocks noGrp="1"/>
          </p:cNvSpPr>
          <p:nvPr>
            <p:ph type="sldNum" sz="quarter" idx="12"/>
          </p:nvPr>
        </p:nvSpPr>
        <p:spPr/>
        <p:txBody>
          <a:bodyPr/>
          <a:lstStyle/>
          <a:p>
            <a:fld id="{526366B9-3DB1-4235-8943-9E8C4758FA7B}" type="slidenum">
              <a:rPr lang="es-CL" smtClean="0">
                <a:solidFill>
                  <a:prstClr val="black">
                    <a:lumMod val="65000"/>
                    <a:lumOff val="35000"/>
                  </a:prstClr>
                </a:solidFill>
              </a:rPr>
              <a:pPr/>
              <a:t>‹Nº›</a:t>
            </a:fld>
            <a:endParaRPr lang="es-CL">
              <a:solidFill>
                <a:prstClr val="black">
                  <a:lumMod val="65000"/>
                  <a:lumOff val="35000"/>
                </a:prstClr>
              </a:solidFill>
            </a:endParaRPr>
          </a:p>
        </p:txBody>
      </p:sp>
    </p:spTree>
    <p:extLst>
      <p:ext uri="{BB962C8B-B14F-4D97-AF65-F5344CB8AC3E}">
        <p14:creationId xmlns:p14="http://schemas.microsoft.com/office/powerpoint/2010/main" val="3520452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6FA9955-CA72-40EC-BB08-8657D8D29D2B}" type="datetimeFigureOut">
              <a:rPr lang="es-CL" smtClean="0">
                <a:solidFill>
                  <a:prstClr val="black">
                    <a:lumMod val="65000"/>
                    <a:lumOff val="35000"/>
                  </a:prstClr>
                </a:solidFill>
              </a:rPr>
              <a:pPr/>
              <a:t>09-10-2019</a:t>
            </a:fld>
            <a:endParaRPr lang="es-CL">
              <a:solidFill>
                <a:prstClr val="black">
                  <a:lumMod val="65000"/>
                  <a:lumOff val="35000"/>
                </a:prstClr>
              </a:solidFill>
            </a:endParaRPr>
          </a:p>
        </p:txBody>
      </p:sp>
      <p:sp>
        <p:nvSpPr>
          <p:cNvPr id="3" name="2 Marcador de pie de página"/>
          <p:cNvSpPr>
            <a:spLocks noGrp="1"/>
          </p:cNvSpPr>
          <p:nvPr>
            <p:ph type="ftr" sz="quarter" idx="11"/>
          </p:nvPr>
        </p:nvSpPr>
        <p:spPr/>
        <p:txBody>
          <a:bodyPr/>
          <a:lstStyle/>
          <a:p>
            <a:endParaRPr lang="es-CL">
              <a:solidFill>
                <a:prstClr val="black">
                  <a:lumMod val="65000"/>
                  <a:lumOff val="35000"/>
                </a:prstClr>
              </a:solidFill>
            </a:endParaRPr>
          </a:p>
        </p:txBody>
      </p:sp>
      <p:sp>
        <p:nvSpPr>
          <p:cNvPr id="4" name="3 Marcador de número de diapositiva"/>
          <p:cNvSpPr>
            <a:spLocks noGrp="1"/>
          </p:cNvSpPr>
          <p:nvPr>
            <p:ph type="sldNum" sz="quarter" idx="12"/>
          </p:nvPr>
        </p:nvSpPr>
        <p:spPr/>
        <p:txBody>
          <a:bodyPr/>
          <a:lstStyle/>
          <a:p>
            <a:fld id="{526366B9-3DB1-4235-8943-9E8C4758FA7B}" type="slidenum">
              <a:rPr lang="es-CL" smtClean="0">
                <a:solidFill>
                  <a:prstClr val="black">
                    <a:lumMod val="65000"/>
                    <a:lumOff val="35000"/>
                  </a:prstClr>
                </a:solidFill>
              </a:rPr>
              <a:pPr/>
              <a:t>‹Nº›</a:t>
            </a:fld>
            <a:endParaRPr lang="es-CL">
              <a:solidFill>
                <a:prstClr val="black">
                  <a:lumMod val="65000"/>
                  <a:lumOff val="35000"/>
                </a:prstClr>
              </a:solidFill>
            </a:endParaRPr>
          </a:p>
        </p:txBody>
      </p:sp>
    </p:spTree>
    <p:extLst>
      <p:ext uri="{BB962C8B-B14F-4D97-AF65-F5344CB8AC3E}">
        <p14:creationId xmlns:p14="http://schemas.microsoft.com/office/powerpoint/2010/main" val="622263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6FA9955-CA72-40EC-BB08-8657D8D29D2B}" type="datetimeFigureOut">
              <a:rPr lang="es-CL" smtClean="0">
                <a:solidFill>
                  <a:prstClr val="black">
                    <a:lumMod val="65000"/>
                    <a:lumOff val="35000"/>
                  </a:prstClr>
                </a:solidFill>
              </a:rPr>
              <a:pPr/>
              <a:t>09-10-2019</a:t>
            </a:fld>
            <a:endParaRPr lang="es-CL">
              <a:solidFill>
                <a:prstClr val="black">
                  <a:lumMod val="65000"/>
                  <a:lumOff val="35000"/>
                </a:prstClr>
              </a:solidFill>
            </a:endParaRPr>
          </a:p>
        </p:txBody>
      </p:sp>
      <p:sp>
        <p:nvSpPr>
          <p:cNvPr id="6" name="5 Marcador de pie de página"/>
          <p:cNvSpPr>
            <a:spLocks noGrp="1"/>
          </p:cNvSpPr>
          <p:nvPr>
            <p:ph type="ftr" sz="quarter" idx="11"/>
          </p:nvPr>
        </p:nvSpPr>
        <p:spPr/>
        <p:txBody>
          <a:bodyPr/>
          <a:lstStyle/>
          <a:p>
            <a:endParaRPr lang="es-CL">
              <a:solidFill>
                <a:prstClr val="black">
                  <a:lumMod val="65000"/>
                  <a:lumOff val="35000"/>
                </a:prstClr>
              </a:solidFill>
            </a:endParaRPr>
          </a:p>
        </p:txBody>
      </p:sp>
      <p:sp>
        <p:nvSpPr>
          <p:cNvPr id="7" name="6 Marcador de número de diapositiva"/>
          <p:cNvSpPr>
            <a:spLocks noGrp="1"/>
          </p:cNvSpPr>
          <p:nvPr>
            <p:ph type="sldNum" sz="quarter" idx="12"/>
          </p:nvPr>
        </p:nvSpPr>
        <p:spPr/>
        <p:txBody>
          <a:bodyPr/>
          <a:lstStyle/>
          <a:p>
            <a:fld id="{526366B9-3DB1-4235-8943-9E8C4758FA7B}" type="slidenum">
              <a:rPr lang="es-CL" smtClean="0">
                <a:solidFill>
                  <a:prstClr val="black">
                    <a:lumMod val="65000"/>
                    <a:lumOff val="35000"/>
                  </a:prstClr>
                </a:solidFill>
              </a:rPr>
              <a:pPr/>
              <a:t>‹Nº›</a:t>
            </a:fld>
            <a:endParaRPr lang="es-CL">
              <a:solidFill>
                <a:prstClr val="black">
                  <a:lumMod val="65000"/>
                  <a:lumOff val="35000"/>
                </a:prstClr>
              </a:solidFill>
            </a:endParaRPr>
          </a:p>
        </p:txBody>
      </p:sp>
    </p:spTree>
    <p:extLst>
      <p:ext uri="{BB962C8B-B14F-4D97-AF65-F5344CB8AC3E}">
        <p14:creationId xmlns:p14="http://schemas.microsoft.com/office/powerpoint/2010/main" val="1291035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6FA9955-CA72-40EC-BB08-8657D8D29D2B}" type="datetimeFigureOut">
              <a:rPr lang="es-CL" smtClean="0">
                <a:solidFill>
                  <a:prstClr val="black">
                    <a:lumMod val="65000"/>
                    <a:lumOff val="35000"/>
                  </a:prstClr>
                </a:solidFill>
              </a:rPr>
              <a:pPr/>
              <a:t>09-10-2019</a:t>
            </a:fld>
            <a:endParaRPr lang="es-CL">
              <a:solidFill>
                <a:prstClr val="black">
                  <a:lumMod val="65000"/>
                  <a:lumOff val="35000"/>
                </a:prstClr>
              </a:solidFill>
            </a:endParaRPr>
          </a:p>
        </p:txBody>
      </p:sp>
      <p:sp>
        <p:nvSpPr>
          <p:cNvPr id="6" name="5 Marcador de pie de página"/>
          <p:cNvSpPr>
            <a:spLocks noGrp="1"/>
          </p:cNvSpPr>
          <p:nvPr>
            <p:ph type="ftr" sz="quarter" idx="11"/>
          </p:nvPr>
        </p:nvSpPr>
        <p:spPr/>
        <p:txBody>
          <a:bodyPr/>
          <a:lstStyle/>
          <a:p>
            <a:endParaRPr lang="es-CL">
              <a:solidFill>
                <a:prstClr val="black">
                  <a:lumMod val="65000"/>
                  <a:lumOff val="35000"/>
                </a:prstClr>
              </a:solidFill>
            </a:endParaRPr>
          </a:p>
        </p:txBody>
      </p:sp>
      <p:sp>
        <p:nvSpPr>
          <p:cNvPr id="7" name="6 Marcador de número de diapositiva"/>
          <p:cNvSpPr>
            <a:spLocks noGrp="1"/>
          </p:cNvSpPr>
          <p:nvPr>
            <p:ph type="sldNum" sz="quarter" idx="12"/>
          </p:nvPr>
        </p:nvSpPr>
        <p:spPr/>
        <p:txBody>
          <a:bodyPr/>
          <a:lstStyle/>
          <a:p>
            <a:fld id="{526366B9-3DB1-4235-8943-9E8C4758FA7B}" type="slidenum">
              <a:rPr lang="es-CL" smtClean="0">
                <a:solidFill>
                  <a:prstClr val="black">
                    <a:lumMod val="65000"/>
                    <a:lumOff val="35000"/>
                  </a:prstClr>
                </a:solidFill>
              </a:rPr>
              <a:pPr/>
              <a:t>‹Nº›</a:t>
            </a:fld>
            <a:endParaRPr lang="es-CL">
              <a:solidFill>
                <a:prstClr val="black">
                  <a:lumMod val="65000"/>
                  <a:lumOff val="35000"/>
                </a:prstClr>
              </a:solidFill>
            </a:endParaRPr>
          </a:p>
        </p:txBody>
      </p:sp>
    </p:spTree>
    <p:extLst>
      <p:ext uri="{BB962C8B-B14F-4D97-AF65-F5344CB8AC3E}">
        <p14:creationId xmlns:p14="http://schemas.microsoft.com/office/powerpoint/2010/main" val="1604411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FA9955-CA72-40EC-BB08-8657D8D29D2B}" type="datetimeFigureOut">
              <a:rPr lang="es-CL" smtClean="0">
                <a:solidFill>
                  <a:prstClr val="black">
                    <a:lumMod val="65000"/>
                    <a:lumOff val="35000"/>
                  </a:prstClr>
                </a:solidFill>
              </a:rPr>
              <a:pPr/>
              <a:t>09-10-2019</a:t>
            </a:fld>
            <a:endParaRPr lang="es-CL">
              <a:solidFill>
                <a:prstClr val="black">
                  <a:lumMod val="65000"/>
                  <a:lumOff val="3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solidFill>
                <a:prstClr val="black">
                  <a:lumMod val="65000"/>
                  <a:lumOff val="3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366B9-3DB1-4235-8943-9E8C4758FA7B}" type="slidenum">
              <a:rPr lang="es-CL" smtClean="0">
                <a:solidFill>
                  <a:prstClr val="black">
                    <a:lumMod val="65000"/>
                    <a:lumOff val="35000"/>
                  </a:prstClr>
                </a:solidFill>
              </a:rPr>
              <a:pPr/>
              <a:t>‹Nº›</a:t>
            </a:fld>
            <a:endParaRPr lang="es-CL">
              <a:solidFill>
                <a:prstClr val="black">
                  <a:lumMod val="65000"/>
                  <a:lumOff val="35000"/>
                </a:prstClr>
              </a:solidFill>
            </a:endParaRPr>
          </a:p>
        </p:txBody>
      </p:sp>
    </p:spTree>
    <p:extLst>
      <p:ext uri="{BB962C8B-B14F-4D97-AF65-F5344CB8AC3E}">
        <p14:creationId xmlns:p14="http://schemas.microsoft.com/office/powerpoint/2010/main" val="30955769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agrama"/>
          <p:cNvGraphicFramePr/>
          <p:nvPr>
            <p:extLst>
              <p:ext uri="{D42A27DB-BD31-4B8C-83A1-F6EECF244321}">
                <p14:modId xmlns:p14="http://schemas.microsoft.com/office/powerpoint/2010/main" val="3041307762"/>
              </p:ext>
            </p:extLst>
          </p:nvPr>
        </p:nvGraphicFramePr>
        <p:xfrm>
          <a:off x="685800" y="609601"/>
          <a:ext cx="7772400" cy="31794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2 Subtítulo"/>
          <p:cNvSpPr>
            <a:spLocks noGrp="1"/>
          </p:cNvSpPr>
          <p:nvPr>
            <p:ph type="subTitle" idx="1"/>
          </p:nvPr>
        </p:nvSpPr>
        <p:spPr>
          <a:xfrm>
            <a:off x="1371600" y="4725144"/>
            <a:ext cx="6400800" cy="936104"/>
          </a:xfrm>
        </p:spPr>
        <p:txBody>
          <a:bodyPr/>
          <a:lstStyle/>
          <a:p>
            <a:r>
              <a:rPr lang="es-CL" dirty="0" smtClean="0"/>
              <a:t>(Art. 19 N°23 y 24).</a:t>
            </a:r>
          </a:p>
          <a:p>
            <a:endParaRPr lang="es-CL" dirty="0"/>
          </a:p>
        </p:txBody>
      </p:sp>
    </p:spTree>
    <p:extLst>
      <p:ext uri="{BB962C8B-B14F-4D97-AF65-F5344CB8AC3E}">
        <p14:creationId xmlns:p14="http://schemas.microsoft.com/office/powerpoint/2010/main" val="70957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2420888"/>
          </a:xfrm>
        </p:spPr>
        <p:txBody>
          <a:bodyPr/>
          <a:lstStyle/>
          <a:p>
            <a:r>
              <a:rPr lang="es-CL" dirty="0"/>
              <a:t>modelo de regulación de la propiedad </a:t>
            </a:r>
            <a:r>
              <a:rPr lang="es-CL" dirty="0" smtClean="0"/>
              <a:t>minera (Comparado)</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315657294"/>
              </p:ext>
            </p:extLst>
          </p:nvPr>
        </p:nvGraphicFramePr>
        <p:xfrm>
          <a:off x="457200" y="2420888"/>
          <a:ext cx="8229600"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9048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ítulo 1"/>
          <p:cNvSpPr>
            <a:spLocks noGrp="1"/>
          </p:cNvSpPr>
          <p:nvPr>
            <p:ph type="title"/>
          </p:nvPr>
        </p:nvSpPr>
        <p:spPr>
          <a:xfrm>
            <a:off x="0" y="0"/>
            <a:ext cx="8686800" cy="1484784"/>
          </a:xfrm>
        </p:spPr>
        <p:txBody>
          <a:bodyPr/>
          <a:lstStyle/>
          <a:p>
            <a:pPr algn="l"/>
            <a:r>
              <a:rPr lang="es-ES_tradnl" altLang="es-CL" sz="3200" dirty="0" smtClean="0">
                <a:ea typeface="ＭＳ Ｐゴシック" pitchFamily="34" charset="-128"/>
              </a:rPr>
              <a:t>NACIONALIZACIÓN DE LA GRAN MINERÍA</a:t>
            </a:r>
          </a:p>
        </p:txBody>
      </p:sp>
      <p:graphicFrame>
        <p:nvGraphicFramePr>
          <p:cNvPr id="2" name="1 Marcador de contenido"/>
          <p:cNvGraphicFramePr>
            <a:graphicFrameLocks noGrp="1"/>
          </p:cNvGraphicFramePr>
          <p:nvPr>
            <p:ph idx="1"/>
            <p:extLst>
              <p:ext uri="{D42A27DB-BD31-4B8C-83A1-F6EECF244321}">
                <p14:modId xmlns:p14="http://schemas.microsoft.com/office/powerpoint/2010/main" val="2158532403"/>
              </p:ext>
            </p:extLst>
          </p:nvPr>
        </p:nvGraphicFramePr>
        <p:xfrm>
          <a:off x="0" y="1484784"/>
          <a:ext cx="8820472" cy="47133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338067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PROPIEDAD MINERA</a:t>
            </a:r>
            <a:br>
              <a:rPr lang="es-CL" dirty="0" smtClean="0"/>
            </a:br>
            <a:r>
              <a:rPr lang="es-CL" dirty="0" smtClean="0"/>
              <a:t>( </a:t>
            </a:r>
            <a:r>
              <a:rPr lang="es-CL" dirty="0"/>
              <a:t>19 N° 24 inc. 6-10)</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576660162"/>
              </p:ext>
            </p:extLst>
          </p:nvPr>
        </p:nvGraphicFramePr>
        <p:xfrm>
          <a:off x="107504" y="1614399"/>
          <a:ext cx="9036496"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3202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ítulo 1"/>
          <p:cNvSpPr>
            <a:spLocks noGrp="1"/>
          </p:cNvSpPr>
          <p:nvPr>
            <p:ph type="title"/>
          </p:nvPr>
        </p:nvSpPr>
        <p:spPr/>
        <p:txBody>
          <a:bodyPr/>
          <a:lstStyle/>
          <a:p>
            <a:r>
              <a:rPr lang="es-ES_tradnl" altLang="es-CL" dirty="0">
                <a:ea typeface="ＭＳ Ｐゴシック" pitchFamily="34" charset="-128"/>
              </a:rPr>
              <a:t>Concesión minera (</a:t>
            </a:r>
            <a:r>
              <a:rPr lang="es-ES_tradnl" altLang="es-CL" dirty="0" smtClean="0">
                <a:ea typeface="ＭＳ Ｐゴシック" pitchFamily="34" charset="-128"/>
              </a:rPr>
              <a:t>inc.7º)</a:t>
            </a:r>
            <a:endParaRPr lang="en-US" altLang="es-CL" dirty="0" smtClean="0">
              <a:ea typeface="ＭＳ Ｐゴシック" pitchFamily="34" charset="-128"/>
            </a:endParaRPr>
          </a:p>
        </p:txBody>
      </p:sp>
      <p:graphicFrame>
        <p:nvGraphicFramePr>
          <p:cNvPr id="2" name="1 Marcador de contenido"/>
          <p:cNvGraphicFramePr>
            <a:graphicFrameLocks noGrp="1"/>
          </p:cNvGraphicFramePr>
          <p:nvPr>
            <p:ph idx="1"/>
            <p:extLst>
              <p:ext uri="{D42A27DB-BD31-4B8C-83A1-F6EECF244321}">
                <p14:modId xmlns:p14="http://schemas.microsoft.com/office/powerpoint/2010/main" val="2768142644"/>
              </p:ext>
            </p:extLst>
          </p:nvPr>
        </p:nvGraphicFramePr>
        <p:xfrm>
          <a:off x="25120" y="1196752"/>
          <a:ext cx="9118879" cy="56612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389980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ítulo 1"/>
          <p:cNvSpPr>
            <a:spLocks noGrp="1"/>
          </p:cNvSpPr>
          <p:nvPr>
            <p:ph type="title"/>
          </p:nvPr>
        </p:nvSpPr>
        <p:spPr/>
        <p:txBody>
          <a:bodyPr>
            <a:normAutofit fontScale="90000"/>
          </a:bodyPr>
          <a:lstStyle/>
          <a:p>
            <a:r>
              <a:rPr lang="es-CL" altLang="es-CL" dirty="0">
                <a:ea typeface="ＭＳ Ｐゴシック" pitchFamily="34" charset="-128"/>
              </a:rPr>
              <a:t>No son susceptibles de concesión </a:t>
            </a:r>
            <a:r>
              <a:rPr lang="es-CL" altLang="es-CL" dirty="0" smtClean="0">
                <a:ea typeface="ＭＳ Ｐゴシック" pitchFamily="34" charset="-128"/>
              </a:rPr>
              <a:t>minera</a:t>
            </a:r>
            <a:endParaRPr lang="en-US" altLang="es-CL" dirty="0" smtClean="0">
              <a:ea typeface="ＭＳ Ｐゴシック" pitchFamily="34" charset="-128"/>
            </a:endParaRPr>
          </a:p>
        </p:txBody>
      </p:sp>
      <p:graphicFrame>
        <p:nvGraphicFramePr>
          <p:cNvPr id="2" name="1 Marcador de contenido"/>
          <p:cNvGraphicFramePr>
            <a:graphicFrameLocks noGrp="1"/>
          </p:cNvGraphicFramePr>
          <p:nvPr>
            <p:ph idx="1"/>
            <p:extLst>
              <p:ext uri="{D42A27DB-BD31-4B8C-83A1-F6EECF244321}">
                <p14:modId xmlns:p14="http://schemas.microsoft.com/office/powerpoint/2010/main" val="626073282"/>
              </p:ext>
            </p:extLst>
          </p:nvPr>
        </p:nvGraphicFramePr>
        <p:xfrm>
          <a:off x="395536" y="1417638"/>
          <a:ext cx="8748464" cy="53237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53556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ítulo 1"/>
          <p:cNvSpPr>
            <a:spLocks noGrp="1"/>
          </p:cNvSpPr>
          <p:nvPr>
            <p:ph type="title"/>
          </p:nvPr>
        </p:nvSpPr>
        <p:spPr>
          <a:xfrm>
            <a:off x="457200" y="0"/>
            <a:ext cx="8229600" cy="1268760"/>
          </a:xfrm>
        </p:spPr>
        <p:txBody>
          <a:bodyPr/>
          <a:lstStyle/>
          <a:p>
            <a:pPr algn="l"/>
            <a:r>
              <a:rPr lang="es-ES_tradnl" altLang="es-CL" sz="3200" dirty="0" smtClean="0">
                <a:ea typeface="ＭＳ Ｐゴシック" pitchFamily="34" charset="-128"/>
              </a:rPr>
              <a:t>PROPIEDAD SOBRE LAS AGUAS</a:t>
            </a:r>
          </a:p>
        </p:txBody>
      </p:sp>
      <p:graphicFrame>
        <p:nvGraphicFramePr>
          <p:cNvPr id="2" name="1 Marcador de contenido"/>
          <p:cNvGraphicFramePr>
            <a:graphicFrameLocks noGrp="1"/>
          </p:cNvGraphicFramePr>
          <p:nvPr>
            <p:ph idx="1"/>
            <p:extLst>
              <p:ext uri="{D42A27DB-BD31-4B8C-83A1-F6EECF244321}">
                <p14:modId xmlns:p14="http://schemas.microsoft.com/office/powerpoint/2010/main" val="239155001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863722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ítulo 1"/>
          <p:cNvSpPr>
            <a:spLocks noGrp="1"/>
          </p:cNvSpPr>
          <p:nvPr>
            <p:ph type="title"/>
          </p:nvPr>
        </p:nvSpPr>
        <p:spPr/>
        <p:txBody>
          <a:bodyPr/>
          <a:lstStyle/>
          <a:p>
            <a:r>
              <a:rPr lang="en-US" altLang="es-CL" dirty="0" err="1" smtClean="0">
                <a:ea typeface="ＭＳ Ｐゴシック" pitchFamily="34" charset="-128"/>
              </a:rPr>
              <a:t>Derecho</a:t>
            </a:r>
            <a:r>
              <a:rPr lang="en-US" altLang="es-CL" dirty="0" smtClean="0">
                <a:ea typeface="ＭＳ Ｐゴシック" pitchFamily="34" charset="-128"/>
              </a:rPr>
              <a:t> </a:t>
            </a:r>
            <a:r>
              <a:rPr lang="en-US" altLang="es-CL" dirty="0" err="1" smtClean="0">
                <a:ea typeface="ＭＳ Ｐゴシック" pitchFamily="34" charset="-128"/>
              </a:rPr>
              <a:t>comparado</a:t>
            </a:r>
            <a:endParaRPr lang="en-US" altLang="es-CL" dirty="0" smtClean="0">
              <a:ea typeface="ＭＳ Ｐゴシック" pitchFamily="34" charset="-128"/>
            </a:endParaRPr>
          </a:p>
        </p:txBody>
      </p:sp>
      <p:graphicFrame>
        <p:nvGraphicFramePr>
          <p:cNvPr id="2" name="1 Marcador de contenido"/>
          <p:cNvGraphicFramePr>
            <a:graphicFrameLocks noGrp="1"/>
          </p:cNvGraphicFramePr>
          <p:nvPr>
            <p:ph idx="1"/>
            <p:extLst>
              <p:ext uri="{D42A27DB-BD31-4B8C-83A1-F6EECF244321}">
                <p14:modId xmlns:p14="http://schemas.microsoft.com/office/powerpoint/2010/main" val="126219399"/>
              </p:ext>
            </p:extLst>
          </p:nvPr>
        </p:nvGraphicFramePr>
        <p:xfrm>
          <a:off x="457200" y="1628800"/>
          <a:ext cx="8229600" cy="4497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818074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0"/>
            <a:ext cx="7344816" cy="1772816"/>
          </a:xfrm>
        </p:spPr>
        <p:txBody>
          <a:bodyPr>
            <a:normAutofit/>
          </a:bodyPr>
          <a:lstStyle/>
          <a:p>
            <a:r>
              <a:rPr lang="es-CL" dirty="0" smtClean="0"/>
              <a:t>Antecedentes: El debate doctrinal de la propiedad</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692715544"/>
              </p:ext>
            </p:extLst>
          </p:nvPr>
        </p:nvGraphicFramePr>
        <p:xfrm>
          <a:off x="0" y="1844824"/>
          <a:ext cx="9036496" cy="5013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69591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43408"/>
            <a:ext cx="8579296" cy="1600200"/>
          </a:xfrm>
        </p:spPr>
        <p:txBody>
          <a:bodyPr>
            <a:normAutofit fontScale="90000"/>
          </a:bodyPr>
          <a:lstStyle/>
          <a:p>
            <a:r>
              <a:rPr lang="es-CL" dirty="0" smtClean="0"/>
              <a:t>Antecedentes: Historia de la regulación constitucional de la propiedad</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942885438"/>
              </p:ext>
            </p:extLst>
          </p:nvPr>
        </p:nvGraphicFramePr>
        <p:xfrm>
          <a:off x="18706" y="1196752"/>
          <a:ext cx="9125293" cy="56612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52377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504" y="476672"/>
            <a:ext cx="9036496" cy="1584176"/>
          </a:xfrm>
        </p:spPr>
        <p:txBody>
          <a:bodyPr>
            <a:noAutofit/>
          </a:bodyPr>
          <a:lstStyle/>
          <a:p>
            <a:r>
              <a:rPr lang="es-CL" sz="4400" dirty="0" smtClean="0"/>
              <a:t>Función </a:t>
            </a:r>
            <a:r>
              <a:rPr lang="es-CL" sz="4400" dirty="0"/>
              <a:t>social </a:t>
            </a:r>
            <a:r>
              <a:rPr lang="es-CL" sz="4400" dirty="0" smtClean="0"/>
              <a:t>vs titularidad </a:t>
            </a:r>
            <a:r>
              <a:rPr lang="es-CL" sz="4400" dirty="0"/>
              <a:t>absoluta </a:t>
            </a:r>
            <a:r>
              <a:rPr lang="es-CL" sz="4400" dirty="0" smtClean="0"/>
              <a:t>de la propiedad privada</a:t>
            </a:r>
            <a:endParaRPr lang="es-CL" sz="4400"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292125220"/>
              </p:ext>
            </p:extLst>
          </p:nvPr>
        </p:nvGraphicFramePr>
        <p:xfrm>
          <a:off x="457200" y="2060848"/>
          <a:ext cx="8229600" cy="40653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00164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ley 16.615/1967</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177132917"/>
              </p:ext>
            </p:extLst>
          </p:nvPr>
        </p:nvGraphicFramePr>
        <p:xfrm>
          <a:off x="15072" y="1196752"/>
          <a:ext cx="9093431" cy="56612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77679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El subsistema </a:t>
            </a:r>
            <a:r>
              <a:rPr lang="es-CL" dirty="0"/>
              <a:t>de la propiedad en </a:t>
            </a:r>
            <a:r>
              <a:rPr lang="es-CL" dirty="0" smtClean="0"/>
              <a:t>la </a:t>
            </a:r>
            <a:r>
              <a:rPr lang="es-CL" dirty="0" err="1" smtClean="0"/>
              <a:t>C°</a:t>
            </a:r>
            <a:r>
              <a:rPr lang="es-CL" dirty="0" smtClean="0"/>
              <a:t> 1980 </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419657230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16360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74638"/>
            <a:ext cx="8686800" cy="1714202"/>
          </a:xfrm>
        </p:spPr>
        <p:txBody>
          <a:bodyPr>
            <a:normAutofit/>
          </a:bodyPr>
          <a:lstStyle/>
          <a:p>
            <a:r>
              <a:rPr lang="es-CL" dirty="0" smtClean="0"/>
              <a:t>2. la </a:t>
            </a:r>
            <a:r>
              <a:rPr lang="es-CL" dirty="0"/>
              <a:t>propiedad constitucional recae sobre toda clase de </a:t>
            </a:r>
            <a:r>
              <a:rPr lang="es-CL" dirty="0" smtClean="0"/>
              <a:t>bienes</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925843630"/>
              </p:ext>
            </p:extLst>
          </p:nvPr>
        </p:nvGraphicFramePr>
        <p:xfrm>
          <a:off x="457200" y="2636912"/>
          <a:ext cx="8229600" cy="34892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95806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8686800" cy="1988840"/>
          </a:xfrm>
        </p:spPr>
        <p:txBody>
          <a:bodyPr>
            <a:normAutofit/>
          </a:bodyPr>
          <a:lstStyle/>
          <a:p>
            <a:r>
              <a:rPr lang="es-CL" dirty="0" smtClean="0"/>
              <a:t>3) </a:t>
            </a:r>
            <a:r>
              <a:rPr lang="es-CL" dirty="0"/>
              <a:t>la función social de la </a:t>
            </a:r>
            <a:r>
              <a:rPr lang="es-CL" dirty="0" smtClean="0"/>
              <a:t>propiedad</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963885060"/>
              </p:ext>
            </p:extLst>
          </p:nvPr>
        </p:nvGraphicFramePr>
        <p:xfrm>
          <a:off x="0" y="1844824"/>
          <a:ext cx="9144000" cy="5013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31558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4) </a:t>
            </a:r>
            <a:r>
              <a:rPr lang="es-CL" dirty="0"/>
              <a:t>la regulación de la </a:t>
            </a:r>
            <a:r>
              <a:rPr lang="es-CL" dirty="0" smtClean="0"/>
              <a:t>expropiación</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79749929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9610832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473</TotalTime>
  <Words>2577</Words>
  <Application>Microsoft Office PowerPoint</Application>
  <PresentationFormat>Presentación en pantalla (4:3)</PresentationFormat>
  <Paragraphs>137</Paragraphs>
  <Slides>16</Slides>
  <Notes>14</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ＭＳ Ｐゴシック</vt:lpstr>
      <vt:lpstr>Arial</vt:lpstr>
      <vt:lpstr>Calibri</vt:lpstr>
      <vt:lpstr>Times New Roman</vt:lpstr>
      <vt:lpstr>Tema de Office</vt:lpstr>
      <vt:lpstr>Presentación de PowerPoint</vt:lpstr>
      <vt:lpstr>Antecedentes: El debate doctrinal de la propiedad</vt:lpstr>
      <vt:lpstr>Antecedentes: Historia de la regulación constitucional de la propiedad</vt:lpstr>
      <vt:lpstr>Función social vs titularidad absoluta de la propiedad privada</vt:lpstr>
      <vt:lpstr>ley 16.615/1967</vt:lpstr>
      <vt:lpstr>El subsistema de la propiedad en la C° 1980 </vt:lpstr>
      <vt:lpstr>2. la propiedad constitucional recae sobre toda clase de bienes</vt:lpstr>
      <vt:lpstr>3) la función social de la propiedad</vt:lpstr>
      <vt:lpstr>4) la regulación de la expropiación</vt:lpstr>
      <vt:lpstr>modelo de regulación de la propiedad minera (Comparado)</vt:lpstr>
      <vt:lpstr>NACIONALIZACIÓN DE LA GRAN MINERÍA</vt:lpstr>
      <vt:lpstr>PROPIEDAD MINERA ( 19 N° 24 inc. 6-10)</vt:lpstr>
      <vt:lpstr>Concesión minera (inc.7º)</vt:lpstr>
      <vt:lpstr>No son susceptibles de concesión minera</vt:lpstr>
      <vt:lpstr>PROPIEDAD SOBRE LAS AGUAS</vt:lpstr>
      <vt:lpstr>Derecho comparado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Profesor Derecho Público</dc:creator>
  <cp:lastModifiedBy>fsoto</cp:lastModifiedBy>
  <cp:revision>18</cp:revision>
  <dcterms:created xsi:type="dcterms:W3CDTF">2016-06-07T12:08:21Z</dcterms:created>
  <dcterms:modified xsi:type="dcterms:W3CDTF">2019-10-09T13:02:16Z</dcterms:modified>
</cp:coreProperties>
</file>