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7" r:id="rId3"/>
    <p:sldId id="298" r:id="rId4"/>
    <p:sldId id="257" r:id="rId5"/>
    <p:sldId id="258" r:id="rId6"/>
    <p:sldId id="259" r:id="rId7"/>
    <p:sldId id="260" r:id="rId8"/>
    <p:sldId id="262"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2" r:id="rId28"/>
    <p:sldId id="283" r:id="rId29"/>
    <p:sldId id="284" r:id="rId30"/>
    <p:sldId id="285" r:id="rId31"/>
    <p:sldId id="286" r:id="rId32"/>
    <p:sldId id="288" r:id="rId33"/>
    <p:sldId id="289" r:id="rId34"/>
    <p:sldId id="290" r:id="rId35"/>
    <p:sldId id="291" r:id="rId36"/>
    <p:sldId id="292" r:id="rId37"/>
    <p:sldId id="295" r:id="rId38"/>
    <p:sldId id="293" r:id="rId39"/>
    <p:sldId id="294"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77"/>
  </p:normalViewPr>
  <p:slideViewPr>
    <p:cSldViewPr snapToGrid="0" snapToObjects="1">
      <p:cViewPr varScale="1">
        <p:scale>
          <a:sx n="90" d="100"/>
          <a:sy n="90" d="100"/>
        </p:scale>
        <p:origin x="1184"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999F2-D826-4039-BC01-ED6F8985989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29A9163-9803-4A98-B0E4-8DF5C41F6658}">
      <dgm:prSet/>
      <dgm:spPr/>
      <dgm:t>
        <a:bodyPr/>
        <a:lstStyle/>
        <a:p>
          <a:r>
            <a:rPr lang="es-CL" b="0" i="0"/>
            <a:t>Teoría de Juegos.</a:t>
          </a:r>
          <a:endParaRPr lang="en-US"/>
        </a:p>
      </dgm:t>
    </dgm:pt>
    <dgm:pt modelId="{D74A75BA-7746-4558-BE27-D4A9B104938D}" type="parTrans" cxnId="{B5ABEBC2-CBBD-4AEA-9858-BE7E56E06C36}">
      <dgm:prSet/>
      <dgm:spPr/>
      <dgm:t>
        <a:bodyPr/>
        <a:lstStyle/>
        <a:p>
          <a:endParaRPr lang="en-US"/>
        </a:p>
      </dgm:t>
    </dgm:pt>
    <dgm:pt modelId="{881D2DCF-D368-404A-AEFB-BF37F3BB3269}" type="sibTrans" cxnId="{B5ABEBC2-CBBD-4AEA-9858-BE7E56E06C36}">
      <dgm:prSet/>
      <dgm:spPr/>
      <dgm:t>
        <a:bodyPr/>
        <a:lstStyle/>
        <a:p>
          <a:endParaRPr lang="en-US"/>
        </a:p>
      </dgm:t>
    </dgm:pt>
    <dgm:pt modelId="{0564A372-A615-440F-A0F2-1CC485793F71}">
      <dgm:prSet/>
      <dgm:spPr/>
      <dgm:t>
        <a:bodyPr/>
        <a:lstStyle/>
        <a:p>
          <a:r>
            <a:rPr lang="es-CL" b="0" i="0" dirty="0"/>
            <a:t>Algunas preguntas…</a:t>
          </a:r>
          <a:endParaRPr lang="en-US" dirty="0"/>
        </a:p>
      </dgm:t>
    </dgm:pt>
    <dgm:pt modelId="{F193A9DD-04C7-4666-9FFE-61F097CFC8B3}" type="parTrans" cxnId="{06B81E16-790B-4867-B4D3-25B902D26A4D}">
      <dgm:prSet/>
      <dgm:spPr/>
      <dgm:t>
        <a:bodyPr/>
        <a:lstStyle/>
        <a:p>
          <a:endParaRPr lang="en-US"/>
        </a:p>
      </dgm:t>
    </dgm:pt>
    <dgm:pt modelId="{F6893922-B010-4966-9332-57D9EB4A138A}" type="sibTrans" cxnId="{06B81E16-790B-4867-B4D3-25B902D26A4D}">
      <dgm:prSet/>
      <dgm:spPr/>
      <dgm:t>
        <a:bodyPr/>
        <a:lstStyle/>
        <a:p>
          <a:endParaRPr lang="en-US"/>
        </a:p>
      </dgm:t>
    </dgm:pt>
    <dgm:pt modelId="{750B36DF-69C3-4262-8E7B-BB96A003ABDD}">
      <dgm:prSet/>
      <dgm:spPr/>
      <dgm:t>
        <a:bodyPr/>
        <a:lstStyle/>
        <a:p>
          <a:r>
            <a:rPr lang="es-CL" b="0" i="0"/>
            <a:t>Elementos relevantes…</a:t>
          </a:r>
          <a:endParaRPr lang="en-US"/>
        </a:p>
      </dgm:t>
    </dgm:pt>
    <dgm:pt modelId="{B87AAE41-C690-47E4-BF24-BA037E064638}" type="parTrans" cxnId="{B2EA8A95-2E3F-4C8D-A047-5C3CE8F8B6D7}">
      <dgm:prSet/>
      <dgm:spPr/>
      <dgm:t>
        <a:bodyPr/>
        <a:lstStyle/>
        <a:p>
          <a:endParaRPr lang="en-US"/>
        </a:p>
      </dgm:t>
    </dgm:pt>
    <dgm:pt modelId="{CBE73D53-62F4-48E4-8B65-729C5273DF6D}" type="sibTrans" cxnId="{B2EA8A95-2E3F-4C8D-A047-5C3CE8F8B6D7}">
      <dgm:prSet/>
      <dgm:spPr/>
      <dgm:t>
        <a:bodyPr/>
        <a:lstStyle/>
        <a:p>
          <a:endParaRPr lang="en-US"/>
        </a:p>
      </dgm:t>
    </dgm:pt>
    <dgm:pt modelId="{B159F83B-9E97-4725-8353-CBE27B6B4053}">
      <dgm:prSet/>
      <dgm:spPr/>
      <dgm:t>
        <a:bodyPr/>
        <a:lstStyle/>
        <a:p>
          <a:r>
            <a:rPr lang="es-CL" b="0" i="0"/>
            <a:t>El duelo…</a:t>
          </a:r>
          <a:endParaRPr lang="en-US"/>
        </a:p>
      </dgm:t>
    </dgm:pt>
    <dgm:pt modelId="{1413E64B-651A-4485-B56E-BC0343C97BF9}" type="parTrans" cxnId="{6676DE00-9923-4156-A06D-6C0F194FC018}">
      <dgm:prSet/>
      <dgm:spPr/>
      <dgm:t>
        <a:bodyPr/>
        <a:lstStyle/>
        <a:p>
          <a:endParaRPr lang="en-US"/>
        </a:p>
      </dgm:t>
    </dgm:pt>
    <dgm:pt modelId="{8F171CC8-436C-4EEE-9E65-4FC40866F7BA}" type="sibTrans" cxnId="{6676DE00-9923-4156-A06D-6C0F194FC018}">
      <dgm:prSet/>
      <dgm:spPr/>
      <dgm:t>
        <a:bodyPr/>
        <a:lstStyle/>
        <a:p>
          <a:endParaRPr lang="en-US"/>
        </a:p>
      </dgm:t>
    </dgm:pt>
    <dgm:pt modelId="{FD2819B0-7E07-4E43-BAE0-C68630D985D0}">
      <dgm:prSet/>
      <dgm:spPr/>
      <dgm:t>
        <a:bodyPr/>
        <a:lstStyle/>
        <a:p>
          <a:r>
            <a:rPr lang="es-CL" b="0" i="0"/>
            <a:t>La bala y el precio…</a:t>
          </a:r>
          <a:endParaRPr lang="en-US"/>
        </a:p>
      </dgm:t>
    </dgm:pt>
    <dgm:pt modelId="{154D8DD9-D7F5-44C9-B394-7D9A69F921FA}" type="parTrans" cxnId="{95EADEA6-107B-49DC-A614-9A4552AD3B9B}">
      <dgm:prSet/>
      <dgm:spPr/>
      <dgm:t>
        <a:bodyPr/>
        <a:lstStyle/>
        <a:p>
          <a:endParaRPr lang="en-US"/>
        </a:p>
      </dgm:t>
    </dgm:pt>
    <dgm:pt modelId="{83D39180-5FED-40A8-A430-A9BB5008E97A}" type="sibTrans" cxnId="{95EADEA6-107B-49DC-A614-9A4552AD3B9B}">
      <dgm:prSet/>
      <dgm:spPr/>
      <dgm:t>
        <a:bodyPr/>
        <a:lstStyle/>
        <a:p>
          <a:endParaRPr lang="en-US"/>
        </a:p>
      </dgm:t>
    </dgm:pt>
    <dgm:pt modelId="{DD17520A-129B-49C0-97AD-89D4EDA32B61}">
      <dgm:prSet/>
      <dgm:spPr/>
      <dgm:t>
        <a:bodyPr/>
        <a:lstStyle/>
        <a:p>
          <a:r>
            <a:rPr lang="es-CL" b="0" i="0"/>
            <a:t>Objeto…</a:t>
          </a:r>
          <a:endParaRPr lang="en-US"/>
        </a:p>
      </dgm:t>
    </dgm:pt>
    <dgm:pt modelId="{FD34F873-B9DD-4A90-8BFC-3A23CD0C7FDC}" type="parTrans" cxnId="{15174864-676E-43E0-AB08-33F1DC38A020}">
      <dgm:prSet/>
      <dgm:spPr/>
      <dgm:t>
        <a:bodyPr/>
        <a:lstStyle/>
        <a:p>
          <a:endParaRPr lang="en-US"/>
        </a:p>
      </dgm:t>
    </dgm:pt>
    <dgm:pt modelId="{AED79BF5-7528-4011-91F1-C39CAA137C05}" type="sibTrans" cxnId="{15174864-676E-43E0-AB08-33F1DC38A020}">
      <dgm:prSet/>
      <dgm:spPr/>
      <dgm:t>
        <a:bodyPr/>
        <a:lstStyle/>
        <a:p>
          <a:endParaRPr lang="en-US"/>
        </a:p>
      </dgm:t>
    </dgm:pt>
    <dgm:pt modelId="{8BB16FBB-20A0-44CE-B41E-F0CB3A5E2540}">
      <dgm:prSet/>
      <dgm:spPr/>
      <dgm:t>
        <a:bodyPr/>
        <a:lstStyle/>
        <a:p>
          <a:r>
            <a:rPr lang="es-CL" b="0" i="0"/>
            <a:t>Interdependencia…</a:t>
          </a:r>
          <a:endParaRPr lang="en-US"/>
        </a:p>
      </dgm:t>
    </dgm:pt>
    <dgm:pt modelId="{1686581D-06C0-40C9-8E40-4617D6A460BA}" type="parTrans" cxnId="{2263A2FB-13D1-49D0-9EC8-67925F643D3A}">
      <dgm:prSet/>
      <dgm:spPr/>
      <dgm:t>
        <a:bodyPr/>
        <a:lstStyle/>
        <a:p>
          <a:endParaRPr lang="en-US"/>
        </a:p>
      </dgm:t>
    </dgm:pt>
    <dgm:pt modelId="{00A9EFAE-8FF4-4FA7-9485-FEB6C0A3DA31}" type="sibTrans" cxnId="{2263A2FB-13D1-49D0-9EC8-67925F643D3A}">
      <dgm:prSet/>
      <dgm:spPr/>
      <dgm:t>
        <a:bodyPr/>
        <a:lstStyle/>
        <a:p>
          <a:endParaRPr lang="en-US"/>
        </a:p>
      </dgm:t>
    </dgm:pt>
    <dgm:pt modelId="{4A723287-A8D0-4839-AD82-8F5FB48D6280}">
      <dgm:prSet/>
      <dgm:spPr/>
      <dgm:t>
        <a:bodyPr/>
        <a:lstStyle/>
        <a:p>
          <a:r>
            <a:rPr lang="es-CL" b="0" i="0"/>
            <a:t>Modelo de la telaraña…</a:t>
          </a:r>
          <a:endParaRPr lang="en-US"/>
        </a:p>
      </dgm:t>
    </dgm:pt>
    <dgm:pt modelId="{F3337006-EA50-458F-87C7-C46671676415}" type="parTrans" cxnId="{486A5C17-2C21-4978-B63D-A3B9DE42854B}">
      <dgm:prSet/>
      <dgm:spPr/>
      <dgm:t>
        <a:bodyPr/>
        <a:lstStyle/>
        <a:p>
          <a:endParaRPr lang="en-US"/>
        </a:p>
      </dgm:t>
    </dgm:pt>
    <dgm:pt modelId="{57647360-00C0-44B7-9704-E9E001DA6189}" type="sibTrans" cxnId="{486A5C17-2C21-4978-B63D-A3B9DE42854B}">
      <dgm:prSet/>
      <dgm:spPr/>
      <dgm:t>
        <a:bodyPr/>
        <a:lstStyle/>
        <a:p>
          <a:endParaRPr lang="en-US"/>
        </a:p>
      </dgm:t>
    </dgm:pt>
    <dgm:pt modelId="{89B7CFF6-B9BA-4B5E-B9B6-A51A2A7677F9}">
      <dgm:prSet/>
      <dgm:spPr/>
      <dgm:t>
        <a:bodyPr/>
        <a:lstStyle/>
        <a:p>
          <a:r>
            <a:rPr lang="es-CL" b="0" i="0"/>
            <a:t>Clasificación…</a:t>
          </a:r>
          <a:endParaRPr lang="en-US"/>
        </a:p>
      </dgm:t>
    </dgm:pt>
    <dgm:pt modelId="{E6D5BF48-9C05-447F-A894-78E6BD9AC63B}" type="parTrans" cxnId="{950CAAF3-9E1E-46BF-A430-E97F47DE8446}">
      <dgm:prSet/>
      <dgm:spPr/>
      <dgm:t>
        <a:bodyPr/>
        <a:lstStyle/>
        <a:p>
          <a:endParaRPr lang="en-US"/>
        </a:p>
      </dgm:t>
    </dgm:pt>
    <dgm:pt modelId="{BD9A3BAC-B652-419E-A97C-0BC05BD3D4E3}" type="sibTrans" cxnId="{950CAAF3-9E1E-46BF-A430-E97F47DE8446}">
      <dgm:prSet/>
      <dgm:spPr/>
      <dgm:t>
        <a:bodyPr/>
        <a:lstStyle/>
        <a:p>
          <a:endParaRPr lang="en-US"/>
        </a:p>
      </dgm:t>
    </dgm:pt>
    <dgm:pt modelId="{C2C7ED23-C263-7442-816A-63FE015FD724}" type="pres">
      <dgm:prSet presAssocID="{0EE999F2-D826-4039-BC01-ED6F89859890}" presName="linear" presStyleCnt="0">
        <dgm:presLayoutVars>
          <dgm:dir/>
          <dgm:animLvl val="lvl"/>
          <dgm:resizeHandles val="exact"/>
        </dgm:presLayoutVars>
      </dgm:prSet>
      <dgm:spPr/>
    </dgm:pt>
    <dgm:pt modelId="{38C4A24E-1D94-CA42-B0CE-CFA9A14E19CD}" type="pres">
      <dgm:prSet presAssocID="{E29A9163-9803-4A98-B0E4-8DF5C41F6658}" presName="parentLin" presStyleCnt="0"/>
      <dgm:spPr/>
    </dgm:pt>
    <dgm:pt modelId="{111B47A9-2D59-B248-BCD5-31AB93397110}" type="pres">
      <dgm:prSet presAssocID="{E29A9163-9803-4A98-B0E4-8DF5C41F6658}" presName="parentLeftMargin" presStyleLbl="node1" presStyleIdx="0" presStyleCnt="2"/>
      <dgm:spPr/>
    </dgm:pt>
    <dgm:pt modelId="{AFE273A1-757F-6C48-A6EC-93DE1BF696C5}" type="pres">
      <dgm:prSet presAssocID="{E29A9163-9803-4A98-B0E4-8DF5C41F6658}" presName="parentText" presStyleLbl="node1" presStyleIdx="0" presStyleCnt="2">
        <dgm:presLayoutVars>
          <dgm:chMax val="0"/>
          <dgm:bulletEnabled val="1"/>
        </dgm:presLayoutVars>
      </dgm:prSet>
      <dgm:spPr/>
    </dgm:pt>
    <dgm:pt modelId="{9C5A649D-BE4B-7349-AC7B-D44C3DDFA553}" type="pres">
      <dgm:prSet presAssocID="{E29A9163-9803-4A98-B0E4-8DF5C41F6658}" presName="negativeSpace" presStyleCnt="0"/>
      <dgm:spPr/>
    </dgm:pt>
    <dgm:pt modelId="{50014EFC-4DEC-5E4C-AB94-1A3653A15ED1}" type="pres">
      <dgm:prSet presAssocID="{E29A9163-9803-4A98-B0E4-8DF5C41F6658}" presName="childText" presStyleLbl="conFgAcc1" presStyleIdx="0" presStyleCnt="2">
        <dgm:presLayoutVars>
          <dgm:bulletEnabled val="1"/>
        </dgm:presLayoutVars>
      </dgm:prSet>
      <dgm:spPr/>
    </dgm:pt>
    <dgm:pt modelId="{54305640-CD01-694E-A047-2EB528DB065A}" type="pres">
      <dgm:prSet presAssocID="{881D2DCF-D368-404A-AEFB-BF37F3BB3269}" presName="spaceBetweenRectangles" presStyleCnt="0"/>
      <dgm:spPr/>
    </dgm:pt>
    <dgm:pt modelId="{3A0C16DF-62D9-8C40-AB14-8116A0D1DC07}" type="pres">
      <dgm:prSet presAssocID="{8BB16FBB-20A0-44CE-B41E-F0CB3A5E2540}" presName="parentLin" presStyleCnt="0"/>
      <dgm:spPr/>
    </dgm:pt>
    <dgm:pt modelId="{1E007787-403D-6A4D-9DC9-25D8A817B745}" type="pres">
      <dgm:prSet presAssocID="{8BB16FBB-20A0-44CE-B41E-F0CB3A5E2540}" presName="parentLeftMargin" presStyleLbl="node1" presStyleIdx="0" presStyleCnt="2"/>
      <dgm:spPr/>
    </dgm:pt>
    <dgm:pt modelId="{47002299-E5A3-7F4E-B4E8-617B1895BC1A}" type="pres">
      <dgm:prSet presAssocID="{8BB16FBB-20A0-44CE-B41E-F0CB3A5E2540}" presName="parentText" presStyleLbl="node1" presStyleIdx="1" presStyleCnt="2">
        <dgm:presLayoutVars>
          <dgm:chMax val="0"/>
          <dgm:bulletEnabled val="1"/>
        </dgm:presLayoutVars>
      </dgm:prSet>
      <dgm:spPr/>
    </dgm:pt>
    <dgm:pt modelId="{C9D07EE6-B7AC-CB4F-807C-87141F9F0F4D}" type="pres">
      <dgm:prSet presAssocID="{8BB16FBB-20A0-44CE-B41E-F0CB3A5E2540}" presName="negativeSpace" presStyleCnt="0"/>
      <dgm:spPr/>
    </dgm:pt>
    <dgm:pt modelId="{1286C52B-6ACE-C74B-957A-826D6D968F7E}" type="pres">
      <dgm:prSet presAssocID="{8BB16FBB-20A0-44CE-B41E-F0CB3A5E2540}" presName="childText" presStyleLbl="conFgAcc1" presStyleIdx="1" presStyleCnt="2">
        <dgm:presLayoutVars>
          <dgm:bulletEnabled val="1"/>
        </dgm:presLayoutVars>
      </dgm:prSet>
      <dgm:spPr/>
    </dgm:pt>
  </dgm:ptLst>
  <dgm:cxnLst>
    <dgm:cxn modelId="{6676DE00-9923-4156-A06D-6C0F194FC018}" srcId="{E29A9163-9803-4A98-B0E4-8DF5C41F6658}" destId="{B159F83B-9E97-4725-8353-CBE27B6B4053}" srcOrd="2" destOrd="0" parTransId="{1413E64B-651A-4485-B56E-BC0343C97BF9}" sibTransId="{8F171CC8-436C-4EEE-9E65-4FC40866F7BA}"/>
    <dgm:cxn modelId="{43224F07-4319-F34D-A87A-243944C2D4E6}" type="presOf" srcId="{89B7CFF6-B9BA-4B5E-B9B6-A51A2A7677F9}" destId="{1286C52B-6ACE-C74B-957A-826D6D968F7E}" srcOrd="0" destOrd="1" presId="urn:microsoft.com/office/officeart/2005/8/layout/list1"/>
    <dgm:cxn modelId="{06B81E16-790B-4867-B4D3-25B902D26A4D}" srcId="{E29A9163-9803-4A98-B0E4-8DF5C41F6658}" destId="{0564A372-A615-440F-A0F2-1CC485793F71}" srcOrd="0" destOrd="0" parTransId="{F193A9DD-04C7-4666-9FFE-61F097CFC8B3}" sibTransId="{F6893922-B010-4966-9332-57D9EB4A138A}"/>
    <dgm:cxn modelId="{486A5C17-2C21-4978-B63D-A3B9DE42854B}" srcId="{8BB16FBB-20A0-44CE-B41E-F0CB3A5E2540}" destId="{4A723287-A8D0-4839-AD82-8F5FB48D6280}" srcOrd="0" destOrd="0" parTransId="{F3337006-EA50-458F-87C7-C46671676415}" sibTransId="{57647360-00C0-44B7-9704-E9E001DA6189}"/>
    <dgm:cxn modelId="{FABF131D-5DC5-6E4A-A392-B3273B92C146}" type="presOf" srcId="{E29A9163-9803-4A98-B0E4-8DF5C41F6658}" destId="{AFE273A1-757F-6C48-A6EC-93DE1BF696C5}" srcOrd="1" destOrd="0" presId="urn:microsoft.com/office/officeart/2005/8/layout/list1"/>
    <dgm:cxn modelId="{BE166626-DBA0-6B46-935C-8B7CD2015CE4}" type="presOf" srcId="{0564A372-A615-440F-A0F2-1CC485793F71}" destId="{50014EFC-4DEC-5E4C-AB94-1A3653A15ED1}" srcOrd="0" destOrd="0" presId="urn:microsoft.com/office/officeart/2005/8/layout/list1"/>
    <dgm:cxn modelId="{58790D28-6259-2B48-B509-936F4619F0F8}" type="presOf" srcId="{0EE999F2-D826-4039-BC01-ED6F89859890}" destId="{C2C7ED23-C263-7442-816A-63FE015FD724}" srcOrd="0" destOrd="0" presId="urn:microsoft.com/office/officeart/2005/8/layout/list1"/>
    <dgm:cxn modelId="{FC823B3A-FDAE-E54A-9DCF-780A41C66B4F}" type="presOf" srcId="{4A723287-A8D0-4839-AD82-8F5FB48D6280}" destId="{1286C52B-6ACE-C74B-957A-826D6D968F7E}" srcOrd="0" destOrd="0" presId="urn:microsoft.com/office/officeart/2005/8/layout/list1"/>
    <dgm:cxn modelId="{C6FEFD52-A5C3-2A47-9CB5-5D6C5D40F36D}" type="presOf" srcId="{B159F83B-9E97-4725-8353-CBE27B6B4053}" destId="{50014EFC-4DEC-5E4C-AB94-1A3653A15ED1}" srcOrd="0" destOrd="2" presId="urn:microsoft.com/office/officeart/2005/8/layout/list1"/>
    <dgm:cxn modelId="{15174864-676E-43E0-AB08-33F1DC38A020}" srcId="{E29A9163-9803-4A98-B0E4-8DF5C41F6658}" destId="{DD17520A-129B-49C0-97AD-89D4EDA32B61}" srcOrd="4" destOrd="0" parTransId="{FD34F873-B9DD-4A90-8BFC-3A23CD0C7FDC}" sibTransId="{AED79BF5-7528-4011-91F1-C39CAA137C05}"/>
    <dgm:cxn modelId="{B2EA8A95-2E3F-4C8D-A047-5C3CE8F8B6D7}" srcId="{E29A9163-9803-4A98-B0E4-8DF5C41F6658}" destId="{750B36DF-69C3-4262-8E7B-BB96A003ABDD}" srcOrd="1" destOrd="0" parTransId="{B87AAE41-C690-47E4-BF24-BA037E064638}" sibTransId="{CBE73D53-62F4-48E4-8B65-729C5273DF6D}"/>
    <dgm:cxn modelId="{B227C1A5-DA4A-7246-A82B-A57E3ABFA086}" type="presOf" srcId="{750B36DF-69C3-4262-8E7B-BB96A003ABDD}" destId="{50014EFC-4DEC-5E4C-AB94-1A3653A15ED1}" srcOrd="0" destOrd="1" presId="urn:microsoft.com/office/officeart/2005/8/layout/list1"/>
    <dgm:cxn modelId="{95EADEA6-107B-49DC-A614-9A4552AD3B9B}" srcId="{E29A9163-9803-4A98-B0E4-8DF5C41F6658}" destId="{FD2819B0-7E07-4E43-BAE0-C68630D985D0}" srcOrd="3" destOrd="0" parTransId="{154D8DD9-D7F5-44C9-B394-7D9A69F921FA}" sibTransId="{83D39180-5FED-40A8-A430-A9BB5008E97A}"/>
    <dgm:cxn modelId="{06D49DA9-5FC0-1E4E-9F22-DBC11B956503}" type="presOf" srcId="{8BB16FBB-20A0-44CE-B41E-F0CB3A5E2540}" destId="{47002299-E5A3-7F4E-B4E8-617B1895BC1A}" srcOrd="1" destOrd="0" presId="urn:microsoft.com/office/officeart/2005/8/layout/list1"/>
    <dgm:cxn modelId="{D6EBBBA9-1242-A346-8D3E-0356C03C5511}" type="presOf" srcId="{E29A9163-9803-4A98-B0E4-8DF5C41F6658}" destId="{111B47A9-2D59-B248-BCD5-31AB93397110}" srcOrd="0" destOrd="0" presId="urn:microsoft.com/office/officeart/2005/8/layout/list1"/>
    <dgm:cxn modelId="{B5ABEBC2-CBBD-4AEA-9858-BE7E56E06C36}" srcId="{0EE999F2-D826-4039-BC01-ED6F89859890}" destId="{E29A9163-9803-4A98-B0E4-8DF5C41F6658}" srcOrd="0" destOrd="0" parTransId="{D74A75BA-7746-4558-BE27-D4A9B104938D}" sibTransId="{881D2DCF-D368-404A-AEFB-BF37F3BB3269}"/>
    <dgm:cxn modelId="{26180BE3-5E36-3440-876A-5EAEDED28C50}" type="presOf" srcId="{8BB16FBB-20A0-44CE-B41E-F0CB3A5E2540}" destId="{1E007787-403D-6A4D-9DC9-25D8A817B745}" srcOrd="0" destOrd="0" presId="urn:microsoft.com/office/officeart/2005/8/layout/list1"/>
    <dgm:cxn modelId="{950CAAF3-9E1E-46BF-A430-E97F47DE8446}" srcId="{8BB16FBB-20A0-44CE-B41E-F0CB3A5E2540}" destId="{89B7CFF6-B9BA-4B5E-B9B6-A51A2A7677F9}" srcOrd="1" destOrd="0" parTransId="{E6D5BF48-9C05-447F-A894-78E6BD9AC63B}" sibTransId="{BD9A3BAC-B652-419E-A97C-0BC05BD3D4E3}"/>
    <dgm:cxn modelId="{0873D1F4-D609-2344-B71B-19EED79A7550}" type="presOf" srcId="{FD2819B0-7E07-4E43-BAE0-C68630D985D0}" destId="{50014EFC-4DEC-5E4C-AB94-1A3653A15ED1}" srcOrd="0" destOrd="3" presId="urn:microsoft.com/office/officeart/2005/8/layout/list1"/>
    <dgm:cxn modelId="{2263A2FB-13D1-49D0-9EC8-67925F643D3A}" srcId="{0EE999F2-D826-4039-BC01-ED6F89859890}" destId="{8BB16FBB-20A0-44CE-B41E-F0CB3A5E2540}" srcOrd="1" destOrd="0" parTransId="{1686581D-06C0-40C9-8E40-4617D6A460BA}" sibTransId="{00A9EFAE-8FF4-4FA7-9485-FEB6C0A3DA31}"/>
    <dgm:cxn modelId="{D7D60DFF-A5B2-7340-BE92-96094761D07E}" type="presOf" srcId="{DD17520A-129B-49C0-97AD-89D4EDA32B61}" destId="{50014EFC-4DEC-5E4C-AB94-1A3653A15ED1}" srcOrd="0" destOrd="4" presId="urn:microsoft.com/office/officeart/2005/8/layout/list1"/>
    <dgm:cxn modelId="{842BBBC6-5B18-FB43-A664-EF4CBE81BCBB}" type="presParOf" srcId="{C2C7ED23-C263-7442-816A-63FE015FD724}" destId="{38C4A24E-1D94-CA42-B0CE-CFA9A14E19CD}" srcOrd="0" destOrd="0" presId="urn:microsoft.com/office/officeart/2005/8/layout/list1"/>
    <dgm:cxn modelId="{F3CE1D88-4A2C-2840-A057-B9C5F03C2899}" type="presParOf" srcId="{38C4A24E-1D94-CA42-B0CE-CFA9A14E19CD}" destId="{111B47A9-2D59-B248-BCD5-31AB93397110}" srcOrd="0" destOrd="0" presId="urn:microsoft.com/office/officeart/2005/8/layout/list1"/>
    <dgm:cxn modelId="{91424149-548B-3D4D-941F-B78EEB907D3C}" type="presParOf" srcId="{38C4A24E-1D94-CA42-B0CE-CFA9A14E19CD}" destId="{AFE273A1-757F-6C48-A6EC-93DE1BF696C5}" srcOrd="1" destOrd="0" presId="urn:microsoft.com/office/officeart/2005/8/layout/list1"/>
    <dgm:cxn modelId="{2BE914B3-A4E7-604C-8AC2-1C5237BB722E}" type="presParOf" srcId="{C2C7ED23-C263-7442-816A-63FE015FD724}" destId="{9C5A649D-BE4B-7349-AC7B-D44C3DDFA553}" srcOrd="1" destOrd="0" presId="urn:microsoft.com/office/officeart/2005/8/layout/list1"/>
    <dgm:cxn modelId="{02E0992F-01F6-4641-B991-2B127B1E7846}" type="presParOf" srcId="{C2C7ED23-C263-7442-816A-63FE015FD724}" destId="{50014EFC-4DEC-5E4C-AB94-1A3653A15ED1}" srcOrd="2" destOrd="0" presId="urn:microsoft.com/office/officeart/2005/8/layout/list1"/>
    <dgm:cxn modelId="{C35AF127-D8EA-4541-A957-06500CC29778}" type="presParOf" srcId="{C2C7ED23-C263-7442-816A-63FE015FD724}" destId="{54305640-CD01-694E-A047-2EB528DB065A}" srcOrd="3" destOrd="0" presId="urn:microsoft.com/office/officeart/2005/8/layout/list1"/>
    <dgm:cxn modelId="{5EF1B3DE-11CE-CB42-9384-C92C3D379C46}" type="presParOf" srcId="{C2C7ED23-C263-7442-816A-63FE015FD724}" destId="{3A0C16DF-62D9-8C40-AB14-8116A0D1DC07}" srcOrd="4" destOrd="0" presId="urn:microsoft.com/office/officeart/2005/8/layout/list1"/>
    <dgm:cxn modelId="{BBE123DB-D29E-6C4A-B765-6DF1AE72AFBB}" type="presParOf" srcId="{3A0C16DF-62D9-8C40-AB14-8116A0D1DC07}" destId="{1E007787-403D-6A4D-9DC9-25D8A817B745}" srcOrd="0" destOrd="0" presId="urn:microsoft.com/office/officeart/2005/8/layout/list1"/>
    <dgm:cxn modelId="{C5BEC4BC-182C-894D-88FA-9D85B84922FD}" type="presParOf" srcId="{3A0C16DF-62D9-8C40-AB14-8116A0D1DC07}" destId="{47002299-E5A3-7F4E-B4E8-617B1895BC1A}" srcOrd="1" destOrd="0" presId="urn:microsoft.com/office/officeart/2005/8/layout/list1"/>
    <dgm:cxn modelId="{3247069F-518E-864D-B925-D6233C76C0FD}" type="presParOf" srcId="{C2C7ED23-C263-7442-816A-63FE015FD724}" destId="{C9D07EE6-B7AC-CB4F-807C-87141F9F0F4D}" srcOrd="5" destOrd="0" presId="urn:microsoft.com/office/officeart/2005/8/layout/list1"/>
    <dgm:cxn modelId="{51C91602-74D6-7D44-9D45-7B3A90DFD1A7}" type="presParOf" srcId="{C2C7ED23-C263-7442-816A-63FE015FD724}" destId="{1286C52B-6ACE-C74B-957A-826D6D968F7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64BB3E-D0B3-EB48-9D34-90B0ADED9E88}"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es-ES"/>
        </a:p>
      </dgm:t>
    </dgm:pt>
    <dgm:pt modelId="{9EDB1405-AC46-444E-A349-2A80BC810921}">
      <dgm:prSet phldrT="[Texto]"/>
      <dgm:spPr/>
      <dgm:t>
        <a:bodyPr/>
        <a:lstStyle/>
        <a:p>
          <a:r>
            <a:rPr lang="es-ES" dirty="0"/>
            <a:t>Empresa 1</a:t>
          </a:r>
        </a:p>
      </dgm:t>
    </dgm:pt>
    <dgm:pt modelId="{CAC680A8-440A-5745-8387-821D97708554}" type="parTrans" cxnId="{C873AF5B-0D9C-CC4C-9F15-9AE494B8095F}">
      <dgm:prSet/>
      <dgm:spPr/>
      <dgm:t>
        <a:bodyPr/>
        <a:lstStyle/>
        <a:p>
          <a:endParaRPr lang="es-ES"/>
        </a:p>
      </dgm:t>
    </dgm:pt>
    <dgm:pt modelId="{AD39B4B3-3397-2D47-85FF-B7ED31693141}" type="sibTrans" cxnId="{C873AF5B-0D9C-CC4C-9F15-9AE494B8095F}">
      <dgm:prSet/>
      <dgm:spPr/>
      <dgm:t>
        <a:bodyPr/>
        <a:lstStyle/>
        <a:p>
          <a:endParaRPr lang="es-ES"/>
        </a:p>
      </dgm:t>
    </dgm:pt>
    <dgm:pt modelId="{B21ADB2A-994C-4945-8EAE-309F3337CBA7}">
      <dgm:prSet phldrT="[Texto]"/>
      <dgm:spPr/>
      <dgm:t>
        <a:bodyPr/>
        <a:lstStyle/>
        <a:p>
          <a:r>
            <a:rPr lang="es-ES" dirty="0"/>
            <a:t>No entra</a:t>
          </a:r>
        </a:p>
      </dgm:t>
    </dgm:pt>
    <dgm:pt modelId="{88BA2459-8A98-0F41-9094-7A5D752D3B27}" type="parTrans" cxnId="{D6437A6D-7B8D-5B43-B72A-1A060BA41D58}">
      <dgm:prSet/>
      <dgm:spPr/>
      <dgm:t>
        <a:bodyPr/>
        <a:lstStyle/>
        <a:p>
          <a:endParaRPr lang="es-ES"/>
        </a:p>
      </dgm:t>
    </dgm:pt>
    <dgm:pt modelId="{254AB39E-CB6D-CB4F-AA00-36C0C6EE321B}" type="sibTrans" cxnId="{D6437A6D-7B8D-5B43-B72A-1A060BA41D58}">
      <dgm:prSet/>
      <dgm:spPr/>
      <dgm:t>
        <a:bodyPr/>
        <a:lstStyle/>
        <a:p>
          <a:endParaRPr lang="es-ES"/>
        </a:p>
      </dgm:t>
    </dgm:pt>
    <dgm:pt modelId="{50B86AF1-C507-F541-A31B-1B43326B74BA}">
      <dgm:prSet phldrT="[Texto]"/>
      <dgm:spPr/>
      <dgm:t>
        <a:bodyPr/>
        <a:lstStyle/>
        <a:p>
          <a:r>
            <a:rPr lang="es-ES" dirty="0"/>
            <a:t>Entra</a:t>
          </a:r>
        </a:p>
      </dgm:t>
    </dgm:pt>
    <dgm:pt modelId="{3BBE3E34-93C5-5B4B-A1B4-F0FCC9A83264}" type="parTrans" cxnId="{D6CA3527-5B17-8746-9DCA-74CCF899684D}">
      <dgm:prSet/>
      <dgm:spPr/>
      <dgm:t>
        <a:bodyPr/>
        <a:lstStyle/>
        <a:p>
          <a:endParaRPr lang="es-ES"/>
        </a:p>
      </dgm:t>
    </dgm:pt>
    <dgm:pt modelId="{EC53A715-7F9A-C44A-AF90-7A7448F36573}" type="sibTrans" cxnId="{D6CA3527-5B17-8746-9DCA-74CCF899684D}">
      <dgm:prSet/>
      <dgm:spPr/>
      <dgm:t>
        <a:bodyPr/>
        <a:lstStyle/>
        <a:p>
          <a:endParaRPr lang="es-ES"/>
        </a:p>
      </dgm:t>
    </dgm:pt>
    <dgm:pt modelId="{FD1280DC-23B0-4D40-81F0-37C5F281A508}">
      <dgm:prSet phldrT="[Texto]"/>
      <dgm:spPr/>
      <dgm:t>
        <a:bodyPr/>
        <a:lstStyle/>
        <a:p>
          <a:r>
            <a:rPr lang="es-ES" dirty="0"/>
            <a:t>Empresa 2</a:t>
          </a:r>
        </a:p>
      </dgm:t>
    </dgm:pt>
    <dgm:pt modelId="{AE8A51B0-6609-594E-A125-A10531A6685B}" type="parTrans" cxnId="{E5CF24B4-ACC4-D34B-8587-736475BA11CC}">
      <dgm:prSet/>
      <dgm:spPr/>
      <dgm:t>
        <a:bodyPr/>
        <a:lstStyle/>
        <a:p>
          <a:endParaRPr lang="es-ES"/>
        </a:p>
      </dgm:t>
    </dgm:pt>
    <dgm:pt modelId="{155C1E24-F2B9-4A46-8F3D-A23600FD5CFD}" type="sibTrans" cxnId="{E5CF24B4-ACC4-D34B-8587-736475BA11CC}">
      <dgm:prSet/>
      <dgm:spPr/>
      <dgm:t>
        <a:bodyPr/>
        <a:lstStyle/>
        <a:p>
          <a:endParaRPr lang="es-ES"/>
        </a:p>
      </dgm:t>
    </dgm:pt>
    <dgm:pt modelId="{664B3734-C4D4-664B-8D04-9A7D3C49AB7A}">
      <dgm:prSet phldrT="[Texto]"/>
      <dgm:spPr/>
      <dgm:t>
        <a:bodyPr/>
        <a:lstStyle/>
        <a:p>
          <a:r>
            <a:rPr lang="es-ES" dirty="0"/>
            <a:t>Se acomoda</a:t>
          </a:r>
        </a:p>
      </dgm:t>
    </dgm:pt>
    <dgm:pt modelId="{47318372-29C7-214D-9B77-FB3F373094B8}" type="parTrans" cxnId="{C46BC559-C708-4D4F-9248-F79A07B86ED8}">
      <dgm:prSet/>
      <dgm:spPr/>
      <dgm:t>
        <a:bodyPr/>
        <a:lstStyle/>
        <a:p>
          <a:endParaRPr lang="es-ES"/>
        </a:p>
      </dgm:t>
    </dgm:pt>
    <dgm:pt modelId="{9952B5C3-F4ED-2444-8C60-5706D68A9B1D}" type="sibTrans" cxnId="{C46BC559-C708-4D4F-9248-F79A07B86ED8}">
      <dgm:prSet/>
      <dgm:spPr/>
      <dgm:t>
        <a:bodyPr/>
        <a:lstStyle/>
        <a:p>
          <a:endParaRPr lang="es-ES"/>
        </a:p>
      </dgm:t>
    </dgm:pt>
    <dgm:pt modelId="{1F19E370-3125-5341-824D-36C4937EE0F6}">
      <dgm:prSet phldrT="[Texto]"/>
      <dgm:spPr/>
      <dgm:t>
        <a:bodyPr/>
        <a:lstStyle/>
        <a:p>
          <a:r>
            <a:rPr lang="es-ES" dirty="0"/>
            <a:t>Pelea</a:t>
          </a:r>
        </a:p>
      </dgm:t>
    </dgm:pt>
    <dgm:pt modelId="{A7DA11AA-27BF-D043-A3A6-FD26D39CA28E}" type="parTrans" cxnId="{906F4A16-6E01-4C45-A6DE-6B240BFD6D96}">
      <dgm:prSet/>
      <dgm:spPr/>
      <dgm:t>
        <a:bodyPr/>
        <a:lstStyle/>
        <a:p>
          <a:endParaRPr lang="es-ES"/>
        </a:p>
      </dgm:t>
    </dgm:pt>
    <dgm:pt modelId="{613F1105-E190-1345-A1D2-EFBC07C7E94C}" type="sibTrans" cxnId="{906F4A16-6E01-4C45-A6DE-6B240BFD6D96}">
      <dgm:prSet/>
      <dgm:spPr/>
      <dgm:t>
        <a:bodyPr/>
        <a:lstStyle/>
        <a:p>
          <a:endParaRPr lang="es-ES"/>
        </a:p>
      </dgm:t>
    </dgm:pt>
    <dgm:pt modelId="{6FB21F8D-023F-334C-A281-3AEA7A454D40}">
      <dgm:prSet phldrT="[Texto]"/>
      <dgm:spPr/>
      <dgm:t>
        <a:bodyPr/>
        <a:lstStyle/>
        <a:p>
          <a:r>
            <a:rPr lang="es-ES" dirty="0"/>
            <a:t>Empresa 1 gana 6</a:t>
          </a:r>
        </a:p>
      </dgm:t>
    </dgm:pt>
    <dgm:pt modelId="{8E64117E-9E8E-E449-8B41-4F77525BA910}" type="parTrans" cxnId="{C3441248-DA45-434D-A6F0-EAE53C4ED0A5}">
      <dgm:prSet/>
      <dgm:spPr/>
      <dgm:t>
        <a:bodyPr/>
        <a:lstStyle/>
        <a:p>
          <a:endParaRPr lang="es-ES"/>
        </a:p>
      </dgm:t>
    </dgm:pt>
    <dgm:pt modelId="{3F67102D-FA02-7C43-98BE-79F8E7494B94}" type="sibTrans" cxnId="{C3441248-DA45-434D-A6F0-EAE53C4ED0A5}">
      <dgm:prSet/>
      <dgm:spPr/>
      <dgm:t>
        <a:bodyPr/>
        <a:lstStyle/>
        <a:p>
          <a:endParaRPr lang="es-ES"/>
        </a:p>
      </dgm:t>
    </dgm:pt>
    <dgm:pt modelId="{A81EFD14-EC2A-A743-A105-EDED4744BB14}">
      <dgm:prSet phldrT="[Texto]"/>
      <dgm:spPr/>
      <dgm:t>
        <a:bodyPr/>
        <a:lstStyle/>
        <a:p>
          <a:r>
            <a:rPr lang="es-ES" dirty="0"/>
            <a:t>Empresa 2 gana 10</a:t>
          </a:r>
        </a:p>
      </dgm:t>
    </dgm:pt>
    <dgm:pt modelId="{CCA3084B-90D5-5D44-AAE3-CA768C61F776}" type="parTrans" cxnId="{71ED1419-AFFF-0B48-AE03-8BD7185EA18A}">
      <dgm:prSet/>
      <dgm:spPr/>
      <dgm:t>
        <a:bodyPr/>
        <a:lstStyle/>
        <a:p>
          <a:endParaRPr lang="es-ES"/>
        </a:p>
      </dgm:t>
    </dgm:pt>
    <dgm:pt modelId="{07D5D457-257D-FE4D-9992-FD7F39523EAA}" type="sibTrans" cxnId="{71ED1419-AFFF-0B48-AE03-8BD7185EA18A}">
      <dgm:prSet/>
      <dgm:spPr/>
      <dgm:t>
        <a:bodyPr/>
        <a:lstStyle/>
        <a:p>
          <a:endParaRPr lang="es-ES"/>
        </a:p>
      </dgm:t>
    </dgm:pt>
    <dgm:pt modelId="{69378877-CB7C-4A45-8D10-9360CAD767A1}">
      <dgm:prSet phldrT="[Texto]"/>
      <dgm:spPr/>
      <dgm:t>
        <a:bodyPr/>
        <a:lstStyle/>
        <a:p>
          <a:r>
            <a:rPr lang="es-ES" dirty="0"/>
            <a:t>Empresa 1 gana -9</a:t>
          </a:r>
        </a:p>
      </dgm:t>
    </dgm:pt>
    <dgm:pt modelId="{31FB6DF5-1487-AD4A-B93E-DF39361F5764}" type="parTrans" cxnId="{163CDF53-0B03-4745-BFB8-A389EC280576}">
      <dgm:prSet/>
      <dgm:spPr/>
      <dgm:t>
        <a:bodyPr/>
        <a:lstStyle/>
        <a:p>
          <a:endParaRPr lang="es-ES"/>
        </a:p>
      </dgm:t>
    </dgm:pt>
    <dgm:pt modelId="{968BB528-F3AD-0946-AB3B-F3060FC927CD}" type="sibTrans" cxnId="{163CDF53-0B03-4745-BFB8-A389EC280576}">
      <dgm:prSet/>
      <dgm:spPr/>
      <dgm:t>
        <a:bodyPr/>
        <a:lstStyle/>
        <a:p>
          <a:endParaRPr lang="es-ES"/>
        </a:p>
      </dgm:t>
    </dgm:pt>
    <dgm:pt modelId="{B32FE977-00A3-2246-BB66-644E9C541B3B}">
      <dgm:prSet phldrT="[Texto]"/>
      <dgm:spPr/>
      <dgm:t>
        <a:bodyPr/>
        <a:lstStyle/>
        <a:p>
          <a:r>
            <a:rPr lang="es-ES" dirty="0"/>
            <a:t>Empresa 2 gana 3</a:t>
          </a:r>
        </a:p>
      </dgm:t>
    </dgm:pt>
    <dgm:pt modelId="{0C6F13DF-852A-9E45-8ABC-8F8B2A1E0162}" type="parTrans" cxnId="{193EAB2E-7BC8-8D42-97AC-3008044DCCCF}">
      <dgm:prSet/>
      <dgm:spPr/>
      <dgm:t>
        <a:bodyPr/>
        <a:lstStyle/>
        <a:p>
          <a:endParaRPr lang="es-ES"/>
        </a:p>
      </dgm:t>
    </dgm:pt>
    <dgm:pt modelId="{2ACA89AF-05CE-6941-B4B9-A799A9066A3D}" type="sibTrans" cxnId="{193EAB2E-7BC8-8D42-97AC-3008044DCCCF}">
      <dgm:prSet/>
      <dgm:spPr/>
      <dgm:t>
        <a:bodyPr/>
        <a:lstStyle/>
        <a:p>
          <a:endParaRPr lang="es-ES"/>
        </a:p>
      </dgm:t>
    </dgm:pt>
    <dgm:pt modelId="{2B4F815C-70AF-1445-9324-53A851D667CE}">
      <dgm:prSet phldrT="[Texto]"/>
      <dgm:spPr/>
      <dgm:t>
        <a:bodyPr/>
        <a:lstStyle/>
        <a:p>
          <a:r>
            <a:rPr lang="es-ES" dirty="0"/>
            <a:t>Empresa 1 gana 0</a:t>
          </a:r>
        </a:p>
      </dgm:t>
    </dgm:pt>
    <dgm:pt modelId="{F265631E-8746-7B4E-9E4C-99DADF0C4A88}" type="parTrans" cxnId="{090043EB-E268-6949-821A-67A6C2A8DB42}">
      <dgm:prSet/>
      <dgm:spPr/>
      <dgm:t>
        <a:bodyPr/>
        <a:lstStyle/>
        <a:p>
          <a:endParaRPr lang="es-ES"/>
        </a:p>
      </dgm:t>
    </dgm:pt>
    <dgm:pt modelId="{419FE266-FF55-3A48-A958-B58D57801CDC}" type="sibTrans" cxnId="{090043EB-E268-6949-821A-67A6C2A8DB42}">
      <dgm:prSet/>
      <dgm:spPr/>
      <dgm:t>
        <a:bodyPr/>
        <a:lstStyle/>
        <a:p>
          <a:endParaRPr lang="es-ES"/>
        </a:p>
      </dgm:t>
    </dgm:pt>
    <dgm:pt modelId="{DAB5C318-228F-2049-9773-EE8BB5CAB0A1}">
      <dgm:prSet phldrT="[Texto]"/>
      <dgm:spPr/>
      <dgm:t>
        <a:bodyPr/>
        <a:lstStyle/>
        <a:p>
          <a:r>
            <a:rPr lang="es-ES" dirty="0"/>
            <a:t>Empresa 2 gana 12</a:t>
          </a:r>
        </a:p>
      </dgm:t>
    </dgm:pt>
    <dgm:pt modelId="{E35F5323-7307-3D4D-A8FC-386347A3526A}" type="parTrans" cxnId="{BE40E342-90A8-6B45-83BA-21E59E12ACE5}">
      <dgm:prSet/>
      <dgm:spPr/>
      <dgm:t>
        <a:bodyPr/>
        <a:lstStyle/>
        <a:p>
          <a:endParaRPr lang="es-ES"/>
        </a:p>
      </dgm:t>
    </dgm:pt>
    <dgm:pt modelId="{EB583353-E4D6-2443-948F-55155CAA71F3}" type="sibTrans" cxnId="{BE40E342-90A8-6B45-83BA-21E59E12ACE5}">
      <dgm:prSet/>
      <dgm:spPr/>
      <dgm:t>
        <a:bodyPr/>
        <a:lstStyle/>
        <a:p>
          <a:endParaRPr lang="es-ES"/>
        </a:p>
      </dgm:t>
    </dgm:pt>
    <dgm:pt modelId="{A3F195DD-768B-9E4C-9D43-5AA0D711C9E6}" type="pres">
      <dgm:prSet presAssocID="{6364BB3E-D0B3-EB48-9D34-90B0ADED9E88}" presName="hierChild1" presStyleCnt="0">
        <dgm:presLayoutVars>
          <dgm:orgChart val="1"/>
          <dgm:chPref val="1"/>
          <dgm:dir/>
          <dgm:animOne val="branch"/>
          <dgm:animLvl val="lvl"/>
          <dgm:resizeHandles/>
        </dgm:presLayoutVars>
      </dgm:prSet>
      <dgm:spPr/>
    </dgm:pt>
    <dgm:pt modelId="{2887900B-60DE-BD40-B65A-E18A27216809}" type="pres">
      <dgm:prSet presAssocID="{9EDB1405-AC46-444E-A349-2A80BC810921}" presName="hierRoot1" presStyleCnt="0">
        <dgm:presLayoutVars>
          <dgm:hierBranch val="init"/>
        </dgm:presLayoutVars>
      </dgm:prSet>
      <dgm:spPr/>
    </dgm:pt>
    <dgm:pt modelId="{293FF4C4-764D-2A46-B97A-73398867ECFB}" type="pres">
      <dgm:prSet presAssocID="{9EDB1405-AC46-444E-A349-2A80BC810921}" presName="rootComposite1" presStyleCnt="0"/>
      <dgm:spPr/>
    </dgm:pt>
    <dgm:pt modelId="{8CD03B08-7E20-8346-94E8-EE9420EF536A}" type="pres">
      <dgm:prSet presAssocID="{9EDB1405-AC46-444E-A349-2A80BC810921}" presName="rootText1" presStyleLbl="node0" presStyleIdx="0" presStyleCnt="1">
        <dgm:presLayoutVars>
          <dgm:chPref val="3"/>
        </dgm:presLayoutVars>
      </dgm:prSet>
      <dgm:spPr/>
    </dgm:pt>
    <dgm:pt modelId="{AF93199B-8A8F-0743-8DAC-BDBF0287564A}" type="pres">
      <dgm:prSet presAssocID="{9EDB1405-AC46-444E-A349-2A80BC810921}" presName="rootConnector1" presStyleLbl="node1" presStyleIdx="0" presStyleCnt="0"/>
      <dgm:spPr/>
    </dgm:pt>
    <dgm:pt modelId="{B40381F8-B885-F644-B31B-60075F7AAA55}" type="pres">
      <dgm:prSet presAssocID="{9EDB1405-AC46-444E-A349-2A80BC810921}" presName="hierChild2" presStyleCnt="0"/>
      <dgm:spPr/>
    </dgm:pt>
    <dgm:pt modelId="{4B044AD5-1CF1-EC4C-BF0E-88C5D42C549D}" type="pres">
      <dgm:prSet presAssocID="{88BA2459-8A98-0F41-9094-7A5D752D3B27}" presName="Name64" presStyleLbl="parChTrans1D2" presStyleIdx="0" presStyleCnt="2"/>
      <dgm:spPr/>
    </dgm:pt>
    <dgm:pt modelId="{04537B9C-333C-C145-ABA3-1FDDF701F00B}" type="pres">
      <dgm:prSet presAssocID="{B21ADB2A-994C-4945-8EAE-309F3337CBA7}" presName="hierRoot2" presStyleCnt="0">
        <dgm:presLayoutVars>
          <dgm:hierBranch val="init"/>
        </dgm:presLayoutVars>
      </dgm:prSet>
      <dgm:spPr/>
    </dgm:pt>
    <dgm:pt modelId="{F6EF7E3B-87CC-CD43-B045-0166D9823EAF}" type="pres">
      <dgm:prSet presAssocID="{B21ADB2A-994C-4945-8EAE-309F3337CBA7}" presName="rootComposite" presStyleCnt="0"/>
      <dgm:spPr/>
    </dgm:pt>
    <dgm:pt modelId="{BB193964-B0BE-A74D-9261-9B0483AAC6BC}" type="pres">
      <dgm:prSet presAssocID="{B21ADB2A-994C-4945-8EAE-309F3337CBA7}" presName="rootText" presStyleLbl="node2" presStyleIdx="0" presStyleCnt="2">
        <dgm:presLayoutVars>
          <dgm:chPref val="3"/>
        </dgm:presLayoutVars>
      </dgm:prSet>
      <dgm:spPr/>
    </dgm:pt>
    <dgm:pt modelId="{57549AF5-2A0D-1A4B-B997-F3831D614EA9}" type="pres">
      <dgm:prSet presAssocID="{B21ADB2A-994C-4945-8EAE-309F3337CBA7}" presName="rootConnector" presStyleLbl="node2" presStyleIdx="0" presStyleCnt="2"/>
      <dgm:spPr/>
    </dgm:pt>
    <dgm:pt modelId="{D7335D93-FC6A-8044-8A1C-6CB33B8E5482}" type="pres">
      <dgm:prSet presAssocID="{B21ADB2A-994C-4945-8EAE-309F3337CBA7}" presName="hierChild4" presStyleCnt="0"/>
      <dgm:spPr/>
    </dgm:pt>
    <dgm:pt modelId="{886B31DE-40F4-5C4F-95C5-1837CCB4AA20}" type="pres">
      <dgm:prSet presAssocID="{F265631E-8746-7B4E-9E4C-99DADF0C4A88}" presName="Name64" presStyleLbl="parChTrans1D3" presStyleIdx="0" presStyleCnt="3"/>
      <dgm:spPr/>
    </dgm:pt>
    <dgm:pt modelId="{4D5B7F14-BCB3-B645-A68D-4FB845FFE381}" type="pres">
      <dgm:prSet presAssocID="{2B4F815C-70AF-1445-9324-53A851D667CE}" presName="hierRoot2" presStyleCnt="0">
        <dgm:presLayoutVars>
          <dgm:hierBranch val="init"/>
        </dgm:presLayoutVars>
      </dgm:prSet>
      <dgm:spPr/>
    </dgm:pt>
    <dgm:pt modelId="{03570279-C4DA-7B49-9894-5263B1560413}" type="pres">
      <dgm:prSet presAssocID="{2B4F815C-70AF-1445-9324-53A851D667CE}" presName="rootComposite" presStyleCnt="0"/>
      <dgm:spPr/>
    </dgm:pt>
    <dgm:pt modelId="{CDC09EBF-92E7-574D-A3D1-D1D4D58C6438}" type="pres">
      <dgm:prSet presAssocID="{2B4F815C-70AF-1445-9324-53A851D667CE}" presName="rootText" presStyleLbl="node3" presStyleIdx="0" presStyleCnt="3">
        <dgm:presLayoutVars>
          <dgm:chPref val="3"/>
        </dgm:presLayoutVars>
      </dgm:prSet>
      <dgm:spPr/>
    </dgm:pt>
    <dgm:pt modelId="{D248480B-25E6-B043-A602-2D1FD119A30A}" type="pres">
      <dgm:prSet presAssocID="{2B4F815C-70AF-1445-9324-53A851D667CE}" presName="rootConnector" presStyleLbl="node3" presStyleIdx="0" presStyleCnt="3"/>
      <dgm:spPr/>
    </dgm:pt>
    <dgm:pt modelId="{1E94AFBE-CFD1-4B41-9475-B4CADED75A83}" type="pres">
      <dgm:prSet presAssocID="{2B4F815C-70AF-1445-9324-53A851D667CE}" presName="hierChild4" presStyleCnt="0"/>
      <dgm:spPr/>
    </dgm:pt>
    <dgm:pt modelId="{6A06F752-8598-554B-9EAB-D5EF45C5B0FC}" type="pres">
      <dgm:prSet presAssocID="{2B4F815C-70AF-1445-9324-53A851D667CE}" presName="hierChild5" presStyleCnt="0"/>
      <dgm:spPr/>
    </dgm:pt>
    <dgm:pt modelId="{96307254-8E29-CA4D-9653-D0059E7673D0}" type="pres">
      <dgm:prSet presAssocID="{E35F5323-7307-3D4D-A8FC-386347A3526A}" presName="Name64" presStyleLbl="parChTrans1D3" presStyleIdx="1" presStyleCnt="3"/>
      <dgm:spPr/>
    </dgm:pt>
    <dgm:pt modelId="{1283B2FE-A345-2641-B363-29A9B6FAAEF5}" type="pres">
      <dgm:prSet presAssocID="{DAB5C318-228F-2049-9773-EE8BB5CAB0A1}" presName="hierRoot2" presStyleCnt="0">
        <dgm:presLayoutVars>
          <dgm:hierBranch val="init"/>
        </dgm:presLayoutVars>
      </dgm:prSet>
      <dgm:spPr/>
    </dgm:pt>
    <dgm:pt modelId="{93B26EF5-CAF9-BA44-BE02-E22EA4222212}" type="pres">
      <dgm:prSet presAssocID="{DAB5C318-228F-2049-9773-EE8BB5CAB0A1}" presName="rootComposite" presStyleCnt="0"/>
      <dgm:spPr/>
    </dgm:pt>
    <dgm:pt modelId="{E314941E-66E9-2843-B7E2-C14E63D8BFA8}" type="pres">
      <dgm:prSet presAssocID="{DAB5C318-228F-2049-9773-EE8BB5CAB0A1}" presName="rootText" presStyleLbl="node3" presStyleIdx="1" presStyleCnt="3">
        <dgm:presLayoutVars>
          <dgm:chPref val="3"/>
        </dgm:presLayoutVars>
      </dgm:prSet>
      <dgm:spPr/>
    </dgm:pt>
    <dgm:pt modelId="{18F1A4E2-A7DC-E142-B0AD-86BD52518CC0}" type="pres">
      <dgm:prSet presAssocID="{DAB5C318-228F-2049-9773-EE8BB5CAB0A1}" presName="rootConnector" presStyleLbl="node3" presStyleIdx="1" presStyleCnt="3"/>
      <dgm:spPr/>
    </dgm:pt>
    <dgm:pt modelId="{F1BD2384-E180-4045-9333-20A9DA2B79C9}" type="pres">
      <dgm:prSet presAssocID="{DAB5C318-228F-2049-9773-EE8BB5CAB0A1}" presName="hierChild4" presStyleCnt="0"/>
      <dgm:spPr/>
    </dgm:pt>
    <dgm:pt modelId="{38815E81-43CA-DA42-AF64-CA0B19603E39}" type="pres">
      <dgm:prSet presAssocID="{DAB5C318-228F-2049-9773-EE8BB5CAB0A1}" presName="hierChild5" presStyleCnt="0"/>
      <dgm:spPr/>
    </dgm:pt>
    <dgm:pt modelId="{E4BBBE3A-9A2F-E445-926F-76D0B704AD51}" type="pres">
      <dgm:prSet presAssocID="{B21ADB2A-994C-4945-8EAE-309F3337CBA7}" presName="hierChild5" presStyleCnt="0"/>
      <dgm:spPr/>
    </dgm:pt>
    <dgm:pt modelId="{B70BC13C-7E9D-0748-BCE8-EB451358B085}" type="pres">
      <dgm:prSet presAssocID="{3BBE3E34-93C5-5B4B-A1B4-F0FCC9A83264}" presName="Name64" presStyleLbl="parChTrans1D2" presStyleIdx="1" presStyleCnt="2"/>
      <dgm:spPr/>
    </dgm:pt>
    <dgm:pt modelId="{D1C34566-07E2-8F48-96DC-782820965B4F}" type="pres">
      <dgm:prSet presAssocID="{50B86AF1-C507-F541-A31B-1B43326B74BA}" presName="hierRoot2" presStyleCnt="0">
        <dgm:presLayoutVars>
          <dgm:hierBranch val="init"/>
        </dgm:presLayoutVars>
      </dgm:prSet>
      <dgm:spPr/>
    </dgm:pt>
    <dgm:pt modelId="{4AC4CC2A-5270-8F4D-9EF4-B788EBA8E8D4}" type="pres">
      <dgm:prSet presAssocID="{50B86AF1-C507-F541-A31B-1B43326B74BA}" presName="rootComposite" presStyleCnt="0"/>
      <dgm:spPr/>
    </dgm:pt>
    <dgm:pt modelId="{1C142A52-5497-A246-9851-523F21DEA200}" type="pres">
      <dgm:prSet presAssocID="{50B86AF1-C507-F541-A31B-1B43326B74BA}" presName="rootText" presStyleLbl="node2" presStyleIdx="1" presStyleCnt="2">
        <dgm:presLayoutVars>
          <dgm:chPref val="3"/>
        </dgm:presLayoutVars>
      </dgm:prSet>
      <dgm:spPr/>
    </dgm:pt>
    <dgm:pt modelId="{B4E1D14E-C16D-7047-9DA3-2D4D403A7A04}" type="pres">
      <dgm:prSet presAssocID="{50B86AF1-C507-F541-A31B-1B43326B74BA}" presName="rootConnector" presStyleLbl="node2" presStyleIdx="1" presStyleCnt="2"/>
      <dgm:spPr/>
    </dgm:pt>
    <dgm:pt modelId="{F68CD819-566F-8343-BFBB-9EE15A6C9735}" type="pres">
      <dgm:prSet presAssocID="{50B86AF1-C507-F541-A31B-1B43326B74BA}" presName="hierChild4" presStyleCnt="0"/>
      <dgm:spPr/>
    </dgm:pt>
    <dgm:pt modelId="{FD4FE77C-58E7-F74F-8034-78BA3002D7C3}" type="pres">
      <dgm:prSet presAssocID="{AE8A51B0-6609-594E-A125-A10531A6685B}" presName="Name64" presStyleLbl="parChTrans1D3" presStyleIdx="2" presStyleCnt="3"/>
      <dgm:spPr/>
    </dgm:pt>
    <dgm:pt modelId="{F55AB660-FF79-EB4B-81FB-666AD5398CD9}" type="pres">
      <dgm:prSet presAssocID="{FD1280DC-23B0-4D40-81F0-37C5F281A508}" presName="hierRoot2" presStyleCnt="0">
        <dgm:presLayoutVars>
          <dgm:hierBranch val="init"/>
        </dgm:presLayoutVars>
      </dgm:prSet>
      <dgm:spPr/>
    </dgm:pt>
    <dgm:pt modelId="{99BDCF3C-EA78-814D-AD30-C2902E057C86}" type="pres">
      <dgm:prSet presAssocID="{FD1280DC-23B0-4D40-81F0-37C5F281A508}" presName="rootComposite" presStyleCnt="0"/>
      <dgm:spPr/>
    </dgm:pt>
    <dgm:pt modelId="{AE3F429E-11EA-D740-B121-08B229C9A0AF}" type="pres">
      <dgm:prSet presAssocID="{FD1280DC-23B0-4D40-81F0-37C5F281A508}" presName="rootText" presStyleLbl="node3" presStyleIdx="2" presStyleCnt="3">
        <dgm:presLayoutVars>
          <dgm:chPref val="3"/>
        </dgm:presLayoutVars>
      </dgm:prSet>
      <dgm:spPr/>
    </dgm:pt>
    <dgm:pt modelId="{13B5FC8A-7BDC-234E-BC56-EF005FB879E7}" type="pres">
      <dgm:prSet presAssocID="{FD1280DC-23B0-4D40-81F0-37C5F281A508}" presName="rootConnector" presStyleLbl="node3" presStyleIdx="2" presStyleCnt="3"/>
      <dgm:spPr/>
    </dgm:pt>
    <dgm:pt modelId="{8A52D821-9A88-2B48-A13A-D88555C5BA2E}" type="pres">
      <dgm:prSet presAssocID="{FD1280DC-23B0-4D40-81F0-37C5F281A508}" presName="hierChild4" presStyleCnt="0"/>
      <dgm:spPr/>
    </dgm:pt>
    <dgm:pt modelId="{CD087F01-FE49-8749-8D1E-FA6393C62876}" type="pres">
      <dgm:prSet presAssocID="{47318372-29C7-214D-9B77-FB3F373094B8}" presName="Name64" presStyleLbl="parChTrans1D4" presStyleIdx="0" presStyleCnt="6"/>
      <dgm:spPr/>
    </dgm:pt>
    <dgm:pt modelId="{3F5B3179-4019-8747-8505-BB0B712F1D30}" type="pres">
      <dgm:prSet presAssocID="{664B3734-C4D4-664B-8D04-9A7D3C49AB7A}" presName="hierRoot2" presStyleCnt="0">
        <dgm:presLayoutVars>
          <dgm:hierBranch val="init"/>
        </dgm:presLayoutVars>
      </dgm:prSet>
      <dgm:spPr/>
    </dgm:pt>
    <dgm:pt modelId="{7CC4E037-272C-E64D-97E2-9CF2B58A3D4C}" type="pres">
      <dgm:prSet presAssocID="{664B3734-C4D4-664B-8D04-9A7D3C49AB7A}" presName="rootComposite" presStyleCnt="0"/>
      <dgm:spPr/>
    </dgm:pt>
    <dgm:pt modelId="{F5365A45-EDF3-3C45-BE04-63603208E04F}" type="pres">
      <dgm:prSet presAssocID="{664B3734-C4D4-664B-8D04-9A7D3C49AB7A}" presName="rootText" presStyleLbl="node4" presStyleIdx="0" presStyleCnt="6">
        <dgm:presLayoutVars>
          <dgm:chPref val="3"/>
        </dgm:presLayoutVars>
      </dgm:prSet>
      <dgm:spPr/>
    </dgm:pt>
    <dgm:pt modelId="{4CEF8D63-DED4-904E-A736-68C79C6F7366}" type="pres">
      <dgm:prSet presAssocID="{664B3734-C4D4-664B-8D04-9A7D3C49AB7A}" presName="rootConnector" presStyleLbl="node4" presStyleIdx="0" presStyleCnt="6"/>
      <dgm:spPr/>
    </dgm:pt>
    <dgm:pt modelId="{967EED36-5355-EF44-9A47-2D7066E85501}" type="pres">
      <dgm:prSet presAssocID="{664B3734-C4D4-664B-8D04-9A7D3C49AB7A}" presName="hierChild4" presStyleCnt="0"/>
      <dgm:spPr/>
    </dgm:pt>
    <dgm:pt modelId="{990F785B-2688-5F4E-BED1-2A36B6A9D468}" type="pres">
      <dgm:prSet presAssocID="{8E64117E-9E8E-E449-8B41-4F77525BA910}" presName="Name64" presStyleLbl="parChTrans1D4" presStyleIdx="1" presStyleCnt="6"/>
      <dgm:spPr/>
    </dgm:pt>
    <dgm:pt modelId="{BFF7E8F2-11BD-0341-B613-E186A1750C86}" type="pres">
      <dgm:prSet presAssocID="{6FB21F8D-023F-334C-A281-3AEA7A454D40}" presName="hierRoot2" presStyleCnt="0">
        <dgm:presLayoutVars>
          <dgm:hierBranch val="init"/>
        </dgm:presLayoutVars>
      </dgm:prSet>
      <dgm:spPr/>
    </dgm:pt>
    <dgm:pt modelId="{F53A4178-47EF-4E44-BFED-BE2C46CA5D16}" type="pres">
      <dgm:prSet presAssocID="{6FB21F8D-023F-334C-A281-3AEA7A454D40}" presName="rootComposite" presStyleCnt="0"/>
      <dgm:spPr/>
    </dgm:pt>
    <dgm:pt modelId="{23926D72-0E72-E84C-A000-D30BA0D01AAE}" type="pres">
      <dgm:prSet presAssocID="{6FB21F8D-023F-334C-A281-3AEA7A454D40}" presName="rootText" presStyleLbl="node4" presStyleIdx="1" presStyleCnt="6">
        <dgm:presLayoutVars>
          <dgm:chPref val="3"/>
        </dgm:presLayoutVars>
      </dgm:prSet>
      <dgm:spPr/>
    </dgm:pt>
    <dgm:pt modelId="{01CD617F-60F8-DA47-9FC2-7D0C09527A16}" type="pres">
      <dgm:prSet presAssocID="{6FB21F8D-023F-334C-A281-3AEA7A454D40}" presName="rootConnector" presStyleLbl="node4" presStyleIdx="1" presStyleCnt="6"/>
      <dgm:spPr/>
    </dgm:pt>
    <dgm:pt modelId="{5B47AC78-6F06-AF44-A0AD-A38F5C408A94}" type="pres">
      <dgm:prSet presAssocID="{6FB21F8D-023F-334C-A281-3AEA7A454D40}" presName="hierChild4" presStyleCnt="0"/>
      <dgm:spPr/>
    </dgm:pt>
    <dgm:pt modelId="{79B58322-0679-7C42-BEAA-05BD1B443ED1}" type="pres">
      <dgm:prSet presAssocID="{6FB21F8D-023F-334C-A281-3AEA7A454D40}" presName="hierChild5" presStyleCnt="0"/>
      <dgm:spPr/>
    </dgm:pt>
    <dgm:pt modelId="{DA3F3F70-25CF-3049-8270-9EED8ABE6844}" type="pres">
      <dgm:prSet presAssocID="{CCA3084B-90D5-5D44-AAE3-CA768C61F776}" presName="Name64" presStyleLbl="parChTrans1D4" presStyleIdx="2" presStyleCnt="6"/>
      <dgm:spPr/>
    </dgm:pt>
    <dgm:pt modelId="{1FF931F0-E780-2845-8362-C98AD485E7EF}" type="pres">
      <dgm:prSet presAssocID="{A81EFD14-EC2A-A743-A105-EDED4744BB14}" presName="hierRoot2" presStyleCnt="0">
        <dgm:presLayoutVars>
          <dgm:hierBranch val="init"/>
        </dgm:presLayoutVars>
      </dgm:prSet>
      <dgm:spPr/>
    </dgm:pt>
    <dgm:pt modelId="{3C4C07B4-39FE-FD4D-B418-D3262D5B7011}" type="pres">
      <dgm:prSet presAssocID="{A81EFD14-EC2A-A743-A105-EDED4744BB14}" presName="rootComposite" presStyleCnt="0"/>
      <dgm:spPr/>
    </dgm:pt>
    <dgm:pt modelId="{E5D17291-A677-6E4F-814E-D6B6D83A47AB}" type="pres">
      <dgm:prSet presAssocID="{A81EFD14-EC2A-A743-A105-EDED4744BB14}" presName="rootText" presStyleLbl="node4" presStyleIdx="2" presStyleCnt="6">
        <dgm:presLayoutVars>
          <dgm:chPref val="3"/>
        </dgm:presLayoutVars>
      </dgm:prSet>
      <dgm:spPr/>
    </dgm:pt>
    <dgm:pt modelId="{CD2EBB75-9FCB-0745-B25F-B2C8664F035D}" type="pres">
      <dgm:prSet presAssocID="{A81EFD14-EC2A-A743-A105-EDED4744BB14}" presName="rootConnector" presStyleLbl="node4" presStyleIdx="2" presStyleCnt="6"/>
      <dgm:spPr/>
    </dgm:pt>
    <dgm:pt modelId="{A46DBF91-9836-D64B-8304-1243A9E33720}" type="pres">
      <dgm:prSet presAssocID="{A81EFD14-EC2A-A743-A105-EDED4744BB14}" presName="hierChild4" presStyleCnt="0"/>
      <dgm:spPr/>
    </dgm:pt>
    <dgm:pt modelId="{2F7D40C2-53F6-A648-AEE0-A54C1FFD7A47}" type="pres">
      <dgm:prSet presAssocID="{A81EFD14-EC2A-A743-A105-EDED4744BB14}" presName="hierChild5" presStyleCnt="0"/>
      <dgm:spPr/>
    </dgm:pt>
    <dgm:pt modelId="{B8BCA41A-3C6D-4445-8FC0-70F732BC3B65}" type="pres">
      <dgm:prSet presAssocID="{664B3734-C4D4-664B-8D04-9A7D3C49AB7A}" presName="hierChild5" presStyleCnt="0"/>
      <dgm:spPr/>
    </dgm:pt>
    <dgm:pt modelId="{64A5A822-7D61-7D44-9D46-1EB7939EF5F8}" type="pres">
      <dgm:prSet presAssocID="{A7DA11AA-27BF-D043-A3A6-FD26D39CA28E}" presName="Name64" presStyleLbl="parChTrans1D4" presStyleIdx="3" presStyleCnt="6"/>
      <dgm:spPr/>
    </dgm:pt>
    <dgm:pt modelId="{47D72A1A-D124-8549-A46C-8D082919EE8D}" type="pres">
      <dgm:prSet presAssocID="{1F19E370-3125-5341-824D-36C4937EE0F6}" presName="hierRoot2" presStyleCnt="0">
        <dgm:presLayoutVars>
          <dgm:hierBranch val="init"/>
        </dgm:presLayoutVars>
      </dgm:prSet>
      <dgm:spPr/>
    </dgm:pt>
    <dgm:pt modelId="{D188AEA1-57D9-4448-A043-533D7DCBB37B}" type="pres">
      <dgm:prSet presAssocID="{1F19E370-3125-5341-824D-36C4937EE0F6}" presName="rootComposite" presStyleCnt="0"/>
      <dgm:spPr/>
    </dgm:pt>
    <dgm:pt modelId="{AD754F35-3FA9-A84D-8202-5885CF221BC0}" type="pres">
      <dgm:prSet presAssocID="{1F19E370-3125-5341-824D-36C4937EE0F6}" presName="rootText" presStyleLbl="node4" presStyleIdx="3" presStyleCnt="6">
        <dgm:presLayoutVars>
          <dgm:chPref val="3"/>
        </dgm:presLayoutVars>
      </dgm:prSet>
      <dgm:spPr/>
    </dgm:pt>
    <dgm:pt modelId="{8DC2A682-E8EB-9743-ABDB-4148DDDF28A1}" type="pres">
      <dgm:prSet presAssocID="{1F19E370-3125-5341-824D-36C4937EE0F6}" presName="rootConnector" presStyleLbl="node4" presStyleIdx="3" presStyleCnt="6"/>
      <dgm:spPr/>
    </dgm:pt>
    <dgm:pt modelId="{06B6E613-6095-434A-A772-28F3FA7BFC44}" type="pres">
      <dgm:prSet presAssocID="{1F19E370-3125-5341-824D-36C4937EE0F6}" presName="hierChild4" presStyleCnt="0"/>
      <dgm:spPr/>
    </dgm:pt>
    <dgm:pt modelId="{FC7D2E2A-2768-FA4E-8E64-D90E48E1EC8D}" type="pres">
      <dgm:prSet presAssocID="{31FB6DF5-1487-AD4A-B93E-DF39361F5764}" presName="Name64" presStyleLbl="parChTrans1D4" presStyleIdx="4" presStyleCnt="6"/>
      <dgm:spPr/>
    </dgm:pt>
    <dgm:pt modelId="{6D693E37-A013-C849-BA2C-6B698AA6561B}" type="pres">
      <dgm:prSet presAssocID="{69378877-CB7C-4A45-8D10-9360CAD767A1}" presName="hierRoot2" presStyleCnt="0">
        <dgm:presLayoutVars>
          <dgm:hierBranch val="init"/>
        </dgm:presLayoutVars>
      </dgm:prSet>
      <dgm:spPr/>
    </dgm:pt>
    <dgm:pt modelId="{AD40D4CA-8866-0842-A785-25D4E9DF1800}" type="pres">
      <dgm:prSet presAssocID="{69378877-CB7C-4A45-8D10-9360CAD767A1}" presName="rootComposite" presStyleCnt="0"/>
      <dgm:spPr/>
    </dgm:pt>
    <dgm:pt modelId="{09240ED3-A1C0-1B4B-8F1C-DC0B673A7C40}" type="pres">
      <dgm:prSet presAssocID="{69378877-CB7C-4A45-8D10-9360CAD767A1}" presName="rootText" presStyleLbl="node4" presStyleIdx="4" presStyleCnt="6">
        <dgm:presLayoutVars>
          <dgm:chPref val="3"/>
        </dgm:presLayoutVars>
      </dgm:prSet>
      <dgm:spPr/>
    </dgm:pt>
    <dgm:pt modelId="{F993D2C3-82D6-154C-AF39-81FFF8A0F3CB}" type="pres">
      <dgm:prSet presAssocID="{69378877-CB7C-4A45-8D10-9360CAD767A1}" presName="rootConnector" presStyleLbl="node4" presStyleIdx="4" presStyleCnt="6"/>
      <dgm:spPr/>
    </dgm:pt>
    <dgm:pt modelId="{AD67A055-4D3F-F445-8A8D-FD56090AC680}" type="pres">
      <dgm:prSet presAssocID="{69378877-CB7C-4A45-8D10-9360CAD767A1}" presName="hierChild4" presStyleCnt="0"/>
      <dgm:spPr/>
    </dgm:pt>
    <dgm:pt modelId="{CB3E0497-2A79-B246-9F17-4EA0F4DDEFD7}" type="pres">
      <dgm:prSet presAssocID="{69378877-CB7C-4A45-8D10-9360CAD767A1}" presName="hierChild5" presStyleCnt="0"/>
      <dgm:spPr/>
    </dgm:pt>
    <dgm:pt modelId="{D2B3F809-0905-5449-AC08-89D050C92DB1}" type="pres">
      <dgm:prSet presAssocID="{0C6F13DF-852A-9E45-8ABC-8F8B2A1E0162}" presName="Name64" presStyleLbl="parChTrans1D4" presStyleIdx="5" presStyleCnt="6"/>
      <dgm:spPr/>
    </dgm:pt>
    <dgm:pt modelId="{AD64F743-AA24-1341-A415-526EFA228D16}" type="pres">
      <dgm:prSet presAssocID="{B32FE977-00A3-2246-BB66-644E9C541B3B}" presName="hierRoot2" presStyleCnt="0">
        <dgm:presLayoutVars>
          <dgm:hierBranch val="init"/>
        </dgm:presLayoutVars>
      </dgm:prSet>
      <dgm:spPr/>
    </dgm:pt>
    <dgm:pt modelId="{BDAE8353-B6F1-1E46-B8EA-723BC8405C98}" type="pres">
      <dgm:prSet presAssocID="{B32FE977-00A3-2246-BB66-644E9C541B3B}" presName="rootComposite" presStyleCnt="0"/>
      <dgm:spPr/>
    </dgm:pt>
    <dgm:pt modelId="{1B37DF17-BC6C-7040-8BDB-2744D11088D6}" type="pres">
      <dgm:prSet presAssocID="{B32FE977-00A3-2246-BB66-644E9C541B3B}" presName="rootText" presStyleLbl="node4" presStyleIdx="5" presStyleCnt="6">
        <dgm:presLayoutVars>
          <dgm:chPref val="3"/>
        </dgm:presLayoutVars>
      </dgm:prSet>
      <dgm:spPr/>
    </dgm:pt>
    <dgm:pt modelId="{B79BB8EE-0748-B74D-928C-91AA8EC729BF}" type="pres">
      <dgm:prSet presAssocID="{B32FE977-00A3-2246-BB66-644E9C541B3B}" presName="rootConnector" presStyleLbl="node4" presStyleIdx="5" presStyleCnt="6"/>
      <dgm:spPr/>
    </dgm:pt>
    <dgm:pt modelId="{A001EB43-600B-6F4E-82CA-D30DFC456BB7}" type="pres">
      <dgm:prSet presAssocID="{B32FE977-00A3-2246-BB66-644E9C541B3B}" presName="hierChild4" presStyleCnt="0"/>
      <dgm:spPr/>
    </dgm:pt>
    <dgm:pt modelId="{BF5E3B4F-00BC-3049-A6CD-22E1D2FD6323}" type="pres">
      <dgm:prSet presAssocID="{B32FE977-00A3-2246-BB66-644E9C541B3B}" presName="hierChild5" presStyleCnt="0"/>
      <dgm:spPr/>
    </dgm:pt>
    <dgm:pt modelId="{46EE70D8-B2DC-8748-A83F-86E0EA7B0E8E}" type="pres">
      <dgm:prSet presAssocID="{1F19E370-3125-5341-824D-36C4937EE0F6}" presName="hierChild5" presStyleCnt="0"/>
      <dgm:spPr/>
    </dgm:pt>
    <dgm:pt modelId="{5EFDF6FE-63D6-4D4A-8CF1-A6FA321665C5}" type="pres">
      <dgm:prSet presAssocID="{FD1280DC-23B0-4D40-81F0-37C5F281A508}" presName="hierChild5" presStyleCnt="0"/>
      <dgm:spPr/>
    </dgm:pt>
    <dgm:pt modelId="{48A3FFEE-B3BE-364C-8D5D-41FC2F0E8E8C}" type="pres">
      <dgm:prSet presAssocID="{50B86AF1-C507-F541-A31B-1B43326B74BA}" presName="hierChild5" presStyleCnt="0"/>
      <dgm:spPr/>
    </dgm:pt>
    <dgm:pt modelId="{54A03B3C-6780-594E-8D83-FE1A21208486}" type="pres">
      <dgm:prSet presAssocID="{9EDB1405-AC46-444E-A349-2A80BC810921}" presName="hierChild3" presStyleCnt="0"/>
      <dgm:spPr/>
    </dgm:pt>
  </dgm:ptLst>
  <dgm:cxnLst>
    <dgm:cxn modelId="{906F4A16-6E01-4C45-A6DE-6B240BFD6D96}" srcId="{FD1280DC-23B0-4D40-81F0-37C5F281A508}" destId="{1F19E370-3125-5341-824D-36C4937EE0F6}" srcOrd="1" destOrd="0" parTransId="{A7DA11AA-27BF-D043-A3A6-FD26D39CA28E}" sibTransId="{613F1105-E190-1345-A1D2-EFBC07C7E94C}"/>
    <dgm:cxn modelId="{4A147017-F3FC-B548-8D0A-2FC270C46484}" type="presOf" srcId="{9EDB1405-AC46-444E-A349-2A80BC810921}" destId="{8CD03B08-7E20-8346-94E8-EE9420EF536A}" srcOrd="0" destOrd="0" presId="urn:microsoft.com/office/officeart/2009/3/layout/HorizontalOrganizationChart"/>
    <dgm:cxn modelId="{71ED1419-AFFF-0B48-AE03-8BD7185EA18A}" srcId="{664B3734-C4D4-664B-8D04-9A7D3C49AB7A}" destId="{A81EFD14-EC2A-A743-A105-EDED4744BB14}" srcOrd="1" destOrd="0" parTransId="{CCA3084B-90D5-5D44-AAE3-CA768C61F776}" sibTransId="{07D5D457-257D-FE4D-9992-FD7F39523EAA}"/>
    <dgm:cxn modelId="{3358E51C-5E74-234E-AD23-B66413120951}" type="presOf" srcId="{B32FE977-00A3-2246-BB66-644E9C541B3B}" destId="{B79BB8EE-0748-B74D-928C-91AA8EC729BF}" srcOrd="1" destOrd="0" presId="urn:microsoft.com/office/officeart/2009/3/layout/HorizontalOrganizationChart"/>
    <dgm:cxn modelId="{66D7D020-A6EC-2049-90E0-DB8EC661C86E}" type="presOf" srcId="{B21ADB2A-994C-4945-8EAE-309F3337CBA7}" destId="{BB193964-B0BE-A74D-9261-9B0483AAC6BC}" srcOrd="0" destOrd="0" presId="urn:microsoft.com/office/officeart/2009/3/layout/HorizontalOrganizationChart"/>
    <dgm:cxn modelId="{2483D225-256C-294F-BEA4-D991F1777757}" type="presOf" srcId="{CCA3084B-90D5-5D44-AAE3-CA768C61F776}" destId="{DA3F3F70-25CF-3049-8270-9EED8ABE6844}" srcOrd="0" destOrd="0" presId="urn:microsoft.com/office/officeart/2009/3/layout/HorizontalOrganizationChart"/>
    <dgm:cxn modelId="{D6CA3527-5B17-8746-9DCA-74CCF899684D}" srcId="{9EDB1405-AC46-444E-A349-2A80BC810921}" destId="{50B86AF1-C507-F541-A31B-1B43326B74BA}" srcOrd="1" destOrd="0" parTransId="{3BBE3E34-93C5-5B4B-A1B4-F0FCC9A83264}" sibTransId="{EC53A715-7F9A-C44A-AF90-7A7448F36573}"/>
    <dgm:cxn modelId="{9639AD2C-990E-9E4A-ADD2-EB25FC4FC98B}" type="presOf" srcId="{664B3734-C4D4-664B-8D04-9A7D3C49AB7A}" destId="{4CEF8D63-DED4-904E-A736-68C79C6F7366}" srcOrd="1" destOrd="0" presId="urn:microsoft.com/office/officeart/2009/3/layout/HorizontalOrganizationChart"/>
    <dgm:cxn modelId="{193EAB2E-7BC8-8D42-97AC-3008044DCCCF}" srcId="{1F19E370-3125-5341-824D-36C4937EE0F6}" destId="{B32FE977-00A3-2246-BB66-644E9C541B3B}" srcOrd="1" destOrd="0" parTransId="{0C6F13DF-852A-9E45-8ABC-8F8B2A1E0162}" sibTransId="{2ACA89AF-05CE-6941-B4B9-A799A9066A3D}"/>
    <dgm:cxn modelId="{FC220241-BACA-0B47-BA09-AE7725C1CC01}" type="presOf" srcId="{6364BB3E-D0B3-EB48-9D34-90B0ADED9E88}" destId="{A3F195DD-768B-9E4C-9D43-5AA0D711C9E6}" srcOrd="0" destOrd="0" presId="urn:microsoft.com/office/officeart/2009/3/layout/HorizontalOrganizationChart"/>
    <dgm:cxn modelId="{35413F41-531A-6F44-AEDC-C6ED19EFDF1C}" type="presOf" srcId="{A81EFD14-EC2A-A743-A105-EDED4744BB14}" destId="{E5D17291-A677-6E4F-814E-D6B6D83A47AB}" srcOrd="0" destOrd="0" presId="urn:microsoft.com/office/officeart/2009/3/layout/HorizontalOrganizationChart"/>
    <dgm:cxn modelId="{BE40E342-90A8-6B45-83BA-21E59E12ACE5}" srcId="{B21ADB2A-994C-4945-8EAE-309F3337CBA7}" destId="{DAB5C318-228F-2049-9773-EE8BB5CAB0A1}" srcOrd="1" destOrd="0" parTransId="{E35F5323-7307-3D4D-A8FC-386347A3526A}" sibTransId="{EB583353-E4D6-2443-948F-55155CAA71F3}"/>
    <dgm:cxn modelId="{44E5F744-2FF1-3944-8F7D-9019443915C9}" type="presOf" srcId="{0C6F13DF-852A-9E45-8ABC-8F8B2A1E0162}" destId="{D2B3F809-0905-5449-AC08-89D050C92DB1}" srcOrd="0" destOrd="0" presId="urn:microsoft.com/office/officeart/2009/3/layout/HorizontalOrganizationChart"/>
    <dgm:cxn modelId="{B6CC0A47-02C7-AD48-8790-4454FB02E285}" type="presOf" srcId="{50B86AF1-C507-F541-A31B-1B43326B74BA}" destId="{B4E1D14E-C16D-7047-9DA3-2D4D403A7A04}" srcOrd="1" destOrd="0" presId="urn:microsoft.com/office/officeart/2009/3/layout/HorizontalOrganizationChart"/>
    <dgm:cxn modelId="{64227B47-54E9-0A48-9DF0-4F47C67F20AD}" type="presOf" srcId="{DAB5C318-228F-2049-9773-EE8BB5CAB0A1}" destId="{E314941E-66E9-2843-B7E2-C14E63D8BFA8}" srcOrd="0" destOrd="0" presId="urn:microsoft.com/office/officeart/2009/3/layout/HorizontalOrganizationChart"/>
    <dgm:cxn modelId="{C3441248-DA45-434D-A6F0-EAE53C4ED0A5}" srcId="{664B3734-C4D4-664B-8D04-9A7D3C49AB7A}" destId="{6FB21F8D-023F-334C-A281-3AEA7A454D40}" srcOrd="0" destOrd="0" parTransId="{8E64117E-9E8E-E449-8B41-4F77525BA910}" sibTransId="{3F67102D-FA02-7C43-98BE-79F8E7494B94}"/>
    <dgm:cxn modelId="{E3AA5748-3C64-AA45-B242-CCF73780A450}" type="presOf" srcId="{9EDB1405-AC46-444E-A349-2A80BC810921}" destId="{AF93199B-8A8F-0743-8DAC-BDBF0287564A}" srcOrd="1" destOrd="0" presId="urn:microsoft.com/office/officeart/2009/3/layout/HorizontalOrganizationChart"/>
    <dgm:cxn modelId="{EBFFB44E-B1EF-FD44-A882-09B3A60502BF}" type="presOf" srcId="{88BA2459-8A98-0F41-9094-7A5D752D3B27}" destId="{4B044AD5-1CF1-EC4C-BF0E-88C5D42C549D}" srcOrd="0" destOrd="0" presId="urn:microsoft.com/office/officeart/2009/3/layout/HorizontalOrganizationChart"/>
    <dgm:cxn modelId="{701F5352-D446-0243-8FA0-13F2F30F6062}" type="presOf" srcId="{6FB21F8D-023F-334C-A281-3AEA7A454D40}" destId="{23926D72-0E72-E84C-A000-D30BA0D01AAE}" srcOrd="0" destOrd="0" presId="urn:microsoft.com/office/officeart/2009/3/layout/HorizontalOrganizationChart"/>
    <dgm:cxn modelId="{8C7A7852-0D4B-864D-B962-72CCEB41236C}" type="presOf" srcId="{47318372-29C7-214D-9B77-FB3F373094B8}" destId="{CD087F01-FE49-8749-8D1E-FA6393C62876}" srcOrd="0" destOrd="0" presId="urn:microsoft.com/office/officeart/2009/3/layout/HorizontalOrganizationChart"/>
    <dgm:cxn modelId="{163CDF53-0B03-4745-BFB8-A389EC280576}" srcId="{1F19E370-3125-5341-824D-36C4937EE0F6}" destId="{69378877-CB7C-4A45-8D10-9360CAD767A1}" srcOrd="0" destOrd="0" parTransId="{31FB6DF5-1487-AD4A-B93E-DF39361F5764}" sibTransId="{968BB528-F3AD-0946-AB3B-F3060FC927CD}"/>
    <dgm:cxn modelId="{E3E1EC53-63CA-5E41-BD7F-90C1C7AF05C0}" type="presOf" srcId="{B21ADB2A-994C-4945-8EAE-309F3337CBA7}" destId="{57549AF5-2A0D-1A4B-B997-F3831D614EA9}" srcOrd="1" destOrd="0" presId="urn:microsoft.com/office/officeart/2009/3/layout/HorizontalOrganizationChart"/>
    <dgm:cxn modelId="{C46BC559-C708-4D4F-9248-F79A07B86ED8}" srcId="{FD1280DC-23B0-4D40-81F0-37C5F281A508}" destId="{664B3734-C4D4-664B-8D04-9A7D3C49AB7A}" srcOrd="0" destOrd="0" parTransId="{47318372-29C7-214D-9B77-FB3F373094B8}" sibTransId="{9952B5C3-F4ED-2444-8C60-5706D68A9B1D}"/>
    <dgm:cxn modelId="{C873AF5B-0D9C-CC4C-9F15-9AE494B8095F}" srcId="{6364BB3E-D0B3-EB48-9D34-90B0ADED9E88}" destId="{9EDB1405-AC46-444E-A349-2A80BC810921}" srcOrd="0" destOrd="0" parTransId="{CAC680A8-440A-5745-8387-821D97708554}" sibTransId="{AD39B4B3-3397-2D47-85FF-B7ED31693141}"/>
    <dgm:cxn modelId="{703A265D-8B88-7244-9264-B6348A9CEE2A}" type="presOf" srcId="{6FB21F8D-023F-334C-A281-3AEA7A454D40}" destId="{01CD617F-60F8-DA47-9FC2-7D0C09527A16}" srcOrd="1" destOrd="0" presId="urn:microsoft.com/office/officeart/2009/3/layout/HorizontalOrganizationChart"/>
    <dgm:cxn modelId="{05E9426D-91A2-7346-AB3E-5227AB42248C}" type="presOf" srcId="{2B4F815C-70AF-1445-9324-53A851D667CE}" destId="{CDC09EBF-92E7-574D-A3D1-D1D4D58C6438}" srcOrd="0" destOrd="0" presId="urn:microsoft.com/office/officeart/2009/3/layout/HorizontalOrganizationChart"/>
    <dgm:cxn modelId="{D6437A6D-7B8D-5B43-B72A-1A060BA41D58}" srcId="{9EDB1405-AC46-444E-A349-2A80BC810921}" destId="{B21ADB2A-994C-4945-8EAE-309F3337CBA7}" srcOrd="0" destOrd="0" parTransId="{88BA2459-8A98-0F41-9094-7A5D752D3B27}" sibTransId="{254AB39E-CB6D-CB4F-AA00-36C0C6EE321B}"/>
    <dgm:cxn modelId="{CA5ABB72-9D4D-E845-8D6B-D72B69A6DCB3}" type="presOf" srcId="{1F19E370-3125-5341-824D-36C4937EE0F6}" destId="{AD754F35-3FA9-A84D-8202-5885CF221BC0}" srcOrd="0" destOrd="0" presId="urn:microsoft.com/office/officeart/2009/3/layout/HorizontalOrganizationChart"/>
    <dgm:cxn modelId="{7F31F27A-5D70-AC47-9CEA-24DC6DA3ADCF}" type="presOf" srcId="{DAB5C318-228F-2049-9773-EE8BB5CAB0A1}" destId="{18F1A4E2-A7DC-E142-B0AD-86BD52518CC0}" srcOrd="1" destOrd="0" presId="urn:microsoft.com/office/officeart/2009/3/layout/HorizontalOrganizationChart"/>
    <dgm:cxn modelId="{9FE7607C-4F4F-9E4E-A7AF-EC32E10DEB86}" type="presOf" srcId="{A7DA11AA-27BF-D043-A3A6-FD26D39CA28E}" destId="{64A5A822-7D61-7D44-9D46-1EB7939EF5F8}" srcOrd="0" destOrd="0" presId="urn:microsoft.com/office/officeart/2009/3/layout/HorizontalOrganizationChart"/>
    <dgm:cxn modelId="{AD64EC87-7BB8-CB4E-A236-37A339A2DC13}" type="presOf" srcId="{AE8A51B0-6609-594E-A125-A10531A6685B}" destId="{FD4FE77C-58E7-F74F-8034-78BA3002D7C3}" srcOrd="0" destOrd="0" presId="urn:microsoft.com/office/officeart/2009/3/layout/HorizontalOrganizationChart"/>
    <dgm:cxn modelId="{21506291-26A4-294B-AF68-634A83C8DEE0}" type="presOf" srcId="{69378877-CB7C-4A45-8D10-9360CAD767A1}" destId="{09240ED3-A1C0-1B4B-8F1C-DC0B673A7C40}" srcOrd="0" destOrd="0" presId="urn:microsoft.com/office/officeart/2009/3/layout/HorizontalOrganizationChart"/>
    <dgm:cxn modelId="{992AB795-8E42-D045-AA59-D1A91AA39341}" type="presOf" srcId="{FD1280DC-23B0-4D40-81F0-37C5F281A508}" destId="{13B5FC8A-7BDC-234E-BC56-EF005FB879E7}" srcOrd="1" destOrd="0" presId="urn:microsoft.com/office/officeart/2009/3/layout/HorizontalOrganizationChart"/>
    <dgm:cxn modelId="{D9499B9A-8501-FE46-B699-ACDFBD2FA924}" type="presOf" srcId="{8E64117E-9E8E-E449-8B41-4F77525BA910}" destId="{990F785B-2688-5F4E-BED1-2A36B6A9D468}" srcOrd="0" destOrd="0" presId="urn:microsoft.com/office/officeart/2009/3/layout/HorizontalOrganizationChart"/>
    <dgm:cxn modelId="{BEA3E39B-0CE4-E04F-B49C-B5AFBCA605AA}" type="presOf" srcId="{FD1280DC-23B0-4D40-81F0-37C5F281A508}" destId="{AE3F429E-11EA-D740-B121-08B229C9A0AF}" srcOrd="0" destOrd="0" presId="urn:microsoft.com/office/officeart/2009/3/layout/HorizontalOrganizationChart"/>
    <dgm:cxn modelId="{DE18EEA7-2AF3-E145-9FB5-27C633C90A32}" type="presOf" srcId="{F265631E-8746-7B4E-9E4C-99DADF0C4A88}" destId="{886B31DE-40F4-5C4F-95C5-1837CCB4AA20}" srcOrd="0" destOrd="0" presId="urn:microsoft.com/office/officeart/2009/3/layout/HorizontalOrganizationChart"/>
    <dgm:cxn modelId="{E5CF24B4-ACC4-D34B-8587-736475BA11CC}" srcId="{50B86AF1-C507-F541-A31B-1B43326B74BA}" destId="{FD1280DC-23B0-4D40-81F0-37C5F281A508}" srcOrd="0" destOrd="0" parTransId="{AE8A51B0-6609-594E-A125-A10531A6685B}" sibTransId="{155C1E24-F2B9-4A46-8F3D-A23600FD5CFD}"/>
    <dgm:cxn modelId="{FD3ADBB4-2EC4-2340-A5F9-DB4E80E7C02C}" type="presOf" srcId="{B32FE977-00A3-2246-BB66-644E9C541B3B}" destId="{1B37DF17-BC6C-7040-8BDB-2744D11088D6}" srcOrd="0" destOrd="0" presId="urn:microsoft.com/office/officeart/2009/3/layout/HorizontalOrganizationChart"/>
    <dgm:cxn modelId="{A7913DB7-D9D3-BE44-8356-001C83190503}" type="presOf" srcId="{3BBE3E34-93C5-5B4B-A1B4-F0FCC9A83264}" destId="{B70BC13C-7E9D-0748-BCE8-EB451358B085}" srcOrd="0" destOrd="0" presId="urn:microsoft.com/office/officeart/2009/3/layout/HorizontalOrganizationChart"/>
    <dgm:cxn modelId="{4ECFBBB7-4FC4-EB46-8832-00057246D86E}" type="presOf" srcId="{A81EFD14-EC2A-A743-A105-EDED4744BB14}" destId="{CD2EBB75-9FCB-0745-B25F-B2C8664F035D}" srcOrd="1" destOrd="0" presId="urn:microsoft.com/office/officeart/2009/3/layout/HorizontalOrganizationChart"/>
    <dgm:cxn modelId="{AA9BDFBD-1AA8-D548-8701-46FA27BA854A}" type="presOf" srcId="{69378877-CB7C-4A45-8D10-9360CAD767A1}" destId="{F993D2C3-82D6-154C-AF39-81FFF8A0F3CB}" srcOrd="1" destOrd="0" presId="urn:microsoft.com/office/officeart/2009/3/layout/HorizontalOrganizationChart"/>
    <dgm:cxn modelId="{9A078FC4-57EC-F846-B2B5-9EEADCDE9453}" type="presOf" srcId="{664B3734-C4D4-664B-8D04-9A7D3C49AB7A}" destId="{F5365A45-EDF3-3C45-BE04-63603208E04F}" srcOrd="0" destOrd="0" presId="urn:microsoft.com/office/officeart/2009/3/layout/HorizontalOrganizationChart"/>
    <dgm:cxn modelId="{7C82A6C8-8BF8-AF43-A458-4CE5244151B9}" type="presOf" srcId="{1F19E370-3125-5341-824D-36C4937EE0F6}" destId="{8DC2A682-E8EB-9743-ABDB-4148DDDF28A1}" srcOrd="1" destOrd="0" presId="urn:microsoft.com/office/officeart/2009/3/layout/HorizontalOrganizationChart"/>
    <dgm:cxn modelId="{95A212D2-ACF1-614F-9AF4-3F73B46252E0}" type="presOf" srcId="{50B86AF1-C507-F541-A31B-1B43326B74BA}" destId="{1C142A52-5497-A246-9851-523F21DEA200}" srcOrd="0" destOrd="0" presId="urn:microsoft.com/office/officeart/2009/3/layout/HorizontalOrganizationChart"/>
    <dgm:cxn modelId="{351976D6-55A8-C645-A5EB-5E8FBA159945}" type="presOf" srcId="{2B4F815C-70AF-1445-9324-53A851D667CE}" destId="{D248480B-25E6-B043-A602-2D1FD119A30A}" srcOrd="1" destOrd="0" presId="urn:microsoft.com/office/officeart/2009/3/layout/HorizontalOrganizationChart"/>
    <dgm:cxn modelId="{090043EB-E268-6949-821A-67A6C2A8DB42}" srcId="{B21ADB2A-994C-4945-8EAE-309F3337CBA7}" destId="{2B4F815C-70AF-1445-9324-53A851D667CE}" srcOrd="0" destOrd="0" parTransId="{F265631E-8746-7B4E-9E4C-99DADF0C4A88}" sibTransId="{419FE266-FF55-3A48-A958-B58D57801CDC}"/>
    <dgm:cxn modelId="{28DF48F5-B196-8E44-AEC4-2391D2ACB941}" type="presOf" srcId="{E35F5323-7307-3D4D-A8FC-386347A3526A}" destId="{96307254-8E29-CA4D-9653-D0059E7673D0}" srcOrd="0" destOrd="0" presId="urn:microsoft.com/office/officeart/2009/3/layout/HorizontalOrganizationChart"/>
    <dgm:cxn modelId="{208151F5-5CF0-2C4A-8C00-2CA2AE16A1FD}" type="presOf" srcId="{31FB6DF5-1487-AD4A-B93E-DF39361F5764}" destId="{FC7D2E2A-2768-FA4E-8E64-D90E48E1EC8D}" srcOrd="0" destOrd="0" presId="urn:microsoft.com/office/officeart/2009/3/layout/HorizontalOrganizationChart"/>
    <dgm:cxn modelId="{CFE41024-497D-A546-843D-D284CA632617}" type="presParOf" srcId="{A3F195DD-768B-9E4C-9D43-5AA0D711C9E6}" destId="{2887900B-60DE-BD40-B65A-E18A27216809}" srcOrd="0" destOrd="0" presId="urn:microsoft.com/office/officeart/2009/3/layout/HorizontalOrganizationChart"/>
    <dgm:cxn modelId="{CA946054-88B3-FA4E-A662-9B899204F105}" type="presParOf" srcId="{2887900B-60DE-BD40-B65A-E18A27216809}" destId="{293FF4C4-764D-2A46-B97A-73398867ECFB}" srcOrd="0" destOrd="0" presId="urn:microsoft.com/office/officeart/2009/3/layout/HorizontalOrganizationChart"/>
    <dgm:cxn modelId="{C3FEB06D-7F4C-0044-844A-14D9E2BFF73E}" type="presParOf" srcId="{293FF4C4-764D-2A46-B97A-73398867ECFB}" destId="{8CD03B08-7E20-8346-94E8-EE9420EF536A}" srcOrd="0" destOrd="0" presId="urn:microsoft.com/office/officeart/2009/3/layout/HorizontalOrganizationChart"/>
    <dgm:cxn modelId="{8CAA28C9-FA3A-6E45-8315-31DB67317F0A}" type="presParOf" srcId="{293FF4C4-764D-2A46-B97A-73398867ECFB}" destId="{AF93199B-8A8F-0743-8DAC-BDBF0287564A}" srcOrd="1" destOrd="0" presId="urn:microsoft.com/office/officeart/2009/3/layout/HorizontalOrganizationChart"/>
    <dgm:cxn modelId="{DA5823BD-80C1-074A-BF80-6B62CE43E801}" type="presParOf" srcId="{2887900B-60DE-BD40-B65A-E18A27216809}" destId="{B40381F8-B885-F644-B31B-60075F7AAA55}" srcOrd="1" destOrd="0" presId="urn:microsoft.com/office/officeart/2009/3/layout/HorizontalOrganizationChart"/>
    <dgm:cxn modelId="{BB9C6DE4-7E55-D947-AB1E-AF3831A13D64}" type="presParOf" srcId="{B40381F8-B885-F644-B31B-60075F7AAA55}" destId="{4B044AD5-1CF1-EC4C-BF0E-88C5D42C549D}" srcOrd="0" destOrd="0" presId="urn:microsoft.com/office/officeart/2009/3/layout/HorizontalOrganizationChart"/>
    <dgm:cxn modelId="{FAABC764-8392-C444-8B44-7411D6C6992E}" type="presParOf" srcId="{B40381F8-B885-F644-B31B-60075F7AAA55}" destId="{04537B9C-333C-C145-ABA3-1FDDF701F00B}" srcOrd="1" destOrd="0" presId="urn:microsoft.com/office/officeart/2009/3/layout/HorizontalOrganizationChart"/>
    <dgm:cxn modelId="{B8A6D65B-A8E1-C245-A10C-7E32A8BACB33}" type="presParOf" srcId="{04537B9C-333C-C145-ABA3-1FDDF701F00B}" destId="{F6EF7E3B-87CC-CD43-B045-0166D9823EAF}" srcOrd="0" destOrd="0" presId="urn:microsoft.com/office/officeart/2009/3/layout/HorizontalOrganizationChart"/>
    <dgm:cxn modelId="{57BAAFE5-002F-B443-9879-7C6A7E9FB051}" type="presParOf" srcId="{F6EF7E3B-87CC-CD43-B045-0166D9823EAF}" destId="{BB193964-B0BE-A74D-9261-9B0483AAC6BC}" srcOrd="0" destOrd="0" presId="urn:microsoft.com/office/officeart/2009/3/layout/HorizontalOrganizationChart"/>
    <dgm:cxn modelId="{D134E64D-3CA0-3E4A-BF22-60F22750814B}" type="presParOf" srcId="{F6EF7E3B-87CC-CD43-B045-0166D9823EAF}" destId="{57549AF5-2A0D-1A4B-B997-F3831D614EA9}" srcOrd="1" destOrd="0" presId="urn:microsoft.com/office/officeart/2009/3/layout/HorizontalOrganizationChart"/>
    <dgm:cxn modelId="{95FFAE1B-7EB0-3142-B09C-17964E5F6D2C}" type="presParOf" srcId="{04537B9C-333C-C145-ABA3-1FDDF701F00B}" destId="{D7335D93-FC6A-8044-8A1C-6CB33B8E5482}" srcOrd="1" destOrd="0" presId="urn:microsoft.com/office/officeart/2009/3/layout/HorizontalOrganizationChart"/>
    <dgm:cxn modelId="{4B653BBF-0DC6-E743-8F87-12167D7FC35F}" type="presParOf" srcId="{D7335D93-FC6A-8044-8A1C-6CB33B8E5482}" destId="{886B31DE-40F4-5C4F-95C5-1837CCB4AA20}" srcOrd="0" destOrd="0" presId="urn:microsoft.com/office/officeart/2009/3/layout/HorizontalOrganizationChart"/>
    <dgm:cxn modelId="{579DBDAC-9A09-C04C-A4F8-4E421EFE3B36}" type="presParOf" srcId="{D7335D93-FC6A-8044-8A1C-6CB33B8E5482}" destId="{4D5B7F14-BCB3-B645-A68D-4FB845FFE381}" srcOrd="1" destOrd="0" presId="urn:microsoft.com/office/officeart/2009/3/layout/HorizontalOrganizationChart"/>
    <dgm:cxn modelId="{7C67101C-CAB9-4241-996E-FF930E2E4D8D}" type="presParOf" srcId="{4D5B7F14-BCB3-B645-A68D-4FB845FFE381}" destId="{03570279-C4DA-7B49-9894-5263B1560413}" srcOrd="0" destOrd="0" presId="urn:microsoft.com/office/officeart/2009/3/layout/HorizontalOrganizationChart"/>
    <dgm:cxn modelId="{079E8318-AFFF-1D42-BB07-4C83CEC530B4}" type="presParOf" srcId="{03570279-C4DA-7B49-9894-5263B1560413}" destId="{CDC09EBF-92E7-574D-A3D1-D1D4D58C6438}" srcOrd="0" destOrd="0" presId="urn:microsoft.com/office/officeart/2009/3/layout/HorizontalOrganizationChart"/>
    <dgm:cxn modelId="{4E27A50D-5EB6-914E-BD01-A1A6BE786CC1}" type="presParOf" srcId="{03570279-C4DA-7B49-9894-5263B1560413}" destId="{D248480B-25E6-B043-A602-2D1FD119A30A}" srcOrd="1" destOrd="0" presId="urn:microsoft.com/office/officeart/2009/3/layout/HorizontalOrganizationChart"/>
    <dgm:cxn modelId="{9CD8BF77-B5AB-8043-892C-95AE89F1E1AD}" type="presParOf" srcId="{4D5B7F14-BCB3-B645-A68D-4FB845FFE381}" destId="{1E94AFBE-CFD1-4B41-9475-B4CADED75A83}" srcOrd="1" destOrd="0" presId="urn:microsoft.com/office/officeart/2009/3/layout/HorizontalOrganizationChart"/>
    <dgm:cxn modelId="{A10A96C0-643B-674B-8C95-144FF5CF85D5}" type="presParOf" srcId="{4D5B7F14-BCB3-B645-A68D-4FB845FFE381}" destId="{6A06F752-8598-554B-9EAB-D5EF45C5B0FC}" srcOrd="2" destOrd="0" presId="urn:microsoft.com/office/officeart/2009/3/layout/HorizontalOrganizationChart"/>
    <dgm:cxn modelId="{400C3D78-FF91-D446-A439-3CD74B6995CA}" type="presParOf" srcId="{D7335D93-FC6A-8044-8A1C-6CB33B8E5482}" destId="{96307254-8E29-CA4D-9653-D0059E7673D0}" srcOrd="2" destOrd="0" presId="urn:microsoft.com/office/officeart/2009/3/layout/HorizontalOrganizationChart"/>
    <dgm:cxn modelId="{7D0BB66E-0005-4F42-9106-2666601916D4}" type="presParOf" srcId="{D7335D93-FC6A-8044-8A1C-6CB33B8E5482}" destId="{1283B2FE-A345-2641-B363-29A9B6FAAEF5}" srcOrd="3" destOrd="0" presId="urn:microsoft.com/office/officeart/2009/3/layout/HorizontalOrganizationChart"/>
    <dgm:cxn modelId="{960C2CFA-D0AA-D34A-941D-6CC14CEF9D90}" type="presParOf" srcId="{1283B2FE-A345-2641-B363-29A9B6FAAEF5}" destId="{93B26EF5-CAF9-BA44-BE02-E22EA4222212}" srcOrd="0" destOrd="0" presId="urn:microsoft.com/office/officeart/2009/3/layout/HorizontalOrganizationChart"/>
    <dgm:cxn modelId="{04C72D26-DE9A-8441-AE76-238D0900FE46}" type="presParOf" srcId="{93B26EF5-CAF9-BA44-BE02-E22EA4222212}" destId="{E314941E-66E9-2843-B7E2-C14E63D8BFA8}" srcOrd="0" destOrd="0" presId="urn:microsoft.com/office/officeart/2009/3/layout/HorizontalOrganizationChart"/>
    <dgm:cxn modelId="{F9EBB823-3D6D-F840-8FD0-7E1E47D38795}" type="presParOf" srcId="{93B26EF5-CAF9-BA44-BE02-E22EA4222212}" destId="{18F1A4E2-A7DC-E142-B0AD-86BD52518CC0}" srcOrd="1" destOrd="0" presId="urn:microsoft.com/office/officeart/2009/3/layout/HorizontalOrganizationChart"/>
    <dgm:cxn modelId="{AE8A7E0D-BD6F-AC4D-9A5D-8FC12EA28AAB}" type="presParOf" srcId="{1283B2FE-A345-2641-B363-29A9B6FAAEF5}" destId="{F1BD2384-E180-4045-9333-20A9DA2B79C9}" srcOrd="1" destOrd="0" presId="urn:microsoft.com/office/officeart/2009/3/layout/HorizontalOrganizationChart"/>
    <dgm:cxn modelId="{B106FE1C-847B-6B4A-8F5A-6FAC7CE845F7}" type="presParOf" srcId="{1283B2FE-A345-2641-B363-29A9B6FAAEF5}" destId="{38815E81-43CA-DA42-AF64-CA0B19603E39}" srcOrd="2" destOrd="0" presId="urn:microsoft.com/office/officeart/2009/3/layout/HorizontalOrganizationChart"/>
    <dgm:cxn modelId="{6312A056-3825-DE41-B8A9-F2ACAA42F0B6}" type="presParOf" srcId="{04537B9C-333C-C145-ABA3-1FDDF701F00B}" destId="{E4BBBE3A-9A2F-E445-926F-76D0B704AD51}" srcOrd="2" destOrd="0" presId="urn:microsoft.com/office/officeart/2009/3/layout/HorizontalOrganizationChart"/>
    <dgm:cxn modelId="{F7C7D0E1-0574-1C4A-AC8B-DFA1BB6A57FD}" type="presParOf" srcId="{B40381F8-B885-F644-B31B-60075F7AAA55}" destId="{B70BC13C-7E9D-0748-BCE8-EB451358B085}" srcOrd="2" destOrd="0" presId="urn:microsoft.com/office/officeart/2009/3/layout/HorizontalOrganizationChart"/>
    <dgm:cxn modelId="{3BBC4F16-A667-B841-A63D-E86DA08F9E62}" type="presParOf" srcId="{B40381F8-B885-F644-B31B-60075F7AAA55}" destId="{D1C34566-07E2-8F48-96DC-782820965B4F}" srcOrd="3" destOrd="0" presId="urn:microsoft.com/office/officeart/2009/3/layout/HorizontalOrganizationChart"/>
    <dgm:cxn modelId="{F8CEF041-A015-7047-A309-6BEFDBC79D74}" type="presParOf" srcId="{D1C34566-07E2-8F48-96DC-782820965B4F}" destId="{4AC4CC2A-5270-8F4D-9EF4-B788EBA8E8D4}" srcOrd="0" destOrd="0" presId="urn:microsoft.com/office/officeart/2009/3/layout/HorizontalOrganizationChart"/>
    <dgm:cxn modelId="{8BD56A61-AA6E-EA41-A306-313522F438B5}" type="presParOf" srcId="{4AC4CC2A-5270-8F4D-9EF4-B788EBA8E8D4}" destId="{1C142A52-5497-A246-9851-523F21DEA200}" srcOrd="0" destOrd="0" presId="urn:microsoft.com/office/officeart/2009/3/layout/HorizontalOrganizationChart"/>
    <dgm:cxn modelId="{A459F3AE-8241-D04E-A6FE-849AE9D1C1F7}" type="presParOf" srcId="{4AC4CC2A-5270-8F4D-9EF4-B788EBA8E8D4}" destId="{B4E1D14E-C16D-7047-9DA3-2D4D403A7A04}" srcOrd="1" destOrd="0" presId="urn:microsoft.com/office/officeart/2009/3/layout/HorizontalOrganizationChart"/>
    <dgm:cxn modelId="{2D942AA5-5DA2-0E46-8B9E-69443016F328}" type="presParOf" srcId="{D1C34566-07E2-8F48-96DC-782820965B4F}" destId="{F68CD819-566F-8343-BFBB-9EE15A6C9735}" srcOrd="1" destOrd="0" presId="urn:microsoft.com/office/officeart/2009/3/layout/HorizontalOrganizationChart"/>
    <dgm:cxn modelId="{28212C93-6912-4C4E-8025-CF8C2ABB76B6}" type="presParOf" srcId="{F68CD819-566F-8343-BFBB-9EE15A6C9735}" destId="{FD4FE77C-58E7-F74F-8034-78BA3002D7C3}" srcOrd="0" destOrd="0" presId="urn:microsoft.com/office/officeart/2009/3/layout/HorizontalOrganizationChart"/>
    <dgm:cxn modelId="{CD98FE9D-5328-C547-A824-0BE9D90157FC}" type="presParOf" srcId="{F68CD819-566F-8343-BFBB-9EE15A6C9735}" destId="{F55AB660-FF79-EB4B-81FB-666AD5398CD9}" srcOrd="1" destOrd="0" presId="urn:microsoft.com/office/officeart/2009/3/layout/HorizontalOrganizationChart"/>
    <dgm:cxn modelId="{716B206E-6F40-784E-AB86-C25A97B333C1}" type="presParOf" srcId="{F55AB660-FF79-EB4B-81FB-666AD5398CD9}" destId="{99BDCF3C-EA78-814D-AD30-C2902E057C86}" srcOrd="0" destOrd="0" presId="urn:microsoft.com/office/officeart/2009/3/layout/HorizontalOrganizationChart"/>
    <dgm:cxn modelId="{5C358DD9-E15B-2245-8ECD-88233DE7EB57}" type="presParOf" srcId="{99BDCF3C-EA78-814D-AD30-C2902E057C86}" destId="{AE3F429E-11EA-D740-B121-08B229C9A0AF}" srcOrd="0" destOrd="0" presId="urn:microsoft.com/office/officeart/2009/3/layout/HorizontalOrganizationChart"/>
    <dgm:cxn modelId="{AAE4CE57-4F1C-5845-A9A9-7B2BB067929A}" type="presParOf" srcId="{99BDCF3C-EA78-814D-AD30-C2902E057C86}" destId="{13B5FC8A-7BDC-234E-BC56-EF005FB879E7}" srcOrd="1" destOrd="0" presId="urn:microsoft.com/office/officeart/2009/3/layout/HorizontalOrganizationChart"/>
    <dgm:cxn modelId="{07239881-CF88-504A-B9A0-48E1DE269BE1}" type="presParOf" srcId="{F55AB660-FF79-EB4B-81FB-666AD5398CD9}" destId="{8A52D821-9A88-2B48-A13A-D88555C5BA2E}" srcOrd="1" destOrd="0" presId="urn:microsoft.com/office/officeart/2009/3/layout/HorizontalOrganizationChart"/>
    <dgm:cxn modelId="{9E33F0FA-9278-7745-A236-E8D9BD4BA63F}" type="presParOf" srcId="{8A52D821-9A88-2B48-A13A-D88555C5BA2E}" destId="{CD087F01-FE49-8749-8D1E-FA6393C62876}" srcOrd="0" destOrd="0" presId="urn:microsoft.com/office/officeart/2009/3/layout/HorizontalOrganizationChart"/>
    <dgm:cxn modelId="{19644EB6-813F-394C-864A-04DAD8CC1D40}" type="presParOf" srcId="{8A52D821-9A88-2B48-A13A-D88555C5BA2E}" destId="{3F5B3179-4019-8747-8505-BB0B712F1D30}" srcOrd="1" destOrd="0" presId="urn:microsoft.com/office/officeart/2009/3/layout/HorizontalOrganizationChart"/>
    <dgm:cxn modelId="{E7275676-E16F-8742-AA08-DE42D7A1E9DB}" type="presParOf" srcId="{3F5B3179-4019-8747-8505-BB0B712F1D30}" destId="{7CC4E037-272C-E64D-97E2-9CF2B58A3D4C}" srcOrd="0" destOrd="0" presId="urn:microsoft.com/office/officeart/2009/3/layout/HorizontalOrganizationChart"/>
    <dgm:cxn modelId="{9202C563-9FBA-F64F-92EE-AF7F56C6066F}" type="presParOf" srcId="{7CC4E037-272C-E64D-97E2-9CF2B58A3D4C}" destId="{F5365A45-EDF3-3C45-BE04-63603208E04F}" srcOrd="0" destOrd="0" presId="urn:microsoft.com/office/officeart/2009/3/layout/HorizontalOrganizationChart"/>
    <dgm:cxn modelId="{E08F99E1-1DF2-E547-9A03-958892DA7439}" type="presParOf" srcId="{7CC4E037-272C-E64D-97E2-9CF2B58A3D4C}" destId="{4CEF8D63-DED4-904E-A736-68C79C6F7366}" srcOrd="1" destOrd="0" presId="urn:microsoft.com/office/officeart/2009/3/layout/HorizontalOrganizationChart"/>
    <dgm:cxn modelId="{EF454BB2-770B-044F-8481-B9C97ED6F680}" type="presParOf" srcId="{3F5B3179-4019-8747-8505-BB0B712F1D30}" destId="{967EED36-5355-EF44-9A47-2D7066E85501}" srcOrd="1" destOrd="0" presId="urn:microsoft.com/office/officeart/2009/3/layout/HorizontalOrganizationChart"/>
    <dgm:cxn modelId="{4CE37439-00D0-324A-B812-4668856F9D45}" type="presParOf" srcId="{967EED36-5355-EF44-9A47-2D7066E85501}" destId="{990F785B-2688-5F4E-BED1-2A36B6A9D468}" srcOrd="0" destOrd="0" presId="urn:microsoft.com/office/officeart/2009/3/layout/HorizontalOrganizationChart"/>
    <dgm:cxn modelId="{6DC6109B-8176-C340-8462-5BF92C9267F4}" type="presParOf" srcId="{967EED36-5355-EF44-9A47-2D7066E85501}" destId="{BFF7E8F2-11BD-0341-B613-E186A1750C86}" srcOrd="1" destOrd="0" presId="urn:microsoft.com/office/officeart/2009/3/layout/HorizontalOrganizationChart"/>
    <dgm:cxn modelId="{A10023EF-8153-EF45-A48E-EBD46C160701}" type="presParOf" srcId="{BFF7E8F2-11BD-0341-B613-E186A1750C86}" destId="{F53A4178-47EF-4E44-BFED-BE2C46CA5D16}" srcOrd="0" destOrd="0" presId="urn:microsoft.com/office/officeart/2009/3/layout/HorizontalOrganizationChart"/>
    <dgm:cxn modelId="{59CE8FA8-45E6-3F4C-806F-2D8D2605C519}" type="presParOf" srcId="{F53A4178-47EF-4E44-BFED-BE2C46CA5D16}" destId="{23926D72-0E72-E84C-A000-D30BA0D01AAE}" srcOrd="0" destOrd="0" presId="urn:microsoft.com/office/officeart/2009/3/layout/HorizontalOrganizationChart"/>
    <dgm:cxn modelId="{BB012D72-85BE-7044-9CA7-E1416DD3D77B}" type="presParOf" srcId="{F53A4178-47EF-4E44-BFED-BE2C46CA5D16}" destId="{01CD617F-60F8-DA47-9FC2-7D0C09527A16}" srcOrd="1" destOrd="0" presId="urn:microsoft.com/office/officeart/2009/3/layout/HorizontalOrganizationChart"/>
    <dgm:cxn modelId="{B58597A8-A9F6-0E42-980E-B75B5CC7A3FB}" type="presParOf" srcId="{BFF7E8F2-11BD-0341-B613-E186A1750C86}" destId="{5B47AC78-6F06-AF44-A0AD-A38F5C408A94}" srcOrd="1" destOrd="0" presId="urn:microsoft.com/office/officeart/2009/3/layout/HorizontalOrganizationChart"/>
    <dgm:cxn modelId="{AF5D1CB1-887A-6442-A52D-2D7186A70254}" type="presParOf" srcId="{BFF7E8F2-11BD-0341-B613-E186A1750C86}" destId="{79B58322-0679-7C42-BEAA-05BD1B443ED1}" srcOrd="2" destOrd="0" presId="urn:microsoft.com/office/officeart/2009/3/layout/HorizontalOrganizationChart"/>
    <dgm:cxn modelId="{8169AA23-2058-F04B-B2E7-5FDFE00F1B10}" type="presParOf" srcId="{967EED36-5355-EF44-9A47-2D7066E85501}" destId="{DA3F3F70-25CF-3049-8270-9EED8ABE6844}" srcOrd="2" destOrd="0" presId="urn:microsoft.com/office/officeart/2009/3/layout/HorizontalOrganizationChart"/>
    <dgm:cxn modelId="{3BBCD8AD-87E8-F241-8076-941745BA571E}" type="presParOf" srcId="{967EED36-5355-EF44-9A47-2D7066E85501}" destId="{1FF931F0-E780-2845-8362-C98AD485E7EF}" srcOrd="3" destOrd="0" presId="urn:microsoft.com/office/officeart/2009/3/layout/HorizontalOrganizationChart"/>
    <dgm:cxn modelId="{1E40D8C3-C11F-BD40-9F29-BBE6FF041AB6}" type="presParOf" srcId="{1FF931F0-E780-2845-8362-C98AD485E7EF}" destId="{3C4C07B4-39FE-FD4D-B418-D3262D5B7011}" srcOrd="0" destOrd="0" presId="urn:microsoft.com/office/officeart/2009/3/layout/HorizontalOrganizationChart"/>
    <dgm:cxn modelId="{CC1A5028-B34F-EA4B-B14E-7505D08FE840}" type="presParOf" srcId="{3C4C07B4-39FE-FD4D-B418-D3262D5B7011}" destId="{E5D17291-A677-6E4F-814E-D6B6D83A47AB}" srcOrd="0" destOrd="0" presId="urn:microsoft.com/office/officeart/2009/3/layout/HorizontalOrganizationChart"/>
    <dgm:cxn modelId="{A7B7B846-D419-AF4C-9F74-AE3E87E4FB9E}" type="presParOf" srcId="{3C4C07B4-39FE-FD4D-B418-D3262D5B7011}" destId="{CD2EBB75-9FCB-0745-B25F-B2C8664F035D}" srcOrd="1" destOrd="0" presId="urn:microsoft.com/office/officeart/2009/3/layout/HorizontalOrganizationChart"/>
    <dgm:cxn modelId="{41D165C4-25BC-4E48-AA71-399FB0BBE8B2}" type="presParOf" srcId="{1FF931F0-E780-2845-8362-C98AD485E7EF}" destId="{A46DBF91-9836-D64B-8304-1243A9E33720}" srcOrd="1" destOrd="0" presId="urn:microsoft.com/office/officeart/2009/3/layout/HorizontalOrganizationChart"/>
    <dgm:cxn modelId="{FDC38569-6173-7544-B561-530CDF1556AC}" type="presParOf" srcId="{1FF931F0-E780-2845-8362-C98AD485E7EF}" destId="{2F7D40C2-53F6-A648-AEE0-A54C1FFD7A47}" srcOrd="2" destOrd="0" presId="urn:microsoft.com/office/officeart/2009/3/layout/HorizontalOrganizationChart"/>
    <dgm:cxn modelId="{7C18046B-B3AE-FA42-BEE4-F460CA3BB17D}" type="presParOf" srcId="{3F5B3179-4019-8747-8505-BB0B712F1D30}" destId="{B8BCA41A-3C6D-4445-8FC0-70F732BC3B65}" srcOrd="2" destOrd="0" presId="urn:microsoft.com/office/officeart/2009/3/layout/HorizontalOrganizationChart"/>
    <dgm:cxn modelId="{DB574156-4100-1448-B6E6-BF1A0D4BCB01}" type="presParOf" srcId="{8A52D821-9A88-2B48-A13A-D88555C5BA2E}" destId="{64A5A822-7D61-7D44-9D46-1EB7939EF5F8}" srcOrd="2" destOrd="0" presId="urn:microsoft.com/office/officeart/2009/3/layout/HorizontalOrganizationChart"/>
    <dgm:cxn modelId="{27DEF237-9122-DC4F-B45D-BF10A2F61E3B}" type="presParOf" srcId="{8A52D821-9A88-2B48-A13A-D88555C5BA2E}" destId="{47D72A1A-D124-8549-A46C-8D082919EE8D}" srcOrd="3" destOrd="0" presId="urn:microsoft.com/office/officeart/2009/3/layout/HorizontalOrganizationChart"/>
    <dgm:cxn modelId="{9086412B-ACD6-5449-A298-B7DE4D76B5D8}" type="presParOf" srcId="{47D72A1A-D124-8549-A46C-8D082919EE8D}" destId="{D188AEA1-57D9-4448-A043-533D7DCBB37B}" srcOrd="0" destOrd="0" presId="urn:microsoft.com/office/officeart/2009/3/layout/HorizontalOrganizationChart"/>
    <dgm:cxn modelId="{7DB3A06E-15C9-D04E-8813-D0F50C9CFEAC}" type="presParOf" srcId="{D188AEA1-57D9-4448-A043-533D7DCBB37B}" destId="{AD754F35-3FA9-A84D-8202-5885CF221BC0}" srcOrd="0" destOrd="0" presId="urn:microsoft.com/office/officeart/2009/3/layout/HorizontalOrganizationChart"/>
    <dgm:cxn modelId="{5B0F223F-5DFB-CF41-9866-B72FC1C1E3DA}" type="presParOf" srcId="{D188AEA1-57D9-4448-A043-533D7DCBB37B}" destId="{8DC2A682-E8EB-9743-ABDB-4148DDDF28A1}" srcOrd="1" destOrd="0" presId="urn:microsoft.com/office/officeart/2009/3/layout/HorizontalOrganizationChart"/>
    <dgm:cxn modelId="{8209A7E0-35F3-F040-8A68-71F5FABE5209}" type="presParOf" srcId="{47D72A1A-D124-8549-A46C-8D082919EE8D}" destId="{06B6E613-6095-434A-A772-28F3FA7BFC44}" srcOrd="1" destOrd="0" presId="urn:microsoft.com/office/officeart/2009/3/layout/HorizontalOrganizationChart"/>
    <dgm:cxn modelId="{D6B91083-7AA9-1249-B516-AACA71E8AD49}" type="presParOf" srcId="{06B6E613-6095-434A-A772-28F3FA7BFC44}" destId="{FC7D2E2A-2768-FA4E-8E64-D90E48E1EC8D}" srcOrd="0" destOrd="0" presId="urn:microsoft.com/office/officeart/2009/3/layout/HorizontalOrganizationChart"/>
    <dgm:cxn modelId="{0F344DEE-5D19-614E-A677-BA9FA3502359}" type="presParOf" srcId="{06B6E613-6095-434A-A772-28F3FA7BFC44}" destId="{6D693E37-A013-C849-BA2C-6B698AA6561B}" srcOrd="1" destOrd="0" presId="urn:microsoft.com/office/officeart/2009/3/layout/HorizontalOrganizationChart"/>
    <dgm:cxn modelId="{C233A8BC-62E0-2047-9F86-AF8A1925A49A}" type="presParOf" srcId="{6D693E37-A013-C849-BA2C-6B698AA6561B}" destId="{AD40D4CA-8866-0842-A785-25D4E9DF1800}" srcOrd="0" destOrd="0" presId="urn:microsoft.com/office/officeart/2009/3/layout/HorizontalOrganizationChart"/>
    <dgm:cxn modelId="{41FAA6AC-27D4-8F4E-92D1-0AEB7993820E}" type="presParOf" srcId="{AD40D4CA-8866-0842-A785-25D4E9DF1800}" destId="{09240ED3-A1C0-1B4B-8F1C-DC0B673A7C40}" srcOrd="0" destOrd="0" presId="urn:microsoft.com/office/officeart/2009/3/layout/HorizontalOrganizationChart"/>
    <dgm:cxn modelId="{59746043-0790-1140-9633-9E0BBF244BB4}" type="presParOf" srcId="{AD40D4CA-8866-0842-A785-25D4E9DF1800}" destId="{F993D2C3-82D6-154C-AF39-81FFF8A0F3CB}" srcOrd="1" destOrd="0" presId="urn:microsoft.com/office/officeart/2009/3/layout/HorizontalOrganizationChart"/>
    <dgm:cxn modelId="{42E0C35E-FA7B-9042-B2B6-50F4858B02BB}" type="presParOf" srcId="{6D693E37-A013-C849-BA2C-6B698AA6561B}" destId="{AD67A055-4D3F-F445-8A8D-FD56090AC680}" srcOrd="1" destOrd="0" presId="urn:microsoft.com/office/officeart/2009/3/layout/HorizontalOrganizationChart"/>
    <dgm:cxn modelId="{CDE824EC-0AF4-3441-99BA-777978674087}" type="presParOf" srcId="{6D693E37-A013-C849-BA2C-6B698AA6561B}" destId="{CB3E0497-2A79-B246-9F17-4EA0F4DDEFD7}" srcOrd="2" destOrd="0" presId="urn:microsoft.com/office/officeart/2009/3/layout/HorizontalOrganizationChart"/>
    <dgm:cxn modelId="{00C1E3A4-D028-1143-B33D-DCEF3227F6BA}" type="presParOf" srcId="{06B6E613-6095-434A-A772-28F3FA7BFC44}" destId="{D2B3F809-0905-5449-AC08-89D050C92DB1}" srcOrd="2" destOrd="0" presId="urn:microsoft.com/office/officeart/2009/3/layout/HorizontalOrganizationChart"/>
    <dgm:cxn modelId="{1ED23D51-07AB-DE4E-B7BE-40F95751865B}" type="presParOf" srcId="{06B6E613-6095-434A-A772-28F3FA7BFC44}" destId="{AD64F743-AA24-1341-A415-526EFA228D16}" srcOrd="3" destOrd="0" presId="urn:microsoft.com/office/officeart/2009/3/layout/HorizontalOrganizationChart"/>
    <dgm:cxn modelId="{56F02C62-2698-A443-96CC-D922C1AFD585}" type="presParOf" srcId="{AD64F743-AA24-1341-A415-526EFA228D16}" destId="{BDAE8353-B6F1-1E46-B8EA-723BC8405C98}" srcOrd="0" destOrd="0" presId="urn:microsoft.com/office/officeart/2009/3/layout/HorizontalOrganizationChart"/>
    <dgm:cxn modelId="{971EF455-B5F7-2E4E-9C4C-2BC5E91869D0}" type="presParOf" srcId="{BDAE8353-B6F1-1E46-B8EA-723BC8405C98}" destId="{1B37DF17-BC6C-7040-8BDB-2744D11088D6}" srcOrd="0" destOrd="0" presId="urn:microsoft.com/office/officeart/2009/3/layout/HorizontalOrganizationChart"/>
    <dgm:cxn modelId="{513607E2-B867-8C49-A79F-776A3D863BBB}" type="presParOf" srcId="{BDAE8353-B6F1-1E46-B8EA-723BC8405C98}" destId="{B79BB8EE-0748-B74D-928C-91AA8EC729BF}" srcOrd="1" destOrd="0" presId="urn:microsoft.com/office/officeart/2009/3/layout/HorizontalOrganizationChart"/>
    <dgm:cxn modelId="{CA10E229-6FD5-D449-8F6A-75B90F6F8F2B}" type="presParOf" srcId="{AD64F743-AA24-1341-A415-526EFA228D16}" destId="{A001EB43-600B-6F4E-82CA-D30DFC456BB7}" srcOrd="1" destOrd="0" presId="urn:microsoft.com/office/officeart/2009/3/layout/HorizontalOrganizationChart"/>
    <dgm:cxn modelId="{3BFC68D7-3722-9C48-99E6-F4A3F09F716A}" type="presParOf" srcId="{AD64F743-AA24-1341-A415-526EFA228D16}" destId="{BF5E3B4F-00BC-3049-A6CD-22E1D2FD6323}" srcOrd="2" destOrd="0" presId="urn:microsoft.com/office/officeart/2009/3/layout/HorizontalOrganizationChart"/>
    <dgm:cxn modelId="{5B9BAD25-F3BD-2045-94FF-C9B77E9D28E1}" type="presParOf" srcId="{47D72A1A-D124-8549-A46C-8D082919EE8D}" destId="{46EE70D8-B2DC-8748-A83F-86E0EA7B0E8E}" srcOrd="2" destOrd="0" presId="urn:microsoft.com/office/officeart/2009/3/layout/HorizontalOrganizationChart"/>
    <dgm:cxn modelId="{BB2D2D1E-A93A-F14E-8447-B54B77CCBB47}" type="presParOf" srcId="{F55AB660-FF79-EB4B-81FB-666AD5398CD9}" destId="{5EFDF6FE-63D6-4D4A-8CF1-A6FA321665C5}" srcOrd="2" destOrd="0" presId="urn:microsoft.com/office/officeart/2009/3/layout/HorizontalOrganizationChart"/>
    <dgm:cxn modelId="{2AA55B85-21E7-AE4A-8E93-B85A8536E4B1}" type="presParOf" srcId="{D1C34566-07E2-8F48-96DC-782820965B4F}" destId="{48A3FFEE-B3BE-364C-8D5D-41FC2F0E8E8C}" srcOrd="2" destOrd="0" presId="urn:microsoft.com/office/officeart/2009/3/layout/HorizontalOrganizationChart"/>
    <dgm:cxn modelId="{E6C30882-9AE4-294E-A93E-530759C3D806}" type="presParOf" srcId="{2887900B-60DE-BD40-B65A-E18A27216809}" destId="{54A03B3C-6780-594E-8D83-FE1A2120848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87A3E7-E099-2F4A-8446-670752363D9C}"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s-ES"/>
        </a:p>
      </dgm:t>
    </dgm:pt>
    <dgm:pt modelId="{E133DCDB-01AA-E841-8106-09552343FDBC}">
      <dgm:prSet phldrT="[Texto]" custT="1"/>
      <dgm:spPr/>
      <dgm:t>
        <a:bodyPr/>
        <a:lstStyle/>
        <a:p>
          <a:r>
            <a:rPr lang="es-ES" sz="1600" dirty="0"/>
            <a:t>Entrante</a:t>
          </a:r>
        </a:p>
      </dgm:t>
    </dgm:pt>
    <dgm:pt modelId="{7A829F8A-64E0-0746-9350-ACB99D750B57}" type="parTrans" cxnId="{49BCD6A6-3AFD-5F45-82FB-ACBC3286E813}">
      <dgm:prSet/>
      <dgm:spPr/>
      <dgm:t>
        <a:bodyPr/>
        <a:lstStyle/>
        <a:p>
          <a:endParaRPr lang="es-ES"/>
        </a:p>
      </dgm:t>
    </dgm:pt>
    <dgm:pt modelId="{1E38D780-0234-424D-A3AC-050C7CDC2608}" type="sibTrans" cxnId="{49BCD6A6-3AFD-5F45-82FB-ACBC3286E813}">
      <dgm:prSet/>
      <dgm:spPr/>
      <dgm:t>
        <a:bodyPr/>
        <a:lstStyle/>
        <a:p>
          <a:endParaRPr lang="es-ES"/>
        </a:p>
      </dgm:t>
    </dgm:pt>
    <dgm:pt modelId="{FB3B96A1-BADC-7A49-8A75-C4C8E91F79F5}">
      <dgm:prSet phldrT="[Texto]" custT="1"/>
      <dgm:spPr/>
      <dgm:t>
        <a:bodyPr/>
        <a:lstStyle/>
        <a:p>
          <a:pPr algn="ctr"/>
          <a:r>
            <a:rPr lang="es-ES" sz="1600" dirty="0"/>
            <a:t>No entra (E=0) (i=4)</a:t>
          </a:r>
        </a:p>
      </dgm:t>
    </dgm:pt>
    <dgm:pt modelId="{9DF074D3-D2CF-4347-928D-EF95FB975951}" type="parTrans" cxnId="{4C7147D5-7519-B042-8A7E-3BDF2F8BB379}">
      <dgm:prSet/>
      <dgm:spPr/>
      <dgm:t>
        <a:bodyPr/>
        <a:lstStyle/>
        <a:p>
          <a:endParaRPr lang="es-ES"/>
        </a:p>
      </dgm:t>
    </dgm:pt>
    <dgm:pt modelId="{2FB0419F-05D4-8F49-AD08-0B8E231D8B5A}" type="sibTrans" cxnId="{4C7147D5-7519-B042-8A7E-3BDF2F8BB379}">
      <dgm:prSet/>
      <dgm:spPr/>
      <dgm:t>
        <a:bodyPr/>
        <a:lstStyle/>
        <a:p>
          <a:endParaRPr lang="es-ES"/>
        </a:p>
      </dgm:t>
    </dgm:pt>
    <dgm:pt modelId="{3B558284-219B-C348-B6BE-6BE374DF6555}">
      <dgm:prSet phldrT="[Texto]" custT="1"/>
      <dgm:spPr/>
      <dgm:t>
        <a:bodyPr/>
        <a:lstStyle/>
        <a:p>
          <a:r>
            <a:rPr lang="es-ES" sz="1600" dirty="0"/>
            <a:t>Entra </a:t>
          </a:r>
        </a:p>
      </dgm:t>
    </dgm:pt>
    <dgm:pt modelId="{E86186DD-DC50-9F4A-BC3E-2614A232F107}" type="parTrans" cxnId="{BD5B37A9-57C8-EE4A-8B61-D32744FEA2E9}">
      <dgm:prSet/>
      <dgm:spPr/>
      <dgm:t>
        <a:bodyPr/>
        <a:lstStyle/>
        <a:p>
          <a:endParaRPr lang="es-ES"/>
        </a:p>
      </dgm:t>
    </dgm:pt>
    <dgm:pt modelId="{7FB7C8AF-DE78-774E-8936-076DED2A5A06}" type="sibTrans" cxnId="{BD5B37A9-57C8-EE4A-8B61-D32744FEA2E9}">
      <dgm:prSet/>
      <dgm:spPr/>
      <dgm:t>
        <a:bodyPr/>
        <a:lstStyle/>
        <a:p>
          <a:endParaRPr lang="es-ES"/>
        </a:p>
      </dgm:t>
    </dgm:pt>
    <dgm:pt modelId="{CFF13CCF-B90D-EB41-9552-5F6A3CB5022A}">
      <dgm:prSet phldrT="[Texto]" custT="1"/>
      <dgm:spPr/>
      <dgm:t>
        <a:bodyPr/>
        <a:lstStyle/>
        <a:p>
          <a:r>
            <a:rPr lang="es-ES" sz="1800" dirty="0"/>
            <a:t>Interacción simultanea</a:t>
          </a:r>
        </a:p>
      </dgm:t>
    </dgm:pt>
    <dgm:pt modelId="{CE9A606B-112C-C34B-85F6-EC8EEEA4E9B2}" type="parTrans" cxnId="{95B34B81-B7E4-7F48-BCBE-5AD01B0D8B29}">
      <dgm:prSet/>
      <dgm:spPr/>
      <dgm:t>
        <a:bodyPr/>
        <a:lstStyle/>
        <a:p>
          <a:endParaRPr lang="es-ES"/>
        </a:p>
      </dgm:t>
    </dgm:pt>
    <dgm:pt modelId="{0D2B2355-D1CD-604A-A7DF-5559CDBE080E}" type="sibTrans" cxnId="{95B34B81-B7E4-7F48-BCBE-5AD01B0D8B29}">
      <dgm:prSet/>
      <dgm:spPr/>
      <dgm:t>
        <a:bodyPr/>
        <a:lstStyle/>
        <a:p>
          <a:endParaRPr lang="es-ES"/>
        </a:p>
      </dgm:t>
    </dgm:pt>
    <dgm:pt modelId="{05D212FD-ADE3-594B-BBAD-11420AEB6297}">
      <dgm:prSet phldrT="[Texto]" custT="1"/>
      <dgm:spPr/>
      <dgm:t>
        <a:bodyPr/>
        <a:lstStyle/>
        <a:p>
          <a:r>
            <a:rPr lang="es-ES" sz="1200" dirty="0"/>
            <a:t>Ambos se acomodan</a:t>
          </a:r>
        </a:p>
      </dgm:t>
    </dgm:pt>
    <dgm:pt modelId="{3BC3E27C-6D3A-5F41-9C0D-627BD9F6448F}" type="parTrans" cxnId="{26C84828-3D31-F04B-BE4A-74919A992D99}">
      <dgm:prSet/>
      <dgm:spPr/>
      <dgm:t>
        <a:bodyPr/>
        <a:lstStyle/>
        <a:p>
          <a:endParaRPr lang="es-ES"/>
        </a:p>
      </dgm:t>
    </dgm:pt>
    <dgm:pt modelId="{AF4B69B5-A909-3B4C-A486-0B4BED2C28D5}" type="sibTrans" cxnId="{26C84828-3D31-F04B-BE4A-74919A992D99}">
      <dgm:prSet/>
      <dgm:spPr/>
      <dgm:t>
        <a:bodyPr/>
        <a:lstStyle/>
        <a:p>
          <a:endParaRPr lang="es-ES"/>
        </a:p>
      </dgm:t>
    </dgm:pt>
    <dgm:pt modelId="{144D75B1-DE44-7B47-B719-5130CC78EC9C}">
      <dgm:prSet phldrT="[Texto]" custT="1"/>
      <dgm:spPr/>
      <dgm:t>
        <a:bodyPr/>
        <a:lstStyle/>
        <a:p>
          <a:r>
            <a:rPr lang="es-ES" sz="1200" dirty="0"/>
            <a:t>Incumbente pelea        entrante acomoda</a:t>
          </a:r>
        </a:p>
      </dgm:t>
    </dgm:pt>
    <dgm:pt modelId="{67A02C3A-A3B6-B749-A972-7B26A510CD25}" type="parTrans" cxnId="{3433D3EB-7CED-6545-9BD0-EDA4895B5E88}">
      <dgm:prSet/>
      <dgm:spPr/>
      <dgm:t>
        <a:bodyPr/>
        <a:lstStyle/>
        <a:p>
          <a:endParaRPr lang="es-ES"/>
        </a:p>
      </dgm:t>
    </dgm:pt>
    <dgm:pt modelId="{CFB3DE75-AE77-D64B-A573-454E0C239318}" type="sibTrans" cxnId="{3433D3EB-7CED-6545-9BD0-EDA4895B5E88}">
      <dgm:prSet/>
      <dgm:spPr/>
      <dgm:t>
        <a:bodyPr/>
        <a:lstStyle/>
        <a:p>
          <a:endParaRPr lang="es-ES"/>
        </a:p>
      </dgm:t>
    </dgm:pt>
    <dgm:pt modelId="{6316EB5E-5110-AB4F-92D4-D533468A6D03}">
      <dgm:prSet phldrT="[Texto]" custT="1"/>
      <dgm:spPr/>
      <dgm:t>
        <a:bodyPr/>
        <a:lstStyle/>
        <a:p>
          <a:r>
            <a:rPr lang="es-ES" sz="1200" dirty="0"/>
            <a:t>Incumbente acomoda entrante pelea</a:t>
          </a:r>
        </a:p>
      </dgm:t>
    </dgm:pt>
    <dgm:pt modelId="{F2FD9C20-378F-8742-9595-462DDCB4720E}" type="parTrans" cxnId="{D7A17DBE-9C36-2B47-96A7-76DB739BCBE0}">
      <dgm:prSet/>
      <dgm:spPr/>
      <dgm:t>
        <a:bodyPr/>
        <a:lstStyle/>
        <a:p>
          <a:endParaRPr lang="es-ES"/>
        </a:p>
      </dgm:t>
    </dgm:pt>
    <dgm:pt modelId="{470D34B0-50F0-6948-8C3F-887DE8B73986}" type="sibTrans" cxnId="{D7A17DBE-9C36-2B47-96A7-76DB739BCBE0}">
      <dgm:prSet/>
      <dgm:spPr/>
      <dgm:t>
        <a:bodyPr/>
        <a:lstStyle/>
        <a:p>
          <a:endParaRPr lang="es-ES"/>
        </a:p>
      </dgm:t>
    </dgm:pt>
    <dgm:pt modelId="{12F414A0-942E-4A4A-8F5B-8D344C73068E}">
      <dgm:prSet phldrT="[Texto]" custT="1"/>
      <dgm:spPr/>
      <dgm:t>
        <a:bodyPr/>
        <a:lstStyle/>
        <a:p>
          <a:r>
            <a:rPr lang="es-ES" sz="1200" dirty="0"/>
            <a:t>Ambos pelean</a:t>
          </a:r>
        </a:p>
      </dgm:t>
    </dgm:pt>
    <dgm:pt modelId="{E513E39D-59D5-6540-8F75-DAEBF20E6E38}" type="parTrans" cxnId="{52113B8C-AFE5-994F-B2BE-E1410C92D224}">
      <dgm:prSet/>
      <dgm:spPr/>
      <dgm:t>
        <a:bodyPr/>
        <a:lstStyle/>
        <a:p>
          <a:endParaRPr lang="es-ES"/>
        </a:p>
      </dgm:t>
    </dgm:pt>
    <dgm:pt modelId="{14767357-B90E-DE41-ABF9-B85A9F96C464}" type="sibTrans" cxnId="{52113B8C-AFE5-994F-B2BE-E1410C92D224}">
      <dgm:prSet/>
      <dgm:spPr/>
      <dgm:t>
        <a:bodyPr/>
        <a:lstStyle/>
        <a:p>
          <a:endParaRPr lang="es-ES"/>
        </a:p>
      </dgm:t>
    </dgm:pt>
    <dgm:pt modelId="{E161B603-2786-E640-B8E5-FFD6E495B1AE}">
      <dgm:prSet phldrT="[Texto]" custT="1"/>
      <dgm:spPr/>
      <dgm:t>
        <a:bodyPr/>
        <a:lstStyle/>
        <a:p>
          <a:r>
            <a:rPr lang="es-ES" sz="1600" dirty="0"/>
            <a:t>E = 4 // I = 6</a:t>
          </a:r>
        </a:p>
      </dgm:t>
    </dgm:pt>
    <dgm:pt modelId="{D09A53ED-1BC0-B142-B696-A83F77D1A83E}" type="parTrans" cxnId="{5858AB3C-ACE3-1E4B-A976-F0BD22690D0B}">
      <dgm:prSet/>
      <dgm:spPr/>
      <dgm:t>
        <a:bodyPr/>
        <a:lstStyle/>
        <a:p>
          <a:endParaRPr lang="es-ES"/>
        </a:p>
      </dgm:t>
    </dgm:pt>
    <dgm:pt modelId="{A8DA9E09-BFA3-9B44-B68D-ED270B0DD863}" type="sibTrans" cxnId="{5858AB3C-ACE3-1E4B-A976-F0BD22690D0B}">
      <dgm:prSet/>
      <dgm:spPr/>
      <dgm:t>
        <a:bodyPr/>
        <a:lstStyle/>
        <a:p>
          <a:endParaRPr lang="es-ES"/>
        </a:p>
      </dgm:t>
    </dgm:pt>
    <dgm:pt modelId="{7FB97708-A84C-E24B-BB31-CA8597BF5F75}">
      <dgm:prSet phldrT="[Texto]" custT="1"/>
      <dgm:spPr/>
      <dgm:t>
        <a:bodyPr/>
        <a:lstStyle/>
        <a:p>
          <a:r>
            <a:rPr lang="es-ES" sz="1600" dirty="0"/>
            <a:t>E= 6 // I = 1</a:t>
          </a:r>
        </a:p>
      </dgm:t>
    </dgm:pt>
    <dgm:pt modelId="{626670B1-A709-8A4D-ADD2-267AF6A2116C}" type="parTrans" cxnId="{E8EE9F74-07C1-CC4F-A61F-621ED68EBE58}">
      <dgm:prSet/>
      <dgm:spPr/>
      <dgm:t>
        <a:bodyPr/>
        <a:lstStyle/>
        <a:p>
          <a:endParaRPr lang="es-ES"/>
        </a:p>
      </dgm:t>
    </dgm:pt>
    <dgm:pt modelId="{E675EF45-D459-6F4D-BD5F-D39CA42CF04E}" type="sibTrans" cxnId="{E8EE9F74-07C1-CC4F-A61F-621ED68EBE58}">
      <dgm:prSet/>
      <dgm:spPr/>
      <dgm:t>
        <a:bodyPr/>
        <a:lstStyle/>
        <a:p>
          <a:endParaRPr lang="es-ES"/>
        </a:p>
      </dgm:t>
    </dgm:pt>
    <dgm:pt modelId="{527646D9-416A-9841-9E7D-8FB82302F370}">
      <dgm:prSet phldrT="[Texto]" custT="1"/>
      <dgm:spPr/>
      <dgm:t>
        <a:bodyPr/>
        <a:lstStyle/>
        <a:p>
          <a:r>
            <a:rPr lang="es-ES" sz="1600" dirty="0"/>
            <a:t>E = -1 // I = 9</a:t>
          </a:r>
        </a:p>
      </dgm:t>
    </dgm:pt>
    <dgm:pt modelId="{925C73A9-8C01-8C41-83F3-BDFF7F306CEF}" type="parTrans" cxnId="{1471B774-1C9E-2845-AB82-DBFB6B040CBE}">
      <dgm:prSet/>
      <dgm:spPr/>
      <dgm:t>
        <a:bodyPr/>
        <a:lstStyle/>
        <a:p>
          <a:endParaRPr lang="es-ES"/>
        </a:p>
      </dgm:t>
    </dgm:pt>
    <dgm:pt modelId="{32FF10D0-4534-AD4F-B300-5580DBE32B93}" type="sibTrans" cxnId="{1471B774-1C9E-2845-AB82-DBFB6B040CBE}">
      <dgm:prSet/>
      <dgm:spPr/>
      <dgm:t>
        <a:bodyPr/>
        <a:lstStyle/>
        <a:p>
          <a:endParaRPr lang="es-ES"/>
        </a:p>
      </dgm:t>
    </dgm:pt>
    <dgm:pt modelId="{866ED02F-2473-6D4D-8634-078A90B003B5}">
      <dgm:prSet phldrT="[Texto]" custT="1"/>
      <dgm:spPr/>
      <dgm:t>
        <a:bodyPr/>
        <a:lstStyle/>
        <a:p>
          <a:r>
            <a:rPr lang="es-ES" sz="1600" dirty="0"/>
            <a:t>E = 4 // I = 3</a:t>
          </a:r>
        </a:p>
      </dgm:t>
    </dgm:pt>
    <dgm:pt modelId="{DDF287DD-529E-B64C-8001-74A1980C40A9}" type="parTrans" cxnId="{43566DD2-31DE-C341-AB36-02D31A60805D}">
      <dgm:prSet/>
      <dgm:spPr/>
      <dgm:t>
        <a:bodyPr/>
        <a:lstStyle/>
        <a:p>
          <a:endParaRPr lang="es-ES"/>
        </a:p>
      </dgm:t>
    </dgm:pt>
    <dgm:pt modelId="{FC0D231C-AA6B-0641-ABF6-100FDA8AEBD7}" type="sibTrans" cxnId="{43566DD2-31DE-C341-AB36-02D31A60805D}">
      <dgm:prSet/>
      <dgm:spPr/>
      <dgm:t>
        <a:bodyPr/>
        <a:lstStyle/>
        <a:p>
          <a:endParaRPr lang="es-ES"/>
        </a:p>
      </dgm:t>
    </dgm:pt>
    <dgm:pt modelId="{08C06E8B-DC72-1049-8DD1-19617029B02D}" type="pres">
      <dgm:prSet presAssocID="{5287A3E7-E099-2F4A-8446-670752363D9C}" presName="diagram" presStyleCnt="0">
        <dgm:presLayoutVars>
          <dgm:chPref val="1"/>
          <dgm:dir/>
          <dgm:animOne val="branch"/>
          <dgm:animLvl val="lvl"/>
          <dgm:resizeHandles val="exact"/>
        </dgm:presLayoutVars>
      </dgm:prSet>
      <dgm:spPr/>
    </dgm:pt>
    <dgm:pt modelId="{8B406526-5A92-0E41-8B09-6F710DA8F1D3}" type="pres">
      <dgm:prSet presAssocID="{E133DCDB-01AA-E841-8106-09552343FDBC}" presName="root1" presStyleCnt="0"/>
      <dgm:spPr/>
    </dgm:pt>
    <dgm:pt modelId="{A5BF1CA9-AA60-0748-BC69-4844CFF6AC32}" type="pres">
      <dgm:prSet presAssocID="{E133DCDB-01AA-E841-8106-09552343FDBC}" presName="LevelOneTextNode" presStyleLbl="node0" presStyleIdx="0" presStyleCnt="1">
        <dgm:presLayoutVars>
          <dgm:chPref val="3"/>
        </dgm:presLayoutVars>
      </dgm:prSet>
      <dgm:spPr/>
    </dgm:pt>
    <dgm:pt modelId="{1B284BAA-546E-6E40-8618-C9821BAD6FCA}" type="pres">
      <dgm:prSet presAssocID="{E133DCDB-01AA-E841-8106-09552343FDBC}" presName="level2hierChild" presStyleCnt="0"/>
      <dgm:spPr/>
    </dgm:pt>
    <dgm:pt modelId="{53B3AB2C-EBFE-0D47-8785-47A6F46938F1}" type="pres">
      <dgm:prSet presAssocID="{9DF074D3-D2CF-4347-928D-EF95FB975951}" presName="conn2-1" presStyleLbl="parChTrans1D2" presStyleIdx="0" presStyleCnt="2"/>
      <dgm:spPr/>
    </dgm:pt>
    <dgm:pt modelId="{1212622A-92D6-E14B-B329-ABE70BAD380E}" type="pres">
      <dgm:prSet presAssocID="{9DF074D3-D2CF-4347-928D-EF95FB975951}" presName="connTx" presStyleLbl="parChTrans1D2" presStyleIdx="0" presStyleCnt="2"/>
      <dgm:spPr/>
    </dgm:pt>
    <dgm:pt modelId="{398B2082-7D79-2648-A73A-C7908BC73EF6}" type="pres">
      <dgm:prSet presAssocID="{FB3B96A1-BADC-7A49-8A75-C4C8E91F79F5}" presName="root2" presStyleCnt="0"/>
      <dgm:spPr/>
    </dgm:pt>
    <dgm:pt modelId="{F49F28EA-74D8-F349-BBE8-FA80D1759D93}" type="pres">
      <dgm:prSet presAssocID="{FB3B96A1-BADC-7A49-8A75-C4C8E91F79F5}" presName="LevelTwoTextNode" presStyleLbl="node2" presStyleIdx="0" presStyleCnt="2">
        <dgm:presLayoutVars>
          <dgm:chPref val="3"/>
        </dgm:presLayoutVars>
      </dgm:prSet>
      <dgm:spPr/>
    </dgm:pt>
    <dgm:pt modelId="{3A34D877-B0E0-274A-AA82-8B1F9DCA990A}" type="pres">
      <dgm:prSet presAssocID="{FB3B96A1-BADC-7A49-8A75-C4C8E91F79F5}" presName="level3hierChild" presStyleCnt="0"/>
      <dgm:spPr/>
    </dgm:pt>
    <dgm:pt modelId="{BE630AB6-9064-4B49-85FC-DD2FA43B0898}" type="pres">
      <dgm:prSet presAssocID="{E86186DD-DC50-9F4A-BC3E-2614A232F107}" presName="conn2-1" presStyleLbl="parChTrans1D2" presStyleIdx="1" presStyleCnt="2"/>
      <dgm:spPr/>
    </dgm:pt>
    <dgm:pt modelId="{D3727688-722D-B24F-8AB6-148154C07568}" type="pres">
      <dgm:prSet presAssocID="{E86186DD-DC50-9F4A-BC3E-2614A232F107}" presName="connTx" presStyleLbl="parChTrans1D2" presStyleIdx="1" presStyleCnt="2"/>
      <dgm:spPr/>
    </dgm:pt>
    <dgm:pt modelId="{511BA52F-D71E-434C-97C4-920C010A22BF}" type="pres">
      <dgm:prSet presAssocID="{3B558284-219B-C348-B6BE-6BE374DF6555}" presName="root2" presStyleCnt="0"/>
      <dgm:spPr/>
    </dgm:pt>
    <dgm:pt modelId="{631B2FD4-3950-B548-ACEC-C1E668FDA5D2}" type="pres">
      <dgm:prSet presAssocID="{3B558284-219B-C348-B6BE-6BE374DF6555}" presName="LevelTwoTextNode" presStyleLbl="node2" presStyleIdx="1" presStyleCnt="2">
        <dgm:presLayoutVars>
          <dgm:chPref val="3"/>
        </dgm:presLayoutVars>
      </dgm:prSet>
      <dgm:spPr/>
    </dgm:pt>
    <dgm:pt modelId="{F897FDA8-9106-D644-B556-99F880CEA01C}" type="pres">
      <dgm:prSet presAssocID="{3B558284-219B-C348-B6BE-6BE374DF6555}" presName="level3hierChild" presStyleCnt="0"/>
      <dgm:spPr/>
    </dgm:pt>
    <dgm:pt modelId="{78185174-6705-BB42-9D58-172F3E9895F0}" type="pres">
      <dgm:prSet presAssocID="{CE9A606B-112C-C34B-85F6-EC8EEEA4E9B2}" presName="conn2-1" presStyleLbl="parChTrans1D3" presStyleIdx="0" presStyleCnt="1"/>
      <dgm:spPr/>
    </dgm:pt>
    <dgm:pt modelId="{FD5C6704-7833-DA4F-B067-14DB79DB2CCE}" type="pres">
      <dgm:prSet presAssocID="{CE9A606B-112C-C34B-85F6-EC8EEEA4E9B2}" presName="connTx" presStyleLbl="parChTrans1D3" presStyleIdx="0" presStyleCnt="1"/>
      <dgm:spPr/>
    </dgm:pt>
    <dgm:pt modelId="{DEFA01BA-585F-D449-A90F-4C088FC211E1}" type="pres">
      <dgm:prSet presAssocID="{CFF13CCF-B90D-EB41-9552-5F6A3CB5022A}" presName="root2" presStyleCnt="0"/>
      <dgm:spPr/>
    </dgm:pt>
    <dgm:pt modelId="{065A40EE-AC93-DC40-A1CD-EB7E9A53E60D}" type="pres">
      <dgm:prSet presAssocID="{CFF13CCF-B90D-EB41-9552-5F6A3CB5022A}" presName="LevelTwoTextNode" presStyleLbl="node3" presStyleIdx="0" presStyleCnt="1">
        <dgm:presLayoutVars>
          <dgm:chPref val="3"/>
        </dgm:presLayoutVars>
      </dgm:prSet>
      <dgm:spPr/>
    </dgm:pt>
    <dgm:pt modelId="{97048628-0941-3949-97EE-005E2B8FFE73}" type="pres">
      <dgm:prSet presAssocID="{CFF13CCF-B90D-EB41-9552-5F6A3CB5022A}" presName="level3hierChild" presStyleCnt="0"/>
      <dgm:spPr/>
    </dgm:pt>
    <dgm:pt modelId="{86794FF6-FE1E-1A46-BBC5-81AAE8CB1322}" type="pres">
      <dgm:prSet presAssocID="{3BC3E27C-6D3A-5F41-9C0D-627BD9F6448F}" presName="conn2-1" presStyleLbl="parChTrans1D4" presStyleIdx="0" presStyleCnt="8"/>
      <dgm:spPr/>
    </dgm:pt>
    <dgm:pt modelId="{DD8C3BC5-BADD-A344-A34F-72A9EE5CCC9B}" type="pres">
      <dgm:prSet presAssocID="{3BC3E27C-6D3A-5F41-9C0D-627BD9F6448F}" presName="connTx" presStyleLbl="parChTrans1D4" presStyleIdx="0" presStyleCnt="8"/>
      <dgm:spPr/>
    </dgm:pt>
    <dgm:pt modelId="{EA8F83C0-4570-764D-846E-E08C64056F75}" type="pres">
      <dgm:prSet presAssocID="{05D212FD-ADE3-594B-BBAD-11420AEB6297}" presName="root2" presStyleCnt="0"/>
      <dgm:spPr/>
    </dgm:pt>
    <dgm:pt modelId="{01A301F9-7B15-5945-9424-2455E57BE068}" type="pres">
      <dgm:prSet presAssocID="{05D212FD-ADE3-594B-BBAD-11420AEB6297}" presName="LevelTwoTextNode" presStyleLbl="node4" presStyleIdx="0" presStyleCnt="8">
        <dgm:presLayoutVars>
          <dgm:chPref val="3"/>
        </dgm:presLayoutVars>
      </dgm:prSet>
      <dgm:spPr/>
    </dgm:pt>
    <dgm:pt modelId="{9B9BB4F8-747C-5647-A4E5-432FECF41F37}" type="pres">
      <dgm:prSet presAssocID="{05D212FD-ADE3-594B-BBAD-11420AEB6297}" presName="level3hierChild" presStyleCnt="0"/>
      <dgm:spPr/>
    </dgm:pt>
    <dgm:pt modelId="{99E6A888-276E-C644-B932-6CBE57331D57}" type="pres">
      <dgm:prSet presAssocID="{D09A53ED-1BC0-B142-B696-A83F77D1A83E}" presName="conn2-1" presStyleLbl="parChTrans1D4" presStyleIdx="1" presStyleCnt="8"/>
      <dgm:spPr/>
    </dgm:pt>
    <dgm:pt modelId="{11F4B7AC-5CE6-254C-915F-96A581D4707E}" type="pres">
      <dgm:prSet presAssocID="{D09A53ED-1BC0-B142-B696-A83F77D1A83E}" presName="connTx" presStyleLbl="parChTrans1D4" presStyleIdx="1" presStyleCnt="8"/>
      <dgm:spPr/>
    </dgm:pt>
    <dgm:pt modelId="{794862D9-F661-C640-9B44-5E73C364D5B7}" type="pres">
      <dgm:prSet presAssocID="{E161B603-2786-E640-B8E5-FFD6E495B1AE}" presName="root2" presStyleCnt="0"/>
      <dgm:spPr/>
    </dgm:pt>
    <dgm:pt modelId="{3E336B41-F005-1845-BA7B-82377B300F27}" type="pres">
      <dgm:prSet presAssocID="{E161B603-2786-E640-B8E5-FFD6E495B1AE}" presName="LevelTwoTextNode" presStyleLbl="node4" presStyleIdx="1" presStyleCnt="8">
        <dgm:presLayoutVars>
          <dgm:chPref val="3"/>
        </dgm:presLayoutVars>
      </dgm:prSet>
      <dgm:spPr/>
    </dgm:pt>
    <dgm:pt modelId="{2FE6D75A-7C60-6142-BB15-59776FDF5B27}" type="pres">
      <dgm:prSet presAssocID="{E161B603-2786-E640-B8E5-FFD6E495B1AE}" presName="level3hierChild" presStyleCnt="0"/>
      <dgm:spPr/>
    </dgm:pt>
    <dgm:pt modelId="{F896D664-2D51-6F46-8F96-F5468732E1CF}" type="pres">
      <dgm:prSet presAssocID="{67A02C3A-A3B6-B749-A972-7B26A510CD25}" presName="conn2-1" presStyleLbl="parChTrans1D4" presStyleIdx="2" presStyleCnt="8"/>
      <dgm:spPr/>
    </dgm:pt>
    <dgm:pt modelId="{97E457FB-2346-1C43-9D56-23B973BC9190}" type="pres">
      <dgm:prSet presAssocID="{67A02C3A-A3B6-B749-A972-7B26A510CD25}" presName="connTx" presStyleLbl="parChTrans1D4" presStyleIdx="2" presStyleCnt="8"/>
      <dgm:spPr/>
    </dgm:pt>
    <dgm:pt modelId="{E8724AD3-3FED-FA40-8247-9F99CD2E0F24}" type="pres">
      <dgm:prSet presAssocID="{144D75B1-DE44-7B47-B719-5130CC78EC9C}" presName="root2" presStyleCnt="0"/>
      <dgm:spPr/>
    </dgm:pt>
    <dgm:pt modelId="{F77ED938-727F-3A42-A800-C00B603E15D3}" type="pres">
      <dgm:prSet presAssocID="{144D75B1-DE44-7B47-B719-5130CC78EC9C}" presName="LevelTwoTextNode" presStyleLbl="node4" presStyleIdx="2" presStyleCnt="8">
        <dgm:presLayoutVars>
          <dgm:chPref val="3"/>
        </dgm:presLayoutVars>
      </dgm:prSet>
      <dgm:spPr/>
    </dgm:pt>
    <dgm:pt modelId="{1BFE4D7D-D274-8D44-94CE-AF895B018465}" type="pres">
      <dgm:prSet presAssocID="{144D75B1-DE44-7B47-B719-5130CC78EC9C}" presName="level3hierChild" presStyleCnt="0"/>
      <dgm:spPr/>
    </dgm:pt>
    <dgm:pt modelId="{182109A3-3414-AB42-BE7C-82EEDED69428}" type="pres">
      <dgm:prSet presAssocID="{626670B1-A709-8A4D-ADD2-267AF6A2116C}" presName="conn2-1" presStyleLbl="parChTrans1D4" presStyleIdx="3" presStyleCnt="8"/>
      <dgm:spPr/>
    </dgm:pt>
    <dgm:pt modelId="{06305E5C-790C-F048-AB87-38D1B03E9226}" type="pres">
      <dgm:prSet presAssocID="{626670B1-A709-8A4D-ADD2-267AF6A2116C}" presName="connTx" presStyleLbl="parChTrans1D4" presStyleIdx="3" presStyleCnt="8"/>
      <dgm:spPr/>
    </dgm:pt>
    <dgm:pt modelId="{32E30128-216F-524A-BBB9-DD2DE3109953}" type="pres">
      <dgm:prSet presAssocID="{7FB97708-A84C-E24B-BB31-CA8597BF5F75}" presName="root2" presStyleCnt="0"/>
      <dgm:spPr/>
    </dgm:pt>
    <dgm:pt modelId="{8511DB9D-59D4-784B-B8B0-6E01A702D07A}" type="pres">
      <dgm:prSet presAssocID="{7FB97708-A84C-E24B-BB31-CA8597BF5F75}" presName="LevelTwoTextNode" presStyleLbl="node4" presStyleIdx="3" presStyleCnt="8">
        <dgm:presLayoutVars>
          <dgm:chPref val="3"/>
        </dgm:presLayoutVars>
      </dgm:prSet>
      <dgm:spPr/>
    </dgm:pt>
    <dgm:pt modelId="{531CBB24-CD7A-EC43-9756-454DAE662571}" type="pres">
      <dgm:prSet presAssocID="{7FB97708-A84C-E24B-BB31-CA8597BF5F75}" presName="level3hierChild" presStyleCnt="0"/>
      <dgm:spPr/>
    </dgm:pt>
    <dgm:pt modelId="{8E9C4DC8-F7A5-3443-B3AE-331CEB10B784}" type="pres">
      <dgm:prSet presAssocID="{F2FD9C20-378F-8742-9595-462DDCB4720E}" presName="conn2-1" presStyleLbl="parChTrans1D4" presStyleIdx="4" presStyleCnt="8"/>
      <dgm:spPr/>
    </dgm:pt>
    <dgm:pt modelId="{E4F11F00-D706-E24C-8C69-CB22272A777A}" type="pres">
      <dgm:prSet presAssocID="{F2FD9C20-378F-8742-9595-462DDCB4720E}" presName="connTx" presStyleLbl="parChTrans1D4" presStyleIdx="4" presStyleCnt="8"/>
      <dgm:spPr/>
    </dgm:pt>
    <dgm:pt modelId="{65E94AB3-C81A-6F44-8AA4-B8D1BB28D586}" type="pres">
      <dgm:prSet presAssocID="{6316EB5E-5110-AB4F-92D4-D533468A6D03}" presName="root2" presStyleCnt="0"/>
      <dgm:spPr/>
    </dgm:pt>
    <dgm:pt modelId="{D403BC52-103F-754F-8CF6-B02999BA78CD}" type="pres">
      <dgm:prSet presAssocID="{6316EB5E-5110-AB4F-92D4-D533468A6D03}" presName="LevelTwoTextNode" presStyleLbl="node4" presStyleIdx="4" presStyleCnt="8">
        <dgm:presLayoutVars>
          <dgm:chPref val="3"/>
        </dgm:presLayoutVars>
      </dgm:prSet>
      <dgm:spPr/>
    </dgm:pt>
    <dgm:pt modelId="{F22FCC1D-D47E-D94C-822A-4FF9B9348118}" type="pres">
      <dgm:prSet presAssocID="{6316EB5E-5110-AB4F-92D4-D533468A6D03}" presName="level3hierChild" presStyleCnt="0"/>
      <dgm:spPr/>
    </dgm:pt>
    <dgm:pt modelId="{EA624DF5-7AEF-0243-B613-13531ED12028}" type="pres">
      <dgm:prSet presAssocID="{925C73A9-8C01-8C41-83F3-BDFF7F306CEF}" presName="conn2-1" presStyleLbl="parChTrans1D4" presStyleIdx="5" presStyleCnt="8"/>
      <dgm:spPr/>
    </dgm:pt>
    <dgm:pt modelId="{7B15B9CF-6C76-2648-9F6F-F5D2B309E74C}" type="pres">
      <dgm:prSet presAssocID="{925C73A9-8C01-8C41-83F3-BDFF7F306CEF}" presName="connTx" presStyleLbl="parChTrans1D4" presStyleIdx="5" presStyleCnt="8"/>
      <dgm:spPr/>
    </dgm:pt>
    <dgm:pt modelId="{EDF61AB0-B8A8-CD4F-A6BD-9DAC74F05162}" type="pres">
      <dgm:prSet presAssocID="{527646D9-416A-9841-9E7D-8FB82302F370}" presName="root2" presStyleCnt="0"/>
      <dgm:spPr/>
    </dgm:pt>
    <dgm:pt modelId="{0023E180-6CDE-0140-8147-DAC8641F17E7}" type="pres">
      <dgm:prSet presAssocID="{527646D9-416A-9841-9E7D-8FB82302F370}" presName="LevelTwoTextNode" presStyleLbl="node4" presStyleIdx="5" presStyleCnt="8">
        <dgm:presLayoutVars>
          <dgm:chPref val="3"/>
        </dgm:presLayoutVars>
      </dgm:prSet>
      <dgm:spPr/>
    </dgm:pt>
    <dgm:pt modelId="{054E2B37-BD97-394D-B2BD-4FB859C2AA6D}" type="pres">
      <dgm:prSet presAssocID="{527646D9-416A-9841-9E7D-8FB82302F370}" presName="level3hierChild" presStyleCnt="0"/>
      <dgm:spPr/>
    </dgm:pt>
    <dgm:pt modelId="{C1569E60-3EC7-2249-B95C-23FE0238EDD8}" type="pres">
      <dgm:prSet presAssocID="{E513E39D-59D5-6540-8F75-DAEBF20E6E38}" presName="conn2-1" presStyleLbl="parChTrans1D4" presStyleIdx="6" presStyleCnt="8"/>
      <dgm:spPr/>
    </dgm:pt>
    <dgm:pt modelId="{D68EFE33-195B-FB4B-9AC9-5C390DE38BBF}" type="pres">
      <dgm:prSet presAssocID="{E513E39D-59D5-6540-8F75-DAEBF20E6E38}" presName="connTx" presStyleLbl="parChTrans1D4" presStyleIdx="6" presStyleCnt="8"/>
      <dgm:spPr/>
    </dgm:pt>
    <dgm:pt modelId="{2AE9F63E-2FBE-684A-AD80-03D896FF44FF}" type="pres">
      <dgm:prSet presAssocID="{12F414A0-942E-4A4A-8F5B-8D344C73068E}" presName="root2" presStyleCnt="0"/>
      <dgm:spPr/>
    </dgm:pt>
    <dgm:pt modelId="{B64D54CA-070B-924D-9FF0-AD3F05205F50}" type="pres">
      <dgm:prSet presAssocID="{12F414A0-942E-4A4A-8F5B-8D344C73068E}" presName="LevelTwoTextNode" presStyleLbl="node4" presStyleIdx="6" presStyleCnt="8">
        <dgm:presLayoutVars>
          <dgm:chPref val="3"/>
        </dgm:presLayoutVars>
      </dgm:prSet>
      <dgm:spPr/>
    </dgm:pt>
    <dgm:pt modelId="{85BC3255-D51F-C647-A6BA-916A57B29087}" type="pres">
      <dgm:prSet presAssocID="{12F414A0-942E-4A4A-8F5B-8D344C73068E}" presName="level3hierChild" presStyleCnt="0"/>
      <dgm:spPr/>
    </dgm:pt>
    <dgm:pt modelId="{17178970-5B54-EC47-A4CA-61303CF03E02}" type="pres">
      <dgm:prSet presAssocID="{DDF287DD-529E-B64C-8001-74A1980C40A9}" presName="conn2-1" presStyleLbl="parChTrans1D4" presStyleIdx="7" presStyleCnt="8"/>
      <dgm:spPr/>
    </dgm:pt>
    <dgm:pt modelId="{B8A86158-364E-6948-93E5-24A142034225}" type="pres">
      <dgm:prSet presAssocID="{DDF287DD-529E-B64C-8001-74A1980C40A9}" presName="connTx" presStyleLbl="parChTrans1D4" presStyleIdx="7" presStyleCnt="8"/>
      <dgm:spPr/>
    </dgm:pt>
    <dgm:pt modelId="{65E94AB4-B3D9-684A-83F2-2FDCE0E0C8F4}" type="pres">
      <dgm:prSet presAssocID="{866ED02F-2473-6D4D-8634-078A90B003B5}" presName="root2" presStyleCnt="0"/>
      <dgm:spPr/>
    </dgm:pt>
    <dgm:pt modelId="{9B7CDF20-CBD4-8247-AEDE-5AEC42F9AAB5}" type="pres">
      <dgm:prSet presAssocID="{866ED02F-2473-6D4D-8634-078A90B003B5}" presName="LevelTwoTextNode" presStyleLbl="node4" presStyleIdx="7" presStyleCnt="8">
        <dgm:presLayoutVars>
          <dgm:chPref val="3"/>
        </dgm:presLayoutVars>
      </dgm:prSet>
      <dgm:spPr/>
    </dgm:pt>
    <dgm:pt modelId="{419D25F7-C44E-3B41-89AD-8C85E8BCF3F6}" type="pres">
      <dgm:prSet presAssocID="{866ED02F-2473-6D4D-8634-078A90B003B5}" presName="level3hierChild" presStyleCnt="0"/>
      <dgm:spPr/>
    </dgm:pt>
  </dgm:ptLst>
  <dgm:cxnLst>
    <dgm:cxn modelId="{8A110804-2373-9C4D-84F7-71A9C2AD18D9}" type="presOf" srcId="{D09A53ED-1BC0-B142-B696-A83F77D1A83E}" destId="{11F4B7AC-5CE6-254C-915F-96A581D4707E}" srcOrd="1" destOrd="0" presId="urn:microsoft.com/office/officeart/2005/8/layout/hierarchy2"/>
    <dgm:cxn modelId="{681D2909-AB42-CB48-B167-B590BBC99DD9}" type="presOf" srcId="{7FB97708-A84C-E24B-BB31-CA8597BF5F75}" destId="{8511DB9D-59D4-784B-B8B0-6E01A702D07A}" srcOrd="0" destOrd="0" presId="urn:microsoft.com/office/officeart/2005/8/layout/hierarchy2"/>
    <dgm:cxn modelId="{B412BB10-5CB9-4243-B9C6-ACFFD0296752}" type="presOf" srcId="{F2FD9C20-378F-8742-9595-462DDCB4720E}" destId="{8E9C4DC8-F7A5-3443-B3AE-331CEB10B784}" srcOrd="0" destOrd="0" presId="urn:microsoft.com/office/officeart/2005/8/layout/hierarchy2"/>
    <dgm:cxn modelId="{BA8D5B14-5076-EE40-8850-8DD02C0805B8}" type="presOf" srcId="{925C73A9-8C01-8C41-83F3-BDFF7F306CEF}" destId="{EA624DF5-7AEF-0243-B613-13531ED12028}" srcOrd="0" destOrd="0" presId="urn:microsoft.com/office/officeart/2005/8/layout/hierarchy2"/>
    <dgm:cxn modelId="{2BB9A81F-4A90-E642-A0EA-FE9239F981A6}" type="presOf" srcId="{E86186DD-DC50-9F4A-BC3E-2614A232F107}" destId="{BE630AB6-9064-4B49-85FC-DD2FA43B0898}" srcOrd="0" destOrd="0" presId="urn:microsoft.com/office/officeart/2005/8/layout/hierarchy2"/>
    <dgm:cxn modelId="{E786E220-5776-A84D-84F0-5ECC2BD94924}" type="presOf" srcId="{925C73A9-8C01-8C41-83F3-BDFF7F306CEF}" destId="{7B15B9CF-6C76-2648-9F6F-F5D2B309E74C}" srcOrd="1" destOrd="0" presId="urn:microsoft.com/office/officeart/2005/8/layout/hierarchy2"/>
    <dgm:cxn modelId="{0C7C6E24-F7C1-9D40-B338-476CC860EF3A}" type="presOf" srcId="{DDF287DD-529E-B64C-8001-74A1980C40A9}" destId="{17178970-5B54-EC47-A4CA-61303CF03E02}" srcOrd="0" destOrd="0" presId="urn:microsoft.com/office/officeart/2005/8/layout/hierarchy2"/>
    <dgm:cxn modelId="{2C0AB625-4887-1E4F-A4FB-F1727B73C6F6}" type="presOf" srcId="{CFF13CCF-B90D-EB41-9552-5F6A3CB5022A}" destId="{065A40EE-AC93-DC40-A1CD-EB7E9A53E60D}" srcOrd="0" destOrd="0" presId="urn:microsoft.com/office/officeart/2005/8/layout/hierarchy2"/>
    <dgm:cxn modelId="{26C84828-3D31-F04B-BE4A-74919A992D99}" srcId="{CFF13CCF-B90D-EB41-9552-5F6A3CB5022A}" destId="{05D212FD-ADE3-594B-BBAD-11420AEB6297}" srcOrd="0" destOrd="0" parTransId="{3BC3E27C-6D3A-5F41-9C0D-627BD9F6448F}" sibTransId="{AF4B69B5-A909-3B4C-A486-0B4BED2C28D5}"/>
    <dgm:cxn modelId="{F08D432B-90B0-5F44-95A1-F236F97945B4}" type="presOf" srcId="{12F414A0-942E-4A4A-8F5B-8D344C73068E}" destId="{B64D54CA-070B-924D-9FF0-AD3F05205F50}" srcOrd="0" destOrd="0" presId="urn:microsoft.com/office/officeart/2005/8/layout/hierarchy2"/>
    <dgm:cxn modelId="{B4964C2B-FBCB-2D4A-8702-13FEF9FBD062}" type="presOf" srcId="{6316EB5E-5110-AB4F-92D4-D533468A6D03}" destId="{D403BC52-103F-754F-8CF6-B02999BA78CD}" srcOrd="0" destOrd="0" presId="urn:microsoft.com/office/officeart/2005/8/layout/hierarchy2"/>
    <dgm:cxn modelId="{7F470937-4D00-0745-B4A5-97ABF3F7A1A9}" type="presOf" srcId="{FB3B96A1-BADC-7A49-8A75-C4C8E91F79F5}" destId="{F49F28EA-74D8-F349-BBE8-FA80D1759D93}" srcOrd="0" destOrd="0" presId="urn:microsoft.com/office/officeart/2005/8/layout/hierarchy2"/>
    <dgm:cxn modelId="{46905C3C-B0FB-1347-8C07-483A658308B7}" type="presOf" srcId="{144D75B1-DE44-7B47-B719-5130CC78EC9C}" destId="{F77ED938-727F-3A42-A800-C00B603E15D3}" srcOrd="0" destOrd="0" presId="urn:microsoft.com/office/officeart/2005/8/layout/hierarchy2"/>
    <dgm:cxn modelId="{5858AB3C-ACE3-1E4B-A976-F0BD22690D0B}" srcId="{05D212FD-ADE3-594B-BBAD-11420AEB6297}" destId="{E161B603-2786-E640-B8E5-FFD6E495B1AE}" srcOrd="0" destOrd="0" parTransId="{D09A53ED-1BC0-B142-B696-A83F77D1A83E}" sibTransId="{A8DA9E09-BFA3-9B44-B68D-ED270B0DD863}"/>
    <dgm:cxn modelId="{0232AD45-B8DE-5243-85E3-CEBBB91DA59E}" type="presOf" srcId="{5287A3E7-E099-2F4A-8446-670752363D9C}" destId="{08C06E8B-DC72-1049-8DD1-19617029B02D}" srcOrd="0" destOrd="0" presId="urn:microsoft.com/office/officeart/2005/8/layout/hierarchy2"/>
    <dgm:cxn modelId="{FFB2DE4C-E614-E84B-919F-FA8907695248}" type="presOf" srcId="{3B558284-219B-C348-B6BE-6BE374DF6555}" destId="{631B2FD4-3950-B548-ACEC-C1E668FDA5D2}" srcOrd="0" destOrd="0" presId="urn:microsoft.com/office/officeart/2005/8/layout/hierarchy2"/>
    <dgm:cxn modelId="{B8A2E94E-44CF-D64D-B257-36F850DB00A6}" type="presOf" srcId="{05D212FD-ADE3-594B-BBAD-11420AEB6297}" destId="{01A301F9-7B15-5945-9424-2455E57BE068}" srcOrd="0" destOrd="0" presId="urn:microsoft.com/office/officeart/2005/8/layout/hierarchy2"/>
    <dgm:cxn modelId="{278E2B54-5999-B84D-A65F-BD041E33153C}" type="presOf" srcId="{67A02C3A-A3B6-B749-A972-7B26A510CD25}" destId="{F896D664-2D51-6F46-8F96-F5468732E1CF}" srcOrd="0" destOrd="0" presId="urn:microsoft.com/office/officeart/2005/8/layout/hierarchy2"/>
    <dgm:cxn modelId="{69B89F5D-4366-E74C-BEDD-DAF04CDECA8D}" type="presOf" srcId="{E513E39D-59D5-6540-8F75-DAEBF20E6E38}" destId="{D68EFE33-195B-FB4B-9AC9-5C390DE38BBF}" srcOrd="1" destOrd="0" presId="urn:microsoft.com/office/officeart/2005/8/layout/hierarchy2"/>
    <dgm:cxn modelId="{4DAD3A61-47C7-3240-8EBF-76D3AF7956EC}" type="presOf" srcId="{F2FD9C20-378F-8742-9595-462DDCB4720E}" destId="{E4F11F00-D706-E24C-8C69-CB22272A777A}" srcOrd="1" destOrd="0" presId="urn:microsoft.com/office/officeart/2005/8/layout/hierarchy2"/>
    <dgm:cxn modelId="{E9E39769-31C2-9140-8A98-2D1601E028A9}" type="presOf" srcId="{9DF074D3-D2CF-4347-928D-EF95FB975951}" destId="{1212622A-92D6-E14B-B329-ABE70BAD380E}" srcOrd="1" destOrd="0" presId="urn:microsoft.com/office/officeart/2005/8/layout/hierarchy2"/>
    <dgm:cxn modelId="{EA3F5074-AB83-DD4B-A883-BD90D47730FD}" type="presOf" srcId="{3BC3E27C-6D3A-5F41-9C0D-627BD9F6448F}" destId="{86794FF6-FE1E-1A46-BBC5-81AAE8CB1322}" srcOrd="0" destOrd="0" presId="urn:microsoft.com/office/officeart/2005/8/layout/hierarchy2"/>
    <dgm:cxn modelId="{E8EE9F74-07C1-CC4F-A61F-621ED68EBE58}" srcId="{144D75B1-DE44-7B47-B719-5130CC78EC9C}" destId="{7FB97708-A84C-E24B-BB31-CA8597BF5F75}" srcOrd="0" destOrd="0" parTransId="{626670B1-A709-8A4D-ADD2-267AF6A2116C}" sibTransId="{E675EF45-D459-6F4D-BD5F-D39CA42CF04E}"/>
    <dgm:cxn modelId="{1471B774-1C9E-2845-AB82-DBFB6B040CBE}" srcId="{6316EB5E-5110-AB4F-92D4-D533468A6D03}" destId="{527646D9-416A-9841-9E7D-8FB82302F370}" srcOrd="0" destOrd="0" parTransId="{925C73A9-8C01-8C41-83F3-BDFF7F306CEF}" sibTransId="{32FF10D0-4534-AD4F-B300-5580DBE32B93}"/>
    <dgm:cxn modelId="{816A307C-20D6-FC43-ABBE-7D9DADD58100}" type="presOf" srcId="{626670B1-A709-8A4D-ADD2-267AF6A2116C}" destId="{182109A3-3414-AB42-BE7C-82EEDED69428}" srcOrd="0" destOrd="0" presId="urn:microsoft.com/office/officeart/2005/8/layout/hierarchy2"/>
    <dgm:cxn modelId="{C387917C-4D5B-7D4F-A32B-F517F27B7F59}" type="presOf" srcId="{D09A53ED-1BC0-B142-B696-A83F77D1A83E}" destId="{99E6A888-276E-C644-B932-6CBE57331D57}" srcOrd="0" destOrd="0" presId="urn:microsoft.com/office/officeart/2005/8/layout/hierarchy2"/>
    <dgm:cxn modelId="{5AE1C67F-5A58-0744-B84B-39051043D3FC}" type="presOf" srcId="{9DF074D3-D2CF-4347-928D-EF95FB975951}" destId="{53B3AB2C-EBFE-0D47-8785-47A6F46938F1}" srcOrd="0" destOrd="0" presId="urn:microsoft.com/office/officeart/2005/8/layout/hierarchy2"/>
    <dgm:cxn modelId="{95B34B81-B7E4-7F48-BCBE-5AD01B0D8B29}" srcId="{3B558284-219B-C348-B6BE-6BE374DF6555}" destId="{CFF13CCF-B90D-EB41-9552-5F6A3CB5022A}" srcOrd="0" destOrd="0" parTransId="{CE9A606B-112C-C34B-85F6-EC8EEEA4E9B2}" sibTransId="{0D2B2355-D1CD-604A-A7DF-5559CDBE080E}"/>
    <dgm:cxn modelId="{00DF1D83-F0CB-3847-A8C0-DEE3CEDE013C}" type="presOf" srcId="{866ED02F-2473-6D4D-8634-078A90B003B5}" destId="{9B7CDF20-CBD4-8247-AEDE-5AEC42F9AAB5}" srcOrd="0" destOrd="0" presId="urn:microsoft.com/office/officeart/2005/8/layout/hierarchy2"/>
    <dgm:cxn modelId="{52113B8C-AFE5-994F-B2BE-E1410C92D224}" srcId="{CFF13CCF-B90D-EB41-9552-5F6A3CB5022A}" destId="{12F414A0-942E-4A4A-8F5B-8D344C73068E}" srcOrd="3" destOrd="0" parTransId="{E513E39D-59D5-6540-8F75-DAEBF20E6E38}" sibTransId="{14767357-B90E-DE41-ABF9-B85A9F96C464}"/>
    <dgm:cxn modelId="{68358D90-38A1-6A40-B2A9-0573D7FC1203}" type="presOf" srcId="{527646D9-416A-9841-9E7D-8FB82302F370}" destId="{0023E180-6CDE-0140-8147-DAC8641F17E7}" srcOrd="0" destOrd="0" presId="urn:microsoft.com/office/officeart/2005/8/layout/hierarchy2"/>
    <dgm:cxn modelId="{3A3C59A2-B4B1-C04E-872F-BF835C4630F8}" type="presOf" srcId="{626670B1-A709-8A4D-ADD2-267AF6A2116C}" destId="{06305E5C-790C-F048-AB87-38D1B03E9226}" srcOrd="1" destOrd="0" presId="urn:microsoft.com/office/officeart/2005/8/layout/hierarchy2"/>
    <dgm:cxn modelId="{49BCD6A6-3AFD-5F45-82FB-ACBC3286E813}" srcId="{5287A3E7-E099-2F4A-8446-670752363D9C}" destId="{E133DCDB-01AA-E841-8106-09552343FDBC}" srcOrd="0" destOrd="0" parTransId="{7A829F8A-64E0-0746-9350-ACB99D750B57}" sibTransId="{1E38D780-0234-424D-A3AC-050C7CDC2608}"/>
    <dgm:cxn modelId="{BD5B37A9-57C8-EE4A-8B61-D32744FEA2E9}" srcId="{E133DCDB-01AA-E841-8106-09552343FDBC}" destId="{3B558284-219B-C348-B6BE-6BE374DF6555}" srcOrd="1" destOrd="0" parTransId="{E86186DD-DC50-9F4A-BC3E-2614A232F107}" sibTransId="{7FB7C8AF-DE78-774E-8936-076DED2A5A06}"/>
    <dgm:cxn modelId="{D7A17DBE-9C36-2B47-96A7-76DB739BCBE0}" srcId="{CFF13CCF-B90D-EB41-9552-5F6A3CB5022A}" destId="{6316EB5E-5110-AB4F-92D4-D533468A6D03}" srcOrd="2" destOrd="0" parTransId="{F2FD9C20-378F-8742-9595-462DDCB4720E}" sibTransId="{470D34B0-50F0-6948-8C3F-887DE8B73986}"/>
    <dgm:cxn modelId="{2F4DC8C3-64E0-C94B-A9EE-FB7B3A390BE3}" type="presOf" srcId="{3BC3E27C-6D3A-5F41-9C0D-627BD9F6448F}" destId="{DD8C3BC5-BADD-A344-A34F-72A9EE5CCC9B}" srcOrd="1" destOrd="0" presId="urn:microsoft.com/office/officeart/2005/8/layout/hierarchy2"/>
    <dgm:cxn modelId="{759F78CF-4911-7746-B998-173E1DCCC485}" type="presOf" srcId="{E133DCDB-01AA-E841-8106-09552343FDBC}" destId="{A5BF1CA9-AA60-0748-BC69-4844CFF6AC32}" srcOrd="0" destOrd="0" presId="urn:microsoft.com/office/officeart/2005/8/layout/hierarchy2"/>
    <dgm:cxn modelId="{79D6F2D0-8AED-9F4F-B672-00D0D3DB7901}" type="presOf" srcId="{DDF287DD-529E-B64C-8001-74A1980C40A9}" destId="{B8A86158-364E-6948-93E5-24A142034225}" srcOrd="1" destOrd="0" presId="urn:microsoft.com/office/officeart/2005/8/layout/hierarchy2"/>
    <dgm:cxn modelId="{43566DD2-31DE-C341-AB36-02D31A60805D}" srcId="{12F414A0-942E-4A4A-8F5B-8D344C73068E}" destId="{866ED02F-2473-6D4D-8634-078A90B003B5}" srcOrd="0" destOrd="0" parTransId="{DDF287DD-529E-B64C-8001-74A1980C40A9}" sibTransId="{FC0D231C-AA6B-0641-ABF6-100FDA8AEBD7}"/>
    <dgm:cxn modelId="{A07697D3-E9BB-7344-A82B-A32CD000EF0A}" type="presOf" srcId="{E86186DD-DC50-9F4A-BC3E-2614A232F107}" destId="{D3727688-722D-B24F-8AB6-148154C07568}" srcOrd="1" destOrd="0" presId="urn:microsoft.com/office/officeart/2005/8/layout/hierarchy2"/>
    <dgm:cxn modelId="{4C7147D5-7519-B042-8A7E-3BDF2F8BB379}" srcId="{E133DCDB-01AA-E841-8106-09552343FDBC}" destId="{FB3B96A1-BADC-7A49-8A75-C4C8E91F79F5}" srcOrd="0" destOrd="0" parTransId="{9DF074D3-D2CF-4347-928D-EF95FB975951}" sibTransId="{2FB0419F-05D4-8F49-AD08-0B8E231D8B5A}"/>
    <dgm:cxn modelId="{94A413D6-8C75-8441-BF73-0D92F9ADCA56}" type="presOf" srcId="{CE9A606B-112C-C34B-85F6-EC8EEEA4E9B2}" destId="{FD5C6704-7833-DA4F-B067-14DB79DB2CCE}" srcOrd="1" destOrd="0" presId="urn:microsoft.com/office/officeart/2005/8/layout/hierarchy2"/>
    <dgm:cxn modelId="{6638C0E9-F44C-974D-89CF-B727F99123D0}" type="presOf" srcId="{E161B603-2786-E640-B8E5-FFD6E495B1AE}" destId="{3E336B41-F005-1845-BA7B-82377B300F27}" srcOrd="0" destOrd="0" presId="urn:microsoft.com/office/officeart/2005/8/layout/hierarchy2"/>
    <dgm:cxn modelId="{3433D3EB-7CED-6545-9BD0-EDA4895B5E88}" srcId="{CFF13CCF-B90D-EB41-9552-5F6A3CB5022A}" destId="{144D75B1-DE44-7B47-B719-5130CC78EC9C}" srcOrd="1" destOrd="0" parTransId="{67A02C3A-A3B6-B749-A972-7B26A510CD25}" sibTransId="{CFB3DE75-AE77-D64B-A573-454E0C239318}"/>
    <dgm:cxn modelId="{2DBD75ED-33D4-1D43-9227-7B7E88359FB0}" type="presOf" srcId="{67A02C3A-A3B6-B749-A972-7B26A510CD25}" destId="{97E457FB-2346-1C43-9D56-23B973BC9190}" srcOrd="1" destOrd="0" presId="urn:microsoft.com/office/officeart/2005/8/layout/hierarchy2"/>
    <dgm:cxn modelId="{D28552F7-97E2-4443-9163-5C82DE63E6F5}" type="presOf" srcId="{E513E39D-59D5-6540-8F75-DAEBF20E6E38}" destId="{C1569E60-3EC7-2249-B95C-23FE0238EDD8}" srcOrd="0" destOrd="0" presId="urn:microsoft.com/office/officeart/2005/8/layout/hierarchy2"/>
    <dgm:cxn modelId="{0DDE1EFA-AC3C-4B45-A129-D0260D78B2E3}" type="presOf" srcId="{CE9A606B-112C-C34B-85F6-EC8EEEA4E9B2}" destId="{78185174-6705-BB42-9D58-172F3E9895F0}" srcOrd="0" destOrd="0" presId="urn:microsoft.com/office/officeart/2005/8/layout/hierarchy2"/>
    <dgm:cxn modelId="{48FFEFC3-597F-3C49-B6A3-AB818E045E93}" type="presParOf" srcId="{08C06E8B-DC72-1049-8DD1-19617029B02D}" destId="{8B406526-5A92-0E41-8B09-6F710DA8F1D3}" srcOrd="0" destOrd="0" presId="urn:microsoft.com/office/officeart/2005/8/layout/hierarchy2"/>
    <dgm:cxn modelId="{5D056FEA-F7BD-5C4B-9764-B753F391F8D3}" type="presParOf" srcId="{8B406526-5A92-0E41-8B09-6F710DA8F1D3}" destId="{A5BF1CA9-AA60-0748-BC69-4844CFF6AC32}" srcOrd="0" destOrd="0" presId="urn:microsoft.com/office/officeart/2005/8/layout/hierarchy2"/>
    <dgm:cxn modelId="{AA57C34A-8B67-1246-B8B1-3101EBEF6C9B}" type="presParOf" srcId="{8B406526-5A92-0E41-8B09-6F710DA8F1D3}" destId="{1B284BAA-546E-6E40-8618-C9821BAD6FCA}" srcOrd="1" destOrd="0" presId="urn:microsoft.com/office/officeart/2005/8/layout/hierarchy2"/>
    <dgm:cxn modelId="{AB91E99F-015C-1F47-B2BA-13EB42775685}" type="presParOf" srcId="{1B284BAA-546E-6E40-8618-C9821BAD6FCA}" destId="{53B3AB2C-EBFE-0D47-8785-47A6F46938F1}" srcOrd="0" destOrd="0" presId="urn:microsoft.com/office/officeart/2005/8/layout/hierarchy2"/>
    <dgm:cxn modelId="{FEC86FCC-3A7A-6C47-92E6-855F9FC4C004}" type="presParOf" srcId="{53B3AB2C-EBFE-0D47-8785-47A6F46938F1}" destId="{1212622A-92D6-E14B-B329-ABE70BAD380E}" srcOrd="0" destOrd="0" presId="urn:microsoft.com/office/officeart/2005/8/layout/hierarchy2"/>
    <dgm:cxn modelId="{D25C435B-2730-844B-8EB1-17072437F19A}" type="presParOf" srcId="{1B284BAA-546E-6E40-8618-C9821BAD6FCA}" destId="{398B2082-7D79-2648-A73A-C7908BC73EF6}" srcOrd="1" destOrd="0" presId="urn:microsoft.com/office/officeart/2005/8/layout/hierarchy2"/>
    <dgm:cxn modelId="{764990DA-2530-6346-9E3B-D0D597C9EE16}" type="presParOf" srcId="{398B2082-7D79-2648-A73A-C7908BC73EF6}" destId="{F49F28EA-74D8-F349-BBE8-FA80D1759D93}" srcOrd="0" destOrd="0" presId="urn:microsoft.com/office/officeart/2005/8/layout/hierarchy2"/>
    <dgm:cxn modelId="{A137CCBA-CDD2-D247-B51A-D37267EFF93A}" type="presParOf" srcId="{398B2082-7D79-2648-A73A-C7908BC73EF6}" destId="{3A34D877-B0E0-274A-AA82-8B1F9DCA990A}" srcOrd="1" destOrd="0" presId="urn:microsoft.com/office/officeart/2005/8/layout/hierarchy2"/>
    <dgm:cxn modelId="{A0F0968B-CFC4-5644-AFD6-09939DC3BD35}" type="presParOf" srcId="{1B284BAA-546E-6E40-8618-C9821BAD6FCA}" destId="{BE630AB6-9064-4B49-85FC-DD2FA43B0898}" srcOrd="2" destOrd="0" presId="urn:microsoft.com/office/officeart/2005/8/layout/hierarchy2"/>
    <dgm:cxn modelId="{18BAA84A-E394-0545-86C6-8EA38A8C3B6A}" type="presParOf" srcId="{BE630AB6-9064-4B49-85FC-DD2FA43B0898}" destId="{D3727688-722D-B24F-8AB6-148154C07568}" srcOrd="0" destOrd="0" presId="urn:microsoft.com/office/officeart/2005/8/layout/hierarchy2"/>
    <dgm:cxn modelId="{D4F006B1-29D6-9C4A-98C0-06888E34B8CF}" type="presParOf" srcId="{1B284BAA-546E-6E40-8618-C9821BAD6FCA}" destId="{511BA52F-D71E-434C-97C4-920C010A22BF}" srcOrd="3" destOrd="0" presId="urn:microsoft.com/office/officeart/2005/8/layout/hierarchy2"/>
    <dgm:cxn modelId="{27D28013-7042-044C-AB1C-3B6C36D7AE67}" type="presParOf" srcId="{511BA52F-D71E-434C-97C4-920C010A22BF}" destId="{631B2FD4-3950-B548-ACEC-C1E668FDA5D2}" srcOrd="0" destOrd="0" presId="urn:microsoft.com/office/officeart/2005/8/layout/hierarchy2"/>
    <dgm:cxn modelId="{623FC6CD-8430-BD4A-A7F5-4ECFB3B15806}" type="presParOf" srcId="{511BA52F-D71E-434C-97C4-920C010A22BF}" destId="{F897FDA8-9106-D644-B556-99F880CEA01C}" srcOrd="1" destOrd="0" presId="urn:microsoft.com/office/officeart/2005/8/layout/hierarchy2"/>
    <dgm:cxn modelId="{614AF4D3-3252-7341-9411-597C18064AE6}" type="presParOf" srcId="{F897FDA8-9106-D644-B556-99F880CEA01C}" destId="{78185174-6705-BB42-9D58-172F3E9895F0}" srcOrd="0" destOrd="0" presId="urn:microsoft.com/office/officeart/2005/8/layout/hierarchy2"/>
    <dgm:cxn modelId="{82BFC471-CBB7-A84A-BA68-8140789DD853}" type="presParOf" srcId="{78185174-6705-BB42-9D58-172F3E9895F0}" destId="{FD5C6704-7833-DA4F-B067-14DB79DB2CCE}" srcOrd="0" destOrd="0" presId="urn:microsoft.com/office/officeart/2005/8/layout/hierarchy2"/>
    <dgm:cxn modelId="{2675CA2B-EB5D-3F47-8972-93F92BAE2F26}" type="presParOf" srcId="{F897FDA8-9106-D644-B556-99F880CEA01C}" destId="{DEFA01BA-585F-D449-A90F-4C088FC211E1}" srcOrd="1" destOrd="0" presId="urn:microsoft.com/office/officeart/2005/8/layout/hierarchy2"/>
    <dgm:cxn modelId="{110EE664-2089-734F-A12E-54F99BF40384}" type="presParOf" srcId="{DEFA01BA-585F-D449-A90F-4C088FC211E1}" destId="{065A40EE-AC93-DC40-A1CD-EB7E9A53E60D}" srcOrd="0" destOrd="0" presId="urn:microsoft.com/office/officeart/2005/8/layout/hierarchy2"/>
    <dgm:cxn modelId="{E858DCD8-AF10-A84C-AC97-02BE78EBE565}" type="presParOf" srcId="{DEFA01BA-585F-D449-A90F-4C088FC211E1}" destId="{97048628-0941-3949-97EE-005E2B8FFE73}" srcOrd="1" destOrd="0" presId="urn:microsoft.com/office/officeart/2005/8/layout/hierarchy2"/>
    <dgm:cxn modelId="{3CBC2950-64BF-3C4B-9E88-3CD48DC5724A}" type="presParOf" srcId="{97048628-0941-3949-97EE-005E2B8FFE73}" destId="{86794FF6-FE1E-1A46-BBC5-81AAE8CB1322}" srcOrd="0" destOrd="0" presId="urn:microsoft.com/office/officeart/2005/8/layout/hierarchy2"/>
    <dgm:cxn modelId="{A93F310F-A48C-D24C-B599-059EE1A7D5E7}" type="presParOf" srcId="{86794FF6-FE1E-1A46-BBC5-81AAE8CB1322}" destId="{DD8C3BC5-BADD-A344-A34F-72A9EE5CCC9B}" srcOrd="0" destOrd="0" presId="urn:microsoft.com/office/officeart/2005/8/layout/hierarchy2"/>
    <dgm:cxn modelId="{D4931CD9-BB7E-5643-B68C-FEDE2617C280}" type="presParOf" srcId="{97048628-0941-3949-97EE-005E2B8FFE73}" destId="{EA8F83C0-4570-764D-846E-E08C64056F75}" srcOrd="1" destOrd="0" presId="urn:microsoft.com/office/officeart/2005/8/layout/hierarchy2"/>
    <dgm:cxn modelId="{D5798711-75D1-7548-9A51-FAA37DA890C5}" type="presParOf" srcId="{EA8F83C0-4570-764D-846E-E08C64056F75}" destId="{01A301F9-7B15-5945-9424-2455E57BE068}" srcOrd="0" destOrd="0" presId="urn:microsoft.com/office/officeart/2005/8/layout/hierarchy2"/>
    <dgm:cxn modelId="{DE3FBBF0-3669-9F4D-AE5E-C9C58704519F}" type="presParOf" srcId="{EA8F83C0-4570-764D-846E-E08C64056F75}" destId="{9B9BB4F8-747C-5647-A4E5-432FECF41F37}" srcOrd="1" destOrd="0" presId="urn:microsoft.com/office/officeart/2005/8/layout/hierarchy2"/>
    <dgm:cxn modelId="{45523FE7-49AC-3B4F-906C-834B3B447502}" type="presParOf" srcId="{9B9BB4F8-747C-5647-A4E5-432FECF41F37}" destId="{99E6A888-276E-C644-B932-6CBE57331D57}" srcOrd="0" destOrd="0" presId="urn:microsoft.com/office/officeart/2005/8/layout/hierarchy2"/>
    <dgm:cxn modelId="{E09415B3-3246-DC48-A10B-11BFF83907B5}" type="presParOf" srcId="{99E6A888-276E-C644-B932-6CBE57331D57}" destId="{11F4B7AC-5CE6-254C-915F-96A581D4707E}" srcOrd="0" destOrd="0" presId="urn:microsoft.com/office/officeart/2005/8/layout/hierarchy2"/>
    <dgm:cxn modelId="{46A2E6A3-4C13-AB4A-96AC-3EAD23D80B17}" type="presParOf" srcId="{9B9BB4F8-747C-5647-A4E5-432FECF41F37}" destId="{794862D9-F661-C640-9B44-5E73C364D5B7}" srcOrd="1" destOrd="0" presId="urn:microsoft.com/office/officeart/2005/8/layout/hierarchy2"/>
    <dgm:cxn modelId="{FE9CB9CD-F3A1-7A49-9B31-E12A707F02F1}" type="presParOf" srcId="{794862D9-F661-C640-9B44-5E73C364D5B7}" destId="{3E336B41-F005-1845-BA7B-82377B300F27}" srcOrd="0" destOrd="0" presId="urn:microsoft.com/office/officeart/2005/8/layout/hierarchy2"/>
    <dgm:cxn modelId="{06C27B5F-B6B8-BC4F-A1C5-18863A372BBD}" type="presParOf" srcId="{794862D9-F661-C640-9B44-5E73C364D5B7}" destId="{2FE6D75A-7C60-6142-BB15-59776FDF5B27}" srcOrd="1" destOrd="0" presId="urn:microsoft.com/office/officeart/2005/8/layout/hierarchy2"/>
    <dgm:cxn modelId="{F4D39055-D704-B34C-9888-E5EC1D1B384B}" type="presParOf" srcId="{97048628-0941-3949-97EE-005E2B8FFE73}" destId="{F896D664-2D51-6F46-8F96-F5468732E1CF}" srcOrd="2" destOrd="0" presId="urn:microsoft.com/office/officeart/2005/8/layout/hierarchy2"/>
    <dgm:cxn modelId="{5B36439B-FE20-B741-A558-163310AD57D0}" type="presParOf" srcId="{F896D664-2D51-6F46-8F96-F5468732E1CF}" destId="{97E457FB-2346-1C43-9D56-23B973BC9190}" srcOrd="0" destOrd="0" presId="urn:microsoft.com/office/officeart/2005/8/layout/hierarchy2"/>
    <dgm:cxn modelId="{958AAA25-B7AA-644E-974F-BF402D87B3D3}" type="presParOf" srcId="{97048628-0941-3949-97EE-005E2B8FFE73}" destId="{E8724AD3-3FED-FA40-8247-9F99CD2E0F24}" srcOrd="3" destOrd="0" presId="urn:microsoft.com/office/officeart/2005/8/layout/hierarchy2"/>
    <dgm:cxn modelId="{2F99FA0F-3F68-DE48-9515-3CDFF28E84B4}" type="presParOf" srcId="{E8724AD3-3FED-FA40-8247-9F99CD2E0F24}" destId="{F77ED938-727F-3A42-A800-C00B603E15D3}" srcOrd="0" destOrd="0" presId="urn:microsoft.com/office/officeart/2005/8/layout/hierarchy2"/>
    <dgm:cxn modelId="{9F27AB2A-E7AE-7949-8576-46108B6F17F2}" type="presParOf" srcId="{E8724AD3-3FED-FA40-8247-9F99CD2E0F24}" destId="{1BFE4D7D-D274-8D44-94CE-AF895B018465}" srcOrd="1" destOrd="0" presId="urn:microsoft.com/office/officeart/2005/8/layout/hierarchy2"/>
    <dgm:cxn modelId="{E652BB05-8C11-2C45-A55A-E8C83BE10D2E}" type="presParOf" srcId="{1BFE4D7D-D274-8D44-94CE-AF895B018465}" destId="{182109A3-3414-AB42-BE7C-82EEDED69428}" srcOrd="0" destOrd="0" presId="urn:microsoft.com/office/officeart/2005/8/layout/hierarchy2"/>
    <dgm:cxn modelId="{ECFB944D-0212-A848-B49B-3A394FF64CB5}" type="presParOf" srcId="{182109A3-3414-AB42-BE7C-82EEDED69428}" destId="{06305E5C-790C-F048-AB87-38D1B03E9226}" srcOrd="0" destOrd="0" presId="urn:microsoft.com/office/officeart/2005/8/layout/hierarchy2"/>
    <dgm:cxn modelId="{21068E79-0E29-1B4F-B45D-0732BE85DDC0}" type="presParOf" srcId="{1BFE4D7D-D274-8D44-94CE-AF895B018465}" destId="{32E30128-216F-524A-BBB9-DD2DE3109953}" srcOrd="1" destOrd="0" presId="urn:microsoft.com/office/officeart/2005/8/layout/hierarchy2"/>
    <dgm:cxn modelId="{7C84EB1B-5A0F-344D-B3E7-20E18DFC5BBB}" type="presParOf" srcId="{32E30128-216F-524A-BBB9-DD2DE3109953}" destId="{8511DB9D-59D4-784B-B8B0-6E01A702D07A}" srcOrd="0" destOrd="0" presId="urn:microsoft.com/office/officeart/2005/8/layout/hierarchy2"/>
    <dgm:cxn modelId="{AD0500F9-09B1-9A4F-98EE-556BF58AA1AC}" type="presParOf" srcId="{32E30128-216F-524A-BBB9-DD2DE3109953}" destId="{531CBB24-CD7A-EC43-9756-454DAE662571}" srcOrd="1" destOrd="0" presId="urn:microsoft.com/office/officeart/2005/8/layout/hierarchy2"/>
    <dgm:cxn modelId="{C0C79283-595C-5049-B830-1AD04CC84C3A}" type="presParOf" srcId="{97048628-0941-3949-97EE-005E2B8FFE73}" destId="{8E9C4DC8-F7A5-3443-B3AE-331CEB10B784}" srcOrd="4" destOrd="0" presId="urn:microsoft.com/office/officeart/2005/8/layout/hierarchy2"/>
    <dgm:cxn modelId="{6EA5731B-B7CA-3048-91E0-4C332401458D}" type="presParOf" srcId="{8E9C4DC8-F7A5-3443-B3AE-331CEB10B784}" destId="{E4F11F00-D706-E24C-8C69-CB22272A777A}" srcOrd="0" destOrd="0" presId="urn:microsoft.com/office/officeart/2005/8/layout/hierarchy2"/>
    <dgm:cxn modelId="{BAA8ADA3-2E2E-AD4C-B98B-8BDA4E1DAE8A}" type="presParOf" srcId="{97048628-0941-3949-97EE-005E2B8FFE73}" destId="{65E94AB3-C81A-6F44-8AA4-B8D1BB28D586}" srcOrd="5" destOrd="0" presId="urn:microsoft.com/office/officeart/2005/8/layout/hierarchy2"/>
    <dgm:cxn modelId="{5272EF27-D783-7B41-970B-7B1DE5E78417}" type="presParOf" srcId="{65E94AB3-C81A-6F44-8AA4-B8D1BB28D586}" destId="{D403BC52-103F-754F-8CF6-B02999BA78CD}" srcOrd="0" destOrd="0" presId="urn:microsoft.com/office/officeart/2005/8/layout/hierarchy2"/>
    <dgm:cxn modelId="{7D559DE4-BD6A-AB42-A8FD-72A71F3D7418}" type="presParOf" srcId="{65E94AB3-C81A-6F44-8AA4-B8D1BB28D586}" destId="{F22FCC1D-D47E-D94C-822A-4FF9B9348118}" srcOrd="1" destOrd="0" presId="urn:microsoft.com/office/officeart/2005/8/layout/hierarchy2"/>
    <dgm:cxn modelId="{19F4CF35-BA07-D14A-B4B6-BBE750094350}" type="presParOf" srcId="{F22FCC1D-D47E-D94C-822A-4FF9B9348118}" destId="{EA624DF5-7AEF-0243-B613-13531ED12028}" srcOrd="0" destOrd="0" presId="urn:microsoft.com/office/officeart/2005/8/layout/hierarchy2"/>
    <dgm:cxn modelId="{94783BE8-D07F-884D-A243-F55B1C361A14}" type="presParOf" srcId="{EA624DF5-7AEF-0243-B613-13531ED12028}" destId="{7B15B9CF-6C76-2648-9F6F-F5D2B309E74C}" srcOrd="0" destOrd="0" presId="urn:microsoft.com/office/officeart/2005/8/layout/hierarchy2"/>
    <dgm:cxn modelId="{1694D104-B60F-AE48-A961-A11643A2B06C}" type="presParOf" srcId="{F22FCC1D-D47E-D94C-822A-4FF9B9348118}" destId="{EDF61AB0-B8A8-CD4F-A6BD-9DAC74F05162}" srcOrd="1" destOrd="0" presId="urn:microsoft.com/office/officeart/2005/8/layout/hierarchy2"/>
    <dgm:cxn modelId="{42871F18-4BCA-D943-8489-518F307FE9A2}" type="presParOf" srcId="{EDF61AB0-B8A8-CD4F-A6BD-9DAC74F05162}" destId="{0023E180-6CDE-0140-8147-DAC8641F17E7}" srcOrd="0" destOrd="0" presId="urn:microsoft.com/office/officeart/2005/8/layout/hierarchy2"/>
    <dgm:cxn modelId="{290FC343-69A0-5A4A-BB4B-EDCBEE2053C1}" type="presParOf" srcId="{EDF61AB0-B8A8-CD4F-A6BD-9DAC74F05162}" destId="{054E2B37-BD97-394D-B2BD-4FB859C2AA6D}" srcOrd="1" destOrd="0" presId="urn:microsoft.com/office/officeart/2005/8/layout/hierarchy2"/>
    <dgm:cxn modelId="{10390DEC-F2F0-C24A-A0D0-B460C88BF2FF}" type="presParOf" srcId="{97048628-0941-3949-97EE-005E2B8FFE73}" destId="{C1569E60-3EC7-2249-B95C-23FE0238EDD8}" srcOrd="6" destOrd="0" presId="urn:microsoft.com/office/officeart/2005/8/layout/hierarchy2"/>
    <dgm:cxn modelId="{A9073971-37F5-884F-9A34-5EEB60EE844F}" type="presParOf" srcId="{C1569E60-3EC7-2249-B95C-23FE0238EDD8}" destId="{D68EFE33-195B-FB4B-9AC9-5C390DE38BBF}" srcOrd="0" destOrd="0" presId="urn:microsoft.com/office/officeart/2005/8/layout/hierarchy2"/>
    <dgm:cxn modelId="{74FD5CFD-2E5B-A144-B8EE-45A1EA89F55E}" type="presParOf" srcId="{97048628-0941-3949-97EE-005E2B8FFE73}" destId="{2AE9F63E-2FBE-684A-AD80-03D896FF44FF}" srcOrd="7" destOrd="0" presId="urn:microsoft.com/office/officeart/2005/8/layout/hierarchy2"/>
    <dgm:cxn modelId="{8D47AAA6-3D86-9B48-A29A-19EF79180B7D}" type="presParOf" srcId="{2AE9F63E-2FBE-684A-AD80-03D896FF44FF}" destId="{B64D54CA-070B-924D-9FF0-AD3F05205F50}" srcOrd="0" destOrd="0" presId="urn:microsoft.com/office/officeart/2005/8/layout/hierarchy2"/>
    <dgm:cxn modelId="{A5A17049-5AF6-6A4B-B60D-AF9F2C9D7BCA}" type="presParOf" srcId="{2AE9F63E-2FBE-684A-AD80-03D896FF44FF}" destId="{85BC3255-D51F-C647-A6BA-916A57B29087}" srcOrd="1" destOrd="0" presId="urn:microsoft.com/office/officeart/2005/8/layout/hierarchy2"/>
    <dgm:cxn modelId="{27AA5314-30E5-384F-9ED1-FF1DA8CE7FDB}" type="presParOf" srcId="{85BC3255-D51F-C647-A6BA-916A57B29087}" destId="{17178970-5B54-EC47-A4CA-61303CF03E02}" srcOrd="0" destOrd="0" presId="urn:microsoft.com/office/officeart/2005/8/layout/hierarchy2"/>
    <dgm:cxn modelId="{2CACB864-7A15-7D47-98DD-2A0C85BA02F2}" type="presParOf" srcId="{17178970-5B54-EC47-A4CA-61303CF03E02}" destId="{B8A86158-364E-6948-93E5-24A142034225}" srcOrd="0" destOrd="0" presId="urn:microsoft.com/office/officeart/2005/8/layout/hierarchy2"/>
    <dgm:cxn modelId="{CA968D43-B2C6-CC44-A2F3-F86B1E5B5BCD}" type="presParOf" srcId="{85BC3255-D51F-C647-A6BA-916A57B29087}" destId="{65E94AB4-B3D9-684A-83F2-2FDCE0E0C8F4}" srcOrd="1" destOrd="0" presId="urn:microsoft.com/office/officeart/2005/8/layout/hierarchy2"/>
    <dgm:cxn modelId="{3507CDEC-9EC2-DB42-8585-3AE06C28200B}" type="presParOf" srcId="{65E94AB4-B3D9-684A-83F2-2FDCE0E0C8F4}" destId="{9B7CDF20-CBD4-8247-AEDE-5AEC42F9AAB5}" srcOrd="0" destOrd="0" presId="urn:microsoft.com/office/officeart/2005/8/layout/hierarchy2"/>
    <dgm:cxn modelId="{4AD2C500-2BC7-C741-BEFE-C4C6BA0E8023}" type="presParOf" srcId="{65E94AB4-B3D9-684A-83F2-2FDCE0E0C8F4}" destId="{419D25F7-C44E-3B41-89AD-8C85E8BCF3F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DA02A-2B83-4707-BFF5-D0A08D053886}"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1643D529-53F1-4EB2-840E-56F87C077CC7}">
      <dgm:prSet/>
      <dgm:spPr/>
      <dgm:t>
        <a:bodyPr/>
        <a:lstStyle/>
        <a:p>
          <a:r>
            <a:rPr lang="es-CL" b="0" i="0"/>
            <a:t>Juegos simultaneos.</a:t>
          </a:r>
          <a:endParaRPr lang="en-US"/>
        </a:p>
      </dgm:t>
    </dgm:pt>
    <dgm:pt modelId="{0720599E-EAA1-4ABD-81C0-2DE8C9B234B4}" type="parTrans" cxnId="{F973D33C-3224-4F22-AE57-C89F09E97793}">
      <dgm:prSet/>
      <dgm:spPr/>
      <dgm:t>
        <a:bodyPr/>
        <a:lstStyle/>
        <a:p>
          <a:endParaRPr lang="en-US"/>
        </a:p>
      </dgm:t>
    </dgm:pt>
    <dgm:pt modelId="{726F5D6E-5B89-490E-8B3F-3F167BB9D008}" type="sibTrans" cxnId="{F973D33C-3224-4F22-AE57-C89F09E97793}">
      <dgm:prSet/>
      <dgm:spPr/>
      <dgm:t>
        <a:bodyPr/>
        <a:lstStyle/>
        <a:p>
          <a:endParaRPr lang="en-US"/>
        </a:p>
      </dgm:t>
    </dgm:pt>
    <dgm:pt modelId="{BEE2B449-5785-43CE-A874-1B96C1FE7F5A}">
      <dgm:prSet/>
      <dgm:spPr/>
      <dgm:t>
        <a:bodyPr/>
        <a:lstStyle/>
        <a:p>
          <a:r>
            <a:rPr lang="es-CL" b="0" i="0"/>
            <a:t>Cooperar?…</a:t>
          </a:r>
          <a:endParaRPr lang="en-US"/>
        </a:p>
      </dgm:t>
    </dgm:pt>
    <dgm:pt modelId="{8C2829E4-433A-48A5-93B5-848DDED00724}" type="parTrans" cxnId="{4B334F1A-E361-42E0-BD22-8F77ADEC8E9B}">
      <dgm:prSet/>
      <dgm:spPr/>
      <dgm:t>
        <a:bodyPr/>
        <a:lstStyle/>
        <a:p>
          <a:endParaRPr lang="en-US"/>
        </a:p>
      </dgm:t>
    </dgm:pt>
    <dgm:pt modelId="{FB973613-0239-491E-9569-46484978481E}" type="sibTrans" cxnId="{4B334F1A-E361-42E0-BD22-8F77ADEC8E9B}">
      <dgm:prSet/>
      <dgm:spPr/>
      <dgm:t>
        <a:bodyPr/>
        <a:lstStyle/>
        <a:p>
          <a:endParaRPr lang="en-US"/>
        </a:p>
      </dgm:t>
    </dgm:pt>
    <dgm:pt modelId="{9CEACCB3-498E-4816-9272-6F5AE256A70F}">
      <dgm:prSet/>
      <dgm:spPr/>
      <dgm:t>
        <a:bodyPr/>
        <a:lstStyle/>
        <a:p>
          <a:r>
            <a:rPr lang="es-CL" b="0" i="0"/>
            <a:t>Cartel…</a:t>
          </a:r>
          <a:endParaRPr lang="en-US"/>
        </a:p>
      </dgm:t>
    </dgm:pt>
    <dgm:pt modelId="{BD42C933-8DC8-4926-BFAE-432496870DA1}" type="parTrans" cxnId="{DFBE8A41-C6BC-46E6-A19D-0949888C0CB6}">
      <dgm:prSet/>
      <dgm:spPr/>
      <dgm:t>
        <a:bodyPr/>
        <a:lstStyle/>
        <a:p>
          <a:endParaRPr lang="en-US"/>
        </a:p>
      </dgm:t>
    </dgm:pt>
    <dgm:pt modelId="{1A19E99F-E9F9-468C-A861-C004052282A0}" type="sibTrans" cxnId="{DFBE8A41-C6BC-46E6-A19D-0949888C0CB6}">
      <dgm:prSet/>
      <dgm:spPr/>
      <dgm:t>
        <a:bodyPr/>
        <a:lstStyle/>
        <a:p>
          <a:endParaRPr lang="en-US"/>
        </a:p>
      </dgm:t>
    </dgm:pt>
    <dgm:pt modelId="{6EA7D65F-179C-4C0C-AFC0-F8AECF4318BB}">
      <dgm:prSet/>
      <dgm:spPr/>
      <dgm:t>
        <a:bodyPr/>
        <a:lstStyle/>
        <a:p>
          <a:r>
            <a:rPr lang="es-CL" b="0" i="0"/>
            <a:t>Dilema del prisionero.</a:t>
          </a:r>
          <a:endParaRPr lang="en-US"/>
        </a:p>
      </dgm:t>
    </dgm:pt>
    <dgm:pt modelId="{7820453C-39F7-4571-966D-EE5CD69804D6}" type="parTrans" cxnId="{7B228593-47E0-45AD-9593-BA7F7F220CE2}">
      <dgm:prSet/>
      <dgm:spPr/>
      <dgm:t>
        <a:bodyPr/>
        <a:lstStyle/>
        <a:p>
          <a:endParaRPr lang="en-US"/>
        </a:p>
      </dgm:t>
    </dgm:pt>
    <dgm:pt modelId="{5DE580A3-E08B-42F1-80AC-9F526B2DCAE9}" type="sibTrans" cxnId="{7B228593-47E0-45AD-9593-BA7F7F220CE2}">
      <dgm:prSet/>
      <dgm:spPr/>
      <dgm:t>
        <a:bodyPr/>
        <a:lstStyle/>
        <a:p>
          <a:endParaRPr lang="en-US"/>
        </a:p>
      </dgm:t>
    </dgm:pt>
    <dgm:pt modelId="{030F569B-9472-4E78-AE24-9313827EB98C}">
      <dgm:prSet/>
      <dgm:spPr/>
      <dgm:t>
        <a:bodyPr/>
        <a:lstStyle/>
        <a:p>
          <a:r>
            <a:rPr lang="es-CL" b="0" i="0"/>
            <a:t>Juegos secuenciales.</a:t>
          </a:r>
          <a:endParaRPr lang="en-US"/>
        </a:p>
      </dgm:t>
    </dgm:pt>
    <dgm:pt modelId="{0835A6F5-0B32-407B-B9F7-7B21C837A6D8}" type="parTrans" cxnId="{8023AB81-163A-40C5-B493-EE1D30E34675}">
      <dgm:prSet/>
      <dgm:spPr/>
      <dgm:t>
        <a:bodyPr/>
        <a:lstStyle/>
        <a:p>
          <a:endParaRPr lang="en-US"/>
        </a:p>
      </dgm:t>
    </dgm:pt>
    <dgm:pt modelId="{A484A01D-97A6-4F9B-A7AF-89D3E7184736}" type="sibTrans" cxnId="{8023AB81-163A-40C5-B493-EE1D30E34675}">
      <dgm:prSet/>
      <dgm:spPr/>
      <dgm:t>
        <a:bodyPr/>
        <a:lstStyle/>
        <a:p>
          <a:endParaRPr lang="en-US"/>
        </a:p>
      </dgm:t>
    </dgm:pt>
    <dgm:pt modelId="{520B9146-425A-4F7D-B98F-0D4693D155DB}">
      <dgm:prSet/>
      <dgm:spPr/>
      <dgm:t>
        <a:bodyPr/>
        <a:lstStyle/>
        <a:p>
          <a:r>
            <a:rPr lang="es-CL" b="0" i="0"/>
            <a:t>Arbol de decisiones.</a:t>
          </a:r>
          <a:endParaRPr lang="en-US"/>
        </a:p>
      </dgm:t>
    </dgm:pt>
    <dgm:pt modelId="{D17D90DB-70A4-4DC7-A16F-FB7A2F3F7264}" type="parTrans" cxnId="{ED526897-B45E-4DE3-B0D1-522ADAE189A4}">
      <dgm:prSet/>
      <dgm:spPr/>
      <dgm:t>
        <a:bodyPr/>
        <a:lstStyle/>
        <a:p>
          <a:endParaRPr lang="en-US"/>
        </a:p>
      </dgm:t>
    </dgm:pt>
    <dgm:pt modelId="{BB377243-B5F4-4094-94DD-BE5EC53F4954}" type="sibTrans" cxnId="{ED526897-B45E-4DE3-B0D1-522ADAE189A4}">
      <dgm:prSet/>
      <dgm:spPr/>
      <dgm:t>
        <a:bodyPr/>
        <a:lstStyle/>
        <a:p>
          <a:endParaRPr lang="en-US"/>
        </a:p>
      </dgm:t>
    </dgm:pt>
    <dgm:pt modelId="{CDB00DAD-FA91-B64C-92BC-3C8BF7F48BA9}" type="pres">
      <dgm:prSet presAssocID="{140DA02A-2B83-4707-BFF5-D0A08D053886}" presName="linear" presStyleCnt="0">
        <dgm:presLayoutVars>
          <dgm:dir/>
          <dgm:animLvl val="lvl"/>
          <dgm:resizeHandles val="exact"/>
        </dgm:presLayoutVars>
      </dgm:prSet>
      <dgm:spPr/>
    </dgm:pt>
    <dgm:pt modelId="{6FFF1A76-E9D8-7A44-851E-07A92DE03BA8}" type="pres">
      <dgm:prSet presAssocID="{1643D529-53F1-4EB2-840E-56F87C077CC7}" presName="parentLin" presStyleCnt="0"/>
      <dgm:spPr/>
    </dgm:pt>
    <dgm:pt modelId="{32DDB3A7-3452-0445-A279-2D4392A12469}" type="pres">
      <dgm:prSet presAssocID="{1643D529-53F1-4EB2-840E-56F87C077CC7}" presName="parentLeftMargin" presStyleLbl="node1" presStyleIdx="0" presStyleCnt="2"/>
      <dgm:spPr/>
    </dgm:pt>
    <dgm:pt modelId="{90650F18-64A5-C649-8B54-5A5B94D6DC1B}" type="pres">
      <dgm:prSet presAssocID="{1643D529-53F1-4EB2-840E-56F87C077CC7}" presName="parentText" presStyleLbl="node1" presStyleIdx="0" presStyleCnt="2">
        <dgm:presLayoutVars>
          <dgm:chMax val="0"/>
          <dgm:bulletEnabled val="1"/>
        </dgm:presLayoutVars>
      </dgm:prSet>
      <dgm:spPr/>
    </dgm:pt>
    <dgm:pt modelId="{220E2690-D871-3C48-BE69-D579D64F428F}" type="pres">
      <dgm:prSet presAssocID="{1643D529-53F1-4EB2-840E-56F87C077CC7}" presName="negativeSpace" presStyleCnt="0"/>
      <dgm:spPr/>
    </dgm:pt>
    <dgm:pt modelId="{49DFA698-A8F7-F142-A7CB-244D2C16EFCF}" type="pres">
      <dgm:prSet presAssocID="{1643D529-53F1-4EB2-840E-56F87C077CC7}" presName="childText" presStyleLbl="conFgAcc1" presStyleIdx="0" presStyleCnt="2">
        <dgm:presLayoutVars>
          <dgm:bulletEnabled val="1"/>
        </dgm:presLayoutVars>
      </dgm:prSet>
      <dgm:spPr/>
    </dgm:pt>
    <dgm:pt modelId="{8A70EE6E-3D4C-A04A-B1E3-9FB53451306E}" type="pres">
      <dgm:prSet presAssocID="{726F5D6E-5B89-490E-8B3F-3F167BB9D008}" presName="spaceBetweenRectangles" presStyleCnt="0"/>
      <dgm:spPr/>
    </dgm:pt>
    <dgm:pt modelId="{698902AC-AA5E-AC49-A91B-006635A3CD83}" type="pres">
      <dgm:prSet presAssocID="{6EA7D65F-179C-4C0C-AFC0-F8AECF4318BB}" presName="parentLin" presStyleCnt="0"/>
      <dgm:spPr/>
    </dgm:pt>
    <dgm:pt modelId="{7E158E95-C2A1-064D-9F99-DBABC8B47FF9}" type="pres">
      <dgm:prSet presAssocID="{6EA7D65F-179C-4C0C-AFC0-F8AECF4318BB}" presName="parentLeftMargin" presStyleLbl="node1" presStyleIdx="0" presStyleCnt="2"/>
      <dgm:spPr/>
    </dgm:pt>
    <dgm:pt modelId="{10D0CB19-0308-1F4B-B7C0-6FCBD7DB4AC7}" type="pres">
      <dgm:prSet presAssocID="{6EA7D65F-179C-4C0C-AFC0-F8AECF4318BB}" presName="parentText" presStyleLbl="node1" presStyleIdx="1" presStyleCnt="2">
        <dgm:presLayoutVars>
          <dgm:chMax val="0"/>
          <dgm:bulletEnabled val="1"/>
        </dgm:presLayoutVars>
      </dgm:prSet>
      <dgm:spPr/>
    </dgm:pt>
    <dgm:pt modelId="{30686643-EF34-0745-8CD5-907E34232E02}" type="pres">
      <dgm:prSet presAssocID="{6EA7D65F-179C-4C0C-AFC0-F8AECF4318BB}" presName="negativeSpace" presStyleCnt="0"/>
      <dgm:spPr/>
    </dgm:pt>
    <dgm:pt modelId="{71FA77A6-2C02-054E-A990-5C4712A88871}" type="pres">
      <dgm:prSet presAssocID="{6EA7D65F-179C-4C0C-AFC0-F8AECF4318BB}" presName="childText" presStyleLbl="conFgAcc1" presStyleIdx="1" presStyleCnt="2">
        <dgm:presLayoutVars>
          <dgm:bulletEnabled val="1"/>
        </dgm:presLayoutVars>
      </dgm:prSet>
      <dgm:spPr/>
    </dgm:pt>
  </dgm:ptLst>
  <dgm:cxnLst>
    <dgm:cxn modelId="{4B334F1A-E361-42E0-BD22-8F77ADEC8E9B}" srcId="{1643D529-53F1-4EB2-840E-56F87C077CC7}" destId="{BEE2B449-5785-43CE-A874-1B96C1FE7F5A}" srcOrd="0" destOrd="0" parTransId="{8C2829E4-433A-48A5-93B5-848DDED00724}" sibTransId="{FB973613-0239-491E-9569-46484978481E}"/>
    <dgm:cxn modelId="{85BF8C26-E7D9-F14F-9ED5-6C3F8D40EE89}" type="presOf" srcId="{BEE2B449-5785-43CE-A874-1B96C1FE7F5A}" destId="{49DFA698-A8F7-F142-A7CB-244D2C16EFCF}" srcOrd="0" destOrd="0" presId="urn:microsoft.com/office/officeart/2005/8/layout/list1"/>
    <dgm:cxn modelId="{1B60E526-9C9F-B644-9568-41E6528369AC}" type="presOf" srcId="{1643D529-53F1-4EB2-840E-56F87C077CC7}" destId="{90650F18-64A5-C649-8B54-5A5B94D6DC1B}" srcOrd="1" destOrd="0" presId="urn:microsoft.com/office/officeart/2005/8/layout/list1"/>
    <dgm:cxn modelId="{AAAE8832-2645-FC40-AF19-245240DEBDA7}" type="presOf" srcId="{9CEACCB3-498E-4816-9272-6F5AE256A70F}" destId="{49DFA698-A8F7-F142-A7CB-244D2C16EFCF}" srcOrd="0" destOrd="1" presId="urn:microsoft.com/office/officeart/2005/8/layout/list1"/>
    <dgm:cxn modelId="{F973D33C-3224-4F22-AE57-C89F09E97793}" srcId="{140DA02A-2B83-4707-BFF5-D0A08D053886}" destId="{1643D529-53F1-4EB2-840E-56F87C077CC7}" srcOrd="0" destOrd="0" parTransId="{0720599E-EAA1-4ABD-81C0-2DE8C9B234B4}" sibTransId="{726F5D6E-5B89-490E-8B3F-3F167BB9D008}"/>
    <dgm:cxn modelId="{DFBE8A41-C6BC-46E6-A19D-0949888C0CB6}" srcId="{1643D529-53F1-4EB2-840E-56F87C077CC7}" destId="{9CEACCB3-498E-4816-9272-6F5AE256A70F}" srcOrd="1" destOrd="0" parTransId="{BD42C933-8DC8-4926-BFAE-432496870DA1}" sibTransId="{1A19E99F-E9F9-468C-A861-C004052282A0}"/>
    <dgm:cxn modelId="{8023AB81-163A-40C5-B493-EE1D30E34675}" srcId="{6EA7D65F-179C-4C0C-AFC0-F8AECF4318BB}" destId="{030F569B-9472-4E78-AE24-9313827EB98C}" srcOrd="0" destOrd="0" parTransId="{0835A6F5-0B32-407B-B9F7-7B21C837A6D8}" sibTransId="{A484A01D-97A6-4F9B-A7AF-89D3E7184736}"/>
    <dgm:cxn modelId="{F0FF748B-2003-B246-8C3B-41256F37DAA5}" type="presOf" srcId="{6EA7D65F-179C-4C0C-AFC0-F8AECF4318BB}" destId="{10D0CB19-0308-1F4B-B7C0-6FCBD7DB4AC7}" srcOrd="1" destOrd="0" presId="urn:microsoft.com/office/officeart/2005/8/layout/list1"/>
    <dgm:cxn modelId="{7B228593-47E0-45AD-9593-BA7F7F220CE2}" srcId="{140DA02A-2B83-4707-BFF5-D0A08D053886}" destId="{6EA7D65F-179C-4C0C-AFC0-F8AECF4318BB}" srcOrd="1" destOrd="0" parTransId="{7820453C-39F7-4571-966D-EE5CD69804D6}" sibTransId="{5DE580A3-E08B-42F1-80AC-9F526B2DCAE9}"/>
    <dgm:cxn modelId="{ED526897-B45E-4DE3-B0D1-522ADAE189A4}" srcId="{6EA7D65F-179C-4C0C-AFC0-F8AECF4318BB}" destId="{520B9146-425A-4F7D-B98F-0D4693D155DB}" srcOrd="1" destOrd="0" parTransId="{D17D90DB-70A4-4DC7-A16F-FB7A2F3F7264}" sibTransId="{BB377243-B5F4-4094-94DD-BE5EC53F4954}"/>
    <dgm:cxn modelId="{EDAC0BB4-289C-BA4D-8179-C013F0C8FFB9}" type="presOf" srcId="{140DA02A-2B83-4707-BFF5-D0A08D053886}" destId="{CDB00DAD-FA91-B64C-92BC-3C8BF7F48BA9}" srcOrd="0" destOrd="0" presId="urn:microsoft.com/office/officeart/2005/8/layout/list1"/>
    <dgm:cxn modelId="{975813C2-C8AD-6140-92D3-920BA2FF9033}" type="presOf" srcId="{520B9146-425A-4F7D-B98F-0D4693D155DB}" destId="{71FA77A6-2C02-054E-A990-5C4712A88871}" srcOrd="0" destOrd="1" presId="urn:microsoft.com/office/officeart/2005/8/layout/list1"/>
    <dgm:cxn modelId="{9EAF1AD4-AFF4-7545-9030-58AD915077F0}" type="presOf" srcId="{6EA7D65F-179C-4C0C-AFC0-F8AECF4318BB}" destId="{7E158E95-C2A1-064D-9F99-DBABC8B47FF9}" srcOrd="0" destOrd="0" presId="urn:microsoft.com/office/officeart/2005/8/layout/list1"/>
    <dgm:cxn modelId="{5B70FED7-FC02-E949-8355-74914932406D}" type="presOf" srcId="{1643D529-53F1-4EB2-840E-56F87C077CC7}" destId="{32DDB3A7-3452-0445-A279-2D4392A12469}" srcOrd="0" destOrd="0" presId="urn:microsoft.com/office/officeart/2005/8/layout/list1"/>
    <dgm:cxn modelId="{A8606EED-5CCB-9844-AD85-11E77C360F72}" type="presOf" srcId="{030F569B-9472-4E78-AE24-9313827EB98C}" destId="{71FA77A6-2C02-054E-A990-5C4712A88871}" srcOrd="0" destOrd="0" presId="urn:microsoft.com/office/officeart/2005/8/layout/list1"/>
    <dgm:cxn modelId="{37AEB9C6-E240-DA46-8E1A-BF72A8411877}" type="presParOf" srcId="{CDB00DAD-FA91-B64C-92BC-3C8BF7F48BA9}" destId="{6FFF1A76-E9D8-7A44-851E-07A92DE03BA8}" srcOrd="0" destOrd="0" presId="urn:microsoft.com/office/officeart/2005/8/layout/list1"/>
    <dgm:cxn modelId="{0BEF0AF6-99D9-7F44-A010-44B1F487064D}" type="presParOf" srcId="{6FFF1A76-E9D8-7A44-851E-07A92DE03BA8}" destId="{32DDB3A7-3452-0445-A279-2D4392A12469}" srcOrd="0" destOrd="0" presId="urn:microsoft.com/office/officeart/2005/8/layout/list1"/>
    <dgm:cxn modelId="{9F3F3AA4-480D-A84B-B6E3-5C8AC3E317BA}" type="presParOf" srcId="{6FFF1A76-E9D8-7A44-851E-07A92DE03BA8}" destId="{90650F18-64A5-C649-8B54-5A5B94D6DC1B}" srcOrd="1" destOrd="0" presId="urn:microsoft.com/office/officeart/2005/8/layout/list1"/>
    <dgm:cxn modelId="{58DDEEB2-5714-474A-BD14-86250CC81BB4}" type="presParOf" srcId="{CDB00DAD-FA91-B64C-92BC-3C8BF7F48BA9}" destId="{220E2690-D871-3C48-BE69-D579D64F428F}" srcOrd="1" destOrd="0" presId="urn:microsoft.com/office/officeart/2005/8/layout/list1"/>
    <dgm:cxn modelId="{172571B8-D959-B24D-BD93-6C680A266F21}" type="presParOf" srcId="{CDB00DAD-FA91-B64C-92BC-3C8BF7F48BA9}" destId="{49DFA698-A8F7-F142-A7CB-244D2C16EFCF}" srcOrd="2" destOrd="0" presId="urn:microsoft.com/office/officeart/2005/8/layout/list1"/>
    <dgm:cxn modelId="{C815B75D-058C-FB4F-B4CC-4488B0E89907}" type="presParOf" srcId="{CDB00DAD-FA91-B64C-92BC-3C8BF7F48BA9}" destId="{8A70EE6E-3D4C-A04A-B1E3-9FB53451306E}" srcOrd="3" destOrd="0" presId="urn:microsoft.com/office/officeart/2005/8/layout/list1"/>
    <dgm:cxn modelId="{B6296022-846D-D84C-938D-F156521EAA4B}" type="presParOf" srcId="{CDB00DAD-FA91-B64C-92BC-3C8BF7F48BA9}" destId="{698902AC-AA5E-AC49-A91B-006635A3CD83}" srcOrd="4" destOrd="0" presId="urn:microsoft.com/office/officeart/2005/8/layout/list1"/>
    <dgm:cxn modelId="{9EEE5703-EEA6-E644-8237-937EF61CC848}" type="presParOf" srcId="{698902AC-AA5E-AC49-A91B-006635A3CD83}" destId="{7E158E95-C2A1-064D-9F99-DBABC8B47FF9}" srcOrd="0" destOrd="0" presId="urn:microsoft.com/office/officeart/2005/8/layout/list1"/>
    <dgm:cxn modelId="{45A3313F-0E6B-374F-B5B5-F9571CD28A76}" type="presParOf" srcId="{698902AC-AA5E-AC49-A91B-006635A3CD83}" destId="{10D0CB19-0308-1F4B-B7C0-6FCBD7DB4AC7}" srcOrd="1" destOrd="0" presId="urn:microsoft.com/office/officeart/2005/8/layout/list1"/>
    <dgm:cxn modelId="{AB4CECDE-E39F-6241-B2ED-65CD8B3E4AC4}" type="presParOf" srcId="{CDB00DAD-FA91-B64C-92BC-3C8BF7F48BA9}" destId="{30686643-EF34-0745-8CD5-907E34232E02}" srcOrd="5" destOrd="0" presId="urn:microsoft.com/office/officeart/2005/8/layout/list1"/>
    <dgm:cxn modelId="{1AD57095-EFD9-DE40-B5AA-92765D0027F2}" type="presParOf" srcId="{CDB00DAD-FA91-B64C-92BC-3C8BF7F48BA9}" destId="{71FA77A6-2C02-054E-A990-5C4712A8887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690771-1159-41C5-9EFC-7EF31CDF07C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82BF0C1-073B-4BB8-9474-5E043E4C6CD8}">
      <dgm:prSet/>
      <dgm:spPr/>
      <dgm:t>
        <a:bodyPr/>
        <a:lstStyle/>
        <a:p>
          <a:pPr>
            <a:defRPr cap="all"/>
          </a:pPr>
          <a:r>
            <a:rPr lang="es-CL" b="0" i="0"/>
            <a:t>¿Cómo tomamos decisiones?</a:t>
          </a:r>
          <a:endParaRPr lang="en-US"/>
        </a:p>
      </dgm:t>
    </dgm:pt>
    <dgm:pt modelId="{BDEDB236-FA02-4DB3-8236-FAFCB602CC0E}" type="parTrans" cxnId="{010DACAA-ECA6-45C5-B815-53BF5710EE5B}">
      <dgm:prSet/>
      <dgm:spPr/>
      <dgm:t>
        <a:bodyPr/>
        <a:lstStyle/>
        <a:p>
          <a:endParaRPr lang="en-US"/>
        </a:p>
      </dgm:t>
    </dgm:pt>
    <dgm:pt modelId="{1E544975-F623-4DA0-94CA-4DDBC180E8D4}" type="sibTrans" cxnId="{010DACAA-ECA6-45C5-B815-53BF5710EE5B}">
      <dgm:prSet/>
      <dgm:spPr/>
      <dgm:t>
        <a:bodyPr/>
        <a:lstStyle/>
        <a:p>
          <a:endParaRPr lang="en-US"/>
        </a:p>
      </dgm:t>
    </dgm:pt>
    <dgm:pt modelId="{01CFF859-E8E0-4EB9-B6FB-575851432053}">
      <dgm:prSet/>
      <dgm:spPr/>
      <dgm:t>
        <a:bodyPr/>
        <a:lstStyle/>
        <a:p>
          <a:pPr>
            <a:defRPr cap="all"/>
          </a:pPr>
          <a:r>
            <a:rPr lang="es-CL" b="0" i="0"/>
            <a:t>¿Cómo toman las decisiones los consumidores?</a:t>
          </a:r>
          <a:endParaRPr lang="en-US"/>
        </a:p>
      </dgm:t>
    </dgm:pt>
    <dgm:pt modelId="{C907FCF0-1106-4177-A99B-FCDA6C7464D6}" type="parTrans" cxnId="{6D1D00D7-1783-4965-BD9F-49463A4AF19C}">
      <dgm:prSet/>
      <dgm:spPr/>
      <dgm:t>
        <a:bodyPr/>
        <a:lstStyle/>
        <a:p>
          <a:endParaRPr lang="en-US"/>
        </a:p>
      </dgm:t>
    </dgm:pt>
    <dgm:pt modelId="{339C86BE-A888-4C8D-A56A-71CE3228078E}" type="sibTrans" cxnId="{6D1D00D7-1783-4965-BD9F-49463A4AF19C}">
      <dgm:prSet/>
      <dgm:spPr/>
      <dgm:t>
        <a:bodyPr/>
        <a:lstStyle/>
        <a:p>
          <a:endParaRPr lang="en-US"/>
        </a:p>
      </dgm:t>
    </dgm:pt>
    <dgm:pt modelId="{CF568F69-A9FD-484E-AC41-757497B30A01}">
      <dgm:prSet/>
      <dgm:spPr/>
      <dgm:t>
        <a:bodyPr/>
        <a:lstStyle/>
        <a:p>
          <a:pPr>
            <a:defRPr cap="all"/>
          </a:pPr>
          <a:r>
            <a:rPr lang="es-CL" b="0" i="0"/>
            <a:t>¿Cómo toman las decisiones las empresas?</a:t>
          </a:r>
          <a:endParaRPr lang="en-US"/>
        </a:p>
      </dgm:t>
    </dgm:pt>
    <dgm:pt modelId="{D70042AE-2DE6-4971-A58B-4E7FE27F5124}" type="parTrans" cxnId="{C3F6C464-0E2D-43C5-B7C0-A39526C32FEC}">
      <dgm:prSet/>
      <dgm:spPr/>
      <dgm:t>
        <a:bodyPr/>
        <a:lstStyle/>
        <a:p>
          <a:endParaRPr lang="en-US"/>
        </a:p>
      </dgm:t>
    </dgm:pt>
    <dgm:pt modelId="{D29A26F0-9CF9-4CC8-8038-81C1D91C2824}" type="sibTrans" cxnId="{C3F6C464-0E2D-43C5-B7C0-A39526C32FEC}">
      <dgm:prSet/>
      <dgm:spPr/>
      <dgm:t>
        <a:bodyPr/>
        <a:lstStyle/>
        <a:p>
          <a:endParaRPr lang="en-US"/>
        </a:p>
      </dgm:t>
    </dgm:pt>
    <dgm:pt modelId="{3907C66F-1EFA-459B-A9D6-3D7D480AAF6F}">
      <dgm:prSet/>
      <dgm:spPr/>
      <dgm:t>
        <a:bodyPr/>
        <a:lstStyle/>
        <a:p>
          <a:pPr>
            <a:defRPr cap="all"/>
          </a:pPr>
          <a:r>
            <a:rPr lang="es-CL" b="0" i="0" dirty="0"/>
            <a:t>¿Existen criterios o elemento esenciales en la toma de decisiones?</a:t>
          </a:r>
          <a:endParaRPr lang="en-US" dirty="0"/>
        </a:p>
      </dgm:t>
    </dgm:pt>
    <dgm:pt modelId="{EBE6E38B-83F7-432C-88EC-83BE6E048D2A}" type="parTrans" cxnId="{CA1C9B89-67BF-40BA-925C-018B97EA4C80}">
      <dgm:prSet/>
      <dgm:spPr/>
      <dgm:t>
        <a:bodyPr/>
        <a:lstStyle/>
        <a:p>
          <a:endParaRPr lang="en-US"/>
        </a:p>
      </dgm:t>
    </dgm:pt>
    <dgm:pt modelId="{FCC96DBE-EF11-4F77-BE9D-F41AA144339E}" type="sibTrans" cxnId="{CA1C9B89-67BF-40BA-925C-018B97EA4C80}">
      <dgm:prSet/>
      <dgm:spPr/>
      <dgm:t>
        <a:bodyPr/>
        <a:lstStyle/>
        <a:p>
          <a:endParaRPr lang="en-US"/>
        </a:p>
      </dgm:t>
    </dgm:pt>
    <dgm:pt modelId="{5A50DF83-B839-4B47-9A08-B5B41732D812}" type="pres">
      <dgm:prSet presAssocID="{B6690771-1159-41C5-9EFC-7EF31CDF07C8}" presName="root" presStyleCnt="0">
        <dgm:presLayoutVars>
          <dgm:dir/>
          <dgm:resizeHandles val="exact"/>
        </dgm:presLayoutVars>
      </dgm:prSet>
      <dgm:spPr/>
    </dgm:pt>
    <dgm:pt modelId="{A7D630D3-E9F1-419B-A6A1-E59101582964}" type="pres">
      <dgm:prSet presAssocID="{F82BF0C1-073B-4BB8-9474-5E043E4C6CD8}" presName="compNode" presStyleCnt="0"/>
      <dgm:spPr/>
    </dgm:pt>
    <dgm:pt modelId="{A920D623-36F1-4455-B43C-86F6C0367042}" type="pres">
      <dgm:prSet presAssocID="{F82BF0C1-073B-4BB8-9474-5E043E4C6CD8}" presName="iconBgRect" presStyleLbl="bgShp" presStyleIdx="0" presStyleCnt="4"/>
      <dgm:spPr/>
    </dgm:pt>
    <dgm:pt modelId="{307E6C44-25B9-4B85-BD31-DCD02AE7C61E}" type="pres">
      <dgm:prSet presAssocID="{F82BF0C1-073B-4BB8-9474-5E043E4C6C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58632C21-58BE-43F0-A5FE-82CEA164A719}" type="pres">
      <dgm:prSet presAssocID="{F82BF0C1-073B-4BB8-9474-5E043E4C6CD8}" presName="spaceRect" presStyleCnt="0"/>
      <dgm:spPr/>
    </dgm:pt>
    <dgm:pt modelId="{8D09F77A-0C0A-46F6-95B6-4B342202E2B8}" type="pres">
      <dgm:prSet presAssocID="{F82BF0C1-073B-4BB8-9474-5E043E4C6CD8}" presName="textRect" presStyleLbl="revTx" presStyleIdx="0" presStyleCnt="4">
        <dgm:presLayoutVars>
          <dgm:chMax val="1"/>
          <dgm:chPref val="1"/>
        </dgm:presLayoutVars>
      </dgm:prSet>
      <dgm:spPr/>
    </dgm:pt>
    <dgm:pt modelId="{8A8D4EA4-7104-4F11-BEE4-C2646A3062A6}" type="pres">
      <dgm:prSet presAssocID="{1E544975-F623-4DA0-94CA-4DDBC180E8D4}" presName="sibTrans" presStyleCnt="0"/>
      <dgm:spPr/>
    </dgm:pt>
    <dgm:pt modelId="{E36336E0-65B5-45F7-BD68-3F36BA7CF981}" type="pres">
      <dgm:prSet presAssocID="{01CFF859-E8E0-4EB9-B6FB-575851432053}" presName="compNode" presStyleCnt="0"/>
      <dgm:spPr/>
    </dgm:pt>
    <dgm:pt modelId="{A98A692D-F503-4B2C-9228-6CA7D69E8A59}" type="pres">
      <dgm:prSet presAssocID="{01CFF859-E8E0-4EB9-B6FB-575851432053}" presName="iconBgRect" presStyleLbl="bgShp" presStyleIdx="1" presStyleCnt="4"/>
      <dgm:spPr/>
    </dgm:pt>
    <dgm:pt modelId="{BE254283-5574-421D-B1A5-8AF8B64C61B7}" type="pres">
      <dgm:prSet presAssocID="{01CFF859-E8E0-4EB9-B6FB-57585143205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Setting"/>
        </a:ext>
      </dgm:extLst>
    </dgm:pt>
    <dgm:pt modelId="{3EE03E1B-C1C0-40C3-9B63-E79C9701911D}" type="pres">
      <dgm:prSet presAssocID="{01CFF859-E8E0-4EB9-B6FB-575851432053}" presName="spaceRect" presStyleCnt="0"/>
      <dgm:spPr/>
    </dgm:pt>
    <dgm:pt modelId="{54E328A5-4075-4777-AB95-F5B319561270}" type="pres">
      <dgm:prSet presAssocID="{01CFF859-E8E0-4EB9-B6FB-575851432053}" presName="textRect" presStyleLbl="revTx" presStyleIdx="1" presStyleCnt="4">
        <dgm:presLayoutVars>
          <dgm:chMax val="1"/>
          <dgm:chPref val="1"/>
        </dgm:presLayoutVars>
      </dgm:prSet>
      <dgm:spPr/>
    </dgm:pt>
    <dgm:pt modelId="{5ADA2606-85A3-4186-ACB1-69F45CD0885D}" type="pres">
      <dgm:prSet presAssocID="{339C86BE-A888-4C8D-A56A-71CE3228078E}" presName="sibTrans" presStyleCnt="0"/>
      <dgm:spPr/>
    </dgm:pt>
    <dgm:pt modelId="{2351CDCF-9748-45EA-B648-8C363A62CD61}" type="pres">
      <dgm:prSet presAssocID="{CF568F69-A9FD-484E-AC41-757497B30A01}" presName="compNode" presStyleCnt="0"/>
      <dgm:spPr/>
    </dgm:pt>
    <dgm:pt modelId="{878FDA14-B1F8-4167-B4A9-26AB4CFFAD61}" type="pres">
      <dgm:prSet presAssocID="{CF568F69-A9FD-484E-AC41-757497B30A01}" presName="iconBgRect" presStyleLbl="bgShp" presStyleIdx="2" presStyleCnt="4"/>
      <dgm:spPr/>
    </dgm:pt>
    <dgm:pt modelId="{C67FF8DF-434D-4446-AA50-5A471EB9ABF5}" type="pres">
      <dgm:prSet presAssocID="{CF568F69-A9FD-484E-AC41-757497B30A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ed"/>
        </a:ext>
      </dgm:extLst>
    </dgm:pt>
    <dgm:pt modelId="{566EC93F-0F21-4DAD-A855-7E26C837007B}" type="pres">
      <dgm:prSet presAssocID="{CF568F69-A9FD-484E-AC41-757497B30A01}" presName="spaceRect" presStyleCnt="0"/>
      <dgm:spPr/>
    </dgm:pt>
    <dgm:pt modelId="{D2EDDBC9-80E0-43FB-B08B-F6B8B99F04C9}" type="pres">
      <dgm:prSet presAssocID="{CF568F69-A9FD-484E-AC41-757497B30A01}" presName="textRect" presStyleLbl="revTx" presStyleIdx="2" presStyleCnt="4">
        <dgm:presLayoutVars>
          <dgm:chMax val="1"/>
          <dgm:chPref val="1"/>
        </dgm:presLayoutVars>
      </dgm:prSet>
      <dgm:spPr/>
    </dgm:pt>
    <dgm:pt modelId="{6C5D97BF-A5FF-47C9-9D42-FC2EF7A65D50}" type="pres">
      <dgm:prSet presAssocID="{D29A26F0-9CF9-4CC8-8038-81C1D91C2824}" presName="sibTrans" presStyleCnt="0"/>
      <dgm:spPr/>
    </dgm:pt>
    <dgm:pt modelId="{4BEFFC0B-A5ED-4D12-AC2F-C034266A865D}" type="pres">
      <dgm:prSet presAssocID="{3907C66F-1EFA-459B-A9D6-3D7D480AAF6F}" presName="compNode" presStyleCnt="0"/>
      <dgm:spPr/>
    </dgm:pt>
    <dgm:pt modelId="{CAE8A665-5448-40D9-B5BF-F832279B370A}" type="pres">
      <dgm:prSet presAssocID="{3907C66F-1EFA-459B-A9D6-3D7D480AAF6F}" presName="iconBgRect" presStyleLbl="bgShp" presStyleIdx="3" presStyleCnt="4"/>
      <dgm:spPr/>
    </dgm:pt>
    <dgm:pt modelId="{2CBEB8F4-64F2-40DD-AE86-66FA1B3D2A57}" type="pres">
      <dgm:prSet presAssocID="{3907C66F-1EFA-459B-A9D6-3D7D480AAF6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35C8B225-CB53-4F5B-9072-7EAB3FD2D0AD}" type="pres">
      <dgm:prSet presAssocID="{3907C66F-1EFA-459B-A9D6-3D7D480AAF6F}" presName="spaceRect" presStyleCnt="0"/>
      <dgm:spPr/>
    </dgm:pt>
    <dgm:pt modelId="{431E1639-DAF3-4BCE-864F-69B121554FE7}" type="pres">
      <dgm:prSet presAssocID="{3907C66F-1EFA-459B-A9D6-3D7D480AAF6F}" presName="textRect" presStyleLbl="revTx" presStyleIdx="3" presStyleCnt="4">
        <dgm:presLayoutVars>
          <dgm:chMax val="1"/>
          <dgm:chPref val="1"/>
        </dgm:presLayoutVars>
      </dgm:prSet>
      <dgm:spPr/>
    </dgm:pt>
  </dgm:ptLst>
  <dgm:cxnLst>
    <dgm:cxn modelId="{03681A0B-4C7A-4F20-84C5-9BAD4AE0AFD3}" type="presOf" srcId="{B6690771-1159-41C5-9EFC-7EF31CDF07C8}" destId="{5A50DF83-B839-4B47-9A08-B5B41732D812}" srcOrd="0" destOrd="0" presId="urn:microsoft.com/office/officeart/2018/5/layout/IconCircleLabelList"/>
    <dgm:cxn modelId="{94723E45-306B-47DC-83A4-E694A100670D}" type="presOf" srcId="{01CFF859-E8E0-4EB9-B6FB-575851432053}" destId="{54E328A5-4075-4777-AB95-F5B319561270}" srcOrd="0" destOrd="0" presId="urn:microsoft.com/office/officeart/2018/5/layout/IconCircleLabelList"/>
    <dgm:cxn modelId="{15542553-2133-4EA9-AEEA-489385E070FD}" type="presOf" srcId="{CF568F69-A9FD-484E-AC41-757497B30A01}" destId="{D2EDDBC9-80E0-43FB-B08B-F6B8B99F04C9}" srcOrd="0" destOrd="0" presId="urn:microsoft.com/office/officeart/2018/5/layout/IconCircleLabelList"/>
    <dgm:cxn modelId="{C3F6C464-0E2D-43C5-B7C0-A39526C32FEC}" srcId="{B6690771-1159-41C5-9EFC-7EF31CDF07C8}" destId="{CF568F69-A9FD-484E-AC41-757497B30A01}" srcOrd="2" destOrd="0" parTransId="{D70042AE-2DE6-4971-A58B-4E7FE27F5124}" sibTransId="{D29A26F0-9CF9-4CC8-8038-81C1D91C2824}"/>
    <dgm:cxn modelId="{8073DD7D-75BF-4029-B189-442E4D416091}" type="presOf" srcId="{F82BF0C1-073B-4BB8-9474-5E043E4C6CD8}" destId="{8D09F77A-0C0A-46F6-95B6-4B342202E2B8}" srcOrd="0" destOrd="0" presId="urn:microsoft.com/office/officeart/2018/5/layout/IconCircleLabelList"/>
    <dgm:cxn modelId="{CA1C9B89-67BF-40BA-925C-018B97EA4C80}" srcId="{B6690771-1159-41C5-9EFC-7EF31CDF07C8}" destId="{3907C66F-1EFA-459B-A9D6-3D7D480AAF6F}" srcOrd="3" destOrd="0" parTransId="{EBE6E38B-83F7-432C-88EC-83BE6E048D2A}" sibTransId="{FCC96DBE-EF11-4F77-BE9D-F41AA144339E}"/>
    <dgm:cxn modelId="{978B359F-19A2-4EB9-8170-6BF51218FEE4}" type="presOf" srcId="{3907C66F-1EFA-459B-A9D6-3D7D480AAF6F}" destId="{431E1639-DAF3-4BCE-864F-69B121554FE7}" srcOrd="0" destOrd="0" presId="urn:microsoft.com/office/officeart/2018/5/layout/IconCircleLabelList"/>
    <dgm:cxn modelId="{010DACAA-ECA6-45C5-B815-53BF5710EE5B}" srcId="{B6690771-1159-41C5-9EFC-7EF31CDF07C8}" destId="{F82BF0C1-073B-4BB8-9474-5E043E4C6CD8}" srcOrd="0" destOrd="0" parTransId="{BDEDB236-FA02-4DB3-8236-FAFCB602CC0E}" sibTransId="{1E544975-F623-4DA0-94CA-4DDBC180E8D4}"/>
    <dgm:cxn modelId="{6D1D00D7-1783-4965-BD9F-49463A4AF19C}" srcId="{B6690771-1159-41C5-9EFC-7EF31CDF07C8}" destId="{01CFF859-E8E0-4EB9-B6FB-575851432053}" srcOrd="1" destOrd="0" parTransId="{C907FCF0-1106-4177-A99B-FCDA6C7464D6}" sibTransId="{339C86BE-A888-4C8D-A56A-71CE3228078E}"/>
    <dgm:cxn modelId="{720E5100-4A22-417F-B86F-8D441901CAE6}" type="presParOf" srcId="{5A50DF83-B839-4B47-9A08-B5B41732D812}" destId="{A7D630D3-E9F1-419B-A6A1-E59101582964}" srcOrd="0" destOrd="0" presId="urn:microsoft.com/office/officeart/2018/5/layout/IconCircleLabelList"/>
    <dgm:cxn modelId="{419A8DFF-40F0-4261-B5DF-0F89F1CDA00C}" type="presParOf" srcId="{A7D630D3-E9F1-419B-A6A1-E59101582964}" destId="{A920D623-36F1-4455-B43C-86F6C0367042}" srcOrd="0" destOrd="0" presId="urn:microsoft.com/office/officeart/2018/5/layout/IconCircleLabelList"/>
    <dgm:cxn modelId="{4684A85E-C3A5-49A2-822D-378C49F59CCC}" type="presParOf" srcId="{A7D630D3-E9F1-419B-A6A1-E59101582964}" destId="{307E6C44-25B9-4B85-BD31-DCD02AE7C61E}" srcOrd="1" destOrd="0" presId="urn:microsoft.com/office/officeart/2018/5/layout/IconCircleLabelList"/>
    <dgm:cxn modelId="{305FCBC4-FA1E-46BB-A4D7-B4A1EE31B8C6}" type="presParOf" srcId="{A7D630D3-E9F1-419B-A6A1-E59101582964}" destId="{58632C21-58BE-43F0-A5FE-82CEA164A719}" srcOrd="2" destOrd="0" presId="urn:microsoft.com/office/officeart/2018/5/layout/IconCircleLabelList"/>
    <dgm:cxn modelId="{4A39E127-27F1-413D-814D-C3C6A1706E80}" type="presParOf" srcId="{A7D630D3-E9F1-419B-A6A1-E59101582964}" destId="{8D09F77A-0C0A-46F6-95B6-4B342202E2B8}" srcOrd="3" destOrd="0" presId="urn:microsoft.com/office/officeart/2018/5/layout/IconCircleLabelList"/>
    <dgm:cxn modelId="{2EAE90AB-3F27-490D-82EA-9A52093E78B4}" type="presParOf" srcId="{5A50DF83-B839-4B47-9A08-B5B41732D812}" destId="{8A8D4EA4-7104-4F11-BEE4-C2646A3062A6}" srcOrd="1" destOrd="0" presId="urn:microsoft.com/office/officeart/2018/5/layout/IconCircleLabelList"/>
    <dgm:cxn modelId="{1D9839F1-8B35-415E-BB4A-528484F75CE4}" type="presParOf" srcId="{5A50DF83-B839-4B47-9A08-B5B41732D812}" destId="{E36336E0-65B5-45F7-BD68-3F36BA7CF981}" srcOrd="2" destOrd="0" presId="urn:microsoft.com/office/officeart/2018/5/layout/IconCircleLabelList"/>
    <dgm:cxn modelId="{070F2300-2224-4ADD-9168-940E978B62E2}" type="presParOf" srcId="{E36336E0-65B5-45F7-BD68-3F36BA7CF981}" destId="{A98A692D-F503-4B2C-9228-6CA7D69E8A59}" srcOrd="0" destOrd="0" presId="urn:microsoft.com/office/officeart/2018/5/layout/IconCircleLabelList"/>
    <dgm:cxn modelId="{02E3EEAE-73B6-4FEE-80FD-CE0758B2A325}" type="presParOf" srcId="{E36336E0-65B5-45F7-BD68-3F36BA7CF981}" destId="{BE254283-5574-421D-B1A5-8AF8B64C61B7}" srcOrd="1" destOrd="0" presId="urn:microsoft.com/office/officeart/2018/5/layout/IconCircleLabelList"/>
    <dgm:cxn modelId="{74B1244F-3A2A-4FA7-841B-DE68D5D40538}" type="presParOf" srcId="{E36336E0-65B5-45F7-BD68-3F36BA7CF981}" destId="{3EE03E1B-C1C0-40C3-9B63-E79C9701911D}" srcOrd="2" destOrd="0" presId="urn:microsoft.com/office/officeart/2018/5/layout/IconCircleLabelList"/>
    <dgm:cxn modelId="{13FBFE2B-9948-4343-AC3E-79520B337C77}" type="presParOf" srcId="{E36336E0-65B5-45F7-BD68-3F36BA7CF981}" destId="{54E328A5-4075-4777-AB95-F5B319561270}" srcOrd="3" destOrd="0" presId="urn:microsoft.com/office/officeart/2018/5/layout/IconCircleLabelList"/>
    <dgm:cxn modelId="{D4472859-90DF-4F81-92B0-B5B76B15E218}" type="presParOf" srcId="{5A50DF83-B839-4B47-9A08-B5B41732D812}" destId="{5ADA2606-85A3-4186-ACB1-69F45CD0885D}" srcOrd="3" destOrd="0" presId="urn:microsoft.com/office/officeart/2018/5/layout/IconCircleLabelList"/>
    <dgm:cxn modelId="{4A6E57CB-E612-4B3B-A31A-455C9720F000}" type="presParOf" srcId="{5A50DF83-B839-4B47-9A08-B5B41732D812}" destId="{2351CDCF-9748-45EA-B648-8C363A62CD61}" srcOrd="4" destOrd="0" presId="urn:microsoft.com/office/officeart/2018/5/layout/IconCircleLabelList"/>
    <dgm:cxn modelId="{4AA44D26-1479-4F87-BCE2-D21F3F09568E}" type="presParOf" srcId="{2351CDCF-9748-45EA-B648-8C363A62CD61}" destId="{878FDA14-B1F8-4167-B4A9-26AB4CFFAD61}" srcOrd="0" destOrd="0" presId="urn:microsoft.com/office/officeart/2018/5/layout/IconCircleLabelList"/>
    <dgm:cxn modelId="{DC49F8DD-35BC-4A0D-A0B0-18D73CA3A2D4}" type="presParOf" srcId="{2351CDCF-9748-45EA-B648-8C363A62CD61}" destId="{C67FF8DF-434D-4446-AA50-5A471EB9ABF5}" srcOrd="1" destOrd="0" presId="urn:microsoft.com/office/officeart/2018/5/layout/IconCircleLabelList"/>
    <dgm:cxn modelId="{5B12328D-DAF6-4981-AABC-FB2BC69BB64E}" type="presParOf" srcId="{2351CDCF-9748-45EA-B648-8C363A62CD61}" destId="{566EC93F-0F21-4DAD-A855-7E26C837007B}" srcOrd="2" destOrd="0" presId="urn:microsoft.com/office/officeart/2018/5/layout/IconCircleLabelList"/>
    <dgm:cxn modelId="{74DB6B03-8B71-4CDB-9EF9-EC0AAF20793E}" type="presParOf" srcId="{2351CDCF-9748-45EA-B648-8C363A62CD61}" destId="{D2EDDBC9-80E0-43FB-B08B-F6B8B99F04C9}" srcOrd="3" destOrd="0" presId="urn:microsoft.com/office/officeart/2018/5/layout/IconCircleLabelList"/>
    <dgm:cxn modelId="{B2946CA1-61EF-4B09-A90E-B70C69A8939B}" type="presParOf" srcId="{5A50DF83-B839-4B47-9A08-B5B41732D812}" destId="{6C5D97BF-A5FF-47C9-9D42-FC2EF7A65D50}" srcOrd="5" destOrd="0" presId="urn:microsoft.com/office/officeart/2018/5/layout/IconCircleLabelList"/>
    <dgm:cxn modelId="{22890FC7-1C96-42EA-BA35-3D5D5AAD53B4}" type="presParOf" srcId="{5A50DF83-B839-4B47-9A08-B5B41732D812}" destId="{4BEFFC0B-A5ED-4D12-AC2F-C034266A865D}" srcOrd="6" destOrd="0" presId="urn:microsoft.com/office/officeart/2018/5/layout/IconCircleLabelList"/>
    <dgm:cxn modelId="{30ED06B9-A97B-4024-8ADD-5B5554A1A2C4}" type="presParOf" srcId="{4BEFFC0B-A5ED-4D12-AC2F-C034266A865D}" destId="{CAE8A665-5448-40D9-B5BF-F832279B370A}" srcOrd="0" destOrd="0" presId="urn:microsoft.com/office/officeart/2018/5/layout/IconCircleLabelList"/>
    <dgm:cxn modelId="{3483A56E-ACC6-47AF-B7FC-77D8CD977DC8}" type="presParOf" srcId="{4BEFFC0B-A5ED-4D12-AC2F-C034266A865D}" destId="{2CBEB8F4-64F2-40DD-AE86-66FA1B3D2A57}" srcOrd="1" destOrd="0" presId="urn:microsoft.com/office/officeart/2018/5/layout/IconCircleLabelList"/>
    <dgm:cxn modelId="{E72368ED-2DAF-43D1-97D7-B9BDB5B907EA}" type="presParOf" srcId="{4BEFFC0B-A5ED-4D12-AC2F-C034266A865D}" destId="{35C8B225-CB53-4F5B-9072-7EAB3FD2D0AD}" srcOrd="2" destOrd="0" presId="urn:microsoft.com/office/officeart/2018/5/layout/IconCircleLabelList"/>
    <dgm:cxn modelId="{B46D3E93-DFEE-4C7B-A361-D9BD1A6BC118}" type="presParOf" srcId="{4BEFFC0B-A5ED-4D12-AC2F-C034266A865D}" destId="{431E1639-DAF3-4BCE-864F-69B121554FE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4CC838-3484-4779-9C6F-B6B975F6377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9515097E-ACD1-42F2-93A4-B5892E3A0341}">
      <dgm:prSet/>
      <dgm:spPr/>
      <dgm:t>
        <a:bodyPr/>
        <a:lstStyle/>
        <a:p>
          <a:r>
            <a:rPr lang="es-CL" b="0" i="0"/>
            <a:t>Certeza.</a:t>
          </a:r>
          <a:endParaRPr lang="en-US"/>
        </a:p>
      </dgm:t>
    </dgm:pt>
    <dgm:pt modelId="{AFCF563B-6020-4939-BB7B-FCE28AEE3C77}" type="parTrans" cxnId="{8B43CED5-3FC3-4624-ABD7-14B3AED35894}">
      <dgm:prSet/>
      <dgm:spPr/>
      <dgm:t>
        <a:bodyPr/>
        <a:lstStyle/>
        <a:p>
          <a:endParaRPr lang="en-US"/>
        </a:p>
      </dgm:t>
    </dgm:pt>
    <dgm:pt modelId="{5595EC5D-3B49-4BA2-84F6-C83C968760B7}" type="sibTrans" cxnId="{8B43CED5-3FC3-4624-ABD7-14B3AED35894}">
      <dgm:prSet/>
      <dgm:spPr/>
      <dgm:t>
        <a:bodyPr/>
        <a:lstStyle/>
        <a:p>
          <a:endParaRPr lang="en-US"/>
        </a:p>
      </dgm:t>
    </dgm:pt>
    <dgm:pt modelId="{0443D667-E76F-4FEA-B9C0-A884BC58CB7D}">
      <dgm:prSet/>
      <dgm:spPr/>
      <dgm:t>
        <a:bodyPr/>
        <a:lstStyle/>
        <a:p>
          <a:r>
            <a:rPr lang="es-CL" b="0" i="0"/>
            <a:t>Partes involucradas.</a:t>
          </a:r>
          <a:endParaRPr lang="en-US"/>
        </a:p>
      </dgm:t>
    </dgm:pt>
    <dgm:pt modelId="{36DBA900-6DF7-4504-9DB0-E73E485210F6}" type="parTrans" cxnId="{25B6AE5E-E27C-4FC4-BDCE-0C3CE4F42CA4}">
      <dgm:prSet/>
      <dgm:spPr/>
      <dgm:t>
        <a:bodyPr/>
        <a:lstStyle/>
        <a:p>
          <a:endParaRPr lang="en-US"/>
        </a:p>
      </dgm:t>
    </dgm:pt>
    <dgm:pt modelId="{27CA74E3-0B92-4E4C-BE60-412FD4CACF0C}" type="sibTrans" cxnId="{25B6AE5E-E27C-4FC4-BDCE-0C3CE4F42CA4}">
      <dgm:prSet/>
      <dgm:spPr/>
      <dgm:t>
        <a:bodyPr/>
        <a:lstStyle/>
        <a:p>
          <a:endParaRPr lang="en-US"/>
        </a:p>
      </dgm:t>
    </dgm:pt>
    <dgm:pt modelId="{6BD19969-9DC5-498A-BD0D-121FB57DA19C}">
      <dgm:prSet/>
      <dgm:spPr/>
      <dgm:t>
        <a:bodyPr/>
        <a:lstStyle/>
        <a:p>
          <a:r>
            <a:rPr lang="es-CL" b="0" i="0"/>
            <a:t>Riesgos.</a:t>
          </a:r>
          <a:endParaRPr lang="en-US"/>
        </a:p>
      </dgm:t>
    </dgm:pt>
    <dgm:pt modelId="{C88CD769-D3A0-49CB-8CC1-1EC687044117}" type="parTrans" cxnId="{973B9C08-39B6-48B4-B8CA-016259D90EFB}">
      <dgm:prSet/>
      <dgm:spPr/>
      <dgm:t>
        <a:bodyPr/>
        <a:lstStyle/>
        <a:p>
          <a:endParaRPr lang="en-US"/>
        </a:p>
      </dgm:t>
    </dgm:pt>
    <dgm:pt modelId="{B053B74C-F3E6-47A4-AF0F-FCD35FCBB9CD}" type="sibTrans" cxnId="{973B9C08-39B6-48B4-B8CA-016259D90EFB}">
      <dgm:prSet/>
      <dgm:spPr/>
      <dgm:t>
        <a:bodyPr/>
        <a:lstStyle/>
        <a:p>
          <a:endParaRPr lang="en-US"/>
        </a:p>
      </dgm:t>
    </dgm:pt>
    <dgm:pt modelId="{710D159D-8CBB-4D8A-8F19-D49557B994C8}">
      <dgm:prSet/>
      <dgm:spPr/>
      <dgm:t>
        <a:bodyPr/>
        <a:lstStyle/>
        <a:p>
          <a:r>
            <a:rPr lang="es-CL" b="0" i="0" dirty="0"/>
            <a:t>Consecuencias positivas y negativas.</a:t>
          </a:r>
          <a:endParaRPr lang="en-US" dirty="0"/>
        </a:p>
      </dgm:t>
    </dgm:pt>
    <dgm:pt modelId="{806541A4-0710-40F5-B810-8F6463B25385}" type="parTrans" cxnId="{BCD7886B-36D8-4D8B-BB87-B7D2BE321C64}">
      <dgm:prSet/>
      <dgm:spPr/>
      <dgm:t>
        <a:bodyPr/>
        <a:lstStyle/>
        <a:p>
          <a:endParaRPr lang="en-US"/>
        </a:p>
      </dgm:t>
    </dgm:pt>
    <dgm:pt modelId="{BF471270-E1BE-4ED7-BB69-4E1A234688F4}" type="sibTrans" cxnId="{BCD7886B-36D8-4D8B-BB87-B7D2BE321C64}">
      <dgm:prSet/>
      <dgm:spPr/>
      <dgm:t>
        <a:bodyPr/>
        <a:lstStyle/>
        <a:p>
          <a:endParaRPr lang="en-US"/>
        </a:p>
      </dgm:t>
    </dgm:pt>
    <dgm:pt modelId="{8DABFFB1-E291-432B-BEA8-4C7BC7CA4411}">
      <dgm:prSet/>
      <dgm:spPr/>
      <dgm:t>
        <a:bodyPr/>
        <a:lstStyle/>
        <a:p>
          <a:r>
            <a:rPr lang="es-CL" b="0" i="0"/>
            <a:t>¿Alguna otra?</a:t>
          </a:r>
          <a:endParaRPr lang="en-US"/>
        </a:p>
      </dgm:t>
    </dgm:pt>
    <dgm:pt modelId="{BD9BFE31-E60B-4A98-8BE9-24AF765B01BE}" type="parTrans" cxnId="{65554079-6E0B-49A0-AF8A-772660034698}">
      <dgm:prSet/>
      <dgm:spPr/>
      <dgm:t>
        <a:bodyPr/>
        <a:lstStyle/>
        <a:p>
          <a:endParaRPr lang="en-US"/>
        </a:p>
      </dgm:t>
    </dgm:pt>
    <dgm:pt modelId="{51724250-FB1A-4EAE-BD37-729CD7AF7B84}" type="sibTrans" cxnId="{65554079-6E0B-49A0-AF8A-772660034698}">
      <dgm:prSet/>
      <dgm:spPr/>
      <dgm:t>
        <a:bodyPr/>
        <a:lstStyle/>
        <a:p>
          <a:endParaRPr lang="en-US"/>
        </a:p>
      </dgm:t>
    </dgm:pt>
    <dgm:pt modelId="{F103F9E9-77C8-8248-8C65-73DA10B411CA}" type="pres">
      <dgm:prSet presAssocID="{C44CC838-3484-4779-9C6F-B6B975F63772}" presName="vert0" presStyleCnt="0">
        <dgm:presLayoutVars>
          <dgm:dir/>
          <dgm:animOne val="branch"/>
          <dgm:animLvl val="lvl"/>
        </dgm:presLayoutVars>
      </dgm:prSet>
      <dgm:spPr/>
    </dgm:pt>
    <dgm:pt modelId="{47B8B108-36DF-3344-A55A-9E86F5EB7381}" type="pres">
      <dgm:prSet presAssocID="{9515097E-ACD1-42F2-93A4-B5892E3A0341}" presName="thickLine" presStyleLbl="alignNode1" presStyleIdx="0" presStyleCnt="5"/>
      <dgm:spPr/>
    </dgm:pt>
    <dgm:pt modelId="{C127A058-40F8-3F45-8AFC-F78BE12BD411}" type="pres">
      <dgm:prSet presAssocID="{9515097E-ACD1-42F2-93A4-B5892E3A0341}" presName="horz1" presStyleCnt="0"/>
      <dgm:spPr/>
    </dgm:pt>
    <dgm:pt modelId="{DC5CEDCE-02A9-0348-BF6C-DA5BC7726711}" type="pres">
      <dgm:prSet presAssocID="{9515097E-ACD1-42F2-93A4-B5892E3A0341}" presName="tx1" presStyleLbl="revTx" presStyleIdx="0" presStyleCnt="5"/>
      <dgm:spPr/>
    </dgm:pt>
    <dgm:pt modelId="{BD75F398-BF3E-2740-9F57-28F39C3CB0AC}" type="pres">
      <dgm:prSet presAssocID="{9515097E-ACD1-42F2-93A4-B5892E3A0341}" presName="vert1" presStyleCnt="0"/>
      <dgm:spPr/>
    </dgm:pt>
    <dgm:pt modelId="{387DAB8F-B419-1B4E-80BF-691E1392E38F}" type="pres">
      <dgm:prSet presAssocID="{0443D667-E76F-4FEA-B9C0-A884BC58CB7D}" presName="thickLine" presStyleLbl="alignNode1" presStyleIdx="1" presStyleCnt="5"/>
      <dgm:spPr/>
    </dgm:pt>
    <dgm:pt modelId="{DBD31F29-FDBB-724C-B3F2-68C1F78A0F9E}" type="pres">
      <dgm:prSet presAssocID="{0443D667-E76F-4FEA-B9C0-A884BC58CB7D}" presName="horz1" presStyleCnt="0"/>
      <dgm:spPr/>
    </dgm:pt>
    <dgm:pt modelId="{4990B17E-4F62-6B48-9C37-A62D1A79AA70}" type="pres">
      <dgm:prSet presAssocID="{0443D667-E76F-4FEA-B9C0-A884BC58CB7D}" presName="tx1" presStyleLbl="revTx" presStyleIdx="1" presStyleCnt="5"/>
      <dgm:spPr/>
    </dgm:pt>
    <dgm:pt modelId="{1EEA6949-227B-6E4A-9D03-07CBB4254C8F}" type="pres">
      <dgm:prSet presAssocID="{0443D667-E76F-4FEA-B9C0-A884BC58CB7D}" presName="vert1" presStyleCnt="0"/>
      <dgm:spPr/>
    </dgm:pt>
    <dgm:pt modelId="{54E38502-4BEF-5849-AAE0-5FDBB4B7CA9C}" type="pres">
      <dgm:prSet presAssocID="{6BD19969-9DC5-498A-BD0D-121FB57DA19C}" presName="thickLine" presStyleLbl="alignNode1" presStyleIdx="2" presStyleCnt="5"/>
      <dgm:spPr/>
    </dgm:pt>
    <dgm:pt modelId="{FB105C00-8C32-CE46-8587-5B1FA3256C8A}" type="pres">
      <dgm:prSet presAssocID="{6BD19969-9DC5-498A-BD0D-121FB57DA19C}" presName="horz1" presStyleCnt="0"/>
      <dgm:spPr/>
    </dgm:pt>
    <dgm:pt modelId="{BD7BC965-8E81-5742-9ED0-35B4D6EC8DB0}" type="pres">
      <dgm:prSet presAssocID="{6BD19969-9DC5-498A-BD0D-121FB57DA19C}" presName="tx1" presStyleLbl="revTx" presStyleIdx="2" presStyleCnt="5"/>
      <dgm:spPr/>
    </dgm:pt>
    <dgm:pt modelId="{4BDCE3E2-B873-8A45-B6F3-71ABBB8F5975}" type="pres">
      <dgm:prSet presAssocID="{6BD19969-9DC5-498A-BD0D-121FB57DA19C}" presName="vert1" presStyleCnt="0"/>
      <dgm:spPr/>
    </dgm:pt>
    <dgm:pt modelId="{F208A795-A977-2146-A7E8-C45A78111760}" type="pres">
      <dgm:prSet presAssocID="{710D159D-8CBB-4D8A-8F19-D49557B994C8}" presName="thickLine" presStyleLbl="alignNode1" presStyleIdx="3" presStyleCnt="5"/>
      <dgm:spPr/>
    </dgm:pt>
    <dgm:pt modelId="{A3CDCA0A-0063-B840-85A8-411FD92C9662}" type="pres">
      <dgm:prSet presAssocID="{710D159D-8CBB-4D8A-8F19-D49557B994C8}" presName="horz1" presStyleCnt="0"/>
      <dgm:spPr/>
    </dgm:pt>
    <dgm:pt modelId="{8E5D8AA8-4DE2-4C41-871A-D92B3FE6E834}" type="pres">
      <dgm:prSet presAssocID="{710D159D-8CBB-4D8A-8F19-D49557B994C8}" presName="tx1" presStyleLbl="revTx" presStyleIdx="3" presStyleCnt="5"/>
      <dgm:spPr/>
    </dgm:pt>
    <dgm:pt modelId="{A77D5226-A31B-0447-8457-EB6D490F50C0}" type="pres">
      <dgm:prSet presAssocID="{710D159D-8CBB-4D8A-8F19-D49557B994C8}" presName="vert1" presStyleCnt="0"/>
      <dgm:spPr/>
    </dgm:pt>
    <dgm:pt modelId="{E0F47C86-C881-2C46-92CC-DB62EA547A6A}" type="pres">
      <dgm:prSet presAssocID="{8DABFFB1-E291-432B-BEA8-4C7BC7CA4411}" presName="thickLine" presStyleLbl="alignNode1" presStyleIdx="4" presStyleCnt="5"/>
      <dgm:spPr/>
    </dgm:pt>
    <dgm:pt modelId="{16CBC517-289C-7F4B-9C22-E0F14AC80E9D}" type="pres">
      <dgm:prSet presAssocID="{8DABFFB1-E291-432B-BEA8-4C7BC7CA4411}" presName="horz1" presStyleCnt="0"/>
      <dgm:spPr/>
    </dgm:pt>
    <dgm:pt modelId="{D1E915BA-B314-AF40-A161-0D86ECD9AF14}" type="pres">
      <dgm:prSet presAssocID="{8DABFFB1-E291-432B-BEA8-4C7BC7CA4411}" presName="tx1" presStyleLbl="revTx" presStyleIdx="4" presStyleCnt="5"/>
      <dgm:spPr/>
    </dgm:pt>
    <dgm:pt modelId="{89A2BC0A-C090-3648-AAD2-C4162706ACB1}" type="pres">
      <dgm:prSet presAssocID="{8DABFFB1-E291-432B-BEA8-4C7BC7CA4411}" presName="vert1" presStyleCnt="0"/>
      <dgm:spPr/>
    </dgm:pt>
  </dgm:ptLst>
  <dgm:cxnLst>
    <dgm:cxn modelId="{3A11DF06-245A-E548-A395-85AFB26B5434}" type="presOf" srcId="{0443D667-E76F-4FEA-B9C0-A884BC58CB7D}" destId="{4990B17E-4F62-6B48-9C37-A62D1A79AA70}" srcOrd="0" destOrd="0" presId="urn:microsoft.com/office/officeart/2008/layout/LinedList"/>
    <dgm:cxn modelId="{973B9C08-39B6-48B4-B8CA-016259D90EFB}" srcId="{C44CC838-3484-4779-9C6F-B6B975F63772}" destId="{6BD19969-9DC5-498A-BD0D-121FB57DA19C}" srcOrd="2" destOrd="0" parTransId="{C88CD769-D3A0-49CB-8CC1-1EC687044117}" sibTransId="{B053B74C-F3E6-47A4-AF0F-FCD35FCBB9CD}"/>
    <dgm:cxn modelId="{25B6AE5E-E27C-4FC4-BDCE-0C3CE4F42CA4}" srcId="{C44CC838-3484-4779-9C6F-B6B975F63772}" destId="{0443D667-E76F-4FEA-B9C0-A884BC58CB7D}" srcOrd="1" destOrd="0" parTransId="{36DBA900-6DF7-4504-9DB0-E73E485210F6}" sibTransId="{27CA74E3-0B92-4E4C-BE60-412FD4CACF0C}"/>
    <dgm:cxn modelId="{DC01ED5F-6BDA-654B-9B1F-D35DF10497AD}" type="presOf" srcId="{8DABFFB1-E291-432B-BEA8-4C7BC7CA4411}" destId="{D1E915BA-B314-AF40-A161-0D86ECD9AF14}" srcOrd="0" destOrd="0" presId="urn:microsoft.com/office/officeart/2008/layout/LinedList"/>
    <dgm:cxn modelId="{1E9CF960-B84D-9E47-9B70-788DBC8B460C}" type="presOf" srcId="{6BD19969-9DC5-498A-BD0D-121FB57DA19C}" destId="{BD7BC965-8E81-5742-9ED0-35B4D6EC8DB0}" srcOrd="0" destOrd="0" presId="urn:microsoft.com/office/officeart/2008/layout/LinedList"/>
    <dgm:cxn modelId="{BCD7886B-36D8-4D8B-BB87-B7D2BE321C64}" srcId="{C44CC838-3484-4779-9C6F-B6B975F63772}" destId="{710D159D-8CBB-4D8A-8F19-D49557B994C8}" srcOrd="3" destOrd="0" parTransId="{806541A4-0710-40F5-B810-8F6463B25385}" sibTransId="{BF471270-E1BE-4ED7-BB69-4E1A234688F4}"/>
    <dgm:cxn modelId="{65554079-6E0B-49A0-AF8A-772660034698}" srcId="{C44CC838-3484-4779-9C6F-B6B975F63772}" destId="{8DABFFB1-E291-432B-BEA8-4C7BC7CA4411}" srcOrd="4" destOrd="0" parTransId="{BD9BFE31-E60B-4A98-8BE9-24AF765B01BE}" sibTransId="{51724250-FB1A-4EAE-BD37-729CD7AF7B84}"/>
    <dgm:cxn modelId="{0FCE818C-C0E8-AC4D-97E3-058FCA26703F}" type="presOf" srcId="{710D159D-8CBB-4D8A-8F19-D49557B994C8}" destId="{8E5D8AA8-4DE2-4C41-871A-D92B3FE6E834}" srcOrd="0" destOrd="0" presId="urn:microsoft.com/office/officeart/2008/layout/LinedList"/>
    <dgm:cxn modelId="{F0F41DB0-AFFB-2944-AB9D-308A67467B47}" type="presOf" srcId="{9515097E-ACD1-42F2-93A4-B5892E3A0341}" destId="{DC5CEDCE-02A9-0348-BF6C-DA5BC7726711}" srcOrd="0" destOrd="0" presId="urn:microsoft.com/office/officeart/2008/layout/LinedList"/>
    <dgm:cxn modelId="{7F9107CB-8EFA-544D-BED9-EFC9097DEB3A}" type="presOf" srcId="{C44CC838-3484-4779-9C6F-B6B975F63772}" destId="{F103F9E9-77C8-8248-8C65-73DA10B411CA}" srcOrd="0" destOrd="0" presId="urn:microsoft.com/office/officeart/2008/layout/LinedList"/>
    <dgm:cxn modelId="{8B43CED5-3FC3-4624-ABD7-14B3AED35894}" srcId="{C44CC838-3484-4779-9C6F-B6B975F63772}" destId="{9515097E-ACD1-42F2-93A4-B5892E3A0341}" srcOrd="0" destOrd="0" parTransId="{AFCF563B-6020-4939-BB7B-FCE28AEE3C77}" sibTransId="{5595EC5D-3B49-4BA2-84F6-C83C968760B7}"/>
    <dgm:cxn modelId="{4C45CB62-2C53-EE4E-B852-61EE8992CF21}" type="presParOf" srcId="{F103F9E9-77C8-8248-8C65-73DA10B411CA}" destId="{47B8B108-36DF-3344-A55A-9E86F5EB7381}" srcOrd="0" destOrd="0" presId="urn:microsoft.com/office/officeart/2008/layout/LinedList"/>
    <dgm:cxn modelId="{5C6468A2-631F-AE4B-A938-6A72A1CC5BEB}" type="presParOf" srcId="{F103F9E9-77C8-8248-8C65-73DA10B411CA}" destId="{C127A058-40F8-3F45-8AFC-F78BE12BD411}" srcOrd="1" destOrd="0" presId="urn:microsoft.com/office/officeart/2008/layout/LinedList"/>
    <dgm:cxn modelId="{1A988FB5-11E7-914F-9369-82083DD3E8C9}" type="presParOf" srcId="{C127A058-40F8-3F45-8AFC-F78BE12BD411}" destId="{DC5CEDCE-02A9-0348-BF6C-DA5BC7726711}" srcOrd="0" destOrd="0" presId="urn:microsoft.com/office/officeart/2008/layout/LinedList"/>
    <dgm:cxn modelId="{92F844CB-A57E-DD41-8880-9D132C5267F8}" type="presParOf" srcId="{C127A058-40F8-3F45-8AFC-F78BE12BD411}" destId="{BD75F398-BF3E-2740-9F57-28F39C3CB0AC}" srcOrd="1" destOrd="0" presId="urn:microsoft.com/office/officeart/2008/layout/LinedList"/>
    <dgm:cxn modelId="{181AD58B-1F3F-C448-8E1D-930C64FEBBB4}" type="presParOf" srcId="{F103F9E9-77C8-8248-8C65-73DA10B411CA}" destId="{387DAB8F-B419-1B4E-80BF-691E1392E38F}" srcOrd="2" destOrd="0" presId="urn:microsoft.com/office/officeart/2008/layout/LinedList"/>
    <dgm:cxn modelId="{D5512BA0-64DC-864B-8A53-790EE662A3C0}" type="presParOf" srcId="{F103F9E9-77C8-8248-8C65-73DA10B411CA}" destId="{DBD31F29-FDBB-724C-B3F2-68C1F78A0F9E}" srcOrd="3" destOrd="0" presId="urn:microsoft.com/office/officeart/2008/layout/LinedList"/>
    <dgm:cxn modelId="{E657B20D-97FC-1E46-A634-E6476F877D5D}" type="presParOf" srcId="{DBD31F29-FDBB-724C-B3F2-68C1F78A0F9E}" destId="{4990B17E-4F62-6B48-9C37-A62D1A79AA70}" srcOrd="0" destOrd="0" presId="urn:microsoft.com/office/officeart/2008/layout/LinedList"/>
    <dgm:cxn modelId="{A0E58A8D-F124-B346-8D8D-5F739E79CA92}" type="presParOf" srcId="{DBD31F29-FDBB-724C-B3F2-68C1F78A0F9E}" destId="{1EEA6949-227B-6E4A-9D03-07CBB4254C8F}" srcOrd="1" destOrd="0" presId="urn:microsoft.com/office/officeart/2008/layout/LinedList"/>
    <dgm:cxn modelId="{C75830F0-0951-024C-B70F-4652031A6B0E}" type="presParOf" srcId="{F103F9E9-77C8-8248-8C65-73DA10B411CA}" destId="{54E38502-4BEF-5849-AAE0-5FDBB4B7CA9C}" srcOrd="4" destOrd="0" presId="urn:microsoft.com/office/officeart/2008/layout/LinedList"/>
    <dgm:cxn modelId="{878B6317-62E0-9E42-816B-F23EA3AF414B}" type="presParOf" srcId="{F103F9E9-77C8-8248-8C65-73DA10B411CA}" destId="{FB105C00-8C32-CE46-8587-5B1FA3256C8A}" srcOrd="5" destOrd="0" presId="urn:microsoft.com/office/officeart/2008/layout/LinedList"/>
    <dgm:cxn modelId="{0B015C82-5FA4-6047-83D1-E8E6207598C7}" type="presParOf" srcId="{FB105C00-8C32-CE46-8587-5B1FA3256C8A}" destId="{BD7BC965-8E81-5742-9ED0-35B4D6EC8DB0}" srcOrd="0" destOrd="0" presId="urn:microsoft.com/office/officeart/2008/layout/LinedList"/>
    <dgm:cxn modelId="{25B5F5C4-E1CD-7046-A766-5BD95D2CD9EC}" type="presParOf" srcId="{FB105C00-8C32-CE46-8587-5B1FA3256C8A}" destId="{4BDCE3E2-B873-8A45-B6F3-71ABBB8F5975}" srcOrd="1" destOrd="0" presId="urn:microsoft.com/office/officeart/2008/layout/LinedList"/>
    <dgm:cxn modelId="{3A09FB40-B983-0641-9401-D415B643E0CD}" type="presParOf" srcId="{F103F9E9-77C8-8248-8C65-73DA10B411CA}" destId="{F208A795-A977-2146-A7E8-C45A78111760}" srcOrd="6" destOrd="0" presId="urn:microsoft.com/office/officeart/2008/layout/LinedList"/>
    <dgm:cxn modelId="{0539484E-2BF4-6F4B-B928-6789207339D6}" type="presParOf" srcId="{F103F9E9-77C8-8248-8C65-73DA10B411CA}" destId="{A3CDCA0A-0063-B840-85A8-411FD92C9662}" srcOrd="7" destOrd="0" presId="urn:microsoft.com/office/officeart/2008/layout/LinedList"/>
    <dgm:cxn modelId="{27ACCBC4-20D6-E94E-B82B-355FD078D37D}" type="presParOf" srcId="{A3CDCA0A-0063-B840-85A8-411FD92C9662}" destId="{8E5D8AA8-4DE2-4C41-871A-D92B3FE6E834}" srcOrd="0" destOrd="0" presId="urn:microsoft.com/office/officeart/2008/layout/LinedList"/>
    <dgm:cxn modelId="{F7E617BF-DF37-F346-BA91-4944881F673B}" type="presParOf" srcId="{A3CDCA0A-0063-B840-85A8-411FD92C9662}" destId="{A77D5226-A31B-0447-8457-EB6D490F50C0}" srcOrd="1" destOrd="0" presId="urn:microsoft.com/office/officeart/2008/layout/LinedList"/>
    <dgm:cxn modelId="{2990F025-BC27-074B-BDAE-29E68394E750}" type="presParOf" srcId="{F103F9E9-77C8-8248-8C65-73DA10B411CA}" destId="{E0F47C86-C881-2C46-92CC-DB62EA547A6A}" srcOrd="8" destOrd="0" presId="urn:microsoft.com/office/officeart/2008/layout/LinedList"/>
    <dgm:cxn modelId="{CCE7D7B0-B27C-C44F-A6C7-3C868859CE8F}" type="presParOf" srcId="{F103F9E9-77C8-8248-8C65-73DA10B411CA}" destId="{16CBC517-289C-7F4B-9C22-E0F14AC80E9D}" srcOrd="9" destOrd="0" presId="urn:microsoft.com/office/officeart/2008/layout/LinedList"/>
    <dgm:cxn modelId="{DA176EBF-7DFA-604F-BD9D-DAD0524DB0A2}" type="presParOf" srcId="{16CBC517-289C-7F4B-9C22-E0F14AC80E9D}" destId="{D1E915BA-B314-AF40-A161-0D86ECD9AF14}" srcOrd="0" destOrd="0" presId="urn:microsoft.com/office/officeart/2008/layout/LinedList"/>
    <dgm:cxn modelId="{ACE660B1-D2E9-4942-915E-165014EBAA34}" type="presParOf" srcId="{16CBC517-289C-7F4B-9C22-E0F14AC80E9D}" destId="{89A2BC0A-C090-3648-AAD2-C4162706ACB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5C7726-0FD1-4A9C-92C9-2D646ED2007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64BB784-A2A0-47B5-A660-9F61D2A29D8B}">
      <dgm:prSet custT="1"/>
      <dgm:spPr/>
      <dgm:t>
        <a:bodyPr/>
        <a:lstStyle/>
        <a:p>
          <a:r>
            <a:rPr lang="es-CL" sz="1800" b="0" i="0"/>
            <a:t>Cada personaje tiene una pistola con una sola bala.</a:t>
          </a:r>
          <a:endParaRPr lang="en-US" sz="1800"/>
        </a:p>
      </dgm:t>
    </dgm:pt>
    <dgm:pt modelId="{84BCDC33-43E8-43F2-A76B-5EECD955DF5B}" type="parTrans" cxnId="{9A5449BC-092A-4294-A472-64C32C2F00AE}">
      <dgm:prSet/>
      <dgm:spPr/>
      <dgm:t>
        <a:bodyPr/>
        <a:lstStyle/>
        <a:p>
          <a:endParaRPr lang="en-US"/>
        </a:p>
      </dgm:t>
    </dgm:pt>
    <dgm:pt modelId="{F6CD97B7-BF62-46FB-BBE1-B978063F0FDF}" type="sibTrans" cxnId="{9A5449BC-092A-4294-A472-64C32C2F00AE}">
      <dgm:prSet/>
      <dgm:spPr/>
      <dgm:t>
        <a:bodyPr/>
        <a:lstStyle/>
        <a:p>
          <a:endParaRPr lang="en-US"/>
        </a:p>
      </dgm:t>
    </dgm:pt>
    <dgm:pt modelId="{CB1212C2-8AF8-456B-A0CD-03510D1112DE}">
      <dgm:prSet custT="1"/>
      <dgm:spPr/>
      <dgm:t>
        <a:bodyPr/>
        <a:lstStyle/>
        <a:p>
          <a:r>
            <a:rPr lang="es-CL" sz="1800" b="0" i="0"/>
            <a:t>Imaginemos que avanzamos lentamente, un paso a la vez.</a:t>
          </a:r>
          <a:endParaRPr lang="en-US" sz="1800"/>
        </a:p>
      </dgm:t>
    </dgm:pt>
    <dgm:pt modelId="{29BD3452-42AF-4EE9-8114-26A7D2B3F7D1}" type="parTrans" cxnId="{B8038CFE-5343-4C76-B4A4-5DEDD49CB273}">
      <dgm:prSet/>
      <dgm:spPr/>
      <dgm:t>
        <a:bodyPr/>
        <a:lstStyle/>
        <a:p>
          <a:endParaRPr lang="en-US"/>
        </a:p>
      </dgm:t>
    </dgm:pt>
    <dgm:pt modelId="{59842791-73A4-40FF-8240-B72F64E2E042}" type="sibTrans" cxnId="{B8038CFE-5343-4C76-B4A4-5DEDD49CB273}">
      <dgm:prSet/>
      <dgm:spPr/>
      <dgm:t>
        <a:bodyPr/>
        <a:lstStyle/>
        <a:p>
          <a:endParaRPr lang="en-US"/>
        </a:p>
      </dgm:t>
    </dgm:pt>
    <dgm:pt modelId="{5FBF7933-BD78-4044-8E8B-F69118A4C3A0}">
      <dgm:prSet custT="1"/>
      <dgm:spPr/>
      <dgm:t>
        <a:bodyPr/>
        <a:lstStyle/>
        <a:p>
          <a:r>
            <a:rPr lang="es-CL" sz="1800" b="0" i="0" dirty="0"/>
            <a:t>Acortar la distancia nos lleva a aumentar la posibilidad   de acertar el disparo, pero también que nuestor rival acierte su disparo.</a:t>
          </a:r>
          <a:endParaRPr lang="en-US" sz="1800" dirty="0"/>
        </a:p>
      </dgm:t>
    </dgm:pt>
    <dgm:pt modelId="{4EF5736D-97B0-4706-BA0B-EF0A147F9FAB}" type="parTrans" cxnId="{C9516427-008B-4470-9131-83C574A31625}">
      <dgm:prSet/>
      <dgm:spPr/>
      <dgm:t>
        <a:bodyPr/>
        <a:lstStyle/>
        <a:p>
          <a:endParaRPr lang="en-US"/>
        </a:p>
      </dgm:t>
    </dgm:pt>
    <dgm:pt modelId="{B078F6AC-0516-4F15-A108-A154B8EDB29D}" type="sibTrans" cxnId="{C9516427-008B-4470-9131-83C574A31625}">
      <dgm:prSet/>
      <dgm:spPr/>
      <dgm:t>
        <a:bodyPr/>
        <a:lstStyle/>
        <a:p>
          <a:endParaRPr lang="en-US"/>
        </a:p>
      </dgm:t>
    </dgm:pt>
    <dgm:pt modelId="{FB1E2B4C-C7C4-4F11-B09C-93F80DA62352}">
      <dgm:prSet custT="1"/>
      <dgm:spPr/>
      <dgm:t>
        <a:bodyPr/>
        <a:lstStyle/>
        <a:p>
          <a:r>
            <a:rPr lang="es-CL" sz="1800" b="0" i="0" dirty="0"/>
            <a:t>Reflexion: ¿Qué decisión debemos tomar?</a:t>
          </a:r>
          <a:endParaRPr lang="en-US" sz="1800" dirty="0"/>
        </a:p>
      </dgm:t>
    </dgm:pt>
    <dgm:pt modelId="{8CC49A9C-CEF1-49CA-8A62-A90229915D30}" type="parTrans" cxnId="{70A52FCF-C75C-4EC9-8BB0-E18D4C9FCF11}">
      <dgm:prSet/>
      <dgm:spPr/>
      <dgm:t>
        <a:bodyPr/>
        <a:lstStyle/>
        <a:p>
          <a:endParaRPr lang="en-US"/>
        </a:p>
      </dgm:t>
    </dgm:pt>
    <dgm:pt modelId="{6CCA2FEF-F090-438B-AC7C-C8E41BFA3107}" type="sibTrans" cxnId="{70A52FCF-C75C-4EC9-8BB0-E18D4C9FCF11}">
      <dgm:prSet/>
      <dgm:spPr/>
      <dgm:t>
        <a:bodyPr/>
        <a:lstStyle/>
        <a:p>
          <a:endParaRPr lang="en-US"/>
        </a:p>
      </dgm:t>
    </dgm:pt>
    <dgm:pt modelId="{D36E56CE-691E-1942-A320-254EF58595B8}" type="pres">
      <dgm:prSet presAssocID="{6B5C7726-0FD1-4A9C-92C9-2D646ED20078}" presName="outerComposite" presStyleCnt="0">
        <dgm:presLayoutVars>
          <dgm:chMax val="5"/>
          <dgm:dir/>
          <dgm:resizeHandles val="exact"/>
        </dgm:presLayoutVars>
      </dgm:prSet>
      <dgm:spPr/>
    </dgm:pt>
    <dgm:pt modelId="{8684D0F9-0D3E-2D47-AF07-B97E5C31B081}" type="pres">
      <dgm:prSet presAssocID="{6B5C7726-0FD1-4A9C-92C9-2D646ED20078}" presName="dummyMaxCanvas" presStyleCnt="0">
        <dgm:presLayoutVars/>
      </dgm:prSet>
      <dgm:spPr/>
    </dgm:pt>
    <dgm:pt modelId="{6223034D-41C1-2E43-B067-DC5E21955909}" type="pres">
      <dgm:prSet presAssocID="{6B5C7726-0FD1-4A9C-92C9-2D646ED20078}" presName="FourNodes_1" presStyleLbl="node1" presStyleIdx="0" presStyleCnt="4">
        <dgm:presLayoutVars>
          <dgm:bulletEnabled val="1"/>
        </dgm:presLayoutVars>
      </dgm:prSet>
      <dgm:spPr/>
    </dgm:pt>
    <dgm:pt modelId="{22D23B22-2665-1243-AAED-CF8C1D494080}" type="pres">
      <dgm:prSet presAssocID="{6B5C7726-0FD1-4A9C-92C9-2D646ED20078}" presName="FourNodes_2" presStyleLbl="node1" presStyleIdx="1" presStyleCnt="4">
        <dgm:presLayoutVars>
          <dgm:bulletEnabled val="1"/>
        </dgm:presLayoutVars>
      </dgm:prSet>
      <dgm:spPr/>
    </dgm:pt>
    <dgm:pt modelId="{F7A01D3F-866C-1F46-88EF-AC783F9CD781}" type="pres">
      <dgm:prSet presAssocID="{6B5C7726-0FD1-4A9C-92C9-2D646ED20078}" presName="FourNodes_3" presStyleLbl="node1" presStyleIdx="2" presStyleCnt="4">
        <dgm:presLayoutVars>
          <dgm:bulletEnabled val="1"/>
        </dgm:presLayoutVars>
      </dgm:prSet>
      <dgm:spPr/>
    </dgm:pt>
    <dgm:pt modelId="{7FA3DD0E-A995-0D4A-A3C3-3C9966D3C1CA}" type="pres">
      <dgm:prSet presAssocID="{6B5C7726-0FD1-4A9C-92C9-2D646ED20078}" presName="FourNodes_4" presStyleLbl="node1" presStyleIdx="3" presStyleCnt="4">
        <dgm:presLayoutVars>
          <dgm:bulletEnabled val="1"/>
        </dgm:presLayoutVars>
      </dgm:prSet>
      <dgm:spPr/>
    </dgm:pt>
    <dgm:pt modelId="{086BE1E6-741D-4942-9A26-C695D0264625}" type="pres">
      <dgm:prSet presAssocID="{6B5C7726-0FD1-4A9C-92C9-2D646ED20078}" presName="FourConn_1-2" presStyleLbl="fgAccFollowNode1" presStyleIdx="0" presStyleCnt="3">
        <dgm:presLayoutVars>
          <dgm:bulletEnabled val="1"/>
        </dgm:presLayoutVars>
      </dgm:prSet>
      <dgm:spPr/>
    </dgm:pt>
    <dgm:pt modelId="{5C043D13-E521-AA4C-96AB-E54DE5F85F9E}" type="pres">
      <dgm:prSet presAssocID="{6B5C7726-0FD1-4A9C-92C9-2D646ED20078}" presName="FourConn_2-3" presStyleLbl="fgAccFollowNode1" presStyleIdx="1" presStyleCnt="3">
        <dgm:presLayoutVars>
          <dgm:bulletEnabled val="1"/>
        </dgm:presLayoutVars>
      </dgm:prSet>
      <dgm:spPr/>
    </dgm:pt>
    <dgm:pt modelId="{1F2AA76E-D37C-904A-9F6E-69D0C1DD3A70}" type="pres">
      <dgm:prSet presAssocID="{6B5C7726-0FD1-4A9C-92C9-2D646ED20078}" presName="FourConn_3-4" presStyleLbl="fgAccFollowNode1" presStyleIdx="2" presStyleCnt="3">
        <dgm:presLayoutVars>
          <dgm:bulletEnabled val="1"/>
        </dgm:presLayoutVars>
      </dgm:prSet>
      <dgm:spPr/>
    </dgm:pt>
    <dgm:pt modelId="{017B6E72-1AEF-A34C-8963-FC958AD3DD72}" type="pres">
      <dgm:prSet presAssocID="{6B5C7726-0FD1-4A9C-92C9-2D646ED20078}" presName="FourNodes_1_text" presStyleLbl="node1" presStyleIdx="3" presStyleCnt="4">
        <dgm:presLayoutVars>
          <dgm:bulletEnabled val="1"/>
        </dgm:presLayoutVars>
      </dgm:prSet>
      <dgm:spPr/>
    </dgm:pt>
    <dgm:pt modelId="{CF1CEBED-D784-1F45-BA32-34FD991349E3}" type="pres">
      <dgm:prSet presAssocID="{6B5C7726-0FD1-4A9C-92C9-2D646ED20078}" presName="FourNodes_2_text" presStyleLbl="node1" presStyleIdx="3" presStyleCnt="4">
        <dgm:presLayoutVars>
          <dgm:bulletEnabled val="1"/>
        </dgm:presLayoutVars>
      </dgm:prSet>
      <dgm:spPr/>
    </dgm:pt>
    <dgm:pt modelId="{0517D8CA-6F99-644E-A06F-78042AED8623}" type="pres">
      <dgm:prSet presAssocID="{6B5C7726-0FD1-4A9C-92C9-2D646ED20078}" presName="FourNodes_3_text" presStyleLbl="node1" presStyleIdx="3" presStyleCnt="4">
        <dgm:presLayoutVars>
          <dgm:bulletEnabled val="1"/>
        </dgm:presLayoutVars>
      </dgm:prSet>
      <dgm:spPr/>
    </dgm:pt>
    <dgm:pt modelId="{3FADEB39-4DB6-AA49-B739-147AA230AC13}" type="pres">
      <dgm:prSet presAssocID="{6B5C7726-0FD1-4A9C-92C9-2D646ED20078}" presName="FourNodes_4_text" presStyleLbl="node1" presStyleIdx="3" presStyleCnt="4">
        <dgm:presLayoutVars>
          <dgm:bulletEnabled val="1"/>
        </dgm:presLayoutVars>
      </dgm:prSet>
      <dgm:spPr/>
    </dgm:pt>
  </dgm:ptLst>
  <dgm:cxnLst>
    <dgm:cxn modelId="{5FBA1A03-309B-A24A-B746-F46DA826864E}" type="presOf" srcId="{5FBF7933-BD78-4044-8E8B-F69118A4C3A0}" destId="{0517D8CA-6F99-644E-A06F-78042AED8623}" srcOrd="1" destOrd="0" presId="urn:microsoft.com/office/officeart/2005/8/layout/vProcess5"/>
    <dgm:cxn modelId="{CB97AA08-D518-C541-9B01-B97E28F47F7F}" type="presOf" srcId="{6B5C7726-0FD1-4A9C-92C9-2D646ED20078}" destId="{D36E56CE-691E-1942-A320-254EF58595B8}" srcOrd="0" destOrd="0" presId="urn:microsoft.com/office/officeart/2005/8/layout/vProcess5"/>
    <dgm:cxn modelId="{39514F16-3251-9F49-8E63-EFFED53B24B2}" type="presOf" srcId="{CB1212C2-8AF8-456B-A0CD-03510D1112DE}" destId="{CF1CEBED-D784-1F45-BA32-34FD991349E3}" srcOrd="1" destOrd="0" presId="urn:microsoft.com/office/officeart/2005/8/layout/vProcess5"/>
    <dgm:cxn modelId="{EEF5941A-2218-0D4D-BA39-23A3D5D802A9}" type="presOf" srcId="{F64BB784-A2A0-47B5-A660-9F61D2A29D8B}" destId="{6223034D-41C1-2E43-B067-DC5E21955909}" srcOrd="0" destOrd="0" presId="urn:microsoft.com/office/officeart/2005/8/layout/vProcess5"/>
    <dgm:cxn modelId="{71AA5426-08B2-E645-9B3F-0A35E4CB5C57}" type="presOf" srcId="{F64BB784-A2A0-47B5-A660-9F61D2A29D8B}" destId="{017B6E72-1AEF-A34C-8963-FC958AD3DD72}" srcOrd="1" destOrd="0" presId="urn:microsoft.com/office/officeart/2005/8/layout/vProcess5"/>
    <dgm:cxn modelId="{C9516427-008B-4470-9131-83C574A31625}" srcId="{6B5C7726-0FD1-4A9C-92C9-2D646ED20078}" destId="{5FBF7933-BD78-4044-8E8B-F69118A4C3A0}" srcOrd="2" destOrd="0" parTransId="{4EF5736D-97B0-4706-BA0B-EF0A147F9FAB}" sibTransId="{B078F6AC-0516-4F15-A108-A154B8EDB29D}"/>
    <dgm:cxn modelId="{C98B194C-326B-E545-8300-3E5FF8AEFA9C}" type="presOf" srcId="{F6CD97B7-BF62-46FB-BBE1-B978063F0FDF}" destId="{086BE1E6-741D-4942-9A26-C695D0264625}" srcOrd="0" destOrd="0" presId="urn:microsoft.com/office/officeart/2005/8/layout/vProcess5"/>
    <dgm:cxn modelId="{6BE8CA5A-1946-0249-8A28-0C4E77952481}" type="presOf" srcId="{CB1212C2-8AF8-456B-A0CD-03510D1112DE}" destId="{22D23B22-2665-1243-AAED-CF8C1D494080}" srcOrd="0" destOrd="0" presId="urn:microsoft.com/office/officeart/2005/8/layout/vProcess5"/>
    <dgm:cxn modelId="{CE1FB55E-4F59-4B40-A4C9-A74B1818B8CC}" type="presOf" srcId="{59842791-73A4-40FF-8240-B72F64E2E042}" destId="{5C043D13-E521-AA4C-96AB-E54DE5F85F9E}" srcOrd="0" destOrd="0" presId="urn:microsoft.com/office/officeart/2005/8/layout/vProcess5"/>
    <dgm:cxn modelId="{A2291B62-BC83-3D45-A9D6-6E575685CF95}" type="presOf" srcId="{FB1E2B4C-C7C4-4F11-B09C-93F80DA62352}" destId="{3FADEB39-4DB6-AA49-B739-147AA230AC13}" srcOrd="1" destOrd="0" presId="urn:microsoft.com/office/officeart/2005/8/layout/vProcess5"/>
    <dgm:cxn modelId="{9A5449BC-092A-4294-A472-64C32C2F00AE}" srcId="{6B5C7726-0FD1-4A9C-92C9-2D646ED20078}" destId="{F64BB784-A2A0-47B5-A660-9F61D2A29D8B}" srcOrd="0" destOrd="0" parTransId="{84BCDC33-43E8-43F2-A76B-5EECD955DF5B}" sibTransId="{F6CD97B7-BF62-46FB-BBE1-B978063F0FDF}"/>
    <dgm:cxn modelId="{9FE53AC1-52F9-1343-9060-C3DCDD36586D}" type="presOf" srcId="{5FBF7933-BD78-4044-8E8B-F69118A4C3A0}" destId="{F7A01D3F-866C-1F46-88EF-AC783F9CD781}" srcOrd="0" destOrd="0" presId="urn:microsoft.com/office/officeart/2005/8/layout/vProcess5"/>
    <dgm:cxn modelId="{CDB904CC-3CE3-1845-AAB9-FB964E942292}" type="presOf" srcId="{FB1E2B4C-C7C4-4F11-B09C-93F80DA62352}" destId="{7FA3DD0E-A995-0D4A-A3C3-3C9966D3C1CA}" srcOrd="0" destOrd="0" presId="urn:microsoft.com/office/officeart/2005/8/layout/vProcess5"/>
    <dgm:cxn modelId="{70A52FCF-C75C-4EC9-8BB0-E18D4C9FCF11}" srcId="{6B5C7726-0FD1-4A9C-92C9-2D646ED20078}" destId="{FB1E2B4C-C7C4-4F11-B09C-93F80DA62352}" srcOrd="3" destOrd="0" parTransId="{8CC49A9C-CEF1-49CA-8A62-A90229915D30}" sibTransId="{6CCA2FEF-F090-438B-AC7C-C8E41BFA3107}"/>
    <dgm:cxn modelId="{C6D149D0-DAE5-9546-87FB-8ADB28702BC4}" type="presOf" srcId="{B078F6AC-0516-4F15-A108-A154B8EDB29D}" destId="{1F2AA76E-D37C-904A-9F6E-69D0C1DD3A70}" srcOrd="0" destOrd="0" presId="urn:microsoft.com/office/officeart/2005/8/layout/vProcess5"/>
    <dgm:cxn modelId="{B8038CFE-5343-4C76-B4A4-5DEDD49CB273}" srcId="{6B5C7726-0FD1-4A9C-92C9-2D646ED20078}" destId="{CB1212C2-8AF8-456B-A0CD-03510D1112DE}" srcOrd="1" destOrd="0" parTransId="{29BD3452-42AF-4EE9-8114-26A7D2B3F7D1}" sibTransId="{59842791-73A4-40FF-8240-B72F64E2E042}"/>
    <dgm:cxn modelId="{E913590B-FFE6-7745-88D7-E9CF2C509616}" type="presParOf" srcId="{D36E56CE-691E-1942-A320-254EF58595B8}" destId="{8684D0F9-0D3E-2D47-AF07-B97E5C31B081}" srcOrd="0" destOrd="0" presId="urn:microsoft.com/office/officeart/2005/8/layout/vProcess5"/>
    <dgm:cxn modelId="{70B53EE7-1DD7-4C4B-B8ED-20E0AE42019C}" type="presParOf" srcId="{D36E56CE-691E-1942-A320-254EF58595B8}" destId="{6223034D-41C1-2E43-B067-DC5E21955909}" srcOrd="1" destOrd="0" presId="urn:microsoft.com/office/officeart/2005/8/layout/vProcess5"/>
    <dgm:cxn modelId="{68605197-301E-7144-90CE-4EDFB9FCC595}" type="presParOf" srcId="{D36E56CE-691E-1942-A320-254EF58595B8}" destId="{22D23B22-2665-1243-AAED-CF8C1D494080}" srcOrd="2" destOrd="0" presId="urn:microsoft.com/office/officeart/2005/8/layout/vProcess5"/>
    <dgm:cxn modelId="{221F0395-A4B9-ED46-B84C-C16633416261}" type="presParOf" srcId="{D36E56CE-691E-1942-A320-254EF58595B8}" destId="{F7A01D3F-866C-1F46-88EF-AC783F9CD781}" srcOrd="3" destOrd="0" presId="urn:microsoft.com/office/officeart/2005/8/layout/vProcess5"/>
    <dgm:cxn modelId="{9011A0D4-9D0C-5F46-B511-260D7FD59EFA}" type="presParOf" srcId="{D36E56CE-691E-1942-A320-254EF58595B8}" destId="{7FA3DD0E-A995-0D4A-A3C3-3C9966D3C1CA}" srcOrd="4" destOrd="0" presId="urn:microsoft.com/office/officeart/2005/8/layout/vProcess5"/>
    <dgm:cxn modelId="{43EAABE0-F19D-614E-A5C2-8CF3DA950A8F}" type="presParOf" srcId="{D36E56CE-691E-1942-A320-254EF58595B8}" destId="{086BE1E6-741D-4942-9A26-C695D0264625}" srcOrd="5" destOrd="0" presId="urn:microsoft.com/office/officeart/2005/8/layout/vProcess5"/>
    <dgm:cxn modelId="{91E6DF37-5B98-324E-91B0-6D7550C107FA}" type="presParOf" srcId="{D36E56CE-691E-1942-A320-254EF58595B8}" destId="{5C043D13-E521-AA4C-96AB-E54DE5F85F9E}" srcOrd="6" destOrd="0" presId="urn:microsoft.com/office/officeart/2005/8/layout/vProcess5"/>
    <dgm:cxn modelId="{1B1070C8-A922-7942-B104-78643BB4E571}" type="presParOf" srcId="{D36E56CE-691E-1942-A320-254EF58595B8}" destId="{1F2AA76E-D37C-904A-9F6E-69D0C1DD3A70}" srcOrd="7" destOrd="0" presId="urn:microsoft.com/office/officeart/2005/8/layout/vProcess5"/>
    <dgm:cxn modelId="{26AA5307-4E7F-8F48-BC90-9AB822DD57DE}" type="presParOf" srcId="{D36E56CE-691E-1942-A320-254EF58595B8}" destId="{017B6E72-1AEF-A34C-8963-FC958AD3DD72}" srcOrd="8" destOrd="0" presId="urn:microsoft.com/office/officeart/2005/8/layout/vProcess5"/>
    <dgm:cxn modelId="{9D12FCD2-07B5-1A41-B5F8-1F6F27F620F5}" type="presParOf" srcId="{D36E56CE-691E-1942-A320-254EF58595B8}" destId="{CF1CEBED-D784-1F45-BA32-34FD991349E3}" srcOrd="9" destOrd="0" presId="urn:microsoft.com/office/officeart/2005/8/layout/vProcess5"/>
    <dgm:cxn modelId="{3F266F1D-D9C2-7B4D-B84E-E086A7C67B2C}" type="presParOf" srcId="{D36E56CE-691E-1942-A320-254EF58595B8}" destId="{0517D8CA-6F99-644E-A06F-78042AED8623}" srcOrd="10" destOrd="0" presId="urn:microsoft.com/office/officeart/2005/8/layout/vProcess5"/>
    <dgm:cxn modelId="{DFD86F02-27BC-C94F-9371-9267579C8494}" type="presParOf" srcId="{D36E56CE-691E-1942-A320-254EF58595B8}" destId="{3FADEB39-4DB6-AA49-B739-147AA230AC1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D2E97-A685-47A8-BA0B-24FE6FF0ECC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5A14F5E-BC7A-4720-9333-6F70CACBD2A0}">
      <dgm:prSet/>
      <dgm:spPr/>
      <dgm:t>
        <a:bodyPr/>
        <a:lstStyle/>
        <a:p>
          <a:pPr>
            <a:defRPr cap="all"/>
          </a:pPr>
          <a:r>
            <a:rPr lang="es-CL" b="0" i="0"/>
            <a:t>¿Qué defecto puede apreciarse en dicho modelo?</a:t>
          </a:r>
          <a:endParaRPr lang="en-US"/>
        </a:p>
      </dgm:t>
    </dgm:pt>
    <dgm:pt modelId="{56FDD640-2827-4744-83AF-316876D933C9}" type="parTrans" cxnId="{A850476C-B624-46E8-8C6E-CEB6CAD4987E}">
      <dgm:prSet/>
      <dgm:spPr/>
      <dgm:t>
        <a:bodyPr/>
        <a:lstStyle/>
        <a:p>
          <a:endParaRPr lang="en-US"/>
        </a:p>
      </dgm:t>
    </dgm:pt>
    <dgm:pt modelId="{BCC74C99-4CB7-43EE-9384-06CDA4E86B9D}" type="sibTrans" cxnId="{A850476C-B624-46E8-8C6E-CEB6CAD4987E}">
      <dgm:prSet/>
      <dgm:spPr/>
      <dgm:t>
        <a:bodyPr/>
        <a:lstStyle/>
        <a:p>
          <a:endParaRPr lang="en-US"/>
        </a:p>
      </dgm:t>
    </dgm:pt>
    <dgm:pt modelId="{D283CACF-CA84-4507-9BE6-BCC9BB781A6C}">
      <dgm:prSet/>
      <dgm:spPr/>
      <dgm:t>
        <a:bodyPr/>
        <a:lstStyle/>
        <a:p>
          <a:pPr>
            <a:defRPr cap="all"/>
          </a:pPr>
          <a:r>
            <a:rPr lang="es-CL" b="0" i="0"/>
            <a:t>¿Qué deberían hacer los agricultores?</a:t>
          </a:r>
          <a:endParaRPr lang="en-US"/>
        </a:p>
      </dgm:t>
    </dgm:pt>
    <dgm:pt modelId="{27008A81-99A2-49CA-BD04-90449B3610B5}" type="parTrans" cxnId="{269D1B67-C4D5-4C26-B43A-70B24556657B}">
      <dgm:prSet/>
      <dgm:spPr/>
      <dgm:t>
        <a:bodyPr/>
        <a:lstStyle/>
        <a:p>
          <a:endParaRPr lang="en-US"/>
        </a:p>
      </dgm:t>
    </dgm:pt>
    <dgm:pt modelId="{22D25138-8D1B-4433-BFF4-C261B9FE0304}" type="sibTrans" cxnId="{269D1B67-C4D5-4C26-B43A-70B24556657B}">
      <dgm:prSet/>
      <dgm:spPr/>
      <dgm:t>
        <a:bodyPr/>
        <a:lstStyle/>
        <a:p>
          <a:endParaRPr lang="en-US"/>
        </a:p>
      </dgm:t>
    </dgm:pt>
    <dgm:pt modelId="{56AFB13E-0F91-42A9-8D56-8D96313FE219}">
      <dgm:prSet/>
      <dgm:spPr/>
      <dgm:t>
        <a:bodyPr/>
        <a:lstStyle/>
        <a:p>
          <a:pPr>
            <a:defRPr cap="all"/>
          </a:pPr>
          <a:r>
            <a:rPr lang="es-CL" b="0" i="0"/>
            <a:t>¿Cómo podemos explicar este fenómeno en razón de la teoría de juegos?</a:t>
          </a:r>
          <a:endParaRPr lang="en-US"/>
        </a:p>
      </dgm:t>
    </dgm:pt>
    <dgm:pt modelId="{FB4BF168-BDAE-40F9-9750-20290F0F0347}" type="parTrans" cxnId="{A99620E0-DA2D-4217-98C5-2E96392A35A5}">
      <dgm:prSet/>
      <dgm:spPr/>
      <dgm:t>
        <a:bodyPr/>
        <a:lstStyle/>
        <a:p>
          <a:endParaRPr lang="en-US"/>
        </a:p>
      </dgm:t>
    </dgm:pt>
    <dgm:pt modelId="{C9C6A81D-8395-4B44-8DA2-1F3466E3927D}" type="sibTrans" cxnId="{A99620E0-DA2D-4217-98C5-2E96392A35A5}">
      <dgm:prSet/>
      <dgm:spPr/>
      <dgm:t>
        <a:bodyPr/>
        <a:lstStyle/>
        <a:p>
          <a:endParaRPr lang="en-US"/>
        </a:p>
      </dgm:t>
    </dgm:pt>
    <dgm:pt modelId="{3B23475E-D49A-43BA-8000-8E05B6B36FCA}">
      <dgm:prSet/>
      <dgm:spPr/>
      <dgm:t>
        <a:bodyPr/>
        <a:lstStyle/>
        <a:p>
          <a:pPr>
            <a:defRPr cap="all"/>
          </a:pPr>
          <a:r>
            <a:rPr lang="es-CL" b="0" i="0"/>
            <a:t>¿Comentarios?</a:t>
          </a:r>
          <a:endParaRPr lang="en-US"/>
        </a:p>
      </dgm:t>
    </dgm:pt>
    <dgm:pt modelId="{A41F1F7D-CDD4-4A7F-BEAC-081739691E0E}" type="parTrans" cxnId="{4397C136-7468-4C76-BEE4-E95EB82AD4F5}">
      <dgm:prSet/>
      <dgm:spPr/>
      <dgm:t>
        <a:bodyPr/>
        <a:lstStyle/>
        <a:p>
          <a:endParaRPr lang="en-US"/>
        </a:p>
      </dgm:t>
    </dgm:pt>
    <dgm:pt modelId="{C22E37C6-6435-4ED3-BB49-B0534D98B950}" type="sibTrans" cxnId="{4397C136-7468-4C76-BEE4-E95EB82AD4F5}">
      <dgm:prSet/>
      <dgm:spPr/>
      <dgm:t>
        <a:bodyPr/>
        <a:lstStyle/>
        <a:p>
          <a:endParaRPr lang="en-US"/>
        </a:p>
      </dgm:t>
    </dgm:pt>
    <dgm:pt modelId="{4D159925-77DB-42AE-88D5-D0FA9C50647A}" type="pres">
      <dgm:prSet presAssocID="{0DAD2E97-A685-47A8-BA0B-24FE6FF0ECCB}" presName="root" presStyleCnt="0">
        <dgm:presLayoutVars>
          <dgm:dir/>
          <dgm:resizeHandles val="exact"/>
        </dgm:presLayoutVars>
      </dgm:prSet>
      <dgm:spPr/>
    </dgm:pt>
    <dgm:pt modelId="{8C44C22A-02FB-47C2-AC14-A382CAE0057C}" type="pres">
      <dgm:prSet presAssocID="{75A14F5E-BC7A-4720-9333-6F70CACBD2A0}" presName="compNode" presStyleCnt="0"/>
      <dgm:spPr/>
    </dgm:pt>
    <dgm:pt modelId="{D78D558A-C4BD-4BE8-8E5B-E416F47C0E15}" type="pres">
      <dgm:prSet presAssocID="{75A14F5E-BC7A-4720-9333-6F70CACBD2A0}" presName="iconBgRect" presStyleLbl="bgShp" presStyleIdx="0" presStyleCnt="4"/>
      <dgm:spPr>
        <a:prstGeom prst="round2DiagRect">
          <a:avLst>
            <a:gd name="adj1" fmla="val 29727"/>
            <a:gd name="adj2" fmla="val 0"/>
          </a:avLst>
        </a:prstGeom>
      </dgm:spPr>
    </dgm:pt>
    <dgm:pt modelId="{41BE9FBC-CC44-4650-BB2B-7FBB9A21C671}" type="pres">
      <dgm:prSet presAssocID="{75A14F5E-BC7A-4720-9333-6F70CACBD2A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endencia a la baja"/>
        </a:ext>
      </dgm:extLst>
    </dgm:pt>
    <dgm:pt modelId="{13A95C38-9FA3-46BC-A022-F858ACE19835}" type="pres">
      <dgm:prSet presAssocID="{75A14F5E-BC7A-4720-9333-6F70CACBD2A0}" presName="spaceRect" presStyleCnt="0"/>
      <dgm:spPr/>
    </dgm:pt>
    <dgm:pt modelId="{40785184-5195-4CF8-9052-78FADA2A8661}" type="pres">
      <dgm:prSet presAssocID="{75A14F5E-BC7A-4720-9333-6F70CACBD2A0}" presName="textRect" presStyleLbl="revTx" presStyleIdx="0" presStyleCnt="4">
        <dgm:presLayoutVars>
          <dgm:chMax val="1"/>
          <dgm:chPref val="1"/>
        </dgm:presLayoutVars>
      </dgm:prSet>
      <dgm:spPr/>
    </dgm:pt>
    <dgm:pt modelId="{02461B28-9819-4F4F-8E1B-4EA7643F70B5}" type="pres">
      <dgm:prSet presAssocID="{BCC74C99-4CB7-43EE-9384-06CDA4E86B9D}" presName="sibTrans" presStyleCnt="0"/>
      <dgm:spPr/>
    </dgm:pt>
    <dgm:pt modelId="{D843B44D-321E-498E-A719-5BBFBF5B7F16}" type="pres">
      <dgm:prSet presAssocID="{D283CACF-CA84-4507-9BE6-BCC9BB781A6C}" presName="compNode" presStyleCnt="0"/>
      <dgm:spPr/>
    </dgm:pt>
    <dgm:pt modelId="{153922F2-C78D-4D75-A1C7-B0436D88A9E5}" type="pres">
      <dgm:prSet presAssocID="{D283CACF-CA84-4507-9BE6-BCC9BB781A6C}" presName="iconBgRect" presStyleLbl="bgShp" presStyleIdx="1" presStyleCnt="4"/>
      <dgm:spPr>
        <a:prstGeom prst="round2DiagRect">
          <a:avLst>
            <a:gd name="adj1" fmla="val 29727"/>
            <a:gd name="adj2" fmla="val 0"/>
          </a:avLst>
        </a:prstGeom>
      </dgm:spPr>
    </dgm:pt>
    <dgm:pt modelId="{78DC3D70-3C2E-473B-A482-A1531E47E5DC}" type="pres">
      <dgm:prSet presAssocID="{D283CACF-CA84-4507-9BE6-BCC9BB781A6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Setting"/>
        </a:ext>
      </dgm:extLst>
    </dgm:pt>
    <dgm:pt modelId="{25F6755A-E5B4-41AA-B443-B2AAB52E77A9}" type="pres">
      <dgm:prSet presAssocID="{D283CACF-CA84-4507-9BE6-BCC9BB781A6C}" presName="spaceRect" presStyleCnt="0"/>
      <dgm:spPr/>
    </dgm:pt>
    <dgm:pt modelId="{55985785-C832-46F8-BBC3-14A97116AE05}" type="pres">
      <dgm:prSet presAssocID="{D283CACF-CA84-4507-9BE6-BCC9BB781A6C}" presName="textRect" presStyleLbl="revTx" presStyleIdx="1" presStyleCnt="4">
        <dgm:presLayoutVars>
          <dgm:chMax val="1"/>
          <dgm:chPref val="1"/>
        </dgm:presLayoutVars>
      </dgm:prSet>
      <dgm:spPr/>
    </dgm:pt>
    <dgm:pt modelId="{4EF5DE8A-AAEE-41F5-9614-2844EB7BBCCD}" type="pres">
      <dgm:prSet presAssocID="{22D25138-8D1B-4433-BFF4-C261B9FE0304}" presName="sibTrans" presStyleCnt="0"/>
      <dgm:spPr/>
    </dgm:pt>
    <dgm:pt modelId="{5298AF06-70B2-4A29-8263-D69D15AF3AF9}" type="pres">
      <dgm:prSet presAssocID="{56AFB13E-0F91-42A9-8D56-8D96313FE219}" presName="compNode" presStyleCnt="0"/>
      <dgm:spPr/>
    </dgm:pt>
    <dgm:pt modelId="{BCDD66C8-5985-4587-80B5-2FB66A04101E}" type="pres">
      <dgm:prSet presAssocID="{56AFB13E-0F91-42A9-8D56-8D96313FE219}" presName="iconBgRect" presStyleLbl="bgShp" presStyleIdx="2" presStyleCnt="4"/>
      <dgm:spPr>
        <a:prstGeom prst="round2DiagRect">
          <a:avLst>
            <a:gd name="adj1" fmla="val 29727"/>
            <a:gd name="adj2" fmla="val 0"/>
          </a:avLst>
        </a:prstGeom>
      </dgm:spPr>
    </dgm:pt>
    <dgm:pt modelId="{3A7B0169-6BF2-4B42-A5BB-492D68DAA3AC}" type="pres">
      <dgm:prSet presAssocID="{56AFB13E-0F91-42A9-8D56-8D96313FE21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1B0AD1F-6B86-452E-A2BB-03E4DF0E2461}" type="pres">
      <dgm:prSet presAssocID="{56AFB13E-0F91-42A9-8D56-8D96313FE219}" presName="spaceRect" presStyleCnt="0"/>
      <dgm:spPr/>
    </dgm:pt>
    <dgm:pt modelId="{30994D27-3155-41A9-A218-68492439034F}" type="pres">
      <dgm:prSet presAssocID="{56AFB13E-0F91-42A9-8D56-8D96313FE219}" presName="textRect" presStyleLbl="revTx" presStyleIdx="2" presStyleCnt="4">
        <dgm:presLayoutVars>
          <dgm:chMax val="1"/>
          <dgm:chPref val="1"/>
        </dgm:presLayoutVars>
      </dgm:prSet>
      <dgm:spPr/>
    </dgm:pt>
    <dgm:pt modelId="{CF88F281-5311-43CF-A4E7-B452EC0AF3EB}" type="pres">
      <dgm:prSet presAssocID="{C9C6A81D-8395-4B44-8DA2-1F3466E3927D}" presName="sibTrans" presStyleCnt="0"/>
      <dgm:spPr/>
    </dgm:pt>
    <dgm:pt modelId="{0B3F55B1-9ABA-4299-B45B-DEC4F9D298CA}" type="pres">
      <dgm:prSet presAssocID="{3B23475E-D49A-43BA-8000-8E05B6B36FCA}" presName="compNode" presStyleCnt="0"/>
      <dgm:spPr/>
    </dgm:pt>
    <dgm:pt modelId="{43B664BE-E8ED-42C2-9143-76783DC8EA6E}" type="pres">
      <dgm:prSet presAssocID="{3B23475E-D49A-43BA-8000-8E05B6B36FCA}" presName="iconBgRect" presStyleLbl="bgShp" presStyleIdx="3" presStyleCnt="4"/>
      <dgm:spPr>
        <a:prstGeom prst="round2DiagRect">
          <a:avLst>
            <a:gd name="adj1" fmla="val 29727"/>
            <a:gd name="adj2" fmla="val 0"/>
          </a:avLst>
        </a:prstGeom>
      </dgm:spPr>
    </dgm:pt>
    <dgm:pt modelId="{6170E059-A53C-4EFD-A6ED-AD870801E1C5}" type="pres">
      <dgm:prSet presAssocID="{3B23475E-D49A-43BA-8000-8E05B6B36FC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4839226B-690E-4148-9D55-2A645A7CFD62}" type="pres">
      <dgm:prSet presAssocID="{3B23475E-D49A-43BA-8000-8E05B6B36FCA}" presName="spaceRect" presStyleCnt="0"/>
      <dgm:spPr/>
    </dgm:pt>
    <dgm:pt modelId="{ED919F72-81D4-4A22-9230-DE06587F681D}" type="pres">
      <dgm:prSet presAssocID="{3B23475E-D49A-43BA-8000-8E05B6B36FCA}" presName="textRect" presStyleLbl="revTx" presStyleIdx="3" presStyleCnt="4">
        <dgm:presLayoutVars>
          <dgm:chMax val="1"/>
          <dgm:chPref val="1"/>
        </dgm:presLayoutVars>
      </dgm:prSet>
      <dgm:spPr/>
    </dgm:pt>
  </dgm:ptLst>
  <dgm:cxnLst>
    <dgm:cxn modelId="{F77BBC0E-8AEE-4AB8-B741-0009AB056EF6}" type="presOf" srcId="{56AFB13E-0F91-42A9-8D56-8D96313FE219}" destId="{30994D27-3155-41A9-A218-68492439034F}" srcOrd="0" destOrd="0" presId="urn:microsoft.com/office/officeart/2018/5/layout/IconLeafLabelList"/>
    <dgm:cxn modelId="{16DA3F32-FD67-4F11-8B96-A41F9FCD412B}" type="presOf" srcId="{0DAD2E97-A685-47A8-BA0B-24FE6FF0ECCB}" destId="{4D159925-77DB-42AE-88D5-D0FA9C50647A}" srcOrd="0" destOrd="0" presId="urn:microsoft.com/office/officeart/2018/5/layout/IconLeafLabelList"/>
    <dgm:cxn modelId="{4397C136-7468-4C76-BEE4-E95EB82AD4F5}" srcId="{0DAD2E97-A685-47A8-BA0B-24FE6FF0ECCB}" destId="{3B23475E-D49A-43BA-8000-8E05B6B36FCA}" srcOrd="3" destOrd="0" parTransId="{A41F1F7D-CDD4-4A7F-BEAC-081739691E0E}" sibTransId="{C22E37C6-6435-4ED3-BB49-B0534D98B950}"/>
    <dgm:cxn modelId="{269D1B67-C4D5-4C26-B43A-70B24556657B}" srcId="{0DAD2E97-A685-47A8-BA0B-24FE6FF0ECCB}" destId="{D283CACF-CA84-4507-9BE6-BCC9BB781A6C}" srcOrd="1" destOrd="0" parTransId="{27008A81-99A2-49CA-BD04-90449B3610B5}" sibTransId="{22D25138-8D1B-4433-BFF4-C261B9FE0304}"/>
    <dgm:cxn modelId="{A850476C-B624-46E8-8C6E-CEB6CAD4987E}" srcId="{0DAD2E97-A685-47A8-BA0B-24FE6FF0ECCB}" destId="{75A14F5E-BC7A-4720-9333-6F70CACBD2A0}" srcOrd="0" destOrd="0" parTransId="{56FDD640-2827-4744-83AF-316876D933C9}" sibTransId="{BCC74C99-4CB7-43EE-9384-06CDA4E86B9D}"/>
    <dgm:cxn modelId="{4D6FA7A0-FEEE-4654-814C-2F9AC9F6FF7C}" type="presOf" srcId="{D283CACF-CA84-4507-9BE6-BCC9BB781A6C}" destId="{55985785-C832-46F8-BBC3-14A97116AE05}" srcOrd="0" destOrd="0" presId="urn:microsoft.com/office/officeart/2018/5/layout/IconLeafLabelList"/>
    <dgm:cxn modelId="{8252A0D9-53CD-45C1-B148-91096179FD44}" type="presOf" srcId="{3B23475E-D49A-43BA-8000-8E05B6B36FCA}" destId="{ED919F72-81D4-4A22-9230-DE06587F681D}" srcOrd="0" destOrd="0" presId="urn:microsoft.com/office/officeart/2018/5/layout/IconLeafLabelList"/>
    <dgm:cxn modelId="{A99620E0-DA2D-4217-98C5-2E96392A35A5}" srcId="{0DAD2E97-A685-47A8-BA0B-24FE6FF0ECCB}" destId="{56AFB13E-0F91-42A9-8D56-8D96313FE219}" srcOrd="2" destOrd="0" parTransId="{FB4BF168-BDAE-40F9-9750-20290F0F0347}" sibTransId="{C9C6A81D-8395-4B44-8DA2-1F3466E3927D}"/>
    <dgm:cxn modelId="{1ED270F7-A954-4970-BAF2-4E75FDE85344}" type="presOf" srcId="{75A14F5E-BC7A-4720-9333-6F70CACBD2A0}" destId="{40785184-5195-4CF8-9052-78FADA2A8661}" srcOrd="0" destOrd="0" presId="urn:microsoft.com/office/officeart/2018/5/layout/IconLeafLabelList"/>
    <dgm:cxn modelId="{2F42B2A1-4890-4770-8AEE-133A53BCDC9E}" type="presParOf" srcId="{4D159925-77DB-42AE-88D5-D0FA9C50647A}" destId="{8C44C22A-02FB-47C2-AC14-A382CAE0057C}" srcOrd="0" destOrd="0" presId="urn:microsoft.com/office/officeart/2018/5/layout/IconLeafLabelList"/>
    <dgm:cxn modelId="{7DFA9F48-D90B-4E8A-A051-17D88AC12033}" type="presParOf" srcId="{8C44C22A-02FB-47C2-AC14-A382CAE0057C}" destId="{D78D558A-C4BD-4BE8-8E5B-E416F47C0E15}" srcOrd="0" destOrd="0" presId="urn:microsoft.com/office/officeart/2018/5/layout/IconLeafLabelList"/>
    <dgm:cxn modelId="{C6FBAC10-D6FD-4477-B313-4629626A7AEE}" type="presParOf" srcId="{8C44C22A-02FB-47C2-AC14-A382CAE0057C}" destId="{41BE9FBC-CC44-4650-BB2B-7FBB9A21C671}" srcOrd="1" destOrd="0" presId="urn:microsoft.com/office/officeart/2018/5/layout/IconLeafLabelList"/>
    <dgm:cxn modelId="{7C75BB27-F809-4597-B3FF-07FC840C5A36}" type="presParOf" srcId="{8C44C22A-02FB-47C2-AC14-A382CAE0057C}" destId="{13A95C38-9FA3-46BC-A022-F858ACE19835}" srcOrd="2" destOrd="0" presId="urn:microsoft.com/office/officeart/2018/5/layout/IconLeafLabelList"/>
    <dgm:cxn modelId="{1F11157E-8CD4-4FF3-9592-15E600AF0C2A}" type="presParOf" srcId="{8C44C22A-02FB-47C2-AC14-A382CAE0057C}" destId="{40785184-5195-4CF8-9052-78FADA2A8661}" srcOrd="3" destOrd="0" presId="urn:microsoft.com/office/officeart/2018/5/layout/IconLeafLabelList"/>
    <dgm:cxn modelId="{CB2010DF-D373-4856-BDF7-55D44A191C10}" type="presParOf" srcId="{4D159925-77DB-42AE-88D5-D0FA9C50647A}" destId="{02461B28-9819-4F4F-8E1B-4EA7643F70B5}" srcOrd="1" destOrd="0" presId="urn:microsoft.com/office/officeart/2018/5/layout/IconLeafLabelList"/>
    <dgm:cxn modelId="{3589C78F-5EF5-4218-936E-1FCB3BE0EBDD}" type="presParOf" srcId="{4D159925-77DB-42AE-88D5-D0FA9C50647A}" destId="{D843B44D-321E-498E-A719-5BBFBF5B7F16}" srcOrd="2" destOrd="0" presId="urn:microsoft.com/office/officeart/2018/5/layout/IconLeafLabelList"/>
    <dgm:cxn modelId="{C6F7B047-46C9-4B1E-BE19-5A06D3F2774E}" type="presParOf" srcId="{D843B44D-321E-498E-A719-5BBFBF5B7F16}" destId="{153922F2-C78D-4D75-A1C7-B0436D88A9E5}" srcOrd="0" destOrd="0" presId="urn:microsoft.com/office/officeart/2018/5/layout/IconLeafLabelList"/>
    <dgm:cxn modelId="{FE6E647F-4D8D-448B-B24A-67FB4ED9161E}" type="presParOf" srcId="{D843B44D-321E-498E-A719-5BBFBF5B7F16}" destId="{78DC3D70-3C2E-473B-A482-A1531E47E5DC}" srcOrd="1" destOrd="0" presId="urn:microsoft.com/office/officeart/2018/5/layout/IconLeafLabelList"/>
    <dgm:cxn modelId="{BAFE9BEF-D396-4714-A3F7-B7915D868588}" type="presParOf" srcId="{D843B44D-321E-498E-A719-5BBFBF5B7F16}" destId="{25F6755A-E5B4-41AA-B443-B2AAB52E77A9}" srcOrd="2" destOrd="0" presId="urn:microsoft.com/office/officeart/2018/5/layout/IconLeafLabelList"/>
    <dgm:cxn modelId="{2C60C6AC-14DE-4FB0-8A4C-98406DB93141}" type="presParOf" srcId="{D843B44D-321E-498E-A719-5BBFBF5B7F16}" destId="{55985785-C832-46F8-BBC3-14A97116AE05}" srcOrd="3" destOrd="0" presId="urn:microsoft.com/office/officeart/2018/5/layout/IconLeafLabelList"/>
    <dgm:cxn modelId="{CCE1D97B-9A55-44C7-AA45-54EB1ED85EF7}" type="presParOf" srcId="{4D159925-77DB-42AE-88D5-D0FA9C50647A}" destId="{4EF5DE8A-AAEE-41F5-9614-2844EB7BBCCD}" srcOrd="3" destOrd="0" presId="urn:microsoft.com/office/officeart/2018/5/layout/IconLeafLabelList"/>
    <dgm:cxn modelId="{6BA2F2ED-69A7-4D35-AACF-87A4EBF6ECF1}" type="presParOf" srcId="{4D159925-77DB-42AE-88D5-D0FA9C50647A}" destId="{5298AF06-70B2-4A29-8263-D69D15AF3AF9}" srcOrd="4" destOrd="0" presId="urn:microsoft.com/office/officeart/2018/5/layout/IconLeafLabelList"/>
    <dgm:cxn modelId="{E7C0DC17-AFAF-4536-A851-DB4052484146}" type="presParOf" srcId="{5298AF06-70B2-4A29-8263-D69D15AF3AF9}" destId="{BCDD66C8-5985-4587-80B5-2FB66A04101E}" srcOrd="0" destOrd="0" presId="urn:microsoft.com/office/officeart/2018/5/layout/IconLeafLabelList"/>
    <dgm:cxn modelId="{84A82570-D227-441C-BE2B-184A3E826736}" type="presParOf" srcId="{5298AF06-70B2-4A29-8263-D69D15AF3AF9}" destId="{3A7B0169-6BF2-4B42-A5BB-492D68DAA3AC}" srcOrd="1" destOrd="0" presId="urn:microsoft.com/office/officeart/2018/5/layout/IconLeafLabelList"/>
    <dgm:cxn modelId="{12C50BCB-2C82-4B9E-B8EE-9F4BA813C5CF}" type="presParOf" srcId="{5298AF06-70B2-4A29-8263-D69D15AF3AF9}" destId="{F1B0AD1F-6B86-452E-A2BB-03E4DF0E2461}" srcOrd="2" destOrd="0" presId="urn:microsoft.com/office/officeart/2018/5/layout/IconLeafLabelList"/>
    <dgm:cxn modelId="{11620F25-FF6C-4492-9E08-94CD5D914550}" type="presParOf" srcId="{5298AF06-70B2-4A29-8263-D69D15AF3AF9}" destId="{30994D27-3155-41A9-A218-68492439034F}" srcOrd="3" destOrd="0" presId="urn:microsoft.com/office/officeart/2018/5/layout/IconLeafLabelList"/>
    <dgm:cxn modelId="{1C9E8E32-7185-4E7C-BFE6-E6E5AA9F6DBA}" type="presParOf" srcId="{4D159925-77DB-42AE-88D5-D0FA9C50647A}" destId="{CF88F281-5311-43CF-A4E7-B452EC0AF3EB}" srcOrd="5" destOrd="0" presId="urn:microsoft.com/office/officeart/2018/5/layout/IconLeafLabelList"/>
    <dgm:cxn modelId="{A9BA3F67-1A11-4512-B3D1-E0F94CA2F6F0}" type="presParOf" srcId="{4D159925-77DB-42AE-88D5-D0FA9C50647A}" destId="{0B3F55B1-9ABA-4299-B45B-DEC4F9D298CA}" srcOrd="6" destOrd="0" presId="urn:microsoft.com/office/officeart/2018/5/layout/IconLeafLabelList"/>
    <dgm:cxn modelId="{15EAD5D1-AE75-4AAC-82C4-8A234749D15C}" type="presParOf" srcId="{0B3F55B1-9ABA-4299-B45B-DEC4F9D298CA}" destId="{43B664BE-E8ED-42C2-9143-76783DC8EA6E}" srcOrd="0" destOrd="0" presId="urn:microsoft.com/office/officeart/2018/5/layout/IconLeafLabelList"/>
    <dgm:cxn modelId="{85713A52-351D-41A0-A2B9-84F424C9DBB1}" type="presParOf" srcId="{0B3F55B1-9ABA-4299-B45B-DEC4F9D298CA}" destId="{6170E059-A53C-4EFD-A6ED-AD870801E1C5}" srcOrd="1" destOrd="0" presId="urn:microsoft.com/office/officeart/2018/5/layout/IconLeafLabelList"/>
    <dgm:cxn modelId="{6F79279C-FF1D-4EFC-BED0-75FB5F6257D0}" type="presParOf" srcId="{0B3F55B1-9ABA-4299-B45B-DEC4F9D298CA}" destId="{4839226B-690E-4148-9D55-2A645A7CFD62}" srcOrd="2" destOrd="0" presId="urn:microsoft.com/office/officeart/2018/5/layout/IconLeafLabelList"/>
    <dgm:cxn modelId="{BAEDC7D4-2B84-4E18-85BF-5689ECC4DFE2}" type="presParOf" srcId="{0B3F55B1-9ABA-4299-B45B-DEC4F9D298CA}" destId="{ED919F72-81D4-4A22-9230-DE06587F681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6D6FB4-315F-42E5-9563-E1D815C93FA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F538FF5-F635-4216-AECE-B3CC1C4E83A0}">
      <dgm:prSet/>
      <dgm:spPr/>
      <dgm:t>
        <a:bodyPr/>
        <a:lstStyle/>
        <a:p>
          <a:r>
            <a:rPr lang="es-CL" b="0" i="0" dirty="0"/>
            <a:t>La </a:t>
          </a:r>
          <a:r>
            <a:rPr lang="es-CL" b="1" i="0" u="sng" dirty="0"/>
            <a:t>carencia de conceptos estratégicos </a:t>
          </a:r>
          <a:r>
            <a:rPr lang="es-CL" b="0" i="0" dirty="0"/>
            <a:t>en este modelo explicaba pobremente un fenómeno económico a partir de la </a:t>
          </a:r>
          <a:r>
            <a:rPr lang="es-CL" b="1" i="0" u="sng" dirty="0"/>
            <a:t>falta de lógica económica de los agentes</a:t>
          </a:r>
          <a:r>
            <a:rPr lang="es-CL" b="1" i="0" dirty="0"/>
            <a:t>.</a:t>
          </a:r>
          <a:endParaRPr lang="en-US" dirty="0"/>
        </a:p>
      </dgm:t>
    </dgm:pt>
    <dgm:pt modelId="{2930F69C-A7B3-4EA2-B10A-6803D421E0DE}" type="parTrans" cxnId="{4B54F7BB-C1EE-47A7-B612-DF258BA11AC3}">
      <dgm:prSet/>
      <dgm:spPr/>
      <dgm:t>
        <a:bodyPr/>
        <a:lstStyle/>
        <a:p>
          <a:endParaRPr lang="en-US"/>
        </a:p>
      </dgm:t>
    </dgm:pt>
    <dgm:pt modelId="{1E9F8318-6184-474B-B227-3AA499040B89}" type="sibTrans" cxnId="{4B54F7BB-C1EE-47A7-B612-DF258BA11AC3}">
      <dgm:prSet/>
      <dgm:spPr/>
      <dgm:t>
        <a:bodyPr/>
        <a:lstStyle/>
        <a:p>
          <a:endParaRPr lang="en-US"/>
        </a:p>
      </dgm:t>
    </dgm:pt>
    <dgm:pt modelId="{2FF4C4E0-40F0-48C6-A698-2F0CF86FB7C5}">
      <dgm:prSet/>
      <dgm:spPr/>
      <dgm:t>
        <a:bodyPr/>
        <a:lstStyle/>
        <a:p>
          <a:r>
            <a:rPr lang="es-CL" b="0" i="0" dirty="0"/>
            <a:t>La teoría de juegos indicaría, en este caso, que el </a:t>
          </a:r>
          <a:r>
            <a:rPr lang="es-CL" b="1" i="0" u="sng" dirty="0"/>
            <a:t>agricultor deberá observar el precio de su producto para tomar su decisión de siembra, pero sin olvidar que tanto sus decisiones de siembra como las del resto de los agricultores, alterarán ese precio en el momento de la venta. </a:t>
          </a:r>
          <a:r>
            <a:rPr lang="es-CL" b="0" i="0" dirty="0"/>
            <a:t>Si ello efectivamente sucediera, se esperaría al menos una respuesta menos impulsiva y más moderada de parte de los agricultores.</a:t>
          </a:r>
          <a:endParaRPr lang="en-US" dirty="0"/>
        </a:p>
      </dgm:t>
    </dgm:pt>
    <dgm:pt modelId="{080A8095-36BC-4DBE-A776-F832097FBBFB}" type="parTrans" cxnId="{863BFE7F-85D7-4026-A8AB-F72968E5908B}">
      <dgm:prSet/>
      <dgm:spPr/>
      <dgm:t>
        <a:bodyPr/>
        <a:lstStyle/>
        <a:p>
          <a:endParaRPr lang="en-US"/>
        </a:p>
      </dgm:t>
    </dgm:pt>
    <dgm:pt modelId="{B5F8B729-06BA-4D5C-9DFB-B7D35F0E4B1D}" type="sibTrans" cxnId="{863BFE7F-85D7-4026-A8AB-F72968E5908B}">
      <dgm:prSet/>
      <dgm:spPr/>
      <dgm:t>
        <a:bodyPr/>
        <a:lstStyle/>
        <a:p>
          <a:endParaRPr lang="en-US"/>
        </a:p>
      </dgm:t>
    </dgm:pt>
    <dgm:pt modelId="{7571ED17-644E-48BC-9DDE-B61E63BBB0B4}" type="pres">
      <dgm:prSet presAssocID="{666D6FB4-315F-42E5-9563-E1D815C93FA2}" presName="root" presStyleCnt="0">
        <dgm:presLayoutVars>
          <dgm:dir/>
          <dgm:resizeHandles val="exact"/>
        </dgm:presLayoutVars>
      </dgm:prSet>
      <dgm:spPr/>
    </dgm:pt>
    <dgm:pt modelId="{CA9D7B67-F9DC-4038-BE02-0FADCA905B1E}" type="pres">
      <dgm:prSet presAssocID="{9F538FF5-F635-4216-AECE-B3CC1C4E83A0}" presName="compNode" presStyleCnt="0"/>
      <dgm:spPr/>
    </dgm:pt>
    <dgm:pt modelId="{A013722D-09F9-4B8D-88A7-3C77F991C537}" type="pres">
      <dgm:prSet presAssocID="{9F538FF5-F635-4216-AECE-B3CC1C4E83A0}" presName="bgRect" presStyleLbl="bgShp" presStyleIdx="0" presStyleCnt="2"/>
      <dgm:spPr/>
    </dgm:pt>
    <dgm:pt modelId="{A57109E3-38F9-49ED-8807-D5C4CFFEBFC5}" type="pres">
      <dgm:prSet presAssocID="{9F538FF5-F635-4216-AECE-B3CC1C4E83A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9B5820DE-50B8-4666-98F3-2CE38B5DFC1A}" type="pres">
      <dgm:prSet presAssocID="{9F538FF5-F635-4216-AECE-B3CC1C4E83A0}" presName="spaceRect" presStyleCnt="0"/>
      <dgm:spPr/>
    </dgm:pt>
    <dgm:pt modelId="{028252B3-D407-4987-B4A5-119B6E064257}" type="pres">
      <dgm:prSet presAssocID="{9F538FF5-F635-4216-AECE-B3CC1C4E83A0}" presName="parTx" presStyleLbl="revTx" presStyleIdx="0" presStyleCnt="2">
        <dgm:presLayoutVars>
          <dgm:chMax val="0"/>
          <dgm:chPref val="0"/>
        </dgm:presLayoutVars>
      </dgm:prSet>
      <dgm:spPr/>
    </dgm:pt>
    <dgm:pt modelId="{0EF10066-C731-4D2E-B005-1A2F3F53AE6F}" type="pres">
      <dgm:prSet presAssocID="{1E9F8318-6184-474B-B227-3AA499040B89}" presName="sibTrans" presStyleCnt="0"/>
      <dgm:spPr/>
    </dgm:pt>
    <dgm:pt modelId="{5701BC6A-F923-42F3-9894-8EE89558EA78}" type="pres">
      <dgm:prSet presAssocID="{2FF4C4E0-40F0-48C6-A698-2F0CF86FB7C5}" presName="compNode" presStyleCnt="0"/>
      <dgm:spPr/>
    </dgm:pt>
    <dgm:pt modelId="{40ED77A9-670D-4717-B896-6DCFD1E9EFA3}" type="pres">
      <dgm:prSet presAssocID="{2FF4C4E0-40F0-48C6-A698-2F0CF86FB7C5}" presName="bgRect" presStyleLbl="bgShp" presStyleIdx="1" presStyleCnt="2"/>
      <dgm:spPr/>
    </dgm:pt>
    <dgm:pt modelId="{4E51A98F-DE26-47AD-B9B0-807D43605B6A}" type="pres">
      <dgm:prSet presAssocID="{2FF4C4E0-40F0-48C6-A698-2F0CF86FB7C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1EBA343-9EF9-4BA4-8EE7-B550194B4A1C}" type="pres">
      <dgm:prSet presAssocID="{2FF4C4E0-40F0-48C6-A698-2F0CF86FB7C5}" presName="spaceRect" presStyleCnt="0"/>
      <dgm:spPr/>
    </dgm:pt>
    <dgm:pt modelId="{C3AADA85-FF2E-44EE-A582-330FCC2BAF9F}" type="pres">
      <dgm:prSet presAssocID="{2FF4C4E0-40F0-48C6-A698-2F0CF86FB7C5}" presName="parTx" presStyleLbl="revTx" presStyleIdx="1" presStyleCnt="2">
        <dgm:presLayoutVars>
          <dgm:chMax val="0"/>
          <dgm:chPref val="0"/>
        </dgm:presLayoutVars>
      </dgm:prSet>
      <dgm:spPr/>
    </dgm:pt>
  </dgm:ptLst>
  <dgm:cxnLst>
    <dgm:cxn modelId="{8EBADB28-98B6-4EFF-A577-54832042F52F}" type="presOf" srcId="{2FF4C4E0-40F0-48C6-A698-2F0CF86FB7C5}" destId="{C3AADA85-FF2E-44EE-A582-330FCC2BAF9F}" srcOrd="0" destOrd="0" presId="urn:microsoft.com/office/officeart/2018/2/layout/IconVerticalSolidList"/>
    <dgm:cxn modelId="{452CED66-6780-4DAB-91D0-C8D7DDDC68D5}" type="presOf" srcId="{9F538FF5-F635-4216-AECE-B3CC1C4E83A0}" destId="{028252B3-D407-4987-B4A5-119B6E064257}" srcOrd="0" destOrd="0" presId="urn:microsoft.com/office/officeart/2018/2/layout/IconVerticalSolidList"/>
    <dgm:cxn modelId="{863BFE7F-85D7-4026-A8AB-F72968E5908B}" srcId="{666D6FB4-315F-42E5-9563-E1D815C93FA2}" destId="{2FF4C4E0-40F0-48C6-A698-2F0CF86FB7C5}" srcOrd="1" destOrd="0" parTransId="{080A8095-36BC-4DBE-A776-F832097FBBFB}" sibTransId="{B5F8B729-06BA-4D5C-9DFB-B7D35F0E4B1D}"/>
    <dgm:cxn modelId="{4B54F7BB-C1EE-47A7-B612-DF258BA11AC3}" srcId="{666D6FB4-315F-42E5-9563-E1D815C93FA2}" destId="{9F538FF5-F635-4216-AECE-B3CC1C4E83A0}" srcOrd="0" destOrd="0" parTransId="{2930F69C-A7B3-4EA2-B10A-6803D421E0DE}" sibTransId="{1E9F8318-6184-474B-B227-3AA499040B89}"/>
    <dgm:cxn modelId="{1189AFD5-73AA-4F20-BAA1-66BE304A9070}" type="presOf" srcId="{666D6FB4-315F-42E5-9563-E1D815C93FA2}" destId="{7571ED17-644E-48BC-9DDE-B61E63BBB0B4}" srcOrd="0" destOrd="0" presId="urn:microsoft.com/office/officeart/2018/2/layout/IconVerticalSolidList"/>
    <dgm:cxn modelId="{BEFD90DD-8C3D-4814-BB35-3218071A4617}" type="presParOf" srcId="{7571ED17-644E-48BC-9DDE-B61E63BBB0B4}" destId="{CA9D7B67-F9DC-4038-BE02-0FADCA905B1E}" srcOrd="0" destOrd="0" presId="urn:microsoft.com/office/officeart/2018/2/layout/IconVerticalSolidList"/>
    <dgm:cxn modelId="{21BD7CEB-EEAF-4D92-ABCC-DD8970AA4E5D}" type="presParOf" srcId="{CA9D7B67-F9DC-4038-BE02-0FADCA905B1E}" destId="{A013722D-09F9-4B8D-88A7-3C77F991C537}" srcOrd="0" destOrd="0" presId="urn:microsoft.com/office/officeart/2018/2/layout/IconVerticalSolidList"/>
    <dgm:cxn modelId="{E90F2A06-171C-46F9-A1AD-E7183BD49C4E}" type="presParOf" srcId="{CA9D7B67-F9DC-4038-BE02-0FADCA905B1E}" destId="{A57109E3-38F9-49ED-8807-D5C4CFFEBFC5}" srcOrd="1" destOrd="0" presId="urn:microsoft.com/office/officeart/2018/2/layout/IconVerticalSolidList"/>
    <dgm:cxn modelId="{B8F9E152-F25B-4171-A8A3-FBF793F30FCD}" type="presParOf" srcId="{CA9D7B67-F9DC-4038-BE02-0FADCA905B1E}" destId="{9B5820DE-50B8-4666-98F3-2CE38B5DFC1A}" srcOrd="2" destOrd="0" presId="urn:microsoft.com/office/officeart/2018/2/layout/IconVerticalSolidList"/>
    <dgm:cxn modelId="{EAD1821C-6BA4-418B-B3DC-B8984DEB72D7}" type="presParOf" srcId="{CA9D7B67-F9DC-4038-BE02-0FADCA905B1E}" destId="{028252B3-D407-4987-B4A5-119B6E064257}" srcOrd="3" destOrd="0" presId="urn:microsoft.com/office/officeart/2018/2/layout/IconVerticalSolidList"/>
    <dgm:cxn modelId="{79B92964-3500-4675-9780-09F64E13289C}" type="presParOf" srcId="{7571ED17-644E-48BC-9DDE-B61E63BBB0B4}" destId="{0EF10066-C731-4D2E-B005-1A2F3F53AE6F}" srcOrd="1" destOrd="0" presId="urn:microsoft.com/office/officeart/2018/2/layout/IconVerticalSolidList"/>
    <dgm:cxn modelId="{CF14D353-7E4F-43FA-AB72-F193777603F0}" type="presParOf" srcId="{7571ED17-644E-48BC-9DDE-B61E63BBB0B4}" destId="{5701BC6A-F923-42F3-9894-8EE89558EA78}" srcOrd="2" destOrd="0" presId="urn:microsoft.com/office/officeart/2018/2/layout/IconVerticalSolidList"/>
    <dgm:cxn modelId="{2DA2CDA5-BAA8-4C17-A4C3-66F3575DDCBA}" type="presParOf" srcId="{5701BC6A-F923-42F3-9894-8EE89558EA78}" destId="{40ED77A9-670D-4717-B896-6DCFD1E9EFA3}" srcOrd="0" destOrd="0" presId="urn:microsoft.com/office/officeart/2018/2/layout/IconVerticalSolidList"/>
    <dgm:cxn modelId="{D55060B5-8C99-4DEC-A334-26D99FFC7D35}" type="presParOf" srcId="{5701BC6A-F923-42F3-9894-8EE89558EA78}" destId="{4E51A98F-DE26-47AD-B9B0-807D43605B6A}" srcOrd="1" destOrd="0" presId="urn:microsoft.com/office/officeart/2018/2/layout/IconVerticalSolidList"/>
    <dgm:cxn modelId="{0672CC52-7AB5-4C1F-9962-914BE04B3074}" type="presParOf" srcId="{5701BC6A-F923-42F3-9894-8EE89558EA78}" destId="{C1EBA343-9EF9-4BA4-8EE7-B550194B4A1C}" srcOrd="2" destOrd="0" presId="urn:microsoft.com/office/officeart/2018/2/layout/IconVerticalSolidList"/>
    <dgm:cxn modelId="{18B40C3A-7BAE-4714-9BCD-BA2AB6DE5822}" type="presParOf" srcId="{5701BC6A-F923-42F3-9894-8EE89558EA78}" destId="{C3AADA85-FF2E-44EE-A582-330FCC2BAF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5B29A0-A36A-42C6-8C78-0BA42478036E}"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3842FE1-789D-4787-9B52-F31AE981C432}">
      <dgm:prSet/>
      <dgm:spPr/>
      <dgm:t>
        <a:bodyPr/>
        <a:lstStyle/>
        <a:p>
          <a:pPr>
            <a:defRPr cap="all"/>
          </a:pPr>
          <a:r>
            <a:rPr lang="es-CL" b="0" i="0" dirty="0">
              <a:solidFill>
                <a:schemeClr val="tx1"/>
              </a:solidFill>
            </a:rPr>
            <a:t>Como consecuencia, el fiscal, quien al parecer conocía la teoría de juegos, se salió con la suya, ya que ambos sospechosos confesaron. </a:t>
          </a:r>
          <a:endParaRPr lang="en-US" dirty="0">
            <a:solidFill>
              <a:schemeClr val="tx1"/>
            </a:solidFill>
          </a:endParaRPr>
        </a:p>
      </dgm:t>
    </dgm:pt>
    <dgm:pt modelId="{7724FADF-DD2F-45D9-B8A3-E6BCCC97455B}" type="parTrans" cxnId="{01AEEF64-613C-4EFD-A250-F5BC68AF2429}">
      <dgm:prSet/>
      <dgm:spPr/>
      <dgm:t>
        <a:bodyPr/>
        <a:lstStyle/>
        <a:p>
          <a:endParaRPr lang="en-US"/>
        </a:p>
      </dgm:t>
    </dgm:pt>
    <dgm:pt modelId="{C02440AB-005E-4840-8132-14106BB7AADE}" type="sibTrans" cxnId="{01AEEF64-613C-4EFD-A250-F5BC68AF2429}">
      <dgm:prSet/>
      <dgm:spPr/>
      <dgm:t>
        <a:bodyPr/>
        <a:lstStyle/>
        <a:p>
          <a:endParaRPr lang="en-US"/>
        </a:p>
      </dgm:t>
    </dgm:pt>
    <dgm:pt modelId="{00C45CEE-E7F6-424E-8639-06DCE291A2ED}">
      <dgm:prSet/>
      <dgm:spPr/>
      <dgm:t>
        <a:bodyPr/>
        <a:lstStyle/>
        <a:p>
          <a:pPr>
            <a:defRPr cap="all"/>
          </a:pPr>
          <a:r>
            <a:rPr lang="es-CL" b="0" i="0" dirty="0">
              <a:solidFill>
                <a:schemeClr val="tx1"/>
              </a:solidFill>
            </a:rPr>
            <a:t>¿Moraleja? No cometan delitos, no formen carteles, sean honestos.</a:t>
          </a:r>
          <a:endParaRPr lang="en-US" dirty="0">
            <a:solidFill>
              <a:schemeClr val="tx1"/>
            </a:solidFill>
          </a:endParaRPr>
        </a:p>
      </dgm:t>
    </dgm:pt>
    <dgm:pt modelId="{0FC84084-671C-46E4-B60B-F6503F78464A}" type="parTrans" cxnId="{AB3810B0-6F72-42B9-BE10-5E6CCD775232}">
      <dgm:prSet/>
      <dgm:spPr/>
      <dgm:t>
        <a:bodyPr/>
        <a:lstStyle/>
        <a:p>
          <a:endParaRPr lang="en-US"/>
        </a:p>
      </dgm:t>
    </dgm:pt>
    <dgm:pt modelId="{53B8BB5A-5086-4404-888E-36A7026A383C}" type="sibTrans" cxnId="{AB3810B0-6F72-42B9-BE10-5E6CCD775232}">
      <dgm:prSet/>
      <dgm:spPr/>
      <dgm:t>
        <a:bodyPr/>
        <a:lstStyle/>
        <a:p>
          <a:endParaRPr lang="en-US"/>
        </a:p>
      </dgm:t>
    </dgm:pt>
    <dgm:pt modelId="{FC4F98EA-A68E-4EAF-B29D-A21DB25D262D}" type="pres">
      <dgm:prSet presAssocID="{9B5B29A0-A36A-42C6-8C78-0BA42478036E}" presName="root" presStyleCnt="0">
        <dgm:presLayoutVars>
          <dgm:dir/>
          <dgm:resizeHandles val="exact"/>
        </dgm:presLayoutVars>
      </dgm:prSet>
      <dgm:spPr/>
    </dgm:pt>
    <dgm:pt modelId="{D7DF10CC-39C6-4596-8820-EBA4F3DE4010}" type="pres">
      <dgm:prSet presAssocID="{33842FE1-789D-4787-9B52-F31AE981C432}" presName="compNode" presStyleCnt="0"/>
      <dgm:spPr/>
    </dgm:pt>
    <dgm:pt modelId="{C759159F-114F-4800-AEED-7349B0F063A3}" type="pres">
      <dgm:prSet presAssocID="{33842FE1-789D-4787-9B52-F31AE981C432}" presName="iconBgRect" presStyleLbl="bgShp" presStyleIdx="0" presStyleCnt="2"/>
      <dgm:spPr/>
    </dgm:pt>
    <dgm:pt modelId="{4C3256AA-888E-40B1-BA2E-8CCB856F0BAC}" type="pres">
      <dgm:prSet presAssocID="{33842FE1-789D-4787-9B52-F31AE981C43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4C69C3C-3BE1-48AE-85E6-7D0F0C5574A6}" type="pres">
      <dgm:prSet presAssocID="{33842FE1-789D-4787-9B52-F31AE981C432}" presName="spaceRect" presStyleCnt="0"/>
      <dgm:spPr/>
    </dgm:pt>
    <dgm:pt modelId="{B09C9E67-7B63-4EC4-86D8-53EF0CE1499A}" type="pres">
      <dgm:prSet presAssocID="{33842FE1-789D-4787-9B52-F31AE981C432}" presName="textRect" presStyleLbl="revTx" presStyleIdx="0" presStyleCnt="2" custScaleX="188725" custScaleY="147553" custLinFactNeighborX="-1327" custLinFactNeighborY="3918">
        <dgm:presLayoutVars>
          <dgm:chMax val="1"/>
          <dgm:chPref val="1"/>
        </dgm:presLayoutVars>
      </dgm:prSet>
      <dgm:spPr/>
    </dgm:pt>
    <dgm:pt modelId="{269C106F-C955-4EB6-902F-1AC9B97B1C44}" type="pres">
      <dgm:prSet presAssocID="{C02440AB-005E-4840-8132-14106BB7AADE}" presName="sibTrans" presStyleCnt="0"/>
      <dgm:spPr/>
    </dgm:pt>
    <dgm:pt modelId="{33C36E69-1C96-4C82-A92E-920B8623C149}" type="pres">
      <dgm:prSet presAssocID="{00C45CEE-E7F6-424E-8639-06DCE291A2ED}" presName="compNode" presStyleCnt="0"/>
      <dgm:spPr/>
    </dgm:pt>
    <dgm:pt modelId="{9CA0DA48-ADCA-4D54-9DA8-9DAD3603B552}" type="pres">
      <dgm:prSet presAssocID="{00C45CEE-E7F6-424E-8639-06DCE291A2ED}" presName="iconBgRect" presStyleLbl="bgShp" presStyleIdx="1" presStyleCnt="2"/>
      <dgm:spPr/>
    </dgm:pt>
    <dgm:pt modelId="{AE8D72D6-C4FB-4E85-9722-254B134EAF34}" type="pres">
      <dgm:prSet presAssocID="{00C45CEE-E7F6-424E-8639-06DCE291A2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0A3DD458-0957-444C-AE70-7A9B74865418}" type="pres">
      <dgm:prSet presAssocID="{00C45CEE-E7F6-424E-8639-06DCE291A2ED}" presName="spaceRect" presStyleCnt="0"/>
      <dgm:spPr/>
    </dgm:pt>
    <dgm:pt modelId="{71990D6C-6B82-4846-B66E-14D1E43AFCC2}" type="pres">
      <dgm:prSet presAssocID="{00C45CEE-E7F6-424E-8639-06DCE291A2ED}" presName="textRect" presStyleLbl="revTx" presStyleIdx="1" presStyleCnt="2" custLinFactNeighborX="1241" custLinFactNeighborY="-26666">
        <dgm:presLayoutVars>
          <dgm:chMax val="1"/>
          <dgm:chPref val="1"/>
        </dgm:presLayoutVars>
      </dgm:prSet>
      <dgm:spPr/>
    </dgm:pt>
  </dgm:ptLst>
  <dgm:cxnLst>
    <dgm:cxn modelId="{C01A8028-4CD9-0F40-8990-94A4D1EC1FF3}" type="presOf" srcId="{00C45CEE-E7F6-424E-8639-06DCE291A2ED}" destId="{71990D6C-6B82-4846-B66E-14D1E43AFCC2}" srcOrd="0" destOrd="0" presId="urn:microsoft.com/office/officeart/2018/5/layout/IconCircleLabelList"/>
    <dgm:cxn modelId="{01AEEF64-613C-4EFD-A250-F5BC68AF2429}" srcId="{9B5B29A0-A36A-42C6-8C78-0BA42478036E}" destId="{33842FE1-789D-4787-9B52-F31AE981C432}" srcOrd="0" destOrd="0" parTransId="{7724FADF-DD2F-45D9-B8A3-E6BCCC97455B}" sibTransId="{C02440AB-005E-4840-8132-14106BB7AADE}"/>
    <dgm:cxn modelId="{B3F2BEAA-96E9-A348-BD7F-8148C5D4F92E}" type="presOf" srcId="{9B5B29A0-A36A-42C6-8C78-0BA42478036E}" destId="{FC4F98EA-A68E-4EAF-B29D-A21DB25D262D}" srcOrd="0" destOrd="0" presId="urn:microsoft.com/office/officeart/2018/5/layout/IconCircleLabelList"/>
    <dgm:cxn modelId="{AB3810B0-6F72-42B9-BE10-5E6CCD775232}" srcId="{9B5B29A0-A36A-42C6-8C78-0BA42478036E}" destId="{00C45CEE-E7F6-424E-8639-06DCE291A2ED}" srcOrd="1" destOrd="0" parTransId="{0FC84084-671C-46E4-B60B-F6503F78464A}" sibTransId="{53B8BB5A-5086-4404-888E-36A7026A383C}"/>
    <dgm:cxn modelId="{EB27BEFD-8473-5348-87FF-FE6B902B9DBA}" type="presOf" srcId="{33842FE1-789D-4787-9B52-F31AE981C432}" destId="{B09C9E67-7B63-4EC4-86D8-53EF0CE1499A}" srcOrd="0" destOrd="0" presId="urn:microsoft.com/office/officeart/2018/5/layout/IconCircleLabelList"/>
    <dgm:cxn modelId="{DC6D6B9B-D7EB-9D4E-B681-EED999CDCB14}" type="presParOf" srcId="{FC4F98EA-A68E-4EAF-B29D-A21DB25D262D}" destId="{D7DF10CC-39C6-4596-8820-EBA4F3DE4010}" srcOrd="0" destOrd="0" presId="urn:microsoft.com/office/officeart/2018/5/layout/IconCircleLabelList"/>
    <dgm:cxn modelId="{C0A43963-9ED3-5D42-8B67-738950EB6EBD}" type="presParOf" srcId="{D7DF10CC-39C6-4596-8820-EBA4F3DE4010}" destId="{C759159F-114F-4800-AEED-7349B0F063A3}" srcOrd="0" destOrd="0" presId="urn:microsoft.com/office/officeart/2018/5/layout/IconCircleLabelList"/>
    <dgm:cxn modelId="{DEAC54DE-A222-504A-99FD-9ACE60E3F7A8}" type="presParOf" srcId="{D7DF10CC-39C6-4596-8820-EBA4F3DE4010}" destId="{4C3256AA-888E-40B1-BA2E-8CCB856F0BAC}" srcOrd="1" destOrd="0" presId="urn:microsoft.com/office/officeart/2018/5/layout/IconCircleLabelList"/>
    <dgm:cxn modelId="{EB5E6A9D-DF9F-4240-A99E-EFA35056845A}" type="presParOf" srcId="{D7DF10CC-39C6-4596-8820-EBA4F3DE4010}" destId="{B4C69C3C-3BE1-48AE-85E6-7D0F0C5574A6}" srcOrd="2" destOrd="0" presId="urn:microsoft.com/office/officeart/2018/5/layout/IconCircleLabelList"/>
    <dgm:cxn modelId="{14A744EB-243B-3840-ACB9-4B60FC6E06E4}" type="presParOf" srcId="{D7DF10CC-39C6-4596-8820-EBA4F3DE4010}" destId="{B09C9E67-7B63-4EC4-86D8-53EF0CE1499A}" srcOrd="3" destOrd="0" presId="urn:microsoft.com/office/officeart/2018/5/layout/IconCircleLabelList"/>
    <dgm:cxn modelId="{2011AB5A-CC72-9C4A-A5F9-A7A5294A459D}" type="presParOf" srcId="{FC4F98EA-A68E-4EAF-B29D-A21DB25D262D}" destId="{269C106F-C955-4EB6-902F-1AC9B97B1C44}" srcOrd="1" destOrd="0" presId="urn:microsoft.com/office/officeart/2018/5/layout/IconCircleLabelList"/>
    <dgm:cxn modelId="{05A4B90A-B54B-944B-B3B8-2D3AD2A3B75A}" type="presParOf" srcId="{FC4F98EA-A68E-4EAF-B29D-A21DB25D262D}" destId="{33C36E69-1C96-4C82-A92E-920B8623C149}" srcOrd="2" destOrd="0" presId="urn:microsoft.com/office/officeart/2018/5/layout/IconCircleLabelList"/>
    <dgm:cxn modelId="{7303D121-0A4F-E747-A1A3-78E381BBB626}" type="presParOf" srcId="{33C36E69-1C96-4C82-A92E-920B8623C149}" destId="{9CA0DA48-ADCA-4D54-9DA8-9DAD3603B552}" srcOrd="0" destOrd="0" presId="urn:microsoft.com/office/officeart/2018/5/layout/IconCircleLabelList"/>
    <dgm:cxn modelId="{0B66E387-B64E-B64E-995A-CD1AA3AAFB66}" type="presParOf" srcId="{33C36E69-1C96-4C82-A92E-920B8623C149}" destId="{AE8D72D6-C4FB-4E85-9722-254B134EAF34}" srcOrd="1" destOrd="0" presId="urn:microsoft.com/office/officeart/2018/5/layout/IconCircleLabelList"/>
    <dgm:cxn modelId="{728085D6-DB01-B145-A851-5ADA23414788}" type="presParOf" srcId="{33C36E69-1C96-4C82-A92E-920B8623C149}" destId="{0A3DD458-0957-444C-AE70-7A9B74865418}" srcOrd="2" destOrd="0" presId="urn:microsoft.com/office/officeart/2018/5/layout/IconCircleLabelList"/>
    <dgm:cxn modelId="{9844837B-BD0A-6741-9947-C71FC30487ED}" type="presParOf" srcId="{33C36E69-1C96-4C82-A92E-920B8623C149}" destId="{71990D6C-6B82-4846-B66E-14D1E43AFCC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110D2B-98E0-7C41-9729-DBC64348FA6E}" type="doc">
      <dgm:prSet loTypeId="urn:microsoft.com/office/officeart/2005/8/layout/matrix1" loCatId="" qsTypeId="urn:microsoft.com/office/officeart/2005/8/quickstyle/simple1" qsCatId="simple" csTypeId="urn:microsoft.com/office/officeart/2005/8/colors/colorful2" csCatId="colorful" phldr="1"/>
      <dgm:spPr/>
      <dgm:t>
        <a:bodyPr/>
        <a:lstStyle/>
        <a:p>
          <a:endParaRPr lang="es-ES"/>
        </a:p>
      </dgm:t>
    </dgm:pt>
    <dgm:pt modelId="{11A4DF42-494E-C045-9122-A676F28B445A}">
      <dgm:prSet phldrT="[Texto]"/>
      <dgm:spPr/>
      <dgm:t>
        <a:bodyPr/>
        <a:lstStyle/>
        <a:p>
          <a:r>
            <a:rPr lang="es-ES"/>
            <a:t>Dilema</a:t>
          </a:r>
        </a:p>
      </dgm:t>
    </dgm:pt>
    <dgm:pt modelId="{30973BB6-06F9-384A-99CB-396082E36333}" type="parTrans" cxnId="{45774ABC-3EC4-5E40-B12B-E1CE113FE086}">
      <dgm:prSet/>
      <dgm:spPr/>
      <dgm:t>
        <a:bodyPr/>
        <a:lstStyle/>
        <a:p>
          <a:endParaRPr lang="es-ES"/>
        </a:p>
      </dgm:t>
    </dgm:pt>
    <dgm:pt modelId="{96E4FC46-DE30-884F-9AF8-EC34EE5260F7}" type="sibTrans" cxnId="{45774ABC-3EC4-5E40-B12B-E1CE113FE086}">
      <dgm:prSet/>
      <dgm:spPr/>
      <dgm:t>
        <a:bodyPr/>
        <a:lstStyle/>
        <a:p>
          <a:endParaRPr lang="es-ES"/>
        </a:p>
      </dgm:t>
    </dgm:pt>
    <dgm:pt modelId="{34DC7DC1-78FD-7446-95D5-91C7058ABB64}">
      <dgm:prSet phldrT="[Texto]"/>
      <dgm:spPr/>
      <dgm:t>
        <a:bodyPr/>
        <a:lstStyle/>
        <a:p>
          <a:r>
            <a:rPr lang="es-ES"/>
            <a:t>Carrera armamentista</a:t>
          </a:r>
        </a:p>
      </dgm:t>
    </dgm:pt>
    <dgm:pt modelId="{D72D0E9E-CEB0-3047-9D76-A104BFE887D8}" type="parTrans" cxnId="{5A1652FF-CFBB-7346-A039-3A8ACE6388C0}">
      <dgm:prSet/>
      <dgm:spPr/>
      <dgm:t>
        <a:bodyPr/>
        <a:lstStyle/>
        <a:p>
          <a:endParaRPr lang="es-ES"/>
        </a:p>
      </dgm:t>
    </dgm:pt>
    <dgm:pt modelId="{99702E24-AADE-B14F-B1D3-575F4E810821}" type="sibTrans" cxnId="{5A1652FF-CFBB-7346-A039-3A8ACE6388C0}">
      <dgm:prSet/>
      <dgm:spPr/>
      <dgm:t>
        <a:bodyPr/>
        <a:lstStyle/>
        <a:p>
          <a:endParaRPr lang="es-ES"/>
        </a:p>
      </dgm:t>
    </dgm:pt>
    <dgm:pt modelId="{962748A3-DA27-E44B-9E09-056F144D96C7}">
      <dgm:prSet phldrT="[Texto]"/>
      <dgm:spPr/>
      <dgm:t>
        <a:bodyPr/>
        <a:lstStyle/>
        <a:p>
          <a:r>
            <a:rPr lang="es-ES"/>
            <a:t>Ahorro de energía</a:t>
          </a:r>
        </a:p>
      </dgm:t>
    </dgm:pt>
    <dgm:pt modelId="{6FB98F17-DF46-C84D-9C8E-93202CCD4027}" type="parTrans" cxnId="{70073A61-41D9-E041-B8D1-32377F9ECF1E}">
      <dgm:prSet/>
      <dgm:spPr/>
      <dgm:t>
        <a:bodyPr/>
        <a:lstStyle/>
        <a:p>
          <a:endParaRPr lang="es-ES"/>
        </a:p>
      </dgm:t>
    </dgm:pt>
    <dgm:pt modelId="{5DA29578-F5ED-0C44-BB83-731A606270E6}" type="sibTrans" cxnId="{70073A61-41D9-E041-B8D1-32377F9ECF1E}">
      <dgm:prSet/>
      <dgm:spPr/>
      <dgm:t>
        <a:bodyPr/>
        <a:lstStyle/>
        <a:p>
          <a:endParaRPr lang="es-ES"/>
        </a:p>
      </dgm:t>
    </dgm:pt>
    <dgm:pt modelId="{1916441E-6FDB-4141-8425-507D87F6763D}">
      <dgm:prSet phldrT="[Texto]"/>
      <dgm:spPr/>
      <dgm:t>
        <a:bodyPr/>
        <a:lstStyle/>
        <a:p>
          <a:r>
            <a:rPr lang="es-ES"/>
            <a:t>Esfuerzo de venta</a:t>
          </a:r>
        </a:p>
      </dgm:t>
    </dgm:pt>
    <dgm:pt modelId="{89A86F71-244E-7A4C-A309-6D0F66D670F4}" type="parTrans" cxnId="{7839BC5D-8B8F-2C48-90C2-4CC6CC19C490}">
      <dgm:prSet/>
      <dgm:spPr/>
      <dgm:t>
        <a:bodyPr/>
        <a:lstStyle/>
        <a:p>
          <a:endParaRPr lang="es-ES"/>
        </a:p>
      </dgm:t>
    </dgm:pt>
    <dgm:pt modelId="{852CDDC3-A75C-E549-B143-5683D5A1FDD9}" type="sibTrans" cxnId="{7839BC5D-8B8F-2C48-90C2-4CC6CC19C490}">
      <dgm:prSet/>
      <dgm:spPr/>
      <dgm:t>
        <a:bodyPr/>
        <a:lstStyle/>
        <a:p>
          <a:endParaRPr lang="es-ES"/>
        </a:p>
      </dgm:t>
    </dgm:pt>
    <dgm:pt modelId="{C3A0B98C-4C63-7249-A9A5-D39D5B05F8DF}">
      <dgm:prSet phldrT="[Texto]"/>
      <dgm:spPr/>
      <dgm:t>
        <a:bodyPr/>
        <a:lstStyle/>
        <a:p>
          <a:r>
            <a:rPr lang="es-ES"/>
            <a:t>Esfuerzo personal</a:t>
          </a:r>
        </a:p>
      </dgm:t>
    </dgm:pt>
    <dgm:pt modelId="{2B731661-BA05-0A48-9FB2-2B5B86D1CEB1}" type="parTrans" cxnId="{E87BE9F9-29A8-CF42-BF42-F863ABEDF7CC}">
      <dgm:prSet/>
      <dgm:spPr/>
      <dgm:t>
        <a:bodyPr/>
        <a:lstStyle/>
        <a:p>
          <a:endParaRPr lang="es-ES"/>
        </a:p>
      </dgm:t>
    </dgm:pt>
    <dgm:pt modelId="{7D6054CD-DD06-7946-B78D-D8B74430047A}" type="sibTrans" cxnId="{E87BE9F9-29A8-CF42-BF42-F863ABEDF7CC}">
      <dgm:prSet/>
      <dgm:spPr/>
      <dgm:t>
        <a:bodyPr/>
        <a:lstStyle/>
        <a:p>
          <a:endParaRPr lang="es-ES"/>
        </a:p>
      </dgm:t>
    </dgm:pt>
    <dgm:pt modelId="{B8A98BC7-4168-3D4C-8C09-EA5524A5A460}" type="pres">
      <dgm:prSet presAssocID="{E9110D2B-98E0-7C41-9729-DBC64348FA6E}" presName="diagram" presStyleCnt="0">
        <dgm:presLayoutVars>
          <dgm:chMax val="1"/>
          <dgm:dir/>
          <dgm:animLvl val="ctr"/>
          <dgm:resizeHandles val="exact"/>
        </dgm:presLayoutVars>
      </dgm:prSet>
      <dgm:spPr/>
    </dgm:pt>
    <dgm:pt modelId="{A03191DF-1739-1548-A184-B9F85235C05F}" type="pres">
      <dgm:prSet presAssocID="{E9110D2B-98E0-7C41-9729-DBC64348FA6E}" presName="matrix" presStyleCnt="0"/>
      <dgm:spPr/>
    </dgm:pt>
    <dgm:pt modelId="{CC43D225-3EEA-7849-9171-34CA7D98A817}" type="pres">
      <dgm:prSet presAssocID="{E9110D2B-98E0-7C41-9729-DBC64348FA6E}" presName="tile1" presStyleLbl="node1" presStyleIdx="0" presStyleCnt="4"/>
      <dgm:spPr/>
    </dgm:pt>
    <dgm:pt modelId="{3C9B2656-82D2-E548-8CE9-4CC7C9CB079F}" type="pres">
      <dgm:prSet presAssocID="{E9110D2B-98E0-7C41-9729-DBC64348FA6E}" presName="tile1text" presStyleLbl="node1" presStyleIdx="0" presStyleCnt="4">
        <dgm:presLayoutVars>
          <dgm:chMax val="0"/>
          <dgm:chPref val="0"/>
          <dgm:bulletEnabled val="1"/>
        </dgm:presLayoutVars>
      </dgm:prSet>
      <dgm:spPr/>
    </dgm:pt>
    <dgm:pt modelId="{A76343CF-04E8-D846-BD9A-47B5D7B6D345}" type="pres">
      <dgm:prSet presAssocID="{E9110D2B-98E0-7C41-9729-DBC64348FA6E}" presName="tile2" presStyleLbl="node1" presStyleIdx="1" presStyleCnt="4"/>
      <dgm:spPr/>
    </dgm:pt>
    <dgm:pt modelId="{B2EF4ABE-5DA7-FC4D-ADEE-AEBC80879238}" type="pres">
      <dgm:prSet presAssocID="{E9110D2B-98E0-7C41-9729-DBC64348FA6E}" presName="tile2text" presStyleLbl="node1" presStyleIdx="1" presStyleCnt="4">
        <dgm:presLayoutVars>
          <dgm:chMax val="0"/>
          <dgm:chPref val="0"/>
          <dgm:bulletEnabled val="1"/>
        </dgm:presLayoutVars>
      </dgm:prSet>
      <dgm:spPr/>
    </dgm:pt>
    <dgm:pt modelId="{9D68E4B7-E27F-A541-AC7B-950EDC40F055}" type="pres">
      <dgm:prSet presAssocID="{E9110D2B-98E0-7C41-9729-DBC64348FA6E}" presName="tile3" presStyleLbl="node1" presStyleIdx="2" presStyleCnt="4"/>
      <dgm:spPr/>
    </dgm:pt>
    <dgm:pt modelId="{7F72893F-8F65-0A46-82EB-16B680FCE510}" type="pres">
      <dgm:prSet presAssocID="{E9110D2B-98E0-7C41-9729-DBC64348FA6E}" presName="tile3text" presStyleLbl="node1" presStyleIdx="2" presStyleCnt="4">
        <dgm:presLayoutVars>
          <dgm:chMax val="0"/>
          <dgm:chPref val="0"/>
          <dgm:bulletEnabled val="1"/>
        </dgm:presLayoutVars>
      </dgm:prSet>
      <dgm:spPr/>
    </dgm:pt>
    <dgm:pt modelId="{85D7F59E-97D8-B541-9520-786024C68064}" type="pres">
      <dgm:prSet presAssocID="{E9110D2B-98E0-7C41-9729-DBC64348FA6E}" presName="tile4" presStyleLbl="node1" presStyleIdx="3" presStyleCnt="4"/>
      <dgm:spPr/>
    </dgm:pt>
    <dgm:pt modelId="{1B024FAC-E6B4-4549-AC34-91DF72C203E1}" type="pres">
      <dgm:prSet presAssocID="{E9110D2B-98E0-7C41-9729-DBC64348FA6E}" presName="tile4text" presStyleLbl="node1" presStyleIdx="3" presStyleCnt="4">
        <dgm:presLayoutVars>
          <dgm:chMax val="0"/>
          <dgm:chPref val="0"/>
          <dgm:bulletEnabled val="1"/>
        </dgm:presLayoutVars>
      </dgm:prSet>
      <dgm:spPr/>
    </dgm:pt>
    <dgm:pt modelId="{C0250815-817E-004B-ADCE-02A5C887AE77}" type="pres">
      <dgm:prSet presAssocID="{E9110D2B-98E0-7C41-9729-DBC64348FA6E}" presName="centerTile" presStyleLbl="fgShp" presStyleIdx="0" presStyleCnt="1">
        <dgm:presLayoutVars>
          <dgm:chMax val="0"/>
          <dgm:chPref val="0"/>
        </dgm:presLayoutVars>
      </dgm:prSet>
      <dgm:spPr/>
    </dgm:pt>
  </dgm:ptLst>
  <dgm:cxnLst>
    <dgm:cxn modelId="{A19C0F07-6EAA-FB4E-B596-45221A224BBF}" type="presOf" srcId="{C3A0B98C-4C63-7249-A9A5-D39D5B05F8DF}" destId="{1B024FAC-E6B4-4549-AC34-91DF72C203E1}" srcOrd="1" destOrd="0" presId="urn:microsoft.com/office/officeart/2005/8/layout/matrix1"/>
    <dgm:cxn modelId="{7239423C-59EB-154D-8743-B2D82767D7BB}" type="presOf" srcId="{1916441E-6FDB-4141-8425-507D87F6763D}" destId="{9D68E4B7-E27F-A541-AC7B-950EDC40F055}" srcOrd="0" destOrd="0" presId="urn:microsoft.com/office/officeart/2005/8/layout/matrix1"/>
    <dgm:cxn modelId="{93588C4A-B630-FA4B-8A4F-F98054B35D5F}" type="presOf" srcId="{962748A3-DA27-E44B-9E09-056F144D96C7}" destId="{B2EF4ABE-5DA7-FC4D-ADEE-AEBC80879238}" srcOrd="1" destOrd="0" presId="urn:microsoft.com/office/officeart/2005/8/layout/matrix1"/>
    <dgm:cxn modelId="{7839BC5D-8B8F-2C48-90C2-4CC6CC19C490}" srcId="{11A4DF42-494E-C045-9122-A676F28B445A}" destId="{1916441E-6FDB-4141-8425-507D87F6763D}" srcOrd="2" destOrd="0" parTransId="{89A86F71-244E-7A4C-A309-6D0F66D670F4}" sibTransId="{852CDDC3-A75C-E549-B143-5683D5A1FDD9}"/>
    <dgm:cxn modelId="{70073A61-41D9-E041-B8D1-32377F9ECF1E}" srcId="{11A4DF42-494E-C045-9122-A676F28B445A}" destId="{962748A3-DA27-E44B-9E09-056F144D96C7}" srcOrd="1" destOrd="0" parTransId="{6FB98F17-DF46-C84D-9C8E-93202CCD4027}" sibTransId="{5DA29578-F5ED-0C44-BB83-731A606270E6}"/>
    <dgm:cxn modelId="{A4821C67-C792-D446-AA29-58ECA94BBE21}" type="presOf" srcId="{C3A0B98C-4C63-7249-A9A5-D39D5B05F8DF}" destId="{85D7F59E-97D8-B541-9520-786024C68064}" srcOrd="0" destOrd="0" presId="urn:microsoft.com/office/officeart/2005/8/layout/matrix1"/>
    <dgm:cxn modelId="{46BBA1B2-3310-304D-A94F-12E2B26B7EE4}" type="presOf" srcId="{34DC7DC1-78FD-7446-95D5-91C7058ABB64}" destId="{3C9B2656-82D2-E548-8CE9-4CC7C9CB079F}" srcOrd="1" destOrd="0" presId="urn:microsoft.com/office/officeart/2005/8/layout/matrix1"/>
    <dgm:cxn modelId="{45774ABC-3EC4-5E40-B12B-E1CE113FE086}" srcId="{E9110D2B-98E0-7C41-9729-DBC64348FA6E}" destId="{11A4DF42-494E-C045-9122-A676F28B445A}" srcOrd="0" destOrd="0" parTransId="{30973BB6-06F9-384A-99CB-396082E36333}" sibTransId="{96E4FC46-DE30-884F-9AF8-EC34EE5260F7}"/>
    <dgm:cxn modelId="{72DDEEC3-661A-2040-9839-903967BBB418}" type="presOf" srcId="{34DC7DC1-78FD-7446-95D5-91C7058ABB64}" destId="{CC43D225-3EEA-7849-9171-34CA7D98A817}" srcOrd="0" destOrd="0" presId="urn:microsoft.com/office/officeart/2005/8/layout/matrix1"/>
    <dgm:cxn modelId="{232C6DDA-8610-1340-A9EA-04A53CE44054}" type="presOf" srcId="{962748A3-DA27-E44B-9E09-056F144D96C7}" destId="{A76343CF-04E8-D846-BD9A-47B5D7B6D345}" srcOrd="0" destOrd="0" presId="urn:microsoft.com/office/officeart/2005/8/layout/matrix1"/>
    <dgm:cxn modelId="{757D6AEC-1BF9-F34F-8C97-4D8ED5C6E11B}" type="presOf" srcId="{1916441E-6FDB-4141-8425-507D87F6763D}" destId="{7F72893F-8F65-0A46-82EB-16B680FCE510}" srcOrd="1" destOrd="0" presId="urn:microsoft.com/office/officeart/2005/8/layout/matrix1"/>
    <dgm:cxn modelId="{9671A5F0-AC03-4641-B3E9-F39B4531C411}" type="presOf" srcId="{11A4DF42-494E-C045-9122-A676F28B445A}" destId="{C0250815-817E-004B-ADCE-02A5C887AE77}" srcOrd="0" destOrd="0" presId="urn:microsoft.com/office/officeart/2005/8/layout/matrix1"/>
    <dgm:cxn modelId="{E87BE9F9-29A8-CF42-BF42-F863ABEDF7CC}" srcId="{11A4DF42-494E-C045-9122-A676F28B445A}" destId="{C3A0B98C-4C63-7249-A9A5-D39D5B05F8DF}" srcOrd="3" destOrd="0" parTransId="{2B731661-BA05-0A48-9FB2-2B5B86D1CEB1}" sibTransId="{7D6054CD-DD06-7946-B78D-D8B74430047A}"/>
    <dgm:cxn modelId="{757FF7FB-72C5-C646-B93C-F9E6B7E1C144}" type="presOf" srcId="{E9110D2B-98E0-7C41-9729-DBC64348FA6E}" destId="{B8A98BC7-4168-3D4C-8C09-EA5524A5A460}" srcOrd="0" destOrd="0" presId="urn:microsoft.com/office/officeart/2005/8/layout/matrix1"/>
    <dgm:cxn modelId="{5A1652FF-CFBB-7346-A039-3A8ACE6388C0}" srcId="{11A4DF42-494E-C045-9122-A676F28B445A}" destId="{34DC7DC1-78FD-7446-95D5-91C7058ABB64}" srcOrd="0" destOrd="0" parTransId="{D72D0E9E-CEB0-3047-9D76-A104BFE887D8}" sibTransId="{99702E24-AADE-B14F-B1D3-575F4E810821}"/>
    <dgm:cxn modelId="{5E6EEA26-6E84-4642-8250-73101974EDCB}" type="presParOf" srcId="{B8A98BC7-4168-3D4C-8C09-EA5524A5A460}" destId="{A03191DF-1739-1548-A184-B9F85235C05F}" srcOrd="0" destOrd="0" presId="urn:microsoft.com/office/officeart/2005/8/layout/matrix1"/>
    <dgm:cxn modelId="{42A82EC4-D916-C74F-82CC-E997BB84BAD4}" type="presParOf" srcId="{A03191DF-1739-1548-A184-B9F85235C05F}" destId="{CC43D225-3EEA-7849-9171-34CA7D98A817}" srcOrd="0" destOrd="0" presId="urn:microsoft.com/office/officeart/2005/8/layout/matrix1"/>
    <dgm:cxn modelId="{83FFFCEA-9336-C647-B2B9-B41EF7078742}" type="presParOf" srcId="{A03191DF-1739-1548-A184-B9F85235C05F}" destId="{3C9B2656-82D2-E548-8CE9-4CC7C9CB079F}" srcOrd="1" destOrd="0" presId="urn:microsoft.com/office/officeart/2005/8/layout/matrix1"/>
    <dgm:cxn modelId="{8D409A20-39E5-7444-AE6B-9608E0767AD4}" type="presParOf" srcId="{A03191DF-1739-1548-A184-B9F85235C05F}" destId="{A76343CF-04E8-D846-BD9A-47B5D7B6D345}" srcOrd="2" destOrd="0" presId="urn:microsoft.com/office/officeart/2005/8/layout/matrix1"/>
    <dgm:cxn modelId="{8A551838-9E35-A241-BE10-59BFAF8AB3CF}" type="presParOf" srcId="{A03191DF-1739-1548-A184-B9F85235C05F}" destId="{B2EF4ABE-5DA7-FC4D-ADEE-AEBC80879238}" srcOrd="3" destOrd="0" presId="urn:microsoft.com/office/officeart/2005/8/layout/matrix1"/>
    <dgm:cxn modelId="{39E4B4A9-B7F6-2347-B7F2-B7332850BE75}" type="presParOf" srcId="{A03191DF-1739-1548-A184-B9F85235C05F}" destId="{9D68E4B7-E27F-A541-AC7B-950EDC40F055}" srcOrd="4" destOrd="0" presId="urn:microsoft.com/office/officeart/2005/8/layout/matrix1"/>
    <dgm:cxn modelId="{F25C9A54-911B-2F4E-978B-3E5CD29DDF3B}" type="presParOf" srcId="{A03191DF-1739-1548-A184-B9F85235C05F}" destId="{7F72893F-8F65-0A46-82EB-16B680FCE510}" srcOrd="5" destOrd="0" presId="urn:microsoft.com/office/officeart/2005/8/layout/matrix1"/>
    <dgm:cxn modelId="{58F57E0A-31FC-2C4F-A95B-B4EC2F058AD9}" type="presParOf" srcId="{A03191DF-1739-1548-A184-B9F85235C05F}" destId="{85D7F59E-97D8-B541-9520-786024C68064}" srcOrd="6" destOrd="0" presId="urn:microsoft.com/office/officeart/2005/8/layout/matrix1"/>
    <dgm:cxn modelId="{5DE647F8-9D51-7B40-9B5A-23A765541913}" type="presParOf" srcId="{A03191DF-1739-1548-A184-B9F85235C05F}" destId="{1B024FAC-E6B4-4549-AC34-91DF72C203E1}" srcOrd="7" destOrd="0" presId="urn:microsoft.com/office/officeart/2005/8/layout/matrix1"/>
    <dgm:cxn modelId="{81B0A0FB-4296-7440-9390-787EB50C8207}" type="presParOf" srcId="{B8A98BC7-4168-3D4C-8C09-EA5524A5A460}" destId="{C0250815-817E-004B-ADCE-02A5C887AE7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14EFC-4DEC-5E4C-AB94-1A3653A15ED1}">
      <dsp:nvSpPr>
        <dsp:cNvPr id="0" name=""/>
        <dsp:cNvSpPr/>
      </dsp:nvSpPr>
      <dsp:spPr>
        <a:xfrm>
          <a:off x="0" y="355500"/>
          <a:ext cx="6496050" cy="24255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66" tIns="458216" rIns="504166" bIns="156464" numCol="1" spcCol="1270" anchor="t" anchorCtr="0">
          <a:noAutofit/>
        </a:bodyPr>
        <a:lstStyle/>
        <a:p>
          <a:pPr marL="228600" lvl="1" indent="-228600" algn="l" defTabSz="977900">
            <a:lnSpc>
              <a:spcPct val="90000"/>
            </a:lnSpc>
            <a:spcBef>
              <a:spcPct val="0"/>
            </a:spcBef>
            <a:spcAft>
              <a:spcPct val="15000"/>
            </a:spcAft>
            <a:buChar char="•"/>
          </a:pPr>
          <a:r>
            <a:rPr lang="es-CL" sz="2200" b="0" i="0" kern="1200" dirty="0"/>
            <a:t>Algunas preguntas…</a:t>
          </a:r>
          <a:endParaRPr lang="en-US" sz="2200" kern="1200" dirty="0"/>
        </a:p>
        <a:p>
          <a:pPr marL="228600" lvl="1" indent="-228600" algn="l" defTabSz="977900">
            <a:lnSpc>
              <a:spcPct val="90000"/>
            </a:lnSpc>
            <a:spcBef>
              <a:spcPct val="0"/>
            </a:spcBef>
            <a:spcAft>
              <a:spcPct val="15000"/>
            </a:spcAft>
            <a:buChar char="•"/>
          </a:pPr>
          <a:r>
            <a:rPr lang="es-CL" sz="2200" b="0" i="0" kern="1200"/>
            <a:t>Elementos relevantes…</a:t>
          </a:r>
          <a:endParaRPr lang="en-US" sz="2200" kern="1200"/>
        </a:p>
        <a:p>
          <a:pPr marL="228600" lvl="1" indent="-228600" algn="l" defTabSz="977900">
            <a:lnSpc>
              <a:spcPct val="90000"/>
            </a:lnSpc>
            <a:spcBef>
              <a:spcPct val="0"/>
            </a:spcBef>
            <a:spcAft>
              <a:spcPct val="15000"/>
            </a:spcAft>
            <a:buChar char="•"/>
          </a:pPr>
          <a:r>
            <a:rPr lang="es-CL" sz="2200" b="0" i="0" kern="1200"/>
            <a:t>El duelo…</a:t>
          </a:r>
          <a:endParaRPr lang="en-US" sz="2200" kern="1200"/>
        </a:p>
        <a:p>
          <a:pPr marL="228600" lvl="1" indent="-228600" algn="l" defTabSz="977900">
            <a:lnSpc>
              <a:spcPct val="90000"/>
            </a:lnSpc>
            <a:spcBef>
              <a:spcPct val="0"/>
            </a:spcBef>
            <a:spcAft>
              <a:spcPct val="15000"/>
            </a:spcAft>
            <a:buChar char="•"/>
          </a:pPr>
          <a:r>
            <a:rPr lang="es-CL" sz="2200" b="0" i="0" kern="1200"/>
            <a:t>La bala y el precio…</a:t>
          </a:r>
          <a:endParaRPr lang="en-US" sz="2200" kern="1200"/>
        </a:p>
        <a:p>
          <a:pPr marL="228600" lvl="1" indent="-228600" algn="l" defTabSz="977900">
            <a:lnSpc>
              <a:spcPct val="90000"/>
            </a:lnSpc>
            <a:spcBef>
              <a:spcPct val="0"/>
            </a:spcBef>
            <a:spcAft>
              <a:spcPct val="15000"/>
            </a:spcAft>
            <a:buChar char="•"/>
          </a:pPr>
          <a:r>
            <a:rPr lang="es-CL" sz="2200" b="0" i="0" kern="1200"/>
            <a:t>Objeto…</a:t>
          </a:r>
          <a:endParaRPr lang="en-US" sz="2200" kern="1200"/>
        </a:p>
      </dsp:txBody>
      <dsp:txXfrm>
        <a:off x="0" y="355500"/>
        <a:ext cx="6496050" cy="2425500"/>
      </dsp:txXfrm>
    </dsp:sp>
    <dsp:sp modelId="{AFE273A1-757F-6C48-A6EC-93DE1BF696C5}">
      <dsp:nvSpPr>
        <dsp:cNvPr id="0" name=""/>
        <dsp:cNvSpPr/>
      </dsp:nvSpPr>
      <dsp:spPr>
        <a:xfrm>
          <a:off x="324802" y="30780"/>
          <a:ext cx="4547235" cy="64944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75" tIns="0" rIns="171875" bIns="0" numCol="1" spcCol="1270" anchor="ctr" anchorCtr="0">
          <a:noAutofit/>
        </a:bodyPr>
        <a:lstStyle/>
        <a:p>
          <a:pPr marL="0" lvl="0" indent="0" algn="l" defTabSz="977900">
            <a:lnSpc>
              <a:spcPct val="90000"/>
            </a:lnSpc>
            <a:spcBef>
              <a:spcPct val="0"/>
            </a:spcBef>
            <a:spcAft>
              <a:spcPct val="35000"/>
            </a:spcAft>
            <a:buNone/>
          </a:pPr>
          <a:r>
            <a:rPr lang="es-CL" sz="2200" b="0" i="0" kern="1200"/>
            <a:t>Teoría de Juegos.</a:t>
          </a:r>
          <a:endParaRPr lang="en-US" sz="2200" kern="1200"/>
        </a:p>
      </dsp:txBody>
      <dsp:txXfrm>
        <a:off x="356505" y="62483"/>
        <a:ext cx="4483829" cy="586034"/>
      </dsp:txXfrm>
    </dsp:sp>
    <dsp:sp modelId="{1286C52B-6ACE-C74B-957A-826D6D968F7E}">
      <dsp:nvSpPr>
        <dsp:cNvPr id="0" name=""/>
        <dsp:cNvSpPr/>
      </dsp:nvSpPr>
      <dsp:spPr>
        <a:xfrm>
          <a:off x="0" y="3224520"/>
          <a:ext cx="6496050" cy="1316699"/>
        </a:xfrm>
        <a:prstGeom prst="rect">
          <a:avLst/>
        </a:prstGeom>
        <a:solidFill>
          <a:schemeClr val="lt1">
            <a:alpha val="90000"/>
            <a:hueOff val="0"/>
            <a:satOff val="0"/>
            <a:lumOff val="0"/>
            <a:alphaOff val="0"/>
          </a:schemeClr>
        </a:solidFill>
        <a:ln w="9525" cap="rnd" cmpd="sng" algn="ctr">
          <a:solidFill>
            <a:schemeClr val="accent2">
              <a:hueOff val="1354814"/>
              <a:satOff val="-6632"/>
              <a:lumOff val="3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66" tIns="458216" rIns="504166" bIns="156464" numCol="1" spcCol="1270" anchor="t" anchorCtr="0">
          <a:noAutofit/>
        </a:bodyPr>
        <a:lstStyle/>
        <a:p>
          <a:pPr marL="228600" lvl="1" indent="-228600" algn="l" defTabSz="977900">
            <a:lnSpc>
              <a:spcPct val="90000"/>
            </a:lnSpc>
            <a:spcBef>
              <a:spcPct val="0"/>
            </a:spcBef>
            <a:spcAft>
              <a:spcPct val="15000"/>
            </a:spcAft>
            <a:buChar char="•"/>
          </a:pPr>
          <a:r>
            <a:rPr lang="es-CL" sz="2200" b="0" i="0" kern="1200"/>
            <a:t>Modelo de la telaraña…</a:t>
          </a:r>
          <a:endParaRPr lang="en-US" sz="2200" kern="1200"/>
        </a:p>
        <a:p>
          <a:pPr marL="228600" lvl="1" indent="-228600" algn="l" defTabSz="977900">
            <a:lnSpc>
              <a:spcPct val="90000"/>
            </a:lnSpc>
            <a:spcBef>
              <a:spcPct val="0"/>
            </a:spcBef>
            <a:spcAft>
              <a:spcPct val="15000"/>
            </a:spcAft>
            <a:buChar char="•"/>
          </a:pPr>
          <a:r>
            <a:rPr lang="es-CL" sz="2200" b="0" i="0" kern="1200"/>
            <a:t>Clasificación…</a:t>
          </a:r>
          <a:endParaRPr lang="en-US" sz="2200" kern="1200"/>
        </a:p>
      </dsp:txBody>
      <dsp:txXfrm>
        <a:off x="0" y="3224520"/>
        <a:ext cx="6496050" cy="1316699"/>
      </dsp:txXfrm>
    </dsp:sp>
    <dsp:sp modelId="{47002299-E5A3-7F4E-B4E8-617B1895BC1A}">
      <dsp:nvSpPr>
        <dsp:cNvPr id="0" name=""/>
        <dsp:cNvSpPr/>
      </dsp:nvSpPr>
      <dsp:spPr>
        <a:xfrm>
          <a:off x="324802" y="2899800"/>
          <a:ext cx="4547235" cy="64944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75" tIns="0" rIns="171875" bIns="0" numCol="1" spcCol="1270" anchor="ctr" anchorCtr="0">
          <a:noAutofit/>
        </a:bodyPr>
        <a:lstStyle/>
        <a:p>
          <a:pPr marL="0" lvl="0" indent="0" algn="l" defTabSz="977900">
            <a:lnSpc>
              <a:spcPct val="90000"/>
            </a:lnSpc>
            <a:spcBef>
              <a:spcPct val="0"/>
            </a:spcBef>
            <a:spcAft>
              <a:spcPct val="35000"/>
            </a:spcAft>
            <a:buNone/>
          </a:pPr>
          <a:r>
            <a:rPr lang="es-CL" sz="2200" b="0" i="0" kern="1200"/>
            <a:t>Interdependencia…</a:t>
          </a:r>
          <a:endParaRPr lang="en-US" sz="2200" kern="1200"/>
        </a:p>
      </dsp:txBody>
      <dsp:txXfrm>
        <a:off x="356505" y="2931503"/>
        <a:ext cx="4483829" cy="586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3F809-0905-5449-AC08-89D050C92DB1}">
      <dsp:nvSpPr>
        <dsp:cNvPr id="0" name=""/>
        <dsp:cNvSpPr/>
      </dsp:nvSpPr>
      <dsp:spPr>
        <a:xfrm>
          <a:off x="8029653" y="3520260"/>
          <a:ext cx="348738" cy="374894"/>
        </a:xfrm>
        <a:custGeom>
          <a:avLst/>
          <a:gdLst/>
          <a:ahLst/>
          <a:cxnLst/>
          <a:rect l="0" t="0" r="0" b="0"/>
          <a:pathLst>
            <a:path>
              <a:moveTo>
                <a:pt x="0" y="0"/>
              </a:moveTo>
              <a:lnTo>
                <a:pt x="174369" y="0"/>
              </a:lnTo>
              <a:lnTo>
                <a:pt x="174369" y="374894"/>
              </a:lnTo>
              <a:lnTo>
                <a:pt x="348738" y="37489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D2E2A-2768-FA4E-8E64-D90E48E1EC8D}">
      <dsp:nvSpPr>
        <dsp:cNvPr id="0" name=""/>
        <dsp:cNvSpPr/>
      </dsp:nvSpPr>
      <dsp:spPr>
        <a:xfrm>
          <a:off x="8029653" y="3145366"/>
          <a:ext cx="348738" cy="374894"/>
        </a:xfrm>
        <a:custGeom>
          <a:avLst/>
          <a:gdLst/>
          <a:ahLst/>
          <a:cxnLst/>
          <a:rect l="0" t="0" r="0" b="0"/>
          <a:pathLst>
            <a:path>
              <a:moveTo>
                <a:pt x="0" y="374894"/>
              </a:moveTo>
              <a:lnTo>
                <a:pt x="174369" y="374894"/>
              </a:lnTo>
              <a:lnTo>
                <a:pt x="174369" y="0"/>
              </a:lnTo>
              <a:lnTo>
                <a:pt x="348738"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5A822-7D61-7D44-9D46-1EB7939EF5F8}">
      <dsp:nvSpPr>
        <dsp:cNvPr id="0" name=""/>
        <dsp:cNvSpPr/>
      </dsp:nvSpPr>
      <dsp:spPr>
        <a:xfrm>
          <a:off x="5937219" y="2770471"/>
          <a:ext cx="348738" cy="749788"/>
        </a:xfrm>
        <a:custGeom>
          <a:avLst/>
          <a:gdLst/>
          <a:ahLst/>
          <a:cxnLst/>
          <a:rect l="0" t="0" r="0" b="0"/>
          <a:pathLst>
            <a:path>
              <a:moveTo>
                <a:pt x="0" y="0"/>
              </a:moveTo>
              <a:lnTo>
                <a:pt x="174369" y="0"/>
              </a:lnTo>
              <a:lnTo>
                <a:pt x="174369" y="749788"/>
              </a:lnTo>
              <a:lnTo>
                <a:pt x="348738" y="74978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3F3F70-25CF-3049-8270-9EED8ABE6844}">
      <dsp:nvSpPr>
        <dsp:cNvPr id="0" name=""/>
        <dsp:cNvSpPr/>
      </dsp:nvSpPr>
      <dsp:spPr>
        <a:xfrm>
          <a:off x="8029653" y="2020682"/>
          <a:ext cx="348738" cy="374894"/>
        </a:xfrm>
        <a:custGeom>
          <a:avLst/>
          <a:gdLst/>
          <a:ahLst/>
          <a:cxnLst/>
          <a:rect l="0" t="0" r="0" b="0"/>
          <a:pathLst>
            <a:path>
              <a:moveTo>
                <a:pt x="0" y="0"/>
              </a:moveTo>
              <a:lnTo>
                <a:pt x="174369" y="0"/>
              </a:lnTo>
              <a:lnTo>
                <a:pt x="174369" y="374894"/>
              </a:lnTo>
              <a:lnTo>
                <a:pt x="348738" y="37489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0F785B-2688-5F4E-BED1-2A36B6A9D468}">
      <dsp:nvSpPr>
        <dsp:cNvPr id="0" name=""/>
        <dsp:cNvSpPr/>
      </dsp:nvSpPr>
      <dsp:spPr>
        <a:xfrm>
          <a:off x="8029653" y="1645788"/>
          <a:ext cx="348738" cy="374894"/>
        </a:xfrm>
        <a:custGeom>
          <a:avLst/>
          <a:gdLst/>
          <a:ahLst/>
          <a:cxnLst/>
          <a:rect l="0" t="0" r="0" b="0"/>
          <a:pathLst>
            <a:path>
              <a:moveTo>
                <a:pt x="0" y="374894"/>
              </a:moveTo>
              <a:lnTo>
                <a:pt x="174369" y="374894"/>
              </a:lnTo>
              <a:lnTo>
                <a:pt x="174369" y="0"/>
              </a:lnTo>
              <a:lnTo>
                <a:pt x="348738"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087F01-FE49-8749-8D1E-FA6393C62876}">
      <dsp:nvSpPr>
        <dsp:cNvPr id="0" name=""/>
        <dsp:cNvSpPr/>
      </dsp:nvSpPr>
      <dsp:spPr>
        <a:xfrm>
          <a:off x="5937219" y="2020682"/>
          <a:ext cx="348738" cy="749788"/>
        </a:xfrm>
        <a:custGeom>
          <a:avLst/>
          <a:gdLst/>
          <a:ahLst/>
          <a:cxnLst/>
          <a:rect l="0" t="0" r="0" b="0"/>
          <a:pathLst>
            <a:path>
              <a:moveTo>
                <a:pt x="0" y="749788"/>
              </a:moveTo>
              <a:lnTo>
                <a:pt x="174369" y="749788"/>
              </a:lnTo>
              <a:lnTo>
                <a:pt x="174369" y="0"/>
              </a:lnTo>
              <a:lnTo>
                <a:pt x="348738"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FE77C-58E7-F74F-8034-78BA3002D7C3}">
      <dsp:nvSpPr>
        <dsp:cNvPr id="0" name=""/>
        <dsp:cNvSpPr/>
      </dsp:nvSpPr>
      <dsp:spPr>
        <a:xfrm>
          <a:off x="3844785" y="2724751"/>
          <a:ext cx="348738" cy="91440"/>
        </a:xfrm>
        <a:custGeom>
          <a:avLst/>
          <a:gdLst/>
          <a:ahLst/>
          <a:cxnLst/>
          <a:rect l="0" t="0" r="0" b="0"/>
          <a:pathLst>
            <a:path>
              <a:moveTo>
                <a:pt x="0" y="45720"/>
              </a:moveTo>
              <a:lnTo>
                <a:pt x="348738"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BC13C-7E9D-0748-BCE8-EB451358B085}">
      <dsp:nvSpPr>
        <dsp:cNvPr id="0" name=""/>
        <dsp:cNvSpPr/>
      </dsp:nvSpPr>
      <dsp:spPr>
        <a:xfrm>
          <a:off x="1752351" y="2208130"/>
          <a:ext cx="348738" cy="562341"/>
        </a:xfrm>
        <a:custGeom>
          <a:avLst/>
          <a:gdLst/>
          <a:ahLst/>
          <a:cxnLst/>
          <a:rect l="0" t="0" r="0" b="0"/>
          <a:pathLst>
            <a:path>
              <a:moveTo>
                <a:pt x="0" y="0"/>
              </a:moveTo>
              <a:lnTo>
                <a:pt x="174369" y="0"/>
              </a:lnTo>
              <a:lnTo>
                <a:pt x="174369" y="562341"/>
              </a:lnTo>
              <a:lnTo>
                <a:pt x="348738" y="5623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307254-8E29-CA4D-9653-D0059E7673D0}">
      <dsp:nvSpPr>
        <dsp:cNvPr id="0" name=""/>
        <dsp:cNvSpPr/>
      </dsp:nvSpPr>
      <dsp:spPr>
        <a:xfrm>
          <a:off x="3844785" y="1645788"/>
          <a:ext cx="348738" cy="374894"/>
        </a:xfrm>
        <a:custGeom>
          <a:avLst/>
          <a:gdLst/>
          <a:ahLst/>
          <a:cxnLst/>
          <a:rect l="0" t="0" r="0" b="0"/>
          <a:pathLst>
            <a:path>
              <a:moveTo>
                <a:pt x="0" y="0"/>
              </a:moveTo>
              <a:lnTo>
                <a:pt x="174369" y="0"/>
              </a:lnTo>
              <a:lnTo>
                <a:pt x="174369" y="374894"/>
              </a:lnTo>
              <a:lnTo>
                <a:pt x="348738" y="37489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B31DE-40F4-5C4F-95C5-1837CCB4AA20}">
      <dsp:nvSpPr>
        <dsp:cNvPr id="0" name=""/>
        <dsp:cNvSpPr/>
      </dsp:nvSpPr>
      <dsp:spPr>
        <a:xfrm>
          <a:off x="3844785" y="1270894"/>
          <a:ext cx="348738" cy="374894"/>
        </a:xfrm>
        <a:custGeom>
          <a:avLst/>
          <a:gdLst/>
          <a:ahLst/>
          <a:cxnLst/>
          <a:rect l="0" t="0" r="0" b="0"/>
          <a:pathLst>
            <a:path>
              <a:moveTo>
                <a:pt x="0" y="374894"/>
              </a:moveTo>
              <a:lnTo>
                <a:pt x="174369" y="374894"/>
              </a:lnTo>
              <a:lnTo>
                <a:pt x="174369" y="0"/>
              </a:lnTo>
              <a:lnTo>
                <a:pt x="348738"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044AD5-1CF1-EC4C-BF0E-88C5D42C549D}">
      <dsp:nvSpPr>
        <dsp:cNvPr id="0" name=""/>
        <dsp:cNvSpPr/>
      </dsp:nvSpPr>
      <dsp:spPr>
        <a:xfrm>
          <a:off x="1752351" y="1645788"/>
          <a:ext cx="348738" cy="562341"/>
        </a:xfrm>
        <a:custGeom>
          <a:avLst/>
          <a:gdLst/>
          <a:ahLst/>
          <a:cxnLst/>
          <a:rect l="0" t="0" r="0" b="0"/>
          <a:pathLst>
            <a:path>
              <a:moveTo>
                <a:pt x="0" y="562341"/>
              </a:moveTo>
              <a:lnTo>
                <a:pt x="174369" y="562341"/>
              </a:lnTo>
              <a:lnTo>
                <a:pt x="174369" y="0"/>
              </a:lnTo>
              <a:lnTo>
                <a:pt x="34873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D03B08-7E20-8346-94E8-EE9420EF536A}">
      <dsp:nvSpPr>
        <dsp:cNvPr id="0" name=""/>
        <dsp:cNvSpPr/>
      </dsp:nvSpPr>
      <dsp:spPr>
        <a:xfrm>
          <a:off x="8656" y="1942216"/>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Empresa 1</a:t>
          </a:r>
        </a:p>
      </dsp:txBody>
      <dsp:txXfrm>
        <a:off x="8656" y="1942216"/>
        <a:ext cx="1743694" cy="531826"/>
      </dsp:txXfrm>
    </dsp:sp>
    <dsp:sp modelId="{BB193964-B0BE-A74D-9261-9B0483AAC6BC}">
      <dsp:nvSpPr>
        <dsp:cNvPr id="0" name=""/>
        <dsp:cNvSpPr/>
      </dsp:nvSpPr>
      <dsp:spPr>
        <a:xfrm>
          <a:off x="2101090" y="1379874"/>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No entra</a:t>
          </a:r>
        </a:p>
      </dsp:txBody>
      <dsp:txXfrm>
        <a:off x="2101090" y="1379874"/>
        <a:ext cx="1743694" cy="531826"/>
      </dsp:txXfrm>
    </dsp:sp>
    <dsp:sp modelId="{CDC09EBF-92E7-574D-A3D1-D1D4D58C6438}">
      <dsp:nvSpPr>
        <dsp:cNvPr id="0" name=""/>
        <dsp:cNvSpPr/>
      </dsp:nvSpPr>
      <dsp:spPr>
        <a:xfrm>
          <a:off x="4193524" y="1004980"/>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Empresa 1 gana 0</a:t>
          </a:r>
        </a:p>
      </dsp:txBody>
      <dsp:txXfrm>
        <a:off x="4193524" y="1004980"/>
        <a:ext cx="1743694" cy="531826"/>
      </dsp:txXfrm>
    </dsp:sp>
    <dsp:sp modelId="{E314941E-66E9-2843-B7E2-C14E63D8BFA8}">
      <dsp:nvSpPr>
        <dsp:cNvPr id="0" name=""/>
        <dsp:cNvSpPr/>
      </dsp:nvSpPr>
      <dsp:spPr>
        <a:xfrm>
          <a:off x="4193524" y="1754769"/>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Empresa 2 gana 12</a:t>
          </a:r>
        </a:p>
      </dsp:txBody>
      <dsp:txXfrm>
        <a:off x="4193524" y="1754769"/>
        <a:ext cx="1743694" cy="531826"/>
      </dsp:txXfrm>
    </dsp:sp>
    <dsp:sp modelId="{1C142A52-5497-A246-9851-523F21DEA200}">
      <dsp:nvSpPr>
        <dsp:cNvPr id="0" name=""/>
        <dsp:cNvSpPr/>
      </dsp:nvSpPr>
      <dsp:spPr>
        <a:xfrm>
          <a:off x="2101090" y="2504558"/>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Entra</a:t>
          </a:r>
        </a:p>
      </dsp:txBody>
      <dsp:txXfrm>
        <a:off x="2101090" y="2504558"/>
        <a:ext cx="1743694" cy="531826"/>
      </dsp:txXfrm>
    </dsp:sp>
    <dsp:sp modelId="{AE3F429E-11EA-D740-B121-08B229C9A0AF}">
      <dsp:nvSpPr>
        <dsp:cNvPr id="0" name=""/>
        <dsp:cNvSpPr/>
      </dsp:nvSpPr>
      <dsp:spPr>
        <a:xfrm>
          <a:off x="4193524" y="2504558"/>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Empresa 2</a:t>
          </a:r>
        </a:p>
      </dsp:txBody>
      <dsp:txXfrm>
        <a:off x="4193524" y="2504558"/>
        <a:ext cx="1743694" cy="531826"/>
      </dsp:txXfrm>
    </dsp:sp>
    <dsp:sp modelId="{F5365A45-EDF3-3C45-BE04-63603208E04F}">
      <dsp:nvSpPr>
        <dsp:cNvPr id="0" name=""/>
        <dsp:cNvSpPr/>
      </dsp:nvSpPr>
      <dsp:spPr>
        <a:xfrm>
          <a:off x="6285958" y="1754769"/>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Se acomoda</a:t>
          </a:r>
        </a:p>
      </dsp:txBody>
      <dsp:txXfrm>
        <a:off x="6285958" y="1754769"/>
        <a:ext cx="1743694" cy="531826"/>
      </dsp:txXfrm>
    </dsp:sp>
    <dsp:sp modelId="{23926D72-0E72-E84C-A000-D30BA0D01AAE}">
      <dsp:nvSpPr>
        <dsp:cNvPr id="0" name=""/>
        <dsp:cNvSpPr/>
      </dsp:nvSpPr>
      <dsp:spPr>
        <a:xfrm>
          <a:off x="8378392" y="1379874"/>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Empresa 1 gana 6</a:t>
          </a:r>
        </a:p>
      </dsp:txBody>
      <dsp:txXfrm>
        <a:off x="8378392" y="1379874"/>
        <a:ext cx="1743694" cy="531826"/>
      </dsp:txXfrm>
    </dsp:sp>
    <dsp:sp modelId="{E5D17291-A677-6E4F-814E-D6B6D83A47AB}">
      <dsp:nvSpPr>
        <dsp:cNvPr id="0" name=""/>
        <dsp:cNvSpPr/>
      </dsp:nvSpPr>
      <dsp:spPr>
        <a:xfrm>
          <a:off x="8378392" y="2129663"/>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Empresa 2 gana 10</a:t>
          </a:r>
        </a:p>
      </dsp:txBody>
      <dsp:txXfrm>
        <a:off x="8378392" y="2129663"/>
        <a:ext cx="1743694" cy="531826"/>
      </dsp:txXfrm>
    </dsp:sp>
    <dsp:sp modelId="{AD754F35-3FA9-A84D-8202-5885CF221BC0}">
      <dsp:nvSpPr>
        <dsp:cNvPr id="0" name=""/>
        <dsp:cNvSpPr/>
      </dsp:nvSpPr>
      <dsp:spPr>
        <a:xfrm>
          <a:off x="6285958" y="3254347"/>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Pelea</a:t>
          </a:r>
        </a:p>
      </dsp:txBody>
      <dsp:txXfrm>
        <a:off x="6285958" y="3254347"/>
        <a:ext cx="1743694" cy="531826"/>
      </dsp:txXfrm>
    </dsp:sp>
    <dsp:sp modelId="{09240ED3-A1C0-1B4B-8F1C-DC0B673A7C40}">
      <dsp:nvSpPr>
        <dsp:cNvPr id="0" name=""/>
        <dsp:cNvSpPr/>
      </dsp:nvSpPr>
      <dsp:spPr>
        <a:xfrm>
          <a:off x="8378392" y="2879452"/>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Empresa 1 gana -9</a:t>
          </a:r>
        </a:p>
      </dsp:txBody>
      <dsp:txXfrm>
        <a:off x="8378392" y="2879452"/>
        <a:ext cx="1743694" cy="531826"/>
      </dsp:txXfrm>
    </dsp:sp>
    <dsp:sp modelId="{1B37DF17-BC6C-7040-8BDB-2744D11088D6}">
      <dsp:nvSpPr>
        <dsp:cNvPr id="0" name=""/>
        <dsp:cNvSpPr/>
      </dsp:nvSpPr>
      <dsp:spPr>
        <a:xfrm>
          <a:off x="8378392" y="3629241"/>
          <a:ext cx="1743694" cy="5318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Empresa 2 gana 3</a:t>
          </a:r>
        </a:p>
      </dsp:txBody>
      <dsp:txXfrm>
        <a:off x="8378392" y="3629241"/>
        <a:ext cx="1743694" cy="5318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F1CA9-AA60-0748-BC69-4844CFF6AC32}">
      <dsp:nvSpPr>
        <dsp:cNvPr id="0" name=""/>
        <dsp:cNvSpPr/>
      </dsp:nvSpPr>
      <dsp:spPr>
        <a:xfrm>
          <a:off x="9083" y="1370710"/>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Entrante</a:t>
          </a:r>
        </a:p>
      </dsp:txBody>
      <dsp:txXfrm>
        <a:off x="28895" y="1390522"/>
        <a:ext cx="1313252" cy="636814"/>
      </dsp:txXfrm>
    </dsp:sp>
    <dsp:sp modelId="{53B3AB2C-EBFE-0D47-8785-47A6F46938F1}">
      <dsp:nvSpPr>
        <dsp:cNvPr id="0" name=""/>
        <dsp:cNvSpPr/>
      </dsp:nvSpPr>
      <dsp:spPr>
        <a:xfrm rot="19457599">
          <a:off x="1299320" y="1499943"/>
          <a:ext cx="666428" cy="29019"/>
        </a:xfrm>
        <a:custGeom>
          <a:avLst/>
          <a:gdLst/>
          <a:ahLst/>
          <a:cxnLst/>
          <a:rect l="0" t="0" r="0" b="0"/>
          <a:pathLst>
            <a:path>
              <a:moveTo>
                <a:pt x="0" y="14509"/>
              </a:moveTo>
              <a:lnTo>
                <a:pt x="666428" y="145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615874" y="1497792"/>
        <a:ext cx="33321" cy="33321"/>
      </dsp:txXfrm>
    </dsp:sp>
    <dsp:sp modelId="{F49F28EA-74D8-F349-BBE8-FA80D1759D93}">
      <dsp:nvSpPr>
        <dsp:cNvPr id="0" name=""/>
        <dsp:cNvSpPr/>
      </dsp:nvSpPr>
      <dsp:spPr>
        <a:xfrm>
          <a:off x="1903110" y="981758"/>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No entra (E=0) (i=4)</a:t>
          </a:r>
        </a:p>
      </dsp:txBody>
      <dsp:txXfrm>
        <a:off x="1922922" y="1001570"/>
        <a:ext cx="1313252" cy="636814"/>
      </dsp:txXfrm>
    </dsp:sp>
    <dsp:sp modelId="{BE630AB6-9064-4B49-85FC-DD2FA43B0898}">
      <dsp:nvSpPr>
        <dsp:cNvPr id="0" name=""/>
        <dsp:cNvSpPr/>
      </dsp:nvSpPr>
      <dsp:spPr>
        <a:xfrm rot="2142401">
          <a:off x="1299320" y="1888895"/>
          <a:ext cx="666428" cy="29019"/>
        </a:xfrm>
        <a:custGeom>
          <a:avLst/>
          <a:gdLst/>
          <a:ahLst/>
          <a:cxnLst/>
          <a:rect l="0" t="0" r="0" b="0"/>
          <a:pathLst>
            <a:path>
              <a:moveTo>
                <a:pt x="0" y="14509"/>
              </a:moveTo>
              <a:lnTo>
                <a:pt x="666428" y="145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615874" y="1886744"/>
        <a:ext cx="33321" cy="33321"/>
      </dsp:txXfrm>
    </dsp:sp>
    <dsp:sp modelId="{631B2FD4-3950-B548-ACEC-C1E668FDA5D2}">
      <dsp:nvSpPr>
        <dsp:cNvPr id="0" name=""/>
        <dsp:cNvSpPr/>
      </dsp:nvSpPr>
      <dsp:spPr>
        <a:xfrm>
          <a:off x="1903110" y="1759661"/>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Entra </a:t>
          </a:r>
        </a:p>
      </dsp:txBody>
      <dsp:txXfrm>
        <a:off x="1922922" y="1779473"/>
        <a:ext cx="1313252" cy="636814"/>
      </dsp:txXfrm>
    </dsp:sp>
    <dsp:sp modelId="{78185174-6705-BB42-9D58-172F3E9895F0}">
      <dsp:nvSpPr>
        <dsp:cNvPr id="0" name=""/>
        <dsp:cNvSpPr/>
      </dsp:nvSpPr>
      <dsp:spPr>
        <a:xfrm>
          <a:off x="3255986" y="2083371"/>
          <a:ext cx="541150" cy="29019"/>
        </a:xfrm>
        <a:custGeom>
          <a:avLst/>
          <a:gdLst/>
          <a:ahLst/>
          <a:cxnLst/>
          <a:rect l="0" t="0" r="0" b="0"/>
          <a:pathLst>
            <a:path>
              <a:moveTo>
                <a:pt x="0" y="14509"/>
              </a:moveTo>
              <a:lnTo>
                <a:pt x="541150" y="1450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513032" y="2084352"/>
        <a:ext cx="27057" cy="27057"/>
      </dsp:txXfrm>
    </dsp:sp>
    <dsp:sp modelId="{065A40EE-AC93-DC40-A1CD-EB7E9A53E60D}">
      <dsp:nvSpPr>
        <dsp:cNvPr id="0" name=""/>
        <dsp:cNvSpPr/>
      </dsp:nvSpPr>
      <dsp:spPr>
        <a:xfrm>
          <a:off x="3797136" y="1759661"/>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Interacción simultanea</a:t>
          </a:r>
        </a:p>
      </dsp:txBody>
      <dsp:txXfrm>
        <a:off x="3816948" y="1779473"/>
        <a:ext cx="1313252" cy="636814"/>
      </dsp:txXfrm>
    </dsp:sp>
    <dsp:sp modelId="{86794FF6-FE1E-1A46-BBC5-81AAE8CB1322}">
      <dsp:nvSpPr>
        <dsp:cNvPr id="0" name=""/>
        <dsp:cNvSpPr/>
      </dsp:nvSpPr>
      <dsp:spPr>
        <a:xfrm rot="17692822">
          <a:off x="4777471" y="1499943"/>
          <a:ext cx="1286233" cy="29019"/>
        </a:xfrm>
        <a:custGeom>
          <a:avLst/>
          <a:gdLst/>
          <a:ahLst/>
          <a:cxnLst/>
          <a:rect l="0" t="0" r="0" b="0"/>
          <a:pathLst>
            <a:path>
              <a:moveTo>
                <a:pt x="0" y="14509"/>
              </a:moveTo>
              <a:lnTo>
                <a:pt x="1286233" y="1450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388432" y="1482297"/>
        <a:ext cx="64311" cy="64311"/>
      </dsp:txXfrm>
    </dsp:sp>
    <dsp:sp modelId="{01A301F9-7B15-5945-9424-2455E57BE068}">
      <dsp:nvSpPr>
        <dsp:cNvPr id="0" name=""/>
        <dsp:cNvSpPr/>
      </dsp:nvSpPr>
      <dsp:spPr>
        <a:xfrm>
          <a:off x="5691163" y="592806"/>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Ambos se acomodan</a:t>
          </a:r>
        </a:p>
      </dsp:txBody>
      <dsp:txXfrm>
        <a:off x="5710975" y="612618"/>
        <a:ext cx="1313252" cy="636814"/>
      </dsp:txXfrm>
    </dsp:sp>
    <dsp:sp modelId="{99E6A888-276E-C644-B932-6CBE57331D57}">
      <dsp:nvSpPr>
        <dsp:cNvPr id="0" name=""/>
        <dsp:cNvSpPr/>
      </dsp:nvSpPr>
      <dsp:spPr>
        <a:xfrm>
          <a:off x="7044039" y="916515"/>
          <a:ext cx="541150" cy="29019"/>
        </a:xfrm>
        <a:custGeom>
          <a:avLst/>
          <a:gdLst/>
          <a:ahLst/>
          <a:cxnLst/>
          <a:rect l="0" t="0" r="0" b="0"/>
          <a:pathLst>
            <a:path>
              <a:moveTo>
                <a:pt x="0" y="14509"/>
              </a:moveTo>
              <a:lnTo>
                <a:pt x="541150" y="1450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301086" y="917496"/>
        <a:ext cx="27057" cy="27057"/>
      </dsp:txXfrm>
    </dsp:sp>
    <dsp:sp modelId="{3E336B41-F005-1845-BA7B-82377B300F27}">
      <dsp:nvSpPr>
        <dsp:cNvPr id="0" name=""/>
        <dsp:cNvSpPr/>
      </dsp:nvSpPr>
      <dsp:spPr>
        <a:xfrm>
          <a:off x="7585190" y="592806"/>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 = 4 // I = 6</a:t>
          </a:r>
        </a:p>
      </dsp:txBody>
      <dsp:txXfrm>
        <a:off x="7605002" y="612618"/>
        <a:ext cx="1313252" cy="636814"/>
      </dsp:txXfrm>
    </dsp:sp>
    <dsp:sp modelId="{F896D664-2D51-6F46-8F96-F5468732E1CF}">
      <dsp:nvSpPr>
        <dsp:cNvPr id="0" name=""/>
        <dsp:cNvSpPr/>
      </dsp:nvSpPr>
      <dsp:spPr>
        <a:xfrm rot="19457599">
          <a:off x="5087373" y="1888895"/>
          <a:ext cx="666428" cy="29019"/>
        </a:xfrm>
        <a:custGeom>
          <a:avLst/>
          <a:gdLst/>
          <a:ahLst/>
          <a:cxnLst/>
          <a:rect l="0" t="0" r="0" b="0"/>
          <a:pathLst>
            <a:path>
              <a:moveTo>
                <a:pt x="0" y="14509"/>
              </a:moveTo>
              <a:lnTo>
                <a:pt x="666428" y="1450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403927" y="1886744"/>
        <a:ext cx="33321" cy="33321"/>
      </dsp:txXfrm>
    </dsp:sp>
    <dsp:sp modelId="{F77ED938-727F-3A42-A800-C00B603E15D3}">
      <dsp:nvSpPr>
        <dsp:cNvPr id="0" name=""/>
        <dsp:cNvSpPr/>
      </dsp:nvSpPr>
      <dsp:spPr>
        <a:xfrm>
          <a:off x="5691163" y="1370710"/>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Incumbente pelea        entrante acomoda</a:t>
          </a:r>
        </a:p>
      </dsp:txBody>
      <dsp:txXfrm>
        <a:off x="5710975" y="1390522"/>
        <a:ext cx="1313252" cy="636814"/>
      </dsp:txXfrm>
    </dsp:sp>
    <dsp:sp modelId="{182109A3-3414-AB42-BE7C-82EEDED69428}">
      <dsp:nvSpPr>
        <dsp:cNvPr id="0" name=""/>
        <dsp:cNvSpPr/>
      </dsp:nvSpPr>
      <dsp:spPr>
        <a:xfrm>
          <a:off x="7044039" y="1694419"/>
          <a:ext cx="541150" cy="29019"/>
        </a:xfrm>
        <a:custGeom>
          <a:avLst/>
          <a:gdLst/>
          <a:ahLst/>
          <a:cxnLst/>
          <a:rect l="0" t="0" r="0" b="0"/>
          <a:pathLst>
            <a:path>
              <a:moveTo>
                <a:pt x="0" y="14509"/>
              </a:moveTo>
              <a:lnTo>
                <a:pt x="541150" y="1450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301086" y="1695400"/>
        <a:ext cx="27057" cy="27057"/>
      </dsp:txXfrm>
    </dsp:sp>
    <dsp:sp modelId="{8511DB9D-59D4-784B-B8B0-6E01A702D07A}">
      <dsp:nvSpPr>
        <dsp:cNvPr id="0" name=""/>
        <dsp:cNvSpPr/>
      </dsp:nvSpPr>
      <dsp:spPr>
        <a:xfrm>
          <a:off x="7585190" y="1370710"/>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 6 // I = 1</a:t>
          </a:r>
        </a:p>
      </dsp:txBody>
      <dsp:txXfrm>
        <a:off x="7605002" y="1390522"/>
        <a:ext cx="1313252" cy="636814"/>
      </dsp:txXfrm>
    </dsp:sp>
    <dsp:sp modelId="{8E9C4DC8-F7A5-3443-B3AE-331CEB10B784}">
      <dsp:nvSpPr>
        <dsp:cNvPr id="0" name=""/>
        <dsp:cNvSpPr/>
      </dsp:nvSpPr>
      <dsp:spPr>
        <a:xfrm rot="2142401">
          <a:off x="5087373" y="2277847"/>
          <a:ext cx="666428" cy="29019"/>
        </a:xfrm>
        <a:custGeom>
          <a:avLst/>
          <a:gdLst/>
          <a:ahLst/>
          <a:cxnLst/>
          <a:rect l="0" t="0" r="0" b="0"/>
          <a:pathLst>
            <a:path>
              <a:moveTo>
                <a:pt x="0" y="14509"/>
              </a:moveTo>
              <a:lnTo>
                <a:pt x="666428" y="1450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403927" y="2275696"/>
        <a:ext cx="33321" cy="33321"/>
      </dsp:txXfrm>
    </dsp:sp>
    <dsp:sp modelId="{D403BC52-103F-754F-8CF6-B02999BA78CD}">
      <dsp:nvSpPr>
        <dsp:cNvPr id="0" name=""/>
        <dsp:cNvSpPr/>
      </dsp:nvSpPr>
      <dsp:spPr>
        <a:xfrm>
          <a:off x="5691163" y="2148613"/>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Incumbente acomoda entrante pelea</a:t>
          </a:r>
        </a:p>
      </dsp:txBody>
      <dsp:txXfrm>
        <a:off x="5710975" y="2168425"/>
        <a:ext cx="1313252" cy="636814"/>
      </dsp:txXfrm>
    </dsp:sp>
    <dsp:sp modelId="{EA624DF5-7AEF-0243-B613-13531ED12028}">
      <dsp:nvSpPr>
        <dsp:cNvPr id="0" name=""/>
        <dsp:cNvSpPr/>
      </dsp:nvSpPr>
      <dsp:spPr>
        <a:xfrm>
          <a:off x="7044039" y="2472323"/>
          <a:ext cx="541150" cy="29019"/>
        </a:xfrm>
        <a:custGeom>
          <a:avLst/>
          <a:gdLst/>
          <a:ahLst/>
          <a:cxnLst/>
          <a:rect l="0" t="0" r="0" b="0"/>
          <a:pathLst>
            <a:path>
              <a:moveTo>
                <a:pt x="0" y="14509"/>
              </a:moveTo>
              <a:lnTo>
                <a:pt x="541150" y="1450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301086" y="2473304"/>
        <a:ext cx="27057" cy="27057"/>
      </dsp:txXfrm>
    </dsp:sp>
    <dsp:sp modelId="{0023E180-6CDE-0140-8147-DAC8641F17E7}">
      <dsp:nvSpPr>
        <dsp:cNvPr id="0" name=""/>
        <dsp:cNvSpPr/>
      </dsp:nvSpPr>
      <dsp:spPr>
        <a:xfrm>
          <a:off x="7585190" y="2148613"/>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 = -1 // I = 9</a:t>
          </a:r>
        </a:p>
      </dsp:txBody>
      <dsp:txXfrm>
        <a:off x="7605002" y="2168425"/>
        <a:ext cx="1313252" cy="636814"/>
      </dsp:txXfrm>
    </dsp:sp>
    <dsp:sp modelId="{C1569E60-3EC7-2249-B95C-23FE0238EDD8}">
      <dsp:nvSpPr>
        <dsp:cNvPr id="0" name=""/>
        <dsp:cNvSpPr/>
      </dsp:nvSpPr>
      <dsp:spPr>
        <a:xfrm rot="3907178">
          <a:off x="4777471" y="2666799"/>
          <a:ext cx="1286233" cy="29019"/>
        </a:xfrm>
        <a:custGeom>
          <a:avLst/>
          <a:gdLst/>
          <a:ahLst/>
          <a:cxnLst/>
          <a:rect l="0" t="0" r="0" b="0"/>
          <a:pathLst>
            <a:path>
              <a:moveTo>
                <a:pt x="0" y="14509"/>
              </a:moveTo>
              <a:lnTo>
                <a:pt x="1286233" y="1450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388432" y="2649152"/>
        <a:ext cx="64311" cy="64311"/>
      </dsp:txXfrm>
    </dsp:sp>
    <dsp:sp modelId="{B64D54CA-070B-924D-9FF0-AD3F05205F50}">
      <dsp:nvSpPr>
        <dsp:cNvPr id="0" name=""/>
        <dsp:cNvSpPr/>
      </dsp:nvSpPr>
      <dsp:spPr>
        <a:xfrm>
          <a:off x="5691163" y="2926517"/>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Ambos pelean</a:t>
          </a:r>
        </a:p>
      </dsp:txBody>
      <dsp:txXfrm>
        <a:off x="5710975" y="2946329"/>
        <a:ext cx="1313252" cy="636814"/>
      </dsp:txXfrm>
    </dsp:sp>
    <dsp:sp modelId="{17178970-5B54-EC47-A4CA-61303CF03E02}">
      <dsp:nvSpPr>
        <dsp:cNvPr id="0" name=""/>
        <dsp:cNvSpPr/>
      </dsp:nvSpPr>
      <dsp:spPr>
        <a:xfrm>
          <a:off x="7044039" y="3250226"/>
          <a:ext cx="541150" cy="29019"/>
        </a:xfrm>
        <a:custGeom>
          <a:avLst/>
          <a:gdLst/>
          <a:ahLst/>
          <a:cxnLst/>
          <a:rect l="0" t="0" r="0" b="0"/>
          <a:pathLst>
            <a:path>
              <a:moveTo>
                <a:pt x="0" y="14509"/>
              </a:moveTo>
              <a:lnTo>
                <a:pt x="541150" y="1450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7301086" y="3251207"/>
        <a:ext cx="27057" cy="27057"/>
      </dsp:txXfrm>
    </dsp:sp>
    <dsp:sp modelId="{9B7CDF20-CBD4-8247-AEDE-5AEC42F9AAB5}">
      <dsp:nvSpPr>
        <dsp:cNvPr id="0" name=""/>
        <dsp:cNvSpPr/>
      </dsp:nvSpPr>
      <dsp:spPr>
        <a:xfrm>
          <a:off x="7585190" y="2926517"/>
          <a:ext cx="1352876" cy="6764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 = 4 // I = 3</a:t>
          </a:r>
        </a:p>
      </dsp:txBody>
      <dsp:txXfrm>
        <a:off x="7605002" y="2946329"/>
        <a:ext cx="1313252" cy="636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FA698-A8F7-F142-A7CB-244D2C16EFCF}">
      <dsp:nvSpPr>
        <dsp:cNvPr id="0" name=""/>
        <dsp:cNvSpPr/>
      </dsp:nvSpPr>
      <dsp:spPr>
        <a:xfrm>
          <a:off x="0" y="760506"/>
          <a:ext cx="5614987" cy="15561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5785" tIns="541528" rIns="435785" bIns="184912" numCol="1" spcCol="1270" anchor="t" anchorCtr="0">
          <a:noAutofit/>
        </a:bodyPr>
        <a:lstStyle/>
        <a:p>
          <a:pPr marL="228600" lvl="1" indent="-228600" algn="l" defTabSz="1155700">
            <a:lnSpc>
              <a:spcPct val="90000"/>
            </a:lnSpc>
            <a:spcBef>
              <a:spcPct val="0"/>
            </a:spcBef>
            <a:spcAft>
              <a:spcPct val="15000"/>
            </a:spcAft>
            <a:buChar char="•"/>
          </a:pPr>
          <a:r>
            <a:rPr lang="es-CL" sz="2600" b="0" i="0" kern="1200"/>
            <a:t>Cooperar?…</a:t>
          </a:r>
          <a:endParaRPr lang="en-US" sz="2600" kern="1200"/>
        </a:p>
        <a:p>
          <a:pPr marL="228600" lvl="1" indent="-228600" algn="l" defTabSz="1155700">
            <a:lnSpc>
              <a:spcPct val="90000"/>
            </a:lnSpc>
            <a:spcBef>
              <a:spcPct val="0"/>
            </a:spcBef>
            <a:spcAft>
              <a:spcPct val="15000"/>
            </a:spcAft>
            <a:buChar char="•"/>
          </a:pPr>
          <a:r>
            <a:rPr lang="es-CL" sz="2600" b="0" i="0" kern="1200"/>
            <a:t>Cartel…</a:t>
          </a:r>
          <a:endParaRPr lang="en-US" sz="2600" kern="1200"/>
        </a:p>
      </dsp:txBody>
      <dsp:txXfrm>
        <a:off x="0" y="760506"/>
        <a:ext cx="5614987" cy="1556100"/>
      </dsp:txXfrm>
    </dsp:sp>
    <dsp:sp modelId="{90650F18-64A5-C649-8B54-5A5B94D6DC1B}">
      <dsp:nvSpPr>
        <dsp:cNvPr id="0" name=""/>
        <dsp:cNvSpPr/>
      </dsp:nvSpPr>
      <dsp:spPr>
        <a:xfrm>
          <a:off x="280749" y="376746"/>
          <a:ext cx="3930490" cy="76752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63" tIns="0" rIns="148563" bIns="0" numCol="1" spcCol="1270" anchor="ctr" anchorCtr="0">
          <a:noAutofit/>
        </a:bodyPr>
        <a:lstStyle/>
        <a:p>
          <a:pPr marL="0" lvl="0" indent="0" algn="l" defTabSz="1155700">
            <a:lnSpc>
              <a:spcPct val="90000"/>
            </a:lnSpc>
            <a:spcBef>
              <a:spcPct val="0"/>
            </a:spcBef>
            <a:spcAft>
              <a:spcPct val="35000"/>
            </a:spcAft>
            <a:buNone/>
          </a:pPr>
          <a:r>
            <a:rPr lang="es-CL" sz="2600" b="0" i="0" kern="1200"/>
            <a:t>Juegos simultaneos.</a:t>
          </a:r>
          <a:endParaRPr lang="en-US" sz="2600" kern="1200"/>
        </a:p>
      </dsp:txBody>
      <dsp:txXfrm>
        <a:off x="318216" y="414213"/>
        <a:ext cx="3855556" cy="692586"/>
      </dsp:txXfrm>
    </dsp:sp>
    <dsp:sp modelId="{71FA77A6-2C02-054E-A990-5C4712A88871}">
      <dsp:nvSpPr>
        <dsp:cNvPr id="0" name=""/>
        <dsp:cNvSpPr/>
      </dsp:nvSpPr>
      <dsp:spPr>
        <a:xfrm>
          <a:off x="0" y="2840766"/>
          <a:ext cx="5614987" cy="1556100"/>
        </a:xfrm>
        <a:prstGeom prst="rect">
          <a:avLst/>
        </a:prstGeom>
        <a:solidFill>
          <a:schemeClr val="lt1">
            <a:alpha val="90000"/>
            <a:hueOff val="0"/>
            <a:satOff val="0"/>
            <a:lumOff val="0"/>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5785" tIns="541528" rIns="435785" bIns="184912" numCol="1" spcCol="1270" anchor="t" anchorCtr="0">
          <a:noAutofit/>
        </a:bodyPr>
        <a:lstStyle/>
        <a:p>
          <a:pPr marL="228600" lvl="1" indent="-228600" algn="l" defTabSz="1155700">
            <a:lnSpc>
              <a:spcPct val="90000"/>
            </a:lnSpc>
            <a:spcBef>
              <a:spcPct val="0"/>
            </a:spcBef>
            <a:spcAft>
              <a:spcPct val="15000"/>
            </a:spcAft>
            <a:buChar char="•"/>
          </a:pPr>
          <a:r>
            <a:rPr lang="es-CL" sz="2600" b="0" i="0" kern="1200"/>
            <a:t>Juegos secuenciales.</a:t>
          </a:r>
          <a:endParaRPr lang="en-US" sz="2600" kern="1200"/>
        </a:p>
        <a:p>
          <a:pPr marL="228600" lvl="1" indent="-228600" algn="l" defTabSz="1155700">
            <a:lnSpc>
              <a:spcPct val="90000"/>
            </a:lnSpc>
            <a:spcBef>
              <a:spcPct val="0"/>
            </a:spcBef>
            <a:spcAft>
              <a:spcPct val="15000"/>
            </a:spcAft>
            <a:buChar char="•"/>
          </a:pPr>
          <a:r>
            <a:rPr lang="es-CL" sz="2600" b="0" i="0" kern="1200"/>
            <a:t>Arbol de decisiones.</a:t>
          </a:r>
          <a:endParaRPr lang="en-US" sz="2600" kern="1200"/>
        </a:p>
      </dsp:txBody>
      <dsp:txXfrm>
        <a:off x="0" y="2840766"/>
        <a:ext cx="5614987" cy="1556100"/>
      </dsp:txXfrm>
    </dsp:sp>
    <dsp:sp modelId="{10D0CB19-0308-1F4B-B7C0-6FCBD7DB4AC7}">
      <dsp:nvSpPr>
        <dsp:cNvPr id="0" name=""/>
        <dsp:cNvSpPr/>
      </dsp:nvSpPr>
      <dsp:spPr>
        <a:xfrm>
          <a:off x="280749" y="2457006"/>
          <a:ext cx="3930490" cy="767520"/>
        </a:xfrm>
        <a:prstGeom prst="round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63" tIns="0" rIns="148563" bIns="0" numCol="1" spcCol="1270" anchor="ctr" anchorCtr="0">
          <a:noAutofit/>
        </a:bodyPr>
        <a:lstStyle/>
        <a:p>
          <a:pPr marL="0" lvl="0" indent="0" algn="l" defTabSz="1155700">
            <a:lnSpc>
              <a:spcPct val="90000"/>
            </a:lnSpc>
            <a:spcBef>
              <a:spcPct val="0"/>
            </a:spcBef>
            <a:spcAft>
              <a:spcPct val="35000"/>
            </a:spcAft>
            <a:buNone/>
          </a:pPr>
          <a:r>
            <a:rPr lang="es-CL" sz="2600" b="0" i="0" kern="1200"/>
            <a:t>Dilema del prisionero.</a:t>
          </a:r>
          <a:endParaRPr lang="en-US" sz="2600" kern="1200"/>
        </a:p>
      </dsp:txBody>
      <dsp:txXfrm>
        <a:off x="318216" y="2494473"/>
        <a:ext cx="3855556"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0D623-36F1-4455-B43C-86F6C0367042}">
      <dsp:nvSpPr>
        <dsp:cNvPr id="0" name=""/>
        <dsp:cNvSpPr/>
      </dsp:nvSpPr>
      <dsp:spPr>
        <a:xfrm>
          <a:off x="550892" y="394754"/>
          <a:ext cx="1444760" cy="14447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E6C44-25B9-4B85-BD31-DCD02AE7C61E}">
      <dsp:nvSpPr>
        <dsp:cNvPr id="0" name=""/>
        <dsp:cNvSpPr/>
      </dsp:nvSpPr>
      <dsp:spPr>
        <a:xfrm>
          <a:off x="858792" y="702654"/>
          <a:ext cx="828961" cy="8289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09F77A-0C0A-46F6-95B6-4B342202E2B8}">
      <dsp:nvSpPr>
        <dsp:cNvPr id="0" name=""/>
        <dsp:cNvSpPr/>
      </dsp:nvSpPr>
      <dsp:spPr>
        <a:xfrm>
          <a:off x="89042"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s-CL" sz="1400" b="0" i="0" kern="1200"/>
            <a:t>¿Cómo tomamos decisiones?</a:t>
          </a:r>
          <a:endParaRPr lang="en-US" sz="1400" kern="1200"/>
        </a:p>
      </dsp:txBody>
      <dsp:txXfrm>
        <a:off x="89042" y="2289522"/>
        <a:ext cx="2368460" cy="720000"/>
      </dsp:txXfrm>
    </dsp:sp>
    <dsp:sp modelId="{A98A692D-F503-4B2C-9228-6CA7D69E8A59}">
      <dsp:nvSpPr>
        <dsp:cNvPr id="0" name=""/>
        <dsp:cNvSpPr/>
      </dsp:nvSpPr>
      <dsp:spPr>
        <a:xfrm>
          <a:off x="3333833" y="394754"/>
          <a:ext cx="1444760" cy="144476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54283-5574-421D-B1A5-8AF8B64C61B7}">
      <dsp:nvSpPr>
        <dsp:cNvPr id="0" name=""/>
        <dsp:cNvSpPr/>
      </dsp:nvSpPr>
      <dsp:spPr>
        <a:xfrm>
          <a:off x="3641733" y="702654"/>
          <a:ext cx="828961" cy="8289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E328A5-4075-4777-AB95-F5B319561270}">
      <dsp:nvSpPr>
        <dsp:cNvPr id="0" name=""/>
        <dsp:cNvSpPr/>
      </dsp:nvSpPr>
      <dsp:spPr>
        <a:xfrm>
          <a:off x="2871984"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s-CL" sz="1400" b="0" i="0" kern="1200"/>
            <a:t>¿Cómo toman las decisiones los consumidores?</a:t>
          </a:r>
          <a:endParaRPr lang="en-US" sz="1400" kern="1200"/>
        </a:p>
      </dsp:txBody>
      <dsp:txXfrm>
        <a:off x="2871984" y="2289522"/>
        <a:ext cx="2368460" cy="720000"/>
      </dsp:txXfrm>
    </dsp:sp>
    <dsp:sp modelId="{878FDA14-B1F8-4167-B4A9-26AB4CFFAD61}">
      <dsp:nvSpPr>
        <dsp:cNvPr id="0" name=""/>
        <dsp:cNvSpPr/>
      </dsp:nvSpPr>
      <dsp:spPr>
        <a:xfrm>
          <a:off x="6116775" y="394754"/>
          <a:ext cx="1444760" cy="144476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7FF8DF-434D-4446-AA50-5A471EB9ABF5}">
      <dsp:nvSpPr>
        <dsp:cNvPr id="0" name=""/>
        <dsp:cNvSpPr/>
      </dsp:nvSpPr>
      <dsp:spPr>
        <a:xfrm>
          <a:off x="6424675" y="702654"/>
          <a:ext cx="828961" cy="8289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EDDBC9-80E0-43FB-B08B-F6B8B99F04C9}">
      <dsp:nvSpPr>
        <dsp:cNvPr id="0" name=""/>
        <dsp:cNvSpPr/>
      </dsp:nvSpPr>
      <dsp:spPr>
        <a:xfrm>
          <a:off x="5654925"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s-CL" sz="1400" b="0" i="0" kern="1200"/>
            <a:t>¿Cómo toman las decisiones las empresas?</a:t>
          </a:r>
          <a:endParaRPr lang="en-US" sz="1400" kern="1200"/>
        </a:p>
      </dsp:txBody>
      <dsp:txXfrm>
        <a:off x="5654925" y="2289522"/>
        <a:ext cx="2368460" cy="720000"/>
      </dsp:txXfrm>
    </dsp:sp>
    <dsp:sp modelId="{CAE8A665-5448-40D9-B5BF-F832279B370A}">
      <dsp:nvSpPr>
        <dsp:cNvPr id="0" name=""/>
        <dsp:cNvSpPr/>
      </dsp:nvSpPr>
      <dsp:spPr>
        <a:xfrm>
          <a:off x="8899716" y="394754"/>
          <a:ext cx="1444760" cy="144476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EB8F4-64F2-40DD-AE86-66FA1B3D2A57}">
      <dsp:nvSpPr>
        <dsp:cNvPr id="0" name=""/>
        <dsp:cNvSpPr/>
      </dsp:nvSpPr>
      <dsp:spPr>
        <a:xfrm>
          <a:off x="9207616" y="702654"/>
          <a:ext cx="828961" cy="8289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1E1639-DAF3-4BCE-864F-69B121554FE7}">
      <dsp:nvSpPr>
        <dsp:cNvPr id="0" name=""/>
        <dsp:cNvSpPr/>
      </dsp:nvSpPr>
      <dsp:spPr>
        <a:xfrm>
          <a:off x="8437866"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s-CL" sz="1400" b="0" i="0" kern="1200" dirty="0"/>
            <a:t>¿Existen criterios o elemento esenciales en la toma de decisiones?</a:t>
          </a:r>
          <a:endParaRPr lang="en-US" sz="1400" kern="1200" dirty="0"/>
        </a:p>
      </dsp:txBody>
      <dsp:txXfrm>
        <a:off x="8437866" y="2289522"/>
        <a:ext cx="236846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8B108-36DF-3344-A55A-9E86F5EB7381}">
      <dsp:nvSpPr>
        <dsp:cNvPr id="0" name=""/>
        <dsp:cNvSpPr/>
      </dsp:nvSpPr>
      <dsp:spPr>
        <a:xfrm>
          <a:off x="0" y="558"/>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C5CEDCE-02A9-0348-BF6C-DA5BC7726711}">
      <dsp:nvSpPr>
        <dsp:cNvPr id="0" name=""/>
        <dsp:cNvSpPr/>
      </dsp:nvSpPr>
      <dsp:spPr>
        <a:xfrm>
          <a:off x="0" y="558"/>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CL" sz="2700" b="0" i="0" kern="1200"/>
            <a:t>Certeza.</a:t>
          </a:r>
          <a:endParaRPr lang="en-US" sz="2700" kern="1200"/>
        </a:p>
      </dsp:txBody>
      <dsp:txXfrm>
        <a:off x="0" y="558"/>
        <a:ext cx="6496050" cy="914176"/>
      </dsp:txXfrm>
    </dsp:sp>
    <dsp:sp modelId="{387DAB8F-B419-1B4E-80BF-691E1392E38F}">
      <dsp:nvSpPr>
        <dsp:cNvPr id="0" name=""/>
        <dsp:cNvSpPr/>
      </dsp:nvSpPr>
      <dsp:spPr>
        <a:xfrm>
          <a:off x="0" y="914734"/>
          <a:ext cx="6496050" cy="0"/>
        </a:xfrm>
        <a:prstGeom prst="line">
          <a:avLst/>
        </a:prstGeom>
        <a:gradFill rotWithShape="0">
          <a:gsLst>
            <a:gs pos="0">
              <a:schemeClr val="accent2">
                <a:hueOff val="338703"/>
                <a:satOff val="-1658"/>
                <a:lumOff val="931"/>
                <a:alphaOff val="0"/>
                <a:tint val="98000"/>
                <a:lumMod val="114000"/>
              </a:schemeClr>
            </a:gs>
            <a:gs pos="100000">
              <a:schemeClr val="accent2">
                <a:hueOff val="338703"/>
                <a:satOff val="-1658"/>
                <a:lumOff val="931"/>
                <a:alphaOff val="0"/>
                <a:shade val="90000"/>
                <a:lumMod val="84000"/>
              </a:schemeClr>
            </a:gs>
          </a:gsLst>
          <a:lin ang="5400000" scaled="0"/>
        </a:gradFill>
        <a:ln w="9525" cap="rnd" cmpd="sng" algn="ctr">
          <a:solidFill>
            <a:schemeClr val="accent2">
              <a:hueOff val="338703"/>
              <a:satOff val="-1658"/>
              <a:lumOff val="93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990B17E-4F62-6B48-9C37-A62D1A79AA70}">
      <dsp:nvSpPr>
        <dsp:cNvPr id="0" name=""/>
        <dsp:cNvSpPr/>
      </dsp:nvSpPr>
      <dsp:spPr>
        <a:xfrm>
          <a:off x="0" y="914734"/>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CL" sz="2700" b="0" i="0" kern="1200"/>
            <a:t>Partes involucradas.</a:t>
          </a:r>
          <a:endParaRPr lang="en-US" sz="2700" kern="1200"/>
        </a:p>
      </dsp:txBody>
      <dsp:txXfrm>
        <a:off x="0" y="914734"/>
        <a:ext cx="6496050" cy="914176"/>
      </dsp:txXfrm>
    </dsp:sp>
    <dsp:sp modelId="{54E38502-4BEF-5849-AAE0-5FDBB4B7CA9C}">
      <dsp:nvSpPr>
        <dsp:cNvPr id="0" name=""/>
        <dsp:cNvSpPr/>
      </dsp:nvSpPr>
      <dsp:spPr>
        <a:xfrm>
          <a:off x="0" y="1828911"/>
          <a:ext cx="6496050" cy="0"/>
        </a:xfrm>
        <a:prstGeom prst="line">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w="9525" cap="rnd" cmpd="sng" algn="ctr">
          <a:solidFill>
            <a:schemeClr val="accent2">
              <a:hueOff val="677407"/>
              <a:satOff val="-3316"/>
              <a:lumOff val="186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D7BC965-8E81-5742-9ED0-35B4D6EC8DB0}">
      <dsp:nvSpPr>
        <dsp:cNvPr id="0" name=""/>
        <dsp:cNvSpPr/>
      </dsp:nvSpPr>
      <dsp:spPr>
        <a:xfrm>
          <a:off x="0" y="1828911"/>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CL" sz="2700" b="0" i="0" kern="1200"/>
            <a:t>Riesgos.</a:t>
          </a:r>
          <a:endParaRPr lang="en-US" sz="2700" kern="1200"/>
        </a:p>
      </dsp:txBody>
      <dsp:txXfrm>
        <a:off x="0" y="1828911"/>
        <a:ext cx="6496050" cy="914176"/>
      </dsp:txXfrm>
    </dsp:sp>
    <dsp:sp modelId="{F208A795-A977-2146-A7E8-C45A78111760}">
      <dsp:nvSpPr>
        <dsp:cNvPr id="0" name=""/>
        <dsp:cNvSpPr/>
      </dsp:nvSpPr>
      <dsp:spPr>
        <a:xfrm>
          <a:off x="0" y="2743088"/>
          <a:ext cx="6496050" cy="0"/>
        </a:xfrm>
        <a:prstGeom prst="line">
          <a:avLst/>
        </a:prstGeom>
        <a:gradFill rotWithShape="0">
          <a:gsLst>
            <a:gs pos="0">
              <a:schemeClr val="accent2">
                <a:hueOff val="1016110"/>
                <a:satOff val="-4974"/>
                <a:lumOff val="2794"/>
                <a:alphaOff val="0"/>
                <a:tint val="98000"/>
                <a:lumMod val="114000"/>
              </a:schemeClr>
            </a:gs>
            <a:gs pos="100000">
              <a:schemeClr val="accent2">
                <a:hueOff val="1016110"/>
                <a:satOff val="-4974"/>
                <a:lumOff val="2794"/>
                <a:alphaOff val="0"/>
                <a:shade val="90000"/>
                <a:lumMod val="84000"/>
              </a:schemeClr>
            </a:gs>
          </a:gsLst>
          <a:lin ang="5400000" scaled="0"/>
        </a:gradFill>
        <a:ln w="9525" cap="rnd" cmpd="sng" algn="ctr">
          <a:solidFill>
            <a:schemeClr val="accent2">
              <a:hueOff val="1016110"/>
              <a:satOff val="-4974"/>
              <a:lumOff val="2794"/>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E5D8AA8-4DE2-4C41-871A-D92B3FE6E834}">
      <dsp:nvSpPr>
        <dsp:cNvPr id="0" name=""/>
        <dsp:cNvSpPr/>
      </dsp:nvSpPr>
      <dsp:spPr>
        <a:xfrm>
          <a:off x="0" y="2743088"/>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CL" sz="2700" b="0" i="0" kern="1200" dirty="0"/>
            <a:t>Consecuencias positivas y negativas.</a:t>
          </a:r>
          <a:endParaRPr lang="en-US" sz="2700" kern="1200" dirty="0"/>
        </a:p>
      </dsp:txBody>
      <dsp:txXfrm>
        <a:off x="0" y="2743088"/>
        <a:ext cx="6496050" cy="914176"/>
      </dsp:txXfrm>
    </dsp:sp>
    <dsp:sp modelId="{E0F47C86-C881-2C46-92CC-DB62EA547A6A}">
      <dsp:nvSpPr>
        <dsp:cNvPr id="0" name=""/>
        <dsp:cNvSpPr/>
      </dsp:nvSpPr>
      <dsp:spPr>
        <a:xfrm>
          <a:off x="0" y="3657265"/>
          <a:ext cx="6496050" cy="0"/>
        </a:xfrm>
        <a:prstGeom prst="line">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1E915BA-B314-AF40-A161-0D86ECD9AF14}">
      <dsp:nvSpPr>
        <dsp:cNvPr id="0" name=""/>
        <dsp:cNvSpPr/>
      </dsp:nvSpPr>
      <dsp:spPr>
        <a:xfrm>
          <a:off x="0" y="3657265"/>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CL" sz="2700" b="0" i="0" kern="1200"/>
            <a:t>¿Alguna otra?</a:t>
          </a:r>
          <a:endParaRPr lang="en-US" sz="2700" kern="1200"/>
        </a:p>
      </dsp:txBody>
      <dsp:txXfrm>
        <a:off x="0" y="3657265"/>
        <a:ext cx="6496050" cy="9141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3034D-41C1-2E43-B067-DC5E21955909}">
      <dsp:nvSpPr>
        <dsp:cNvPr id="0" name=""/>
        <dsp:cNvSpPr/>
      </dsp:nvSpPr>
      <dsp:spPr>
        <a:xfrm>
          <a:off x="0" y="0"/>
          <a:ext cx="7523481" cy="89241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b="0" i="0" kern="1200"/>
            <a:t>Cada personaje tiene una pistola con una sola bala.</a:t>
          </a:r>
          <a:endParaRPr lang="en-US" sz="1800" kern="1200"/>
        </a:p>
      </dsp:txBody>
      <dsp:txXfrm>
        <a:off x="26138" y="26138"/>
        <a:ext cx="6485086" cy="840139"/>
      </dsp:txXfrm>
    </dsp:sp>
    <dsp:sp modelId="{22D23B22-2665-1243-AAED-CF8C1D494080}">
      <dsp:nvSpPr>
        <dsp:cNvPr id="0" name=""/>
        <dsp:cNvSpPr/>
      </dsp:nvSpPr>
      <dsp:spPr>
        <a:xfrm>
          <a:off x="630091" y="1054672"/>
          <a:ext cx="7523481" cy="892415"/>
        </a:xfrm>
        <a:prstGeom prst="roundRect">
          <a:avLst>
            <a:gd name="adj" fmla="val 10000"/>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b="0" i="0" kern="1200"/>
            <a:t>Imaginemos que avanzamos lentamente, un paso a la vez.</a:t>
          </a:r>
          <a:endParaRPr lang="en-US" sz="1800" kern="1200"/>
        </a:p>
      </dsp:txBody>
      <dsp:txXfrm>
        <a:off x="656229" y="1080810"/>
        <a:ext cx="6261043" cy="840139"/>
      </dsp:txXfrm>
    </dsp:sp>
    <dsp:sp modelId="{F7A01D3F-866C-1F46-88EF-AC783F9CD781}">
      <dsp:nvSpPr>
        <dsp:cNvPr id="0" name=""/>
        <dsp:cNvSpPr/>
      </dsp:nvSpPr>
      <dsp:spPr>
        <a:xfrm>
          <a:off x="1250778" y="2109345"/>
          <a:ext cx="7523481" cy="892415"/>
        </a:xfrm>
        <a:prstGeom prst="roundRect">
          <a:avLst>
            <a:gd name="adj" fmla="val 10000"/>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b="0" i="0" kern="1200" dirty="0"/>
            <a:t>Acortar la distancia nos lleva a aumentar la posibilidad   de acertar el disparo, pero también que nuestor rival acierte su disparo.</a:t>
          </a:r>
          <a:endParaRPr lang="en-US" sz="1800" kern="1200" dirty="0"/>
        </a:p>
      </dsp:txBody>
      <dsp:txXfrm>
        <a:off x="1276916" y="2135483"/>
        <a:ext cx="6270448" cy="840139"/>
      </dsp:txXfrm>
    </dsp:sp>
    <dsp:sp modelId="{7FA3DD0E-A995-0D4A-A3C3-3C9966D3C1CA}">
      <dsp:nvSpPr>
        <dsp:cNvPr id="0" name=""/>
        <dsp:cNvSpPr/>
      </dsp:nvSpPr>
      <dsp:spPr>
        <a:xfrm>
          <a:off x="1880870" y="3164018"/>
          <a:ext cx="7523481" cy="892415"/>
        </a:xfrm>
        <a:prstGeom prst="roundRect">
          <a:avLst>
            <a:gd name="adj" fmla="val 10000"/>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L" sz="1800" b="0" i="0" kern="1200" dirty="0"/>
            <a:t>Reflexion: ¿Qué decisión debemos tomar?</a:t>
          </a:r>
          <a:endParaRPr lang="en-US" sz="1800" kern="1200" dirty="0"/>
        </a:p>
      </dsp:txBody>
      <dsp:txXfrm>
        <a:off x="1907008" y="3190156"/>
        <a:ext cx="6261043" cy="840139"/>
      </dsp:txXfrm>
    </dsp:sp>
    <dsp:sp modelId="{086BE1E6-741D-4942-9A26-C695D0264625}">
      <dsp:nvSpPr>
        <dsp:cNvPr id="0" name=""/>
        <dsp:cNvSpPr/>
      </dsp:nvSpPr>
      <dsp:spPr>
        <a:xfrm>
          <a:off x="6943411" y="683509"/>
          <a:ext cx="580070" cy="580070"/>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073927" y="683509"/>
        <a:ext cx="319038" cy="436503"/>
      </dsp:txXfrm>
    </dsp:sp>
    <dsp:sp modelId="{5C043D13-E521-AA4C-96AB-E54DE5F85F9E}">
      <dsp:nvSpPr>
        <dsp:cNvPr id="0" name=""/>
        <dsp:cNvSpPr/>
      </dsp:nvSpPr>
      <dsp:spPr>
        <a:xfrm>
          <a:off x="7573503" y="1738181"/>
          <a:ext cx="580070" cy="580070"/>
        </a:xfrm>
        <a:prstGeom prst="downArrow">
          <a:avLst>
            <a:gd name="adj1" fmla="val 55000"/>
            <a:gd name="adj2" fmla="val 45000"/>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704019" y="1738181"/>
        <a:ext cx="319038" cy="436503"/>
      </dsp:txXfrm>
    </dsp:sp>
    <dsp:sp modelId="{1F2AA76E-D37C-904A-9F6E-69D0C1DD3A70}">
      <dsp:nvSpPr>
        <dsp:cNvPr id="0" name=""/>
        <dsp:cNvSpPr/>
      </dsp:nvSpPr>
      <dsp:spPr>
        <a:xfrm>
          <a:off x="8194190" y="2792854"/>
          <a:ext cx="580070" cy="580070"/>
        </a:xfrm>
        <a:prstGeom prst="downArrow">
          <a:avLst>
            <a:gd name="adj1" fmla="val 55000"/>
            <a:gd name="adj2" fmla="val 45000"/>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324706" y="2792854"/>
        <a:ext cx="319038" cy="4365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D558A-C4BD-4BE8-8E5B-E416F47C0E15}">
      <dsp:nvSpPr>
        <dsp:cNvPr id="0" name=""/>
        <dsp:cNvSpPr/>
      </dsp:nvSpPr>
      <dsp:spPr>
        <a:xfrm>
          <a:off x="550892" y="394754"/>
          <a:ext cx="1444760" cy="144476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BE9FBC-CC44-4650-BB2B-7FBB9A21C671}">
      <dsp:nvSpPr>
        <dsp:cNvPr id="0" name=""/>
        <dsp:cNvSpPr/>
      </dsp:nvSpPr>
      <dsp:spPr>
        <a:xfrm>
          <a:off x="858792" y="702654"/>
          <a:ext cx="828961" cy="82896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785184-5195-4CF8-9052-78FADA2A8661}">
      <dsp:nvSpPr>
        <dsp:cNvPr id="0" name=""/>
        <dsp:cNvSpPr/>
      </dsp:nvSpPr>
      <dsp:spPr>
        <a:xfrm>
          <a:off x="89042"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s-CL" sz="1300" b="0" i="0" kern="1200"/>
            <a:t>¿Qué defecto puede apreciarse en dicho modelo?</a:t>
          </a:r>
          <a:endParaRPr lang="en-US" sz="1300" kern="1200"/>
        </a:p>
      </dsp:txBody>
      <dsp:txXfrm>
        <a:off x="89042" y="2289522"/>
        <a:ext cx="2368460" cy="720000"/>
      </dsp:txXfrm>
    </dsp:sp>
    <dsp:sp modelId="{153922F2-C78D-4D75-A1C7-B0436D88A9E5}">
      <dsp:nvSpPr>
        <dsp:cNvPr id="0" name=""/>
        <dsp:cNvSpPr/>
      </dsp:nvSpPr>
      <dsp:spPr>
        <a:xfrm>
          <a:off x="3333833" y="394754"/>
          <a:ext cx="1444760" cy="144476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DC3D70-3C2E-473B-A482-A1531E47E5DC}">
      <dsp:nvSpPr>
        <dsp:cNvPr id="0" name=""/>
        <dsp:cNvSpPr/>
      </dsp:nvSpPr>
      <dsp:spPr>
        <a:xfrm>
          <a:off x="3641733" y="702654"/>
          <a:ext cx="828961" cy="8289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985785-C832-46F8-BBC3-14A97116AE05}">
      <dsp:nvSpPr>
        <dsp:cNvPr id="0" name=""/>
        <dsp:cNvSpPr/>
      </dsp:nvSpPr>
      <dsp:spPr>
        <a:xfrm>
          <a:off x="2871984"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s-CL" sz="1300" b="0" i="0" kern="1200"/>
            <a:t>¿Qué deberían hacer los agricultores?</a:t>
          </a:r>
          <a:endParaRPr lang="en-US" sz="1300" kern="1200"/>
        </a:p>
      </dsp:txBody>
      <dsp:txXfrm>
        <a:off x="2871984" y="2289522"/>
        <a:ext cx="2368460" cy="720000"/>
      </dsp:txXfrm>
    </dsp:sp>
    <dsp:sp modelId="{BCDD66C8-5985-4587-80B5-2FB66A04101E}">
      <dsp:nvSpPr>
        <dsp:cNvPr id="0" name=""/>
        <dsp:cNvSpPr/>
      </dsp:nvSpPr>
      <dsp:spPr>
        <a:xfrm>
          <a:off x="6116775" y="394754"/>
          <a:ext cx="1444760" cy="144476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7B0169-6BF2-4B42-A5BB-492D68DAA3AC}">
      <dsp:nvSpPr>
        <dsp:cNvPr id="0" name=""/>
        <dsp:cNvSpPr/>
      </dsp:nvSpPr>
      <dsp:spPr>
        <a:xfrm>
          <a:off x="6424675" y="702654"/>
          <a:ext cx="828961" cy="8289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994D27-3155-41A9-A218-68492439034F}">
      <dsp:nvSpPr>
        <dsp:cNvPr id="0" name=""/>
        <dsp:cNvSpPr/>
      </dsp:nvSpPr>
      <dsp:spPr>
        <a:xfrm>
          <a:off x="5654925"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s-CL" sz="1300" b="0" i="0" kern="1200"/>
            <a:t>¿Cómo podemos explicar este fenómeno en razón de la teoría de juegos?</a:t>
          </a:r>
          <a:endParaRPr lang="en-US" sz="1300" kern="1200"/>
        </a:p>
      </dsp:txBody>
      <dsp:txXfrm>
        <a:off x="5654925" y="2289522"/>
        <a:ext cx="2368460" cy="720000"/>
      </dsp:txXfrm>
    </dsp:sp>
    <dsp:sp modelId="{43B664BE-E8ED-42C2-9143-76783DC8EA6E}">
      <dsp:nvSpPr>
        <dsp:cNvPr id="0" name=""/>
        <dsp:cNvSpPr/>
      </dsp:nvSpPr>
      <dsp:spPr>
        <a:xfrm>
          <a:off x="8899716" y="394754"/>
          <a:ext cx="1444760" cy="144476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0E059-A53C-4EFD-A6ED-AD870801E1C5}">
      <dsp:nvSpPr>
        <dsp:cNvPr id="0" name=""/>
        <dsp:cNvSpPr/>
      </dsp:nvSpPr>
      <dsp:spPr>
        <a:xfrm>
          <a:off x="9207616" y="702654"/>
          <a:ext cx="828961" cy="8289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919F72-81D4-4A22-9230-DE06587F681D}">
      <dsp:nvSpPr>
        <dsp:cNvPr id="0" name=""/>
        <dsp:cNvSpPr/>
      </dsp:nvSpPr>
      <dsp:spPr>
        <a:xfrm>
          <a:off x="8437866" y="2289522"/>
          <a:ext cx="23684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s-CL" sz="1300" b="0" i="0" kern="1200"/>
            <a:t>¿Comentarios?</a:t>
          </a:r>
          <a:endParaRPr lang="en-US" sz="1300" kern="1200"/>
        </a:p>
      </dsp:txBody>
      <dsp:txXfrm>
        <a:off x="8437866" y="2289522"/>
        <a:ext cx="236846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3722D-09F9-4B8D-88A7-3C77F991C537}">
      <dsp:nvSpPr>
        <dsp:cNvPr id="0" name=""/>
        <dsp:cNvSpPr/>
      </dsp:nvSpPr>
      <dsp:spPr>
        <a:xfrm>
          <a:off x="0" y="761305"/>
          <a:ext cx="10140077" cy="14054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7109E3-38F9-49ED-8807-D5C4CFFEBFC5}">
      <dsp:nvSpPr>
        <dsp:cNvPr id="0" name=""/>
        <dsp:cNvSpPr/>
      </dsp:nvSpPr>
      <dsp:spPr>
        <a:xfrm>
          <a:off x="425160" y="1077540"/>
          <a:ext cx="773018" cy="7730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8252B3-D407-4987-B4A5-119B6E064257}">
      <dsp:nvSpPr>
        <dsp:cNvPr id="0" name=""/>
        <dsp:cNvSpPr/>
      </dsp:nvSpPr>
      <dsp:spPr>
        <a:xfrm>
          <a:off x="1623338" y="761305"/>
          <a:ext cx="8516738" cy="140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47" tIns="148747" rIns="148747" bIns="148747" numCol="1" spcCol="1270" anchor="ctr" anchorCtr="0">
          <a:noAutofit/>
        </a:bodyPr>
        <a:lstStyle/>
        <a:p>
          <a:pPr marL="0" lvl="0" indent="0" algn="l" defTabSz="666750">
            <a:lnSpc>
              <a:spcPct val="90000"/>
            </a:lnSpc>
            <a:spcBef>
              <a:spcPct val="0"/>
            </a:spcBef>
            <a:spcAft>
              <a:spcPct val="35000"/>
            </a:spcAft>
            <a:buNone/>
          </a:pPr>
          <a:r>
            <a:rPr lang="es-CL" sz="1500" b="0" i="0" kern="1200" dirty="0"/>
            <a:t>La </a:t>
          </a:r>
          <a:r>
            <a:rPr lang="es-CL" sz="1500" b="1" i="0" u="sng" kern="1200" dirty="0"/>
            <a:t>carencia de conceptos estratégicos </a:t>
          </a:r>
          <a:r>
            <a:rPr lang="es-CL" sz="1500" b="0" i="0" kern="1200" dirty="0"/>
            <a:t>en este modelo explicaba pobremente un fenómeno económico a partir de la </a:t>
          </a:r>
          <a:r>
            <a:rPr lang="es-CL" sz="1500" b="1" i="0" u="sng" kern="1200" dirty="0"/>
            <a:t>falta de lógica económica de los agentes</a:t>
          </a:r>
          <a:r>
            <a:rPr lang="es-CL" sz="1500" b="1" i="0" kern="1200" dirty="0"/>
            <a:t>.</a:t>
          </a:r>
          <a:endParaRPr lang="en-US" sz="1500" kern="1200" dirty="0"/>
        </a:p>
      </dsp:txBody>
      <dsp:txXfrm>
        <a:off x="1623338" y="761305"/>
        <a:ext cx="8516738" cy="1405488"/>
      </dsp:txXfrm>
    </dsp:sp>
    <dsp:sp modelId="{40ED77A9-670D-4717-B896-6DCFD1E9EFA3}">
      <dsp:nvSpPr>
        <dsp:cNvPr id="0" name=""/>
        <dsp:cNvSpPr/>
      </dsp:nvSpPr>
      <dsp:spPr>
        <a:xfrm>
          <a:off x="0" y="2518166"/>
          <a:ext cx="10140077" cy="14054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51A98F-DE26-47AD-B9B0-807D43605B6A}">
      <dsp:nvSpPr>
        <dsp:cNvPr id="0" name=""/>
        <dsp:cNvSpPr/>
      </dsp:nvSpPr>
      <dsp:spPr>
        <a:xfrm>
          <a:off x="425160" y="2834400"/>
          <a:ext cx="773018" cy="7730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AADA85-FF2E-44EE-A582-330FCC2BAF9F}">
      <dsp:nvSpPr>
        <dsp:cNvPr id="0" name=""/>
        <dsp:cNvSpPr/>
      </dsp:nvSpPr>
      <dsp:spPr>
        <a:xfrm>
          <a:off x="1623338" y="2518166"/>
          <a:ext cx="8516738" cy="140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47" tIns="148747" rIns="148747" bIns="148747" numCol="1" spcCol="1270" anchor="ctr" anchorCtr="0">
          <a:noAutofit/>
        </a:bodyPr>
        <a:lstStyle/>
        <a:p>
          <a:pPr marL="0" lvl="0" indent="0" algn="l" defTabSz="666750">
            <a:lnSpc>
              <a:spcPct val="90000"/>
            </a:lnSpc>
            <a:spcBef>
              <a:spcPct val="0"/>
            </a:spcBef>
            <a:spcAft>
              <a:spcPct val="35000"/>
            </a:spcAft>
            <a:buNone/>
          </a:pPr>
          <a:r>
            <a:rPr lang="es-CL" sz="1500" b="0" i="0" kern="1200" dirty="0"/>
            <a:t>La teoría de juegos indicaría, en este caso, que el </a:t>
          </a:r>
          <a:r>
            <a:rPr lang="es-CL" sz="1500" b="1" i="0" u="sng" kern="1200" dirty="0"/>
            <a:t>agricultor deberá observar el precio de su producto para tomar su decisión de siembra, pero sin olvidar que tanto sus decisiones de siembra como las del resto de los agricultores, alterarán ese precio en el momento de la venta. </a:t>
          </a:r>
          <a:r>
            <a:rPr lang="es-CL" sz="1500" b="0" i="0" kern="1200" dirty="0"/>
            <a:t>Si ello efectivamente sucediera, se esperaría al menos una respuesta menos impulsiva y más moderada de parte de los agricultores.</a:t>
          </a:r>
          <a:endParaRPr lang="en-US" sz="1500" kern="1200" dirty="0"/>
        </a:p>
      </dsp:txBody>
      <dsp:txXfrm>
        <a:off x="1623338" y="2518166"/>
        <a:ext cx="8516738" cy="14054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159F-114F-4800-AEED-7349B0F063A3}">
      <dsp:nvSpPr>
        <dsp:cNvPr id="0" name=""/>
        <dsp:cNvSpPr/>
      </dsp:nvSpPr>
      <dsp:spPr>
        <a:xfrm>
          <a:off x="2686513" y="19043"/>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256AA-888E-40B1-BA2E-8CCB856F0BAC}">
      <dsp:nvSpPr>
        <dsp:cNvPr id="0" name=""/>
        <dsp:cNvSpPr/>
      </dsp:nvSpPr>
      <dsp:spPr>
        <a:xfrm>
          <a:off x="3088700" y="421230"/>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9C9E67-7B63-4EC4-86D8-53EF0CE1499A}">
      <dsp:nvSpPr>
        <dsp:cNvPr id="0" name=""/>
        <dsp:cNvSpPr/>
      </dsp:nvSpPr>
      <dsp:spPr>
        <a:xfrm>
          <a:off x="669712" y="2341895"/>
          <a:ext cx="5838679" cy="106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s-CL" sz="1500" b="0" i="0" kern="1200" dirty="0">
              <a:solidFill>
                <a:schemeClr val="tx1"/>
              </a:solidFill>
            </a:rPr>
            <a:t>Como consecuencia, el fiscal, quien al parecer conocía la teoría de juegos, se salió con la suya, ya que ambos sospechosos confesaron. </a:t>
          </a:r>
          <a:endParaRPr lang="en-US" sz="1500" kern="1200" dirty="0">
            <a:solidFill>
              <a:schemeClr val="tx1"/>
            </a:solidFill>
          </a:endParaRPr>
        </a:p>
      </dsp:txBody>
      <dsp:txXfrm>
        <a:off x="669712" y="2341895"/>
        <a:ext cx="5838679" cy="1062381"/>
      </dsp:txXfrm>
    </dsp:sp>
    <dsp:sp modelId="{9CA0DA48-ADCA-4D54-9DA8-9DAD3603B552}">
      <dsp:nvSpPr>
        <dsp:cNvPr id="0" name=""/>
        <dsp:cNvSpPr/>
      </dsp:nvSpPr>
      <dsp:spPr>
        <a:xfrm>
          <a:off x="7694134" y="10463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D72D6-C4FB-4E85-9722-254B134EAF34}">
      <dsp:nvSpPr>
        <dsp:cNvPr id="0" name=""/>
        <dsp:cNvSpPr/>
      </dsp:nvSpPr>
      <dsp:spPr>
        <a:xfrm>
          <a:off x="8096321" y="5068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990D6C-6B82-4846-B66E-14D1E43AFCC2}">
      <dsp:nvSpPr>
        <dsp:cNvPr id="0" name=""/>
        <dsp:cNvSpPr/>
      </dsp:nvSpPr>
      <dsp:spPr>
        <a:xfrm>
          <a:off x="7129246" y="2387643"/>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s-CL" sz="1500" b="0" i="0" kern="1200" dirty="0">
              <a:solidFill>
                <a:schemeClr val="tx1"/>
              </a:solidFill>
            </a:rPr>
            <a:t>¿Moraleja? No cometan delitos, no formen carteles, sean honestos.</a:t>
          </a:r>
          <a:endParaRPr lang="en-US" sz="1500" kern="1200" dirty="0">
            <a:solidFill>
              <a:schemeClr val="tx1"/>
            </a:solidFill>
          </a:endParaRPr>
        </a:p>
      </dsp:txBody>
      <dsp:txXfrm>
        <a:off x="7129246" y="2387643"/>
        <a:ext cx="30937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3D225-3EEA-7849-9171-34CA7D98A817}">
      <dsp:nvSpPr>
        <dsp:cNvPr id="0" name=""/>
        <dsp:cNvSpPr/>
      </dsp:nvSpPr>
      <dsp:spPr>
        <a:xfrm rot="16200000">
          <a:off x="1187765" y="-1187765"/>
          <a:ext cx="2097740" cy="4473270"/>
        </a:xfrm>
        <a:prstGeom prst="round1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s-ES" sz="3700" kern="1200"/>
            <a:t>Carrera armamentista</a:t>
          </a:r>
        </a:p>
      </dsp:txBody>
      <dsp:txXfrm rot="5400000">
        <a:off x="0" y="0"/>
        <a:ext cx="4473270" cy="1573305"/>
      </dsp:txXfrm>
    </dsp:sp>
    <dsp:sp modelId="{A76343CF-04E8-D846-BD9A-47B5D7B6D345}">
      <dsp:nvSpPr>
        <dsp:cNvPr id="0" name=""/>
        <dsp:cNvSpPr/>
      </dsp:nvSpPr>
      <dsp:spPr>
        <a:xfrm>
          <a:off x="4473270" y="0"/>
          <a:ext cx="4473270" cy="2097740"/>
        </a:xfrm>
        <a:prstGeom prst="round1Rect">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s-ES" sz="3700" kern="1200"/>
            <a:t>Ahorro de energía</a:t>
          </a:r>
        </a:p>
      </dsp:txBody>
      <dsp:txXfrm>
        <a:off x="4473270" y="0"/>
        <a:ext cx="4473270" cy="1573305"/>
      </dsp:txXfrm>
    </dsp:sp>
    <dsp:sp modelId="{9D68E4B7-E27F-A541-AC7B-950EDC40F055}">
      <dsp:nvSpPr>
        <dsp:cNvPr id="0" name=""/>
        <dsp:cNvSpPr/>
      </dsp:nvSpPr>
      <dsp:spPr>
        <a:xfrm rot="10800000">
          <a:off x="0" y="2097740"/>
          <a:ext cx="4473270" cy="2097740"/>
        </a:xfrm>
        <a:prstGeom prst="round1Rect">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s-ES" sz="3700" kern="1200"/>
            <a:t>Esfuerzo de venta</a:t>
          </a:r>
        </a:p>
      </dsp:txBody>
      <dsp:txXfrm rot="10800000">
        <a:off x="0" y="2622175"/>
        <a:ext cx="4473270" cy="1573305"/>
      </dsp:txXfrm>
    </dsp:sp>
    <dsp:sp modelId="{85D7F59E-97D8-B541-9520-786024C68064}">
      <dsp:nvSpPr>
        <dsp:cNvPr id="0" name=""/>
        <dsp:cNvSpPr/>
      </dsp:nvSpPr>
      <dsp:spPr>
        <a:xfrm rot="5400000">
          <a:off x="5661035" y="909975"/>
          <a:ext cx="2097740" cy="4473270"/>
        </a:xfrm>
        <a:prstGeom prst="round1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s-ES" sz="3700" kern="1200"/>
            <a:t>Esfuerzo personal</a:t>
          </a:r>
        </a:p>
      </dsp:txBody>
      <dsp:txXfrm rot="-5400000">
        <a:off x="4473271" y="2622175"/>
        <a:ext cx="4473270" cy="1573305"/>
      </dsp:txXfrm>
    </dsp:sp>
    <dsp:sp modelId="{C0250815-817E-004B-ADCE-02A5C887AE77}">
      <dsp:nvSpPr>
        <dsp:cNvPr id="0" name=""/>
        <dsp:cNvSpPr/>
      </dsp:nvSpPr>
      <dsp:spPr>
        <a:xfrm>
          <a:off x="3131289" y="1573305"/>
          <a:ext cx="2683962" cy="1048870"/>
        </a:xfrm>
        <a:prstGeom prst="roundRect">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 sz="3700" kern="1200"/>
            <a:t>Dilema</a:t>
          </a:r>
        </a:p>
      </dsp:txBody>
      <dsp:txXfrm>
        <a:off x="3182491" y="1624507"/>
        <a:ext cx="2581558" cy="9464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4/5/19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4/5/19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4/5/19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4/5/19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4/5/19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4/5/19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4/5/19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7540C82-6206-9D44-BF73-C7487C6D2D1E}"/>
              </a:ext>
            </a:extLst>
          </p:cNvPr>
          <p:cNvSpPr>
            <a:spLocks noGrp="1"/>
          </p:cNvSpPr>
          <p:nvPr>
            <p:ph type="ctrTitle"/>
          </p:nvPr>
        </p:nvSpPr>
        <p:spPr>
          <a:xfrm>
            <a:off x="965505" y="623571"/>
            <a:ext cx="10260990" cy="3523885"/>
          </a:xfrm>
        </p:spPr>
        <p:txBody>
          <a:bodyPr>
            <a:normAutofit/>
          </a:bodyPr>
          <a:lstStyle/>
          <a:p>
            <a:pPr algn="ctr"/>
            <a:r>
              <a:rPr lang="es-CL" sz="8000">
                <a:solidFill>
                  <a:srgbClr val="FFFFFF"/>
                </a:solidFill>
              </a:rPr>
              <a:t>Teoría de juegos</a:t>
            </a:r>
          </a:p>
        </p:txBody>
      </p:sp>
      <p:sp>
        <p:nvSpPr>
          <p:cNvPr id="3" name="Subtítulo 2">
            <a:extLst>
              <a:ext uri="{FF2B5EF4-FFF2-40B4-BE49-F238E27FC236}">
                <a16:creationId xmlns:a16="http://schemas.microsoft.com/office/drawing/2014/main" id="{2BD1873E-8F98-4445-A180-53BAB9B8CCB7}"/>
              </a:ext>
            </a:extLst>
          </p:cNvPr>
          <p:cNvSpPr>
            <a:spLocks noGrp="1"/>
          </p:cNvSpPr>
          <p:nvPr>
            <p:ph type="subTitle" idx="1"/>
          </p:nvPr>
        </p:nvSpPr>
        <p:spPr>
          <a:xfrm>
            <a:off x="965505" y="4777380"/>
            <a:ext cx="10260990" cy="2080620"/>
          </a:xfrm>
        </p:spPr>
        <p:txBody>
          <a:bodyPr>
            <a:normAutofit/>
          </a:bodyPr>
          <a:lstStyle/>
          <a:p>
            <a:pPr algn="ctr">
              <a:lnSpc>
                <a:spcPct val="90000"/>
              </a:lnSpc>
            </a:pPr>
            <a:r>
              <a:rPr lang="es-CL" sz="1800" dirty="0">
                <a:solidFill>
                  <a:schemeClr val="tx1"/>
                </a:solidFill>
              </a:rPr>
              <a:t>Departamento de derecho económico</a:t>
            </a:r>
          </a:p>
          <a:p>
            <a:pPr algn="ctr">
              <a:lnSpc>
                <a:spcPct val="90000"/>
              </a:lnSpc>
            </a:pPr>
            <a:r>
              <a:rPr lang="es-CL" sz="1800" dirty="0">
                <a:solidFill>
                  <a:schemeClr val="tx1"/>
                </a:solidFill>
              </a:rPr>
              <a:t>Análisis económico del derecho</a:t>
            </a:r>
          </a:p>
          <a:p>
            <a:pPr algn="ctr">
              <a:lnSpc>
                <a:spcPct val="90000"/>
              </a:lnSpc>
            </a:pPr>
            <a:r>
              <a:rPr lang="es-CL" sz="1800" dirty="0">
                <a:solidFill>
                  <a:schemeClr val="tx1"/>
                </a:solidFill>
              </a:rPr>
              <a:t>Primer semestre 2019</a:t>
            </a:r>
          </a:p>
          <a:p>
            <a:pPr algn="ctr">
              <a:lnSpc>
                <a:spcPct val="90000"/>
              </a:lnSpc>
            </a:pPr>
            <a:r>
              <a:rPr lang="es-CL" sz="1800" dirty="0">
                <a:solidFill>
                  <a:schemeClr val="tx1"/>
                </a:solidFill>
              </a:rPr>
              <a:t>Profesor boris santander.</a:t>
            </a:r>
          </a:p>
          <a:p>
            <a:pPr algn="ctr">
              <a:lnSpc>
                <a:spcPct val="90000"/>
              </a:lnSpc>
            </a:pPr>
            <a:r>
              <a:rPr lang="es-CL" sz="1800" dirty="0">
                <a:solidFill>
                  <a:schemeClr val="tx1"/>
                </a:solidFill>
              </a:rPr>
              <a:t>Ayudante Javier fajardo</a:t>
            </a:r>
          </a:p>
        </p:txBody>
      </p:sp>
    </p:spTree>
    <p:extLst>
      <p:ext uri="{BB962C8B-B14F-4D97-AF65-F5344CB8AC3E}">
        <p14:creationId xmlns:p14="http://schemas.microsoft.com/office/powerpoint/2010/main" val="340090462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45BB489A-DFDD-E140-A62B-E2DC5260284C}"/>
              </a:ext>
            </a:extLst>
          </p:cNvPr>
          <p:cNvSpPr>
            <a:spLocks noGrp="1"/>
          </p:cNvSpPr>
          <p:nvPr>
            <p:ph type="title"/>
          </p:nvPr>
        </p:nvSpPr>
        <p:spPr>
          <a:xfrm>
            <a:off x="806195" y="804672"/>
            <a:ext cx="3521359" cy="5248656"/>
          </a:xfrm>
        </p:spPr>
        <p:txBody>
          <a:bodyPr anchor="ctr">
            <a:normAutofit/>
          </a:bodyPr>
          <a:lstStyle/>
          <a:p>
            <a:pPr algn="ctr"/>
            <a:r>
              <a:rPr lang="es-CL"/>
              <a:t>¿Existe una receta perfecta e infalible?</a:t>
            </a:r>
          </a:p>
        </p:txBody>
      </p:sp>
      <p:sp>
        <p:nvSpPr>
          <p:cNvPr id="3" name="Marcador de contenido 2">
            <a:extLst>
              <a:ext uri="{FF2B5EF4-FFF2-40B4-BE49-F238E27FC236}">
                <a16:creationId xmlns:a16="http://schemas.microsoft.com/office/drawing/2014/main" id="{D3BAA14A-84CE-4747-A2B1-7B201F2C5930}"/>
              </a:ext>
            </a:extLst>
          </p:cNvPr>
          <p:cNvSpPr>
            <a:spLocks noGrp="1"/>
          </p:cNvSpPr>
          <p:nvPr>
            <p:ph idx="1"/>
          </p:nvPr>
        </p:nvSpPr>
        <p:spPr>
          <a:xfrm>
            <a:off x="4975861" y="804671"/>
            <a:ext cx="6399930" cy="5248657"/>
          </a:xfrm>
        </p:spPr>
        <p:txBody>
          <a:bodyPr anchor="ctr">
            <a:normAutofit/>
          </a:bodyPr>
          <a:lstStyle/>
          <a:p>
            <a:r>
              <a:rPr lang="es-CL" dirty="0"/>
              <a:t>El mercado es dinámico en base a la competencia que habita en él.</a:t>
            </a:r>
          </a:p>
          <a:p>
            <a:r>
              <a:rPr lang="es-CL" dirty="0"/>
              <a:t>Un mercado saludable permite la entrada y salida de competidores de manera libre.</a:t>
            </a:r>
          </a:p>
          <a:p>
            <a:r>
              <a:rPr lang="es-CL" dirty="0"/>
              <a:t>Pueden ser analizadas bajo la teoría de juegos variables tales como:</a:t>
            </a:r>
          </a:p>
          <a:p>
            <a:pPr lvl="1"/>
            <a:r>
              <a:rPr lang="es-CL" dirty="0"/>
              <a:t>Decisión de entrada y salida de un mercado.</a:t>
            </a:r>
          </a:p>
          <a:p>
            <a:pPr lvl="1"/>
            <a:r>
              <a:rPr lang="es-CL" dirty="0"/>
              <a:t>Capacidad de producción y ventas.</a:t>
            </a:r>
          </a:p>
          <a:p>
            <a:pPr lvl="1"/>
            <a:r>
              <a:rPr lang="es-CL" dirty="0"/>
              <a:t>Tipo y número de productos a vender.</a:t>
            </a:r>
          </a:p>
          <a:p>
            <a:pPr lvl="1"/>
            <a:r>
              <a:rPr lang="es-CL" dirty="0"/>
              <a:t>Precio que se ha de fijar.</a:t>
            </a:r>
          </a:p>
          <a:p>
            <a:pPr lvl="1"/>
            <a:r>
              <a:rPr lang="es-CL" dirty="0"/>
              <a:t>Costos hundidos.</a:t>
            </a:r>
          </a:p>
          <a:p>
            <a:pPr lvl="1"/>
            <a:r>
              <a:rPr lang="es-CL" dirty="0"/>
              <a:t>Costos unitarios de los producos.</a:t>
            </a:r>
          </a:p>
        </p:txBody>
      </p:sp>
    </p:spTree>
    <p:extLst>
      <p:ext uri="{BB962C8B-B14F-4D97-AF65-F5344CB8AC3E}">
        <p14:creationId xmlns:p14="http://schemas.microsoft.com/office/powerpoint/2010/main" val="413959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3DB0CEBA-E164-944D-82AF-6ECEBAF3B648}"/>
              </a:ext>
            </a:extLst>
          </p:cNvPr>
          <p:cNvSpPr>
            <a:spLocks noGrp="1"/>
          </p:cNvSpPr>
          <p:nvPr>
            <p:ph type="title"/>
          </p:nvPr>
        </p:nvSpPr>
        <p:spPr>
          <a:xfrm>
            <a:off x="1103312" y="452718"/>
            <a:ext cx="8947522" cy="1400530"/>
          </a:xfrm>
        </p:spPr>
        <p:txBody>
          <a:bodyPr anchor="ctr">
            <a:normAutofit/>
          </a:bodyPr>
          <a:lstStyle/>
          <a:p>
            <a:r>
              <a:rPr lang="es-CL">
                <a:solidFill>
                  <a:srgbClr val="FFFFFF"/>
                </a:solidFill>
              </a:rPr>
              <a:t>Analizando la interdependencia: el modelo de la telaraña.</a:t>
            </a:r>
          </a:p>
        </p:txBody>
      </p:sp>
      <p:sp>
        <p:nvSpPr>
          <p:cNvPr id="3" name="Marcador de contenido 2">
            <a:extLst>
              <a:ext uri="{FF2B5EF4-FFF2-40B4-BE49-F238E27FC236}">
                <a16:creationId xmlns:a16="http://schemas.microsoft.com/office/drawing/2014/main" id="{65E124E3-7DA4-5A44-B99A-85B3E928079D}"/>
              </a:ext>
            </a:extLst>
          </p:cNvPr>
          <p:cNvSpPr>
            <a:spLocks noGrp="1"/>
          </p:cNvSpPr>
          <p:nvPr>
            <p:ph idx="1"/>
          </p:nvPr>
        </p:nvSpPr>
        <p:spPr>
          <a:xfrm>
            <a:off x="1103312" y="2763520"/>
            <a:ext cx="8946541" cy="3484879"/>
          </a:xfrm>
        </p:spPr>
        <p:txBody>
          <a:bodyPr>
            <a:normAutofit/>
          </a:bodyPr>
          <a:lstStyle/>
          <a:p>
            <a:pPr>
              <a:lnSpc>
                <a:spcPct val="90000"/>
              </a:lnSpc>
            </a:pPr>
            <a:r>
              <a:rPr lang="es-CL" sz="1700" dirty="0"/>
              <a:t>Un grupo de agricultores siembra trigo.</a:t>
            </a:r>
          </a:p>
          <a:p>
            <a:pPr>
              <a:lnSpc>
                <a:spcPct val="90000"/>
              </a:lnSpc>
            </a:pPr>
            <a:r>
              <a:rPr lang="es-CL" sz="1700" dirty="0"/>
              <a:t>El año 1997 el precio del trigo duplico el valor histórico en los últimos 50 años.</a:t>
            </a:r>
          </a:p>
          <a:p>
            <a:pPr>
              <a:lnSpc>
                <a:spcPct val="90000"/>
              </a:lnSpc>
            </a:pPr>
            <a:r>
              <a:rPr lang="es-CL" sz="1700" dirty="0"/>
              <a:t>Los agricultores cuadriplicaron sus siembras para el año 1998.</a:t>
            </a:r>
          </a:p>
          <a:p>
            <a:pPr>
              <a:lnSpc>
                <a:spcPct val="90000"/>
              </a:lnSpc>
            </a:pPr>
            <a:r>
              <a:rPr lang="es-CL" sz="1700" dirty="0"/>
              <a:t>Dado que todos los agentes obraron de la misma forma se produjo una sobre oferta y el precio del trigo cayó a 1/10 del valor histórico.</a:t>
            </a:r>
          </a:p>
          <a:p>
            <a:pPr>
              <a:lnSpc>
                <a:spcPct val="90000"/>
              </a:lnSpc>
            </a:pPr>
            <a:r>
              <a:rPr lang="es-CL" sz="1700" dirty="0"/>
              <a:t>A causa de esto los agricultores decidieron disminuir a 1/50 la producción de trigo para el año 1999.</a:t>
            </a:r>
          </a:p>
          <a:p>
            <a:pPr>
              <a:lnSpc>
                <a:spcPct val="90000"/>
              </a:lnSpc>
            </a:pPr>
            <a:r>
              <a:rPr lang="es-CL" sz="1700" dirty="0"/>
              <a:t>El efecto para el año siguiente fue de una escasez abrumadora de trigo con el consecuente aumento en el precio.</a:t>
            </a:r>
          </a:p>
          <a:p>
            <a:pPr>
              <a:lnSpc>
                <a:spcPct val="90000"/>
              </a:lnSpc>
            </a:pPr>
            <a:r>
              <a:rPr lang="es-CL" sz="1700" dirty="0"/>
              <a:t>Dado dicho aumento de precio los agricultores decidieron  volver a producir en las cantidades del año 1998.</a:t>
            </a:r>
          </a:p>
        </p:txBody>
      </p:sp>
    </p:spTree>
    <p:extLst>
      <p:ext uri="{BB962C8B-B14F-4D97-AF65-F5344CB8AC3E}">
        <p14:creationId xmlns:p14="http://schemas.microsoft.com/office/powerpoint/2010/main" val="322705166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3DB0CEBA-E164-944D-82AF-6ECEBAF3B648}"/>
              </a:ext>
            </a:extLst>
          </p:cNvPr>
          <p:cNvSpPr>
            <a:spLocks noGrp="1"/>
          </p:cNvSpPr>
          <p:nvPr>
            <p:ph type="title"/>
          </p:nvPr>
        </p:nvSpPr>
        <p:spPr>
          <a:xfrm>
            <a:off x="648930" y="629267"/>
            <a:ext cx="9252154" cy="1016654"/>
          </a:xfrm>
        </p:spPr>
        <p:txBody>
          <a:bodyPr>
            <a:normAutofit/>
          </a:bodyPr>
          <a:lstStyle/>
          <a:p>
            <a:pPr>
              <a:lnSpc>
                <a:spcPct val="90000"/>
              </a:lnSpc>
            </a:pPr>
            <a:r>
              <a:rPr lang="es-CL" sz="3300">
                <a:solidFill>
                  <a:srgbClr val="EBEBEB"/>
                </a:solidFill>
              </a:rPr>
              <a:t>Analizando la interdependencia: el modelo de la telaraña.</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Marcador de contenido 2">
            <a:extLst>
              <a:ext uri="{FF2B5EF4-FFF2-40B4-BE49-F238E27FC236}">
                <a16:creationId xmlns:a16="http://schemas.microsoft.com/office/drawing/2014/main" id="{0C720FF5-B4C4-4CC4-9FF2-8EBEF6A9217C}"/>
              </a:ext>
            </a:extLst>
          </p:cNvPr>
          <p:cNvGraphicFramePr>
            <a:graphicFrameLocks noGrp="1"/>
          </p:cNvGraphicFramePr>
          <p:nvPr>
            <p:ph idx="1"/>
            <p:extLst>
              <p:ext uri="{D42A27DB-BD31-4B8C-83A1-F6EECF244321}">
                <p14:modId xmlns:p14="http://schemas.microsoft.com/office/powerpoint/2010/main" val="2787792522"/>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637441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0CEBA-E164-944D-82AF-6ECEBAF3B648}"/>
              </a:ext>
            </a:extLst>
          </p:cNvPr>
          <p:cNvSpPr>
            <a:spLocks noGrp="1"/>
          </p:cNvSpPr>
          <p:nvPr>
            <p:ph type="title"/>
          </p:nvPr>
        </p:nvSpPr>
        <p:spPr>
          <a:xfrm>
            <a:off x="646111" y="452718"/>
            <a:ext cx="9404723" cy="1400530"/>
          </a:xfrm>
        </p:spPr>
        <p:txBody>
          <a:bodyPr>
            <a:normAutofit/>
          </a:bodyPr>
          <a:lstStyle/>
          <a:p>
            <a:r>
              <a:rPr lang="es-CL" dirty="0"/>
              <a:t>Analizando la interdependencia: el modelo de la telaraña.</a:t>
            </a:r>
          </a:p>
        </p:txBody>
      </p:sp>
      <p:graphicFrame>
        <p:nvGraphicFramePr>
          <p:cNvPr id="5" name="Marcador de contenido 2">
            <a:extLst>
              <a:ext uri="{FF2B5EF4-FFF2-40B4-BE49-F238E27FC236}">
                <a16:creationId xmlns:a16="http://schemas.microsoft.com/office/drawing/2014/main" id="{EFAA636A-ACEB-4810-A19A-C27DFCAFA82D}"/>
              </a:ext>
            </a:extLst>
          </p:cNvPr>
          <p:cNvGraphicFramePr>
            <a:graphicFrameLocks noGrp="1"/>
          </p:cNvGraphicFramePr>
          <p:nvPr>
            <p:ph idx="1"/>
            <p:extLst>
              <p:ext uri="{D42A27DB-BD31-4B8C-83A1-F6EECF244321}">
                <p14:modId xmlns:p14="http://schemas.microsoft.com/office/powerpoint/2010/main" val="2634918430"/>
              </p:ext>
            </p:extLst>
          </p:nvPr>
        </p:nvGraphicFramePr>
        <p:xfrm>
          <a:off x="646110" y="1511559"/>
          <a:ext cx="10140077" cy="4684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43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1" name="Freeform: Shape 22">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24">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A86636D-6855-C64C-8AE4-55F8C7293851}"/>
              </a:ext>
            </a:extLst>
          </p:cNvPr>
          <p:cNvSpPr>
            <a:spLocks noGrp="1"/>
          </p:cNvSpPr>
          <p:nvPr>
            <p:ph type="title"/>
          </p:nvPr>
        </p:nvSpPr>
        <p:spPr>
          <a:xfrm>
            <a:off x="653143" y="1645920"/>
            <a:ext cx="3522879" cy="4470821"/>
          </a:xfrm>
        </p:spPr>
        <p:txBody>
          <a:bodyPr>
            <a:normAutofit/>
          </a:bodyPr>
          <a:lstStyle/>
          <a:p>
            <a:pPr algn="r">
              <a:lnSpc>
                <a:spcPct val="90000"/>
              </a:lnSpc>
            </a:pPr>
            <a:r>
              <a:rPr lang="es-CL" sz="2600">
                <a:solidFill>
                  <a:srgbClr val="FFFFFF"/>
                </a:solidFill>
              </a:rPr>
              <a:t>TIPOS DE INTERDEPENDENCIA ENTRE LAS DECISIONES DE LAS EMPRESAS </a:t>
            </a:r>
            <a:br>
              <a:rPr lang="es-CL" sz="2600">
                <a:solidFill>
                  <a:srgbClr val="FFFFFF"/>
                </a:solidFill>
              </a:rPr>
            </a:br>
            <a:endParaRPr lang="es-CL" sz="2600">
              <a:solidFill>
                <a:srgbClr val="FFFFFF"/>
              </a:solidFill>
            </a:endParaRPr>
          </a:p>
        </p:txBody>
      </p:sp>
      <p:sp>
        <p:nvSpPr>
          <p:cNvPr id="3" name="Marcador de contenido 2">
            <a:extLst>
              <a:ext uri="{FF2B5EF4-FFF2-40B4-BE49-F238E27FC236}">
                <a16:creationId xmlns:a16="http://schemas.microsoft.com/office/drawing/2014/main" id="{694B1B80-54CD-3D47-9F84-9DAD73F4BA52}"/>
              </a:ext>
            </a:extLst>
          </p:cNvPr>
          <p:cNvSpPr>
            <a:spLocks noGrp="1"/>
          </p:cNvSpPr>
          <p:nvPr>
            <p:ph idx="1"/>
          </p:nvPr>
        </p:nvSpPr>
        <p:spPr>
          <a:xfrm>
            <a:off x="5204109" y="1645920"/>
            <a:ext cx="5919503" cy="4470821"/>
          </a:xfrm>
        </p:spPr>
        <p:txBody>
          <a:bodyPr>
            <a:normAutofit/>
          </a:bodyPr>
          <a:lstStyle/>
          <a:p>
            <a:r>
              <a:rPr lang="es-CL" b="1" dirty="0"/>
              <a:t>Interdependencia simultánea vs interdependencia secuencial.</a:t>
            </a:r>
          </a:p>
          <a:p>
            <a:pPr marL="800100" lvl="1" indent="-342900">
              <a:buClr>
                <a:schemeClr val="tx1"/>
              </a:buClr>
              <a:buFont typeface="+mj-lt"/>
              <a:buAutoNum type="alphaUcPeriod"/>
            </a:pPr>
            <a:r>
              <a:rPr lang="es-CL" b="1" dirty="0"/>
              <a:t>Simultánea</a:t>
            </a:r>
            <a:r>
              <a:rPr lang="es-CL" dirty="0"/>
              <a:t> cuando las empresas deben tomar sus decisiones al mismo tiempo</a:t>
            </a:r>
          </a:p>
          <a:p>
            <a:pPr marL="800100" lvl="1" indent="-342900">
              <a:buClr>
                <a:schemeClr val="tx1"/>
              </a:buClr>
              <a:buFont typeface="+mj-lt"/>
              <a:buAutoNum type="alphaUcPeriod"/>
            </a:pPr>
            <a:r>
              <a:rPr lang="es-CL" b="1" dirty="0"/>
              <a:t>Secuencial</a:t>
            </a:r>
            <a:r>
              <a:rPr lang="es-CL" dirty="0"/>
              <a:t> cuando una la toma antes que la otra. </a:t>
            </a:r>
          </a:p>
          <a:p>
            <a:pPr lvl="1"/>
            <a:endParaRPr lang="es-CL" dirty="0"/>
          </a:p>
          <a:p>
            <a:r>
              <a:rPr lang="es-CL" dirty="0"/>
              <a:t>¿Son excluyentes?</a:t>
            </a:r>
          </a:p>
          <a:p>
            <a:endParaRPr lang="es-CL" dirty="0"/>
          </a:p>
        </p:txBody>
      </p:sp>
    </p:spTree>
    <p:extLst>
      <p:ext uri="{BB962C8B-B14F-4D97-AF65-F5344CB8AC3E}">
        <p14:creationId xmlns:p14="http://schemas.microsoft.com/office/powerpoint/2010/main" val="25969830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0" name="Freeform: Shape 29">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A86636D-6855-C64C-8AE4-55F8C7293851}"/>
              </a:ext>
            </a:extLst>
          </p:cNvPr>
          <p:cNvSpPr>
            <a:spLocks noGrp="1"/>
          </p:cNvSpPr>
          <p:nvPr>
            <p:ph type="title"/>
          </p:nvPr>
        </p:nvSpPr>
        <p:spPr>
          <a:xfrm>
            <a:off x="653143" y="1645920"/>
            <a:ext cx="3522879" cy="4470821"/>
          </a:xfrm>
        </p:spPr>
        <p:txBody>
          <a:bodyPr>
            <a:normAutofit/>
          </a:bodyPr>
          <a:lstStyle/>
          <a:p>
            <a:pPr algn="r">
              <a:lnSpc>
                <a:spcPct val="90000"/>
              </a:lnSpc>
            </a:pPr>
            <a:r>
              <a:rPr lang="es-CL" sz="2600">
                <a:solidFill>
                  <a:srgbClr val="FFFFFF"/>
                </a:solidFill>
              </a:rPr>
              <a:t>TIPOS DE INTERDEPENDENCIA ENTRE LAS DECISIONES DE LAS EMPRESAS </a:t>
            </a:r>
            <a:br>
              <a:rPr lang="es-CL" sz="2600">
                <a:solidFill>
                  <a:srgbClr val="FFFFFF"/>
                </a:solidFill>
              </a:rPr>
            </a:br>
            <a:endParaRPr lang="es-CL" sz="2600">
              <a:solidFill>
                <a:srgbClr val="FFFFFF"/>
              </a:solidFill>
            </a:endParaRPr>
          </a:p>
        </p:txBody>
      </p:sp>
      <p:sp>
        <p:nvSpPr>
          <p:cNvPr id="3" name="Marcador de contenido 2">
            <a:extLst>
              <a:ext uri="{FF2B5EF4-FFF2-40B4-BE49-F238E27FC236}">
                <a16:creationId xmlns:a16="http://schemas.microsoft.com/office/drawing/2014/main" id="{694B1B80-54CD-3D47-9F84-9DAD73F4BA52}"/>
              </a:ext>
            </a:extLst>
          </p:cNvPr>
          <p:cNvSpPr>
            <a:spLocks noGrp="1"/>
          </p:cNvSpPr>
          <p:nvPr>
            <p:ph idx="1"/>
          </p:nvPr>
        </p:nvSpPr>
        <p:spPr>
          <a:xfrm>
            <a:off x="5204109" y="933060"/>
            <a:ext cx="6334748" cy="5183681"/>
          </a:xfrm>
        </p:spPr>
        <p:txBody>
          <a:bodyPr>
            <a:normAutofit fontScale="92500" lnSpcReduction="20000"/>
          </a:bodyPr>
          <a:lstStyle/>
          <a:p>
            <a:pPr>
              <a:lnSpc>
                <a:spcPct val="90000"/>
              </a:lnSpc>
            </a:pPr>
            <a:r>
              <a:rPr lang="es-CL" sz="3500" b="1" dirty="0"/>
              <a:t>A) Interdependencia simultánea.</a:t>
            </a:r>
          </a:p>
          <a:p>
            <a:pPr>
              <a:lnSpc>
                <a:spcPct val="90000"/>
              </a:lnSpc>
            </a:pPr>
            <a:r>
              <a:rPr lang="es-CL" dirty="0"/>
              <a:t>Las empresas adoptan sus acciones sin conocer qué acciones tomarán las otras.</a:t>
            </a:r>
          </a:p>
          <a:p>
            <a:pPr>
              <a:lnSpc>
                <a:spcPct val="90000"/>
              </a:lnSpc>
            </a:pPr>
            <a:r>
              <a:rPr lang="es-CL" dirty="0"/>
              <a:t>Ejemplo de los ganaderos y la feria. Costo de transporte vs precio de venta.</a:t>
            </a:r>
          </a:p>
          <a:p>
            <a:pPr lvl="1">
              <a:lnSpc>
                <a:spcPct val="90000"/>
              </a:lnSpc>
            </a:pPr>
            <a:r>
              <a:rPr lang="es-CL" sz="2000" b="1" dirty="0"/>
              <a:t>Costos de transporte:</a:t>
            </a:r>
            <a:r>
              <a:rPr lang="es-CL" sz="2000" dirty="0"/>
              <a:t> el camión, el detrimento del animal, eventual muerte por contagio al interior de la feria, deshidratación del animal, etc.</a:t>
            </a:r>
          </a:p>
          <a:p>
            <a:pPr lvl="1">
              <a:lnSpc>
                <a:spcPct val="90000"/>
              </a:lnSpc>
            </a:pPr>
            <a:r>
              <a:rPr lang="es-CL" sz="2000" b="1" dirty="0"/>
              <a:t>Precio de venta:</a:t>
            </a:r>
            <a:r>
              <a:rPr lang="es-CL" sz="2000" dirty="0"/>
              <a:t> es sumamente sensible al momento de la venta. El valor del animal no será el mismo al principio de la venta que al final cuando el ganadero está considerando los costos antes descritos.</a:t>
            </a:r>
          </a:p>
          <a:p>
            <a:pPr lvl="1">
              <a:lnSpc>
                <a:spcPct val="90000"/>
              </a:lnSpc>
            </a:pPr>
            <a:r>
              <a:rPr lang="es-CL" sz="2000" dirty="0"/>
              <a:t>Los ganaderos adoptan la decisión </a:t>
            </a:r>
            <a:r>
              <a:rPr lang="es-CL" sz="2000" b="1" dirty="0"/>
              <a:t>sin conocer las decisiones de los demás ganaderos.</a:t>
            </a:r>
            <a:endParaRPr lang="es-CL" sz="2000" dirty="0"/>
          </a:p>
        </p:txBody>
      </p:sp>
    </p:spTree>
    <p:extLst>
      <p:ext uri="{BB962C8B-B14F-4D97-AF65-F5344CB8AC3E}">
        <p14:creationId xmlns:p14="http://schemas.microsoft.com/office/powerpoint/2010/main" val="272834433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8"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A86636D-6855-C64C-8AE4-55F8C7293851}"/>
              </a:ext>
            </a:extLst>
          </p:cNvPr>
          <p:cNvSpPr>
            <a:spLocks noGrp="1"/>
          </p:cNvSpPr>
          <p:nvPr>
            <p:ph type="title"/>
          </p:nvPr>
        </p:nvSpPr>
        <p:spPr>
          <a:xfrm>
            <a:off x="653143" y="1645920"/>
            <a:ext cx="3522879" cy="4470821"/>
          </a:xfrm>
        </p:spPr>
        <p:txBody>
          <a:bodyPr>
            <a:normAutofit/>
          </a:bodyPr>
          <a:lstStyle/>
          <a:p>
            <a:pPr algn="r">
              <a:lnSpc>
                <a:spcPct val="90000"/>
              </a:lnSpc>
            </a:pPr>
            <a:r>
              <a:rPr lang="es-CL" sz="2600">
                <a:solidFill>
                  <a:srgbClr val="FFFFFF"/>
                </a:solidFill>
              </a:rPr>
              <a:t>TIPOS DE INTERDEPENDENCIA ENTRE LAS DECISIONES DE LAS EMPRESAS </a:t>
            </a:r>
            <a:br>
              <a:rPr lang="es-CL" sz="2600">
                <a:solidFill>
                  <a:srgbClr val="FFFFFF"/>
                </a:solidFill>
              </a:rPr>
            </a:br>
            <a:endParaRPr lang="es-CL" sz="2600">
              <a:solidFill>
                <a:srgbClr val="FFFFFF"/>
              </a:solidFill>
            </a:endParaRPr>
          </a:p>
        </p:txBody>
      </p:sp>
      <p:sp>
        <p:nvSpPr>
          <p:cNvPr id="3" name="Marcador de contenido 2">
            <a:extLst>
              <a:ext uri="{FF2B5EF4-FFF2-40B4-BE49-F238E27FC236}">
                <a16:creationId xmlns:a16="http://schemas.microsoft.com/office/drawing/2014/main" id="{694B1B80-54CD-3D47-9F84-9DAD73F4BA52}"/>
              </a:ext>
            </a:extLst>
          </p:cNvPr>
          <p:cNvSpPr>
            <a:spLocks noGrp="1"/>
          </p:cNvSpPr>
          <p:nvPr>
            <p:ph idx="1"/>
          </p:nvPr>
        </p:nvSpPr>
        <p:spPr>
          <a:xfrm>
            <a:off x="5204109" y="1645920"/>
            <a:ext cx="5919503" cy="4470821"/>
          </a:xfrm>
        </p:spPr>
        <p:txBody>
          <a:bodyPr>
            <a:normAutofit/>
          </a:bodyPr>
          <a:lstStyle/>
          <a:p>
            <a:r>
              <a:rPr lang="es-CL" sz="2800" dirty="0"/>
              <a:t>Costo de transporte vs precio de venta.</a:t>
            </a:r>
          </a:p>
          <a:p>
            <a:pPr lvl="1"/>
            <a:r>
              <a:rPr lang="es-CL" sz="2400" b="1" dirty="0"/>
              <a:t>La demanda: ¿Todos los compradores llevarán el mismo tipo de ganado?</a:t>
            </a:r>
          </a:p>
          <a:p>
            <a:pPr lvl="1"/>
            <a:r>
              <a:rPr lang="es-CL" sz="2400" b="1" dirty="0"/>
              <a:t>La oferta ¿Cuántos ganaderos concurren a la feria de animales?</a:t>
            </a:r>
          </a:p>
          <a:p>
            <a:pPr lvl="1"/>
            <a:endParaRPr lang="es-CL" sz="2400" dirty="0"/>
          </a:p>
        </p:txBody>
      </p:sp>
    </p:spTree>
    <p:extLst>
      <p:ext uri="{BB962C8B-B14F-4D97-AF65-F5344CB8AC3E}">
        <p14:creationId xmlns:p14="http://schemas.microsoft.com/office/powerpoint/2010/main" val="42037301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A86636D-6855-C64C-8AE4-55F8C7293851}"/>
              </a:ext>
            </a:extLst>
          </p:cNvPr>
          <p:cNvSpPr>
            <a:spLocks noGrp="1"/>
          </p:cNvSpPr>
          <p:nvPr>
            <p:ph type="title"/>
          </p:nvPr>
        </p:nvSpPr>
        <p:spPr>
          <a:xfrm>
            <a:off x="653143" y="1645920"/>
            <a:ext cx="3522879" cy="4470821"/>
          </a:xfrm>
        </p:spPr>
        <p:txBody>
          <a:bodyPr>
            <a:normAutofit/>
          </a:bodyPr>
          <a:lstStyle/>
          <a:p>
            <a:pPr algn="r">
              <a:lnSpc>
                <a:spcPct val="90000"/>
              </a:lnSpc>
            </a:pPr>
            <a:r>
              <a:rPr lang="es-CL" sz="2600">
                <a:solidFill>
                  <a:srgbClr val="FFFFFF"/>
                </a:solidFill>
              </a:rPr>
              <a:t>TIPOS DE INTERDEPENDENCIA ENTRE LAS DECISIONES DE LAS EMPRESAS </a:t>
            </a:r>
            <a:br>
              <a:rPr lang="es-CL" sz="2600">
                <a:solidFill>
                  <a:srgbClr val="FFFFFF"/>
                </a:solidFill>
              </a:rPr>
            </a:br>
            <a:endParaRPr lang="es-CL" sz="2600">
              <a:solidFill>
                <a:srgbClr val="FFFFFF"/>
              </a:solidFill>
            </a:endParaRPr>
          </a:p>
        </p:txBody>
      </p:sp>
      <p:sp>
        <p:nvSpPr>
          <p:cNvPr id="3" name="Marcador de contenido 2">
            <a:extLst>
              <a:ext uri="{FF2B5EF4-FFF2-40B4-BE49-F238E27FC236}">
                <a16:creationId xmlns:a16="http://schemas.microsoft.com/office/drawing/2014/main" id="{694B1B80-54CD-3D47-9F84-9DAD73F4BA52}"/>
              </a:ext>
            </a:extLst>
          </p:cNvPr>
          <p:cNvSpPr>
            <a:spLocks noGrp="1"/>
          </p:cNvSpPr>
          <p:nvPr>
            <p:ph idx="1"/>
          </p:nvPr>
        </p:nvSpPr>
        <p:spPr>
          <a:xfrm>
            <a:off x="5204109" y="1645920"/>
            <a:ext cx="5919503" cy="4470821"/>
          </a:xfrm>
        </p:spPr>
        <p:txBody>
          <a:bodyPr>
            <a:normAutofit/>
          </a:bodyPr>
          <a:lstStyle/>
          <a:p>
            <a:r>
              <a:rPr lang="es-CL" sz="2800" dirty="0"/>
              <a:t>Ejemplo de los concursos a </a:t>
            </a:r>
            <a:r>
              <a:rPr lang="es-CL" sz="2800" b="1" dirty="0"/>
              <a:t>sobre cerrado</a:t>
            </a:r>
            <a:r>
              <a:rPr lang="es-CL" sz="2800" dirty="0"/>
              <a:t>.</a:t>
            </a:r>
          </a:p>
          <a:p>
            <a:pPr lvl="1"/>
            <a:r>
              <a:rPr lang="es-CL" sz="2400" dirty="0"/>
              <a:t>Dos o más empresas participan en una licitación ¿Cuál es el precio que cobrarán por prestar el servicio licitado?</a:t>
            </a:r>
          </a:p>
          <a:p>
            <a:pPr lvl="1"/>
            <a:endParaRPr lang="es-CL" dirty="0"/>
          </a:p>
        </p:txBody>
      </p:sp>
    </p:spTree>
    <p:extLst>
      <p:ext uri="{BB962C8B-B14F-4D97-AF65-F5344CB8AC3E}">
        <p14:creationId xmlns:p14="http://schemas.microsoft.com/office/powerpoint/2010/main" val="188748715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4A86636D-6855-C64C-8AE4-55F8C7293851}"/>
              </a:ext>
            </a:extLst>
          </p:cNvPr>
          <p:cNvSpPr>
            <a:spLocks noGrp="1"/>
          </p:cNvSpPr>
          <p:nvPr>
            <p:ph type="title"/>
          </p:nvPr>
        </p:nvSpPr>
        <p:spPr>
          <a:xfrm>
            <a:off x="1103312" y="452718"/>
            <a:ext cx="8947522" cy="1400530"/>
          </a:xfrm>
        </p:spPr>
        <p:txBody>
          <a:bodyPr anchor="ctr">
            <a:normAutofit/>
          </a:bodyPr>
          <a:lstStyle/>
          <a:p>
            <a:pPr>
              <a:lnSpc>
                <a:spcPct val="90000"/>
              </a:lnSpc>
            </a:pPr>
            <a:r>
              <a:rPr lang="es-CL" sz="2900">
                <a:solidFill>
                  <a:srgbClr val="FFFFFF"/>
                </a:solidFill>
              </a:rPr>
              <a:t>TIPOS DE INTERDEPENDENCIA ENTRE LAS DECISIONES DE LAS EMPRESAS </a:t>
            </a:r>
            <a:br>
              <a:rPr lang="es-CL" sz="2900">
                <a:solidFill>
                  <a:srgbClr val="FFFFFF"/>
                </a:solidFill>
              </a:rPr>
            </a:br>
            <a:endParaRPr lang="es-CL" sz="2900">
              <a:solidFill>
                <a:srgbClr val="FFFFFF"/>
              </a:solidFill>
            </a:endParaRPr>
          </a:p>
        </p:txBody>
      </p:sp>
      <p:sp>
        <p:nvSpPr>
          <p:cNvPr id="3" name="Marcador de contenido 2">
            <a:extLst>
              <a:ext uri="{FF2B5EF4-FFF2-40B4-BE49-F238E27FC236}">
                <a16:creationId xmlns:a16="http://schemas.microsoft.com/office/drawing/2014/main" id="{694B1B80-54CD-3D47-9F84-9DAD73F4BA52}"/>
              </a:ext>
            </a:extLst>
          </p:cNvPr>
          <p:cNvSpPr>
            <a:spLocks noGrp="1"/>
          </p:cNvSpPr>
          <p:nvPr>
            <p:ph idx="1"/>
          </p:nvPr>
        </p:nvSpPr>
        <p:spPr>
          <a:xfrm>
            <a:off x="1103312" y="2763520"/>
            <a:ext cx="8946541" cy="3484879"/>
          </a:xfrm>
        </p:spPr>
        <p:txBody>
          <a:bodyPr>
            <a:normAutofit lnSpcReduction="10000"/>
          </a:bodyPr>
          <a:lstStyle/>
          <a:p>
            <a:pPr lvl="1"/>
            <a:r>
              <a:rPr lang="es-CL" sz="3200" b="1" dirty="0"/>
              <a:t>B) Interacción Secuencial.</a:t>
            </a:r>
          </a:p>
          <a:p>
            <a:pPr lvl="1"/>
            <a:r>
              <a:rPr lang="es-CL" dirty="0"/>
              <a:t>En la interacción secuencial, por otra parte, las empresas toman sus decisiones y realizan sus acciones en forma sucesiva.</a:t>
            </a:r>
          </a:p>
          <a:p>
            <a:pPr lvl="1"/>
            <a:r>
              <a:rPr lang="es-CL" dirty="0"/>
              <a:t>El turno: cada empresa o jugador espera su turno y toma su decisión analizando la acción previamente tomada por la otra.</a:t>
            </a:r>
          </a:p>
          <a:p>
            <a:pPr lvl="2"/>
            <a:r>
              <a:rPr lang="es-CL" dirty="0"/>
              <a:t>Ejemplo Ajedréz.</a:t>
            </a:r>
          </a:p>
          <a:p>
            <a:pPr lvl="1"/>
            <a:r>
              <a:rPr lang="es-CL" dirty="0"/>
              <a:t>Puesto que cada empresa realiza el mismo ejercicio, la definición de estos juegos se analiza utilizando una inducción hacia atrás (</a:t>
            </a:r>
            <a:r>
              <a:rPr lang="es-CL" i="1" dirty="0"/>
              <a:t>backward induction</a:t>
            </a:r>
            <a:r>
              <a:rPr lang="es-CL" dirty="0"/>
              <a:t>), concepto asociado a la idea de mirar hacia adelante y razonar desde atrás. </a:t>
            </a:r>
          </a:p>
        </p:txBody>
      </p:sp>
    </p:spTree>
    <p:extLst>
      <p:ext uri="{BB962C8B-B14F-4D97-AF65-F5344CB8AC3E}">
        <p14:creationId xmlns:p14="http://schemas.microsoft.com/office/powerpoint/2010/main" val="280247076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4A86636D-6855-C64C-8AE4-55F8C7293851}"/>
              </a:ext>
            </a:extLst>
          </p:cNvPr>
          <p:cNvSpPr>
            <a:spLocks noGrp="1"/>
          </p:cNvSpPr>
          <p:nvPr>
            <p:ph type="title"/>
          </p:nvPr>
        </p:nvSpPr>
        <p:spPr>
          <a:xfrm>
            <a:off x="1103312" y="452718"/>
            <a:ext cx="8947522" cy="1400530"/>
          </a:xfrm>
        </p:spPr>
        <p:txBody>
          <a:bodyPr anchor="ctr">
            <a:normAutofit/>
          </a:bodyPr>
          <a:lstStyle/>
          <a:p>
            <a:pPr>
              <a:lnSpc>
                <a:spcPct val="90000"/>
              </a:lnSpc>
            </a:pPr>
            <a:r>
              <a:rPr lang="es-CL" sz="2900">
                <a:solidFill>
                  <a:srgbClr val="FFFFFF"/>
                </a:solidFill>
              </a:rPr>
              <a:t>TIPOS DE INTERDEPENDENCIA ENTRE LAS DECISIONES DE LAS EMPRESAS </a:t>
            </a:r>
            <a:br>
              <a:rPr lang="es-CL" sz="2900">
                <a:solidFill>
                  <a:srgbClr val="FFFFFF"/>
                </a:solidFill>
              </a:rPr>
            </a:br>
            <a:endParaRPr lang="es-CL" sz="2900">
              <a:solidFill>
                <a:srgbClr val="FFFFFF"/>
              </a:solidFill>
            </a:endParaRPr>
          </a:p>
        </p:txBody>
      </p:sp>
      <p:sp>
        <p:nvSpPr>
          <p:cNvPr id="3" name="Marcador de contenido 2">
            <a:extLst>
              <a:ext uri="{FF2B5EF4-FFF2-40B4-BE49-F238E27FC236}">
                <a16:creationId xmlns:a16="http://schemas.microsoft.com/office/drawing/2014/main" id="{694B1B80-54CD-3D47-9F84-9DAD73F4BA52}"/>
              </a:ext>
            </a:extLst>
          </p:cNvPr>
          <p:cNvSpPr>
            <a:spLocks noGrp="1"/>
          </p:cNvSpPr>
          <p:nvPr>
            <p:ph idx="1"/>
          </p:nvPr>
        </p:nvSpPr>
        <p:spPr>
          <a:xfrm>
            <a:off x="1103312" y="2763520"/>
            <a:ext cx="8946541" cy="3484879"/>
          </a:xfrm>
        </p:spPr>
        <p:txBody>
          <a:bodyPr>
            <a:normAutofit/>
          </a:bodyPr>
          <a:lstStyle/>
          <a:p>
            <a:pPr lvl="1"/>
            <a:r>
              <a:rPr lang="es-CL" dirty="0"/>
              <a:t>Recapitulando ¿Son excluyentes estas formas de interacción?</a:t>
            </a:r>
          </a:p>
          <a:p>
            <a:pPr lvl="1"/>
            <a:r>
              <a:rPr lang="es-CL" dirty="0"/>
              <a:t>En situaciones reales, los competidores toman decisiones secuenciales y simultáneas.</a:t>
            </a:r>
          </a:p>
          <a:p>
            <a:pPr lvl="1"/>
            <a:r>
              <a:rPr lang="es-CL" dirty="0"/>
              <a:t>Por ejemplo, cuando una empresa analiza la decisión de entrada o de expansión en un mercado, tiene que analizar su </a:t>
            </a:r>
            <a:r>
              <a:rPr lang="es-CL" b="1" dirty="0"/>
              <a:t>decisión de entrada</a:t>
            </a:r>
            <a:r>
              <a:rPr lang="es-CL" dirty="0"/>
              <a:t>, que usualmente es secuencial, y su decisión del </a:t>
            </a:r>
            <a:r>
              <a:rPr lang="es-CL" b="1" dirty="0"/>
              <a:t>precio a cobrar</a:t>
            </a:r>
            <a:r>
              <a:rPr lang="es-CL" dirty="0"/>
              <a:t>, que generalmente es simultánea a la decisión de precio de sus competidores relevantes.</a:t>
            </a:r>
          </a:p>
        </p:txBody>
      </p:sp>
    </p:spTree>
    <p:extLst>
      <p:ext uri="{BB962C8B-B14F-4D97-AF65-F5344CB8AC3E}">
        <p14:creationId xmlns:p14="http://schemas.microsoft.com/office/powerpoint/2010/main" val="46966790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F183C9-398D-BD44-A7AC-E9902448670D}"/>
              </a:ext>
            </a:extLst>
          </p:cNvPr>
          <p:cNvSpPr>
            <a:spLocks noGrp="1"/>
          </p:cNvSpPr>
          <p:nvPr>
            <p:ph type="title"/>
          </p:nvPr>
        </p:nvSpPr>
        <p:spPr>
          <a:xfrm>
            <a:off x="643855" y="1447800"/>
            <a:ext cx="3108626" cy="4572000"/>
          </a:xfrm>
        </p:spPr>
        <p:txBody>
          <a:bodyPr anchor="ctr">
            <a:normAutofit/>
          </a:bodyPr>
          <a:lstStyle/>
          <a:p>
            <a:r>
              <a:rPr lang="es-CL" sz="3200">
                <a:solidFill>
                  <a:srgbClr val="F2F2F2"/>
                </a:solidFill>
              </a:rPr>
              <a:t>Temas a revisar</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Marcador de contenido 2">
            <a:extLst>
              <a:ext uri="{FF2B5EF4-FFF2-40B4-BE49-F238E27FC236}">
                <a16:creationId xmlns:a16="http://schemas.microsoft.com/office/drawing/2014/main" id="{4B2641E8-9EF7-4701-9E79-E5D5045B1556}"/>
              </a:ext>
            </a:extLst>
          </p:cNvPr>
          <p:cNvGraphicFramePr>
            <a:graphicFrameLocks noGrp="1"/>
          </p:cNvGraphicFramePr>
          <p:nvPr>
            <p:ph idx="1"/>
            <p:extLst>
              <p:ext uri="{D42A27DB-BD31-4B8C-83A1-F6EECF244321}">
                <p14:modId xmlns:p14="http://schemas.microsoft.com/office/powerpoint/2010/main" val="149426197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06397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CE08E-2E4C-B348-B62F-E43AA8B9BEEE}"/>
              </a:ext>
            </a:extLst>
          </p:cNvPr>
          <p:cNvSpPr>
            <a:spLocks noGrp="1"/>
          </p:cNvSpPr>
          <p:nvPr>
            <p:ph type="title"/>
          </p:nvPr>
        </p:nvSpPr>
        <p:spPr/>
        <p:txBody>
          <a:bodyPr/>
          <a:lstStyle/>
          <a:p>
            <a:r>
              <a:rPr lang="es-CL" dirty="0"/>
              <a:t>Juegos simultáneos ¿Cooperar?</a:t>
            </a:r>
          </a:p>
        </p:txBody>
      </p:sp>
      <p:sp>
        <p:nvSpPr>
          <p:cNvPr id="3" name="Marcador de contenido 2">
            <a:extLst>
              <a:ext uri="{FF2B5EF4-FFF2-40B4-BE49-F238E27FC236}">
                <a16:creationId xmlns:a16="http://schemas.microsoft.com/office/drawing/2014/main" id="{A2B4FFAC-FE5F-4548-981C-3EFBFBAF38C9}"/>
              </a:ext>
            </a:extLst>
          </p:cNvPr>
          <p:cNvSpPr>
            <a:spLocks noGrp="1"/>
          </p:cNvSpPr>
          <p:nvPr>
            <p:ph idx="1"/>
          </p:nvPr>
        </p:nvSpPr>
        <p:spPr/>
        <p:txBody>
          <a:bodyPr>
            <a:normAutofit lnSpcReduction="10000"/>
          </a:bodyPr>
          <a:lstStyle/>
          <a:p>
            <a:r>
              <a:rPr lang="es-CL" dirty="0"/>
              <a:t>Existen dos empresas que determinan sus precios de manera simultánea.</a:t>
            </a:r>
          </a:p>
          <a:p>
            <a:r>
              <a:rPr lang="es-CL" dirty="0"/>
              <a:t>Supuesto A: ambas empresas se ponen de acuerdo y cooperan entre sí cobrando un precio de $10 </a:t>
            </a:r>
            <a:r>
              <a:rPr lang="es-CL" b="1" dirty="0">
                <a:solidFill>
                  <a:schemeClr val="bg1"/>
                </a:solidFill>
                <a:highlight>
                  <a:srgbClr val="FFFF00"/>
                </a:highlight>
              </a:rPr>
              <a:t>(ojo: no sean prejuiciosos, no pensemos en colusión o carteles).</a:t>
            </a:r>
          </a:p>
          <a:p>
            <a:pPr lvl="1"/>
            <a:r>
              <a:rPr lang="es-CL" dirty="0"/>
              <a:t>Utilidades para cada una de ellas es de 100 (total de 200).</a:t>
            </a:r>
          </a:p>
          <a:p>
            <a:r>
              <a:rPr lang="es-CL" dirty="0"/>
              <a:t>Supuesto B: ambas empresas compiten, el precio sería fijado en $6 con utilidades por $72.</a:t>
            </a:r>
          </a:p>
          <a:p>
            <a:r>
              <a:rPr lang="es-CL" dirty="0"/>
              <a:t>Supuesto C: una empresa elije cooperar cobrando $10 y la otra no cobrando $6.</a:t>
            </a:r>
          </a:p>
          <a:p>
            <a:pPr lvl="1"/>
            <a:r>
              <a:rPr lang="es-CL" dirty="0"/>
              <a:t>La primera obtendría utilidades por  $40 y la segunda $120, en razón a una mayor participación del mercado.</a:t>
            </a:r>
          </a:p>
        </p:txBody>
      </p:sp>
    </p:spTree>
    <p:extLst>
      <p:ext uri="{BB962C8B-B14F-4D97-AF65-F5344CB8AC3E}">
        <p14:creationId xmlns:p14="http://schemas.microsoft.com/office/powerpoint/2010/main" val="2534609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CE08E-2E4C-B348-B62F-E43AA8B9BEEE}"/>
              </a:ext>
            </a:extLst>
          </p:cNvPr>
          <p:cNvSpPr>
            <a:spLocks noGrp="1"/>
          </p:cNvSpPr>
          <p:nvPr>
            <p:ph type="title"/>
          </p:nvPr>
        </p:nvSpPr>
        <p:spPr/>
        <p:txBody>
          <a:bodyPr/>
          <a:lstStyle/>
          <a:p>
            <a:r>
              <a:rPr lang="es-CL" dirty="0"/>
              <a:t>Juegos simultáneos ¿Cooperar?</a:t>
            </a:r>
          </a:p>
        </p:txBody>
      </p:sp>
      <p:sp>
        <p:nvSpPr>
          <p:cNvPr id="3" name="Marcador de contenido 2">
            <a:extLst>
              <a:ext uri="{FF2B5EF4-FFF2-40B4-BE49-F238E27FC236}">
                <a16:creationId xmlns:a16="http://schemas.microsoft.com/office/drawing/2014/main" id="{A2B4FFAC-FE5F-4548-981C-3EFBFBAF38C9}"/>
              </a:ext>
            </a:extLst>
          </p:cNvPr>
          <p:cNvSpPr>
            <a:spLocks noGrp="1"/>
          </p:cNvSpPr>
          <p:nvPr>
            <p:ph idx="1"/>
          </p:nvPr>
        </p:nvSpPr>
        <p:spPr/>
        <p:txBody>
          <a:bodyPr>
            <a:normAutofit lnSpcReduction="10000"/>
          </a:bodyPr>
          <a:lstStyle/>
          <a:p>
            <a:r>
              <a:rPr lang="es-CL" dirty="0"/>
              <a:t>Ustedes son dichas empresas ¿Qué decisión toman?</a:t>
            </a:r>
          </a:p>
          <a:p>
            <a:r>
              <a:rPr lang="es-CL" dirty="0"/>
              <a:t>¿Cuáles vienen a ser sus fundamentos económicos?</a:t>
            </a:r>
          </a:p>
          <a:p>
            <a:r>
              <a:rPr lang="es-CL" dirty="0"/>
              <a:t>Tener presente: los datos entregados aquí son parte de un ejercicio práctico que nos ayuda a entender la teoría de juegos. Dos cuestiones que deben tener presente son:</a:t>
            </a:r>
          </a:p>
          <a:p>
            <a:pPr lvl="1"/>
            <a:r>
              <a:rPr lang="es-CL" dirty="0"/>
              <a:t>Oferta/demanda.</a:t>
            </a:r>
          </a:p>
          <a:p>
            <a:pPr lvl="2"/>
            <a:r>
              <a:rPr lang="es-CL" dirty="0"/>
              <a:t>A un precio de 10 hay 20 personas dispuestas a comprar.</a:t>
            </a:r>
          </a:p>
          <a:p>
            <a:pPr lvl="2"/>
            <a:r>
              <a:rPr lang="es-CL" dirty="0"/>
              <a:t>A un precio de 6 hay 24 personas dispuestas a comprar.</a:t>
            </a:r>
          </a:p>
          <a:p>
            <a:pPr lvl="2"/>
            <a:r>
              <a:rPr lang="es-CL" dirty="0"/>
              <a:t>A un precio de 10 y 6, 4 estarán dispuestas a comprar por 10 y 20 a comprar por 6.</a:t>
            </a:r>
          </a:p>
          <a:p>
            <a:pPr lvl="1"/>
            <a:r>
              <a:rPr lang="es-CL" dirty="0"/>
              <a:t>Participación en el mercado.</a:t>
            </a:r>
          </a:p>
          <a:p>
            <a:pPr lvl="2"/>
            <a:r>
              <a:rPr lang="es-CL" dirty="0"/>
              <a:t>Quien elije </a:t>
            </a:r>
            <a:r>
              <a:rPr lang="es-CL" b="1" u="sng" dirty="0"/>
              <a:t>no cooperar </a:t>
            </a:r>
            <a:r>
              <a:rPr lang="es-CL" dirty="0"/>
              <a:t>tiene </a:t>
            </a:r>
            <a:r>
              <a:rPr lang="es-CL" b="1" u="sng" dirty="0"/>
              <a:t>mayor participación en el mercado</a:t>
            </a:r>
            <a:r>
              <a:rPr lang="es-CL" dirty="0"/>
              <a:t>.</a:t>
            </a:r>
          </a:p>
        </p:txBody>
      </p:sp>
    </p:spTree>
    <p:extLst>
      <p:ext uri="{BB962C8B-B14F-4D97-AF65-F5344CB8AC3E}">
        <p14:creationId xmlns:p14="http://schemas.microsoft.com/office/powerpoint/2010/main" val="310468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57DC881-867A-4942-8427-15B3ACE523F2}"/>
              </a:ext>
            </a:extLst>
          </p:cNvPr>
          <p:cNvSpPr>
            <a:spLocks noGrp="1"/>
          </p:cNvSpPr>
          <p:nvPr>
            <p:ph type="title"/>
          </p:nvPr>
        </p:nvSpPr>
        <p:spPr>
          <a:xfrm>
            <a:off x="653143" y="1645920"/>
            <a:ext cx="3522879" cy="4470821"/>
          </a:xfrm>
        </p:spPr>
        <p:txBody>
          <a:bodyPr>
            <a:normAutofit/>
          </a:bodyPr>
          <a:lstStyle/>
          <a:p>
            <a:pPr algn="r"/>
            <a:r>
              <a:rPr lang="es-CL">
                <a:solidFill>
                  <a:srgbClr val="FFFFFF"/>
                </a:solidFill>
              </a:rPr>
              <a:t>Ahora sí, pensemos mal: el cartel.</a:t>
            </a:r>
          </a:p>
        </p:txBody>
      </p:sp>
      <p:sp>
        <p:nvSpPr>
          <p:cNvPr id="3" name="Marcador de contenido 2">
            <a:extLst>
              <a:ext uri="{FF2B5EF4-FFF2-40B4-BE49-F238E27FC236}">
                <a16:creationId xmlns:a16="http://schemas.microsoft.com/office/drawing/2014/main" id="{095D544A-B749-F845-94C2-2B56965BA502}"/>
              </a:ext>
            </a:extLst>
          </p:cNvPr>
          <p:cNvSpPr>
            <a:spLocks noGrp="1"/>
          </p:cNvSpPr>
          <p:nvPr>
            <p:ph idx="1"/>
          </p:nvPr>
        </p:nvSpPr>
        <p:spPr>
          <a:xfrm>
            <a:off x="5204109" y="1645920"/>
            <a:ext cx="5919503" cy="4470821"/>
          </a:xfrm>
        </p:spPr>
        <p:txBody>
          <a:bodyPr>
            <a:normAutofit/>
          </a:bodyPr>
          <a:lstStyle/>
          <a:p>
            <a:r>
              <a:rPr lang="es-CL" dirty="0"/>
              <a:t>El ejemplo presentado sirve para explicar la formación de carteles que tienen como objetivo lograr un resultado similar al del monopolio.</a:t>
            </a:r>
          </a:p>
          <a:p>
            <a:r>
              <a:rPr lang="es-CL" dirty="0"/>
              <a:t>Lo que requiere incentivar que sus participantes cooperen.</a:t>
            </a:r>
          </a:p>
          <a:p>
            <a:r>
              <a:rPr lang="es-CL" dirty="0"/>
              <a:t>Un </a:t>
            </a:r>
            <a:r>
              <a:rPr lang="es-CL" b="1" dirty="0"/>
              <a:t>cartel </a:t>
            </a:r>
            <a:r>
              <a:rPr lang="es-CL" dirty="0"/>
              <a:t>es un </a:t>
            </a:r>
            <a:r>
              <a:rPr lang="es-CL" i="1" u="sng" dirty="0"/>
              <a:t>conjunto de entidades que se ponen de acuerdo en torno al manejo de algunas de sus variables de decisión.</a:t>
            </a:r>
          </a:p>
        </p:txBody>
      </p:sp>
    </p:spTree>
    <p:extLst>
      <p:ext uri="{BB962C8B-B14F-4D97-AF65-F5344CB8AC3E}">
        <p14:creationId xmlns:p14="http://schemas.microsoft.com/office/powerpoint/2010/main" val="382318261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57DC881-867A-4942-8427-15B3ACE523F2}"/>
              </a:ext>
            </a:extLst>
          </p:cNvPr>
          <p:cNvSpPr>
            <a:spLocks noGrp="1"/>
          </p:cNvSpPr>
          <p:nvPr>
            <p:ph type="title"/>
          </p:nvPr>
        </p:nvSpPr>
        <p:spPr>
          <a:xfrm>
            <a:off x="653143" y="1645920"/>
            <a:ext cx="3522879" cy="4470821"/>
          </a:xfrm>
        </p:spPr>
        <p:txBody>
          <a:bodyPr>
            <a:normAutofit/>
          </a:bodyPr>
          <a:lstStyle/>
          <a:p>
            <a:pPr algn="r"/>
            <a:r>
              <a:rPr lang="es-CL">
                <a:solidFill>
                  <a:srgbClr val="FFFFFF"/>
                </a:solidFill>
              </a:rPr>
              <a:t>Ahora sí, pensemos mal: el cartel.</a:t>
            </a:r>
          </a:p>
        </p:txBody>
      </p:sp>
      <p:sp>
        <p:nvSpPr>
          <p:cNvPr id="3" name="Marcador de contenido 2">
            <a:extLst>
              <a:ext uri="{FF2B5EF4-FFF2-40B4-BE49-F238E27FC236}">
                <a16:creationId xmlns:a16="http://schemas.microsoft.com/office/drawing/2014/main" id="{095D544A-B749-F845-94C2-2B56965BA502}"/>
              </a:ext>
            </a:extLst>
          </p:cNvPr>
          <p:cNvSpPr>
            <a:spLocks noGrp="1"/>
          </p:cNvSpPr>
          <p:nvPr>
            <p:ph idx="1"/>
          </p:nvPr>
        </p:nvSpPr>
        <p:spPr>
          <a:xfrm>
            <a:off x="5204109" y="1645920"/>
            <a:ext cx="5919503" cy="4470821"/>
          </a:xfrm>
        </p:spPr>
        <p:txBody>
          <a:bodyPr>
            <a:normAutofit lnSpcReduction="10000"/>
          </a:bodyPr>
          <a:lstStyle/>
          <a:p>
            <a:pPr>
              <a:lnSpc>
                <a:spcPct val="90000"/>
              </a:lnSpc>
              <a:buClr>
                <a:schemeClr val="tx1"/>
              </a:buClr>
              <a:buFont typeface="Wingdings" pitchFamily="2" charset="2"/>
              <a:buChar char="v"/>
            </a:pPr>
            <a:r>
              <a:rPr lang="es-CL" sz="1600" b="1" dirty="0"/>
              <a:t>¿Qué variable tenderá a ser manipulada?</a:t>
            </a:r>
          </a:p>
          <a:p>
            <a:pPr>
              <a:lnSpc>
                <a:spcPct val="90000"/>
              </a:lnSpc>
              <a:buClr>
                <a:schemeClr val="tx1"/>
              </a:buClr>
              <a:buFont typeface="Wingdings" pitchFamily="2" charset="2"/>
              <a:buChar char="v"/>
            </a:pPr>
            <a:r>
              <a:rPr lang="es-CL" sz="1600" dirty="0"/>
              <a:t>Particularmente el </a:t>
            </a:r>
            <a:r>
              <a:rPr lang="es-CL" sz="1600" b="1" dirty="0"/>
              <a:t>precio</a:t>
            </a:r>
            <a:r>
              <a:rPr lang="es-CL" sz="1600" dirty="0"/>
              <a:t>, con el objetivo de maximizar las utilidades totales de cada uno de sus miembros.</a:t>
            </a:r>
          </a:p>
          <a:p>
            <a:pPr>
              <a:lnSpc>
                <a:spcPct val="90000"/>
              </a:lnSpc>
              <a:buClr>
                <a:schemeClr val="tx1"/>
              </a:buClr>
              <a:buFont typeface="Wingdings" pitchFamily="2" charset="2"/>
              <a:buChar char="v"/>
            </a:pPr>
            <a:r>
              <a:rPr lang="es-CL" sz="1600" dirty="0"/>
              <a:t>Un caso clásico de cartel es el de la </a:t>
            </a:r>
            <a:r>
              <a:rPr lang="es-CL" sz="1600" b="1" dirty="0"/>
              <a:t>Organización de Países Exportadores de Petróleo</a:t>
            </a:r>
            <a:r>
              <a:rPr lang="es-CL" sz="1600" dirty="0"/>
              <a:t>, la OPEP, que en 2004 y 2005 ha retomado fuerza por la gran alza que se ha observado en el precio del crudo.</a:t>
            </a:r>
          </a:p>
          <a:p>
            <a:pPr>
              <a:lnSpc>
                <a:spcPct val="90000"/>
              </a:lnSpc>
              <a:buClr>
                <a:schemeClr val="tx1"/>
              </a:buClr>
              <a:buFont typeface="Wingdings" pitchFamily="2" charset="2"/>
              <a:buChar char="v"/>
            </a:pPr>
            <a:r>
              <a:rPr lang="es-CL" sz="1600" dirty="0"/>
              <a:t>Los países que conforman este cartel acuerdan </a:t>
            </a:r>
            <a:r>
              <a:rPr lang="es-CL" sz="1600" b="1" dirty="0"/>
              <a:t>cuotas máximas de producción </a:t>
            </a:r>
            <a:r>
              <a:rPr lang="es-CL" sz="1600" dirty="0"/>
              <a:t>para hacer subir el precio del petróleo mediante una </a:t>
            </a:r>
            <a:r>
              <a:rPr lang="es-CL" sz="1600" b="1" dirty="0"/>
              <a:t>limitación en la cantidad ofrecida por cada país miembro.</a:t>
            </a:r>
          </a:p>
          <a:p>
            <a:pPr>
              <a:lnSpc>
                <a:spcPct val="90000"/>
              </a:lnSpc>
              <a:buClr>
                <a:schemeClr val="tx1"/>
              </a:buClr>
              <a:buFont typeface="Wingdings" pitchFamily="2" charset="2"/>
              <a:buChar char="v"/>
            </a:pPr>
            <a:r>
              <a:rPr lang="es-CL" sz="1600" dirty="0"/>
              <a:t>De no existir la OPEP, y las fuertes multas a los países que producen más de cierta cuota, probablemente cada país tendría incentivos a producir una mayor cantidad de barriles de petróleo diariamente o, en lenguaje especializado, </a:t>
            </a:r>
            <a:r>
              <a:rPr lang="es-CL" sz="1600" b="1" dirty="0"/>
              <a:t>cada país tendría incentivos a no cooperar, lo que reduciría el precio y las utilidades para todos ellos. </a:t>
            </a:r>
          </a:p>
        </p:txBody>
      </p:sp>
    </p:spTree>
    <p:extLst>
      <p:ext uri="{BB962C8B-B14F-4D97-AF65-F5344CB8AC3E}">
        <p14:creationId xmlns:p14="http://schemas.microsoft.com/office/powerpoint/2010/main" val="313219883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457DC881-867A-4942-8427-15B3ACE523F2}"/>
              </a:ext>
            </a:extLst>
          </p:cNvPr>
          <p:cNvSpPr>
            <a:spLocks noGrp="1"/>
          </p:cNvSpPr>
          <p:nvPr>
            <p:ph type="title"/>
          </p:nvPr>
        </p:nvSpPr>
        <p:spPr>
          <a:xfrm>
            <a:off x="1103312" y="452718"/>
            <a:ext cx="8947522" cy="1400530"/>
          </a:xfrm>
        </p:spPr>
        <p:txBody>
          <a:bodyPr anchor="ctr">
            <a:normAutofit/>
          </a:bodyPr>
          <a:lstStyle/>
          <a:p>
            <a:r>
              <a:rPr lang="es-CL">
                <a:solidFill>
                  <a:srgbClr val="FFFFFF"/>
                </a:solidFill>
              </a:rPr>
              <a:t>Ahora sí, pensemos mal: el dilema del prisionero.</a:t>
            </a:r>
          </a:p>
        </p:txBody>
      </p:sp>
      <p:sp>
        <p:nvSpPr>
          <p:cNvPr id="3" name="Marcador de contenido 2">
            <a:extLst>
              <a:ext uri="{FF2B5EF4-FFF2-40B4-BE49-F238E27FC236}">
                <a16:creationId xmlns:a16="http://schemas.microsoft.com/office/drawing/2014/main" id="{095D544A-B749-F845-94C2-2B56965BA502}"/>
              </a:ext>
            </a:extLst>
          </p:cNvPr>
          <p:cNvSpPr>
            <a:spLocks noGrp="1"/>
          </p:cNvSpPr>
          <p:nvPr>
            <p:ph idx="1"/>
          </p:nvPr>
        </p:nvSpPr>
        <p:spPr>
          <a:xfrm>
            <a:off x="1103312" y="2763520"/>
            <a:ext cx="8946541" cy="3484879"/>
          </a:xfrm>
        </p:spPr>
        <p:txBody>
          <a:bodyPr>
            <a:normAutofit/>
          </a:bodyPr>
          <a:lstStyle/>
          <a:p>
            <a:r>
              <a:rPr lang="es-CL" dirty="0"/>
              <a:t>El concepto </a:t>
            </a:r>
            <a:r>
              <a:rPr lang="es-CL" b="1" dirty="0"/>
              <a:t>“dilema del prisionero”, </a:t>
            </a:r>
            <a:r>
              <a:rPr lang="es-CL" dirty="0"/>
              <a:t>ya sea por mito o realidad, proviene de la historia de dos sospechosos de haber cometido un crimen, que fueron detenidos y puestos en diferentes celdas. El fiscal a cargo de la causa estaba convencido de que ambos prisioneros eran culpables, pero no tenía evidencia suficiente para demostrar su culpabilidad y dar por cerrado el caso: requería de su confesión. </a:t>
            </a:r>
          </a:p>
        </p:txBody>
      </p:sp>
    </p:spTree>
    <p:extLst>
      <p:ext uri="{BB962C8B-B14F-4D97-AF65-F5344CB8AC3E}">
        <p14:creationId xmlns:p14="http://schemas.microsoft.com/office/powerpoint/2010/main" val="341095509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9"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457DC881-867A-4942-8427-15B3ACE523F2}"/>
              </a:ext>
            </a:extLst>
          </p:cNvPr>
          <p:cNvSpPr>
            <a:spLocks noGrp="1"/>
          </p:cNvSpPr>
          <p:nvPr>
            <p:ph type="title"/>
          </p:nvPr>
        </p:nvSpPr>
        <p:spPr>
          <a:xfrm>
            <a:off x="1103312" y="452718"/>
            <a:ext cx="8947522" cy="1400530"/>
          </a:xfrm>
        </p:spPr>
        <p:txBody>
          <a:bodyPr anchor="ctr">
            <a:normAutofit/>
          </a:bodyPr>
          <a:lstStyle/>
          <a:p>
            <a:r>
              <a:rPr lang="es-CL">
                <a:solidFill>
                  <a:srgbClr val="FFFFFF"/>
                </a:solidFill>
              </a:rPr>
              <a:t>Ahora sí, pensemos mal: el dilema del prisionero.</a:t>
            </a:r>
          </a:p>
        </p:txBody>
      </p:sp>
      <p:sp>
        <p:nvSpPr>
          <p:cNvPr id="3" name="Marcador de contenido 2">
            <a:extLst>
              <a:ext uri="{FF2B5EF4-FFF2-40B4-BE49-F238E27FC236}">
                <a16:creationId xmlns:a16="http://schemas.microsoft.com/office/drawing/2014/main" id="{095D544A-B749-F845-94C2-2B56965BA502}"/>
              </a:ext>
            </a:extLst>
          </p:cNvPr>
          <p:cNvSpPr>
            <a:spLocks noGrp="1"/>
          </p:cNvSpPr>
          <p:nvPr>
            <p:ph idx="1"/>
          </p:nvPr>
        </p:nvSpPr>
        <p:spPr>
          <a:xfrm>
            <a:off x="1103312" y="2763520"/>
            <a:ext cx="8946541" cy="3484879"/>
          </a:xfrm>
        </p:spPr>
        <p:txBody>
          <a:bodyPr>
            <a:normAutofit lnSpcReduction="10000"/>
          </a:bodyPr>
          <a:lstStyle/>
          <a:p>
            <a:pPr>
              <a:lnSpc>
                <a:spcPct val="90000"/>
              </a:lnSpc>
            </a:pPr>
            <a:r>
              <a:rPr lang="es-CL" dirty="0"/>
              <a:t>Teniendo como objetivo la confesión, el fiscal ideó una estrategia y les ofreció el siguiente trato: visitaría a cada uno de los dos sospechosos por separado y les comunicaría claramente sus opciones de penas de cárcel, las que dependían tanto de su propia confesión como de la del otro sospechoso.</a:t>
            </a:r>
          </a:p>
          <a:p>
            <a:pPr>
              <a:lnSpc>
                <a:spcPct val="90000"/>
              </a:lnSpc>
            </a:pPr>
            <a:r>
              <a:rPr lang="es-CL" b="1" dirty="0"/>
              <a:t>Si ninguno de los dos confesaba </a:t>
            </a:r>
            <a:r>
              <a:rPr lang="es-CL" dirty="0"/>
              <a:t>que había cometido el crimen, les aplicaría, por otras causas menores sí comprobables, una pena de </a:t>
            </a:r>
            <a:r>
              <a:rPr lang="es-CL" b="1" dirty="0"/>
              <a:t>dos años </a:t>
            </a:r>
            <a:r>
              <a:rPr lang="es-CL" dirty="0"/>
              <a:t>a cada uno. </a:t>
            </a:r>
            <a:r>
              <a:rPr lang="es-CL" b="1" dirty="0"/>
              <a:t>Si ambos confesaban</a:t>
            </a:r>
            <a:r>
              <a:rPr lang="es-CL" dirty="0"/>
              <a:t>, la sentencia sería de </a:t>
            </a:r>
            <a:r>
              <a:rPr lang="es-CL" b="1" dirty="0"/>
              <a:t>cinco años </a:t>
            </a:r>
            <a:r>
              <a:rPr lang="es-CL" dirty="0"/>
              <a:t>para cada uno. </a:t>
            </a:r>
            <a:r>
              <a:rPr lang="es-CL" b="1" dirty="0"/>
              <a:t>Si sólo un sospechoso confesaba</a:t>
            </a:r>
            <a:r>
              <a:rPr lang="es-CL" dirty="0"/>
              <a:t>, éste sería </a:t>
            </a:r>
            <a:r>
              <a:rPr lang="es-CL" b="1" dirty="0"/>
              <a:t>liberado </a:t>
            </a:r>
            <a:r>
              <a:rPr lang="es-CL" dirty="0"/>
              <a:t>por haber cooperado con la Justicia, mientras que el que no confesara recibiría una pena de </a:t>
            </a:r>
            <a:r>
              <a:rPr lang="es-CL" b="1" dirty="0"/>
              <a:t>doce años</a:t>
            </a:r>
            <a:r>
              <a:rPr lang="es-CL" dirty="0"/>
              <a:t>. Cada uno de ellos no sabría la respuesta del otro. </a:t>
            </a:r>
          </a:p>
        </p:txBody>
      </p:sp>
    </p:spTree>
    <p:extLst>
      <p:ext uri="{BB962C8B-B14F-4D97-AF65-F5344CB8AC3E}">
        <p14:creationId xmlns:p14="http://schemas.microsoft.com/office/powerpoint/2010/main" val="340131480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457DC881-867A-4942-8427-15B3ACE523F2}"/>
              </a:ext>
            </a:extLst>
          </p:cNvPr>
          <p:cNvSpPr>
            <a:spLocks noGrp="1"/>
          </p:cNvSpPr>
          <p:nvPr>
            <p:ph type="title"/>
          </p:nvPr>
        </p:nvSpPr>
        <p:spPr>
          <a:xfrm>
            <a:off x="1103312" y="452718"/>
            <a:ext cx="8947522" cy="1400530"/>
          </a:xfrm>
        </p:spPr>
        <p:txBody>
          <a:bodyPr anchor="ctr">
            <a:normAutofit/>
          </a:bodyPr>
          <a:lstStyle/>
          <a:p>
            <a:r>
              <a:rPr lang="es-CL">
                <a:solidFill>
                  <a:srgbClr val="FFFFFF"/>
                </a:solidFill>
              </a:rPr>
              <a:t>Ahora sí, pensemos mal: el dilema del prisionero.</a:t>
            </a:r>
          </a:p>
        </p:txBody>
      </p:sp>
      <p:sp>
        <p:nvSpPr>
          <p:cNvPr id="3" name="Marcador de contenido 2">
            <a:extLst>
              <a:ext uri="{FF2B5EF4-FFF2-40B4-BE49-F238E27FC236}">
                <a16:creationId xmlns:a16="http://schemas.microsoft.com/office/drawing/2014/main" id="{095D544A-B749-F845-94C2-2B56965BA502}"/>
              </a:ext>
            </a:extLst>
          </p:cNvPr>
          <p:cNvSpPr>
            <a:spLocks noGrp="1"/>
          </p:cNvSpPr>
          <p:nvPr>
            <p:ph idx="1"/>
          </p:nvPr>
        </p:nvSpPr>
        <p:spPr>
          <a:xfrm>
            <a:off x="1103312" y="2763520"/>
            <a:ext cx="8946541" cy="3484879"/>
          </a:xfrm>
        </p:spPr>
        <p:txBody>
          <a:bodyPr>
            <a:normAutofit/>
          </a:bodyPr>
          <a:lstStyle/>
          <a:p>
            <a:r>
              <a:rPr lang="es-CL" dirty="0"/>
              <a:t>El problema a que ambos sospechosos estaban expuestos puede resumirse en una matriz como la ya mencionada. La solución de este “juego” también se realiza de forma análoga a la del ejemplo de los precios. De hecho, la estrategia “confesar” es siempre mejor que la estrategia “no confesar” para cada uno de ellos, porque esta última genera un resultado que, desde el punto de vista de la satisfacción de ambos, es ineficiente.</a:t>
            </a:r>
          </a:p>
        </p:txBody>
      </p:sp>
    </p:spTree>
    <p:extLst>
      <p:ext uri="{BB962C8B-B14F-4D97-AF65-F5344CB8AC3E}">
        <p14:creationId xmlns:p14="http://schemas.microsoft.com/office/powerpoint/2010/main" val="70388798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457DC881-867A-4942-8427-15B3ACE523F2}"/>
              </a:ext>
            </a:extLst>
          </p:cNvPr>
          <p:cNvSpPr>
            <a:spLocks noGrp="1"/>
          </p:cNvSpPr>
          <p:nvPr>
            <p:ph type="title"/>
          </p:nvPr>
        </p:nvSpPr>
        <p:spPr>
          <a:xfrm>
            <a:off x="648930" y="629267"/>
            <a:ext cx="9252154" cy="1016654"/>
          </a:xfrm>
        </p:spPr>
        <p:txBody>
          <a:bodyPr>
            <a:normAutofit/>
          </a:bodyPr>
          <a:lstStyle/>
          <a:p>
            <a:pPr>
              <a:lnSpc>
                <a:spcPct val="90000"/>
              </a:lnSpc>
            </a:pPr>
            <a:r>
              <a:rPr lang="es-CL" sz="3300">
                <a:solidFill>
                  <a:srgbClr val="EBEBEB"/>
                </a:solidFill>
              </a:rPr>
              <a:t>Ahora sí, pensemos mal: el dilema del prisionero.</a:t>
            </a:r>
          </a:p>
        </p:txBody>
      </p:sp>
      <p:sp>
        <p:nvSpPr>
          <p:cNvPr id="25" name="Rectangle 24">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Marcador de contenido 2">
            <a:extLst>
              <a:ext uri="{FF2B5EF4-FFF2-40B4-BE49-F238E27FC236}">
                <a16:creationId xmlns:a16="http://schemas.microsoft.com/office/drawing/2014/main" id="{39E8A886-C4C3-4D6E-AC75-48E4E415C0A4}"/>
              </a:ext>
            </a:extLst>
          </p:cNvPr>
          <p:cNvGraphicFramePr>
            <a:graphicFrameLocks noGrp="1"/>
          </p:cNvGraphicFramePr>
          <p:nvPr>
            <p:ph idx="1"/>
            <p:extLst>
              <p:ext uri="{D42A27DB-BD31-4B8C-83A1-F6EECF244321}">
                <p14:modId xmlns:p14="http://schemas.microsoft.com/office/powerpoint/2010/main" val="303448817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23777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7DC881-867A-4942-8427-15B3ACE523F2}"/>
              </a:ext>
            </a:extLst>
          </p:cNvPr>
          <p:cNvSpPr>
            <a:spLocks noGrp="1"/>
          </p:cNvSpPr>
          <p:nvPr>
            <p:ph type="title"/>
          </p:nvPr>
        </p:nvSpPr>
        <p:spPr>
          <a:xfrm>
            <a:off x="646111" y="452718"/>
            <a:ext cx="9404723" cy="1400530"/>
          </a:xfrm>
        </p:spPr>
        <p:txBody>
          <a:bodyPr>
            <a:normAutofit/>
          </a:bodyPr>
          <a:lstStyle/>
          <a:p>
            <a:r>
              <a:rPr lang="es-CL" dirty="0"/>
              <a:t>¿Qué otros ejemplos podemos traer al caso?</a:t>
            </a:r>
          </a:p>
        </p:txBody>
      </p:sp>
      <p:sp>
        <p:nvSpPr>
          <p:cNvPr id="43" name="Rectangle 40">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Marcador de contenido 3">
            <a:extLst>
              <a:ext uri="{FF2B5EF4-FFF2-40B4-BE49-F238E27FC236}">
                <a16:creationId xmlns:a16="http://schemas.microsoft.com/office/drawing/2014/main" id="{9B3EDDE1-F657-934F-9894-21B330FE3E2B}"/>
              </a:ext>
            </a:extLst>
          </p:cNvPr>
          <p:cNvGraphicFramePr>
            <a:graphicFrameLocks noGrp="1"/>
          </p:cNvGraphicFramePr>
          <p:nvPr>
            <p:ph idx="1"/>
            <p:extLst>
              <p:ext uri="{D42A27DB-BD31-4B8C-83A1-F6EECF244321}">
                <p14:modId xmlns:p14="http://schemas.microsoft.com/office/powerpoint/2010/main" val="2245205296"/>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697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BF18F-27F5-8F4D-B4F4-A5ECD8204BAB}"/>
              </a:ext>
            </a:extLst>
          </p:cNvPr>
          <p:cNvSpPr>
            <a:spLocks noGrp="1"/>
          </p:cNvSpPr>
          <p:nvPr>
            <p:ph type="title"/>
          </p:nvPr>
        </p:nvSpPr>
        <p:spPr/>
        <p:txBody>
          <a:bodyPr/>
          <a:lstStyle/>
          <a:p>
            <a:r>
              <a:rPr lang="es-CL" dirty="0"/>
              <a:t>¿Qué otros ejemplos podemos traer al caso?</a:t>
            </a:r>
          </a:p>
        </p:txBody>
      </p:sp>
      <p:sp>
        <p:nvSpPr>
          <p:cNvPr id="3" name="Marcador de contenido 2">
            <a:extLst>
              <a:ext uri="{FF2B5EF4-FFF2-40B4-BE49-F238E27FC236}">
                <a16:creationId xmlns:a16="http://schemas.microsoft.com/office/drawing/2014/main" id="{88747AF0-D99E-364C-B33C-D3E61DF290C4}"/>
              </a:ext>
            </a:extLst>
          </p:cNvPr>
          <p:cNvSpPr>
            <a:spLocks noGrp="1"/>
          </p:cNvSpPr>
          <p:nvPr>
            <p:ph idx="1"/>
          </p:nvPr>
        </p:nvSpPr>
        <p:spPr/>
        <p:txBody>
          <a:bodyPr/>
          <a:lstStyle/>
          <a:p>
            <a:r>
              <a:rPr lang="es-CL" b="1" dirty="0"/>
              <a:t>Carrera armamentista:</a:t>
            </a:r>
            <a:r>
              <a:rPr lang="es-CL" dirty="0"/>
              <a:t> ¿Hasta que momento seguimos produciendo misisles?</a:t>
            </a:r>
          </a:p>
          <a:p>
            <a:r>
              <a:rPr lang="es-CL" b="1" dirty="0"/>
              <a:t>Ahorro de energía:</a:t>
            </a:r>
            <a:r>
              <a:rPr lang="es-CL" dirty="0"/>
              <a:t> ”Total, el vecino ahorrará agua y mi ducha podrá ser más larga”; (razonamiento de recursos como el agua).</a:t>
            </a:r>
          </a:p>
          <a:p>
            <a:r>
              <a:rPr lang="es-CL" b="1" dirty="0"/>
              <a:t>Esfuerzo de venta:</a:t>
            </a:r>
            <a:r>
              <a:rPr lang="es-CL" dirty="0"/>
              <a:t> Los afiliados en cada AFP han mostrado ser muy sensibles al esfuerzo de ventas individual, que asociamos al número de vendedores. Por ello, cada AFP ha tenido incentivos para aumentar sus equipos de venta. Sin embargo, como prácticamente todas las AFP han hecho lo mismo, se quitan afiliados entre sí y terminan realizando un gasto muy importante en ventas sin una razonable contrapartida en un aumento neto en el número de afiliados de cada administradora ni en los servicios otorgados.</a:t>
            </a:r>
          </a:p>
          <a:p>
            <a:endParaRPr lang="es-CL" dirty="0"/>
          </a:p>
        </p:txBody>
      </p:sp>
    </p:spTree>
    <p:extLst>
      <p:ext uri="{BB962C8B-B14F-4D97-AF65-F5344CB8AC3E}">
        <p14:creationId xmlns:p14="http://schemas.microsoft.com/office/powerpoint/2010/main" val="326034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6F2AA11-3FEB-E74A-A931-058540C220A3}"/>
              </a:ext>
            </a:extLst>
          </p:cNvPr>
          <p:cNvSpPr>
            <a:spLocks noGrp="1"/>
          </p:cNvSpPr>
          <p:nvPr>
            <p:ph type="title"/>
          </p:nvPr>
        </p:nvSpPr>
        <p:spPr>
          <a:xfrm>
            <a:off x="648929" y="1063417"/>
            <a:ext cx="3505495" cy="4675396"/>
          </a:xfrm>
        </p:spPr>
        <p:txBody>
          <a:bodyPr anchor="ctr">
            <a:normAutofit/>
          </a:bodyPr>
          <a:lstStyle/>
          <a:p>
            <a:r>
              <a:rPr lang="es-CL">
                <a:solidFill>
                  <a:srgbClr val="F2F2F2"/>
                </a:solidFill>
              </a:rPr>
              <a:t>Temas a revisar</a:t>
            </a:r>
          </a:p>
        </p:txBody>
      </p:sp>
      <p:sp>
        <p:nvSpPr>
          <p:cNvPr id="23" name="Rectangle 22">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Marcador de contenido 2">
            <a:extLst>
              <a:ext uri="{FF2B5EF4-FFF2-40B4-BE49-F238E27FC236}">
                <a16:creationId xmlns:a16="http://schemas.microsoft.com/office/drawing/2014/main" id="{7BA12717-271C-46D5-9F91-22C863E2748E}"/>
              </a:ext>
            </a:extLst>
          </p:cNvPr>
          <p:cNvGraphicFramePr>
            <a:graphicFrameLocks noGrp="1"/>
          </p:cNvGraphicFramePr>
          <p:nvPr>
            <p:ph idx="1"/>
            <p:extLst>
              <p:ext uri="{D42A27DB-BD31-4B8C-83A1-F6EECF244321}">
                <p14:modId xmlns:p14="http://schemas.microsoft.com/office/powerpoint/2010/main" val="2478996042"/>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58522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9B339-A28C-F04F-A909-4B541BFFAFBE}"/>
              </a:ext>
            </a:extLst>
          </p:cNvPr>
          <p:cNvSpPr>
            <a:spLocks noGrp="1"/>
          </p:cNvSpPr>
          <p:nvPr>
            <p:ph type="title"/>
          </p:nvPr>
        </p:nvSpPr>
        <p:spPr/>
        <p:txBody>
          <a:bodyPr/>
          <a:lstStyle/>
          <a:p>
            <a:r>
              <a:rPr lang="es-CL" dirty="0"/>
              <a:t>¿Soluciones al problema de la teoría de juegos?</a:t>
            </a:r>
          </a:p>
        </p:txBody>
      </p:sp>
      <p:sp>
        <p:nvSpPr>
          <p:cNvPr id="3" name="Marcador de contenido 2">
            <a:extLst>
              <a:ext uri="{FF2B5EF4-FFF2-40B4-BE49-F238E27FC236}">
                <a16:creationId xmlns:a16="http://schemas.microsoft.com/office/drawing/2014/main" id="{3DD436DC-6F8A-0544-9DE6-71376CC7DC6F}"/>
              </a:ext>
            </a:extLst>
          </p:cNvPr>
          <p:cNvSpPr>
            <a:spLocks noGrp="1"/>
          </p:cNvSpPr>
          <p:nvPr>
            <p:ph idx="1"/>
          </p:nvPr>
        </p:nvSpPr>
        <p:spPr/>
        <p:txBody>
          <a:bodyPr/>
          <a:lstStyle/>
          <a:p>
            <a:r>
              <a:rPr lang="es-CL" b="1" dirty="0"/>
              <a:t>El equilibrio de Nash:</a:t>
            </a:r>
            <a:r>
              <a:rPr lang="es-CL" dirty="0"/>
              <a:t> un conjunto de estrategias representa un equilibrio de Nash si la </a:t>
            </a:r>
            <a:r>
              <a:rPr lang="es-CL" b="1" dirty="0"/>
              <a:t>estrategia elegida por cada jugador es su mejor respuesta a su creencia de lo que serán las estrategias seguidas por sus rivales y esta creencia es correcta.</a:t>
            </a:r>
          </a:p>
          <a:p>
            <a:r>
              <a:rPr lang="es-CL" b="1" dirty="0"/>
              <a:t>Empresa 1 puede tomar las decisiones D, E Y F.</a:t>
            </a:r>
          </a:p>
          <a:p>
            <a:r>
              <a:rPr lang="es-CL" b="1" dirty="0"/>
              <a:t>Empresa 2 puede tomar las decisiones A, B y C.</a:t>
            </a:r>
          </a:p>
          <a:p>
            <a:endParaRPr lang="es-CL" b="1" dirty="0"/>
          </a:p>
          <a:p>
            <a:endParaRPr lang="es-CL" dirty="0"/>
          </a:p>
        </p:txBody>
      </p:sp>
      <p:graphicFrame>
        <p:nvGraphicFramePr>
          <p:cNvPr id="4" name="Tabla 3">
            <a:extLst>
              <a:ext uri="{FF2B5EF4-FFF2-40B4-BE49-F238E27FC236}">
                <a16:creationId xmlns:a16="http://schemas.microsoft.com/office/drawing/2014/main" id="{0254FD2E-7D7F-C648-896F-D1B15141723F}"/>
              </a:ext>
            </a:extLst>
          </p:cNvPr>
          <p:cNvGraphicFramePr>
            <a:graphicFrameLocks noGrp="1"/>
          </p:cNvGraphicFramePr>
          <p:nvPr>
            <p:extLst>
              <p:ext uri="{D42A27DB-BD31-4B8C-83A1-F6EECF244321}">
                <p14:modId xmlns:p14="http://schemas.microsoft.com/office/powerpoint/2010/main" val="953584018"/>
              </p:ext>
            </p:extLst>
          </p:nvPr>
        </p:nvGraphicFramePr>
        <p:xfrm>
          <a:off x="1512582" y="4561205"/>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0097528"/>
                    </a:ext>
                  </a:extLst>
                </a:gridCol>
                <a:gridCol w="2032000">
                  <a:extLst>
                    <a:ext uri="{9D8B030D-6E8A-4147-A177-3AD203B41FA5}">
                      <a16:colId xmlns:a16="http://schemas.microsoft.com/office/drawing/2014/main" val="1468854983"/>
                    </a:ext>
                  </a:extLst>
                </a:gridCol>
                <a:gridCol w="2032000">
                  <a:extLst>
                    <a:ext uri="{9D8B030D-6E8A-4147-A177-3AD203B41FA5}">
                      <a16:colId xmlns:a16="http://schemas.microsoft.com/office/drawing/2014/main" val="4052998154"/>
                    </a:ext>
                  </a:extLst>
                </a:gridCol>
                <a:gridCol w="2032000">
                  <a:extLst>
                    <a:ext uri="{9D8B030D-6E8A-4147-A177-3AD203B41FA5}">
                      <a16:colId xmlns:a16="http://schemas.microsoft.com/office/drawing/2014/main" val="2275609550"/>
                    </a:ext>
                  </a:extLst>
                </a:gridCol>
              </a:tblGrid>
              <a:tr h="370840">
                <a:tc>
                  <a:txBody>
                    <a:bodyPr/>
                    <a:lstStyle/>
                    <a:p>
                      <a:endParaRPr lang="es-CL" dirty="0"/>
                    </a:p>
                  </a:txBody>
                  <a:tcPr/>
                </a:tc>
                <a:tc>
                  <a:txBody>
                    <a:bodyPr/>
                    <a:lstStyle/>
                    <a:p>
                      <a:r>
                        <a:rPr lang="es-CL" dirty="0"/>
                        <a:t>A</a:t>
                      </a:r>
                    </a:p>
                  </a:txBody>
                  <a:tcPr/>
                </a:tc>
                <a:tc>
                  <a:txBody>
                    <a:bodyPr/>
                    <a:lstStyle/>
                    <a:p>
                      <a:r>
                        <a:rPr lang="es-CL" dirty="0"/>
                        <a:t>B</a:t>
                      </a:r>
                    </a:p>
                  </a:txBody>
                  <a:tcPr/>
                </a:tc>
                <a:tc>
                  <a:txBody>
                    <a:bodyPr/>
                    <a:lstStyle/>
                    <a:p>
                      <a:r>
                        <a:rPr lang="es-CL" dirty="0"/>
                        <a:t>C</a:t>
                      </a:r>
                    </a:p>
                  </a:txBody>
                  <a:tcPr/>
                </a:tc>
                <a:extLst>
                  <a:ext uri="{0D108BD9-81ED-4DB2-BD59-A6C34878D82A}">
                    <a16:rowId xmlns:a16="http://schemas.microsoft.com/office/drawing/2014/main" val="857716217"/>
                  </a:ext>
                </a:extLst>
              </a:tr>
              <a:tr h="370840">
                <a:tc>
                  <a:txBody>
                    <a:bodyPr/>
                    <a:lstStyle/>
                    <a:p>
                      <a:r>
                        <a:rPr lang="es-CL" dirty="0"/>
                        <a:t>D</a:t>
                      </a:r>
                    </a:p>
                  </a:txBody>
                  <a:tcPr/>
                </a:tc>
                <a:tc>
                  <a:txBody>
                    <a:bodyPr/>
                    <a:lstStyle/>
                    <a:p>
                      <a:r>
                        <a:rPr lang="es-CL" dirty="0"/>
                        <a:t>4 – 3</a:t>
                      </a:r>
                    </a:p>
                  </a:txBody>
                  <a:tcPr/>
                </a:tc>
                <a:tc>
                  <a:txBody>
                    <a:bodyPr/>
                    <a:lstStyle/>
                    <a:p>
                      <a:r>
                        <a:rPr lang="es-CL" dirty="0"/>
                        <a:t>0 – 4</a:t>
                      </a:r>
                    </a:p>
                  </a:txBody>
                  <a:tcPr/>
                </a:tc>
                <a:tc>
                  <a:txBody>
                    <a:bodyPr/>
                    <a:lstStyle/>
                    <a:p>
                      <a:r>
                        <a:rPr lang="es-CL" dirty="0"/>
                        <a:t>3 – 4</a:t>
                      </a:r>
                    </a:p>
                  </a:txBody>
                  <a:tcPr/>
                </a:tc>
                <a:extLst>
                  <a:ext uri="{0D108BD9-81ED-4DB2-BD59-A6C34878D82A}">
                    <a16:rowId xmlns:a16="http://schemas.microsoft.com/office/drawing/2014/main" val="13571268"/>
                  </a:ext>
                </a:extLst>
              </a:tr>
              <a:tr h="370840">
                <a:tc>
                  <a:txBody>
                    <a:bodyPr/>
                    <a:lstStyle/>
                    <a:p>
                      <a:r>
                        <a:rPr lang="es-CL" dirty="0"/>
                        <a:t>E</a:t>
                      </a:r>
                    </a:p>
                  </a:txBody>
                  <a:tcPr/>
                </a:tc>
                <a:tc>
                  <a:txBody>
                    <a:bodyPr/>
                    <a:lstStyle/>
                    <a:p>
                      <a:r>
                        <a:rPr lang="es-CL" dirty="0"/>
                        <a:t>3 – 0</a:t>
                      </a:r>
                    </a:p>
                  </a:txBody>
                  <a:tcPr/>
                </a:tc>
                <a:tc>
                  <a:txBody>
                    <a:bodyPr/>
                    <a:lstStyle/>
                    <a:p>
                      <a:r>
                        <a:rPr lang="es-CL" dirty="0"/>
                        <a:t>3 – 1</a:t>
                      </a:r>
                    </a:p>
                  </a:txBody>
                  <a:tcPr/>
                </a:tc>
                <a:tc>
                  <a:txBody>
                    <a:bodyPr/>
                    <a:lstStyle/>
                    <a:p>
                      <a:r>
                        <a:rPr lang="es-CL" dirty="0"/>
                        <a:t>4 – 2</a:t>
                      </a:r>
                    </a:p>
                  </a:txBody>
                  <a:tcPr/>
                </a:tc>
                <a:extLst>
                  <a:ext uri="{0D108BD9-81ED-4DB2-BD59-A6C34878D82A}">
                    <a16:rowId xmlns:a16="http://schemas.microsoft.com/office/drawing/2014/main" val="1583985323"/>
                  </a:ext>
                </a:extLst>
              </a:tr>
              <a:tr h="370840">
                <a:tc>
                  <a:txBody>
                    <a:bodyPr/>
                    <a:lstStyle/>
                    <a:p>
                      <a:r>
                        <a:rPr lang="es-CL" dirty="0"/>
                        <a:t>F</a:t>
                      </a:r>
                    </a:p>
                  </a:txBody>
                  <a:tcPr/>
                </a:tc>
                <a:tc>
                  <a:txBody>
                    <a:bodyPr/>
                    <a:lstStyle/>
                    <a:p>
                      <a:r>
                        <a:rPr lang="es-CL" dirty="0"/>
                        <a:t>3 – 4</a:t>
                      </a:r>
                    </a:p>
                  </a:txBody>
                  <a:tcPr/>
                </a:tc>
                <a:tc>
                  <a:txBody>
                    <a:bodyPr/>
                    <a:lstStyle/>
                    <a:p>
                      <a:r>
                        <a:rPr lang="es-CL" dirty="0"/>
                        <a:t>1 – 3</a:t>
                      </a:r>
                    </a:p>
                  </a:txBody>
                  <a:tcPr/>
                </a:tc>
                <a:tc>
                  <a:txBody>
                    <a:bodyPr/>
                    <a:lstStyle/>
                    <a:p>
                      <a:r>
                        <a:rPr lang="es-CL" dirty="0"/>
                        <a:t>3 – 2</a:t>
                      </a:r>
                    </a:p>
                  </a:txBody>
                  <a:tcPr/>
                </a:tc>
                <a:extLst>
                  <a:ext uri="{0D108BD9-81ED-4DB2-BD59-A6C34878D82A}">
                    <a16:rowId xmlns:a16="http://schemas.microsoft.com/office/drawing/2014/main" val="2815400684"/>
                  </a:ext>
                </a:extLst>
              </a:tr>
            </a:tbl>
          </a:graphicData>
        </a:graphic>
      </p:graphicFrame>
    </p:spTree>
    <p:extLst>
      <p:ext uri="{BB962C8B-B14F-4D97-AF65-F5344CB8AC3E}">
        <p14:creationId xmlns:p14="http://schemas.microsoft.com/office/powerpoint/2010/main" val="280579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82EFA-6DC6-4940-8524-F9B16E459E30}"/>
              </a:ext>
            </a:extLst>
          </p:cNvPr>
          <p:cNvSpPr>
            <a:spLocks noGrp="1"/>
          </p:cNvSpPr>
          <p:nvPr>
            <p:ph type="title"/>
          </p:nvPr>
        </p:nvSpPr>
        <p:spPr/>
        <p:txBody>
          <a:bodyPr/>
          <a:lstStyle/>
          <a:p>
            <a:r>
              <a:rPr lang="es-CL" dirty="0"/>
              <a:t>Hagamos un ejercicio en base al cuadro anterior</a:t>
            </a:r>
          </a:p>
        </p:txBody>
      </p:sp>
      <p:sp>
        <p:nvSpPr>
          <p:cNvPr id="3" name="Marcador de contenido 2">
            <a:extLst>
              <a:ext uri="{FF2B5EF4-FFF2-40B4-BE49-F238E27FC236}">
                <a16:creationId xmlns:a16="http://schemas.microsoft.com/office/drawing/2014/main" id="{023B0004-2B08-0D49-9B92-81570AE1E2BA}"/>
              </a:ext>
            </a:extLst>
          </p:cNvPr>
          <p:cNvSpPr>
            <a:spLocks noGrp="1"/>
          </p:cNvSpPr>
          <p:nvPr>
            <p:ph idx="1"/>
          </p:nvPr>
        </p:nvSpPr>
        <p:spPr/>
        <p:txBody>
          <a:bodyPr/>
          <a:lstStyle/>
          <a:p>
            <a:r>
              <a:rPr lang="es-CL" sz="2800" dirty="0"/>
              <a:t>Empresa 1 opta por la opción A ¿Cuál opción tomará la Empresa 2?</a:t>
            </a:r>
          </a:p>
          <a:p>
            <a:r>
              <a:rPr lang="es-CL" sz="2800" dirty="0"/>
              <a:t>¿Cambia en algo la posición de la Empresa 1?</a:t>
            </a:r>
          </a:p>
          <a:p>
            <a:r>
              <a:rPr lang="es-CL" sz="2800" dirty="0"/>
              <a:t>¿Este nuevo cambio afecta en algo la decisión de la Empresa 2?</a:t>
            </a:r>
          </a:p>
          <a:p>
            <a:r>
              <a:rPr lang="es-CL" sz="2800" dirty="0"/>
              <a:t>Tip: pensar el ejemplo como un partido y diferencia de goles.</a:t>
            </a:r>
          </a:p>
          <a:p>
            <a:endParaRPr lang="es-CL" dirty="0"/>
          </a:p>
        </p:txBody>
      </p:sp>
    </p:spTree>
    <p:extLst>
      <p:ext uri="{BB962C8B-B14F-4D97-AF65-F5344CB8AC3E}">
        <p14:creationId xmlns:p14="http://schemas.microsoft.com/office/powerpoint/2010/main" val="2774448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69354-5742-A448-952A-5793E0EFEE5C}"/>
              </a:ext>
            </a:extLst>
          </p:cNvPr>
          <p:cNvSpPr>
            <a:spLocks noGrp="1"/>
          </p:cNvSpPr>
          <p:nvPr>
            <p:ph type="title"/>
          </p:nvPr>
        </p:nvSpPr>
        <p:spPr/>
        <p:txBody>
          <a:bodyPr/>
          <a:lstStyle/>
          <a:p>
            <a:r>
              <a:rPr lang="es-CL" dirty="0"/>
              <a:t>JUEGOS SECUENCIALES.</a:t>
            </a:r>
          </a:p>
        </p:txBody>
      </p:sp>
      <p:sp>
        <p:nvSpPr>
          <p:cNvPr id="3" name="Marcador de contenido 2">
            <a:extLst>
              <a:ext uri="{FF2B5EF4-FFF2-40B4-BE49-F238E27FC236}">
                <a16:creationId xmlns:a16="http://schemas.microsoft.com/office/drawing/2014/main" id="{D945DAE0-563A-FD47-AECF-8B46A5CE9CC8}"/>
              </a:ext>
            </a:extLst>
          </p:cNvPr>
          <p:cNvSpPr>
            <a:spLocks noGrp="1"/>
          </p:cNvSpPr>
          <p:nvPr>
            <p:ph idx="1"/>
          </p:nvPr>
        </p:nvSpPr>
        <p:spPr/>
        <p:txBody>
          <a:bodyPr/>
          <a:lstStyle/>
          <a:p>
            <a:r>
              <a:rPr lang="es-CL" dirty="0"/>
              <a:t>Recapitulando…</a:t>
            </a:r>
          </a:p>
          <a:p>
            <a:r>
              <a:rPr lang="es-CL" dirty="0"/>
              <a:t>Un juego secuencial refiere a la situacion estratégica en la cual los agentes involucrados toman sus decisiones y eligen las acciones de forma sucesiva.</a:t>
            </a:r>
          </a:p>
          <a:p>
            <a:r>
              <a:rPr lang="es-CL" dirty="0"/>
              <a:t>Es un caso de interdependencia estratégica en donde el </a:t>
            </a:r>
            <a:r>
              <a:rPr lang="es-CL" b="1" dirty="0"/>
              <a:t>movimiento realizado por nuestra contraparte tendrá efecto en las decisiones o etapas posteriores de elección.</a:t>
            </a:r>
          </a:p>
          <a:p>
            <a:r>
              <a:rPr lang="es-CL" dirty="0"/>
              <a:t>Por ello en estos casos se realizará un análisis conforme </a:t>
            </a:r>
            <a:r>
              <a:rPr lang="es-CL" b="1" dirty="0"/>
              <a:t>al último nodo de decisión: </a:t>
            </a:r>
            <a:r>
              <a:rPr lang="es-CL" i="1" dirty="0"/>
              <a:t>quien toma la última decisión condicionará el actuar del que tome la primera decisión.</a:t>
            </a:r>
          </a:p>
        </p:txBody>
      </p:sp>
    </p:spTree>
    <p:extLst>
      <p:ext uri="{BB962C8B-B14F-4D97-AF65-F5344CB8AC3E}">
        <p14:creationId xmlns:p14="http://schemas.microsoft.com/office/powerpoint/2010/main" val="4067839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6141ED-2502-C14C-BEB8-59C77E1D1C93}"/>
              </a:ext>
            </a:extLst>
          </p:cNvPr>
          <p:cNvSpPr>
            <a:spLocks noGrp="1"/>
          </p:cNvSpPr>
          <p:nvPr>
            <p:ph type="title"/>
          </p:nvPr>
        </p:nvSpPr>
        <p:spPr/>
        <p:txBody>
          <a:bodyPr/>
          <a:lstStyle/>
          <a:p>
            <a:r>
              <a:rPr lang="es-CL" dirty="0"/>
              <a:t>JUEGOS SECUENCIALES	</a:t>
            </a:r>
          </a:p>
        </p:txBody>
      </p:sp>
      <p:sp>
        <p:nvSpPr>
          <p:cNvPr id="3" name="Marcador de contenido 2">
            <a:extLst>
              <a:ext uri="{FF2B5EF4-FFF2-40B4-BE49-F238E27FC236}">
                <a16:creationId xmlns:a16="http://schemas.microsoft.com/office/drawing/2014/main" id="{4C79C488-3EA6-D54E-A3D8-209C1CA603CB}"/>
              </a:ext>
            </a:extLst>
          </p:cNvPr>
          <p:cNvSpPr>
            <a:spLocks noGrp="1"/>
          </p:cNvSpPr>
          <p:nvPr>
            <p:ph idx="1"/>
          </p:nvPr>
        </p:nvSpPr>
        <p:spPr/>
        <p:txBody>
          <a:bodyPr/>
          <a:lstStyle/>
          <a:p>
            <a:r>
              <a:rPr lang="es-CL" dirty="0"/>
              <a:t>¿Cuál es toda la lógica detrás de la anterior? Para que una decisión sea óptima deberá proyectar los efectos de esa decision en las decisiones de las otras empresas y en sus movimientos posteriores.</a:t>
            </a:r>
          </a:p>
          <a:p>
            <a:r>
              <a:rPr lang="es-CL" dirty="0"/>
              <a:t>Esto se materializa en un </a:t>
            </a:r>
            <a:r>
              <a:rPr lang="es-CL" b="1" dirty="0"/>
              <a:t>árbol de decisiones</a:t>
            </a:r>
            <a:r>
              <a:rPr lang="es-CL" dirty="0"/>
              <a:t>.</a:t>
            </a:r>
          </a:p>
          <a:p>
            <a:endParaRPr lang="es-CL" dirty="0"/>
          </a:p>
        </p:txBody>
      </p:sp>
    </p:spTree>
    <p:extLst>
      <p:ext uri="{BB962C8B-B14F-4D97-AF65-F5344CB8AC3E}">
        <p14:creationId xmlns:p14="http://schemas.microsoft.com/office/powerpoint/2010/main" val="4233982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DE893F-6A51-6B44-856F-62A7C60BE71A}"/>
              </a:ext>
            </a:extLst>
          </p:cNvPr>
          <p:cNvSpPr>
            <a:spLocks noGrp="1"/>
          </p:cNvSpPr>
          <p:nvPr>
            <p:ph type="title"/>
          </p:nvPr>
        </p:nvSpPr>
        <p:spPr/>
        <p:txBody>
          <a:bodyPr/>
          <a:lstStyle/>
          <a:p>
            <a:r>
              <a:rPr lang="es-CL" dirty="0"/>
              <a:t>Árbol de decisiones</a:t>
            </a:r>
          </a:p>
        </p:txBody>
      </p:sp>
      <p:graphicFrame>
        <p:nvGraphicFramePr>
          <p:cNvPr id="4" name="Marcador de contenido 3">
            <a:extLst>
              <a:ext uri="{FF2B5EF4-FFF2-40B4-BE49-F238E27FC236}">
                <a16:creationId xmlns:a16="http://schemas.microsoft.com/office/drawing/2014/main" id="{8B4737AC-4952-C745-8B20-92CB81FD6178}"/>
              </a:ext>
            </a:extLst>
          </p:cNvPr>
          <p:cNvGraphicFramePr>
            <a:graphicFrameLocks noGrp="1"/>
          </p:cNvGraphicFramePr>
          <p:nvPr>
            <p:ph idx="1"/>
            <p:extLst>
              <p:ext uri="{D42A27DB-BD31-4B8C-83A1-F6EECF244321}">
                <p14:modId xmlns:p14="http://schemas.microsoft.com/office/powerpoint/2010/main" val="3519017908"/>
              </p:ext>
            </p:extLst>
          </p:nvPr>
        </p:nvGraphicFramePr>
        <p:xfrm>
          <a:off x="646111" y="1548882"/>
          <a:ext cx="10130744" cy="5166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8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1A0AC-898D-C64E-809E-860994AE87A4}"/>
              </a:ext>
            </a:extLst>
          </p:cNvPr>
          <p:cNvSpPr>
            <a:spLocks noGrp="1"/>
          </p:cNvSpPr>
          <p:nvPr>
            <p:ph type="title"/>
          </p:nvPr>
        </p:nvSpPr>
        <p:spPr/>
        <p:txBody>
          <a:bodyPr/>
          <a:lstStyle/>
          <a:p>
            <a:r>
              <a:rPr lang="es-CL" dirty="0"/>
              <a:t>JUEGOS SECUENCIALES Y SIMULTÁNEOS</a:t>
            </a:r>
          </a:p>
        </p:txBody>
      </p:sp>
      <p:sp>
        <p:nvSpPr>
          <p:cNvPr id="3" name="Marcador de contenido 2">
            <a:extLst>
              <a:ext uri="{FF2B5EF4-FFF2-40B4-BE49-F238E27FC236}">
                <a16:creationId xmlns:a16="http://schemas.microsoft.com/office/drawing/2014/main" id="{D1E51346-D40E-5945-A1C0-8D65B5892AE4}"/>
              </a:ext>
            </a:extLst>
          </p:cNvPr>
          <p:cNvSpPr>
            <a:spLocks noGrp="1"/>
          </p:cNvSpPr>
          <p:nvPr>
            <p:ph idx="1"/>
          </p:nvPr>
        </p:nvSpPr>
        <p:spPr/>
        <p:txBody>
          <a:bodyPr/>
          <a:lstStyle/>
          <a:p>
            <a:r>
              <a:rPr lang="es-CL" dirty="0"/>
              <a:t>Recapitulando…</a:t>
            </a:r>
          </a:p>
          <a:p>
            <a:r>
              <a:rPr lang="es-CL" dirty="0"/>
              <a:t>Las interacciones secuenciales y simultaneas </a:t>
            </a:r>
            <a:r>
              <a:rPr lang="es-CL" b="1" dirty="0"/>
              <a:t>no son excluyentes</a:t>
            </a:r>
            <a:r>
              <a:rPr lang="es-CL" dirty="0"/>
              <a:t>.</a:t>
            </a:r>
          </a:p>
          <a:p>
            <a:r>
              <a:rPr lang="es-CL" dirty="0"/>
              <a:t>Las empresas toman decisiones de esta naturaleza siempre.</a:t>
            </a:r>
          </a:p>
          <a:p>
            <a:r>
              <a:rPr lang="es-CL" dirty="0"/>
              <a:t>Analizaremos entonces la siguiente situación:</a:t>
            </a:r>
          </a:p>
          <a:p>
            <a:pPr marL="514350" indent="-514350" algn="ctr">
              <a:buClr>
                <a:schemeClr val="tx1"/>
              </a:buClr>
              <a:buFont typeface="+mj-lt"/>
              <a:buAutoNum type="romanUcPeriod"/>
            </a:pPr>
            <a:r>
              <a:rPr lang="es-CL" dirty="0"/>
              <a:t>Una Empresa 1 (Incumbente) realiza practicas predatorias con miras a evitar que futura competencia ingrese al mercado.</a:t>
            </a:r>
          </a:p>
          <a:p>
            <a:pPr marL="514350" indent="-514350" algn="ctr">
              <a:buClr>
                <a:schemeClr val="tx1"/>
              </a:buClr>
              <a:buFont typeface="+mj-lt"/>
              <a:buAutoNum type="romanUcPeriod"/>
            </a:pPr>
            <a:r>
              <a:rPr lang="es-CL" dirty="0"/>
              <a:t>Un potencial entrante, Empresa 2, analiza el mercado que se encuentra </a:t>
            </a:r>
            <a:r>
              <a:rPr lang="es-CL" b="1" dirty="0"/>
              <a:t>monopolizado</a:t>
            </a:r>
            <a:r>
              <a:rPr lang="es-CL" dirty="0"/>
              <a:t> por dicha empresa.</a:t>
            </a:r>
          </a:p>
        </p:txBody>
      </p:sp>
    </p:spTree>
    <p:extLst>
      <p:ext uri="{BB962C8B-B14F-4D97-AF65-F5344CB8AC3E}">
        <p14:creationId xmlns:p14="http://schemas.microsoft.com/office/powerpoint/2010/main" val="1160710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23804-E451-E040-AD88-FEBFA6B2C624}"/>
              </a:ext>
            </a:extLst>
          </p:cNvPr>
          <p:cNvSpPr>
            <a:spLocks noGrp="1"/>
          </p:cNvSpPr>
          <p:nvPr>
            <p:ph type="title"/>
          </p:nvPr>
        </p:nvSpPr>
        <p:spPr/>
        <p:txBody>
          <a:bodyPr/>
          <a:lstStyle/>
          <a:p>
            <a:r>
              <a:rPr lang="es-CL" dirty="0"/>
              <a:t>¿Cómo se adoptarían las decisiones?</a:t>
            </a:r>
          </a:p>
        </p:txBody>
      </p:sp>
      <p:sp>
        <p:nvSpPr>
          <p:cNvPr id="3" name="Marcador de contenido 2">
            <a:extLst>
              <a:ext uri="{FF2B5EF4-FFF2-40B4-BE49-F238E27FC236}">
                <a16:creationId xmlns:a16="http://schemas.microsoft.com/office/drawing/2014/main" id="{81B57D22-6A1D-894E-947F-FE3B6D1658CF}"/>
              </a:ext>
            </a:extLst>
          </p:cNvPr>
          <p:cNvSpPr>
            <a:spLocks noGrp="1"/>
          </p:cNvSpPr>
          <p:nvPr>
            <p:ph idx="1"/>
          </p:nvPr>
        </p:nvSpPr>
        <p:spPr/>
        <p:txBody>
          <a:bodyPr/>
          <a:lstStyle/>
          <a:p>
            <a:r>
              <a:rPr lang="es-CL" dirty="0"/>
              <a:t>Tenemos que una decisión ha de ser adoptada en conjunto por las empresas y otra ha de ser adoptada de manera separada.</a:t>
            </a:r>
          </a:p>
          <a:p>
            <a:r>
              <a:rPr lang="es-CL" dirty="0"/>
              <a:t>Será una interacción simultánea adoptar:</a:t>
            </a:r>
          </a:p>
          <a:p>
            <a:pPr lvl="1"/>
            <a:r>
              <a:rPr lang="es-CL" dirty="0"/>
              <a:t>Ambos pueden acomodarse y repartir el mercado.</a:t>
            </a:r>
          </a:p>
          <a:p>
            <a:pPr lvl="1"/>
            <a:r>
              <a:rPr lang="es-CL" dirty="0"/>
              <a:t>Ambos pueden comenzar una guerra de precios en donde uno trate de reducir la participación del mercado de la otra empresa.</a:t>
            </a:r>
          </a:p>
          <a:p>
            <a:r>
              <a:rPr lang="es-CL" dirty="0"/>
              <a:t>Será una interacción secuencial:</a:t>
            </a:r>
          </a:p>
          <a:p>
            <a:pPr lvl="1"/>
            <a:r>
              <a:rPr lang="es-CL" dirty="0"/>
              <a:t>¿Optarán por acomodarse o pelear?</a:t>
            </a:r>
          </a:p>
        </p:txBody>
      </p:sp>
    </p:spTree>
    <p:extLst>
      <p:ext uri="{BB962C8B-B14F-4D97-AF65-F5344CB8AC3E}">
        <p14:creationId xmlns:p14="http://schemas.microsoft.com/office/powerpoint/2010/main" val="3934297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23804-E451-E040-AD88-FEBFA6B2C624}"/>
              </a:ext>
            </a:extLst>
          </p:cNvPr>
          <p:cNvSpPr>
            <a:spLocks noGrp="1"/>
          </p:cNvSpPr>
          <p:nvPr>
            <p:ph type="title"/>
          </p:nvPr>
        </p:nvSpPr>
        <p:spPr/>
        <p:txBody>
          <a:bodyPr/>
          <a:lstStyle/>
          <a:p>
            <a:r>
              <a:rPr lang="es-CL" dirty="0"/>
              <a:t>¿Cómo se adoptarían las decisiones?</a:t>
            </a:r>
          </a:p>
        </p:txBody>
      </p:sp>
      <p:graphicFrame>
        <p:nvGraphicFramePr>
          <p:cNvPr id="4" name="Marcador de contenido 3">
            <a:extLst>
              <a:ext uri="{FF2B5EF4-FFF2-40B4-BE49-F238E27FC236}">
                <a16:creationId xmlns:a16="http://schemas.microsoft.com/office/drawing/2014/main" id="{B082E8E1-E82D-224F-8741-A87D1639B8BE}"/>
              </a:ext>
            </a:extLst>
          </p:cNvPr>
          <p:cNvGraphicFramePr>
            <a:graphicFrameLocks noGrp="1"/>
          </p:cNvGraphicFramePr>
          <p:nvPr>
            <p:ph idx="1"/>
            <p:extLst>
              <p:ext uri="{D42A27DB-BD31-4B8C-83A1-F6EECF244321}">
                <p14:modId xmlns:p14="http://schemas.microsoft.com/office/powerpoint/2010/main" val="3008529169"/>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455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23804-E451-E040-AD88-FEBFA6B2C624}"/>
              </a:ext>
            </a:extLst>
          </p:cNvPr>
          <p:cNvSpPr>
            <a:spLocks noGrp="1"/>
          </p:cNvSpPr>
          <p:nvPr>
            <p:ph type="title"/>
          </p:nvPr>
        </p:nvSpPr>
        <p:spPr/>
        <p:txBody>
          <a:bodyPr/>
          <a:lstStyle/>
          <a:p>
            <a:r>
              <a:rPr lang="es-CL" dirty="0"/>
              <a:t>¿Cómo se adoptarían las decisiones?</a:t>
            </a:r>
          </a:p>
        </p:txBody>
      </p:sp>
      <p:sp>
        <p:nvSpPr>
          <p:cNvPr id="3" name="Marcador de contenido 2">
            <a:extLst>
              <a:ext uri="{FF2B5EF4-FFF2-40B4-BE49-F238E27FC236}">
                <a16:creationId xmlns:a16="http://schemas.microsoft.com/office/drawing/2014/main" id="{81B57D22-6A1D-894E-947F-FE3B6D1658CF}"/>
              </a:ext>
            </a:extLst>
          </p:cNvPr>
          <p:cNvSpPr>
            <a:spLocks noGrp="1"/>
          </p:cNvSpPr>
          <p:nvPr>
            <p:ph idx="1"/>
          </p:nvPr>
        </p:nvSpPr>
        <p:spPr/>
        <p:txBody>
          <a:bodyPr>
            <a:normAutofit/>
          </a:bodyPr>
          <a:lstStyle/>
          <a:p>
            <a:pPr lvl="1"/>
            <a:r>
              <a:rPr lang="es-CL" sz="2000" dirty="0"/>
              <a:t>¿Optarán por acomodarse o pelear?</a:t>
            </a:r>
          </a:p>
          <a:p>
            <a:pPr lvl="1"/>
            <a:endParaRPr lang="es-CL" sz="2000" dirty="0"/>
          </a:p>
          <a:p>
            <a:pPr lvl="1"/>
            <a:endParaRPr lang="es-CL" sz="2000" dirty="0"/>
          </a:p>
          <a:p>
            <a:pPr lvl="1"/>
            <a:endParaRPr lang="es-CL" sz="2000" dirty="0"/>
          </a:p>
          <a:p>
            <a:pPr lvl="1"/>
            <a:endParaRPr lang="es-CL" sz="2000" dirty="0"/>
          </a:p>
          <a:p>
            <a:pPr lvl="1"/>
            <a:endParaRPr lang="es-CL" sz="2000" dirty="0"/>
          </a:p>
          <a:p>
            <a:pPr lvl="1"/>
            <a:r>
              <a:rPr lang="es-CL" sz="2000" dirty="0"/>
              <a:t>Si ambos se acomodan entonces la decisión es óptima: ambos estarán dispuestos a aquello. Esto nos lleva a que ambos optarán por no iniciar una guerra de precios y repartirse el mercado.</a:t>
            </a:r>
          </a:p>
        </p:txBody>
      </p:sp>
      <p:graphicFrame>
        <p:nvGraphicFramePr>
          <p:cNvPr id="4" name="Tabla 3">
            <a:extLst>
              <a:ext uri="{FF2B5EF4-FFF2-40B4-BE49-F238E27FC236}">
                <a16:creationId xmlns:a16="http://schemas.microsoft.com/office/drawing/2014/main" id="{4D61D36B-B117-8F42-85F5-72448E084C5C}"/>
              </a:ext>
            </a:extLst>
          </p:cNvPr>
          <p:cNvGraphicFramePr>
            <a:graphicFrameLocks noGrp="1"/>
          </p:cNvGraphicFramePr>
          <p:nvPr>
            <p:extLst>
              <p:ext uri="{D42A27DB-BD31-4B8C-83A1-F6EECF244321}">
                <p14:modId xmlns:p14="http://schemas.microsoft.com/office/powerpoint/2010/main" val="2066156023"/>
              </p:ext>
            </p:extLst>
          </p:nvPr>
        </p:nvGraphicFramePr>
        <p:xfrm>
          <a:off x="1512582" y="2768898"/>
          <a:ext cx="8127999" cy="1381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12906632"/>
                    </a:ext>
                  </a:extLst>
                </a:gridCol>
                <a:gridCol w="2709333">
                  <a:extLst>
                    <a:ext uri="{9D8B030D-6E8A-4147-A177-3AD203B41FA5}">
                      <a16:colId xmlns:a16="http://schemas.microsoft.com/office/drawing/2014/main" val="1267947951"/>
                    </a:ext>
                  </a:extLst>
                </a:gridCol>
                <a:gridCol w="2709333">
                  <a:extLst>
                    <a:ext uri="{9D8B030D-6E8A-4147-A177-3AD203B41FA5}">
                      <a16:colId xmlns:a16="http://schemas.microsoft.com/office/drawing/2014/main" val="3221830503"/>
                    </a:ext>
                  </a:extLst>
                </a:gridCol>
              </a:tblGrid>
              <a:tr h="370840">
                <a:tc>
                  <a:txBody>
                    <a:bodyPr/>
                    <a:lstStyle/>
                    <a:p>
                      <a:endParaRPr lang="es-CL" dirty="0"/>
                    </a:p>
                  </a:txBody>
                  <a:tcPr/>
                </a:tc>
                <a:tc>
                  <a:txBody>
                    <a:bodyPr/>
                    <a:lstStyle/>
                    <a:p>
                      <a:r>
                        <a:rPr lang="es-CL" dirty="0"/>
                        <a:t>ACOMODA (entrante)</a:t>
                      </a:r>
                    </a:p>
                  </a:txBody>
                  <a:tcPr/>
                </a:tc>
                <a:tc>
                  <a:txBody>
                    <a:bodyPr/>
                    <a:lstStyle/>
                    <a:p>
                      <a:r>
                        <a:rPr lang="es-CL" dirty="0"/>
                        <a:t>PELEA (Entrante)</a:t>
                      </a:r>
                    </a:p>
                  </a:txBody>
                  <a:tcPr/>
                </a:tc>
                <a:extLst>
                  <a:ext uri="{0D108BD9-81ED-4DB2-BD59-A6C34878D82A}">
                    <a16:rowId xmlns:a16="http://schemas.microsoft.com/office/drawing/2014/main" val="1368429355"/>
                  </a:ext>
                </a:extLst>
              </a:tr>
              <a:tr h="370840">
                <a:tc>
                  <a:txBody>
                    <a:bodyPr/>
                    <a:lstStyle/>
                    <a:p>
                      <a:r>
                        <a:rPr lang="es-CL" dirty="0"/>
                        <a:t>ACOMODA (Incumbente)</a:t>
                      </a:r>
                    </a:p>
                  </a:txBody>
                  <a:tcPr/>
                </a:tc>
                <a:tc>
                  <a:txBody>
                    <a:bodyPr/>
                    <a:lstStyle/>
                    <a:p>
                      <a:r>
                        <a:rPr lang="es-CL" dirty="0"/>
                        <a:t>6 – 4</a:t>
                      </a:r>
                    </a:p>
                  </a:txBody>
                  <a:tcPr/>
                </a:tc>
                <a:tc>
                  <a:txBody>
                    <a:bodyPr/>
                    <a:lstStyle/>
                    <a:p>
                      <a:r>
                        <a:rPr lang="es-CL" dirty="0"/>
                        <a:t>9 – (-1)</a:t>
                      </a:r>
                    </a:p>
                  </a:txBody>
                  <a:tcPr/>
                </a:tc>
                <a:extLst>
                  <a:ext uri="{0D108BD9-81ED-4DB2-BD59-A6C34878D82A}">
                    <a16:rowId xmlns:a16="http://schemas.microsoft.com/office/drawing/2014/main" val="1369358092"/>
                  </a:ext>
                </a:extLst>
              </a:tr>
              <a:tr h="370840">
                <a:tc>
                  <a:txBody>
                    <a:bodyPr/>
                    <a:lstStyle/>
                    <a:p>
                      <a:r>
                        <a:rPr lang="es-CL" dirty="0"/>
                        <a:t>PELEA (Incumbente)</a:t>
                      </a:r>
                    </a:p>
                  </a:txBody>
                  <a:tcPr/>
                </a:tc>
                <a:tc>
                  <a:txBody>
                    <a:bodyPr/>
                    <a:lstStyle/>
                    <a:p>
                      <a:r>
                        <a:rPr lang="es-CL" dirty="0"/>
                        <a:t>1 – 6</a:t>
                      </a:r>
                    </a:p>
                  </a:txBody>
                  <a:tcPr/>
                </a:tc>
                <a:tc>
                  <a:txBody>
                    <a:bodyPr/>
                    <a:lstStyle/>
                    <a:p>
                      <a:r>
                        <a:rPr lang="es-CL" dirty="0"/>
                        <a:t>4 – 3</a:t>
                      </a:r>
                    </a:p>
                  </a:txBody>
                  <a:tcPr/>
                </a:tc>
                <a:extLst>
                  <a:ext uri="{0D108BD9-81ED-4DB2-BD59-A6C34878D82A}">
                    <a16:rowId xmlns:a16="http://schemas.microsoft.com/office/drawing/2014/main" val="1351045830"/>
                  </a:ext>
                </a:extLst>
              </a:tr>
            </a:tbl>
          </a:graphicData>
        </a:graphic>
      </p:graphicFrame>
    </p:spTree>
    <p:extLst>
      <p:ext uri="{BB962C8B-B14F-4D97-AF65-F5344CB8AC3E}">
        <p14:creationId xmlns:p14="http://schemas.microsoft.com/office/powerpoint/2010/main" val="717877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23804-E451-E040-AD88-FEBFA6B2C624}"/>
              </a:ext>
            </a:extLst>
          </p:cNvPr>
          <p:cNvSpPr>
            <a:spLocks noGrp="1"/>
          </p:cNvSpPr>
          <p:nvPr>
            <p:ph type="title"/>
          </p:nvPr>
        </p:nvSpPr>
        <p:spPr/>
        <p:txBody>
          <a:bodyPr/>
          <a:lstStyle/>
          <a:p>
            <a:r>
              <a:rPr lang="es-CL" dirty="0"/>
              <a:t>¿Cómo se adoptarían las decisiones?</a:t>
            </a:r>
          </a:p>
        </p:txBody>
      </p:sp>
      <p:sp>
        <p:nvSpPr>
          <p:cNvPr id="3" name="Marcador de contenido 2">
            <a:extLst>
              <a:ext uri="{FF2B5EF4-FFF2-40B4-BE49-F238E27FC236}">
                <a16:creationId xmlns:a16="http://schemas.microsoft.com/office/drawing/2014/main" id="{81B57D22-6A1D-894E-947F-FE3B6D1658CF}"/>
              </a:ext>
            </a:extLst>
          </p:cNvPr>
          <p:cNvSpPr>
            <a:spLocks noGrp="1"/>
          </p:cNvSpPr>
          <p:nvPr>
            <p:ph idx="1"/>
          </p:nvPr>
        </p:nvSpPr>
        <p:spPr/>
        <p:txBody>
          <a:bodyPr>
            <a:normAutofit lnSpcReduction="10000"/>
          </a:bodyPr>
          <a:lstStyle/>
          <a:p>
            <a:pPr lvl="1"/>
            <a:endParaRPr lang="es-CL" sz="2000" dirty="0"/>
          </a:p>
          <a:p>
            <a:pPr lvl="1"/>
            <a:endParaRPr lang="es-CL" sz="2000" dirty="0"/>
          </a:p>
          <a:p>
            <a:pPr lvl="1"/>
            <a:endParaRPr lang="es-CL" sz="2000" dirty="0"/>
          </a:p>
          <a:p>
            <a:pPr marL="457200" lvl="1" indent="0">
              <a:buNone/>
            </a:pPr>
            <a:endParaRPr lang="es-CL" sz="2000" dirty="0"/>
          </a:p>
          <a:p>
            <a:pPr lvl="1"/>
            <a:r>
              <a:rPr lang="es-CL" sz="2000" dirty="0"/>
              <a:t>Este segundo efecto es lo que viene a ser la interacción simultánea: ambos optan en conjunto aquello que resulte más conveniente en relación a la opción que adoptaría la otra Empresa.</a:t>
            </a:r>
          </a:p>
          <a:p>
            <a:pPr lvl="1"/>
            <a:r>
              <a:rPr lang="es-CL" sz="2000" dirty="0"/>
              <a:t>Asimismo es una interacción secuencial (último nodo) en razón de que dadas las circunstancias es más conveniente que la Empresa 2 ingrese toda vez la situación en donde aquella no entra corresponde a una situación (E = 0 – I = 4).</a:t>
            </a:r>
          </a:p>
        </p:txBody>
      </p:sp>
      <p:graphicFrame>
        <p:nvGraphicFramePr>
          <p:cNvPr id="4" name="Tabla 3">
            <a:extLst>
              <a:ext uri="{FF2B5EF4-FFF2-40B4-BE49-F238E27FC236}">
                <a16:creationId xmlns:a16="http://schemas.microsoft.com/office/drawing/2014/main" id="{4D61D36B-B117-8F42-85F5-72448E084C5C}"/>
              </a:ext>
            </a:extLst>
          </p:cNvPr>
          <p:cNvGraphicFramePr>
            <a:graphicFrameLocks noGrp="1"/>
          </p:cNvGraphicFramePr>
          <p:nvPr>
            <p:extLst>
              <p:ext uri="{D42A27DB-BD31-4B8C-83A1-F6EECF244321}">
                <p14:modId xmlns:p14="http://schemas.microsoft.com/office/powerpoint/2010/main" val="1624262289"/>
              </p:ext>
            </p:extLst>
          </p:nvPr>
        </p:nvGraphicFramePr>
        <p:xfrm>
          <a:off x="1284472" y="1941134"/>
          <a:ext cx="8127999" cy="1381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12906632"/>
                    </a:ext>
                  </a:extLst>
                </a:gridCol>
                <a:gridCol w="2709333">
                  <a:extLst>
                    <a:ext uri="{9D8B030D-6E8A-4147-A177-3AD203B41FA5}">
                      <a16:colId xmlns:a16="http://schemas.microsoft.com/office/drawing/2014/main" val="1267947951"/>
                    </a:ext>
                  </a:extLst>
                </a:gridCol>
                <a:gridCol w="2709333">
                  <a:extLst>
                    <a:ext uri="{9D8B030D-6E8A-4147-A177-3AD203B41FA5}">
                      <a16:colId xmlns:a16="http://schemas.microsoft.com/office/drawing/2014/main" val="3221830503"/>
                    </a:ext>
                  </a:extLst>
                </a:gridCol>
              </a:tblGrid>
              <a:tr h="370840">
                <a:tc>
                  <a:txBody>
                    <a:bodyPr/>
                    <a:lstStyle/>
                    <a:p>
                      <a:endParaRPr lang="es-CL" dirty="0"/>
                    </a:p>
                  </a:txBody>
                  <a:tcPr/>
                </a:tc>
                <a:tc>
                  <a:txBody>
                    <a:bodyPr/>
                    <a:lstStyle/>
                    <a:p>
                      <a:r>
                        <a:rPr lang="es-CL" dirty="0"/>
                        <a:t>ACOMODA (entrante)</a:t>
                      </a:r>
                    </a:p>
                  </a:txBody>
                  <a:tcPr/>
                </a:tc>
                <a:tc>
                  <a:txBody>
                    <a:bodyPr/>
                    <a:lstStyle/>
                    <a:p>
                      <a:r>
                        <a:rPr lang="es-CL" dirty="0"/>
                        <a:t>PELEA (Entrante)</a:t>
                      </a:r>
                    </a:p>
                  </a:txBody>
                  <a:tcPr/>
                </a:tc>
                <a:extLst>
                  <a:ext uri="{0D108BD9-81ED-4DB2-BD59-A6C34878D82A}">
                    <a16:rowId xmlns:a16="http://schemas.microsoft.com/office/drawing/2014/main" val="1368429355"/>
                  </a:ext>
                </a:extLst>
              </a:tr>
              <a:tr h="370840">
                <a:tc>
                  <a:txBody>
                    <a:bodyPr/>
                    <a:lstStyle/>
                    <a:p>
                      <a:r>
                        <a:rPr lang="es-CL" dirty="0"/>
                        <a:t>ACOMODA (Incumbente)</a:t>
                      </a:r>
                    </a:p>
                  </a:txBody>
                  <a:tcPr/>
                </a:tc>
                <a:tc>
                  <a:txBody>
                    <a:bodyPr/>
                    <a:lstStyle/>
                    <a:p>
                      <a:r>
                        <a:rPr lang="es-CL" dirty="0"/>
                        <a:t>6 – 4</a:t>
                      </a:r>
                    </a:p>
                  </a:txBody>
                  <a:tcPr/>
                </a:tc>
                <a:tc>
                  <a:txBody>
                    <a:bodyPr/>
                    <a:lstStyle/>
                    <a:p>
                      <a:r>
                        <a:rPr lang="es-CL" dirty="0"/>
                        <a:t>9 – (-1)</a:t>
                      </a:r>
                    </a:p>
                  </a:txBody>
                  <a:tcPr/>
                </a:tc>
                <a:extLst>
                  <a:ext uri="{0D108BD9-81ED-4DB2-BD59-A6C34878D82A}">
                    <a16:rowId xmlns:a16="http://schemas.microsoft.com/office/drawing/2014/main" val="1369358092"/>
                  </a:ext>
                </a:extLst>
              </a:tr>
              <a:tr h="370840">
                <a:tc>
                  <a:txBody>
                    <a:bodyPr/>
                    <a:lstStyle/>
                    <a:p>
                      <a:r>
                        <a:rPr lang="es-CL" dirty="0"/>
                        <a:t>PELEA (Incumbente)</a:t>
                      </a:r>
                    </a:p>
                  </a:txBody>
                  <a:tcPr/>
                </a:tc>
                <a:tc>
                  <a:txBody>
                    <a:bodyPr/>
                    <a:lstStyle/>
                    <a:p>
                      <a:r>
                        <a:rPr lang="es-CL" dirty="0"/>
                        <a:t>1 – 6</a:t>
                      </a:r>
                    </a:p>
                  </a:txBody>
                  <a:tcPr/>
                </a:tc>
                <a:tc>
                  <a:txBody>
                    <a:bodyPr/>
                    <a:lstStyle/>
                    <a:p>
                      <a:r>
                        <a:rPr lang="es-CL" dirty="0"/>
                        <a:t>4 – 3</a:t>
                      </a:r>
                    </a:p>
                  </a:txBody>
                  <a:tcPr/>
                </a:tc>
                <a:extLst>
                  <a:ext uri="{0D108BD9-81ED-4DB2-BD59-A6C34878D82A}">
                    <a16:rowId xmlns:a16="http://schemas.microsoft.com/office/drawing/2014/main" val="1351045830"/>
                  </a:ext>
                </a:extLst>
              </a:tr>
            </a:tbl>
          </a:graphicData>
        </a:graphic>
      </p:graphicFrame>
    </p:spTree>
    <p:extLst>
      <p:ext uri="{BB962C8B-B14F-4D97-AF65-F5344CB8AC3E}">
        <p14:creationId xmlns:p14="http://schemas.microsoft.com/office/powerpoint/2010/main" val="336490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D906D0E2-56C3-BC4E-A2EF-8388C2E2B458}"/>
              </a:ext>
            </a:extLst>
          </p:cNvPr>
          <p:cNvSpPr>
            <a:spLocks noGrp="1"/>
          </p:cNvSpPr>
          <p:nvPr>
            <p:ph type="title"/>
          </p:nvPr>
        </p:nvSpPr>
        <p:spPr>
          <a:xfrm>
            <a:off x="648930" y="629267"/>
            <a:ext cx="9252154" cy="1016654"/>
          </a:xfrm>
        </p:spPr>
        <p:txBody>
          <a:bodyPr>
            <a:normAutofit/>
          </a:bodyPr>
          <a:lstStyle/>
          <a:p>
            <a:r>
              <a:rPr lang="es-CL">
                <a:solidFill>
                  <a:srgbClr val="EBEBEB"/>
                </a:solidFill>
              </a:rPr>
              <a:t>Algunas preguntas…	</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Marcador de contenido 2">
            <a:extLst>
              <a:ext uri="{FF2B5EF4-FFF2-40B4-BE49-F238E27FC236}">
                <a16:creationId xmlns:a16="http://schemas.microsoft.com/office/drawing/2014/main" id="{78AD94B3-F9DD-4F2F-BA77-B9D232825E7B}"/>
              </a:ext>
            </a:extLst>
          </p:cNvPr>
          <p:cNvGraphicFramePr>
            <a:graphicFrameLocks noGrp="1"/>
          </p:cNvGraphicFramePr>
          <p:nvPr>
            <p:ph idx="1"/>
            <p:extLst>
              <p:ext uri="{D42A27DB-BD31-4B8C-83A1-F6EECF244321}">
                <p14:modId xmlns:p14="http://schemas.microsoft.com/office/powerpoint/2010/main" val="10223772"/>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51014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623201-292D-1C48-A4C6-39639A832F90}"/>
              </a:ext>
            </a:extLst>
          </p:cNvPr>
          <p:cNvSpPr>
            <a:spLocks noGrp="1"/>
          </p:cNvSpPr>
          <p:nvPr>
            <p:ph type="title"/>
          </p:nvPr>
        </p:nvSpPr>
        <p:spPr/>
        <p:txBody>
          <a:bodyPr/>
          <a:lstStyle/>
          <a:p>
            <a:r>
              <a:rPr lang="es-CL" dirty="0"/>
              <a:t>BIBLIOGRAFÍA</a:t>
            </a:r>
          </a:p>
        </p:txBody>
      </p:sp>
      <p:sp>
        <p:nvSpPr>
          <p:cNvPr id="3" name="Marcador de contenido 2">
            <a:extLst>
              <a:ext uri="{FF2B5EF4-FFF2-40B4-BE49-F238E27FC236}">
                <a16:creationId xmlns:a16="http://schemas.microsoft.com/office/drawing/2014/main" id="{0E65227F-DF5D-974A-9C04-9F1F03A8A24E}"/>
              </a:ext>
            </a:extLst>
          </p:cNvPr>
          <p:cNvSpPr>
            <a:spLocks noGrp="1"/>
          </p:cNvSpPr>
          <p:nvPr>
            <p:ph idx="1"/>
          </p:nvPr>
        </p:nvSpPr>
        <p:spPr/>
        <p:txBody>
          <a:bodyPr/>
          <a:lstStyle/>
          <a:p>
            <a:pPr algn="just"/>
            <a:r>
              <a:rPr lang="es-CL" dirty="0"/>
              <a:t>Organizaicón Industrial para la estrategia empresarial 2ª edición Pearson Prentice Hall, por Jorge Tarziján y Ricardo Paredes. Parte IV: Comportamiento Estratégico de las Firmas, Capítulo 11 </a:t>
            </a:r>
            <a:r>
              <a:rPr lang="es-CL" i="1" dirty="0"/>
              <a:t>Nociones de la teoría de juegos para la estrategia</a:t>
            </a:r>
            <a:r>
              <a:rPr lang="es-CL" dirty="0"/>
              <a:t>. (Páginas 183-204).</a:t>
            </a:r>
          </a:p>
          <a:p>
            <a:pPr algn="just"/>
            <a:r>
              <a:rPr lang="es-CL" dirty="0"/>
              <a:t>BREVE INTRODUCCIÓN A LA TEORÍA DE LOS JUEGOS Y SU APLICACIÓN EN EL DERECHO (ANIBAL SIERRALTA RÍOS) (texto subido a u-cursos).</a:t>
            </a:r>
          </a:p>
          <a:p>
            <a:pPr algn="just"/>
            <a:r>
              <a:rPr lang="es-CL" dirty="0"/>
              <a:t>Análisis económico del derecho privado y regulatorio, Germán Coloma.</a:t>
            </a:r>
          </a:p>
        </p:txBody>
      </p:sp>
    </p:spTree>
    <p:extLst>
      <p:ext uri="{BB962C8B-B14F-4D97-AF65-F5344CB8AC3E}">
        <p14:creationId xmlns:p14="http://schemas.microsoft.com/office/powerpoint/2010/main" val="741543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68D998-7316-C04C-9370-AC47F54DA34E}"/>
              </a:ext>
            </a:extLst>
          </p:cNvPr>
          <p:cNvSpPr>
            <a:spLocks noGrp="1"/>
          </p:cNvSpPr>
          <p:nvPr>
            <p:ph type="title"/>
          </p:nvPr>
        </p:nvSpPr>
        <p:spPr>
          <a:xfrm>
            <a:off x="643855" y="1447800"/>
            <a:ext cx="3108626" cy="4572000"/>
          </a:xfrm>
        </p:spPr>
        <p:txBody>
          <a:bodyPr anchor="ctr">
            <a:normAutofit/>
          </a:bodyPr>
          <a:lstStyle/>
          <a:p>
            <a:r>
              <a:rPr lang="es-CL" sz="3200">
                <a:solidFill>
                  <a:srgbClr val="F2F2F2"/>
                </a:solidFill>
              </a:rPr>
              <a:t>Elementos relevantes a la hora de tomar decisiones	</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Marcador de contenido 2">
            <a:extLst>
              <a:ext uri="{FF2B5EF4-FFF2-40B4-BE49-F238E27FC236}">
                <a16:creationId xmlns:a16="http://schemas.microsoft.com/office/drawing/2014/main" id="{820FAB55-D846-43D3-BB34-B5DD8F94CB26}"/>
              </a:ext>
            </a:extLst>
          </p:cNvPr>
          <p:cNvGraphicFramePr>
            <a:graphicFrameLocks noGrp="1"/>
          </p:cNvGraphicFramePr>
          <p:nvPr>
            <p:ph idx="1"/>
            <p:extLst>
              <p:ext uri="{D42A27DB-BD31-4B8C-83A1-F6EECF244321}">
                <p14:modId xmlns:p14="http://schemas.microsoft.com/office/powerpoint/2010/main" val="4084054562"/>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97087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F6E40-47C0-3F44-B77E-29BB3C21520A}"/>
              </a:ext>
            </a:extLst>
          </p:cNvPr>
          <p:cNvSpPr>
            <a:spLocks noGrp="1"/>
          </p:cNvSpPr>
          <p:nvPr>
            <p:ph type="title"/>
          </p:nvPr>
        </p:nvSpPr>
        <p:spPr>
          <a:xfrm>
            <a:off x="646111" y="452718"/>
            <a:ext cx="9404723" cy="1400530"/>
          </a:xfrm>
        </p:spPr>
        <p:txBody>
          <a:bodyPr>
            <a:normAutofit/>
          </a:bodyPr>
          <a:lstStyle/>
          <a:p>
            <a:r>
              <a:rPr lang="es-CL" dirty="0"/>
              <a:t>El duelo: una bala, una oportunidad.</a:t>
            </a:r>
          </a:p>
        </p:txBody>
      </p:sp>
      <p:graphicFrame>
        <p:nvGraphicFramePr>
          <p:cNvPr id="5" name="Marcador de contenido 2">
            <a:extLst>
              <a:ext uri="{FF2B5EF4-FFF2-40B4-BE49-F238E27FC236}">
                <a16:creationId xmlns:a16="http://schemas.microsoft.com/office/drawing/2014/main" id="{8FAE53D8-AF04-452A-A42E-189651BE3B3D}"/>
              </a:ext>
            </a:extLst>
          </p:cNvPr>
          <p:cNvGraphicFramePr>
            <a:graphicFrameLocks noGrp="1"/>
          </p:cNvGraphicFramePr>
          <p:nvPr>
            <p:ph idx="1"/>
            <p:extLst>
              <p:ext uri="{D42A27DB-BD31-4B8C-83A1-F6EECF244321}">
                <p14:modId xmlns:p14="http://schemas.microsoft.com/office/powerpoint/2010/main" val="223291590"/>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79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69C0BEBB-13CD-A64C-AC65-B60352DBBC81}"/>
              </a:ext>
            </a:extLst>
          </p:cNvPr>
          <p:cNvSpPr>
            <a:spLocks noGrp="1"/>
          </p:cNvSpPr>
          <p:nvPr>
            <p:ph type="title"/>
          </p:nvPr>
        </p:nvSpPr>
        <p:spPr>
          <a:xfrm>
            <a:off x="653143" y="1645920"/>
            <a:ext cx="3522879" cy="4470821"/>
          </a:xfrm>
        </p:spPr>
        <p:txBody>
          <a:bodyPr>
            <a:normAutofit/>
          </a:bodyPr>
          <a:lstStyle/>
          <a:p>
            <a:pPr algn="r"/>
            <a:r>
              <a:rPr lang="es-CL">
                <a:solidFill>
                  <a:srgbClr val="FFFFFF"/>
                </a:solidFill>
              </a:rPr>
              <a:t>La bala y el precio</a:t>
            </a:r>
          </a:p>
        </p:txBody>
      </p:sp>
      <p:sp>
        <p:nvSpPr>
          <p:cNvPr id="3" name="Marcador de contenido 2">
            <a:extLst>
              <a:ext uri="{FF2B5EF4-FFF2-40B4-BE49-F238E27FC236}">
                <a16:creationId xmlns:a16="http://schemas.microsoft.com/office/drawing/2014/main" id="{4006C95B-86D9-B349-B7E3-C330C17B7C84}"/>
              </a:ext>
            </a:extLst>
          </p:cNvPr>
          <p:cNvSpPr>
            <a:spLocks noGrp="1"/>
          </p:cNvSpPr>
          <p:nvPr>
            <p:ph idx="1"/>
          </p:nvPr>
        </p:nvSpPr>
        <p:spPr>
          <a:xfrm>
            <a:off x="5204109" y="1645920"/>
            <a:ext cx="5919503" cy="4470821"/>
          </a:xfrm>
        </p:spPr>
        <p:txBody>
          <a:bodyPr>
            <a:normAutofit/>
          </a:bodyPr>
          <a:lstStyle/>
          <a:p>
            <a:pPr>
              <a:lnSpc>
                <a:spcPct val="90000"/>
              </a:lnSpc>
            </a:pPr>
            <a:r>
              <a:rPr lang="es-CL" sz="1900" dirty="0"/>
              <a:t>De manera análoga podemos correlacionar la decisión de disparar con fijar un precio.</a:t>
            </a:r>
          </a:p>
          <a:p>
            <a:pPr>
              <a:lnSpc>
                <a:spcPct val="90000"/>
              </a:lnSpc>
            </a:pPr>
            <a:r>
              <a:rPr lang="es-CL" sz="1900" dirty="0"/>
              <a:t>Si dos empresas compiten entre si llegará el momento en que habrán de fijar un precio al que venderan un determinado bien o prestarán un servicio.</a:t>
            </a:r>
          </a:p>
          <a:p>
            <a:pPr>
              <a:lnSpc>
                <a:spcPct val="90000"/>
              </a:lnSpc>
            </a:pPr>
            <a:r>
              <a:rPr lang="es-CL" sz="1900" dirty="0"/>
              <a:t>Esto conlleva preguntarse necesariamente ¿Cuál es el momento preciso para ingresar a un mercado? ¿A qué distancia realizará su disparo el contendor?</a:t>
            </a:r>
          </a:p>
          <a:p>
            <a:pPr>
              <a:lnSpc>
                <a:spcPct val="90000"/>
              </a:lnSpc>
            </a:pPr>
            <a:r>
              <a:rPr lang="es-CL" sz="1900" dirty="0"/>
              <a:t>La analogía sirve como un ejemplo marco, tenemos por sentado que las empresas no se quedarán paradas asumiendo que erraron el disparo: adoptarán una nueva actitud en base a las certezas establecidas.</a:t>
            </a:r>
          </a:p>
        </p:txBody>
      </p:sp>
    </p:spTree>
    <p:extLst>
      <p:ext uri="{BB962C8B-B14F-4D97-AF65-F5344CB8AC3E}">
        <p14:creationId xmlns:p14="http://schemas.microsoft.com/office/powerpoint/2010/main" val="296104607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9C0BEBB-13CD-A64C-AC65-B60352DBBC81}"/>
              </a:ext>
            </a:extLst>
          </p:cNvPr>
          <p:cNvSpPr>
            <a:spLocks noGrp="1"/>
          </p:cNvSpPr>
          <p:nvPr>
            <p:ph type="title"/>
          </p:nvPr>
        </p:nvSpPr>
        <p:spPr>
          <a:xfrm>
            <a:off x="648931" y="629266"/>
            <a:ext cx="4166510" cy="1622321"/>
          </a:xfrm>
        </p:spPr>
        <p:txBody>
          <a:bodyPr>
            <a:normAutofit/>
          </a:bodyPr>
          <a:lstStyle/>
          <a:p>
            <a:r>
              <a:rPr lang="es-CL">
                <a:solidFill>
                  <a:srgbClr val="EBEBEB"/>
                </a:solidFill>
              </a:rPr>
              <a:t>La bala y el precio</a:t>
            </a:r>
          </a:p>
        </p:txBody>
      </p:sp>
      <p:sp>
        <p:nvSpPr>
          <p:cNvPr id="3" name="Marcador de contenido 2">
            <a:extLst>
              <a:ext uri="{FF2B5EF4-FFF2-40B4-BE49-F238E27FC236}">
                <a16:creationId xmlns:a16="http://schemas.microsoft.com/office/drawing/2014/main" id="{4006C95B-86D9-B349-B7E3-C330C17B7C84}"/>
              </a:ext>
            </a:extLst>
          </p:cNvPr>
          <p:cNvSpPr>
            <a:spLocks noGrp="1"/>
          </p:cNvSpPr>
          <p:nvPr>
            <p:ph idx="1"/>
          </p:nvPr>
        </p:nvSpPr>
        <p:spPr>
          <a:xfrm>
            <a:off x="648931" y="2438400"/>
            <a:ext cx="4166509" cy="3785419"/>
          </a:xfrm>
        </p:spPr>
        <p:txBody>
          <a:bodyPr>
            <a:normAutofit fontScale="92500" lnSpcReduction="10000"/>
          </a:bodyPr>
          <a:lstStyle/>
          <a:p>
            <a:r>
              <a:rPr lang="es-CL" sz="2800" dirty="0">
                <a:solidFill>
                  <a:srgbClr val="EBEBEB"/>
                </a:solidFill>
              </a:rPr>
              <a:t>Elementos que los entrantes considerarán:</a:t>
            </a:r>
          </a:p>
          <a:p>
            <a:pPr lvl="1"/>
            <a:r>
              <a:rPr lang="es-CL" sz="2400" dirty="0">
                <a:solidFill>
                  <a:srgbClr val="EBEBEB"/>
                </a:solidFill>
              </a:rPr>
              <a:t>Localización geográfica.</a:t>
            </a:r>
          </a:p>
          <a:p>
            <a:pPr lvl="1"/>
            <a:r>
              <a:rPr lang="es-CL" sz="2400" dirty="0">
                <a:solidFill>
                  <a:srgbClr val="EBEBEB"/>
                </a:solidFill>
              </a:rPr>
              <a:t>Posicionamiento.</a:t>
            </a:r>
          </a:p>
          <a:p>
            <a:pPr lvl="1"/>
            <a:r>
              <a:rPr lang="es-CL" sz="2400" dirty="0">
                <a:solidFill>
                  <a:srgbClr val="EBEBEB"/>
                </a:solidFill>
              </a:rPr>
              <a:t>Mezcla de productos ofrecidos.</a:t>
            </a:r>
          </a:p>
          <a:p>
            <a:pPr lvl="1"/>
            <a:r>
              <a:rPr lang="es-CL" sz="2400" dirty="0">
                <a:solidFill>
                  <a:srgbClr val="EBEBEB"/>
                </a:solidFill>
              </a:rPr>
              <a:t>Innovación y política de precios.</a:t>
            </a:r>
          </a:p>
        </p:txBody>
      </p:sp>
      <p:sp>
        <p:nvSpPr>
          <p:cNvPr id="3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5" name="Rectangle 34">
            <a:extLst>
              <a:ext uri="{FF2B5EF4-FFF2-40B4-BE49-F238E27FC236}">
                <a16:creationId xmlns:a16="http://schemas.microsoft.com/office/drawing/2014/main" id="{126C04EF-6428-472D-B316-74A19385B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Freeform 5">
            <a:extLst>
              <a:ext uri="{FF2B5EF4-FFF2-40B4-BE49-F238E27FC236}">
                <a16:creationId xmlns:a16="http://schemas.microsoft.com/office/drawing/2014/main" id="{AE50896D-AACB-4C0A-855D-ECEFB4A0D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28" name="Graphic 27">
            <a:extLst>
              <a:ext uri="{FF2B5EF4-FFF2-40B4-BE49-F238E27FC236}">
                <a16:creationId xmlns:a16="http://schemas.microsoft.com/office/drawing/2014/main" id="{51D74CBB-DB01-49D1-9895-4E00B04DB6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3992" y="704054"/>
            <a:ext cx="5449889" cy="5449889"/>
          </a:xfrm>
          <a:prstGeom prst="rect">
            <a:avLst/>
          </a:prstGeom>
          <a:effectLst>
            <a:outerShdw blurRad="50800" dist="38100" dir="2700000" algn="tl" rotWithShape="0">
              <a:prstClr val="black">
                <a:alpha val="40000"/>
              </a:prstClr>
            </a:outerShdw>
          </a:effectLst>
        </p:spPr>
      </p:pic>
      <p:sp>
        <p:nvSpPr>
          <p:cNvPr id="39" name="Rectangle 38">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5644701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15D76E-E1D5-4144-B6EE-1BFFA7ECCFCF}"/>
              </a:ext>
            </a:extLst>
          </p:cNvPr>
          <p:cNvSpPr>
            <a:spLocks noGrp="1"/>
          </p:cNvSpPr>
          <p:nvPr>
            <p:ph type="title"/>
          </p:nvPr>
        </p:nvSpPr>
        <p:spPr>
          <a:xfrm>
            <a:off x="648931" y="629266"/>
            <a:ext cx="4166510" cy="1622321"/>
          </a:xfrm>
        </p:spPr>
        <p:txBody>
          <a:bodyPr>
            <a:normAutofit/>
          </a:bodyPr>
          <a:lstStyle/>
          <a:p>
            <a:pPr>
              <a:lnSpc>
                <a:spcPct val="90000"/>
              </a:lnSpc>
            </a:pPr>
            <a:r>
              <a:rPr lang="es-CL" sz="3600" dirty="0">
                <a:solidFill>
                  <a:srgbClr val="EBEBEB"/>
                </a:solidFill>
              </a:rPr>
              <a:t>Objeto de la teoría de juegos.</a:t>
            </a:r>
          </a:p>
        </p:txBody>
      </p:sp>
      <p:sp>
        <p:nvSpPr>
          <p:cNvPr id="3" name="Marcador de contenido 2">
            <a:extLst>
              <a:ext uri="{FF2B5EF4-FFF2-40B4-BE49-F238E27FC236}">
                <a16:creationId xmlns:a16="http://schemas.microsoft.com/office/drawing/2014/main" id="{39CB9727-D002-234C-88E6-BF22C06A6B26}"/>
              </a:ext>
            </a:extLst>
          </p:cNvPr>
          <p:cNvSpPr>
            <a:spLocks noGrp="1"/>
          </p:cNvSpPr>
          <p:nvPr>
            <p:ph idx="1"/>
          </p:nvPr>
        </p:nvSpPr>
        <p:spPr>
          <a:xfrm>
            <a:off x="648931" y="2438400"/>
            <a:ext cx="4166509" cy="3785419"/>
          </a:xfrm>
        </p:spPr>
        <p:txBody>
          <a:bodyPr>
            <a:normAutofit lnSpcReduction="10000"/>
          </a:bodyPr>
          <a:lstStyle/>
          <a:p>
            <a:pPr algn="just">
              <a:lnSpc>
                <a:spcPct val="90000"/>
              </a:lnSpc>
            </a:pPr>
            <a:r>
              <a:rPr lang="es-CL" sz="1900" dirty="0">
                <a:solidFill>
                  <a:schemeClr val="bg1"/>
                </a:solidFill>
              </a:rPr>
              <a:t>La teoría de juegos estudia la </a:t>
            </a:r>
            <a:r>
              <a:rPr lang="es-CL" sz="1900" b="1" u="sng" dirty="0">
                <a:solidFill>
                  <a:schemeClr val="bg1"/>
                </a:solidFill>
              </a:rPr>
              <a:t>toma racional de decisiones </a:t>
            </a:r>
            <a:r>
              <a:rPr lang="es-CL" sz="1900" dirty="0">
                <a:solidFill>
                  <a:schemeClr val="bg1"/>
                </a:solidFill>
              </a:rPr>
              <a:t>de los agentes cuando los </a:t>
            </a:r>
            <a:r>
              <a:rPr lang="es-CL" sz="1900" b="1" u="sng" dirty="0">
                <a:solidFill>
                  <a:schemeClr val="bg1"/>
                </a:solidFill>
              </a:rPr>
              <a:t>resultados de las acciones </a:t>
            </a:r>
            <a:r>
              <a:rPr lang="es-CL" sz="1900" dirty="0">
                <a:solidFill>
                  <a:schemeClr val="bg1"/>
                </a:solidFill>
              </a:rPr>
              <a:t>seleccionadas por cada uno de ellos </a:t>
            </a:r>
            <a:r>
              <a:rPr lang="es-CL" sz="1900" b="1" u="sng" dirty="0">
                <a:solidFill>
                  <a:schemeClr val="bg1"/>
                </a:solidFill>
              </a:rPr>
              <a:t>dependen</a:t>
            </a:r>
            <a:r>
              <a:rPr lang="es-CL" sz="1900" dirty="0">
                <a:solidFill>
                  <a:schemeClr val="bg1"/>
                </a:solidFill>
              </a:rPr>
              <a:t>, al menos en parte, de las </a:t>
            </a:r>
            <a:r>
              <a:rPr lang="es-CL" sz="1900" b="1" u="sng" dirty="0">
                <a:solidFill>
                  <a:schemeClr val="bg1"/>
                </a:solidFill>
              </a:rPr>
              <a:t>acciones seleccionadas por otros</a:t>
            </a:r>
            <a:r>
              <a:rPr lang="es-CL" sz="1900" dirty="0">
                <a:solidFill>
                  <a:schemeClr val="bg1"/>
                </a:solidFill>
              </a:rPr>
              <a:t>.</a:t>
            </a:r>
          </a:p>
          <a:p>
            <a:pPr algn="just">
              <a:lnSpc>
                <a:spcPct val="90000"/>
              </a:lnSpc>
            </a:pPr>
            <a:r>
              <a:rPr lang="es-CL" sz="1900" dirty="0">
                <a:solidFill>
                  <a:schemeClr val="bg1"/>
                </a:solidFill>
              </a:rPr>
              <a:t>Es común, entonces, observar gran similitud entre los fenómenos estudiados en la teoría de juegos y muchas decisiones estratégicas tomadas por las empresas.</a:t>
            </a: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Rectangle 13">
            <a:extLst>
              <a:ext uri="{FF2B5EF4-FFF2-40B4-BE49-F238E27FC236}">
                <a16:creationId xmlns:a16="http://schemas.microsoft.com/office/drawing/2014/main" id="{126C04EF-6428-472D-B316-74A19385B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5">
            <a:extLst>
              <a:ext uri="{FF2B5EF4-FFF2-40B4-BE49-F238E27FC236}">
                <a16:creationId xmlns:a16="http://schemas.microsoft.com/office/drawing/2014/main" id="{AE50896D-AACB-4C0A-855D-ECEFB4A0D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7" name="Graphic 6">
            <a:extLst>
              <a:ext uri="{FF2B5EF4-FFF2-40B4-BE49-F238E27FC236}">
                <a16:creationId xmlns:a16="http://schemas.microsoft.com/office/drawing/2014/main" id="{89D0087E-3375-4A31-BE90-1181356016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3992" y="704054"/>
            <a:ext cx="5449889" cy="5449889"/>
          </a:xfrm>
          <a:prstGeom prst="rect">
            <a:avLst/>
          </a:prstGeom>
        </p:spPr>
      </p:pic>
      <p:sp>
        <p:nvSpPr>
          <p:cNvPr id="18" name="Rectangle 1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9395742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44</TotalTime>
  <Words>3047</Words>
  <Application>Microsoft Macintosh PowerPoint</Application>
  <PresentationFormat>Panorámica</PresentationFormat>
  <Paragraphs>263</Paragraphs>
  <Slides>40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Century Gothic</vt:lpstr>
      <vt:lpstr>Wingdings</vt:lpstr>
      <vt:lpstr>Wingdings 3</vt:lpstr>
      <vt:lpstr>Ion</vt:lpstr>
      <vt:lpstr>Teoría de juegos</vt:lpstr>
      <vt:lpstr>Temas a revisar</vt:lpstr>
      <vt:lpstr>Temas a revisar</vt:lpstr>
      <vt:lpstr>Algunas preguntas… </vt:lpstr>
      <vt:lpstr>Elementos relevantes a la hora de tomar decisiones </vt:lpstr>
      <vt:lpstr>El duelo: una bala, una oportunidad.</vt:lpstr>
      <vt:lpstr>La bala y el precio</vt:lpstr>
      <vt:lpstr>La bala y el precio</vt:lpstr>
      <vt:lpstr>Objeto de la teoría de juegos.</vt:lpstr>
      <vt:lpstr>¿Existe una receta perfecta e infalible?</vt:lpstr>
      <vt:lpstr>Analizando la interdependencia: el modelo de la telaraña.</vt:lpstr>
      <vt:lpstr>Analizando la interdependencia: el modelo de la telaraña.</vt:lpstr>
      <vt:lpstr>Analizando la interdependencia: el modelo de la telaraña.</vt:lpstr>
      <vt:lpstr>TIPOS DE INTERDEPENDENCIA ENTRE LAS DECISIONES DE LAS EMPRESAS  </vt:lpstr>
      <vt:lpstr>TIPOS DE INTERDEPENDENCIA ENTRE LAS DECISIONES DE LAS EMPRESAS  </vt:lpstr>
      <vt:lpstr>TIPOS DE INTERDEPENDENCIA ENTRE LAS DECISIONES DE LAS EMPRESAS  </vt:lpstr>
      <vt:lpstr>TIPOS DE INTERDEPENDENCIA ENTRE LAS DECISIONES DE LAS EMPRESAS  </vt:lpstr>
      <vt:lpstr>TIPOS DE INTERDEPENDENCIA ENTRE LAS DECISIONES DE LAS EMPRESAS  </vt:lpstr>
      <vt:lpstr>TIPOS DE INTERDEPENDENCIA ENTRE LAS DECISIONES DE LAS EMPRESAS  </vt:lpstr>
      <vt:lpstr>Juegos simultáneos ¿Cooperar?</vt:lpstr>
      <vt:lpstr>Juegos simultáneos ¿Cooperar?</vt:lpstr>
      <vt:lpstr>Ahora sí, pensemos mal: el cartel.</vt:lpstr>
      <vt:lpstr>Ahora sí, pensemos mal: el cartel.</vt:lpstr>
      <vt:lpstr>Ahora sí, pensemos mal: el dilema del prisionero.</vt:lpstr>
      <vt:lpstr>Ahora sí, pensemos mal: el dilema del prisionero.</vt:lpstr>
      <vt:lpstr>Ahora sí, pensemos mal: el dilema del prisionero.</vt:lpstr>
      <vt:lpstr>Ahora sí, pensemos mal: el dilema del prisionero.</vt:lpstr>
      <vt:lpstr>¿Qué otros ejemplos podemos traer al caso?</vt:lpstr>
      <vt:lpstr>¿Qué otros ejemplos podemos traer al caso?</vt:lpstr>
      <vt:lpstr>¿Soluciones al problema de la teoría de juegos?</vt:lpstr>
      <vt:lpstr>Hagamos un ejercicio en base al cuadro anterior</vt:lpstr>
      <vt:lpstr>JUEGOS SECUENCIALES.</vt:lpstr>
      <vt:lpstr>JUEGOS SECUENCIALES </vt:lpstr>
      <vt:lpstr>Árbol de decisiones</vt:lpstr>
      <vt:lpstr>JUEGOS SECUENCIALES Y SIMULTÁNEOS</vt:lpstr>
      <vt:lpstr>¿Cómo se adoptarían las decisiones?</vt:lpstr>
      <vt:lpstr>¿Cómo se adoptarían las decisiones?</vt:lpstr>
      <vt:lpstr>¿Cómo se adoptarían las decisiones?</vt:lpstr>
      <vt:lpstr>¿Cómo se adoptarían las decisiones?</vt:lpstr>
      <vt:lpstr>BIBLIOGRAFÍA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Teoría de juegos</dc:title>
  <dc:creator>Javier Andres Fajardo Espinoza (javier.fajardo)</dc:creator>
  <cp:lastModifiedBy>Javier Andres Fajardo Espinoza (javier.fajardo)</cp:lastModifiedBy>
  <cp:revision>8</cp:revision>
  <dcterms:created xsi:type="dcterms:W3CDTF">2019-04-03T15:56:01Z</dcterms:created>
  <dcterms:modified xsi:type="dcterms:W3CDTF">2019-04-05T14:48:04Z</dcterms:modified>
</cp:coreProperties>
</file>