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5" r:id="rId9"/>
    <p:sldId id="263" r:id="rId10"/>
    <p:sldId id="264" r:id="rId11"/>
    <p:sldId id="268" r:id="rId12"/>
    <p:sldId id="266" r:id="rId13"/>
    <p:sldId id="267" r:id="rId14"/>
    <p:sldId id="269" r:id="rId15"/>
    <p:sldId id="270" r:id="rId16"/>
    <p:sldId id="271" r:id="rId17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584200" rtl="0" fontAlgn="auto" latinLnBrk="0" hangingPunct="0">
      <a:lnSpc>
        <a:spcPct val="10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1600" b="0" i="0" u="none" strike="noStrike" cap="none" spc="0" normalizeH="0" baseline="0">
        <a:ln>
          <a:noFill/>
        </a:ln>
        <a:solidFill>
          <a:srgbClr val="222222"/>
        </a:solidFill>
        <a:effectLst/>
        <a:uFillTx/>
        <a:latin typeface="DIN Condensed"/>
        <a:ea typeface="DIN Condensed"/>
        <a:cs typeface="DIN Condensed"/>
        <a:sym typeface="DIN Condensed"/>
      </a:defRPr>
    </a:lvl1pPr>
    <a:lvl2pPr marL="0" marR="0" indent="0" algn="l" defTabSz="584200" rtl="0" fontAlgn="auto" latinLnBrk="0" hangingPunct="0">
      <a:lnSpc>
        <a:spcPct val="10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1600" b="0" i="0" u="none" strike="noStrike" cap="none" spc="0" normalizeH="0" baseline="0">
        <a:ln>
          <a:noFill/>
        </a:ln>
        <a:solidFill>
          <a:srgbClr val="222222"/>
        </a:solidFill>
        <a:effectLst/>
        <a:uFillTx/>
        <a:latin typeface="DIN Condensed"/>
        <a:ea typeface="DIN Condensed"/>
        <a:cs typeface="DIN Condensed"/>
        <a:sym typeface="DIN Condensed"/>
      </a:defRPr>
    </a:lvl2pPr>
    <a:lvl3pPr marL="0" marR="0" indent="0" algn="l" defTabSz="584200" rtl="0" fontAlgn="auto" latinLnBrk="0" hangingPunct="0">
      <a:lnSpc>
        <a:spcPct val="10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1600" b="0" i="0" u="none" strike="noStrike" cap="none" spc="0" normalizeH="0" baseline="0">
        <a:ln>
          <a:noFill/>
        </a:ln>
        <a:solidFill>
          <a:srgbClr val="222222"/>
        </a:solidFill>
        <a:effectLst/>
        <a:uFillTx/>
        <a:latin typeface="DIN Condensed"/>
        <a:ea typeface="DIN Condensed"/>
        <a:cs typeface="DIN Condensed"/>
        <a:sym typeface="DIN Condensed"/>
      </a:defRPr>
    </a:lvl3pPr>
    <a:lvl4pPr marL="0" marR="0" indent="0" algn="l" defTabSz="584200" rtl="0" fontAlgn="auto" latinLnBrk="0" hangingPunct="0">
      <a:lnSpc>
        <a:spcPct val="10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1600" b="0" i="0" u="none" strike="noStrike" cap="none" spc="0" normalizeH="0" baseline="0">
        <a:ln>
          <a:noFill/>
        </a:ln>
        <a:solidFill>
          <a:srgbClr val="222222"/>
        </a:solidFill>
        <a:effectLst/>
        <a:uFillTx/>
        <a:latin typeface="DIN Condensed"/>
        <a:ea typeface="DIN Condensed"/>
        <a:cs typeface="DIN Condensed"/>
        <a:sym typeface="DIN Condensed"/>
      </a:defRPr>
    </a:lvl4pPr>
    <a:lvl5pPr marL="0" marR="0" indent="0" algn="l" defTabSz="584200" rtl="0" fontAlgn="auto" latinLnBrk="0" hangingPunct="0">
      <a:lnSpc>
        <a:spcPct val="10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1600" b="0" i="0" u="none" strike="noStrike" cap="none" spc="0" normalizeH="0" baseline="0">
        <a:ln>
          <a:noFill/>
        </a:ln>
        <a:solidFill>
          <a:srgbClr val="222222"/>
        </a:solidFill>
        <a:effectLst/>
        <a:uFillTx/>
        <a:latin typeface="DIN Condensed"/>
        <a:ea typeface="DIN Condensed"/>
        <a:cs typeface="DIN Condensed"/>
        <a:sym typeface="DIN Condensed"/>
      </a:defRPr>
    </a:lvl5pPr>
    <a:lvl6pPr marL="0" marR="0" indent="0" algn="l" defTabSz="584200" rtl="0" fontAlgn="auto" latinLnBrk="0" hangingPunct="0">
      <a:lnSpc>
        <a:spcPct val="10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1600" b="0" i="0" u="none" strike="noStrike" cap="none" spc="0" normalizeH="0" baseline="0">
        <a:ln>
          <a:noFill/>
        </a:ln>
        <a:solidFill>
          <a:srgbClr val="222222"/>
        </a:solidFill>
        <a:effectLst/>
        <a:uFillTx/>
        <a:latin typeface="DIN Condensed"/>
        <a:ea typeface="DIN Condensed"/>
        <a:cs typeface="DIN Condensed"/>
        <a:sym typeface="DIN Condensed"/>
      </a:defRPr>
    </a:lvl6pPr>
    <a:lvl7pPr marL="0" marR="0" indent="0" algn="l" defTabSz="584200" rtl="0" fontAlgn="auto" latinLnBrk="0" hangingPunct="0">
      <a:lnSpc>
        <a:spcPct val="10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1600" b="0" i="0" u="none" strike="noStrike" cap="none" spc="0" normalizeH="0" baseline="0">
        <a:ln>
          <a:noFill/>
        </a:ln>
        <a:solidFill>
          <a:srgbClr val="222222"/>
        </a:solidFill>
        <a:effectLst/>
        <a:uFillTx/>
        <a:latin typeface="DIN Condensed"/>
        <a:ea typeface="DIN Condensed"/>
        <a:cs typeface="DIN Condensed"/>
        <a:sym typeface="DIN Condensed"/>
      </a:defRPr>
    </a:lvl7pPr>
    <a:lvl8pPr marL="0" marR="0" indent="0" algn="l" defTabSz="584200" rtl="0" fontAlgn="auto" latinLnBrk="0" hangingPunct="0">
      <a:lnSpc>
        <a:spcPct val="10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1600" b="0" i="0" u="none" strike="noStrike" cap="none" spc="0" normalizeH="0" baseline="0">
        <a:ln>
          <a:noFill/>
        </a:ln>
        <a:solidFill>
          <a:srgbClr val="222222"/>
        </a:solidFill>
        <a:effectLst/>
        <a:uFillTx/>
        <a:latin typeface="DIN Condensed"/>
        <a:ea typeface="DIN Condensed"/>
        <a:cs typeface="DIN Condensed"/>
        <a:sym typeface="DIN Condensed"/>
      </a:defRPr>
    </a:lvl8pPr>
    <a:lvl9pPr marL="0" marR="0" indent="0" algn="l" defTabSz="584200" rtl="0" fontAlgn="auto" latinLnBrk="0" hangingPunct="0">
      <a:lnSpc>
        <a:spcPct val="100000"/>
      </a:lnSpc>
      <a:spcBef>
        <a:spcPts val="2400"/>
      </a:spcBef>
      <a:spcAft>
        <a:spcPts val="0"/>
      </a:spcAft>
      <a:buClrTx/>
      <a:buSzTx/>
      <a:buFontTx/>
      <a:buNone/>
      <a:tabLst/>
      <a:defRPr kumimoji="0" sz="1600" b="0" i="0" u="none" strike="noStrike" cap="none" spc="0" normalizeH="0" baseline="0">
        <a:ln>
          <a:noFill/>
        </a:ln>
        <a:solidFill>
          <a:srgbClr val="222222"/>
        </a:solidFill>
        <a:effectLst/>
        <a:uFillTx/>
        <a:latin typeface="DIN Condensed"/>
        <a:ea typeface="DIN Condensed"/>
        <a:cs typeface="DIN Condensed"/>
        <a:sym typeface="DIN Condensed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DIN Condensed"/>
          <a:ea typeface="DIN Condensed"/>
          <a:cs typeface="DIN Condensed"/>
        </a:font>
        <a:srgbClr val="222222"/>
      </a:tcTxStyle>
      <a:tcStyle>
        <a:tcBdr>
          <a:left>
            <a:ln w="12700" cap="flat">
              <a:solidFill>
                <a:srgbClr val="838787"/>
              </a:solidFill>
              <a:prstDash val="solid"/>
              <a:round/>
            </a:ln>
          </a:left>
          <a:right>
            <a:ln w="12700" cap="flat">
              <a:solidFill>
                <a:srgbClr val="838787"/>
              </a:solidFill>
              <a:prstDash val="solid"/>
              <a:round/>
            </a:ln>
          </a:right>
          <a:top>
            <a:ln w="12700" cap="flat">
              <a:solidFill>
                <a:srgbClr val="838787"/>
              </a:solidFill>
              <a:prstDash val="solid"/>
              <a:round/>
            </a:ln>
          </a:top>
          <a:bottom>
            <a:ln w="12700" cap="flat">
              <a:solidFill>
                <a:srgbClr val="838787"/>
              </a:solidFill>
              <a:prstDash val="solid"/>
              <a:round/>
            </a:ln>
          </a:bottom>
          <a:insideH>
            <a:ln w="12700" cap="flat">
              <a:solidFill>
                <a:srgbClr val="838787"/>
              </a:solidFill>
              <a:prstDash val="solid"/>
              <a:round/>
            </a:ln>
          </a:insideH>
          <a:insideV>
            <a:ln w="12700" cap="flat">
              <a:solidFill>
                <a:srgbClr val="838787"/>
              </a:solidFill>
              <a:prstDash val="solid"/>
              <a:round/>
            </a:ln>
          </a:insideV>
        </a:tcBdr>
        <a:fill>
          <a:solidFill>
            <a:srgbClr val="CCE0F1"/>
          </a:solidFill>
        </a:fill>
      </a:tcStyle>
    </a:wholeTbl>
    <a:band2H>
      <a:tcTxStyle/>
      <a:tcStyle>
        <a:tcBdr/>
        <a:fill>
          <a:solidFill>
            <a:srgbClr val="E7F0F8"/>
          </a:solidFill>
        </a:fill>
      </a:tcStyle>
    </a:band2H>
    <a:firstCol>
      <a:tcTxStyle b="on" i="off">
        <a:font>
          <a:latin typeface="DIN Condensed"/>
          <a:ea typeface="DIN Condensed"/>
          <a:cs typeface="DIN Condensed"/>
        </a:font>
        <a:srgbClr val="838787"/>
      </a:tcTxStyle>
      <a:tcStyle>
        <a:tcBdr>
          <a:left>
            <a:ln w="12700" cap="flat">
              <a:solidFill>
                <a:srgbClr val="838787"/>
              </a:solidFill>
              <a:prstDash val="solid"/>
              <a:round/>
            </a:ln>
          </a:left>
          <a:right>
            <a:ln w="12700" cap="flat">
              <a:solidFill>
                <a:srgbClr val="838787"/>
              </a:solidFill>
              <a:prstDash val="solid"/>
              <a:round/>
            </a:ln>
          </a:right>
          <a:top>
            <a:ln w="12700" cap="flat">
              <a:solidFill>
                <a:srgbClr val="838787"/>
              </a:solidFill>
              <a:prstDash val="solid"/>
              <a:round/>
            </a:ln>
          </a:top>
          <a:bottom>
            <a:ln w="12700" cap="flat">
              <a:solidFill>
                <a:srgbClr val="838787"/>
              </a:solidFill>
              <a:prstDash val="solid"/>
              <a:round/>
            </a:ln>
          </a:bottom>
          <a:insideH>
            <a:ln w="12700" cap="flat">
              <a:solidFill>
                <a:srgbClr val="838787"/>
              </a:solidFill>
              <a:prstDash val="solid"/>
              <a:round/>
            </a:ln>
          </a:insideH>
          <a:insideV>
            <a:ln w="12700" cap="flat">
              <a:solidFill>
                <a:srgbClr val="838787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DIN Condensed"/>
          <a:ea typeface="DIN Condensed"/>
          <a:cs typeface="DIN Condensed"/>
        </a:font>
        <a:srgbClr val="838787"/>
      </a:tcTxStyle>
      <a:tcStyle>
        <a:tcBdr>
          <a:left>
            <a:ln w="12700" cap="flat">
              <a:solidFill>
                <a:srgbClr val="838787"/>
              </a:solidFill>
              <a:prstDash val="solid"/>
              <a:round/>
            </a:ln>
          </a:left>
          <a:right>
            <a:ln w="12700" cap="flat">
              <a:solidFill>
                <a:srgbClr val="838787"/>
              </a:solidFill>
              <a:prstDash val="solid"/>
              <a:round/>
            </a:ln>
          </a:right>
          <a:top>
            <a:ln w="38100" cap="flat">
              <a:solidFill>
                <a:srgbClr val="838787"/>
              </a:solidFill>
              <a:prstDash val="solid"/>
              <a:round/>
            </a:ln>
          </a:top>
          <a:bottom>
            <a:ln w="12700" cap="flat">
              <a:solidFill>
                <a:srgbClr val="838787"/>
              </a:solidFill>
              <a:prstDash val="solid"/>
              <a:round/>
            </a:ln>
          </a:bottom>
          <a:insideH>
            <a:ln w="12700" cap="flat">
              <a:solidFill>
                <a:srgbClr val="838787"/>
              </a:solidFill>
              <a:prstDash val="solid"/>
              <a:round/>
            </a:ln>
          </a:insideH>
          <a:insideV>
            <a:ln w="12700" cap="flat">
              <a:solidFill>
                <a:srgbClr val="838787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DIN Condensed"/>
          <a:ea typeface="DIN Condensed"/>
          <a:cs typeface="DIN Condensed"/>
        </a:font>
        <a:srgbClr val="838787"/>
      </a:tcTxStyle>
      <a:tcStyle>
        <a:tcBdr>
          <a:left>
            <a:ln w="12700" cap="flat">
              <a:solidFill>
                <a:srgbClr val="838787"/>
              </a:solidFill>
              <a:prstDash val="solid"/>
              <a:round/>
            </a:ln>
          </a:left>
          <a:right>
            <a:ln w="12700" cap="flat">
              <a:solidFill>
                <a:srgbClr val="838787"/>
              </a:solidFill>
              <a:prstDash val="solid"/>
              <a:round/>
            </a:ln>
          </a:right>
          <a:top>
            <a:ln w="12700" cap="flat">
              <a:solidFill>
                <a:srgbClr val="838787"/>
              </a:solidFill>
              <a:prstDash val="solid"/>
              <a:round/>
            </a:ln>
          </a:top>
          <a:bottom>
            <a:ln w="38100" cap="flat">
              <a:solidFill>
                <a:srgbClr val="838787"/>
              </a:solidFill>
              <a:prstDash val="solid"/>
              <a:round/>
            </a:ln>
          </a:bottom>
          <a:insideH>
            <a:ln w="12700" cap="flat">
              <a:solidFill>
                <a:srgbClr val="838787"/>
              </a:solidFill>
              <a:prstDash val="solid"/>
              <a:round/>
            </a:ln>
          </a:insideH>
          <a:insideV>
            <a:ln w="12700" cap="flat">
              <a:solidFill>
                <a:srgbClr val="838787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DIN Condensed"/>
          <a:ea typeface="DIN Condensed"/>
          <a:cs typeface="DIN Condensed"/>
        </a:font>
        <a:srgbClr val="222222"/>
      </a:tcTxStyle>
      <a:tcStyle>
        <a:tcBdr>
          <a:left>
            <a:ln w="12700" cap="flat">
              <a:solidFill>
                <a:srgbClr val="838787"/>
              </a:solidFill>
              <a:prstDash val="solid"/>
              <a:round/>
            </a:ln>
          </a:left>
          <a:right>
            <a:ln w="12700" cap="flat">
              <a:solidFill>
                <a:srgbClr val="838787"/>
              </a:solidFill>
              <a:prstDash val="solid"/>
              <a:round/>
            </a:ln>
          </a:right>
          <a:top>
            <a:ln w="12700" cap="flat">
              <a:solidFill>
                <a:srgbClr val="838787"/>
              </a:solidFill>
              <a:prstDash val="solid"/>
              <a:round/>
            </a:ln>
          </a:top>
          <a:bottom>
            <a:ln w="12700" cap="flat">
              <a:solidFill>
                <a:srgbClr val="838787"/>
              </a:solidFill>
              <a:prstDash val="solid"/>
              <a:round/>
            </a:ln>
          </a:bottom>
          <a:insideH>
            <a:ln w="12700" cap="flat">
              <a:solidFill>
                <a:srgbClr val="838787"/>
              </a:solidFill>
              <a:prstDash val="solid"/>
              <a:round/>
            </a:ln>
          </a:insideH>
          <a:insideV>
            <a:ln w="12700" cap="flat">
              <a:solidFill>
                <a:srgbClr val="838787"/>
              </a:solidFill>
              <a:prstDash val="solid"/>
              <a:round/>
            </a:ln>
          </a:insideV>
        </a:tcBdr>
        <a:fill>
          <a:solidFill>
            <a:srgbClr val="D9E8D1"/>
          </a:solidFill>
        </a:fill>
      </a:tcStyle>
    </a:wholeTbl>
    <a:band2H>
      <a:tcTxStyle/>
      <a:tcStyle>
        <a:tcBdr/>
        <a:fill>
          <a:solidFill>
            <a:srgbClr val="EDF4E9"/>
          </a:solidFill>
        </a:fill>
      </a:tcStyle>
    </a:band2H>
    <a:firstCol>
      <a:tcTxStyle b="on" i="off">
        <a:font>
          <a:latin typeface="DIN Condensed"/>
          <a:ea typeface="DIN Condensed"/>
          <a:cs typeface="DIN Condensed"/>
        </a:font>
        <a:srgbClr val="838787"/>
      </a:tcTxStyle>
      <a:tcStyle>
        <a:tcBdr>
          <a:left>
            <a:ln w="12700" cap="flat">
              <a:solidFill>
                <a:srgbClr val="838787"/>
              </a:solidFill>
              <a:prstDash val="solid"/>
              <a:round/>
            </a:ln>
          </a:left>
          <a:right>
            <a:ln w="12700" cap="flat">
              <a:solidFill>
                <a:srgbClr val="838787"/>
              </a:solidFill>
              <a:prstDash val="solid"/>
              <a:round/>
            </a:ln>
          </a:right>
          <a:top>
            <a:ln w="12700" cap="flat">
              <a:solidFill>
                <a:srgbClr val="838787"/>
              </a:solidFill>
              <a:prstDash val="solid"/>
              <a:round/>
            </a:ln>
          </a:top>
          <a:bottom>
            <a:ln w="12700" cap="flat">
              <a:solidFill>
                <a:srgbClr val="838787"/>
              </a:solidFill>
              <a:prstDash val="solid"/>
              <a:round/>
            </a:ln>
          </a:bottom>
          <a:insideH>
            <a:ln w="12700" cap="flat">
              <a:solidFill>
                <a:srgbClr val="838787"/>
              </a:solidFill>
              <a:prstDash val="solid"/>
              <a:round/>
            </a:ln>
          </a:insideH>
          <a:insideV>
            <a:ln w="12700" cap="flat">
              <a:solidFill>
                <a:srgbClr val="838787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>
          <a:latin typeface="DIN Condensed"/>
          <a:ea typeface="DIN Condensed"/>
          <a:cs typeface="DIN Condensed"/>
        </a:font>
        <a:srgbClr val="838787"/>
      </a:tcTxStyle>
      <a:tcStyle>
        <a:tcBdr>
          <a:left>
            <a:ln w="12700" cap="flat">
              <a:solidFill>
                <a:srgbClr val="838787"/>
              </a:solidFill>
              <a:prstDash val="solid"/>
              <a:round/>
            </a:ln>
          </a:left>
          <a:right>
            <a:ln w="12700" cap="flat">
              <a:solidFill>
                <a:srgbClr val="838787"/>
              </a:solidFill>
              <a:prstDash val="solid"/>
              <a:round/>
            </a:ln>
          </a:right>
          <a:top>
            <a:ln w="38100" cap="flat">
              <a:solidFill>
                <a:srgbClr val="838787"/>
              </a:solidFill>
              <a:prstDash val="solid"/>
              <a:round/>
            </a:ln>
          </a:top>
          <a:bottom>
            <a:ln w="12700" cap="flat">
              <a:solidFill>
                <a:srgbClr val="838787"/>
              </a:solidFill>
              <a:prstDash val="solid"/>
              <a:round/>
            </a:ln>
          </a:bottom>
          <a:insideH>
            <a:ln w="12700" cap="flat">
              <a:solidFill>
                <a:srgbClr val="838787"/>
              </a:solidFill>
              <a:prstDash val="solid"/>
              <a:round/>
            </a:ln>
          </a:insideH>
          <a:insideV>
            <a:ln w="12700" cap="flat">
              <a:solidFill>
                <a:srgbClr val="838787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>
          <a:latin typeface="DIN Condensed"/>
          <a:ea typeface="DIN Condensed"/>
          <a:cs typeface="DIN Condensed"/>
        </a:font>
        <a:srgbClr val="838787"/>
      </a:tcTxStyle>
      <a:tcStyle>
        <a:tcBdr>
          <a:left>
            <a:ln w="12700" cap="flat">
              <a:solidFill>
                <a:srgbClr val="838787"/>
              </a:solidFill>
              <a:prstDash val="solid"/>
              <a:round/>
            </a:ln>
          </a:left>
          <a:right>
            <a:ln w="12700" cap="flat">
              <a:solidFill>
                <a:srgbClr val="838787"/>
              </a:solidFill>
              <a:prstDash val="solid"/>
              <a:round/>
            </a:ln>
          </a:right>
          <a:top>
            <a:ln w="12700" cap="flat">
              <a:solidFill>
                <a:srgbClr val="838787"/>
              </a:solidFill>
              <a:prstDash val="solid"/>
              <a:round/>
            </a:ln>
          </a:top>
          <a:bottom>
            <a:ln w="38100" cap="flat">
              <a:solidFill>
                <a:srgbClr val="838787"/>
              </a:solidFill>
              <a:prstDash val="solid"/>
              <a:round/>
            </a:ln>
          </a:bottom>
          <a:insideH>
            <a:ln w="12700" cap="flat">
              <a:solidFill>
                <a:srgbClr val="838787"/>
              </a:solidFill>
              <a:prstDash val="solid"/>
              <a:round/>
            </a:ln>
          </a:insideH>
          <a:insideV>
            <a:ln w="12700" cap="flat">
              <a:solidFill>
                <a:srgbClr val="838787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DIN Condensed"/>
          <a:ea typeface="DIN Condensed"/>
          <a:cs typeface="DIN Condensed"/>
        </a:font>
        <a:srgbClr val="222222"/>
      </a:tcTxStyle>
      <a:tcStyle>
        <a:tcBdr>
          <a:left>
            <a:ln w="12700" cap="flat">
              <a:solidFill>
                <a:srgbClr val="838787"/>
              </a:solidFill>
              <a:prstDash val="solid"/>
              <a:round/>
            </a:ln>
          </a:left>
          <a:right>
            <a:ln w="12700" cap="flat">
              <a:solidFill>
                <a:srgbClr val="838787"/>
              </a:solidFill>
              <a:prstDash val="solid"/>
              <a:round/>
            </a:ln>
          </a:right>
          <a:top>
            <a:ln w="12700" cap="flat">
              <a:solidFill>
                <a:srgbClr val="838787"/>
              </a:solidFill>
              <a:prstDash val="solid"/>
              <a:round/>
            </a:ln>
          </a:top>
          <a:bottom>
            <a:ln w="12700" cap="flat">
              <a:solidFill>
                <a:srgbClr val="838787"/>
              </a:solidFill>
              <a:prstDash val="solid"/>
              <a:round/>
            </a:ln>
          </a:bottom>
          <a:insideH>
            <a:ln w="12700" cap="flat">
              <a:solidFill>
                <a:srgbClr val="838787"/>
              </a:solidFill>
              <a:prstDash val="solid"/>
              <a:round/>
            </a:ln>
          </a:insideH>
          <a:insideV>
            <a:ln w="12700" cap="flat">
              <a:solidFill>
                <a:srgbClr val="838787"/>
              </a:solidFill>
              <a:prstDash val="solid"/>
              <a:round/>
            </a:ln>
          </a:insideV>
        </a:tcBdr>
        <a:fill>
          <a:solidFill>
            <a:srgbClr val="EACBD1"/>
          </a:solidFill>
        </a:fill>
      </a:tcStyle>
    </a:wholeTbl>
    <a:band2H>
      <a:tcTxStyle/>
      <a:tcStyle>
        <a:tcBdr/>
        <a:fill>
          <a:solidFill>
            <a:srgbClr val="F5E7E9"/>
          </a:solidFill>
        </a:fill>
      </a:tcStyle>
    </a:band2H>
    <a:firstCol>
      <a:tcTxStyle b="on" i="off">
        <a:font>
          <a:latin typeface="DIN Condensed"/>
          <a:ea typeface="DIN Condensed"/>
          <a:cs typeface="DIN Condensed"/>
        </a:font>
        <a:srgbClr val="838787"/>
      </a:tcTxStyle>
      <a:tcStyle>
        <a:tcBdr>
          <a:left>
            <a:ln w="12700" cap="flat">
              <a:solidFill>
                <a:srgbClr val="838787"/>
              </a:solidFill>
              <a:prstDash val="solid"/>
              <a:round/>
            </a:ln>
          </a:left>
          <a:right>
            <a:ln w="12700" cap="flat">
              <a:solidFill>
                <a:srgbClr val="838787"/>
              </a:solidFill>
              <a:prstDash val="solid"/>
              <a:round/>
            </a:ln>
          </a:right>
          <a:top>
            <a:ln w="12700" cap="flat">
              <a:solidFill>
                <a:srgbClr val="838787"/>
              </a:solidFill>
              <a:prstDash val="solid"/>
              <a:round/>
            </a:ln>
          </a:top>
          <a:bottom>
            <a:ln w="12700" cap="flat">
              <a:solidFill>
                <a:srgbClr val="838787"/>
              </a:solidFill>
              <a:prstDash val="solid"/>
              <a:round/>
            </a:ln>
          </a:bottom>
          <a:insideH>
            <a:ln w="12700" cap="flat">
              <a:solidFill>
                <a:srgbClr val="838787"/>
              </a:solidFill>
              <a:prstDash val="solid"/>
              <a:round/>
            </a:ln>
          </a:insideH>
          <a:insideV>
            <a:ln w="12700" cap="flat">
              <a:solidFill>
                <a:srgbClr val="838787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>
          <a:latin typeface="DIN Condensed"/>
          <a:ea typeface="DIN Condensed"/>
          <a:cs typeface="DIN Condensed"/>
        </a:font>
        <a:srgbClr val="838787"/>
      </a:tcTxStyle>
      <a:tcStyle>
        <a:tcBdr>
          <a:left>
            <a:ln w="12700" cap="flat">
              <a:solidFill>
                <a:srgbClr val="838787"/>
              </a:solidFill>
              <a:prstDash val="solid"/>
              <a:round/>
            </a:ln>
          </a:left>
          <a:right>
            <a:ln w="12700" cap="flat">
              <a:solidFill>
                <a:srgbClr val="838787"/>
              </a:solidFill>
              <a:prstDash val="solid"/>
              <a:round/>
            </a:ln>
          </a:right>
          <a:top>
            <a:ln w="38100" cap="flat">
              <a:solidFill>
                <a:srgbClr val="838787"/>
              </a:solidFill>
              <a:prstDash val="solid"/>
              <a:round/>
            </a:ln>
          </a:top>
          <a:bottom>
            <a:ln w="12700" cap="flat">
              <a:solidFill>
                <a:srgbClr val="838787"/>
              </a:solidFill>
              <a:prstDash val="solid"/>
              <a:round/>
            </a:ln>
          </a:bottom>
          <a:insideH>
            <a:ln w="12700" cap="flat">
              <a:solidFill>
                <a:srgbClr val="838787"/>
              </a:solidFill>
              <a:prstDash val="solid"/>
              <a:round/>
            </a:ln>
          </a:insideH>
          <a:insideV>
            <a:ln w="12700" cap="flat">
              <a:solidFill>
                <a:srgbClr val="838787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>
          <a:latin typeface="DIN Condensed"/>
          <a:ea typeface="DIN Condensed"/>
          <a:cs typeface="DIN Condensed"/>
        </a:font>
        <a:srgbClr val="838787"/>
      </a:tcTxStyle>
      <a:tcStyle>
        <a:tcBdr>
          <a:left>
            <a:ln w="12700" cap="flat">
              <a:solidFill>
                <a:srgbClr val="838787"/>
              </a:solidFill>
              <a:prstDash val="solid"/>
              <a:round/>
            </a:ln>
          </a:left>
          <a:right>
            <a:ln w="12700" cap="flat">
              <a:solidFill>
                <a:srgbClr val="838787"/>
              </a:solidFill>
              <a:prstDash val="solid"/>
              <a:round/>
            </a:ln>
          </a:right>
          <a:top>
            <a:ln w="12700" cap="flat">
              <a:solidFill>
                <a:srgbClr val="838787"/>
              </a:solidFill>
              <a:prstDash val="solid"/>
              <a:round/>
            </a:ln>
          </a:top>
          <a:bottom>
            <a:ln w="38100" cap="flat">
              <a:solidFill>
                <a:srgbClr val="838787"/>
              </a:solidFill>
              <a:prstDash val="solid"/>
              <a:round/>
            </a:ln>
          </a:bottom>
          <a:insideH>
            <a:ln w="12700" cap="flat">
              <a:solidFill>
                <a:srgbClr val="838787"/>
              </a:solidFill>
              <a:prstDash val="solid"/>
              <a:round/>
            </a:ln>
          </a:insideH>
          <a:insideV>
            <a:ln w="12700" cap="flat">
              <a:solidFill>
                <a:srgbClr val="838787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DIN Condensed"/>
          <a:ea typeface="DIN Condensed"/>
          <a:cs typeface="DIN Condensed"/>
        </a:font>
        <a:srgbClr val="222222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7E7E7"/>
          </a:solidFill>
        </a:fill>
      </a:tcStyle>
    </a:wholeTbl>
    <a:band2H>
      <a:tcTxStyle/>
      <a:tcStyle>
        <a:tcBdr/>
        <a:fill>
          <a:solidFill>
            <a:srgbClr val="838787"/>
          </a:solidFill>
        </a:fill>
      </a:tcStyle>
    </a:band2H>
    <a:firstCol>
      <a:tcTxStyle b="on" i="off">
        <a:font>
          <a:latin typeface="DIN Condensed"/>
          <a:ea typeface="DIN Condensed"/>
          <a:cs typeface="DIN Condensed"/>
        </a:font>
        <a:srgbClr val="838787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DIN Condensed"/>
          <a:ea typeface="DIN Condensed"/>
          <a:cs typeface="DIN Condensed"/>
        </a:font>
        <a:srgbClr val="222222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222222"/>
              </a:solidFill>
              <a:prstDash val="solid"/>
              <a:round/>
            </a:ln>
          </a:top>
          <a:bottom>
            <a:ln w="25400" cap="flat">
              <a:solidFill>
                <a:srgbClr val="222222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838787"/>
          </a:solidFill>
        </a:fill>
      </a:tcStyle>
    </a:lastRow>
    <a:firstRow>
      <a:tcTxStyle b="on" i="off">
        <a:font>
          <a:latin typeface="DIN Condensed"/>
          <a:ea typeface="DIN Condensed"/>
          <a:cs typeface="DIN Condensed"/>
        </a:font>
        <a:srgbClr val="838787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222222"/>
              </a:solidFill>
              <a:prstDash val="solid"/>
              <a:round/>
            </a:ln>
          </a:top>
          <a:bottom>
            <a:ln w="25400" cap="flat">
              <a:solidFill>
                <a:srgbClr val="222222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DIN Condensed"/>
          <a:ea typeface="DIN Condensed"/>
          <a:cs typeface="DIN Condensed"/>
        </a:font>
        <a:srgbClr val="222222"/>
      </a:tcTxStyle>
      <a:tcStyle>
        <a:tcBdr>
          <a:left>
            <a:ln w="12700" cap="flat">
              <a:solidFill>
                <a:srgbClr val="838787"/>
              </a:solidFill>
              <a:prstDash val="solid"/>
              <a:round/>
            </a:ln>
          </a:left>
          <a:right>
            <a:ln w="12700" cap="flat">
              <a:solidFill>
                <a:srgbClr val="838787"/>
              </a:solidFill>
              <a:prstDash val="solid"/>
              <a:round/>
            </a:ln>
          </a:right>
          <a:top>
            <a:ln w="12700" cap="flat">
              <a:solidFill>
                <a:srgbClr val="838787"/>
              </a:solidFill>
              <a:prstDash val="solid"/>
              <a:round/>
            </a:ln>
          </a:top>
          <a:bottom>
            <a:ln w="12700" cap="flat">
              <a:solidFill>
                <a:srgbClr val="838787"/>
              </a:solidFill>
              <a:prstDash val="solid"/>
              <a:round/>
            </a:ln>
          </a:bottom>
          <a:insideH>
            <a:ln w="12700" cap="flat">
              <a:solidFill>
                <a:srgbClr val="838787"/>
              </a:solidFill>
              <a:prstDash val="solid"/>
              <a:round/>
            </a:ln>
          </a:insideH>
          <a:insideV>
            <a:ln w="12700" cap="flat">
              <a:solidFill>
                <a:srgbClr val="838787"/>
              </a:solidFill>
              <a:prstDash val="solid"/>
              <a:round/>
            </a:ln>
          </a:insideV>
        </a:tcBdr>
        <a:fill>
          <a:solidFill>
            <a:srgbClr val="CBCBCB"/>
          </a:solidFill>
        </a:fill>
      </a:tcStyle>
    </a:wholeTbl>
    <a:band2H>
      <a:tcTxStyle/>
      <a:tcStyle>
        <a:tcBdr/>
        <a:fill>
          <a:solidFill>
            <a:srgbClr val="E7E7E7"/>
          </a:solidFill>
        </a:fill>
      </a:tcStyle>
    </a:band2H>
    <a:firstCol>
      <a:tcTxStyle b="on" i="off">
        <a:font>
          <a:latin typeface="DIN Condensed"/>
          <a:ea typeface="DIN Condensed"/>
          <a:cs typeface="DIN Condensed"/>
        </a:font>
        <a:srgbClr val="838787"/>
      </a:tcTxStyle>
      <a:tcStyle>
        <a:tcBdr>
          <a:left>
            <a:ln w="12700" cap="flat">
              <a:solidFill>
                <a:srgbClr val="838787"/>
              </a:solidFill>
              <a:prstDash val="solid"/>
              <a:round/>
            </a:ln>
          </a:left>
          <a:right>
            <a:ln w="12700" cap="flat">
              <a:solidFill>
                <a:srgbClr val="838787"/>
              </a:solidFill>
              <a:prstDash val="solid"/>
              <a:round/>
            </a:ln>
          </a:right>
          <a:top>
            <a:ln w="12700" cap="flat">
              <a:solidFill>
                <a:srgbClr val="838787"/>
              </a:solidFill>
              <a:prstDash val="solid"/>
              <a:round/>
            </a:ln>
          </a:top>
          <a:bottom>
            <a:ln w="12700" cap="flat">
              <a:solidFill>
                <a:srgbClr val="838787"/>
              </a:solidFill>
              <a:prstDash val="solid"/>
              <a:round/>
            </a:ln>
          </a:bottom>
          <a:insideH>
            <a:ln w="12700" cap="flat">
              <a:solidFill>
                <a:srgbClr val="838787"/>
              </a:solidFill>
              <a:prstDash val="solid"/>
              <a:round/>
            </a:ln>
          </a:insideH>
          <a:insideV>
            <a:ln w="12700" cap="flat">
              <a:solidFill>
                <a:srgbClr val="838787"/>
              </a:solidFill>
              <a:prstDash val="solid"/>
              <a:round/>
            </a:ln>
          </a:insideV>
        </a:tcBdr>
        <a:fill>
          <a:solidFill>
            <a:srgbClr val="222222"/>
          </a:solidFill>
        </a:fill>
      </a:tcStyle>
    </a:firstCol>
    <a:lastRow>
      <a:tcTxStyle b="on" i="off">
        <a:font>
          <a:latin typeface="DIN Condensed"/>
          <a:ea typeface="DIN Condensed"/>
          <a:cs typeface="DIN Condensed"/>
        </a:font>
        <a:srgbClr val="838787"/>
      </a:tcTxStyle>
      <a:tcStyle>
        <a:tcBdr>
          <a:left>
            <a:ln w="12700" cap="flat">
              <a:solidFill>
                <a:srgbClr val="838787"/>
              </a:solidFill>
              <a:prstDash val="solid"/>
              <a:round/>
            </a:ln>
          </a:left>
          <a:right>
            <a:ln w="12700" cap="flat">
              <a:solidFill>
                <a:srgbClr val="838787"/>
              </a:solidFill>
              <a:prstDash val="solid"/>
              <a:round/>
            </a:ln>
          </a:right>
          <a:top>
            <a:ln w="38100" cap="flat">
              <a:solidFill>
                <a:srgbClr val="838787"/>
              </a:solidFill>
              <a:prstDash val="solid"/>
              <a:round/>
            </a:ln>
          </a:top>
          <a:bottom>
            <a:ln w="12700" cap="flat">
              <a:solidFill>
                <a:srgbClr val="838787"/>
              </a:solidFill>
              <a:prstDash val="solid"/>
              <a:round/>
            </a:ln>
          </a:bottom>
          <a:insideH>
            <a:ln w="12700" cap="flat">
              <a:solidFill>
                <a:srgbClr val="838787"/>
              </a:solidFill>
              <a:prstDash val="solid"/>
              <a:round/>
            </a:ln>
          </a:insideH>
          <a:insideV>
            <a:ln w="12700" cap="flat">
              <a:solidFill>
                <a:srgbClr val="838787"/>
              </a:solidFill>
              <a:prstDash val="solid"/>
              <a:round/>
            </a:ln>
          </a:insideV>
        </a:tcBdr>
        <a:fill>
          <a:solidFill>
            <a:srgbClr val="222222"/>
          </a:solidFill>
        </a:fill>
      </a:tcStyle>
    </a:lastRow>
    <a:firstRow>
      <a:tcTxStyle b="on" i="off">
        <a:font>
          <a:latin typeface="DIN Condensed"/>
          <a:ea typeface="DIN Condensed"/>
          <a:cs typeface="DIN Condensed"/>
        </a:font>
        <a:srgbClr val="838787"/>
      </a:tcTxStyle>
      <a:tcStyle>
        <a:tcBdr>
          <a:left>
            <a:ln w="12700" cap="flat">
              <a:solidFill>
                <a:srgbClr val="838787"/>
              </a:solidFill>
              <a:prstDash val="solid"/>
              <a:round/>
            </a:ln>
          </a:left>
          <a:right>
            <a:ln w="12700" cap="flat">
              <a:solidFill>
                <a:srgbClr val="838787"/>
              </a:solidFill>
              <a:prstDash val="solid"/>
              <a:round/>
            </a:ln>
          </a:right>
          <a:top>
            <a:ln w="12700" cap="flat">
              <a:solidFill>
                <a:srgbClr val="838787"/>
              </a:solidFill>
              <a:prstDash val="solid"/>
              <a:round/>
            </a:ln>
          </a:top>
          <a:bottom>
            <a:ln w="38100" cap="flat">
              <a:solidFill>
                <a:srgbClr val="838787"/>
              </a:solidFill>
              <a:prstDash val="solid"/>
              <a:round/>
            </a:ln>
          </a:bottom>
          <a:insideH>
            <a:ln w="12700" cap="flat">
              <a:solidFill>
                <a:srgbClr val="838787"/>
              </a:solidFill>
              <a:prstDash val="solid"/>
              <a:round/>
            </a:ln>
          </a:insideH>
          <a:insideV>
            <a:ln w="12700" cap="flat">
              <a:solidFill>
                <a:srgbClr val="838787"/>
              </a:solidFill>
              <a:prstDash val="solid"/>
              <a:round/>
            </a:ln>
          </a:insideV>
        </a:tcBdr>
        <a:fill>
          <a:solidFill>
            <a:srgbClr val="222222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DIN Condensed"/>
          <a:ea typeface="DIN Condensed"/>
          <a:cs typeface="DIN Condensed"/>
        </a:font>
        <a:srgbClr val="838787"/>
      </a:tcTxStyle>
      <a:tcStyle>
        <a:tcBdr>
          <a:left>
            <a:ln w="12700" cap="flat">
              <a:solidFill>
                <a:srgbClr val="838787"/>
              </a:solidFill>
              <a:prstDash val="solid"/>
              <a:round/>
            </a:ln>
          </a:left>
          <a:right>
            <a:ln w="12700" cap="flat">
              <a:solidFill>
                <a:srgbClr val="838787"/>
              </a:solidFill>
              <a:prstDash val="solid"/>
              <a:round/>
            </a:ln>
          </a:right>
          <a:top>
            <a:ln w="12700" cap="flat">
              <a:solidFill>
                <a:srgbClr val="838787"/>
              </a:solidFill>
              <a:prstDash val="solid"/>
              <a:round/>
            </a:ln>
          </a:top>
          <a:bottom>
            <a:ln w="12700" cap="flat">
              <a:solidFill>
                <a:srgbClr val="838787"/>
              </a:solidFill>
              <a:prstDash val="solid"/>
              <a:round/>
            </a:ln>
          </a:bottom>
          <a:insideH>
            <a:ln w="12700" cap="flat">
              <a:solidFill>
                <a:srgbClr val="838787"/>
              </a:solidFill>
              <a:prstDash val="solid"/>
              <a:round/>
            </a:ln>
          </a:insideH>
          <a:insideV>
            <a:ln w="12700" cap="flat">
              <a:solidFill>
                <a:srgbClr val="838787"/>
              </a:solidFill>
              <a:prstDash val="solid"/>
              <a:round/>
            </a:ln>
          </a:insideV>
        </a:tcBdr>
        <a:fill>
          <a:solidFill>
            <a:srgbClr val="838787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DIN Condensed"/>
          <a:ea typeface="DIN Condensed"/>
          <a:cs typeface="DIN Condensed"/>
        </a:font>
        <a:srgbClr val="838787"/>
      </a:tcTxStyle>
      <a:tcStyle>
        <a:tcBdr>
          <a:left>
            <a:ln w="12700" cap="flat">
              <a:solidFill>
                <a:srgbClr val="838787"/>
              </a:solidFill>
              <a:prstDash val="solid"/>
              <a:round/>
            </a:ln>
          </a:left>
          <a:right>
            <a:ln w="12700" cap="flat">
              <a:solidFill>
                <a:srgbClr val="838787"/>
              </a:solidFill>
              <a:prstDash val="solid"/>
              <a:round/>
            </a:ln>
          </a:right>
          <a:top>
            <a:ln w="12700" cap="flat">
              <a:solidFill>
                <a:srgbClr val="838787"/>
              </a:solidFill>
              <a:prstDash val="solid"/>
              <a:round/>
            </a:ln>
          </a:top>
          <a:bottom>
            <a:ln w="12700" cap="flat">
              <a:solidFill>
                <a:srgbClr val="838787"/>
              </a:solidFill>
              <a:prstDash val="solid"/>
              <a:round/>
            </a:ln>
          </a:bottom>
          <a:insideH>
            <a:ln w="12700" cap="flat">
              <a:solidFill>
                <a:srgbClr val="838787"/>
              </a:solidFill>
              <a:prstDash val="solid"/>
              <a:round/>
            </a:ln>
          </a:insideH>
          <a:insideV>
            <a:ln w="12700" cap="flat">
              <a:solidFill>
                <a:srgbClr val="838787"/>
              </a:solidFill>
              <a:prstDash val="solid"/>
              <a:round/>
            </a:ln>
          </a:insideV>
        </a:tcBdr>
        <a:fill>
          <a:solidFill>
            <a:srgbClr val="838787">
              <a:alpha val="20000"/>
            </a:srgbClr>
          </a:solidFill>
        </a:fill>
      </a:tcStyle>
    </a:firstCol>
    <a:lastRow>
      <a:tcTxStyle b="on" i="off">
        <a:font>
          <a:latin typeface="DIN Condensed"/>
          <a:ea typeface="DIN Condensed"/>
          <a:cs typeface="DIN Condensed"/>
        </a:font>
        <a:srgbClr val="838787"/>
      </a:tcTxStyle>
      <a:tcStyle>
        <a:tcBdr>
          <a:left>
            <a:ln w="12700" cap="flat">
              <a:solidFill>
                <a:srgbClr val="838787"/>
              </a:solidFill>
              <a:prstDash val="solid"/>
              <a:round/>
            </a:ln>
          </a:left>
          <a:right>
            <a:ln w="12700" cap="flat">
              <a:solidFill>
                <a:srgbClr val="838787"/>
              </a:solidFill>
              <a:prstDash val="solid"/>
              <a:round/>
            </a:ln>
          </a:right>
          <a:top>
            <a:ln w="50800" cap="flat">
              <a:solidFill>
                <a:srgbClr val="838787"/>
              </a:solidFill>
              <a:prstDash val="solid"/>
              <a:round/>
            </a:ln>
          </a:top>
          <a:bottom>
            <a:ln w="12700" cap="flat">
              <a:solidFill>
                <a:srgbClr val="838787"/>
              </a:solidFill>
              <a:prstDash val="solid"/>
              <a:round/>
            </a:ln>
          </a:bottom>
          <a:insideH>
            <a:ln w="12700" cap="flat">
              <a:solidFill>
                <a:srgbClr val="838787"/>
              </a:solidFill>
              <a:prstDash val="solid"/>
              <a:round/>
            </a:ln>
          </a:insideH>
          <a:insideV>
            <a:ln w="12700" cap="flat">
              <a:solidFill>
                <a:srgbClr val="838787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>
          <a:latin typeface="DIN Condensed"/>
          <a:ea typeface="DIN Condensed"/>
          <a:cs typeface="DIN Condensed"/>
        </a:font>
        <a:srgbClr val="838787"/>
      </a:tcTxStyle>
      <a:tcStyle>
        <a:tcBdr>
          <a:left>
            <a:ln w="12700" cap="flat">
              <a:solidFill>
                <a:srgbClr val="838787"/>
              </a:solidFill>
              <a:prstDash val="solid"/>
              <a:round/>
            </a:ln>
          </a:left>
          <a:right>
            <a:ln w="12700" cap="flat">
              <a:solidFill>
                <a:srgbClr val="838787"/>
              </a:solidFill>
              <a:prstDash val="solid"/>
              <a:round/>
            </a:ln>
          </a:right>
          <a:top>
            <a:ln w="12700" cap="flat">
              <a:solidFill>
                <a:srgbClr val="838787"/>
              </a:solidFill>
              <a:prstDash val="solid"/>
              <a:round/>
            </a:ln>
          </a:top>
          <a:bottom>
            <a:ln w="25400" cap="flat">
              <a:solidFill>
                <a:srgbClr val="838787"/>
              </a:solidFill>
              <a:prstDash val="solid"/>
              <a:round/>
            </a:ln>
          </a:bottom>
          <a:insideH>
            <a:ln w="12700" cap="flat">
              <a:solidFill>
                <a:srgbClr val="838787"/>
              </a:solidFill>
              <a:prstDash val="solid"/>
              <a:round/>
            </a:ln>
          </a:insideH>
          <a:insideV>
            <a:ln w="12700" cap="flat">
              <a:solidFill>
                <a:srgbClr val="838787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61"/>
    <p:restoredTop sz="94595"/>
  </p:normalViewPr>
  <p:slideViewPr>
    <p:cSldViewPr snapToGrid="0" snapToObjects="1">
      <p:cViewPr varScale="1">
        <p:scale>
          <a:sx n="63" d="100"/>
          <a:sy n="63" d="100"/>
        </p:scale>
        <p:origin x="90" y="5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Shape 179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80" name="Shape 180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13049632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1pPr>
    <a:lvl2pPr indent="228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2pPr>
    <a:lvl3pPr indent="457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3pPr>
    <a:lvl4pPr indent="685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4pPr>
    <a:lvl5pPr indent="9144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ítulo y sub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12"/>
          <p:cNvSpPr/>
          <p:nvPr/>
        </p:nvSpPr>
        <p:spPr>
          <a:xfrm flipV="1">
            <a:off x="3073398" y="5587853"/>
            <a:ext cx="6858004" cy="149"/>
          </a:xfrm>
          <a:prstGeom prst="line">
            <a:avLst/>
          </a:prstGeom>
          <a:ln w="12700">
            <a:solidFill>
              <a:srgbClr val="A6AAA9"/>
            </a:solidFill>
            <a:miter lim="400000"/>
          </a:ln>
        </p:spPr>
        <p:txBody>
          <a:bodyPr lIns="45718" tIns="45718" rIns="45718" bIns="45718"/>
          <a:lstStyle/>
          <a:p>
            <a:pPr>
              <a:defRPr>
                <a:solidFill>
                  <a:srgbClr val="838787"/>
                </a:solidFill>
              </a:defRPr>
            </a:pPr>
            <a:endParaRPr/>
          </a:p>
        </p:txBody>
      </p:sp>
      <p:sp>
        <p:nvSpPr>
          <p:cNvPr id="13" name="Shape 13"/>
          <p:cNvSpPr>
            <a:spLocks noGrp="1"/>
          </p:cNvSpPr>
          <p:nvPr>
            <p:ph type="title"/>
          </p:nvPr>
        </p:nvSpPr>
        <p:spPr>
          <a:xfrm>
            <a:off x="3073399" y="5748337"/>
            <a:ext cx="6858003" cy="1521621"/>
          </a:xfrm>
          <a:prstGeom prst="rect">
            <a:avLst/>
          </a:prstGeom>
        </p:spPr>
        <p:txBody>
          <a:bodyPr lIns="28575" tIns="28575" rIns="28575" bIns="28575"/>
          <a:lstStyle>
            <a:lvl1pPr>
              <a:spcBef>
                <a:spcPts val="0"/>
              </a:spcBef>
              <a:defRPr sz="16600"/>
            </a:lvl1pPr>
          </a:lstStyle>
          <a:p>
            <a:r>
              <a:t>Texto del título</a:t>
            </a:r>
          </a:p>
        </p:txBody>
      </p:sp>
      <p:sp>
        <p:nvSpPr>
          <p:cNvPr id="14" name="Shape 14"/>
          <p:cNvSpPr>
            <a:spLocks noGrp="1"/>
          </p:cNvSpPr>
          <p:nvPr>
            <p:ph type="body" sz="quarter" idx="1"/>
          </p:nvPr>
        </p:nvSpPr>
        <p:spPr>
          <a:xfrm>
            <a:off x="3073399" y="4533898"/>
            <a:ext cx="6858003" cy="1014415"/>
          </a:xfrm>
          <a:prstGeom prst="rect">
            <a:avLst/>
          </a:prstGeom>
        </p:spPr>
        <p:txBody>
          <a:bodyPr lIns="28575" tIns="28575" rIns="28575" bIns="28575" anchor="b"/>
          <a:lstStyle>
            <a:lvl1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sz="5000" cap="all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1pPr>
            <a:lvl2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sz="5000" cap="all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2pPr>
            <a:lvl3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sz="5000" cap="all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3pPr>
            <a:lvl4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sz="5000" cap="all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4pPr>
            <a:lvl5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sz="5000" cap="all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15" name="Shape 15"/>
          <p:cNvSpPr>
            <a:spLocks noGrp="1"/>
          </p:cNvSpPr>
          <p:nvPr>
            <p:ph type="sldNum" sz="quarter" idx="2"/>
          </p:nvPr>
        </p:nvSpPr>
        <p:spPr>
          <a:xfrm>
            <a:off x="9619372" y="2376486"/>
            <a:ext cx="313681" cy="361951"/>
          </a:xfrm>
          <a:prstGeom prst="rect">
            <a:avLst/>
          </a:prstGeom>
        </p:spPr>
        <p:txBody>
          <a:bodyPr lIns="28575" tIns="28575" rIns="28575" bIns="28575"/>
          <a:lstStyle>
            <a:lvl1pPr>
              <a:defRPr sz="2000"/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Viñe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/>
          <p:nvPr/>
        </p:nvSpPr>
        <p:spPr>
          <a:xfrm flipV="1">
            <a:off x="3073398" y="2692251"/>
            <a:ext cx="6858004" cy="150"/>
          </a:xfrm>
          <a:prstGeom prst="line">
            <a:avLst/>
          </a:prstGeom>
          <a:ln w="3175">
            <a:solidFill>
              <a:srgbClr val="A6AAA9"/>
            </a:solidFill>
            <a:miter lim="400000"/>
          </a:ln>
        </p:spPr>
        <p:txBody>
          <a:bodyPr lIns="45718" tIns="45718" rIns="45718" bIns="45718"/>
          <a:lstStyle/>
          <a:p>
            <a:pPr>
              <a:defRPr>
                <a:solidFill>
                  <a:srgbClr val="838787"/>
                </a:solidFill>
              </a:defRPr>
            </a:pPr>
            <a:endParaRPr/>
          </a:p>
        </p:txBody>
      </p:sp>
      <p:sp>
        <p:nvSpPr>
          <p:cNvPr id="107" name="Shape 107"/>
          <p:cNvSpPr>
            <a:spLocks noGrp="1"/>
          </p:cNvSpPr>
          <p:nvPr>
            <p:ph type="body" sz="quarter" idx="1"/>
          </p:nvPr>
        </p:nvSpPr>
        <p:spPr>
          <a:xfrm>
            <a:off x="3073399" y="2285999"/>
            <a:ext cx="6286502" cy="361952"/>
          </a:xfrm>
          <a:prstGeom prst="rect">
            <a:avLst/>
          </a:prstGeom>
        </p:spPr>
        <p:txBody>
          <a:bodyPr lIns="28575" tIns="28575" rIns="28575" bIns="28575" anchor="b"/>
          <a:lstStyle>
            <a:lvl1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2000" cap="all" spc="100">
                <a:latin typeface="DIN Alternate"/>
                <a:ea typeface="DIN Alternate"/>
                <a:cs typeface="DIN Alternate"/>
                <a:sym typeface="DIN Alternate"/>
              </a:defRPr>
            </a:lvl1pPr>
            <a:lvl2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2000" cap="all" spc="100">
                <a:latin typeface="DIN Alternate"/>
                <a:ea typeface="DIN Alternate"/>
                <a:cs typeface="DIN Alternate"/>
                <a:sym typeface="DIN Alternate"/>
              </a:defRPr>
            </a:lvl2pPr>
            <a:lvl3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2000" cap="all" spc="100">
                <a:latin typeface="DIN Alternate"/>
                <a:ea typeface="DIN Alternate"/>
                <a:cs typeface="DIN Alternate"/>
                <a:sym typeface="DIN Alternate"/>
              </a:defRPr>
            </a:lvl3pPr>
            <a:lvl4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2000" cap="all" spc="100">
                <a:latin typeface="DIN Alternate"/>
                <a:ea typeface="DIN Alternate"/>
                <a:cs typeface="DIN Alternate"/>
                <a:sym typeface="DIN Alternate"/>
              </a:defRPr>
            </a:lvl4pPr>
            <a:lvl5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2000" cap="all" spc="100">
                <a:latin typeface="DIN Alternate"/>
                <a:ea typeface="DIN Alternate"/>
                <a:cs typeface="DIN Alternate"/>
                <a:sym typeface="DIN Alternate"/>
              </a:defRPr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108" name="Shape 108"/>
          <p:cNvSpPr>
            <a:spLocks noGrp="1"/>
          </p:cNvSpPr>
          <p:nvPr>
            <p:ph type="body" sz="quarter" idx="13"/>
          </p:nvPr>
        </p:nvSpPr>
        <p:spPr>
          <a:xfrm>
            <a:off x="3073398" y="3676648"/>
            <a:ext cx="6858004" cy="3436146"/>
          </a:xfrm>
          <a:prstGeom prst="rect">
            <a:avLst/>
          </a:prstGeom>
        </p:spPr>
        <p:txBody>
          <a:bodyPr lIns="28575" tIns="28575" rIns="28575" bIns="28575"/>
          <a:lstStyle/>
          <a:p>
            <a:pPr marL="392205" indent="-392205">
              <a:buSzPct val="104999"/>
              <a:defRPr sz="3000"/>
            </a:pPr>
            <a:endParaRPr/>
          </a:p>
        </p:txBody>
      </p:sp>
      <p:sp>
        <p:nvSpPr>
          <p:cNvPr id="109" name="Shape 109"/>
          <p:cNvSpPr>
            <a:spLocks noGrp="1"/>
          </p:cNvSpPr>
          <p:nvPr>
            <p:ph type="sldNum" sz="quarter" idx="2"/>
          </p:nvPr>
        </p:nvSpPr>
        <p:spPr>
          <a:xfrm>
            <a:off x="9614975" y="2376486"/>
            <a:ext cx="313681" cy="361951"/>
          </a:xfrm>
          <a:prstGeom prst="rect">
            <a:avLst/>
          </a:prstGeom>
        </p:spPr>
        <p:txBody>
          <a:bodyPr lIns="28575" tIns="28575" rIns="28575" bIns="28575"/>
          <a:lstStyle>
            <a:lvl1pPr>
              <a:defRPr sz="2000"/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3 f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/>
          </p:cNvSpPr>
          <p:nvPr>
            <p:ph type="pic" sz="quarter" idx="13"/>
          </p:nvPr>
        </p:nvSpPr>
        <p:spPr>
          <a:xfrm>
            <a:off x="6502824" y="2133599"/>
            <a:ext cx="3657602" cy="273605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17" name="Shape 117"/>
          <p:cNvSpPr>
            <a:spLocks noGrp="1"/>
          </p:cNvSpPr>
          <p:nvPr>
            <p:ph type="pic" sz="quarter" idx="14"/>
          </p:nvPr>
        </p:nvSpPr>
        <p:spPr>
          <a:xfrm>
            <a:off x="6502400" y="4891087"/>
            <a:ext cx="3657602" cy="273605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18" name="Shape 118"/>
          <p:cNvSpPr>
            <a:spLocks noGrp="1"/>
          </p:cNvSpPr>
          <p:nvPr>
            <p:ph type="pic" sz="quarter" idx="15"/>
          </p:nvPr>
        </p:nvSpPr>
        <p:spPr>
          <a:xfrm>
            <a:off x="2844799" y="2133599"/>
            <a:ext cx="3638552" cy="548640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19" name="Shape 119"/>
          <p:cNvSpPr>
            <a:spLocks noGrp="1"/>
          </p:cNvSpPr>
          <p:nvPr>
            <p:ph type="sldNum" sz="quarter" idx="2"/>
          </p:nvPr>
        </p:nvSpPr>
        <p:spPr>
          <a:xfrm>
            <a:off x="9614975" y="2376486"/>
            <a:ext cx="313681" cy="361951"/>
          </a:xfrm>
          <a:prstGeom prst="rect">
            <a:avLst/>
          </a:prstGeom>
        </p:spPr>
        <p:txBody>
          <a:bodyPr lIns="28575" tIns="28575" rIns="28575" bIns="28575"/>
          <a:lstStyle>
            <a:lvl1pPr>
              <a:defRPr sz="2000"/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i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/>
          <p:nvPr/>
        </p:nvSpPr>
        <p:spPr>
          <a:xfrm flipV="1">
            <a:off x="3073398" y="2692251"/>
            <a:ext cx="6858004" cy="150"/>
          </a:xfrm>
          <a:prstGeom prst="line">
            <a:avLst/>
          </a:prstGeom>
          <a:ln w="3175">
            <a:solidFill>
              <a:srgbClr val="A6AAA9"/>
            </a:solidFill>
            <a:miter lim="400000"/>
          </a:ln>
        </p:spPr>
        <p:txBody>
          <a:bodyPr lIns="45718" tIns="45718" rIns="45718" bIns="45718"/>
          <a:lstStyle/>
          <a:p>
            <a:pPr>
              <a:defRPr>
                <a:solidFill>
                  <a:srgbClr val="838787"/>
                </a:solidFill>
              </a:defRPr>
            </a:pPr>
            <a:endParaRPr/>
          </a:p>
        </p:txBody>
      </p:sp>
      <p:sp>
        <p:nvSpPr>
          <p:cNvPr id="127" name="Shape 127"/>
          <p:cNvSpPr/>
          <p:nvPr/>
        </p:nvSpPr>
        <p:spPr>
          <a:xfrm>
            <a:off x="3109117" y="3462337"/>
            <a:ext cx="6786564" cy="294124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24" y="0"/>
                </a:moveTo>
                <a:cubicBezTo>
                  <a:pt x="100" y="0"/>
                  <a:pt x="0" y="231"/>
                  <a:pt x="0" y="516"/>
                </a:cubicBezTo>
                <a:lnTo>
                  <a:pt x="0" y="18790"/>
                </a:lnTo>
                <a:cubicBezTo>
                  <a:pt x="0" y="19075"/>
                  <a:pt x="100" y="19306"/>
                  <a:pt x="224" y="19306"/>
                </a:cubicBezTo>
                <a:lnTo>
                  <a:pt x="17228" y="19306"/>
                </a:lnTo>
                <a:lnTo>
                  <a:pt x="17850" y="21600"/>
                </a:lnTo>
                <a:lnTo>
                  <a:pt x="18471" y="19306"/>
                </a:lnTo>
                <a:lnTo>
                  <a:pt x="21376" y="19306"/>
                </a:lnTo>
                <a:cubicBezTo>
                  <a:pt x="21500" y="19306"/>
                  <a:pt x="21600" y="19075"/>
                  <a:pt x="21600" y="18790"/>
                </a:cubicBezTo>
                <a:lnTo>
                  <a:pt x="21600" y="516"/>
                </a:lnTo>
                <a:cubicBezTo>
                  <a:pt x="21600" y="231"/>
                  <a:pt x="21500" y="0"/>
                  <a:pt x="21376" y="0"/>
                </a:cubicBezTo>
                <a:lnTo>
                  <a:pt x="224" y="0"/>
                </a:ln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28575" tIns="28575" rIns="28575" bIns="28575" anchor="ctr"/>
          <a:lstStyle/>
          <a:p>
            <a:pPr algn="ctr">
              <a:lnSpc>
                <a:spcPct val="80000"/>
              </a:lnSpc>
              <a:spcBef>
                <a:spcPts val="0"/>
              </a:spcBef>
              <a:defRPr sz="2400" cap="all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28" name="Shape 128"/>
          <p:cNvSpPr>
            <a:spLocks noGrp="1"/>
          </p:cNvSpPr>
          <p:nvPr>
            <p:ph type="body" sz="quarter" idx="1"/>
          </p:nvPr>
        </p:nvSpPr>
        <p:spPr>
          <a:xfrm>
            <a:off x="3344862" y="3769517"/>
            <a:ext cx="6315077" cy="2343156"/>
          </a:xfrm>
          <a:prstGeom prst="rect">
            <a:avLst/>
          </a:prstGeom>
        </p:spPr>
        <p:txBody>
          <a:bodyPr lIns="28575" tIns="28575" rIns="28575" bIns="28575"/>
          <a:lstStyle>
            <a:lvl1pPr marL="0" indent="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9000" cap="all">
                <a:solidFill>
                  <a:srgbClr val="FFFFFF"/>
                </a:solidFill>
                <a:latin typeface="DIN Condensed"/>
                <a:ea typeface="DIN Condensed"/>
                <a:cs typeface="DIN Condensed"/>
                <a:sym typeface="DIN Condensed"/>
              </a:defRPr>
            </a:lvl1pPr>
            <a:lvl2pPr marL="0" indent="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9000" cap="all">
                <a:solidFill>
                  <a:srgbClr val="FFFFFF"/>
                </a:solidFill>
                <a:latin typeface="DIN Condensed"/>
                <a:ea typeface="DIN Condensed"/>
                <a:cs typeface="DIN Condensed"/>
                <a:sym typeface="DIN Condensed"/>
              </a:defRPr>
            </a:lvl2pPr>
            <a:lvl3pPr marL="0" indent="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9000" cap="all">
                <a:solidFill>
                  <a:srgbClr val="FFFFFF"/>
                </a:solidFill>
                <a:latin typeface="DIN Condensed"/>
                <a:ea typeface="DIN Condensed"/>
                <a:cs typeface="DIN Condensed"/>
                <a:sym typeface="DIN Condensed"/>
              </a:defRPr>
            </a:lvl3pPr>
            <a:lvl4pPr marL="0" indent="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9000" cap="all">
                <a:solidFill>
                  <a:srgbClr val="FFFFFF"/>
                </a:solidFill>
                <a:latin typeface="DIN Condensed"/>
                <a:ea typeface="DIN Condensed"/>
                <a:cs typeface="DIN Condensed"/>
                <a:sym typeface="DIN Condensed"/>
              </a:defRPr>
            </a:lvl4pPr>
            <a:lvl5pPr marL="0" indent="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9000" cap="all">
                <a:solidFill>
                  <a:srgbClr val="FFFFFF"/>
                </a:solidFill>
                <a:latin typeface="DIN Condensed"/>
                <a:ea typeface="DIN Condensed"/>
                <a:cs typeface="DIN Condensed"/>
                <a:sym typeface="DIN Condensed"/>
              </a:defRPr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129" name="Shape 129"/>
          <p:cNvSpPr>
            <a:spLocks noGrp="1"/>
          </p:cNvSpPr>
          <p:nvPr>
            <p:ph type="body" sz="quarter" idx="13"/>
          </p:nvPr>
        </p:nvSpPr>
        <p:spPr>
          <a:xfrm>
            <a:off x="3073398" y="6515100"/>
            <a:ext cx="6858004" cy="765813"/>
          </a:xfrm>
          <a:prstGeom prst="rect">
            <a:avLst/>
          </a:prstGeom>
        </p:spPr>
        <p:txBody>
          <a:bodyPr lIns="28575" tIns="28575" rIns="28575" bIns="28575"/>
          <a:lstStyle/>
          <a:p>
            <a:pPr marL="0" indent="0" algn="r" defTabSz="578358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5544">
                <a:latin typeface="DIN Condensed"/>
                <a:ea typeface="DIN Condensed"/>
                <a:cs typeface="DIN Condensed"/>
                <a:sym typeface="DIN Condensed"/>
              </a:defRPr>
            </a:pPr>
            <a:endParaRPr/>
          </a:p>
        </p:txBody>
      </p:sp>
      <p:sp>
        <p:nvSpPr>
          <p:cNvPr id="130" name="Shape 130"/>
          <p:cNvSpPr>
            <a:spLocks noGrp="1"/>
          </p:cNvSpPr>
          <p:nvPr>
            <p:ph type="body" sz="quarter" idx="14"/>
          </p:nvPr>
        </p:nvSpPr>
        <p:spPr>
          <a:xfrm>
            <a:off x="3073399" y="2285999"/>
            <a:ext cx="6286502" cy="361952"/>
          </a:xfrm>
          <a:prstGeom prst="rect">
            <a:avLst/>
          </a:prstGeom>
        </p:spPr>
        <p:txBody>
          <a:bodyPr lIns="28575" tIns="28575" rIns="28575" bIns="28575" anchor="b"/>
          <a:lstStyle/>
          <a:p>
            <a: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2000" cap="all" spc="100">
                <a:latin typeface="DIN Alternate"/>
                <a:ea typeface="DIN Alternate"/>
                <a:cs typeface="DIN Alternate"/>
                <a:sym typeface="DIN Alternate"/>
              </a:defRPr>
            </a:pPr>
            <a:endParaRPr/>
          </a:p>
        </p:txBody>
      </p:sp>
      <p:sp>
        <p:nvSpPr>
          <p:cNvPr id="131" name="Shape 131"/>
          <p:cNvSpPr>
            <a:spLocks noGrp="1"/>
          </p:cNvSpPr>
          <p:nvPr>
            <p:ph type="sldNum" sz="quarter" idx="2"/>
          </p:nvPr>
        </p:nvSpPr>
        <p:spPr>
          <a:xfrm>
            <a:off x="9614975" y="2376486"/>
            <a:ext cx="313681" cy="361951"/>
          </a:xfrm>
          <a:prstGeom prst="rect">
            <a:avLst/>
          </a:prstGeom>
        </p:spPr>
        <p:txBody>
          <a:bodyPr lIns="28575" tIns="28575" rIns="28575" bIns="28575"/>
          <a:lstStyle>
            <a:lvl1pPr>
              <a:defRPr sz="2000"/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ita alt.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>
            <a:spLocks noGrp="1"/>
          </p:cNvSpPr>
          <p:nvPr>
            <p:ph type="body" sz="quarter" idx="1"/>
          </p:nvPr>
        </p:nvSpPr>
        <p:spPr>
          <a:xfrm>
            <a:off x="6159498" y="3619498"/>
            <a:ext cx="3771903" cy="3486154"/>
          </a:xfrm>
          <a:prstGeom prst="rect">
            <a:avLst/>
          </a:prstGeom>
        </p:spPr>
        <p:txBody>
          <a:bodyPr lIns="28575" tIns="28575" rIns="28575" bIns="28575"/>
          <a:lstStyle>
            <a:lvl1pPr marL="0" indent="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9000" cap="all">
                <a:solidFill>
                  <a:srgbClr val="FFFFFF"/>
                </a:solidFill>
                <a:latin typeface="DIN Condensed"/>
                <a:ea typeface="DIN Condensed"/>
                <a:cs typeface="DIN Condensed"/>
                <a:sym typeface="DIN Condensed"/>
              </a:defRPr>
            </a:lvl1pPr>
            <a:lvl2pPr marL="0" indent="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9000" cap="all">
                <a:solidFill>
                  <a:srgbClr val="FFFFFF"/>
                </a:solidFill>
                <a:latin typeface="DIN Condensed"/>
                <a:ea typeface="DIN Condensed"/>
                <a:cs typeface="DIN Condensed"/>
                <a:sym typeface="DIN Condensed"/>
              </a:defRPr>
            </a:lvl2pPr>
            <a:lvl3pPr marL="0" indent="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9000" cap="all">
                <a:solidFill>
                  <a:srgbClr val="FFFFFF"/>
                </a:solidFill>
                <a:latin typeface="DIN Condensed"/>
                <a:ea typeface="DIN Condensed"/>
                <a:cs typeface="DIN Condensed"/>
                <a:sym typeface="DIN Condensed"/>
              </a:defRPr>
            </a:lvl3pPr>
            <a:lvl4pPr marL="0" indent="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9000" cap="all">
                <a:solidFill>
                  <a:srgbClr val="FFFFFF"/>
                </a:solidFill>
                <a:latin typeface="DIN Condensed"/>
                <a:ea typeface="DIN Condensed"/>
                <a:cs typeface="DIN Condensed"/>
                <a:sym typeface="DIN Condensed"/>
              </a:defRPr>
            </a:lvl4pPr>
            <a:lvl5pPr marL="0" indent="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9000" cap="all">
                <a:solidFill>
                  <a:srgbClr val="FFFFFF"/>
                </a:solidFill>
                <a:latin typeface="DIN Condensed"/>
                <a:ea typeface="DIN Condensed"/>
                <a:cs typeface="DIN Condensed"/>
                <a:sym typeface="DIN Condensed"/>
              </a:defRPr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139" name="Shape 139"/>
          <p:cNvSpPr>
            <a:spLocks noGrp="1"/>
          </p:cNvSpPr>
          <p:nvPr>
            <p:ph type="pic" sz="quarter" idx="13"/>
          </p:nvPr>
        </p:nvSpPr>
        <p:spPr>
          <a:xfrm>
            <a:off x="2844799" y="2133599"/>
            <a:ext cx="3086101" cy="548640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40" name="Shape 140"/>
          <p:cNvSpPr>
            <a:spLocks noGrp="1"/>
          </p:cNvSpPr>
          <p:nvPr>
            <p:ph type="body" sz="quarter" idx="14"/>
          </p:nvPr>
        </p:nvSpPr>
        <p:spPr>
          <a:xfrm>
            <a:off x="6159498" y="6375081"/>
            <a:ext cx="3771903" cy="765815"/>
          </a:xfrm>
          <a:prstGeom prst="rect">
            <a:avLst/>
          </a:prstGeom>
        </p:spPr>
        <p:txBody>
          <a:bodyPr lIns="28575" tIns="28575" rIns="28575" bIns="28575" anchor="ctr"/>
          <a:lstStyle/>
          <a:p>
            <a:pPr marL="0" indent="0" defTabSz="452627">
              <a:spcBef>
                <a:spcPts val="0"/>
              </a:spcBef>
              <a:buClrTx/>
              <a:buSzTx/>
              <a:buFontTx/>
              <a:buNone/>
              <a:defRPr sz="5544">
                <a:solidFill>
                  <a:srgbClr val="232323"/>
                </a:solidFill>
                <a:latin typeface="DIN Condensed"/>
                <a:ea typeface="DIN Condensed"/>
                <a:cs typeface="DIN Condensed"/>
                <a:sym typeface="DIN Condensed"/>
              </a:defRPr>
            </a:pPr>
            <a:endParaRPr/>
          </a:p>
        </p:txBody>
      </p:sp>
      <p:sp>
        <p:nvSpPr>
          <p:cNvPr id="141" name="Shape 141"/>
          <p:cNvSpPr>
            <a:spLocks noGrp="1"/>
          </p:cNvSpPr>
          <p:nvPr>
            <p:ph type="sldNum" sz="quarter" idx="2"/>
          </p:nvPr>
        </p:nvSpPr>
        <p:spPr>
          <a:xfrm>
            <a:off x="9614975" y="2376486"/>
            <a:ext cx="313681" cy="361951"/>
          </a:xfrm>
          <a:prstGeom prst="rect">
            <a:avLst/>
          </a:prstGeom>
        </p:spPr>
        <p:txBody>
          <a:bodyPr lIns="28575" tIns="28575" rIns="28575" bIns="28575"/>
          <a:lstStyle>
            <a:lvl1pPr>
              <a:defRPr sz="2000"/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>
            <a:spLocks noGrp="1"/>
          </p:cNvSpPr>
          <p:nvPr>
            <p:ph type="pic" sz="half" idx="13"/>
          </p:nvPr>
        </p:nvSpPr>
        <p:spPr>
          <a:xfrm>
            <a:off x="2844799" y="2133599"/>
            <a:ext cx="7315203" cy="548640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49" name="Shape 149"/>
          <p:cNvSpPr>
            <a:spLocks noGrp="1"/>
          </p:cNvSpPr>
          <p:nvPr>
            <p:ph type="sldNum" sz="quarter" idx="2"/>
          </p:nvPr>
        </p:nvSpPr>
        <p:spPr>
          <a:xfrm>
            <a:off x="9614975" y="2376486"/>
            <a:ext cx="313681" cy="361951"/>
          </a:xfrm>
          <a:prstGeom prst="rect">
            <a:avLst/>
          </a:prstGeom>
        </p:spPr>
        <p:txBody>
          <a:bodyPr lIns="28575" tIns="28575" rIns="28575" bIns="28575"/>
          <a:lstStyle>
            <a:lvl1pPr>
              <a:defRPr sz="2000"/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/>
          <p:cNvSpPr>
            <a:spLocks noGrp="1"/>
          </p:cNvSpPr>
          <p:nvPr>
            <p:ph type="sldNum" sz="quarter" idx="2"/>
          </p:nvPr>
        </p:nvSpPr>
        <p:spPr>
          <a:xfrm>
            <a:off x="9614975" y="2376486"/>
            <a:ext cx="313681" cy="361951"/>
          </a:xfrm>
          <a:prstGeom prst="rect">
            <a:avLst/>
          </a:prstGeom>
        </p:spPr>
        <p:txBody>
          <a:bodyPr lIns="28575" tIns="28575" rIns="28575" bIns="28575"/>
          <a:lstStyle>
            <a:lvl1pPr>
              <a:defRPr sz="2000"/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En blanco alt.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Shape 163"/>
          <p:cNvSpPr>
            <a:spLocks noGrp="1"/>
          </p:cNvSpPr>
          <p:nvPr>
            <p:ph type="sldNum" sz="quarter" idx="2"/>
          </p:nvPr>
        </p:nvSpPr>
        <p:spPr>
          <a:xfrm>
            <a:off x="9614975" y="2376486"/>
            <a:ext cx="313681" cy="361951"/>
          </a:xfrm>
          <a:prstGeom prst="rect">
            <a:avLst/>
          </a:prstGeom>
        </p:spPr>
        <p:txBody>
          <a:bodyPr lIns="28575" tIns="28575" rIns="28575" bIns="28575"/>
          <a:lstStyle>
            <a:lvl1pPr>
              <a:defRPr sz="2000"/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y viñe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Shape 170"/>
          <p:cNvSpPr>
            <a:spLocks noGrp="1"/>
          </p:cNvSpPr>
          <p:nvPr>
            <p:ph type="body" sz="quarter" idx="13"/>
          </p:nvPr>
        </p:nvSpPr>
        <p:spPr>
          <a:xfrm>
            <a:off x="406400" y="457200"/>
            <a:ext cx="11176000" cy="457200"/>
          </a:xfrm>
          <a:prstGeom prst="rect">
            <a:avLst/>
          </a:prstGeom>
        </p:spPr>
        <p:txBody>
          <a:bodyPr anchor="b">
            <a:spAutoFit/>
          </a:bodyPr>
          <a:lstStyle>
            <a:lvl1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2400" cap="all" spc="120">
                <a:latin typeface="DIN Alternate"/>
                <a:ea typeface="DIN Alternate"/>
                <a:cs typeface="DIN Alternate"/>
                <a:sym typeface="DIN Alternate"/>
              </a:defRPr>
            </a:lvl1pPr>
          </a:lstStyle>
          <a:p>
            <a:r>
              <a:t>Texto</a:t>
            </a:r>
          </a:p>
        </p:txBody>
      </p:sp>
      <p:sp>
        <p:nvSpPr>
          <p:cNvPr id="171" name="Shape 17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del título</a:t>
            </a:r>
          </a:p>
        </p:txBody>
      </p:sp>
      <p:sp>
        <p:nvSpPr>
          <p:cNvPr id="172" name="Shape 172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173" name="Shape 17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Foto (horizonta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>
            <a:spLocks noGrp="1"/>
          </p:cNvSpPr>
          <p:nvPr>
            <p:ph type="pic" sz="half" idx="13"/>
          </p:nvPr>
        </p:nvSpPr>
        <p:spPr>
          <a:xfrm>
            <a:off x="2844799" y="2133599"/>
            <a:ext cx="7315203" cy="548640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3" name="Shape 23"/>
          <p:cNvSpPr>
            <a:spLocks noGrp="1"/>
          </p:cNvSpPr>
          <p:nvPr>
            <p:ph type="body" sz="quarter" idx="1"/>
          </p:nvPr>
        </p:nvSpPr>
        <p:spPr>
          <a:xfrm>
            <a:off x="3073399" y="5587853"/>
            <a:ext cx="6858003" cy="149"/>
          </a:xfrm>
          <a:prstGeom prst="rect">
            <a:avLst/>
          </a:prstGeom>
          <a:ln>
            <a:solidFill>
              <a:srgbClr val="A6AAA9"/>
            </a:solidFill>
          </a:ln>
        </p:spPr>
        <p:txBody>
          <a:bodyPr lIns="28575" tIns="28575" rIns="28575" bIns="28575" anchor="ctr"/>
          <a:lstStyle>
            <a:lvl1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sz="5000" cap="all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1pPr>
            <a:lvl2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sz="5000" cap="all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2pPr>
            <a:lvl3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sz="5000" cap="all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3pPr>
            <a:lvl4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sz="5000" cap="all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4pPr>
            <a:lvl5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sz="5000" cap="all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24" name="Shape 24"/>
          <p:cNvSpPr>
            <a:spLocks noGrp="1"/>
          </p:cNvSpPr>
          <p:nvPr>
            <p:ph type="title"/>
          </p:nvPr>
        </p:nvSpPr>
        <p:spPr>
          <a:xfrm>
            <a:off x="3073399" y="5748337"/>
            <a:ext cx="6858003" cy="1521621"/>
          </a:xfrm>
          <a:prstGeom prst="rect">
            <a:avLst/>
          </a:prstGeom>
        </p:spPr>
        <p:txBody>
          <a:bodyPr lIns="28575" tIns="28575" rIns="28575" bIns="28575"/>
          <a:lstStyle>
            <a:lvl1pPr>
              <a:spcBef>
                <a:spcPts val="0"/>
              </a:spcBef>
              <a:defRPr sz="16600"/>
            </a:lvl1pPr>
          </a:lstStyle>
          <a:p>
            <a:r>
              <a:t>Texto del título</a:t>
            </a:r>
          </a:p>
        </p:txBody>
      </p:sp>
      <p:sp>
        <p:nvSpPr>
          <p:cNvPr id="25" name="Shape 25"/>
          <p:cNvSpPr>
            <a:spLocks noGrp="1"/>
          </p:cNvSpPr>
          <p:nvPr>
            <p:ph type="body" sz="quarter" idx="14"/>
          </p:nvPr>
        </p:nvSpPr>
        <p:spPr>
          <a:xfrm>
            <a:off x="3073398" y="4533898"/>
            <a:ext cx="6858004" cy="1014414"/>
          </a:xfrm>
          <a:prstGeom prst="rect">
            <a:avLst/>
          </a:prstGeom>
        </p:spPr>
        <p:txBody>
          <a:bodyPr lIns="28575" tIns="28575" rIns="28575" bIns="28575" anchor="b"/>
          <a:lstStyle/>
          <a:p>
            <a: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sz="5000" cap="all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pPr>
            <a:endParaRPr/>
          </a:p>
        </p:txBody>
      </p:sp>
      <p:sp>
        <p:nvSpPr>
          <p:cNvPr id="26" name="Shape 26"/>
          <p:cNvSpPr>
            <a:spLocks noGrp="1"/>
          </p:cNvSpPr>
          <p:nvPr>
            <p:ph type="sldNum" sz="quarter" idx="2"/>
          </p:nvPr>
        </p:nvSpPr>
        <p:spPr>
          <a:xfrm>
            <a:off x="9619372" y="2376486"/>
            <a:ext cx="313681" cy="361951"/>
          </a:xfrm>
          <a:prstGeom prst="rect">
            <a:avLst/>
          </a:prstGeom>
        </p:spPr>
        <p:txBody>
          <a:bodyPr lIns="28575" tIns="28575" rIns="28575" bIns="28575"/>
          <a:lstStyle>
            <a:lvl1pPr>
              <a:defRPr sz="2000"/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ítulo y subtítulo alt.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/>
          <p:nvPr/>
        </p:nvSpPr>
        <p:spPr>
          <a:xfrm flipV="1">
            <a:off x="3073398" y="5587853"/>
            <a:ext cx="6858004" cy="149"/>
          </a:xfrm>
          <a:prstGeom prst="line">
            <a:avLst/>
          </a:prstGeom>
          <a:ln w="12700">
            <a:solidFill>
              <a:srgbClr val="A6AAA9"/>
            </a:solidFill>
            <a:miter lim="400000"/>
          </a:ln>
        </p:spPr>
        <p:txBody>
          <a:bodyPr lIns="45718" tIns="45718" rIns="45718" bIns="45718"/>
          <a:lstStyle/>
          <a:p>
            <a:pPr>
              <a:defRPr>
                <a:solidFill>
                  <a:srgbClr val="838787"/>
                </a:solidFill>
              </a:defRPr>
            </a:pPr>
            <a:endParaRPr/>
          </a:p>
        </p:txBody>
      </p:sp>
      <p:sp>
        <p:nvSpPr>
          <p:cNvPr id="34" name="Shape 34"/>
          <p:cNvSpPr>
            <a:spLocks noGrp="1"/>
          </p:cNvSpPr>
          <p:nvPr>
            <p:ph type="title"/>
          </p:nvPr>
        </p:nvSpPr>
        <p:spPr>
          <a:xfrm>
            <a:off x="3073399" y="5748337"/>
            <a:ext cx="6858003" cy="1521621"/>
          </a:xfrm>
          <a:prstGeom prst="rect">
            <a:avLst/>
          </a:prstGeom>
        </p:spPr>
        <p:txBody>
          <a:bodyPr lIns="28575" tIns="28575" rIns="28575" bIns="28575"/>
          <a:lstStyle>
            <a:lvl1pPr>
              <a:spcBef>
                <a:spcPts val="0"/>
              </a:spcBef>
              <a:defRPr sz="16600"/>
            </a:lvl1pPr>
          </a:lstStyle>
          <a:p>
            <a:r>
              <a:t>Texto del título</a:t>
            </a:r>
          </a:p>
        </p:txBody>
      </p:sp>
      <p:sp>
        <p:nvSpPr>
          <p:cNvPr id="35" name="Shape 35"/>
          <p:cNvSpPr>
            <a:spLocks noGrp="1"/>
          </p:cNvSpPr>
          <p:nvPr>
            <p:ph type="body" sz="quarter" idx="1"/>
          </p:nvPr>
        </p:nvSpPr>
        <p:spPr>
          <a:xfrm>
            <a:off x="3073399" y="4533898"/>
            <a:ext cx="6858003" cy="1014415"/>
          </a:xfrm>
          <a:prstGeom prst="rect">
            <a:avLst/>
          </a:prstGeom>
        </p:spPr>
        <p:txBody>
          <a:bodyPr lIns="28575" tIns="28575" rIns="28575" bIns="28575" anchor="b"/>
          <a:lstStyle>
            <a:lvl1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sz="5000" cap="all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1pPr>
            <a:lvl2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sz="5000" cap="all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2pPr>
            <a:lvl3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sz="5000" cap="all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3pPr>
            <a:lvl4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sz="5000" cap="all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4pPr>
            <a:lvl5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sz="5000" cap="all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36" name="Shape 36"/>
          <p:cNvSpPr>
            <a:spLocks noGrp="1"/>
          </p:cNvSpPr>
          <p:nvPr>
            <p:ph type="sldNum" sz="quarter" idx="2"/>
          </p:nvPr>
        </p:nvSpPr>
        <p:spPr>
          <a:xfrm>
            <a:off x="9601045" y="2369342"/>
            <a:ext cx="313681" cy="361951"/>
          </a:xfrm>
          <a:prstGeom prst="rect">
            <a:avLst/>
          </a:prstGeom>
        </p:spPr>
        <p:txBody>
          <a:bodyPr lIns="28575" tIns="28575" rIns="28575" bIns="28575"/>
          <a:lstStyle>
            <a:lvl1pPr>
              <a:defRPr sz="2000"/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ítulo (centro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>
            <a:spLocks noGrp="1"/>
          </p:cNvSpPr>
          <p:nvPr>
            <p:ph type="title"/>
          </p:nvPr>
        </p:nvSpPr>
        <p:spPr>
          <a:xfrm>
            <a:off x="3073399" y="4405312"/>
            <a:ext cx="6858003" cy="2543177"/>
          </a:xfrm>
          <a:prstGeom prst="rect">
            <a:avLst/>
          </a:prstGeom>
        </p:spPr>
        <p:txBody>
          <a:bodyPr lIns="28575" tIns="28575" rIns="28575" bIns="28575"/>
          <a:lstStyle>
            <a:lvl1pPr>
              <a:spcBef>
                <a:spcPts val="0"/>
              </a:spcBef>
              <a:defRPr sz="16600"/>
            </a:lvl1pPr>
          </a:lstStyle>
          <a:p>
            <a:r>
              <a:t>Texto del título</a:t>
            </a:r>
          </a:p>
        </p:txBody>
      </p:sp>
      <p:sp>
        <p:nvSpPr>
          <p:cNvPr id="44" name="Shape 44"/>
          <p:cNvSpPr>
            <a:spLocks noGrp="1"/>
          </p:cNvSpPr>
          <p:nvPr>
            <p:ph type="sldNum" sz="quarter" idx="2"/>
          </p:nvPr>
        </p:nvSpPr>
        <p:spPr>
          <a:xfrm>
            <a:off x="9619372" y="2376486"/>
            <a:ext cx="313681" cy="361951"/>
          </a:xfrm>
          <a:prstGeom prst="rect">
            <a:avLst/>
          </a:prstGeom>
        </p:spPr>
        <p:txBody>
          <a:bodyPr lIns="28575" tIns="28575" rIns="28575" bIns="28575"/>
          <a:lstStyle>
            <a:lvl1pPr>
              <a:defRPr sz="2000"/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Foto (vertica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/>
          <p:nvPr/>
        </p:nvSpPr>
        <p:spPr>
          <a:xfrm flipV="1">
            <a:off x="6159498" y="5587919"/>
            <a:ext cx="3771903" cy="83"/>
          </a:xfrm>
          <a:prstGeom prst="line">
            <a:avLst/>
          </a:prstGeom>
          <a:ln w="12700">
            <a:solidFill>
              <a:srgbClr val="A6AAA9"/>
            </a:solidFill>
            <a:miter lim="400000"/>
          </a:ln>
        </p:spPr>
        <p:txBody>
          <a:bodyPr lIns="45718" tIns="45718" rIns="45718" bIns="45718"/>
          <a:lstStyle/>
          <a:p>
            <a:pPr>
              <a:defRPr>
                <a:solidFill>
                  <a:srgbClr val="838787"/>
                </a:solidFill>
              </a:defRPr>
            </a:pPr>
            <a:endParaRPr/>
          </a:p>
        </p:txBody>
      </p:sp>
      <p:sp>
        <p:nvSpPr>
          <p:cNvPr id="52" name="Shape 52"/>
          <p:cNvSpPr>
            <a:spLocks noGrp="1"/>
          </p:cNvSpPr>
          <p:nvPr>
            <p:ph type="pic" sz="quarter" idx="13"/>
          </p:nvPr>
        </p:nvSpPr>
        <p:spPr>
          <a:xfrm>
            <a:off x="2844799" y="2133599"/>
            <a:ext cx="3086101" cy="548640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53" name="Shape 53"/>
          <p:cNvSpPr>
            <a:spLocks noGrp="1"/>
          </p:cNvSpPr>
          <p:nvPr>
            <p:ph type="title"/>
          </p:nvPr>
        </p:nvSpPr>
        <p:spPr>
          <a:xfrm>
            <a:off x="6159498" y="5748337"/>
            <a:ext cx="3771903" cy="1521621"/>
          </a:xfrm>
          <a:prstGeom prst="rect">
            <a:avLst/>
          </a:prstGeom>
        </p:spPr>
        <p:txBody>
          <a:bodyPr lIns="28575" tIns="28575" rIns="28575" bIns="28575"/>
          <a:lstStyle>
            <a:lvl1pPr>
              <a:spcBef>
                <a:spcPts val="0"/>
              </a:spcBef>
              <a:defRPr sz="16600"/>
            </a:lvl1pPr>
          </a:lstStyle>
          <a:p>
            <a:r>
              <a:t>Texto del título</a:t>
            </a:r>
          </a:p>
        </p:txBody>
      </p:sp>
      <p:sp>
        <p:nvSpPr>
          <p:cNvPr id="54" name="Shape 54"/>
          <p:cNvSpPr>
            <a:spLocks noGrp="1"/>
          </p:cNvSpPr>
          <p:nvPr>
            <p:ph type="body" sz="quarter" idx="1"/>
          </p:nvPr>
        </p:nvSpPr>
        <p:spPr>
          <a:xfrm>
            <a:off x="6159498" y="4533898"/>
            <a:ext cx="3771903" cy="1014415"/>
          </a:xfrm>
          <a:prstGeom prst="rect">
            <a:avLst/>
          </a:prstGeom>
        </p:spPr>
        <p:txBody>
          <a:bodyPr lIns="28575" tIns="28575" rIns="28575" bIns="28575" anchor="b"/>
          <a:lstStyle>
            <a:lvl1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sz="5000" cap="all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1pPr>
            <a:lvl2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sz="5000" cap="all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2pPr>
            <a:lvl3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sz="5000" cap="all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3pPr>
            <a:lvl4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sz="5000" cap="all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4pPr>
            <a:lvl5pPr marL="0" indent="0">
              <a:lnSpc>
                <a:spcPct val="80000"/>
              </a:lnSpc>
              <a:spcBef>
                <a:spcPts val="2300"/>
              </a:spcBef>
              <a:buClrTx/>
              <a:buSzTx/>
              <a:buFontTx/>
              <a:buNone/>
              <a:defRPr sz="5000" cap="all">
                <a:solidFill>
                  <a:srgbClr val="A6AAA9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55" name="Shape 55"/>
          <p:cNvSpPr>
            <a:spLocks noGrp="1"/>
          </p:cNvSpPr>
          <p:nvPr>
            <p:ph type="sldNum" sz="quarter" idx="2"/>
          </p:nvPr>
        </p:nvSpPr>
        <p:spPr>
          <a:xfrm>
            <a:off x="9619372" y="2376486"/>
            <a:ext cx="313681" cy="361951"/>
          </a:xfrm>
          <a:prstGeom prst="rect">
            <a:avLst/>
          </a:prstGeom>
        </p:spPr>
        <p:txBody>
          <a:bodyPr lIns="28575" tIns="28575" rIns="28575" bIns="28575"/>
          <a:lstStyle>
            <a:lvl1pPr>
              <a:defRPr sz="2000"/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ítulo (arriba)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/>
          <p:nvPr/>
        </p:nvSpPr>
        <p:spPr>
          <a:xfrm flipV="1">
            <a:off x="3073398" y="2692251"/>
            <a:ext cx="6858004" cy="150"/>
          </a:xfrm>
          <a:prstGeom prst="line">
            <a:avLst/>
          </a:prstGeom>
          <a:ln w="3175">
            <a:solidFill>
              <a:srgbClr val="A6AAA9"/>
            </a:solidFill>
            <a:miter lim="400000"/>
          </a:ln>
        </p:spPr>
        <p:txBody>
          <a:bodyPr lIns="45718" tIns="45718" rIns="45718" bIns="45718"/>
          <a:lstStyle/>
          <a:p>
            <a:pPr>
              <a:defRPr>
                <a:solidFill>
                  <a:srgbClr val="838787"/>
                </a:solidFill>
              </a:defRPr>
            </a:pPr>
            <a:endParaRPr/>
          </a:p>
        </p:txBody>
      </p:sp>
      <p:sp>
        <p:nvSpPr>
          <p:cNvPr id="63" name="Shape 63"/>
          <p:cNvSpPr>
            <a:spLocks noGrp="1"/>
          </p:cNvSpPr>
          <p:nvPr>
            <p:ph type="body" sz="quarter" idx="1"/>
          </p:nvPr>
        </p:nvSpPr>
        <p:spPr>
          <a:xfrm>
            <a:off x="3073399" y="2285999"/>
            <a:ext cx="6286502" cy="361952"/>
          </a:xfrm>
          <a:prstGeom prst="rect">
            <a:avLst/>
          </a:prstGeom>
        </p:spPr>
        <p:txBody>
          <a:bodyPr lIns="28575" tIns="28575" rIns="28575" bIns="28575" anchor="b"/>
          <a:lstStyle>
            <a:lvl1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2000" cap="all" spc="100">
                <a:latin typeface="DIN Alternate"/>
                <a:ea typeface="DIN Alternate"/>
                <a:cs typeface="DIN Alternate"/>
                <a:sym typeface="DIN Alternate"/>
              </a:defRPr>
            </a:lvl1pPr>
            <a:lvl2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2000" cap="all" spc="100">
                <a:latin typeface="DIN Alternate"/>
                <a:ea typeface="DIN Alternate"/>
                <a:cs typeface="DIN Alternate"/>
                <a:sym typeface="DIN Alternate"/>
              </a:defRPr>
            </a:lvl2pPr>
            <a:lvl3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2000" cap="all" spc="100">
                <a:latin typeface="DIN Alternate"/>
                <a:ea typeface="DIN Alternate"/>
                <a:cs typeface="DIN Alternate"/>
                <a:sym typeface="DIN Alternate"/>
              </a:defRPr>
            </a:lvl3pPr>
            <a:lvl4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2000" cap="all" spc="100">
                <a:latin typeface="DIN Alternate"/>
                <a:ea typeface="DIN Alternate"/>
                <a:cs typeface="DIN Alternate"/>
                <a:sym typeface="DIN Alternate"/>
              </a:defRPr>
            </a:lvl4pPr>
            <a:lvl5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2000" cap="all" spc="100">
                <a:latin typeface="DIN Alternate"/>
                <a:ea typeface="DIN Alternate"/>
                <a:cs typeface="DIN Alternate"/>
                <a:sym typeface="DIN Alternate"/>
              </a:defRPr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64" name="Shape 64"/>
          <p:cNvSpPr>
            <a:spLocks noGrp="1"/>
          </p:cNvSpPr>
          <p:nvPr>
            <p:ph type="title"/>
          </p:nvPr>
        </p:nvSpPr>
        <p:spPr>
          <a:xfrm>
            <a:off x="3073399" y="2997992"/>
            <a:ext cx="6858003" cy="407196"/>
          </a:xfrm>
          <a:prstGeom prst="rect">
            <a:avLst/>
          </a:prstGeom>
        </p:spPr>
        <p:txBody>
          <a:bodyPr lIns="28575" tIns="28575" rIns="28575" bIns="28575"/>
          <a:lstStyle>
            <a:lvl1pPr>
              <a:defRPr sz="5600"/>
            </a:lvl1pPr>
          </a:lstStyle>
          <a:p>
            <a:r>
              <a:t>Texto del título</a:t>
            </a:r>
          </a:p>
        </p:txBody>
      </p:sp>
      <p:sp>
        <p:nvSpPr>
          <p:cNvPr id="65" name="Shape 65"/>
          <p:cNvSpPr>
            <a:spLocks noGrp="1"/>
          </p:cNvSpPr>
          <p:nvPr>
            <p:ph type="sldNum" sz="quarter" idx="2"/>
          </p:nvPr>
        </p:nvSpPr>
        <p:spPr>
          <a:xfrm>
            <a:off x="9614975" y="2376486"/>
            <a:ext cx="313681" cy="361951"/>
          </a:xfrm>
          <a:prstGeom prst="rect">
            <a:avLst/>
          </a:prstGeom>
        </p:spPr>
        <p:txBody>
          <a:bodyPr lIns="28575" tIns="28575" rIns="28575" bIns="28575"/>
          <a:lstStyle>
            <a:lvl1pPr>
              <a:defRPr sz="2000"/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ítulo y viñe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/>
          <p:nvPr/>
        </p:nvSpPr>
        <p:spPr>
          <a:xfrm flipV="1">
            <a:off x="3073398" y="2692251"/>
            <a:ext cx="6858004" cy="150"/>
          </a:xfrm>
          <a:prstGeom prst="line">
            <a:avLst/>
          </a:prstGeom>
          <a:ln w="3175">
            <a:solidFill>
              <a:srgbClr val="A6AAA9"/>
            </a:solidFill>
            <a:miter lim="400000"/>
          </a:ln>
        </p:spPr>
        <p:txBody>
          <a:bodyPr lIns="45718" tIns="45718" rIns="45718" bIns="45718"/>
          <a:lstStyle/>
          <a:p>
            <a:pPr>
              <a:defRPr>
                <a:solidFill>
                  <a:srgbClr val="838787"/>
                </a:solidFill>
              </a:defRPr>
            </a:pPr>
            <a:endParaRPr/>
          </a:p>
        </p:txBody>
      </p:sp>
      <p:sp>
        <p:nvSpPr>
          <p:cNvPr id="73" name="Shape 73"/>
          <p:cNvSpPr>
            <a:spLocks noGrp="1"/>
          </p:cNvSpPr>
          <p:nvPr>
            <p:ph type="body" sz="quarter" idx="1"/>
          </p:nvPr>
        </p:nvSpPr>
        <p:spPr>
          <a:xfrm>
            <a:off x="3073399" y="2285999"/>
            <a:ext cx="6286502" cy="361952"/>
          </a:xfrm>
          <a:prstGeom prst="rect">
            <a:avLst/>
          </a:prstGeom>
        </p:spPr>
        <p:txBody>
          <a:bodyPr lIns="28575" tIns="28575" rIns="28575" bIns="28575" anchor="b"/>
          <a:lstStyle>
            <a:lvl1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2000" cap="all" spc="100">
                <a:latin typeface="DIN Alternate"/>
                <a:ea typeface="DIN Alternate"/>
                <a:cs typeface="DIN Alternate"/>
                <a:sym typeface="DIN Alternate"/>
              </a:defRPr>
            </a:lvl1pPr>
            <a:lvl2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2000" cap="all" spc="100">
                <a:latin typeface="DIN Alternate"/>
                <a:ea typeface="DIN Alternate"/>
                <a:cs typeface="DIN Alternate"/>
                <a:sym typeface="DIN Alternate"/>
              </a:defRPr>
            </a:lvl2pPr>
            <a:lvl3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2000" cap="all" spc="100">
                <a:latin typeface="DIN Alternate"/>
                <a:ea typeface="DIN Alternate"/>
                <a:cs typeface="DIN Alternate"/>
                <a:sym typeface="DIN Alternate"/>
              </a:defRPr>
            </a:lvl3pPr>
            <a:lvl4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2000" cap="all" spc="100">
                <a:latin typeface="DIN Alternate"/>
                <a:ea typeface="DIN Alternate"/>
                <a:cs typeface="DIN Alternate"/>
                <a:sym typeface="DIN Alternate"/>
              </a:defRPr>
            </a:lvl4pPr>
            <a:lvl5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2000" cap="all" spc="100">
                <a:latin typeface="DIN Alternate"/>
                <a:ea typeface="DIN Alternate"/>
                <a:cs typeface="DIN Alternate"/>
                <a:sym typeface="DIN Alternate"/>
              </a:defRPr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74" name="Shape 74"/>
          <p:cNvSpPr>
            <a:spLocks noGrp="1"/>
          </p:cNvSpPr>
          <p:nvPr>
            <p:ph type="title"/>
          </p:nvPr>
        </p:nvSpPr>
        <p:spPr>
          <a:xfrm>
            <a:off x="3073399" y="2997992"/>
            <a:ext cx="6858003" cy="407196"/>
          </a:xfrm>
          <a:prstGeom prst="rect">
            <a:avLst/>
          </a:prstGeom>
        </p:spPr>
        <p:txBody>
          <a:bodyPr lIns="28575" tIns="28575" rIns="28575" bIns="28575"/>
          <a:lstStyle>
            <a:lvl1pPr>
              <a:defRPr sz="5600"/>
            </a:lvl1pPr>
          </a:lstStyle>
          <a:p>
            <a:r>
              <a:t>Texto del título</a:t>
            </a:r>
          </a:p>
        </p:txBody>
      </p:sp>
      <p:sp>
        <p:nvSpPr>
          <p:cNvPr id="75" name="Shape 75"/>
          <p:cNvSpPr>
            <a:spLocks noGrp="1"/>
          </p:cNvSpPr>
          <p:nvPr>
            <p:ph type="body" sz="quarter" idx="13"/>
          </p:nvPr>
        </p:nvSpPr>
        <p:spPr>
          <a:xfrm>
            <a:off x="3073398" y="3676648"/>
            <a:ext cx="6858004" cy="3436146"/>
          </a:xfrm>
          <a:prstGeom prst="rect">
            <a:avLst/>
          </a:prstGeom>
        </p:spPr>
        <p:txBody>
          <a:bodyPr lIns="28575" tIns="28575" rIns="28575" bIns="28575"/>
          <a:lstStyle/>
          <a:p>
            <a:pPr marL="392205" indent="-392205">
              <a:buSzPct val="104999"/>
              <a:defRPr sz="3000"/>
            </a:pPr>
            <a:endParaRPr/>
          </a:p>
        </p:txBody>
      </p:sp>
      <p:sp>
        <p:nvSpPr>
          <p:cNvPr id="76" name="Shape 76"/>
          <p:cNvSpPr>
            <a:spLocks noGrp="1"/>
          </p:cNvSpPr>
          <p:nvPr>
            <p:ph type="sldNum" sz="quarter" idx="2"/>
          </p:nvPr>
        </p:nvSpPr>
        <p:spPr>
          <a:xfrm>
            <a:off x="9614975" y="2376486"/>
            <a:ext cx="313681" cy="361951"/>
          </a:xfrm>
          <a:prstGeom prst="rect">
            <a:avLst/>
          </a:prstGeom>
        </p:spPr>
        <p:txBody>
          <a:bodyPr lIns="28575" tIns="28575" rIns="28575" bIns="28575"/>
          <a:lstStyle>
            <a:lvl1pPr>
              <a:defRPr sz="2000"/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ítulo y viñetas alt.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/>
          <p:nvPr/>
        </p:nvSpPr>
        <p:spPr>
          <a:xfrm flipV="1">
            <a:off x="3073398" y="2692251"/>
            <a:ext cx="6858004" cy="150"/>
          </a:xfrm>
          <a:prstGeom prst="line">
            <a:avLst/>
          </a:prstGeom>
          <a:ln w="3175">
            <a:solidFill>
              <a:srgbClr val="A6AAA9"/>
            </a:solidFill>
            <a:miter lim="400000"/>
          </a:ln>
        </p:spPr>
        <p:txBody>
          <a:bodyPr lIns="45718" tIns="45718" rIns="45718" bIns="45718"/>
          <a:lstStyle/>
          <a:p>
            <a:pPr>
              <a:defRPr>
                <a:solidFill>
                  <a:srgbClr val="838787"/>
                </a:solidFill>
              </a:defRPr>
            </a:pPr>
            <a:endParaRPr/>
          </a:p>
        </p:txBody>
      </p:sp>
      <p:sp>
        <p:nvSpPr>
          <p:cNvPr id="84" name="Shape 84"/>
          <p:cNvSpPr>
            <a:spLocks noGrp="1"/>
          </p:cNvSpPr>
          <p:nvPr>
            <p:ph type="body" sz="quarter" idx="1"/>
          </p:nvPr>
        </p:nvSpPr>
        <p:spPr>
          <a:xfrm>
            <a:off x="3073399" y="2285999"/>
            <a:ext cx="6286502" cy="361952"/>
          </a:xfrm>
          <a:prstGeom prst="rect">
            <a:avLst/>
          </a:prstGeom>
        </p:spPr>
        <p:txBody>
          <a:bodyPr lIns="28575" tIns="28575" rIns="28575" bIns="28575" anchor="b"/>
          <a:lstStyle>
            <a:lvl1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2000" cap="all" spc="100">
                <a:latin typeface="DIN Alternate"/>
                <a:ea typeface="DIN Alternate"/>
                <a:cs typeface="DIN Alternate"/>
                <a:sym typeface="DIN Alternate"/>
              </a:defRPr>
            </a:lvl1pPr>
            <a:lvl2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2000" cap="all" spc="100">
                <a:latin typeface="DIN Alternate"/>
                <a:ea typeface="DIN Alternate"/>
                <a:cs typeface="DIN Alternate"/>
                <a:sym typeface="DIN Alternate"/>
              </a:defRPr>
            </a:lvl2pPr>
            <a:lvl3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2000" cap="all" spc="100">
                <a:latin typeface="DIN Alternate"/>
                <a:ea typeface="DIN Alternate"/>
                <a:cs typeface="DIN Alternate"/>
                <a:sym typeface="DIN Alternate"/>
              </a:defRPr>
            </a:lvl3pPr>
            <a:lvl4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2000" cap="all" spc="100">
                <a:latin typeface="DIN Alternate"/>
                <a:ea typeface="DIN Alternate"/>
                <a:cs typeface="DIN Alternate"/>
                <a:sym typeface="DIN Alternate"/>
              </a:defRPr>
            </a:lvl4pPr>
            <a:lvl5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2000" cap="all" spc="100">
                <a:latin typeface="DIN Alternate"/>
                <a:ea typeface="DIN Alternate"/>
                <a:cs typeface="DIN Alternate"/>
                <a:sym typeface="DIN Alternate"/>
              </a:defRPr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85" name="Shape 85"/>
          <p:cNvSpPr>
            <a:spLocks noGrp="1"/>
          </p:cNvSpPr>
          <p:nvPr>
            <p:ph type="title"/>
          </p:nvPr>
        </p:nvSpPr>
        <p:spPr>
          <a:xfrm>
            <a:off x="3073399" y="2997992"/>
            <a:ext cx="6858003" cy="407196"/>
          </a:xfrm>
          <a:prstGeom prst="rect">
            <a:avLst/>
          </a:prstGeom>
        </p:spPr>
        <p:txBody>
          <a:bodyPr lIns="28575" tIns="28575" rIns="28575" bIns="28575"/>
          <a:lstStyle>
            <a:lvl1pPr>
              <a:defRPr sz="5600"/>
            </a:lvl1pPr>
          </a:lstStyle>
          <a:p>
            <a:r>
              <a:t>Texto del título</a:t>
            </a:r>
          </a:p>
        </p:txBody>
      </p:sp>
      <p:sp>
        <p:nvSpPr>
          <p:cNvPr id="86" name="Shape 86"/>
          <p:cNvSpPr>
            <a:spLocks noGrp="1"/>
          </p:cNvSpPr>
          <p:nvPr>
            <p:ph type="body" sz="quarter" idx="13"/>
          </p:nvPr>
        </p:nvSpPr>
        <p:spPr>
          <a:xfrm>
            <a:off x="3073398" y="3676648"/>
            <a:ext cx="6858004" cy="3436146"/>
          </a:xfrm>
          <a:prstGeom prst="rect">
            <a:avLst/>
          </a:prstGeom>
        </p:spPr>
        <p:txBody>
          <a:bodyPr lIns="28575" tIns="28575" rIns="28575" bIns="28575"/>
          <a:lstStyle/>
          <a:p>
            <a:pPr marL="392205" indent="-392205">
              <a:buSzPct val="104999"/>
              <a:defRPr sz="3000"/>
            </a:pPr>
            <a:endParaRPr/>
          </a:p>
        </p:txBody>
      </p:sp>
      <p:sp>
        <p:nvSpPr>
          <p:cNvPr id="87" name="Shape 87"/>
          <p:cNvSpPr>
            <a:spLocks noGrp="1"/>
          </p:cNvSpPr>
          <p:nvPr>
            <p:ph type="sldNum" sz="quarter" idx="2"/>
          </p:nvPr>
        </p:nvSpPr>
        <p:spPr>
          <a:xfrm>
            <a:off x="9614975" y="2376486"/>
            <a:ext cx="313681" cy="361951"/>
          </a:xfrm>
          <a:prstGeom prst="rect">
            <a:avLst/>
          </a:prstGeom>
        </p:spPr>
        <p:txBody>
          <a:bodyPr lIns="28575" tIns="28575" rIns="28575" bIns="28575"/>
          <a:lstStyle>
            <a:lvl1pPr>
              <a:defRPr sz="2000"/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ítulo, viñetas y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/>
          <p:nvPr/>
        </p:nvSpPr>
        <p:spPr>
          <a:xfrm flipV="1">
            <a:off x="3073398" y="2692251"/>
            <a:ext cx="6858004" cy="150"/>
          </a:xfrm>
          <a:prstGeom prst="line">
            <a:avLst/>
          </a:prstGeom>
          <a:ln w="3175">
            <a:solidFill>
              <a:srgbClr val="A6AAA9"/>
            </a:solidFill>
            <a:miter lim="400000"/>
          </a:ln>
        </p:spPr>
        <p:txBody>
          <a:bodyPr lIns="45718" tIns="45718" rIns="45718" bIns="45718"/>
          <a:lstStyle/>
          <a:p>
            <a:pPr>
              <a:defRPr>
                <a:solidFill>
                  <a:srgbClr val="838787"/>
                </a:solidFill>
              </a:defRPr>
            </a:pPr>
            <a:endParaRPr/>
          </a:p>
        </p:txBody>
      </p:sp>
      <p:sp>
        <p:nvSpPr>
          <p:cNvPr id="95" name="Shape 95"/>
          <p:cNvSpPr>
            <a:spLocks noGrp="1"/>
          </p:cNvSpPr>
          <p:nvPr>
            <p:ph type="body" sz="quarter" idx="1"/>
          </p:nvPr>
        </p:nvSpPr>
        <p:spPr>
          <a:xfrm>
            <a:off x="3073399" y="2285999"/>
            <a:ext cx="6286502" cy="361952"/>
          </a:xfrm>
          <a:prstGeom prst="rect">
            <a:avLst/>
          </a:prstGeom>
        </p:spPr>
        <p:txBody>
          <a:bodyPr lIns="28575" tIns="28575" rIns="28575" bIns="28575" anchor="b"/>
          <a:lstStyle>
            <a:lvl1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2000" cap="all" spc="100">
                <a:latin typeface="DIN Alternate"/>
                <a:ea typeface="DIN Alternate"/>
                <a:cs typeface="DIN Alternate"/>
                <a:sym typeface="DIN Alternate"/>
              </a:defRPr>
            </a:lvl1pPr>
            <a:lvl2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2000" cap="all" spc="100">
                <a:latin typeface="DIN Alternate"/>
                <a:ea typeface="DIN Alternate"/>
                <a:cs typeface="DIN Alternate"/>
                <a:sym typeface="DIN Alternate"/>
              </a:defRPr>
            </a:lvl2pPr>
            <a:lvl3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2000" cap="all" spc="100">
                <a:latin typeface="DIN Alternate"/>
                <a:ea typeface="DIN Alternate"/>
                <a:cs typeface="DIN Alternate"/>
                <a:sym typeface="DIN Alternate"/>
              </a:defRPr>
            </a:lvl3pPr>
            <a:lvl4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2000" cap="all" spc="100">
                <a:latin typeface="DIN Alternate"/>
                <a:ea typeface="DIN Alternate"/>
                <a:cs typeface="DIN Alternate"/>
                <a:sym typeface="DIN Alternate"/>
              </a:defRPr>
            </a:lvl4pPr>
            <a:lvl5pPr marL="0" indent="0" defTabSz="457200">
              <a:lnSpc>
                <a:spcPct val="80000"/>
              </a:lnSpc>
              <a:spcBef>
                <a:spcPts val="0"/>
              </a:spcBef>
              <a:buClrTx/>
              <a:buSzTx/>
              <a:buFontTx/>
              <a:buNone/>
              <a:defRPr sz="2000" cap="all" spc="100">
                <a:latin typeface="DIN Alternate"/>
                <a:ea typeface="DIN Alternate"/>
                <a:cs typeface="DIN Alternate"/>
                <a:sym typeface="DIN Alternate"/>
              </a:defRPr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96" name="Shape 96"/>
          <p:cNvSpPr>
            <a:spLocks noGrp="1"/>
          </p:cNvSpPr>
          <p:nvPr>
            <p:ph type="pic" sz="quarter" idx="13"/>
          </p:nvPr>
        </p:nvSpPr>
        <p:spPr>
          <a:xfrm>
            <a:off x="6845300" y="2997992"/>
            <a:ext cx="3086101" cy="438626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97" name="Shape 97"/>
          <p:cNvSpPr>
            <a:spLocks noGrp="1"/>
          </p:cNvSpPr>
          <p:nvPr>
            <p:ph type="title"/>
          </p:nvPr>
        </p:nvSpPr>
        <p:spPr>
          <a:xfrm>
            <a:off x="3073399" y="2997992"/>
            <a:ext cx="3543302" cy="407196"/>
          </a:xfrm>
          <a:prstGeom prst="rect">
            <a:avLst/>
          </a:prstGeom>
        </p:spPr>
        <p:txBody>
          <a:bodyPr lIns="28575" tIns="28575" rIns="28575" bIns="28575"/>
          <a:lstStyle>
            <a:lvl1pPr>
              <a:defRPr sz="5600"/>
            </a:lvl1pPr>
          </a:lstStyle>
          <a:p>
            <a:r>
              <a:t>Texto del título</a:t>
            </a:r>
          </a:p>
        </p:txBody>
      </p:sp>
      <p:sp>
        <p:nvSpPr>
          <p:cNvPr id="98" name="Shape 98"/>
          <p:cNvSpPr>
            <a:spLocks noGrp="1"/>
          </p:cNvSpPr>
          <p:nvPr>
            <p:ph type="body" sz="quarter" idx="14"/>
          </p:nvPr>
        </p:nvSpPr>
        <p:spPr>
          <a:xfrm>
            <a:off x="3073399" y="3676648"/>
            <a:ext cx="3543302" cy="3436146"/>
          </a:xfrm>
          <a:prstGeom prst="rect">
            <a:avLst/>
          </a:prstGeom>
        </p:spPr>
        <p:txBody>
          <a:bodyPr lIns="28575" tIns="28575" rIns="28575" bIns="28575"/>
          <a:lstStyle/>
          <a:p>
            <a:pPr marL="381000" indent="-381000">
              <a:buSzPct val="104999"/>
              <a:defRPr sz="2400"/>
            </a:pPr>
            <a:endParaRPr/>
          </a:p>
        </p:txBody>
      </p:sp>
      <p:sp>
        <p:nvSpPr>
          <p:cNvPr id="99" name="Shape 99"/>
          <p:cNvSpPr>
            <a:spLocks noGrp="1"/>
          </p:cNvSpPr>
          <p:nvPr>
            <p:ph type="sldNum" sz="quarter" idx="2"/>
          </p:nvPr>
        </p:nvSpPr>
        <p:spPr>
          <a:xfrm>
            <a:off x="9614975" y="2376486"/>
            <a:ext cx="313681" cy="361951"/>
          </a:xfrm>
          <a:prstGeom prst="rect">
            <a:avLst/>
          </a:prstGeom>
        </p:spPr>
        <p:txBody>
          <a:bodyPr lIns="28575" tIns="28575" rIns="28575" bIns="28575"/>
          <a:lstStyle>
            <a:lvl1pPr>
              <a:defRPr sz="2000"/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2222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/>
        </p:nvSpPr>
        <p:spPr>
          <a:xfrm flipV="1">
            <a:off x="406400" y="993160"/>
            <a:ext cx="12192000" cy="263"/>
          </a:xfrm>
          <a:prstGeom prst="line">
            <a:avLst/>
          </a:prstGeom>
          <a:ln w="25400">
            <a:solidFill>
              <a:srgbClr val="A6AAA9"/>
            </a:solidFill>
            <a:miter lim="400000"/>
          </a:ln>
        </p:spPr>
        <p:txBody>
          <a:bodyPr lIns="50800" tIns="50800" rIns="50800" bIns="50800" anchor="ctr"/>
          <a:lstStyle/>
          <a:p>
            <a:pPr defTabSz="457200">
              <a:spcBef>
                <a:spcPts val="0"/>
              </a:spcBef>
              <a:defRPr sz="12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"/>
              </a:defRPr>
            </a:pPr>
            <a:endParaRPr/>
          </a:p>
        </p:txBody>
      </p:sp>
      <p:sp>
        <p:nvSpPr>
          <p:cNvPr id="3" name="Shape 3"/>
          <p:cNvSpPr>
            <a:spLocks noGrp="1"/>
          </p:cNvSpPr>
          <p:nvPr>
            <p:ph type="title"/>
          </p:nvPr>
        </p:nvSpPr>
        <p:spPr>
          <a:xfrm>
            <a:off x="406400" y="1536700"/>
            <a:ext cx="12192000" cy="7239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Texto del título</a:t>
            </a:r>
          </a:p>
        </p:txBody>
      </p:sp>
      <p:sp>
        <p:nvSpPr>
          <p:cNvPr id="4" name="Shape 4"/>
          <p:cNvSpPr>
            <a:spLocks noGrp="1"/>
          </p:cNvSpPr>
          <p:nvPr>
            <p:ph type="body" idx="1"/>
          </p:nvPr>
        </p:nvSpPr>
        <p:spPr>
          <a:xfrm>
            <a:off x="406400" y="2743200"/>
            <a:ext cx="12192000" cy="6108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5" name="Shape 5"/>
          <p:cNvSpPr>
            <a:spLocks noGrp="1"/>
          </p:cNvSpPr>
          <p:nvPr>
            <p:ph type="sldNum" sz="quarter" idx="2"/>
          </p:nvPr>
        </p:nvSpPr>
        <p:spPr>
          <a:xfrm>
            <a:off x="12186622" y="431800"/>
            <a:ext cx="406897" cy="4572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 algn="r">
              <a:lnSpc>
                <a:spcPct val="80000"/>
              </a:lnSpc>
              <a:spcBef>
                <a:spcPts val="0"/>
              </a:spcBef>
              <a:defRPr sz="2400">
                <a:solidFill>
                  <a:srgbClr val="838787"/>
                </a:solidFill>
                <a:latin typeface="DIN Alternate"/>
                <a:ea typeface="DIN Alternate"/>
                <a:cs typeface="DIN Alternate"/>
                <a:sym typeface="DIN Alternate"/>
              </a:defRPr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transition spd="med"/>
  <p:txStyles>
    <p:titleStyle>
      <a:lvl1pPr marL="0" marR="0" indent="0" algn="l" defTabSz="584200" rtl="0" latinLnBrk="0">
        <a:lnSpc>
          <a:spcPct val="80000"/>
        </a:lnSpc>
        <a:spcBef>
          <a:spcPts val="2800"/>
        </a:spcBef>
        <a:spcAft>
          <a:spcPts val="0"/>
        </a:spcAft>
        <a:buClrTx/>
        <a:buSzTx/>
        <a:buFontTx/>
        <a:buNone/>
        <a:tabLst/>
        <a:defRPr sz="6000" b="0" i="0" u="none" strike="noStrike" cap="all" spc="0" baseline="0">
          <a:ln>
            <a:noFill/>
          </a:ln>
          <a:solidFill>
            <a:schemeClr val="accent1"/>
          </a:solidFill>
          <a:uFillTx/>
          <a:latin typeface="DIN Condensed"/>
          <a:ea typeface="DIN Condensed"/>
          <a:cs typeface="DIN Condensed"/>
          <a:sym typeface="DIN Condensed"/>
        </a:defRPr>
      </a:lvl1pPr>
      <a:lvl2pPr marL="0" marR="0" indent="228600" algn="l" defTabSz="584200" rtl="0" latinLnBrk="0">
        <a:lnSpc>
          <a:spcPct val="80000"/>
        </a:lnSpc>
        <a:spcBef>
          <a:spcPts val="2800"/>
        </a:spcBef>
        <a:spcAft>
          <a:spcPts val="0"/>
        </a:spcAft>
        <a:buClrTx/>
        <a:buSzTx/>
        <a:buFontTx/>
        <a:buNone/>
        <a:tabLst/>
        <a:defRPr sz="6000" b="0" i="0" u="none" strike="noStrike" cap="all" spc="0" baseline="0">
          <a:ln>
            <a:noFill/>
          </a:ln>
          <a:solidFill>
            <a:schemeClr val="accent1"/>
          </a:solidFill>
          <a:uFillTx/>
          <a:latin typeface="DIN Condensed"/>
          <a:ea typeface="DIN Condensed"/>
          <a:cs typeface="DIN Condensed"/>
          <a:sym typeface="DIN Condensed"/>
        </a:defRPr>
      </a:lvl2pPr>
      <a:lvl3pPr marL="0" marR="0" indent="457200" algn="l" defTabSz="584200" rtl="0" latinLnBrk="0">
        <a:lnSpc>
          <a:spcPct val="80000"/>
        </a:lnSpc>
        <a:spcBef>
          <a:spcPts val="2800"/>
        </a:spcBef>
        <a:spcAft>
          <a:spcPts val="0"/>
        </a:spcAft>
        <a:buClrTx/>
        <a:buSzTx/>
        <a:buFontTx/>
        <a:buNone/>
        <a:tabLst/>
        <a:defRPr sz="6000" b="0" i="0" u="none" strike="noStrike" cap="all" spc="0" baseline="0">
          <a:ln>
            <a:noFill/>
          </a:ln>
          <a:solidFill>
            <a:schemeClr val="accent1"/>
          </a:solidFill>
          <a:uFillTx/>
          <a:latin typeface="DIN Condensed"/>
          <a:ea typeface="DIN Condensed"/>
          <a:cs typeface="DIN Condensed"/>
          <a:sym typeface="DIN Condensed"/>
        </a:defRPr>
      </a:lvl3pPr>
      <a:lvl4pPr marL="0" marR="0" indent="685800" algn="l" defTabSz="584200" rtl="0" latinLnBrk="0">
        <a:lnSpc>
          <a:spcPct val="80000"/>
        </a:lnSpc>
        <a:spcBef>
          <a:spcPts val="2800"/>
        </a:spcBef>
        <a:spcAft>
          <a:spcPts val="0"/>
        </a:spcAft>
        <a:buClrTx/>
        <a:buSzTx/>
        <a:buFontTx/>
        <a:buNone/>
        <a:tabLst/>
        <a:defRPr sz="6000" b="0" i="0" u="none" strike="noStrike" cap="all" spc="0" baseline="0">
          <a:ln>
            <a:noFill/>
          </a:ln>
          <a:solidFill>
            <a:schemeClr val="accent1"/>
          </a:solidFill>
          <a:uFillTx/>
          <a:latin typeface="DIN Condensed"/>
          <a:ea typeface="DIN Condensed"/>
          <a:cs typeface="DIN Condensed"/>
          <a:sym typeface="DIN Condensed"/>
        </a:defRPr>
      </a:lvl4pPr>
      <a:lvl5pPr marL="0" marR="0" indent="914400" algn="l" defTabSz="584200" rtl="0" latinLnBrk="0">
        <a:lnSpc>
          <a:spcPct val="80000"/>
        </a:lnSpc>
        <a:spcBef>
          <a:spcPts val="2800"/>
        </a:spcBef>
        <a:spcAft>
          <a:spcPts val="0"/>
        </a:spcAft>
        <a:buClrTx/>
        <a:buSzTx/>
        <a:buFontTx/>
        <a:buNone/>
        <a:tabLst/>
        <a:defRPr sz="6000" b="0" i="0" u="none" strike="noStrike" cap="all" spc="0" baseline="0">
          <a:ln>
            <a:noFill/>
          </a:ln>
          <a:solidFill>
            <a:schemeClr val="accent1"/>
          </a:solidFill>
          <a:uFillTx/>
          <a:latin typeface="DIN Condensed"/>
          <a:ea typeface="DIN Condensed"/>
          <a:cs typeface="DIN Condensed"/>
          <a:sym typeface="DIN Condensed"/>
        </a:defRPr>
      </a:lvl5pPr>
      <a:lvl6pPr marL="0" marR="0" indent="1143000" algn="l" defTabSz="584200" rtl="0" latinLnBrk="0">
        <a:lnSpc>
          <a:spcPct val="80000"/>
        </a:lnSpc>
        <a:spcBef>
          <a:spcPts val="2800"/>
        </a:spcBef>
        <a:spcAft>
          <a:spcPts val="0"/>
        </a:spcAft>
        <a:buClrTx/>
        <a:buSzTx/>
        <a:buFontTx/>
        <a:buNone/>
        <a:tabLst/>
        <a:defRPr sz="6000" b="0" i="0" u="none" strike="noStrike" cap="all" spc="0" baseline="0">
          <a:ln>
            <a:noFill/>
          </a:ln>
          <a:solidFill>
            <a:schemeClr val="accent1"/>
          </a:solidFill>
          <a:uFillTx/>
          <a:latin typeface="DIN Condensed"/>
          <a:ea typeface="DIN Condensed"/>
          <a:cs typeface="DIN Condensed"/>
          <a:sym typeface="DIN Condensed"/>
        </a:defRPr>
      </a:lvl6pPr>
      <a:lvl7pPr marL="0" marR="0" indent="1371600" algn="l" defTabSz="584200" rtl="0" latinLnBrk="0">
        <a:lnSpc>
          <a:spcPct val="80000"/>
        </a:lnSpc>
        <a:spcBef>
          <a:spcPts val="2800"/>
        </a:spcBef>
        <a:spcAft>
          <a:spcPts val="0"/>
        </a:spcAft>
        <a:buClrTx/>
        <a:buSzTx/>
        <a:buFontTx/>
        <a:buNone/>
        <a:tabLst/>
        <a:defRPr sz="6000" b="0" i="0" u="none" strike="noStrike" cap="all" spc="0" baseline="0">
          <a:ln>
            <a:noFill/>
          </a:ln>
          <a:solidFill>
            <a:schemeClr val="accent1"/>
          </a:solidFill>
          <a:uFillTx/>
          <a:latin typeface="DIN Condensed"/>
          <a:ea typeface="DIN Condensed"/>
          <a:cs typeface="DIN Condensed"/>
          <a:sym typeface="DIN Condensed"/>
        </a:defRPr>
      </a:lvl7pPr>
      <a:lvl8pPr marL="0" marR="0" indent="1600200" algn="l" defTabSz="584200" rtl="0" latinLnBrk="0">
        <a:lnSpc>
          <a:spcPct val="80000"/>
        </a:lnSpc>
        <a:spcBef>
          <a:spcPts val="2800"/>
        </a:spcBef>
        <a:spcAft>
          <a:spcPts val="0"/>
        </a:spcAft>
        <a:buClrTx/>
        <a:buSzTx/>
        <a:buFontTx/>
        <a:buNone/>
        <a:tabLst/>
        <a:defRPr sz="6000" b="0" i="0" u="none" strike="noStrike" cap="all" spc="0" baseline="0">
          <a:ln>
            <a:noFill/>
          </a:ln>
          <a:solidFill>
            <a:schemeClr val="accent1"/>
          </a:solidFill>
          <a:uFillTx/>
          <a:latin typeface="DIN Condensed"/>
          <a:ea typeface="DIN Condensed"/>
          <a:cs typeface="DIN Condensed"/>
          <a:sym typeface="DIN Condensed"/>
        </a:defRPr>
      </a:lvl8pPr>
      <a:lvl9pPr marL="0" marR="0" indent="1828800" algn="l" defTabSz="584200" rtl="0" latinLnBrk="0">
        <a:lnSpc>
          <a:spcPct val="80000"/>
        </a:lnSpc>
        <a:spcBef>
          <a:spcPts val="2800"/>
        </a:spcBef>
        <a:spcAft>
          <a:spcPts val="0"/>
        </a:spcAft>
        <a:buClrTx/>
        <a:buSzTx/>
        <a:buFontTx/>
        <a:buNone/>
        <a:tabLst/>
        <a:defRPr sz="6000" b="0" i="0" u="none" strike="noStrike" cap="all" spc="0" baseline="0">
          <a:ln>
            <a:noFill/>
          </a:ln>
          <a:solidFill>
            <a:schemeClr val="accent1"/>
          </a:solidFill>
          <a:uFillTx/>
          <a:latin typeface="DIN Condensed"/>
          <a:ea typeface="DIN Condensed"/>
          <a:cs typeface="DIN Condensed"/>
          <a:sym typeface="DIN Condensed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2800"/>
        </a:spcBef>
        <a:spcAft>
          <a:spcPts val="0"/>
        </a:spcAft>
        <a:buClr>
          <a:schemeClr val="accent1"/>
        </a:buClr>
        <a:buSzPct val="104999"/>
        <a:buFont typeface="Avenir Next"/>
        <a:buChar char="▸"/>
        <a:tabLst/>
        <a:defRPr sz="3400" b="0" i="0" u="none" strike="noStrike" cap="none" spc="0" baseline="0">
          <a:ln>
            <a:noFill/>
          </a:ln>
          <a:solidFill>
            <a:srgbClr val="838787"/>
          </a:solidFill>
          <a:uFillTx/>
          <a:latin typeface="Avenir Next Medium"/>
          <a:ea typeface="Avenir Next Medium"/>
          <a:cs typeface="Avenir Next Medium"/>
          <a:sym typeface="Avenir Next Medium"/>
        </a:defRPr>
      </a:lvl1pPr>
      <a:lvl2pPr marL="889000" marR="0" indent="-444500" algn="l" defTabSz="584200" rtl="0" latinLnBrk="0">
        <a:lnSpc>
          <a:spcPct val="100000"/>
        </a:lnSpc>
        <a:spcBef>
          <a:spcPts val="2800"/>
        </a:spcBef>
        <a:spcAft>
          <a:spcPts val="0"/>
        </a:spcAft>
        <a:buClr>
          <a:schemeClr val="accent1"/>
        </a:buClr>
        <a:buSzPct val="104999"/>
        <a:buFont typeface="Avenir Next"/>
        <a:buChar char="▸"/>
        <a:tabLst/>
        <a:defRPr sz="3400" b="0" i="0" u="none" strike="noStrike" cap="none" spc="0" baseline="0">
          <a:ln>
            <a:noFill/>
          </a:ln>
          <a:solidFill>
            <a:srgbClr val="838787"/>
          </a:solidFill>
          <a:uFillTx/>
          <a:latin typeface="Avenir Next Medium"/>
          <a:ea typeface="Avenir Next Medium"/>
          <a:cs typeface="Avenir Next Medium"/>
          <a:sym typeface="Avenir Next Medium"/>
        </a:defRPr>
      </a:lvl2pPr>
      <a:lvl3pPr marL="1333500" marR="0" indent="-444500" algn="l" defTabSz="584200" rtl="0" latinLnBrk="0">
        <a:lnSpc>
          <a:spcPct val="100000"/>
        </a:lnSpc>
        <a:spcBef>
          <a:spcPts val="2800"/>
        </a:spcBef>
        <a:spcAft>
          <a:spcPts val="0"/>
        </a:spcAft>
        <a:buClr>
          <a:schemeClr val="accent1"/>
        </a:buClr>
        <a:buSzPct val="104999"/>
        <a:buFont typeface="Avenir Next"/>
        <a:buChar char="▸"/>
        <a:tabLst/>
        <a:defRPr sz="3400" b="0" i="0" u="none" strike="noStrike" cap="none" spc="0" baseline="0">
          <a:ln>
            <a:noFill/>
          </a:ln>
          <a:solidFill>
            <a:srgbClr val="838787"/>
          </a:solidFill>
          <a:uFillTx/>
          <a:latin typeface="Avenir Next Medium"/>
          <a:ea typeface="Avenir Next Medium"/>
          <a:cs typeface="Avenir Next Medium"/>
          <a:sym typeface="Avenir Next Medium"/>
        </a:defRPr>
      </a:lvl3pPr>
      <a:lvl4pPr marL="1778000" marR="0" indent="-444500" algn="l" defTabSz="584200" rtl="0" latinLnBrk="0">
        <a:lnSpc>
          <a:spcPct val="100000"/>
        </a:lnSpc>
        <a:spcBef>
          <a:spcPts val="2800"/>
        </a:spcBef>
        <a:spcAft>
          <a:spcPts val="0"/>
        </a:spcAft>
        <a:buClr>
          <a:schemeClr val="accent1"/>
        </a:buClr>
        <a:buSzPct val="104999"/>
        <a:buFont typeface="Avenir Next"/>
        <a:buChar char="▸"/>
        <a:tabLst/>
        <a:defRPr sz="3400" b="0" i="0" u="none" strike="noStrike" cap="none" spc="0" baseline="0">
          <a:ln>
            <a:noFill/>
          </a:ln>
          <a:solidFill>
            <a:srgbClr val="838787"/>
          </a:solidFill>
          <a:uFillTx/>
          <a:latin typeface="Avenir Next Medium"/>
          <a:ea typeface="Avenir Next Medium"/>
          <a:cs typeface="Avenir Next Medium"/>
          <a:sym typeface="Avenir Next Medium"/>
        </a:defRPr>
      </a:lvl4pPr>
      <a:lvl5pPr marL="2222500" marR="0" indent="-444500" algn="l" defTabSz="584200" rtl="0" latinLnBrk="0">
        <a:lnSpc>
          <a:spcPct val="100000"/>
        </a:lnSpc>
        <a:spcBef>
          <a:spcPts val="2800"/>
        </a:spcBef>
        <a:spcAft>
          <a:spcPts val="0"/>
        </a:spcAft>
        <a:buClr>
          <a:schemeClr val="accent1"/>
        </a:buClr>
        <a:buSzPct val="104999"/>
        <a:buFont typeface="Avenir Next"/>
        <a:buChar char="▸"/>
        <a:tabLst/>
        <a:defRPr sz="3400" b="0" i="0" u="none" strike="noStrike" cap="none" spc="0" baseline="0">
          <a:ln>
            <a:noFill/>
          </a:ln>
          <a:solidFill>
            <a:srgbClr val="838787"/>
          </a:solidFill>
          <a:uFillTx/>
          <a:latin typeface="Avenir Next Medium"/>
          <a:ea typeface="Avenir Next Medium"/>
          <a:cs typeface="Avenir Next Medium"/>
          <a:sym typeface="Avenir Next Medium"/>
        </a:defRPr>
      </a:lvl5pPr>
      <a:lvl6pPr marL="2667000" marR="0" indent="-444500" algn="l" defTabSz="584200" rtl="0" latinLnBrk="0">
        <a:lnSpc>
          <a:spcPct val="100000"/>
        </a:lnSpc>
        <a:spcBef>
          <a:spcPts val="2800"/>
        </a:spcBef>
        <a:spcAft>
          <a:spcPts val="0"/>
        </a:spcAft>
        <a:buClr>
          <a:schemeClr val="accent1"/>
        </a:buClr>
        <a:buSzPct val="104999"/>
        <a:buFont typeface="Avenir Next"/>
        <a:buChar char="▸"/>
        <a:tabLst/>
        <a:defRPr sz="3400" b="0" i="0" u="none" strike="noStrike" cap="none" spc="0" baseline="0">
          <a:ln>
            <a:noFill/>
          </a:ln>
          <a:solidFill>
            <a:srgbClr val="838787"/>
          </a:solidFill>
          <a:uFillTx/>
          <a:latin typeface="Avenir Next Medium"/>
          <a:ea typeface="Avenir Next Medium"/>
          <a:cs typeface="Avenir Next Medium"/>
          <a:sym typeface="Avenir Next Medium"/>
        </a:defRPr>
      </a:lvl6pPr>
      <a:lvl7pPr marL="3111500" marR="0" indent="-444500" algn="l" defTabSz="584200" rtl="0" latinLnBrk="0">
        <a:lnSpc>
          <a:spcPct val="100000"/>
        </a:lnSpc>
        <a:spcBef>
          <a:spcPts val="2800"/>
        </a:spcBef>
        <a:spcAft>
          <a:spcPts val="0"/>
        </a:spcAft>
        <a:buClr>
          <a:schemeClr val="accent1"/>
        </a:buClr>
        <a:buSzPct val="104999"/>
        <a:buFont typeface="Avenir Next"/>
        <a:buChar char="▸"/>
        <a:tabLst/>
        <a:defRPr sz="3400" b="0" i="0" u="none" strike="noStrike" cap="none" spc="0" baseline="0">
          <a:ln>
            <a:noFill/>
          </a:ln>
          <a:solidFill>
            <a:srgbClr val="838787"/>
          </a:solidFill>
          <a:uFillTx/>
          <a:latin typeface="Avenir Next Medium"/>
          <a:ea typeface="Avenir Next Medium"/>
          <a:cs typeface="Avenir Next Medium"/>
          <a:sym typeface="Avenir Next Medium"/>
        </a:defRPr>
      </a:lvl7pPr>
      <a:lvl8pPr marL="3556000" marR="0" indent="-444500" algn="l" defTabSz="584200" rtl="0" latinLnBrk="0">
        <a:lnSpc>
          <a:spcPct val="100000"/>
        </a:lnSpc>
        <a:spcBef>
          <a:spcPts val="2800"/>
        </a:spcBef>
        <a:spcAft>
          <a:spcPts val="0"/>
        </a:spcAft>
        <a:buClr>
          <a:schemeClr val="accent1"/>
        </a:buClr>
        <a:buSzPct val="104999"/>
        <a:buFont typeface="Avenir Next"/>
        <a:buChar char="▸"/>
        <a:tabLst/>
        <a:defRPr sz="3400" b="0" i="0" u="none" strike="noStrike" cap="none" spc="0" baseline="0">
          <a:ln>
            <a:noFill/>
          </a:ln>
          <a:solidFill>
            <a:srgbClr val="838787"/>
          </a:solidFill>
          <a:uFillTx/>
          <a:latin typeface="Avenir Next Medium"/>
          <a:ea typeface="Avenir Next Medium"/>
          <a:cs typeface="Avenir Next Medium"/>
          <a:sym typeface="Avenir Next Medium"/>
        </a:defRPr>
      </a:lvl8pPr>
      <a:lvl9pPr marL="4000500" marR="0" indent="-444500" algn="l" defTabSz="584200" rtl="0" latinLnBrk="0">
        <a:lnSpc>
          <a:spcPct val="100000"/>
        </a:lnSpc>
        <a:spcBef>
          <a:spcPts val="2800"/>
        </a:spcBef>
        <a:spcAft>
          <a:spcPts val="0"/>
        </a:spcAft>
        <a:buClr>
          <a:schemeClr val="accent1"/>
        </a:buClr>
        <a:buSzPct val="104999"/>
        <a:buFont typeface="Avenir Next"/>
        <a:buChar char="▸"/>
        <a:tabLst/>
        <a:defRPr sz="3400" b="0" i="0" u="none" strike="noStrike" cap="none" spc="0" baseline="0">
          <a:ln>
            <a:noFill/>
          </a:ln>
          <a:solidFill>
            <a:srgbClr val="838787"/>
          </a:solidFill>
          <a:uFillTx/>
          <a:latin typeface="Avenir Next Medium"/>
          <a:ea typeface="Avenir Next Medium"/>
          <a:cs typeface="Avenir Next Medium"/>
          <a:sym typeface="Avenir Next Medium"/>
        </a:defRPr>
      </a:lvl9pPr>
    </p:bodyStyle>
    <p:otherStyle>
      <a:lvl1pPr marL="0" marR="0" indent="0" algn="r" defTabSz="58420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 Alternate"/>
        </a:defRPr>
      </a:lvl1pPr>
      <a:lvl2pPr marL="0" marR="0" indent="228600" algn="r" defTabSz="58420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 Alternate"/>
        </a:defRPr>
      </a:lvl2pPr>
      <a:lvl3pPr marL="0" marR="0" indent="457200" algn="r" defTabSz="58420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 Alternate"/>
        </a:defRPr>
      </a:lvl3pPr>
      <a:lvl4pPr marL="0" marR="0" indent="685800" algn="r" defTabSz="58420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 Alternate"/>
        </a:defRPr>
      </a:lvl4pPr>
      <a:lvl5pPr marL="0" marR="0" indent="914400" algn="r" defTabSz="58420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 Alternate"/>
        </a:defRPr>
      </a:lvl5pPr>
      <a:lvl6pPr marL="0" marR="0" indent="1143000" algn="r" defTabSz="58420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 Alternate"/>
        </a:defRPr>
      </a:lvl6pPr>
      <a:lvl7pPr marL="0" marR="0" indent="1371600" algn="r" defTabSz="58420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 Alternate"/>
        </a:defRPr>
      </a:lvl7pPr>
      <a:lvl8pPr marL="0" marR="0" indent="1600200" algn="r" defTabSz="58420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 Alternate"/>
        </a:defRPr>
      </a:lvl8pPr>
      <a:lvl9pPr marL="0" marR="0" indent="1828800" algn="r" defTabSz="58420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DIN Alternate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Shape 182"/>
          <p:cNvSpPr>
            <a:spLocks noGrp="1"/>
          </p:cNvSpPr>
          <p:nvPr>
            <p:ph type="ctrTitle"/>
          </p:nvPr>
        </p:nvSpPr>
        <p:spPr>
          <a:xfrm>
            <a:off x="2881399" y="3760092"/>
            <a:ext cx="6858004" cy="1521621"/>
          </a:xfrm>
          <a:prstGeom prst="rect">
            <a:avLst/>
          </a:prstGeom>
        </p:spPr>
        <p:txBody>
          <a:bodyPr>
            <a:normAutofit fontScale="90000"/>
          </a:bodyPr>
          <a:lstStyle>
            <a:lvl1pPr defTabSz="280415">
              <a:defRPr sz="7900"/>
            </a:lvl1pPr>
          </a:lstStyle>
          <a:p>
            <a:r>
              <a:rPr dirty="0" err="1"/>
              <a:t>dERECHO</a:t>
            </a:r>
            <a:r>
              <a:rPr dirty="0"/>
              <a:t> </a:t>
            </a:r>
            <a:r>
              <a:rPr dirty="0" err="1"/>
              <a:t>eCONÓMICO</a:t>
            </a:r>
            <a:endParaRPr dirty="0"/>
          </a:p>
        </p:txBody>
      </p:sp>
      <p:sp>
        <p:nvSpPr>
          <p:cNvPr id="183" name="Shape 183"/>
          <p:cNvSpPr>
            <a:spLocks noGrp="1"/>
          </p:cNvSpPr>
          <p:nvPr>
            <p:ph type="subTitle" sz="quarter" idx="1"/>
          </p:nvPr>
        </p:nvSpPr>
        <p:spPr>
          <a:xfrm>
            <a:off x="2881399" y="2495493"/>
            <a:ext cx="8569962" cy="1014414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dirty="0" err="1"/>
              <a:t>uNIVERSIDAD</a:t>
            </a:r>
            <a:r>
              <a:rPr dirty="0"/>
              <a:t> DE </a:t>
            </a:r>
            <a:r>
              <a:rPr lang="es-ES" dirty="0" smtClean="0"/>
              <a:t>C</a:t>
            </a:r>
            <a:r>
              <a:rPr dirty="0" err="1" smtClean="0"/>
              <a:t>hILE</a:t>
            </a:r>
            <a:endParaRPr dirty="0"/>
          </a:p>
        </p:txBody>
      </p:sp>
      <p:sp>
        <p:nvSpPr>
          <p:cNvPr id="184" name="Shape 184"/>
          <p:cNvSpPr/>
          <p:nvPr/>
        </p:nvSpPr>
        <p:spPr>
          <a:xfrm>
            <a:off x="6310401" y="4747894"/>
            <a:ext cx="383998" cy="257812"/>
          </a:xfrm>
          <a:prstGeom prst="rect">
            <a:avLst/>
          </a:prstGeom>
          <a:ln w="12700">
            <a:miter lim="400000"/>
          </a:ln>
        </p:spPr>
        <p:txBody>
          <a:bodyPr wrap="none" lIns="28575" tIns="28575" rIns="28575" bIns="28575" anchor="ctr">
            <a:spAutoFit/>
          </a:bodyPr>
          <a:lstStyle/>
          <a:p>
            <a:endParaRPr/>
          </a:p>
        </p:txBody>
      </p:sp>
      <p:sp>
        <p:nvSpPr>
          <p:cNvPr id="5" name="Shape 183"/>
          <p:cNvSpPr txBox="1">
            <a:spLocks/>
          </p:cNvSpPr>
          <p:nvPr/>
        </p:nvSpPr>
        <p:spPr>
          <a:xfrm>
            <a:off x="8990101" y="7512368"/>
            <a:ext cx="4130040" cy="86963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28575" tIns="28575" rIns="28575" bIns="28575" anchor="b">
            <a:noAutofit/>
          </a:bodyPr>
          <a:lstStyle>
            <a:lvl1pPr marL="0" marR="0" indent="0" algn="l" defTabSz="584200" rtl="0" latinLnBrk="0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000" b="0" i="0" u="none" strike="noStrike" cap="all" spc="0" baseline="0">
                <a:ln>
                  <a:noFill/>
                </a:ln>
                <a:solidFill>
                  <a:srgbClr val="A6AAA9"/>
                </a:solidFill>
                <a:uFillTx/>
                <a:latin typeface="DIN Alternate"/>
                <a:ea typeface="DIN Alternate"/>
                <a:cs typeface="DIN Alternate"/>
                <a:sym typeface="DIN Alternate"/>
              </a:defRPr>
            </a:lvl1pPr>
            <a:lvl2pPr marL="0" marR="0" indent="0" algn="l" defTabSz="584200" rtl="0" latinLnBrk="0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000" b="0" i="0" u="none" strike="noStrike" cap="all" spc="0" baseline="0">
                <a:ln>
                  <a:noFill/>
                </a:ln>
                <a:solidFill>
                  <a:srgbClr val="A6AAA9"/>
                </a:solidFill>
                <a:uFillTx/>
                <a:latin typeface="DIN Alternate"/>
                <a:ea typeface="DIN Alternate"/>
                <a:cs typeface="DIN Alternate"/>
                <a:sym typeface="DIN Alternate"/>
              </a:defRPr>
            </a:lvl2pPr>
            <a:lvl3pPr marL="0" marR="0" indent="0" algn="l" defTabSz="584200" rtl="0" latinLnBrk="0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000" b="0" i="0" u="none" strike="noStrike" cap="all" spc="0" baseline="0">
                <a:ln>
                  <a:noFill/>
                </a:ln>
                <a:solidFill>
                  <a:srgbClr val="A6AAA9"/>
                </a:solidFill>
                <a:uFillTx/>
                <a:latin typeface="DIN Alternate"/>
                <a:ea typeface="DIN Alternate"/>
                <a:cs typeface="DIN Alternate"/>
                <a:sym typeface="DIN Alternate"/>
              </a:defRPr>
            </a:lvl3pPr>
            <a:lvl4pPr marL="0" marR="0" indent="0" algn="l" defTabSz="584200" rtl="0" latinLnBrk="0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000" b="0" i="0" u="none" strike="noStrike" cap="all" spc="0" baseline="0">
                <a:ln>
                  <a:noFill/>
                </a:ln>
                <a:solidFill>
                  <a:srgbClr val="A6AAA9"/>
                </a:solidFill>
                <a:uFillTx/>
                <a:latin typeface="DIN Alternate"/>
                <a:ea typeface="DIN Alternate"/>
                <a:cs typeface="DIN Alternate"/>
                <a:sym typeface="DIN Alternate"/>
              </a:defRPr>
            </a:lvl4pPr>
            <a:lvl5pPr marL="0" marR="0" indent="0" algn="l" defTabSz="584200" rtl="0" latinLnBrk="0">
              <a:lnSpc>
                <a:spcPct val="80000"/>
              </a:lnSpc>
              <a:spcBef>
                <a:spcPts val="23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000" b="0" i="0" u="none" strike="noStrike" cap="all" spc="0" baseline="0">
                <a:ln>
                  <a:noFill/>
                </a:ln>
                <a:solidFill>
                  <a:srgbClr val="A6AAA9"/>
                </a:solidFill>
                <a:uFillTx/>
                <a:latin typeface="DIN Alternate"/>
                <a:ea typeface="DIN Alternate"/>
                <a:cs typeface="DIN Alternate"/>
                <a:sym typeface="DIN Alternate"/>
              </a:defRPr>
            </a:lvl5pPr>
            <a:lvl6pPr marL="2667000" marR="0" indent="-444500" algn="l" defTabSz="584200" rtl="0" latinLnBrk="0">
              <a:lnSpc>
                <a:spcPct val="100000"/>
              </a:lnSpc>
              <a:spcBef>
                <a:spcPts val="2800"/>
              </a:spcBef>
              <a:spcAft>
                <a:spcPts val="0"/>
              </a:spcAft>
              <a:buClr>
                <a:schemeClr val="accent1"/>
              </a:buClr>
              <a:buSzPct val="104999"/>
              <a:buFont typeface="Avenir Next"/>
              <a:buChar char="▸"/>
              <a:tabLst/>
              <a:defRPr sz="3400" b="0" i="0" u="none" strike="noStrike" cap="none" spc="0" baseline="0">
                <a:ln>
                  <a:noFill/>
                </a:ln>
                <a:solidFill>
                  <a:srgbClr val="838787"/>
                </a:solidFill>
                <a:uFillTx/>
                <a:latin typeface="Avenir Next Medium"/>
                <a:ea typeface="Avenir Next Medium"/>
                <a:cs typeface="Avenir Next Medium"/>
                <a:sym typeface="Avenir Next Medium"/>
              </a:defRPr>
            </a:lvl6pPr>
            <a:lvl7pPr marL="3111500" marR="0" indent="-444500" algn="l" defTabSz="584200" rtl="0" latinLnBrk="0">
              <a:lnSpc>
                <a:spcPct val="100000"/>
              </a:lnSpc>
              <a:spcBef>
                <a:spcPts val="2800"/>
              </a:spcBef>
              <a:spcAft>
                <a:spcPts val="0"/>
              </a:spcAft>
              <a:buClr>
                <a:schemeClr val="accent1"/>
              </a:buClr>
              <a:buSzPct val="104999"/>
              <a:buFont typeface="Avenir Next"/>
              <a:buChar char="▸"/>
              <a:tabLst/>
              <a:defRPr sz="3400" b="0" i="0" u="none" strike="noStrike" cap="none" spc="0" baseline="0">
                <a:ln>
                  <a:noFill/>
                </a:ln>
                <a:solidFill>
                  <a:srgbClr val="838787"/>
                </a:solidFill>
                <a:uFillTx/>
                <a:latin typeface="Avenir Next Medium"/>
                <a:ea typeface="Avenir Next Medium"/>
                <a:cs typeface="Avenir Next Medium"/>
                <a:sym typeface="Avenir Next Medium"/>
              </a:defRPr>
            </a:lvl7pPr>
            <a:lvl8pPr marL="3556000" marR="0" indent="-444500" algn="l" defTabSz="584200" rtl="0" latinLnBrk="0">
              <a:lnSpc>
                <a:spcPct val="100000"/>
              </a:lnSpc>
              <a:spcBef>
                <a:spcPts val="2800"/>
              </a:spcBef>
              <a:spcAft>
                <a:spcPts val="0"/>
              </a:spcAft>
              <a:buClr>
                <a:schemeClr val="accent1"/>
              </a:buClr>
              <a:buSzPct val="104999"/>
              <a:buFont typeface="Avenir Next"/>
              <a:buChar char="▸"/>
              <a:tabLst/>
              <a:defRPr sz="3400" b="0" i="0" u="none" strike="noStrike" cap="none" spc="0" baseline="0">
                <a:ln>
                  <a:noFill/>
                </a:ln>
                <a:solidFill>
                  <a:srgbClr val="838787"/>
                </a:solidFill>
                <a:uFillTx/>
                <a:latin typeface="Avenir Next Medium"/>
                <a:ea typeface="Avenir Next Medium"/>
                <a:cs typeface="Avenir Next Medium"/>
                <a:sym typeface="Avenir Next Medium"/>
              </a:defRPr>
            </a:lvl8pPr>
            <a:lvl9pPr marL="4000500" marR="0" indent="-444500" algn="l" defTabSz="584200" rtl="0" latinLnBrk="0">
              <a:lnSpc>
                <a:spcPct val="100000"/>
              </a:lnSpc>
              <a:spcBef>
                <a:spcPts val="2800"/>
              </a:spcBef>
              <a:spcAft>
                <a:spcPts val="0"/>
              </a:spcAft>
              <a:buClr>
                <a:schemeClr val="accent1"/>
              </a:buClr>
              <a:buSzPct val="104999"/>
              <a:buFont typeface="Avenir Next"/>
              <a:buChar char="▸"/>
              <a:tabLst/>
              <a:defRPr sz="3400" b="0" i="0" u="none" strike="noStrike" cap="none" spc="0" baseline="0">
                <a:ln>
                  <a:noFill/>
                </a:ln>
                <a:solidFill>
                  <a:srgbClr val="838787"/>
                </a:solidFill>
                <a:uFillTx/>
                <a:latin typeface="Avenir Next Medium"/>
                <a:ea typeface="Avenir Next Medium"/>
                <a:cs typeface="Avenir Next Medium"/>
                <a:sym typeface="Avenir Next Medium"/>
              </a:defRPr>
            </a:lvl9pPr>
          </a:lstStyle>
          <a:p>
            <a:pPr hangingPunct="1"/>
            <a:r>
              <a:rPr lang="es-ES" sz="1400" dirty="0" smtClean="0"/>
              <a:t>Joaquin Morales Godoy</a:t>
            </a:r>
          </a:p>
          <a:p>
            <a:pPr hangingPunct="1"/>
            <a:r>
              <a:rPr lang="es-ES" sz="1400" dirty="0"/>
              <a:t>Ó</a:t>
            </a:r>
            <a:r>
              <a:rPr lang="es-ES" sz="1400" dirty="0" smtClean="0"/>
              <a:t>scar Gárate Maudier</a:t>
            </a:r>
            <a:endParaRPr lang="es-CL" sz="1400" dirty="0"/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Shape 212"/>
          <p:cNvSpPr>
            <a:spLocks noGrp="1"/>
          </p:cNvSpPr>
          <p:nvPr>
            <p:ph type="body" idx="13"/>
          </p:nvPr>
        </p:nvSpPr>
        <p:spPr>
          <a:prstGeom prst="rect">
            <a:avLst/>
          </a:prstGeom>
        </p:spPr>
        <p:txBody>
          <a:bodyPr/>
          <a:lstStyle/>
          <a:p>
            <a:r>
              <a:t>Derecho Económico - Derecho Universidad de Chile</a:t>
            </a:r>
          </a:p>
        </p:txBody>
      </p:sp>
      <p:sp>
        <p:nvSpPr>
          <p:cNvPr id="213" name="Shape 21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 fontScale="90000"/>
          </a:bodyPr>
          <a:lstStyle>
            <a:lvl1pPr defTabSz="467359">
              <a:spcBef>
                <a:spcPts val="2200"/>
              </a:spcBef>
              <a:defRPr sz="4800"/>
            </a:lvl1pPr>
          </a:lstStyle>
          <a:p>
            <a:r>
              <a:t>Consecuencias posibles del modelo monopólico</a:t>
            </a:r>
          </a:p>
        </p:txBody>
      </p:sp>
      <p:sp>
        <p:nvSpPr>
          <p:cNvPr id="214" name="Shape 214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Monopolio impone pérdidas de eficiencias. </a:t>
            </a:r>
          </a:p>
          <a:p>
            <a:r>
              <a:t>El monopolista se enfrenta directamente a la demanda en su determinación de precios. </a:t>
            </a:r>
          </a:p>
          <a:p>
            <a:r>
              <a:t>Sustituibilidad en central para dar cuenta de su poder. </a:t>
            </a:r>
          </a:p>
          <a:p>
            <a:r>
              <a:t>Ingreso marginal del MM es igual a la demanda.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switch dir="l"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Shape 228"/>
          <p:cNvSpPr>
            <a:spLocks noGrp="1"/>
          </p:cNvSpPr>
          <p:nvPr>
            <p:ph type="body" idx="13"/>
          </p:nvPr>
        </p:nvSpPr>
        <p:spPr>
          <a:prstGeom prst="rect">
            <a:avLst/>
          </a:prstGeom>
        </p:spPr>
        <p:txBody>
          <a:bodyPr/>
          <a:lstStyle/>
          <a:p>
            <a:r>
              <a:t>Derecho Económico - Derecho Universidad de Chile</a:t>
            </a:r>
          </a:p>
        </p:txBody>
      </p:sp>
      <p:sp>
        <p:nvSpPr>
          <p:cNvPr id="229" name="Shape 229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67359">
              <a:spcBef>
                <a:spcPts val="2200"/>
              </a:spcBef>
              <a:defRPr sz="4800"/>
            </a:lvl1pPr>
          </a:lstStyle>
          <a:p>
            <a:r>
              <a:t>Discriminación de precios.</a:t>
            </a:r>
          </a:p>
        </p:txBody>
      </p:sp>
      <p:sp>
        <p:nvSpPr>
          <p:cNvPr id="230" name="Shape 230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dirty="0" err="1"/>
              <a:t>Información</a:t>
            </a:r>
            <a:r>
              <a:rPr dirty="0"/>
              <a:t>. (</a:t>
            </a:r>
            <a:r>
              <a:rPr dirty="0" err="1"/>
              <a:t>Poder</a:t>
            </a:r>
            <a:r>
              <a:rPr dirty="0"/>
              <a:t> de </a:t>
            </a:r>
            <a:r>
              <a:rPr dirty="0" err="1"/>
              <a:t>mercado</a:t>
            </a:r>
            <a:r>
              <a:rPr dirty="0"/>
              <a:t> - </a:t>
            </a:r>
            <a:r>
              <a:rPr dirty="0" err="1"/>
              <a:t>demanda</a:t>
            </a:r>
            <a:r>
              <a:rPr dirty="0"/>
              <a:t>)</a:t>
            </a:r>
          </a:p>
          <a:p>
            <a:r>
              <a:rPr dirty="0" err="1"/>
              <a:t>Objetivo</a:t>
            </a:r>
            <a:r>
              <a:rPr dirty="0"/>
              <a:t> - </a:t>
            </a:r>
            <a:r>
              <a:rPr dirty="0" err="1"/>
              <a:t>Extracción</a:t>
            </a:r>
            <a:r>
              <a:rPr dirty="0"/>
              <a:t> de </a:t>
            </a:r>
            <a:r>
              <a:rPr dirty="0" err="1"/>
              <a:t>excedentes</a:t>
            </a:r>
            <a:r>
              <a:rPr dirty="0"/>
              <a:t> </a:t>
            </a:r>
            <a:r>
              <a:rPr dirty="0" err="1"/>
              <a:t>sociales</a:t>
            </a:r>
            <a:r>
              <a:rPr dirty="0"/>
              <a:t>. </a:t>
            </a:r>
          </a:p>
          <a:p>
            <a:r>
              <a:rPr dirty="0" err="1"/>
              <a:t>Tipos</a:t>
            </a:r>
            <a:r>
              <a:rPr dirty="0"/>
              <a:t> de </a:t>
            </a:r>
            <a:r>
              <a:rPr dirty="0" err="1"/>
              <a:t>discriminación</a:t>
            </a:r>
            <a:r>
              <a:rPr dirty="0"/>
              <a:t>.</a:t>
            </a:r>
          </a:p>
          <a:p>
            <a:pPr lvl="1"/>
            <a:r>
              <a:rPr dirty="0" err="1"/>
              <a:t>Discriminación</a:t>
            </a:r>
            <a:r>
              <a:rPr dirty="0"/>
              <a:t> </a:t>
            </a:r>
            <a:r>
              <a:rPr dirty="0" err="1"/>
              <a:t>grado</a:t>
            </a:r>
            <a:r>
              <a:rPr dirty="0"/>
              <a:t> 1º.</a:t>
            </a:r>
          </a:p>
          <a:p>
            <a:pPr lvl="1"/>
            <a:r>
              <a:rPr dirty="0" err="1"/>
              <a:t>Discriminación</a:t>
            </a:r>
            <a:r>
              <a:rPr dirty="0"/>
              <a:t> </a:t>
            </a:r>
            <a:r>
              <a:rPr dirty="0" err="1"/>
              <a:t>grado</a:t>
            </a:r>
            <a:r>
              <a:rPr dirty="0"/>
              <a:t> 2º. </a:t>
            </a:r>
          </a:p>
          <a:p>
            <a:pPr lvl="1"/>
            <a:r>
              <a:rPr dirty="0" err="1"/>
              <a:t>Discriminación</a:t>
            </a:r>
            <a:r>
              <a:rPr dirty="0"/>
              <a:t> </a:t>
            </a:r>
            <a:r>
              <a:rPr dirty="0" err="1"/>
              <a:t>grado</a:t>
            </a:r>
            <a:r>
              <a:rPr dirty="0"/>
              <a:t> 3º.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cover dir="d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Shape 220"/>
          <p:cNvSpPr>
            <a:spLocks noGrp="1"/>
          </p:cNvSpPr>
          <p:nvPr>
            <p:ph type="body" idx="13"/>
          </p:nvPr>
        </p:nvSpPr>
        <p:spPr>
          <a:prstGeom prst="rect">
            <a:avLst/>
          </a:prstGeom>
        </p:spPr>
        <p:txBody>
          <a:bodyPr/>
          <a:lstStyle/>
          <a:p>
            <a:r>
              <a:t>Derecho Económico - Derecho Universidad de Chile</a:t>
            </a:r>
          </a:p>
        </p:txBody>
      </p:sp>
      <p:sp>
        <p:nvSpPr>
          <p:cNvPr id="221" name="Shape 221"/>
          <p:cNvSpPr>
            <a:spLocks noGrp="1"/>
          </p:cNvSpPr>
          <p:nvPr>
            <p:ph type="title"/>
          </p:nvPr>
        </p:nvSpPr>
        <p:spPr>
          <a:xfrm>
            <a:off x="406400" y="1299210"/>
            <a:ext cx="12192000" cy="723900"/>
          </a:xfrm>
          <a:prstGeom prst="rect">
            <a:avLst/>
          </a:prstGeom>
        </p:spPr>
        <p:txBody>
          <a:bodyPr/>
          <a:lstStyle>
            <a:lvl1pPr defTabSz="467359">
              <a:spcBef>
                <a:spcPts val="2200"/>
              </a:spcBef>
              <a:defRPr sz="4800"/>
            </a:lvl1pPr>
          </a:lstStyle>
          <a:p>
            <a:r>
              <a:rPr dirty="0" err="1"/>
              <a:t>rEGULACIÓN</a:t>
            </a:r>
            <a:r>
              <a:rPr dirty="0"/>
              <a:t> ECONÓMICA</a:t>
            </a:r>
          </a:p>
        </p:txBody>
      </p:sp>
      <p:sp>
        <p:nvSpPr>
          <p:cNvPr id="222" name="Shape 222"/>
          <p:cNvSpPr>
            <a:spLocks noGrp="1"/>
          </p:cNvSpPr>
          <p:nvPr>
            <p:ph type="body" idx="1"/>
          </p:nvPr>
        </p:nvSpPr>
        <p:spPr>
          <a:xfrm>
            <a:off x="406400" y="2260600"/>
            <a:ext cx="12192000" cy="6807200"/>
          </a:xfrm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r>
              <a:rPr sz="2800" dirty="0" err="1" smtClean="0"/>
              <a:t>Eficiencia</a:t>
            </a:r>
            <a:r>
              <a:rPr sz="2800" dirty="0" smtClean="0"/>
              <a:t> </a:t>
            </a:r>
            <a:r>
              <a:rPr sz="2800" dirty="0" err="1"/>
              <a:t>justifica</a:t>
            </a:r>
            <a:r>
              <a:rPr sz="2800" dirty="0"/>
              <a:t> la </a:t>
            </a:r>
            <a:r>
              <a:rPr sz="2800" dirty="0" err="1"/>
              <a:t>presencia</a:t>
            </a:r>
            <a:r>
              <a:rPr sz="2800" dirty="0"/>
              <a:t> de un </a:t>
            </a:r>
            <a:r>
              <a:rPr sz="2800" dirty="0" err="1"/>
              <a:t>sólo</a:t>
            </a:r>
            <a:r>
              <a:rPr sz="2800" dirty="0"/>
              <a:t> </a:t>
            </a:r>
            <a:r>
              <a:rPr sz="2800" dirty="0" err="1"/>
              <a:t>agente</a:t>
            </a:r>
            <a:r>
              <a:rPr sz="2800" dirty="0"/>
              <a:t>. </a:t>
            </a:r>
          </a:p>
          <a:p>
            <a:r>
              <a:rPr sz="2800" dirty="0"/>
              <a:t>El </a:t>
            </a:r>
            <a:r>
              <a:rPr sz="2800" dirty="0" err="1"/>
              <a:t>uso</a:t>
            </a:r>
            <a:r>
              <a:rPr sz="2800" dirty="0"/>
              <a:t> de del </a:t>
            </a:r>
            <a:r>
              <a:rPr sz="2800" dirty="0" err="1"/>
              <a:t>mercado</a:t>
            </a:r>
            <a:r>
              <a:rPr sz="2800" dirty="0"/>
              <a:t> </a:t>
            </a:r>
            <a:r>
              <a:rPr sz="2800" dirty="0" err="1"/>
              <a:t>representa</a:t>
            </a:r>
            <a:r>
              <a:rPr sz="2800" dirty="0"/>
              <a:t> un </a:t>
            </a:r>
            <a:r>
              <a:rPr sz="2800" dirty="0" err="1"/>
              <a:t>costo</a:t>
            </a:r>
            <a:r>
              <a:rPr sz="2800" dirty="0"/>
              <a:t> social (</a:t>
            </a:r>
            <a:r>
              <a:rPr sz="2800" dirty="0" err="1"/>
              <a:t>Coase</a:t>
            </a:r>
            <a:r>
              <a:rPr sz="2800" dirty="0"/>
              <a:t>). </a:t>
            </a:r>
            <a:endParaRPr lang="es-ES" sz="2800" dirty="0" smtClean="0"/>
          </a:p>
          <a:p>
            <a:r>
              <a:rPr lang="es-CL" sz="2800" dirty="0"/>
              <a:t>Control del poder de mercado que ejerce el monopolista</a:t>
            </a:r>
            <a:endParaRPr sz="2800" dirty="0"/>
          </a:p>
          <a:p>
            <a:r>
              <a:rPr sz="2800" dirty="0" err="1"/>
              <a:t>Monopolios</a:t>
            </a:r>
            <a:r>
              <a:rPr sz="2800" dirty="0"/>
              <a:t> </a:t>
            </a:r>
            <a:r>
              <a:rPr sz="2800" dirty="0" err="1"/>
              <a:t>tienen</a:t>
            </a:r>
            <a:r>
              <a:rPr sz="2800" dirty="0"/>
              <a:t> </a:t>
            </a:r>
            <a:r>
              <a:rPr sz="2800" dirty="0" err="1"/>
              <a:t>costos</a:t>
            </a:r>
            <a:r>
              <a:rPr sz="2800" dirty="0"/>
              <a:t> </a:t>
            </a:r>
            <a:r>
              <a:rPr sz="2800" dirty="0" err="1"/>
              <a:t>hundidos</a:t>
            </a:r>
            <a:r>
              <a:rPr sz="2800" dirty="0"/>
              <a:t>. </a:t>
            </a:r>
          </a:p>
          <a:p>
            <a:r>
              <a:rPr sz="2800" dirty="0" err="1"/>
              <a:t>Regulación</a:t>
            </a:r>
            <a:r>
              <a:rPr sz="2800" dirty="0"/>
              <a:t> de </a:t>
            </a:r>
            <a:r>
              <a:rPr sz="2800" dirty="0" err="1"/>
              <a:t>precios</a:t>
            </a:r>
            <a:r>
              <a:rPr sz="2800" dirty="0"/>
              <a:t> - </a:t>
            </a:r>
            <a:r>
              <a:rPr sz="2800" dirty="0" err="1"/>
              <a:t>calidades</a:t>
            </a:r>
            <a:r>
              <a:rPr sz="2800" dirty="0"/>
              <a:t> y </a:t>
            </a:r>
            <a:r>
              <a:rPr sz="2800" dirty="0" err="1"/>
              <a:t>cantidades</a:t>
            </a:r>
            <a:r>
              <a:rPr sz="2800" dirty="0"/>
              <a:t>. </a:t>
            </a:r>
            <a:endParaRPr lang="es-ES" sz="2800" dirty="0" smtClean="0"/>
          </a:p>
          <a:p>
            <a:r>
              <a:rPr lang="es-ES" sz="2800" dirty="0" smtClean="0"/>
              <a:t>¿Es la regulación económica siempre la solución al problema? </a:t>
            </a:r>
          </a:p>
          <a:p>
            <a:pPr lvl="1"/>
            <a:r>
              <a:rPr lang="es-ES" sz="2800" dirty="0" smtClean="0"/>
              <a:t>La regulación presenta fallas. </a:t>
            </a:r>
          </a:p>
          <a:p>
            <a:pPr lvl="1"/>
            <a:r>
              <a:rPr lang="es-ES" sz="2800" dirty="0" err="1" smtClean="0"/>
              <a:t>Breyer</a:t>
            </a:r>
            <a:r>
              <a:rPr lang="es-ES" sz="2800" dirty="0" smtClean="0"/>
              <a:t>: La mejor regulación es en ciertos casos el propio mercado. (?)</a:t>
            </a:r>
          </a:p>
          <a:p>
            <a:pPr lvl="1"/>
            <a:r>
              <a:rPr lang="es-ES" sz="2800" dirty="0" smtClean="0"/>
              <a:t>Desregulación de los mercados. </a:t>
            </a:r>
          </a:p>
          <a:p>
            <a:pPr lvl="1"/>
            <a:r>
              <a:rPr lang="es-ES" sz="2800" dirty="0" smtClean="0"/>
              <a:t>Regulación de los mercados desregulados. </a:t>
            </a:r>
            <a:endParaRPr sz="2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switch dir="l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Shape 224"/>
          <p:cNvSpPr>
            <a:spLocks noGrp="1"/>
          </p:cNvSpPr>
          <p:nvPr>
            <p:ph type="body" idx="13"/>
          </p:nvPr>
        </p:nvSpPr>
        <p:spPr>
          <a:prstGeom prst="rect">
            <a:avLst/>
          </a:prstGeom>
        </p:spPr>
        <p:txBody>
          <a:bodyPr/>
          <a:lstStyle/>
          <a:p>
            <a:r>
              <a:t>Derecho Económico - Derecho Universidad de Chile</a:t>
            </a:r>
          </a:p>
        </p:txBody>
      </p:sp>
      <p:sp>
        <p:nvSpPr>
          <p:cNvPr id="225" name="Shape 225"/>
          <p:cNvSpPr>
            <a:spLocks noGrp="1"/>
          </p:cNvSpPr>
          <p:nvPr>
            <p:ph type="title"/>
          </p:nvPr>
        </p:nvSpPr>
        <p:spPr>
          <a:xfrm>
            <a:off x="406400" y="1247140"/>
            <a:ext cx="12192000" cy="1282700"/>
          </a:xfrm>
          <a:prstGeom prst="rect">
            <a:avLst/>
          </a:prstGeom>
        </p:spPr>
        <p:txBody>
          <a:bodyPr>
            <a:normAutofit/>
          </a:bodyPr>
          <a:lstStyle>
            <a:lvl1pPr defTabSz="467359">
              <a:spcBef>
                <a:spcPts val="2200"/>
              </a:spcBef>
              <a:defRPr sz="4800"/>
            </a:lvl1pPr>
          </a:lstStyle>
          <a:p>
            <a:r>
              <a:rPr lang="es-ES" dirty="0" smtClean="0"/>
              <a:t>Aterricemos el problema: </a:t>
            </a:r>
            <a:br>
              <a:rPr lang="es-ES" dirty="0" smtClean="0"/>
            </a:br>
            <a:r>
              <a:rPr dirty="0" err="1" smtClean="0"/>
              <a:t>Facilidad</a:t>
            </a:r>
            <a:r>
              <a:rPr dirty="0" smtClean="0"/>
              <a:t> </a:t>
            </a:r>
            <a:r>
              <a:rPr dirty="0" err="1" smtClean="0"/>
              <a:t>esencial</a:t>
            </a:r>
            <a:r>
              <a:rPr lang="es-ES" dirty="0" smtClean="0"/>
              <a:t> </a:t>
            </a:r>
            <a:endParaRPr dirty="0"/>
          </a:p>
        </p:txBody>
      </p:sp>
      <p:sp>
        <p:nvSpPr>
          <p:cNvPr id="226" name="Shape 226"/>
          <p:cNvSpPr>
            <a:spLocks noGrp="1"/>
          </p:cNvSpPr>
          <p:nvPr>
            <p:ph type="body" idx="1"/>
          </p:nvPr>
        </p:nvSpPr>
        <p:spPr>
          <a:xfrm>
            <a:off x="406400" y="2636520"/>
            <a:ext cx="12192000" cy="6215380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marL="226695" indent="-226695" defTabSz="297941">
              <a:spcBef>
                <a:spcPts val="1400"/>
              </a:spcBef>
              <a:defRPr sz="1734"/>
            </a:pPr>
            <a:r>
              <a:rPr dirty="0"/>
              <a:t>Monopolio y control de un segmento que interactuá con otros agentes. </a:t>
            </a:r>
          </a:p>
          <a:p>
            <a:pPr marL="226695" indent="-226695" defTabSz="297941">
              <a:spcBef>
                <a:spcPts val="1400"/>
              </a:spcBef>
              <a:defRPr sz="1734"/>
            </a:pPr>
            <a:r>
              <a:rPr dirty="0"/>
              <a:t>Incentivos a la integración vertical. </a:t>
            </a:r>
          </a:p>
          <a:p>
            <a:pPr marL="226695" indent="-226695" defTabSz="297941">
              <a:spcBef>
                <a:spcPts val="1400"/>
              </a:spcBef>
              <a:defRPr sz="1734"/>
            </a:pPr>
            <a:r>
              <a:rPr dirty="0"/>
              <a:t>Incentivos a ejercer ventajas derivadas de la </a:t>
            </a:r>
            <a:r>
              <a:rPr dirty="0" err="1" smtClean="0"/>
              <a:t>facilidad</a:t>
            </a:r>
            <a:r>
              <a:rPr lang="es-ES" dirty="0"/>
              <a:t> </a:t>
            </a:r>
            <a:r>
              <a:rPr lang="es-ES" dirty="0" smtClean="0"/>
              <a:t>y con ellos importantes riesgos anticompetitivos de carácter </a:t>
            </a:r>
            <a:r>
              <a:rPr lang="es-ES" dirty="0" err="1" smtClean="0"/>
              <a:t>exclusorio</a:t>
            </a:r>
            <a:r>
              <a:rPr lang="es-ES" dirty="0" smtClean="0"/>
              <a:t> y </a:t>
            </a:r>
            <a:r>
              <a:rPr lang="es-ES" dirty="0" err="1" smtClean="0"/>
              <a:t>explotativo</a:t>
            </a:r>
            <a:r>
              <a:rPr lang="es-ES" dirty="0" smtClean="0"/>
              <a:t>. (Negativas de venta –  ventas atadas -¿precios excesivos?)</a:t>
            </a:r>
          </a:p>
          <a:p>
            <a:pPr marL="226695" indent="-226695" defTabSz="297941">
              <a:spcBef>
                <a:spcPts val="1400"/>
              </a:spcBef>
              <a:defRPr sz="1734"/>
            </a:pPr>
            <a:r>
              <a:rPr lang="es-ES" dirty="0" smtClean="0"/>
              <a:t>Teoría de las facilidades (insumos) </a:t>
            </a:r>
            <a:r>
              <a:rPr lang="es-ES" dirty="0" err="1" smtClean="0"/>
              <a:t>escenciales</a:t>
            </a:r>
            <a:r>
              <a:rPr lang="es-ES" dirty="0" smtClean="0"/>
              <a:t>. </a:t>
            </a:r>
          </a:p>
          <a:p>
            <a:pPr marL="226695" indent="-226695" defTabSz="297941">
              <a:spcBef>
                <a:spcPts val="1400"/>
              </a:spcBef>
              <a:defRPr sz="1734"/>
            </a:pPr>
            <a:r>
              <a:rPr lang="es-ES" dirty="0" err="1" smtClean="0"/>
              <a:t>Verizon</a:t>
            </a:r>
            <a:r>
              <a:rPr lang="es-ES" dirty="0" smtClean="0"/>
              <a:t> v. </a:t>
            </a:r>
            <a:r>
              <a:rPr lang="es-ES" dirty="0" err="1" smtClean="0"/>
              <a:t>Trinko</a:t>
            </a:r>
            <a:r>
              <a:rPr lang="es-ES" dirty="0" smtClean="0"/>
              <a:t>. 540 Estados Unidos 398 (2004)  // </a:t>
            </a:r>
            <a:r>
              <a:rPr lang="en-US" sz="1734" dirty="0"/>
              <a:t>United States v. Terminal Railroad Association, 224 US 383 (</a:t>
            </a:r>
            <a:r>
              <a:rPr lang="en-US" sz="1734" dirty="0" smtClean="0"/>
              <a:t>1912) </a:t>
            </a:r>
            <a:endParaRPr dirty="0"/>
          </a:p>
          <a:p>
            <a:pPr marL="226695" indent="-226695" defTabSz="297941">
              <a:spcBef>
                <a:spcPts val="1400"/>
              </a:spcBef>
              <a:defRPr sz="1734"/>
            </a:pPr>
            <a:r>
              <a:rPr dirty="0"/>
              <a:t>Requisitos: </a:t>
            </a:r>
          </a:p>
          <a:p>
            <a:pPr marL="453390" lvl="1" indent="-226695" defTabSz="297941">
              <a:spcBef>
                <a:spcPts val="1400"/>
              </a:spcBef>
              <a:defRPr sz="1734"/>
            </a:pPr>
            <a:r>
              <a:rPr dirty="0"/>
              <a:t>Control de la facilidad por un monopolista.</a:t>
            </a:r>
          </a:p>
          <a:p>
            <a:pPr marL="453390" lvl="1" indent="-226695" defTabSz="297941">
              <a:spcBef>
                <a:spcPts val="1400"/>
              </a:spcBef>
              <a:defRPr sz="1734"/>
            </a:pPr>
            <a:r>
              <a:rPr dirty="0"/>
              <a:t>Inhabilidad práctica de duplicación. </a:t>
            </a:r>
          </a:p>
          <a:p>
            <a:pPr marL="453390" lvl="1" indent="-226695" defTabSz="297941">
              <a:spcBef>
                <a:spcPts val="1400"/>
              </a:spcBef>
              <a:defRPr sz="1734"/>
            </a:pPr>
            <a:r>
              <a:rPr dirty="0"/>
              <a:t>Denegación del uso por parte de terceros. </a:t>
            </a:r>
          </a:p>
          <a:p>
            <a:pPr marL="453390" lvl="1" indent="-226695" defTabSz="297941">
              <a:spcBef>
                <a:spcPts val="1400"/>
              </a:spcBef>
              <a:defRPr sz="1734"/>
            </a:pPr>
            <a:r>
              <a:rPr dirty="0"/>
              <a:t>Factibilidad de dar acceso. </a:t>
            </a:r>
          </a:p>
          <a:p>
            <a:pPr marL="226695" indent="-226695" defTabSz="297941">
              <a:spcBef>
                <a:spcPts val="1400"/>
              </a:spcBef>
              <a:defRPr sz="1734"/>
            </a:pPr>
            <a:r>
              <a:rPr dirty="0"/>
              <a:t>Regulación: </a:t>
            </a:r>
          </a:p>
          <a:p>
            <a:pPr marL="453390" lvl="1" indent="-226695" defTabSz="297941">
              <a:spcBef>
                <a:spcPts val="1400"/>
              </a:spcBef>
              <a:defRPr sz="1734"/>
            </a:pPr>
            <a:r>
              <a:rPr dirty="0"/>
              <a:t>Acceso abierto. </a:t>
            </a:r>
          </a:p>
          <a:p>
            <a:pPr marL="453390" lvl="1" indent="-226695" defTabSz="297941">
              <a:spcBef>
                <a:spcPts val="1400"/>
              </a:spcBef>
              <a:defRPr sz="1734"/>
            </a:pPr>
            <a:r>
              <a:rPr dirty="0"/>
              <a:t>No discriminación. </a:t>
            </a:r>
          </a:p>
          <a:p>
            <a:pPr marL="453390" lvl="1" indent="-226695" defTabSz="297941">
              <a:spcBef>
                <a:spcPts val="1400"/>
              </a:spcBef>
              <a:defRPr sz="1734"/>
            </a:pPr>
            <a:r>
              <a:rPr dirty="0"/>
              <a:t>Fijación. Cargos de acceso. </a:t>
            </a:r>
          </a:p>
          <a:p>
            <a:pPr marL="453390" lvl="1" indent="-226695" defTabSz="297941">
              <a:spcBef>
                <a:spcPts val="1400"/>
              </a:spcBef>
              <a:defRPr sz="1734"/>
            </a:pPr>
            <a:r>
              <a:rPr dirty="0"/>
              <a:t>Limitación a la integración vertical.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cover dir="d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Shape 232"/>
          <p:cNvSpPr>
            <a:spLocks noGrp="1"/>
          </p:cNvSpPr>
          <p:nvPr>
            <p:ph type="body" idx="13"/>
          </p:nvPr>
        </p:nvSpPr>
        <p:spPr>
          <a:prstGeom prst="rect">
            <a:avLst/>
          </a:prstGeom>
        </p:spPr>
        <p:txBody>
          <a:bodyPr/>
          <a:lstStyle/>
          <a:p>
            <a:r>
              <a:t>Derecho Económico - Derecho Universidad de Chile</a:t>
            </a:r>
          </a:p>
        </p:txBody>
      </p:sp>
      <p:sp>
        <p:nvSpPr>
          <p:cNvPr id="233" name="Shape 23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67359">
              <a:spcBef>
                <a:spcPts val="2200"/>
              </a:spcBef>
              <a:defRPr sz="4800"/>
            </a:lvl1pPr>
          </a:lstStyle>
          <a:p>
            <a:r>
              <a:rPr dirty="0" err="1"/>
              <a:t>Limites</a:t>
            </a:r>
            <a:r>
              <a:rPr dirty="0"/>
              <a:t> al </a:t>
            </a:r>
            <a:r>
              <a:rPr dirty="0" err="1"/>
              <a:t>poder</a:t>
            </a:r>
            <a:r>
              <a:rPr dirty="0"/>
              <a:t> </a:t>
            </a:r>
            <a:r>
              <a:rPr dirty="0" err="1" smtClean="0"/>
              <a:t>monopoli</a:t>
            </a:r>
            <a:r>
              <a:rPr lang="es-ES" dirty="0" smtClean="0"/>
              <a:t>c</a:t>
            </a:r>
            <a:r>
              <a:rPr dirty="0" smtClean="0"/>
              <a:t>o</a:t>
            </a:r>
            <a:endParaRPr dirty="0"/>
          </a:p>
        </p:txBody>
      </p:sp>
      <p:sp>
        <p:nvSpPr>
          <p:cNvPr id="234" name="Shape 234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dirty="0" err="1"/>
              <a:t>Elasticidad</a:t>
            </a:r>
            <a:r>
              <a:rPr dirty="0"/>
              <a:t> </a:t>
            </a:r>
            <a:r>
              <a:rPr dirty="0" err="1"/>
              <a:t>precio</a:t>
            </a:r>
            <a:r>
              <a:rPr dirty="0"/>
              <a:t> </a:t>
            </a:r>
            <a:r>
              <a:rPr dirty="0" err="1"/>
              <a:t>cruzada</a:t>
            </a:r>
            <a:r>
              <a:rPr dirty="0"/>
              <a:t> de la </a:t>
            </a:r>
            <a:r>
              <a:rPr dirty="0" err="1"/>
              <a:t>demanda</a:t>
            </a:r>
            <a:r>
              <a:rPr dirty="0"/>
              <a:t>. </a:t>
            </a:r>
          </a:p>
          <a:p>
            <a:r>
              <a:rPr dirty="0"/>
              <a:t>&gt; </a:t>
            </a:r>
            <a:r>
              <a:rPr dirty="0" err="1"/>
              <a:t>Sustituibilidad</a:t>
            </a:r>
            <a:r>
              <a:rPr dirty="0"/>
              <a:t> &lt; </a:t>
            </a:r>
            <a:r>
              <a:rPr dirty="0" err="1"/>
              <a:t>Poder</a:t>
            </a:r>
            <a:r>
              <a:rPr dirty="0"/>
              <a:t> de Mercado</a:t>
            </a:r>
          </a:p>
          <a:p>
            <a:r>
              <a:rPr dirty="0" err="1"/>
              <a:t>Incentivos</a:t>
            </a:r>
            <a:r>
              <a:rPr dirty="0"/>
              <a:t> </a:t>
            </a:r>
            <a:r>
              <a:rPr dirty="0" err="1"/>
              <a:t>legales</a:t>
            </a:r>
            <a:r>
              <a:rPr dirty="0"/>
              <a:t>. </a:t>
            </a:r>
          </a:p>
          <a:p>
            <a:r>
              <a:rPr dirty="0" err="1"/>
              <a:t>Regulación</a:t>
            </a:r>
            <a:r>
              <a:rPr dirty="0"/>
              <a:t> </a:t>
            </a:r>
            <a:r>
              <a:rPr dirty="0" err="1"/>
              <a:t>económica</a:t>
            </a:r>
            <a:r>
              <a:rPr dirty="0"/>
              <a:t>. </a:t>
            </a:r>
          </a:p>
          <a:p>
            <a:r>
              <a:rPr dirty="0" err="1"/>
              <a:t>Regulación</a:t>
            </a:r>
            <a:r>
              <a:rPr dirty="0"/>
              <a:t> </a:t>
            </a:r>
            <a:r>
              <a:rPr dirty="0" err="1"/>
              <a:t>por</a:t>
            </a:r>
            <a:r>
              <a:rPr dirty="0"/>
              <a:t> </a:t>
            </a:r>
            <a:r>
              <a:rPr dirty="0" err="1"/>
              <a:t>vía</a:t>
            </a:r>
            <a:r>
              <a:rPr dirty="0"/>
              <a:t> de </a:t>
            </a:r>
            <a:r>
              <a:rPr dirty="0" err="1"/>
              <a:t>competencia</a:t>
            </a:r>
            <a:r>
              <a:rPr dirty="0"/>
              <a:t>.</a:t>
            </a:r>
          </a:p>
          <a:p>
            <a:r>
              <a:rPr dirty="0" err="1"/>
              <a:t>Eficiencias</a:t>
            </a:r>
            <a:r>
              <a:rPr dirty="0"/>
              <a:t> </a:t>
            </a:r>
            <a:r>
              <a:rPr dirty="0" err="1"/>
              <a:t>dinámicas</a:t>
            </a:r>
            <a:r>
              <a:rPr dirty="0"/>
              <a:t> y </a:t>
            </a:r>
            <a:r>
              <a:rPr dirty="0" err="1"/>
              <a:t>nuevas</a:t>
            </a:r>
            <a:r>
              <a:rPr dirty="0"/>
              <a:t> </a:t>
            </a:r>
            <a:r>
              <a:rPr dirty="0" err="1"/>
              <a:t>tecnologías</a:t>
            </a:r>
            <a:r>
              <a:rPr dirty="0"/>
              <a:t>.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switch dir="l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Shape 236"/>
          <p:cNvSpPr>
            <a:spLocks noGrp="1"/>
          </p:cNvSpPr>
          <p:nvPr>
            <p:ph type="body" idx="13"/>
          </p:nvPr>
        </p:nvSpPr>
        <p:spPr>
          <a:prstGeom prst="rect">
            <a:avLst/>
          </a:prstGeom>
        </p:spPr>
        <p:txBody>
          <a:bodyPr/>
          <a:lstStyle/>
          <a:p>
            <a:r>
              <a:t>Derecho Económico - Derecho Universidad de Chile</a:t>
            </a:r>
          </a:p>
        </p:txBody>
      </p:sp>
      <p:sp>
        <p:nvSpPr>
          <p:cNvPr id="237" name="Shape 237"/>
          <p:cNvSpPr>
            <a:spLocks noGrp="1"/>
          </p:cNvSpPr>
          <p:nvPr>
            <p:ph type="title"/>
          </p:nvPr>
        </p:nvSpPr>
        <p:spPr>
          <a:xfrm>
            <a:off x="-313135" y="1331962"/>
            <a:ext cx="13317935" cy="723901"/>
          </a:xfrm>
          <a:prstGeom prst="rect">
            <a:avLst/>
          </a:prstGeom>
        </p:spPr>
        <p:txBody>
          <a:bodyPr>
            <a:normAutofit/>
          </a:bodyPr>
          <a:lstStyle/>
          <a:p>
            <a:pPr lvl="4" indent="557784" defTabSz="356362">
              <a:spcBef>
                <a:spcPts val="1700"/>
              </a:spcBef>
              <a:defRPr sz="3660"/>
            </a:pPr>
            <a:r>
              <a:rPr dirty="0" err="1"/>
              <a:t>Conclusiones</a:t>
            </a:r>
            <a:r>
              <a:rPr dirty="0"/>
              <a:t> AL </a:t>
            </a:r>
            <a:r>
              <a:rPr lang="es-ES" dirty="0" smtClean="0"/>
              <a:t>"MCP”</a:t>
            </a:r>
            <a:r>
              <a:rPr dirty="0" smtClean="0"/>
              <a:t>- </a:t>
            </a:r>
            <a:r>
              <a:rPr lang="es-ES" dirty="0" smtClean="0"/>
              <a:t>"</a:t>
            </a:r>
            <a:r>
              <a:rPr dirty="0" smtClean="0"/>
              <a:t>M</a:t>
            </a:r>
            <a:r>
              <a:rPr lang="es-ES" dirty="0" smtClean="0"/>
              <a:t>M”</a:t>
            </a:r>
            <a:endParaRPr dirty="0"/>
          </a:p>
        </p:txBody>
      </p:sp>
      <p:sp>
        <p:nvSpPr>
          <p:cNvPr id="238" name="Shape 238"/>
          <p:cNvSpPr>
            <a:spLocks noGrp="1"/>
          </p:cNvSpPr>
          <p:nvPr>
            <p:ph type="body" idx="1"/>
          </p:nvPr>
        </p:nvSpPr>
        <p:spPr>
          <a:xfrm>
            <a:off x="406400" y="2287157"/>
            <a:ext cx="12192000" cy="7033486"/>
          </a:xfrm>
          <a:prstGeom prst="rect">
            <a:avLst/>
          </a:prstGeom>
        </p:spPr>
        <p:txBody>
          <a:bodyPr/>
          <a:lstStyle/>
          <a:p>
            <a:pPr marL="817880" lvl="1" indent="-408940" defTabSz="537463">
              <a:spcBef>
                <a:spcPts val="2500"/>
              </a:spcBef>
              <a:defRPr sz="3128" b="1" cap="small">
                <a:latin typeface="Avenir Next"/>
                <a:ea typeface="Avenir Next"/>
                <a:cs typeface="Avenir Next"/>
                <a:sym typeface="Avenir Next"/>
              </a:defRPr>
            </a:pPr>
            <a:r>
              <a:t>El modelo de competencia perfecta es un modelo teórico que se distancia de la realidad. </a:t>
            </a:r>
          </a:p>
          <a:p>
            <a:pPr marL="817880" lvl="1" indent="-408940" defTabSz="537463">
              <a:spcBef>
                <a:spcPts val="2500"/>
              </a:spcBef>
              <a:defRPr sz="3128" b="1" cap="small">
                <a:latin typeface="Avenir Next"/>
                <a:ea typeface="Avenir Next"/>
                <a:cs typeface="Avenir Next"/>
                <a:sym typeface="Avenir Next"/>
              </a:defRPr>
            </a:pPr>
            <a:r>
              <a:t>Los supuestos del MCP fallan. </a:t>
            </a:r>
          </a:p>
          <a:p>
            <a:pPr marL="817880" lvl="1" indent="-408940" defTabSz="537463">
              <a:spcBef>
                <a:spcPts val="2500"/>
              </a:spcBef>
              <a:defRPr sz="3128" b="1" cap="small">
                <a:latin typeface="Avenir Next"/>
                <a:ea typeface="Avenir Next"/>
                <a:cs typeface="Avenir Next"/>
                <a:sym typeface="Avenir Next"/>
              </a:defRPr>
            </a:pPr>
            <a:r>
              <a:t>Monopolio es enfrentado por la Tecnología. </a:t>
            </a:r>
          </a:p>
          <a:p>
            <a:pPr marL="817880" lvl="1" indent="-408940" defTabSz="537463">
              <a:spcBef>
                <a:spcPts val="2500"/>
              </a:spcBef>
              <a:defRPr sz="3128" b="1" cap="small">
                <a:latin typeface="Avenir Next"/>
                <a:ea typeface="Avenir Next"/>
                <a:cs typeface="Avenir Next"/>
                <a:sym typeface="Avenir Next"/>
              </a:defRPr>
            </a:pPr>
            <a:r>
              <a:t>Un paso hacia la Organización industrial. </a:t>
            </a:r>
          </a:p>
          <a:p>
            <a:pPr marL="817880" lvl="1" indent="-408940" defTabSz="537463">
              <a:spcBef>
                <a:spcPts val="2500"/>
              </a:spcBef>
              <a:defRPr sz="3128" b="1" cap="small">
                <a:latin typeface="Avenir Next"/>
                <a:ea typeface="Avenir Next"/>
                <a:cs typeface="Avenir Next"/>
                <a:sym typeface="Avenir Next"/>
              </a:defRPr>
            </a:pPr>
            <a:r>
              <a:t>Análisis de las conductas y su impacto en la estructura del mercado. </a:t>
            </a:r>
          </a:p>
          <a:p>
            <a:pPr marL="817880" lvl="1" indent="-408940" defTabSz="537463">
              <a:spcBef>
                <a:spcPts val="2500"/>
              </a:spcBef>
              <a:defRPr sz="3128" b="1" cap="small">
                <a:latin typeface="Avenir Next"/>
                <a:ea typeface="Avenir Next"/>
                <a:cs typeface="Avenir Next"/>
                <a:sym typeface="Avenir Next"/>
              </a:defRPr>
            </a:pPr>
            <a:r>
              <a:t>Diseño de estrategias de los agentes económicos. </a:t>
            </a:r>
          </a:p>
          <a:p>
            <a:pPr marL="817880" lvl="1" indent="-408940" defTabSz="537463">
              <a:spcBef>
                <a:spcPts val="2500"/>
              </a:spcBef>
              <a:defRPr sz="3128" b="1" cap="small">
                <a:latin typeface="Avenir Next"/>
                <a:ea typeface="Avenir Next"/>
                <a:cs typeface="Avenir Next"/>
                <a:sym typeface="Avenir Next"/>
              </a:defRPr>
            </a:pPr>
            <a:r>
              <a:t>Harvard (Estructura)- Chicago (eficiencia)- Post Chicago.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cover dir="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3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499" fill="hold"/>
                                        <p:tgtEl>
                                          <p:spTgt spid="23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499" fill="hold"/>
                                        <p:tgtEl>
                                          <p:spTgt spid="23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1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499" fill="hold"/>
                                        <p:tgtEl>
                                          <p:spTgt spid="2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499" fill="hold"/>
                                        <p:tgtEl>
                                          <p:spTgt spid="2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2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499" fill="hold"/>
                                        <p:tgtEl>
                                          <p:spTgt spid="2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499" fill="hold"/>
                                        <p:tgtEl>
                                          <p:spTgt spid="2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2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499" fill="hold"/>
                                        <p:tgtEl>
                                          <p:spTgt spid="2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499" fill="hold"/>
                                        <p:tgtEl>
                                          <p:spTgt spid="2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2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499" fill="hold"/>
                                        <p:tgtEl>
                                          <p:spTgt spid="2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499" fill="hold"/>
                                        <p:tgtEl>
                                          <p:spTgt spid="2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2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499" fill="hold"/>
                                        <p:tgtEl>
                                          <p:spTgt spid="2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499" fill="hold"/>
                                        <p:tgtEl>
                                          <p:spTgt spid="2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0" fill="hold"/>
                                        <p:tgtEl>
                                          <p:spTgt spid="2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499" fill="hold"/>
                                        <p:tgtEl>
                                          <p:spTgt spid="2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499" fill="hold"/>
                                        <p:tgtEl>
                                          <p:spTgt spid="2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6" fill="hold"/>
                                        <p:tgtEl>
                                          <p:spTgt spid="2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499" fill="hold"/>
                                        <p:tgtEl>
                                          <p:spTgt spid="2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499" fill="hold"/>
                                        <p:tgtEl>
                                          <p:spTgt spid="2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8" grpId="1" build="p" bldLvl="5" animBg="1" advAuto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0" name="31c29c047d417a060417b44ecdd78c95.jpg"/>
          <p:cNvPicPr>
            <a:picLocks noGrp="1" noChangeAspect="1"/>
          </p:cNvPicPr>
          <p:nvPr>
            <p:ph type="pic" idx="13"/>
          </p:nvPr>
        </p:nvPicPr>
        <p:blipFill>
          <a:blip r:embed="rId2">
            <a:extLst/>
          </a:blip>
          <a:srcRect t="6" b="6"/>
          <a:stretch>
            <a:fillRect/>
          </a:stretch>
        </p:blipFill>
        <p:spPr>
          <a:xfrm>
            <a:off x="880532" y="412749"/>
            <a:ext cx="11243633" cy="902962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:push/>
      </p:transition>
    </mc:Choice>
    <mc:Fallback xmlns="">
      <p:transition spd="fast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Shape 186"/>
          <p:cNvSpPr>
            <a:spLocks noGrp="1"/>
          </p:cNvSpPr>
          <p:nvPr>
            <p:ph type="ctrTitle"/>
          </p:nvPr>
        </p:nvSpPr>
        <p:spPr>
          <a:xfrm>
            <a:off x="4944035" y="7729537"/>
            <a:ext cx="7252696" cy="1521621"/>
          </a:xfrm>
          <a:prstGeom prst="rect">
            <a:avLst/>
          </a:prstGeom>
        </p:spPr>
        <p:txBody>
          <a:bodyPr/>
          <a:lstStyle>
            <a:lvl1pPr algn="r" defTabSz="578358">
              <a:defRPr sz="5700" cap="small"/>
            </a:lvl1pPr>
          </a:lstStyle>
          <a:p>
            <a:r>
              <a:t>Organización Industrial</a:t>
            </a:r>
          </a:p>
        </p:txBody>
      </p:sp>
      <p:sp>
        <p:nvSpPr>
          <p:cNvPr id="187" name="Shape 187"/>
          <p:cNvSpPr/>
          <p:nvPr/>
        </p:nvSpPr>
        <p:spPr>
          <a:xfrm>
            <a:off x="6616071" y="7508917"/>
            <a:ext cx="3908625" cy="1"/>
          </a:xfrm>
          <a:prstGeom prst="line">
            <a:avLst/>
          </a:prstGeom>
          <a:ln w="25400">
            <a:solidFill>
              <a:schemeClr val="accent1"/>
            </a:solidFill>
          </a:ln>
        </p:spPr>
        <p:txBody>
          <a:bodyPr lIns="45718" tIns="45718" rIns="45718" bIns="45718"/>
          <a:lstStyle/>
          <a:p>
            <a:pPr>
              <a:defRPr>
                <a:solidFill>
                  <a:srgbClr val="838787"/>
                </a:solidFill>
              </a:defRPr>
            </a:pPr>
            <a:endParaRPr/>
          </a:p>
        </p:txBody>
      </p:sp>
      <p:sp>
        <p:nvSpPr>
          <p:cNvPr id="188" name="Shape 188"/>
          <p:cNvSpPr/>
          <p:nvPr/>
        </p:nvSpPr>
        <p:spPr>
          <a:xfrm>
            <a:off x="6310401" y="4747894"/>
            <a:ext cx="383998" cy="257812"/>
          </a:xfrm>
          <a:prstGeom prst="rect">
            <a:avLst/>
          </a:prstGeom>
          <a:ln w="12700">
            <a:miter lim="400000"/>
          </a:ln>
        </p:spPr>
        <p:txBody>
          <a:bodyPr wrap="none" lIns="28575" tIns="28575" rIns="28575" bIns="28575" anchor="ctr">
            <a:spAutoFit/>
          </a:bodyPr>
          <a:lstStyle/>
          <a:p>
            <a:endParaRPr/>
          </a:p>
        </p:txBody>
      </p:sp>
      <p:pic>
        <p:nvPicPr>
          <p:cNvPr id="189" name="image.jpg"/>
          <p:cNvPicPr>
            <a:picLocks noChangeAspect="1"/>
          </p:cNvPicPr>
          <p:nvPr/>
        </p:nvPicPr>
        <p:blipFill>
          <a:blip r:embed="rId2">
            <a:extLst/>
          </a:blip>
          <a:srcRect/>
          <a:stretch>
            <a:fillRect/>
          </a:stretch>
        </p:blipFill>
        <p:spPr>
          <a:xfrm>
            <a:off x="542528" y="2985753"/>
            <a:ext cx="11919549" cy="378196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push/>
      </p:transition>
    </mc:Choice>
    <mc:Fallback xmlns="">
      <p:transition spd="fast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Shape 191"/>
          <p:cNvSpPr>
            <a:spLocks noGrp="1"/>
          </p:cNvSpPr>
          <p:nvPr>
            <p:ph type="body" idx="13"/>
          </p:nvPr>
        </p:nvSpPr>
        <p:spPr>
          <a:prstGeom prst="rect">
            <a:avLst/>
          </a:prstGeom>
        </p:spPr>
        <p:txBody>
          <a:bodyPr/>
          <a:lstStyle/>
          <a:p>
            <a:r>
              <a:t>Derecho Económico - Derecho Universidad de Chile</a:t>
            </a:r>
          </a:p>
        </p:txBody>
      </p:sp>
      <p:sp>
        <p:nvSpPr>
          <p:cNvPr id="192" name="Shape 192"/>
          <p:cNvSpPr>
            <a:spLocks noGrp="1"/>
          </p:cNvSpPr>
          <p:nvPr>
            <p:ph type="title"/>
          </p:nvPr>
        </p:nvSpPr>
        <p:spPr>
          <a:xfrm>
            <a:off x="-296202" y="1561747"/>
            <a:ext cx="12686322" cy="723901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 lvl="4" indent="731520" defTabSz="467359">
              <a:spcBef>
                <a:spcPts val="2200"/>
              </a:spcBef>
              <a:defRPr sz="4800"/>
            </a:pPr>
            <a:r>
              <a:rPr dirty="0" err="1"/>
              <a:t>Modelo</a:t>
            </a:r>
            <a:r>
              <a:rPr dirty="0"/>
              <a:t> </a:t>
            </a:r>
            <a:r>
              <a:rPr dirty="0" err="1" smtClean="0"/>
              <a:t>Competencia</a:t>
            </a:r>
            <a:r>
              <a:rPr lang="es-ES" dirty="0" smtClean="0"/>
              <a:t> </a:t>
            </a:r>
            <a:r>
              <a:rPr dirty="0" smtClean="0"/>
              <a:t>Perfecta</a:t>
            </a:r>
            <a:r>
              <a:rPr lang="es-ES" dirty="0" smtClean="0"/>
              <a:t> (“</a:t>
            </a:r>
            <a:r>
              <a:rPr lang="es-ES" dirty="0" err="1" smtClean="0"/>
              <a:t>mcp</a:t>
            </a:r>
            <a:r>
              <a:rPr lang="es-ES" dirty="0" smtClean="0"/>
              <a:t>”)</a:t>
            </a:r>
            <a:endParaRPr dirty="0"/>
          </a:p>
        </p:txBody>
      </p:sp>
      <p:sp>
        <p:nvSpPr>
          <p:cNvPr id="193" name="Shape 193"/>
          <p:cNvSpPr>
            <a:spLocks noGrp="1"/>
          </p:cNvSpPr>
          <p:nvPr>
            <p:ph type="body" sz="half" idx="1"/>
          </p:nvPr>
        </p:nvSpPr>
        <p:spPr>
          <a:xfrm>
            <a:off x="406400" y="2932995"/>
            <a:ext cx="12192000" cy="4071055"/>
          </a:xfrm>
          <a:prstGeom prst="rect">
            <a:avLst/>
          </a:prstGeom>
        </p:spPr>
        <p:txBody>
          <a:bodyPr/>
          <a:lstStyle/>
          <a:p>
            <a:pPr>
              <a:defRPr b="1" cap="small">
                <a:latin typeface="Avenir Next"/>
                <a:ea typeface="Avenir Next"/>
                <a:cs typeface="Avenir Next"/>
                <a:sym typeface="Avenir Next"/>
              </a:defRPr>
            </a:pPr>
            <a:r>
              <a:t>Atomicidad de agentes productivos. </a:t>
            </a:r>
          </a:p>
          <a:p>
            <a:pPr>
              <a:defRPr b="1" cap="small">
                <a:latin typeface="Avenir Next"/>
                <a:ea typeface="Avenir Next"/>
                <a:cs typeface="Avenir Next"/>
                <a:sym typeface="Avenir Next"/>
              </a:defRPr>
            </a:pPr>
            <a:r>
              <a:t>Homogeneidad de productos o servicios.</a:t>
            </a:r>
          </a:p>
          <a:p>
            <a:pPr>
              <a:defRPr b="1" cap="small">
                <a:latin typeface="Avenir Next"/>
                <a:ea typeface="Avenir Next"/>
                <a:cs typeface="Avenir Next"/>
                <a:sym typeface="Avenir Next"/>
              </a:defRPr>
            </a:pPr>
            <a:r>
              <a:t>Libre movilidad de factores de producción.</a:t>
            </a:r>
          </a:p>
          <a:p>
            <a:pPr>
              <a:defRPr b="1" cap="small">
                <a:latin typeface="Avenir Next"/>
                <a:ea typeface="Avenir Next"/>
                <a:cs typeface="Avenir Next"/>
                <a:sym typeface="Avenir Next"/>
              </a:defRPr>
            </a:pPr>
            <a:r>
              <a:t>Simetría de información.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>
        <p:push/>
      </p:transition>
    </mc:Choice>
    <mc:Fallback xmlns="">
      <p:transition spd="fast">
        <p:fade/>
      </p:transition>
    </mc:Fallback>
  </mc:AlternateContent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9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400" fill="hold"/>
                                        <p:tgtEl>
                                          <p:spTgt spid="19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19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1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400" fill="hold"/>
                                        <p:tgtEl>
                                          <p:spTgt spid="1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400" fill="hold"/>
                                        <p:tgtEl>
                                          <p:spTgt spid="1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400" fill="hold"/>
                                        <p:tgtEl>
                                          <p:spTgt spid="1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400" fill="hold"/>
                                        <p:tgtEl>
                                          <p:spTgt spid="1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1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400" fill="hold"/>
                                        <p:tgtEl>
                                          <p:spTgt spid="1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400" fill="hold"/>
                                        <p:tgtEl>
                                          <p:spTgt spid="1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1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400" fill="hold"/>
                                        <p:tgtEl>
                                          <p:spTgt spid="1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400" fill="hold"/>
                                        <p:tgtEl>
                                          <p:spTgt spid="1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3" grpId="1" build="p" bldLvl="5" animBg="1" advAuto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9" name="modelo-de-competencia-perfecta-11-638.jpg"/>
          <p:cNvPicPr>
            <a:picLocks noGrp="1" noChangeAspect="1"/>
          </p:cNvPicPr>
          <p:nvPr>
            <p:ph type="pic" idx="13"/>
          </p:nvPr>
        </p:nvPicPr>
        <p:blipFill>
          <a:blip r:embed="rId2">
            <a:extLst/>
          </a:blip>
          <a:srcRect l="81" b="15333"/>
          <a:stretch>
            <a:fillRect/>
          </a:stretch>
        </p:blipFill>
        <p:spPr>
          <a:xfrm>
            <a:off x="1561614" y="1782750"/>
            <a:ext cx="9123225" cy="5803984"/>
          </a:xfrm>
          <a:prstGeom prst="rect">
            <a:avLst/>
          </a:prstGeom>
        </p:spPr>
      </p:pic>
      <p:sp>
        <p:nvSpPr>
          <p:cNvPr id="200" name="Shape 200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>
            <a:normAutofit fontScale="25000" lnSpcReduction="20000"/>
          </a:bodyPr>
          <a:lstStyle/>
          <a:p>
            <a:pPr defTabSz="233679">
              <a:spcBef>
                <a:spcPts val="900"/>
              </a:spcBef>
              <a:defRPr sz="2000"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:push dir="r"/>
      </p:transition>
    </mc:Choice>
    <mc:Fallback xmlns="">
      <p:transition spd="fast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Shape 195"/>
          <p:cNvSpPr>
            <a:spLocks noGrp="1"/>
          </p:cNvSpPr>
          <p:nvPr>
            <p:ph type="body" idx="13"/>
          </p:nvPr>
        </p:nvSpPr>
        <p:spPr>
          <a:prstGeom prst="rect">
            <a:avLst/>
          </a:prstGeom>
        </p:spPr>
        <p:txBody>
          <a:bodyPr/>
          <a:lstStyle/>
          <a:p>
            <a:r>
              <a:t>Derecho Económico - Derecho Universidad de Chile</a:t>
            </a:r>
          </a:p>
        </p:txBody>
      </p:sp>
      <p:sp>
        <p:nvSpPr>
          <p:cNvPr id="196" name="Shape 196"/>
          <p:cNvSpPr>
            <a:spLocks noGrp="1"/>
          </p:cNvSpPr>
          <p:nvPr>
            <p:ph type="title"/>
          </p:nvPr>
        </p:nvSpPr>
        <p:spPr>
          <a:xfrm>
            <a:off x="-296202" y="1515886"/>
            <a:ext cx="12396762" cy="723901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 lvl="4" indent="585215" algn="ctr" defTabSz="373887">
              <a:spcBef>
                <a:spcPts val="1700"/>
              </a:spcBef>
              <a:defRPr sz="3839"/>
            </a:pPr>
            <a:r>
              <a:rPr dirty="0" err="1"/>
              <a:t>Consecuencias</a:t>
            </a:r>
            <a:r>
              <a:rPr dirty="0"/>
              <a:t> </a:t>
            </a:r>
            <a:r>
              <a:rPr dirty="0" err="1"/>
              <a:t>posibles</a:t>
            </a:r>
            <a:r>
              <a:rPr dirty="0"/>
              <a:t> del </a:t>
            </a:r>
            <a:r>
              <a:rPr dirty="0" err="1"/>
              <a:t>Modelo</a:t>
            </a:r>
            <a:r>
              <a:rPr dirty="0"/>
              <a:t> </a:t>
            </a:r>
            <a:r>
              <a:rPr dirty="0" smtClean="0"/>
              <a:t>de</a:t>
            </a:r>
            <a:r>
              <a:rPr lang="es-ES" dirty="0" smtClean="0"/>
              <a:t> </a:t>
            </a:r>
            <a:r>
              <a:rPr dirty="0" smtClean="0"/>
              <a:t> </a:t>
            </a:r>
            <a:r>
              <a:rPr lang="es-ES" dirty="0" smtClean="0"/>
              <a:t>C</a:t>
            </a:r>
            <a:r>
              <a:rPr dirty="0" err="1" smtClean="0"/>
              <a:t>ompetencia</a:t>
            </a:r>
            <a:r>
              <a:rPr dirty="0" smtClean="0"/>
              <a:t> </a:t>
            </a:r>
            <a:r>
              <a:rPr dirty="0"/>
              <a:t>Perfecta</a:t>
            </a:r>
          </a:p>
        </p:txBody>
      </p:sp>
      <p:sp>
        <p:nvSpPr>
          <p:cNvPr id="197" name="Shape 197"/>
          <p:cNvSpPr>
            <a:spLocks noGrp="1"/>
          </p:cNvSpPr>
          <p:nvPr>
            <p:ph type="body" idx="1"/>
          </p:nvPr>
        </p:nvSpPr>
        <p:spPr>
          <a:xfrm>
            <a:off x="406400" y="2465618"/>
            <a:ext cx="12192000" cy="648619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02260" indent="-302260" defTabSz="397256">
              <a:spcBef>
                <a:spcPts val="1900"/>
              </a:spcBef>
              <a:defRPr sz="2312" b="1" cap="small">
                <a:latin typeface="Avenir Next"/>
                <a:ea typeface="Avenir Next"/>
                <a:cs typeface="Avenir Next"/>
                <a:sym typeface="Avenir Next"/>
              </a:defRPr>
            </a:pPr>
            <a:r>
              <a:rPr dirty="0" err="1"/>
              <a:t>Multiplicidad</a:t>
            </a:r>
            <a:r>
              <a:rPr dirty="0"/>
              <a:t> de </a:t>
            </a:r>
            <a:r>
              <a:rPr dirty="0" err="1"/>
              <a:t>agentes</a:t>
            </a:r>
            <a:r>
              <a:rPr dirty="0"/>
              <a:t> </a:t>
            </a:r>
            <a:r>
              <a:rPr dirty="0" err="1"/>
              <a:t>trae</a:t>
            </a:r>
            <a:r>
              <a:rPr dirty="0"/>
              <a:t> </a:t>
            </a:r>
            <a:r>
              <a:rPr dirty="0" err="1"/>
              <a:t>consigo</a:t>
            </a:r>
            <a:r>
              <a:rPr dirty="0"/>
              <a:t> </a:t>
            </a:r>
            <a:r>
              <a:rPr dirty="0" err="1"/>
              <a:t>presión</a:t>
            </a:r>
            <a:r>
              <a:rPr dirty="0"/>
              <a:t> </a:t>
            </a:r>
            <a:r>
              <a:rPr dirty="0" err="1"/>
              <a:t>competitiva</a:t>
            </a:r>
            <a:r>
              <a:rPr dirty="0"/>
              <a:t>. </a:t>
            </a:r>
          </a:p>
          <a:p>
            <a:pPr marL="302260" indent="-302260" defTabSz="397256">
              <a:spcBef>
                <a:spcPts val="1900"/>
              </a:spcBef>
              <a:defRPr sz="2312" b="1" cap="small">
                <a:latin typeface="Avenir Next"/>
                <a:ea typeface="Avenir Next"/>
                <a:cs typeface="Avenir Next"/>
                <a:sym typeface="Avenir Next"/>
              </a:defRPr>
            </a:pPr>
            <a:r>
              <a:rPr dirty="0" err="1"/>
              <a:t>Elasticidad</a:t>
            </a:r>
            <a:r>
              <a:rPr dirty="0"/>
              <a:t> de la </a:t>
            </a:r>
            <a:r>
              <a:rPr dirty="0" err="1"/>
              <a:t>Demanda</a:t>
            </a:r>
            <a:r>
              <a:rPr dirty="0"/>
              <a:t>: Alta </a:t>
            </a:r>
            <a:r>
              <a:rPr dirty="0" err="1"/>
              <a:t>sustituibilidad</a:t>
            </a:r>
            <a:r>
              <a:rPr dirty="0"/>
              <a:t> entre los </a:t>
            </a:r>
            <a:r>
              <a:rPr dirty="0" err="1"/>
              <a:t>productos</a:t>
            </a:r>
            <a:r>
              <a:rPr dirty="0"/>
              <a:t>/</a:t>
            </a:r>
            <a:r>
              <a:rPr dirty="0" err="1"/>
              <a:t>servicios</a:t>
            </a:r>
            <a:r>
              <a:rPr dirty="0"/>
              <a:t>.</a:t>
            </a:r>
          </a:p>
          <a:p>
            <a:pPr marL="302260" indent="-302260" defTabSz="397256">
              <a:spcBef>
                <a:spcPts val="1900"/>
              </a:spcBef>
              <a:defRPr sz="2312" b="1" cap="small">
                <a:latin typeface="Avenir Next"/>
                <a:ea typeface="Avenir Next"/>
                <a:cs typeface="Avenir Next"/>
                <a:sym typeface="Avenir Next"/>
              </a:defRPr>
            </a:pPr>
            <a:r>
              <a:rPr dirty="0" err="1"/>
              <a:t>Costos</a:t>
            </a:r>
            <a:r>
              <a:rPr dirty="0"/>
              <a:t> y </a:t>
            </a:r>
            <a:r>
              <a:rPr dirty="0" err="1"/>
              <a:t>barreras</a:t>
            </a:r>
            <a:r>
              <a:rPr dirty="0"/>
              <a:t> de entrada y/o </a:t>
            </a:r>
            <a:r>
              <a:rPr dirty="0" err="1"/>
              <a:t>salida</a:t>
            </a:r>
            <a:r>
              <a:rPr dirty="0"/>
              <a:t> </a:t>
            </a:r>
            <a:r>
              <a:rPr dirty="0" err="1"/>
              <a:t>casi</a:t>
            </a:r>
            <a:r>
              <a:rPr dirty="0"/>
              <a:t> </a:t>
            </a:r>
            <a:r>
              <a:rPr dirty="0" err="1"/>
              <a:t>nulas</a:t>
            </a:r>
            <a:r>
              <a:rPr dirty="0"/>
              <a:t>: </a:t>
            </a:r>
            <a:r>
              <a:rPr dirty="0" err="1"/>
              <a:t>Competencia</a:t>
            </a:r>
            <a:r>
              <a:rPr dirty="0"/>
              <a:t> </a:t>
            </a:r>
            <a:r>
              <a:rPr dirty="0" err="1"/>
              <a:t>Potencial</a:t>
            </a:r>
            <a:r>
              <a:rPr dirty="0"/>
              <a:t> y </a:t>
            </a:r>
            <a:r>
              <a:rPr dirty="0" err="1"/>
              <a:t>Sustituibilidad</a:t>
            </a:r>
            <a:r>
              <a:rPr dirty="0"/>
              <a:t> en la </a:t>
            </a:r>
            <a:r>
              <a:rPr dirty="0" err="1"/>
              <a:t>oferta</a:t>
            </a:r>
            <a:r>
              <a:rPr dirty="0"/>
              <a:t>. </a:t>
            </a:r>
          </a:p>
          <a:p>
            <a:pPr marL="302260" indent="-302260" defTabSz="397256">
              <a:spcBef>
                <a:spcPts val="1900"/>
              </a:spcBef>
              <a:defRPr sz="2312" b="1" cap="small">
                <a:latin typeface="Avenir Next"/>
                <a:ea typeface="Avenir Next"/>
                <a:cs typeface="Avenir Next"/>
                <a:sym typeface="Avenir Next"/>
              </a:defRPr>
            </a:pPr>
            <a:r>
              <a:rPr dirty="0" err="1"/>
              <a:t>Agentes</a:t>
            </a:r>
            <a:r>
              <a:rPr dirty="0"/>
              <a:t> </a:t>
            </a:r>
            <a:r>
              <a:rPr dirty="0" err="1"/>
              <a:t>económicos</a:t>
            </a:r>
            <a:r>
              <a:rPr dirty="0"/>
              <a:t> </a:t>
            </a:r>
            <a:r>
              <a:rPr dirty="0" err="1"/>
              <a:t>altamente</a:t>
            </a:r>
            <a:r>
              <a:rPr dirty="0"/>
              <a:t> </a:t>
            </a:r>
            <a:r>
              <a:rPr dirty="0" err="1"/>
              <a:t>informados</a:t>
            </a:r>
            <a:r>
              <a:rPr dirty="0"/>
              <a:t> (</a:t>
            </a:r>
            <a:r>
              <a:rPr dirty="0" err="1"/>
              <a:t>productores</a:t>
            </a:r>
            <a:r>
              <a:rPr dirty="0"/>
              <a:t>, </a:t>
            </a:r>
            <a:r>
              <a:rPr dirty="0" err="1"/>
              <a:t>proveedores</a:t>
            </a:r>
            <a:r>
              <a:rPr dirty="0"/>
              <a:t>, </a:t>
            </a:r>
            <a:r>
              <a:rPr dirty="0" err="1"/>
              <a:t>consumidores</a:t>
            </a:r>
            <a:r>
              <a:rPr dirty="0"/>
              <a:t>) </a:t>
            </a:r>
          </a:p>
          <a:p>
            <a:pPr marL="302260" indent="-302260" defTabSz="397256">
              <a:spcBef>
                <a:spcPts val="1900"/>
              </a:spcBef>
              <a:defRPr sz="2312" b="1" cap="small">
                <a:latin typeface="Avenir Next"/>
                <a:ea typeface="Avenir Next"/>
                <a:cs typeface="Avenir Next"/>
                <a:sym typeface="Avenir Next"/>
              </a:defRPr>
            </a:pPr>
            <a:r>
              <a:rPr lang="es-CL" dirty="0"/>
              <a:t>Innovación. </a:t>
            </a:r>
            <a:endParaRPr lang="es-ES" dirty="0" smtClean="0"/>
          </a:p>
          <a:p>
            <a:pPr marL="302260" indent="-302260" defTabSz="397256">
              <a:spcBef>
                <a:spcPts val="1900"/>
              </a:spcBef>
              <a:defRPr sz="2312" b="1" cap="small">
                <a:latin typeface="Avenir Next"/>
                <a:ea typeface="Avenir Next"/>
                <a:cs typeface="Avenir Next"/>
                <a:sym typeface="Avenir Next"/>
              </a:defRPr>
            </a:pPr>
            <a:r>
              <a:rPr dirty="0" err="1" smtClean="0"/>
              <a:t>Equilibrio</a:t>
            </a:r>
            <a:r>
              <a:rPr dirty="0" smtClean="0"/>
              <a:t> </a:t>
            </a:r>
            <a:r>
              <a:rPr dirty="0"/>
              <a:t>de </a:t>
            </a:r>
            <a:r>
              <a:rPr dirty="0" err="1"/>
              <a:t>mercado</a:t>
            </a:r>
            <a:r>
              <a:rPr dirty="0"/>
              <a:t> = </a:t>
            </a:r>
            <a:r>
              <a:rPr dirty="0" err="1"/>
              <a:t>Eficiencia</a:t>
            </a:r>
            <a:r>
              <a:rPr dirty="0"/>
              <a:t> </a:t>
            </a:r>
            <a:r>
              <a:rPr dirty="0" err="1"/>
              <a:t>pareto</a:t>
            </a:r>
            <a:r>
              <a:rPr dirty="0"/>
              <a:t>. </a:t>
            </a:r>
            <a:r>
              <a:rPr lang="es-ES" dirty="0" smtClean="0"/>
              <a:t>(*)</a:t>
            </a:r>
          </a:p>
          <a:p>
            <a:pPr marL="302260" indent="-302260" defTabSz="397256">
              <a:spcBef>
                <a:spcPts val="1900"/>
              </a:spcBef>
              <a:defRPr sz="2312" b="1" cap="small">
                <a:latin typeface="Avenir Next"/>
                <a:ea typeface="Avenir Next"/>
                <a:cs typeface="Avenir Next"/>
                <a:sym typeface="Avenir Next"/>
              </a:defRPr>
            </a:pPr>
            <a:r>
              <a:rPr dirty="0" err="1" smtClean="0"/>
              <a:t>Reducción</a:t>
            </a:r>
            <a:r>
              <a:rPr dirty="0" smtClean="0"/>
              <a:t> </a:t>
            </a:r>
            <a:r>
              <a:rPr dirty="0"/>
              <a:t>de </a:t>
            </a:r>
            <a:r>
              <a:rPr dirty="0" err="1"/>
              <a:t>costos</a:t>
            </a:r>
            <a:r>
              <a:rPr dirty="0"/>
              <a:t>: </a:t>
            </a:r>
            <a:r>
              <a:rPr dirty="0" smtClean="0"/>
              <a:t>P=</a:t>
            </a:r>
            <a:r>
              <a:rPr dirty="0" err="1" smtClean="0"/>
              <a:t>CMg</a:t>
            </a:r>
            <a:r>
              <a:rPr lang="es-ES" dirty="0" smtClean="0"/>
              <a:t> </a:t>
            </a:r>
          </a:p>
          <a:p>
            <a:pPr marL="302260" indent="-302260" defTabSz="397256">
              <a:spcBef>
                <a:spcPts val="1900"/>
              </a:spcBef>
              <a:defRPr sz="2312" b="1" cap="small">
                <a:latin typeface="Avenir Next"/>
                <a:ea typeface="Avenir Next"/>
                <a:cs typeface="Avenir Next"/>
                <a:sym typeface="Avenir Next"/>
              </a:defRPr>
            </a:pPr>
            <a:r>
              <a:rPr dirty="0" err="1" smtClean="0"/>
              <a:t>Optimización</a:t>
            </a:r>
            <a:r>
              <a:rPr dirty="0" smtClean="0"/>
              <a:t> </a:t>
            </a:r>
            <a:r>
              <a:rPr dirty="0"/>
              <a:t>de los </a:t>
            </a:r>
            <a:r>
              <a:rPr dirty="0" err="1"/>
              <a:t>beneficios</a:t>
            </a:r>
            <a:r>
              <a:rPr dirty="0"/>
              <a:t> </a:t>
            </a:r>
            <a:r>
              <a:rPr dirty="0" err="1" smtClean="0"/>
              <a:t>sociales</a:t>
            </a:r>
            <a:r>
              <a:rPr dirty="0" smtClean="0"/>
              <a:t>.</a:t>
            </a:r>
            <a:endParaRPr lang="es-ES" dirty="0" smtClean="0"/>
          </a:p>
          <a:p>
            <a:pPr marL="302260" indent="-302260" defTabSz="397256">
              <a:spcBef>
                <a:spcPts val="1900"/>
              </a:spcBef>
              <a:defRPr sz="2312" b="1" cap="small">
                <a:latin typeface="Avenir Next"/>
                <a:ea typeface="Avenir Next"/>
                <a:cs typeface="Avenir Next"/>
                <a:sym typeface="Avenir Next"/>
              </a:defRPr>
            </a:pPr>
            <a:r>
              <a:rPr dirty="0" err="1" smtClean="0"/>
              <a:t>Eficiencias</a:t>
            </a:r>
            <a:r>
              <a:rPr dirty="0" smtClean="0"/>
              <a:t> </a:t>
            </a:r>
            <a:r>
              <a:rPr dirty="0" err="1"/>
              <a:t>dinámicas</a:t>
            </a:r>
            <a:r>
              <a:rPr dirty="0"/>
              <a:t>, </a:t>
            </a:r>
            <a:r>
              <a:rPr dirty="0" err="1"/>
              <a:t>productivas</a:t>
            </a:r>
            <a:r>
              <a:rPr dirty="0"/>
              <a:t> y </a:t>
            </a:r>
            <a:r>
              <a:rPr dirty="0" err="1"/>
              <a:t>asignaturas</a:t>
            </a:r>
            <a:r>
              <a:rPr dirty="0"/>
              <a:t>. </a:t>
            </a:r>
            <a:r>
              <a:rPr lang="es-ES" dirty="0"/>
              <a:t>(Clase 3) </a:t>
            </a:r>
            <a:endParaRPr lang="es-ES" dirty="0" smtClean="0"/>
          </a:p>
          <a:p>
            <a:pPr marL="0" indent="0" defTabSz="397256">
              <a:spcBef>
                <a:spcPts val="1900"/>
              </a:spcBef>
              <a:buNone/>
              <a:defRPr sz="2312" b="1" cap="small">
                <a:latin typeface="Avenir Next"/>
                <a:ea typeface="Avenir Next"/>
                <a:cs typeface="Avenir Next"/>
                <a:sym typeface="Avenir Next"/>
              </a:defRPr>
            </a:pPr>
            <a:r>
              <a:rPr lang="es-ES" sz="1400" dirty="0" smtClean="0"/>
              <a:t>(*) Estos temas serán profundizados a partir de la clase Nº 3.  </a:t>
            </a:r>
            <a:endParaRPr lang="es-ES" sz="14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:push dir="r"/>
      </p:transition>
    </mc:Choice>
    <mc:Fallback xmlns="">
      <p:transition spd="fast">
        <p:fade/>
      </p:transition>
    </mc:Fallback>
  </mc:AlternateContent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9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400" fill="hold"/>
                                        <p:tgtEl>
                                          <p:spTgt spid="19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19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1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400" fill="hold"/>
                                        <p:tgtEl>
                                          <p:spTgt spid="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400" fill="hold"/>
                                        <p:tgtEl>
                                          <p:spTgt spid="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400" fill="hold"/>
                                        <p:tgtEl>
                                          <p:spTgt spid="1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400" fill="hold"/>
                                        <p:tgtEl>
                                          <p:spTgt spid="1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1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400" fill="hold"/>
                                        <p:tgtEl>
                                          <p:spTgt spid="1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400" fill="hold"/>
                                        <p:tgtEl>
                                          <p:spTgt spid="1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1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400" fill="hold"/>
                                        <p:tgtEl>
                                          <p:spTgt spid="1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400" fill="hold"/>
                                        <p:tgtEl>
                                          <p:spTgt spid="1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400"/>
                            </p:stCondLst>
                            <p:childTnLst>
                              <p:par>
                                <p:cTn id="32" presetID="2" presetClass="entr" presetSubtype="8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3" fill="hold"/>
                                        <p:tgtEl>
                                          <p:spTgt spid="1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400" fill="hold"/>
                                        <p:tgtEl>
                                          <p:spTgt spid="1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400" fill="hold"/>
                                        <p:tgtEl>
                                          <p:spTgt spid="1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9" fill="hold"/>
                                        <p:tgtEl>
                                          <p:spTgt spid="19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400" fill="hold"/>
                                        <p:tgtEl>
                                          <p:spTgt spid="19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400" fill="hold"/>
                                        <p:tgtEl>
                                          <p:spTgt spid="19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5" fill="hold"/>
                                        <p:tgtEl>
                                          <p:spTgt spid="19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400" fill="hold"/>
                                        <p:tgtEl>
                                          <p:spTgt spid="19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400" fill="hold"/>
                                        <p:tgtEl>
                                          <p:spTgt spid="19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1" fill="hold"/>
                                        <p:tgtEl>
                                          <p:spTgt spid="19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400" fill="hold"/>
                                        <p:tgtEl>
                                          <p:spTgt spid="19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400" fill="hold"/>
                                        <p:tgtEl>
                                          <p:spTgt spid="19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7" fill="hold"/>
                                        <p:tgtEl>
                                          <p:spTgt spid="19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400" fill="hold"/>
                                        <p:tgtEl>
                                          <p:spTgt spid="19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400" fill="hold"/>
                                        <p:tgtEl>
                                          <p:spTgt spid="19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400"/>
                            </p:stCondLst>
                            <p:childTnLst>
                              <p:par>
                                <p:cTn id="61" presetID="2" presetClass="entr" presetSubtype="8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2" fill="hold"/>
                                        <p:tgtEl>
                                          <p:spTgt spid="19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400" fill="hold"/>
                                        <p:tgtEl>
                                          <p:spTgt spid="19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400" fill="hold"/>
                                        <p:tgtEl>
                                          <p:spTgt spid="19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7" grpId="1" build="p" bldLvl="5" animBg="1" advAuto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Shape 202"/>
          <p:cNvSpPr>
            <a:spLocks noGrp="1"/>
          </p:cNvSpPr>
          <p:nvPr>
            <p:ph type="body" idx="13"/>
          </p:nvPr>
        </p:nvSpPr>
        <p:spPr>
          <a:prstGeom prst="rect">
            <a:avLst/>
          </a:prstGeom>
        </p:spPr>
        <p:txBody>
          <a:bodyPr/>
          <a:lstStyle/>
          <a:p>
            <a:r>
              <a:t>Derecho Económico - Derecho Universidad de Chile</a:t>
            </a:r>
          </a:p>
        </p:txBody>
      </p:sp>
      <p:sp>
        <p:nvSpPr>
          <p:cNvPr id="203" name="Shape 203"/>
          <p:cNvSpPr>
            <a:spLocks noGrp="1"/>
          </p:cNvSpPr>
          <p:nvPr>
            <p:ph type="title"/>
          </p:nvPr>
        </p:nvSpPr>
        <p:spPr>
          <a:xfrm>
            <a:off x="-296202" y="1515886"/>
            <a:ext cx="12894602" cy="723901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 lvl="4" indent="731520" defTabSz="467359">
              <a:spcBef>
                <a:spcPts val="2200"/>
              </a:spcBef>
              <a:defRPr sz="4800"/>
            </a:pPr>
            <a:r>
              <a:rPr lang="es-ES" dirty="0" smtClean="0"/>
              <a:t>¿</a:t>
            </a:r>
            <a:r>
              <a:rPr dirty="0" err="1" smtClean="0"/>
              <a:t>Externalidades</a:t>
            </a:r>
            <a:r>
              <a:rPr dirty="0" smtClean="0"/>
              <a:t> </a:t>
            </a:r>
            <a:r>
              <a:rPr dirty="0"/>
              <a:t>- </a:t>
            </a:r>
            <a:r>
              <a:rPr dirty="0" err="1"/>
              <a:t>Fallas</a:t>
            </a:r>
            <a:r>
              <a:rPr dirty="0"/>
              <a:t> </a:t>
            </a:r>
            <a:r>
              <a:rPr dirty="0" smtClean="0"/>
              <a:t>de</a:t>
            </a:r>
            <a:r>
              <a:rPr lang="es-ES" dirty="0" smtClean="0"/>
              <a:t> </a:t>
            </a:r>
            <a:r>
              <a:rPr dirty="0" smtClean="0"/>
              <a:t>Mercado</a:t>
            </a:r>
            <a:r>
              <a:rPr lang="es-ES" dirty="0" smtClean="0"/>
              <a:t>?</a:t>
            </a:r>
            <a:endParaRPr dirty="0"/>
          </a:p>
        </p:txBody>
      </p:sp>
      <p:sp>
        <p:nvSpPr>
          <p:cNvPr id="204" name="Shape 204"/>
          <p:cNvSpPr>
            <a:spLocks noGrp="1"/>
          </p:cNvSpPr>
          <p:nvPr>
            <p:ph type="body" idx="1"/>
          </p:nvPr>
        </p:nvSpPr>
        <p:spPr>
          <a:xfrm>
            <a:off x="406400" y="2465618"/>
            <a:ext cx="12192000" cy="6486196"/>
          </a:xfrm>
          <a:prstGeom prst="rect">
            <a:avLst/>
          </a:prstGeom>
        </p:spPr>
        <p:txBody>
          <a:bodyPr/>
          <a:lstStyle/>
          <a:p>
            <a:pPr marL="408940" indent="-408940" defTabSz="537463">
              <a:spcBef>
                <a:spcPts val="2500"/>
              </a:spcBef>
              <a:defRPr sz="3128" b="1" cap="small">
                <a:latin typeface="Avenir Next"/>
                <a:ea typeface="Avenir Next"/>
                <a:cs typeface="Avenir Next"/>
                <a:sym typeface="Avenir Next"/>
              </a:defRPr>
            </a:pPr>
            <a:r>
              <a:rPr dirty="0" err="1"/>
              <a:t>Barreras</a:t>
            </a:r>
            <a:r>
              <a:rPr dirty="0"/>
              <a:t> de entrada y </a:t>
            </a:r>
            <a:r>
              <a:rPr dirty="0" err="1"/>
              <a:t>salida</a:t>
            </a:r>
            <a:endParaRPr dirty="0"/>
          </a:p>
          <a:p>
            <a:pPr marL="817880" lvl="1" indent="-408940" defTabSz="537463">
              <a:spcBef>
                <a:spcPts val="2500"/>
              </a:spcBef>
              <a:defRPr sz="3128" b="1" cap="small">
                <a:latin typeface="Avenir Next"/>
                <a:ea typeface="Avenir Next"/>
                <a:cs typeface="Avenir Next"/>
                <a:sym typeface="Avenir Next"/>
              </a:defRPr>
            </a:pPr>
            <a:r>
              <a:rPr dirty="0" err="1"/>
              <a:t>Barreras</a:t>
            </a:r>
            <a:r>
              <a:rPr dirty="0"/>
              <a:t> </a:t>
            </a:r>
            <a:r>
              <a:rPr dirty="0" err="1"/>
              <a:t>legales</a:t>
            </a:r>
            <a:r>
              <a:rPr dirty="0"/>
              <a:t>. </a:t>
            </a:r>
          </a:p>
          <a:p>
            <a:pPr marL="817880" lvl="1" indent="-408940" defTabSz="537463">
              <a:spcBef>
                <a:spcPts val="2500"/>
              </a:spcBef>
              <a:defRPr sz="3128" b="1" cap="small">
                <a:latin typeface="Avenir Next"/>
                <a:ea typeface="Avenir Next"/>
                <a:cs typeface="Avenir Next"/>
                <a:sym typeface="Avenir Next"/>
              </a:defRPr>
            </a:pPr>
            <a:r>
              <a:rPr dirty="0" err="1"/>
              <a:t>Barreras</a:t>
            </a:r>
            <a:r>
              <a:rPr dirty="0"/>
              <a:t> </a:t>
            </a:r>
            <a:r>
              <a:rPr dirty="0" err="1"/>
              <a:t>contractuales</a:t>
            </a:r>
            <a:r>
              <a:rPr dirty="0"/>
              <a:t>. </a:t>
            </a:r>
          </a:p>
          <a:p>
            <a:pPr marL="817880" lvl="1" indent="-408940" defTabSz="537463">
              <a:spcBef>
                <a:spcPts val="2500"/>
              </a:spcBef>
              <a:defRPr sz="3128" b="1" cap="small">
                <a:latin typeface="Avenir Next"/>
                <a:ea typeface="Avenir Next"/>
                <a:cs typeface="Avenir Next"/>
                <a:sym typeface="Avenir Next"/>
              </a:defRPr>
            </a:pPr>
            <a:r>
              <a:rPr dirty="0" err="1"/>
              <a:t>Barreras</a:t>
            </a:r>
            <a:r>
              <a:rPr dirty="0"/>
              <a:t> </a:t>
            </a:r>
            <a:r>
              <a:rPr dirty="0" err="1"/>
              <a:t>estructurales</a:t>
            </a:r>
            <a:r>
              <a:rPr dirty="0"/>
              <a:t>. </a:t>
            </a:r>
          </a:p>
          <a:p>
            <a:pPr marL="817880" lvl="1" indent="-408940" defTabSz="537463">
              <a:spcBef>
                <a:spcPts val="2500"/>
              </a:spcBef>
              <a:defRPr sz="3128" b="1" cap="small">
                <a:latin typeface="Avenir Next"/>
                <a:ea typeface="Avenir Next"/>
                <a:cs typeface="Avenir Next"/>
                <a:sym typeface="Avenir Next"/>
              </a:defRPr>
            </a:pPr>
            <a:r>
              <a:rPr dirty="0" err="1"/>
              <a:t>Economías</a:t>
            </a:r>
            <a:r>
              <a:rPr dirty="0"/>
              <a:t> de </a:t>
            </a:r>
            <a:r>
              <a:rPr dirty="0" err="1"/>
              <a:t>escala</a:t>
            </a:r>
            <a:r>
              <a:rPr dirty="0"/>
              <a:t> - Red.</a:t>
            </a:r>
          </a:p>
          <a:p>
            <a:pPr marL="408940" indent="-408940" defTabSz="537463">
              <a:spcBef>
                <a:spcPts val="2500"/>
              </a:spcBef>
              <a:defRPr sz="3128" b="1" cap="small">
                <a:latin typeface="Avenir Next"/>
                <a:ea typeface="Avenir Next"/>
                <a:cs typeface="Avenir Next"/>
                <a:sym typeface="Avenir Next"/>
              </a:defRPr>
            </a:pPr>
            <a:r>
              <a:rPr dirty="0" err="1"/>
              <a:t>Asimetrías</a:t>
            </a:r>
            <a:r>
              <a:rPr dirty="0"/>
              <a:t> de </a:t>
            </a:r>
            <a:r>
              <a:rPr dirty="0" err="1"/>
              <a:t>información</a:t>
            </a:r>
            <a:r>
              <a:rPr dirty="0"/>
              <a:t>.</a:t>
            </a:r>
          </a:p>
          <a:p>
            <a:pPr marL="408940" indent="-408940" defTabSz="537463">
              <a:spcBef>
                <a:spcPts val="2500"/>
              </a:spcBef>
              <a:defRPr sz="3128" b="1" cap="small">
                <a:latin typeface="Avenir Next"/>
                <a:ea typeface="Avenir Next"/>
                <a:cs typeface="Avenir Next"/>
                <a:sym typeface="Avenir Next"/>
              </a:defRPr>
            </a:pPr>
            <a:r>
              <a:rPr dirty="0" err="1"/>
              <a:t>Heterogeneidad</a:t>
            </a:r>
            <a:r>
              <a:rPr dirty="0"/>
              <a:t> de los </a:t>
            </a:r>
            <a:r>
              <a:rPr dirty="0" err="1"/>
              <a:t>productos</a:t>
            </a:r>
            <a:r>
              <a:rPr dirty="0"/>
              <a:t>: </a:t>
            </a:r>
            <a:r>
              <a:rPr dirty="0" err="1"/>
              <a:t>Patentes</a:t>
            </a:r>
            <a:r>
              <a:rPr dirty="0"/>
              <a:t> / </a:t>
            </a:r>
            <a:r>
              <a:rPr dirty="0" err="1"/>
              <a:t>productos</a:t>
            </a:r>
            <a:r>
              <a:rPr dirty="0"/>
              <a:t> </a:t>
            </a:r>
            <a:r>
              <a:rPr dirty="0" err="1"/>
              <a:t>exclusivos</a:t>
            </a:r>
            <a:r>
              <a:rPr dirty="0"/>
              <a:t> / </a:t>
            </a:r>
            <a:r>
              <a:rPr dirty="0" err="1"/>
              <a:t>competencia</a:t>
            </a:r>
            <a:r>
              <a:rPr dirty="0"/>
              <a:t> </a:t>
            </a:r>
            <a:r>
              <a:rPr dirty="0" err="1"/>
              <a:t>monopólica</a:t>
            </a:r>
            <a:r>
              <a:rPr dirty="0"/>
              <a:t>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switch dir="l"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0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400" fill="hold"/>
                                        <p:tgtEl>
                                          <p:spTgt spid="20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20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1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400" fill="hold"/>
                                        <p:tgtEl>
                                          <p:spTgt spid="2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400" fill="hold"/>
                                        <p:tgtEl>
                                          <p:spTgt spid="2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2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400" fill="hold"/>
                                        <p:tgtEl>
                                          <p:spTgt spid="2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400" fill="hold"/>
                                        <p:tgtEl>
                                          <p:spTgt spid="2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2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400" fill="hold"/>
                                        <p:tgtEl>
                                          <p:spTgt spid="2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400" fill="hold"/>
                                        <p:tgtEl>
                                          <p:spTgt spid="2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2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400" fill="hold"/>
                                        <p:tgtEl>
                                          <p:spTgt spid="2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400" fill="hold"/>
                                        <p:tgtEl>
                                          <p:spTgt spid="2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2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400" fill="hold"/>
                                        <p:tgtEl>
                                          <p:spTgt spid="2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400" fill="hold"/>
                                        <p:tgtEl>
                                          <p:spTgt spid="2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0" fill="hold"/>
                                        <p:tgtEl>
                                          <p:spTgt spid="2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400" fill="hold"/>
                                        <p:tgtEl>
                                          <p:spTgt spid="2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400" fill="hold"/>
                                        <p:tgtEl>
                                          <p:spTgt spid="2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8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6" fill="hold"/>
                                        <p:tgtEl>
                                          <p:spTgt spid="20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400" fill="hold"/>
                                        <p:tgtEl>
                                          <p:spTgt spid="20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400" fill="hold"/>
                                        <p:tgtEl>
                                          <p:spTgt spid="20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" grpId="1" build="p" bldLvl="5" animBg="1" advAuto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Shape 206"/>
          <p:cNvSpPr>
            <a:spLocks noGrp="1"/>
          </p:cNvSpPr>
          <p:nvPr>
            <p:ph type="body" idx="13"/>
          </p:nvPr>
        </p:nvSpPr>
        <p:spPr>
          <a:prstGeom prst="rect">
            <a:avLst/>
          </a:prstGeom>
        </p:spPr>
        <p:txBody>
          <a:bodyPr/>
          <a:lstStyle/>
          <a:p>
            <a:r>
              <a:t>Derecho Económico - Derecho Universidad de Chile</a:t>
            </a:r>
          </a:p>
        </p:txBody>
      </p:sp>
      <p:sp>
        <p:nvSpPr>
          <p:cNvPr id="207" name="Shape 20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67359">
              <a:spcBef>
                <a:spcPts val="2200"/>
              </a:spcBef>
              <a:defRPr sz="4800"/>
            </a:lvl1pPr>
          </a:lstStyle>
          <a:p>
            <a:r>
              <a:rPr dirty="0" err="1"/>
              <a:t>mODELO</a:t>
            </a:r>
            <a:r>
              <a:rPr dirty="0"/>
              <a:t> </a:t>
            </a:r>
            <a:r>
              <a:rPr dirty="0" err="1" smtClean="0"/>
              <a:t>MonopÓliCO</a:t>
            </a:r>
            <a:r>
              <a:rPr lang="es-ES" dirty="0" smtClean="0"/>
              <a:t> (“MM”)</a:t>
            </a:r>
            <a:endParaRPr dirty="0"/>
          </a:p>
        </p:txBody>
      </p:sp>
      <p:sp>
        <p:nvSpPr>
          <p:cNvPr id="208" name="Shape 208"/>
          <p:cNvSpPr>
            <a:spLocks noGrp="1"/>
          </p:cNvSpPr>
          <p:nvPr>
            <p:ph type="body" idx="1"/>
          </p:nvPr>
        </p:nvSpPr>
        <p:spPr>
          <a:xfrm>
            <a:off x="406399" y="3049091"/>
            <a:ext cx="12192001" cy="5509618"/>
          </a:xfrm>
          <a:prstGeom prst="rect">
            <a:avLst/>
          </a:prstGeom>
        </p:spPr>
        <p:txBody>
          <a:bodyPr/>
          <a:lstStyle/>
          <a:p>
            <a:pPr marL="337820" indent="-337820" defTabSz="443991">
              <a:spcBef>
                <a:spcPts val="2100"/>
              </a:spcBef>
              <a:defRPr sz="2584"/>
            </a:pPr>
            <a:r>
              <a:t>Un agente económico contrala la totalidad de la oferta. Gran poder vendedor. En el caso de la demanda - Monopsonio, sin que existan posibilidades de sustitución. </a:t>
            </a:r>
          </a:p>
          <a:p>
            <a:pPr marL="337820" indent="-337820" defTabSz="443991">
              <a:spcBef>
                <a:spcPts val="2100"/>
              </a:spcBef>
              <a:defRPr sz="2584"/>
            </a:pPr>
            <a:r>
              <a:t>Control de Factores productivos</a:t>
            </a:r>
          </a:p>
          <a:p>
            <a:pPr marL="337820" indent="-337820" defTabSz="443991">
              <a:spcBef>
                <a:spcPts val="2100"/>
              </a:spcBef>
              <a:defRPr sz="2584"/>
            </a:pPr>
            <a:r>
              <a:t>Rendimientos crecientes de producción. </a:t>
            </a:r>
          </a:p>
          <a:p>
            <a:pPr marL="337820" indent="-337820" defTabSz="443991">
              <a:spcBef>
                <a:spcPts val="2100"/>
              </a:spcBef>
              <a:defRPr sz="2584"/>
            </a:pPr>
            <a:r>
              <a:t>Explotación exclusiva - patentes, concesiones, licitaciones (competencia por la cancha). </a:t>
            </a:r>
          </a:p>
          <a:p>
            <a:pPr marL="337820" indent="-337820" defTabSz="443991">
              <a:spcBef>
                <a:spcPts val="2100"/>
              </a:spcBef>
              <a:defRPr sz="2584"/>
            </a:pPr>
            <a:r>
              <a:t>Monopolios legales. </a:t>
            </a:r>
          </a:p>
          <a:p>
            <a:pPr marL="337820" indent="-337820" defTabSz="443991">
              <a:spcBef>
                <a:spcPts val="2100"/>
              </a:spcBef>
              <a:defRPr sz="2584"/>
            </a:pPr>
            <a:r>
              <a:t>Monopolios naturales y economías de escala.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:push dir="r"/>
      </p:transition>
    </mc:Choice>
    <mc:Fallback xmlns="">
      <p:transition spd="fast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Shape 216"/>
          <p:cNvSpPr>
            <a:spLocks noGrp="1"/>
          </p:cNvSpPr>
          <p:nvPr>
            <p:ph type="body" idx="13"/>
          </p:nvPr>
        </p:nvSpPr>
        <p:spPr>
          <a:prstGeom prst="rect">
            <a:avLst/>
          </a:prstGeom>
        </p:spPr>
        <p:txBody>
          <a:bodyPr/>
          <a:lstStyle/>
          <a:p>
            <a:r>
              <a:t>Derecho Económico - Derecho Universidad de Chile</a:t>
            </a:r>
          </a:p>
        </p:txBody>
      </p:sp>
      <p:sp>
        <p:nvSpPr>
          <p:cNvPr id="217" name="Shape 21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67359">
              <a:spcBef>
                <a:spcPts val="2200"/>
              </a:spcBef>
              <a:defRPr sz="4800"/>
            </a:lvl1pPr>
          </a:lstStyle>
          <a:p>
            <a:r>
              <a:t>mONOPOLIOS NATURALES</a:t>
            </a:r>
          </a:p>
        </p:txBody>
      </p:sp>
      <p:sp>
        <p:nvSpPr>
          <p:cNvPr id="218" name="Shape 218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Economías de ámbito. </a:t>
            </a:r>
          </a:p>
          <a:p>
            <a:r>
              <a:t>Economías de escala.</a:t>
            </a:r>
          </a:p>
          <a:p>
            <a:r>
              <a:t>Economías de densidad. </a:t>
            </a:r>
          </a:p>
          <a:p>
            <a:r>
              <a:t>Economias de red. </a:t>
            </a:r>
          </a:p>
          <a:p>
            <a:r>
              <a:t>Facilidades esenciales.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cover dir="d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0" name="discriminacion-de-precios-8-728.jpg"/>
          <p:cNvPicPr>
            <a:picLocks noGrp="1" noChangeAspect="1"/>
          </p:cNvPicPr>
          <p:nvPr>
            <p:ph type="pic" idx="13"/>
          </p:nvPr>
        </p:nvPicPr>
        <p:blipFill>
          <a:blip r:embed="rId2">
            <a:extLst/>
          </a:blip>
          <a:srcRect l="5470" t="5470" r="5470" b="5470"/>
          <a:stretch>
            <a:fillRect/>
          </a:stretch>
        </p:blipFill>
        <p:spPr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switch dir="l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New_Template7">
  <a:themeElements>
    <a:clrScheme name="New_Template7">
      <a:dk1>
        <a:srgbClr val="222222"/>
      </a:dk1>
      <a:lt1>
        <a:srgbClr val="222222"/>
      </a:lt1>
      <a:dk2>
        <a:srgbClr val="A7A7A7"/>
      </a:dk2>
      <a:lt2>
        <a:srgbClr val="535353"/>
      </a:lt2>
      <a:accent1>
        <a:srgbClr val="34A5DA"/>
      </a:accent1>
      <a:accent2>
        <a:srgbClr val="3F969A"/>
      </a:accent2>
      <a:accent3>
        <a:srgbClr val="8ABE5E"/>
      </a:accent3>
      <a:accent4>
        <a:srgbClr val="FDCB56"/>
      </a:accent4>
      <a:accent5>
        <a:srgbClr val="E42832"/>
      </a:accent5>
      <a:accent6>
        <a:srgbClr val="C52060"/>
      </a:accent6>
      <a:hlink>
        <a:srgbClr val="0000FF"/>
      </a:hlink>
      <a:folHlink>
        <a:srgbClr val="FF00FF"/>
      </a:folHlink>
    </a:clrScheme>
    <a:fontScheme name="New_Template7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New_Templat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838787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28575" tIns="28575" rIns="28575" bIns="28575" numCol="1" spcCol="38100" rtlCol="0" anchor="ctr">
        <a:spAutoFit/>
      </a:bodyPr>
      <a:lstStyle>
        <a:defPPr marL="0" marR="0" indent="0" algn="l" defTabSz="584200" rtl="0" fontAlgn="auto" latinLnBrk="0" hangingPunct="0">
          <a:lnSpc>
            <a:spcPct val="100000"/>
          </a:lnSpc>
          <a:spcBef>
            <a:spcPts val="2400"/>
          </a:spcBef>
          <a:spcAft>
            <a:spcPts val="0"/>
          </a:spcAft>
          <a:buClrTx/>
          <a:buSzTx/>
          <a:buFontTx/>
          <a:buNone/>
          <a:tabLst/>
          <a:defRPr kumimoji="0" sz="1600" b="0" i="0" u="none" strike="noStrike" cap="none" spc="0" normalizeH="0" baseline="0">
            <a:ln>
              <a:noFill/>
            </a:ln>
            <a:solidFill>
              <a:srgbClr val="222222"/>
            </a:solidFill>
            <a:effectLst/>
            <a:uFillTx/>
            <a:latin typeface="DIN Condensed"/>
            <a:ea typeface="DIN Condensed"/>
            <a:cs typeface="DIN Condensed"/>
            <a:sym typeface="DIN Condense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28575" tIns="28575" rIns="28575" bIns="28575" numCol="1" spcCol="38100" rtlCol="0" anchor="ctr">
        <a:spAutoFit/>
      </a:bodyPr>
      <a:lstStyle>
        <a:defPPr marL="0" marR="0" indent="0" algn="l" defTabSz="584200" rtl="0" fontAlgn="auto" latinLnBrk="0" hangingPunct="0">
          <a:lnSpc>
            <a:spcPct val="100000"/>
          </a:lnSpc>
          <a:spcBef>
            <a:spcPts val="2400"/>
          </a:spcBef>
          <a:spcAft>
            <a:spcPts val="0"/>
          </a:spcAft>
          <a:buClrTx/>
          <a:buSzTx/>
          <a:buFontTx/>
          <a:buNone/>
          <a:tabLst/>
          <a:defRPr kumimoji="0" sz="1600" b="0" i="0" u="none" strike="noStrike" cap="none" spc="0" normalizeH="0" baseline="0">
            <a:ln>
              <a:noFill/>
            </a:ln>
            <a:solidFill>
              <a:srgbClr val="222222"/>
            </a:solidFill>
            <a:effectLst/>
            <a:uFillTx/>
            <a:latin typeface="DIN Condensed"/>
            <a:ea typeface="DIN Condensed"/>
            <a:cs typeface="DIN Condensed"/>
            <a:sym typeface="DIN Condense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New_Template7">
  <a:themeElements>
    <a:clrScheme name="New_Template7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34A5DA"/>
      </a:accent1>
      <a:accent2>
        <a:srgbClr val="3F969A"/>
      </a:accent2>
      <a:accent3>
        <a:srgbClr val="8ABE5E"/>
      </a:accent3>
      <a:accent4>
        <a:srgbClr val="FDCB56"/>
      </a:accent4>
      <a:accent5>
        <a:srgbClr val="E42832"/>
      </a:accent5>
      <a:accent6>
        <a:srgbClr val="C52060"/>
      </a:accent6>
      <a:hlink>
        <a:srgbClr val="0000FF"/>
      </a:hlink>
      <a:folHlink>
        <a:srgbClr val="FF00FF"/>
      </a:folHlink>
    </a:clrScheme>
    <a:fontScheme name="New_Template7">
      <a:majorFont>
        <a:latin typeface="Helvetica Neue"/>
        <a:ea typeface="Helvetica Neue"/>
        <a:cs typeface="Helvetica Neue"/>
      </a:majorFont>
      <a:minorFont>
        <a:latin typeface="Helvetica"/>
        <a:ea typeface="Helvetica"/>
        <a:cs typeface="Helvetica"/>
      </a:minorFont>
    </a:fontScheme>
    <a:fmtScheme name="New_Templat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838787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28575" tIns="28575" rIns="28575" bIns="28575" numCol="1" spcCol="38100" rtlCol="0" anchor="ctr">
        <a:spAutoFit/>
      </a:bodyPr>
      <a:lstStyle>
        <a:defPPr marL="0" marR="0" indent="0" algn="l" defTabSz="584200" rtl="0" fontAlgn="auto" latinLnBrk="0" hangingPunct="0">
          <a:lnSpc>
            <a:spcPct val="100000"/>
          </a:lnSpc>
          <a:spcBef>
            <a:spcPts val="2400"/>
          </a:spcBef>
          <a:spcAft>
            <a:spcPts val="0"/>
          </a:spcAft>
          <a:buClrTx/>
          <a:buSzTx/>
          <a:buFontTx/>
          <a:buNone/>
          <a:tabLst/>
          <a:defRPr kumimoji="0" sz="1600" b="0" i="0" u="none" strike="noStrike" cap="none" spc="0" normalizeH="0" baseline="0">
            <a:ln>
              <a:noFill/>
            </a:ln>
            <a:solidFill>
              <a:srgbClr val="222222"/>
            </a:solidFill>
            <a:effectLst/>
            <a:uFillTx/>
            <a:latin typeface="DIN Condensed"/>
            <a:ea typeface="DIN Condensed"/>
            <a:cs typeface="DIN Condensed"/>
            <a:sym typeface="DIN Condense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28575" tIns="28575" rIns="28575" bIns="28575" numCol="1" spcCol="38100" rtlCol="0" anchor="ctr">
        <a:spAutoFit/>
      </a:bodyPr>
      <a:lstStyle>
        <a:defPPr marL="0" marR="0" indent="0" algn="l" defTabSz="584200" rtl="0" fontAlgn="auto" latinLnBrk="0" hangingPunct="0">
          <a:lnSpc>
            <a:spcPct val="100000"/>
          </a:lnSpc>
          <a:spcBef>
            <a:spcPts val="2400"/>
          </a:spcBef>
          <a:spcAft>
            <a:spcPts val="0"/>
          </a:spcAft>
          <a:buClrTx/>
          <a:buSzTx/>
          <a:buFontTx/>
          <a:buNone/>
          <a:tabLst/>
          <a:defRPr kumimoji="0" sz="1600" b="0" i="0" u="none" strike="noStrike" cap="none" spc="0" normalizeH="0" baseline="0">
            <a:ln>
              <a:noFill/>
            </a:ln>
            <a:solidFill>
              <a:srgbClr val="222222"/>
            </a:solidFill>
            <a:effectLst/>
            <a:uFillTx/>
            <a:latin typeface="DIN Condensed"/>
            <a:ea typeface="DIN Condensed"/>
            <a:cs typeface="DIN Condensed"/>
            <a:sym typeface="DIN Condensed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772</Words>
  <Application>Microsoft Office PowerPoint</Application>
  <PresentationFormat>Personalizado</PresentationFormat>
  <Paragraphs>107</Paragraphs>
  <Slides>16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23" baseType="lpstr">
      <vt:lpstr>Avenir Next</vt:lpstr>
      <vt:lpstr>Avenir Next Medium</vt:lpstr>
      <vt:lpstr>DIN Alternate</vt:lpstr>
      <vt:lpstr>DIN Condensed</vt:lpstr>
      <vt:lpstr>Helvetica</vt:lpstr>
      <vt:lpstr>Helvetica Neue</vt:lpstr>
      <vt:lpstr>New_Template7</vt:lpstr>
      <vt:lpstr>dERECHO eCONÓMICO</vt:lpstr>
      <vt:lpstr>Organización Industrial</vt:lpstr>
      <vt:lpstr>Modelo Competencia Perfecta (“mcp”)</vt:lpstr>
      <vt:lpstr>Presentación de PowerPoint</vt:lpstr>
      <vt:lpstr>Consecuencias posibles del Modelo de  Competencia Perfecta</vt:lpstr>
      <vt:lpstr>¿Externalidades - Fallas de Mercado?</vt:lpstr>
      <vt:lpstr>mODELO MonopÓliCO (“MM”)</vt:lpstr>
      <vt:lpstr>mONOPOLIOS NATURALES</vt:lpstr>
      <vt:lpstr>Presentación de PowerPoint</vt:lpstr>
      <vt:lpstr>Consecuencias posibles del modelo monopólico</vt:lpstr>
      <vt:lpstr>Discriminación de precios.</vt:lpstr>
      <vt:lpstr>rEGULACIÓN ECONÓMICA</vt:lpstr>
      <vt:lpstr>Aterricemos el problema:  Facilidad esencial </vt:lpstr>
      <vt:lpstr>Limites al poder monopolico</vt:lpstr>
      <vt:lpstr>Conclusiones AL "MCP”- "MM”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dERECHO eCONÓMICO</dc:title>
  <dc:creator>Oscar Garate</dc:creator>
  <cp:lastModifiedBy>Oscar Garate</cp:lastModifiedBy>
  <cp:revision>3</cp:revision>
  <dcterms:modified xsi:type="dcterms:W3CDTF">2019-04-03T13:05:07Z</dcterms:modified>
</cp:coreProperties>
</file>