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713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296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367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240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463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56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2187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631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54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683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901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2927D-6A23-4CDC-B9D5-18AAF2446E7E}" type="datetimeFigureOut">
              <a:rPr lang="es-CL" smtClean="0"/>
              <a:t>22-05-2019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2F401-A2E3-4F7A-8CE9-3FCB92A1B1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74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Derecho a la Libertad</a:t>
            </a:r>
            <a:br>
              <a:rPr lang="es-CL" dirty="0" smtClean="0"/>
            </a:br>
            <a:r>
              <a:rPr lang="es-CL" dirty="0" smtClean="0"/>
              <a:t>PARTE 2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419872" y="4293096"/>
            <a:ext cx="4352528" cy="1345704"/>
          </a:xfrm>
        </p:spPr>
        <p:txBody>
          <a:bodyPr>
            <a:normAutofit fontScale="85000" lnSpcReduction="10000"/>
          </a:bodyPr>
          <a:lstStyle/>
          <a:p>
            <a:r>
              <a:rPr lang="es-CL" dirty="0" smtClean="0"/>
              <a:t>Augusto Quintana Benavides</a:t>
            </a:r>
          </a:p>
          <a:p>
            <a:r>
              <a:rPr lang="es-CL" sz="2600" dirty="0" smtClean="0"/>
              <a:t>Profesor de Derecho Constitucional</a:t>
            </a:r>
          </a:p>
          <a:p>
            <a:r>
              <a:rPr lang="es-CL" sz="2600" dirty="0" smtClean="0"/>
              <a:t>Universidad de Chile</a:t>
            </a:r>
            <a:endParaRPr lang="es-CL" sz="2600" dirty="0"/>
          </a:p>
        </p:txBody>
      </p:sp>
    </p:spTree>
    <p:extLst>
      <p:ext uri="{BB962C8B-B14F-4D97-AF65-F5344CB8AC3E}">
        <p14:creationId xmlns:p14="http://schemas.microsoft.com/office/powerpoint/2010/main" val="300699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Titulares del Derecho a la Libertad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u="sng" dirty="0" smtClean="0"/>
              <a:t>El pueblo de Chile</a:t>
            </a:r>
            <a:r>
              <a:rPr lang="es-CL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4°: “Chile es una república democrática”.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5° inciso primero, CPR (la Nación)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Derecho de libre determinación de los pueblos: Art. 1.1 y 1.2 del </a:t>
            </a:r>
            <a:r>
              <a:rPr lang="es-CL" dirty="0" err="1" smtClean="0"/>
              <a:t>PIDCyP</a:t>
            </a:r>
            <a:r>
              <a:rPr lang="es-CL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Arts. 111 y 113, CPR: Gobierno regional autónomo.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118 inciso cuarto, CPR: Autonomía municipal.</a:t>
            </a:r>
          </a:p>
          <a:p>
            <a:pPr marL="400050" lvl="1" indent="0">
              <a:buNone/>
            </a:pP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r>
              <a:rPr lang="es-CL" u="sng" dirty="0" smtClean="0"/>
              <a:t>Los grupos intermedios</a:t>
            </a:r>
            <a:r>
              <a:rPr lang="es-CL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1° inciso tercero, CPR.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N°15 inciso quinto, CPR (“efectiva democracia interna” en los partidos políticos).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N°19 inciso tercero, CPR (autonomía de las organizaciones sindicales).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Objeción de conciencia “institucional”.</a:t>
            </a:r>
          </a:p>
          <a:p>
            <a:pPr marL="400050" lvl="1" indent="0">
              <a:buNone/>
            </a:pP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r>
              <a:rPr lang="es-CL" u="sng" dirty="0" smtClean="0"/>
              <a:t>Las personas</a:t>
            </a:r>
            <a:r>
              <a:rPr lang="es-CL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1° inciso primero, CPR.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N°2 inciso primero, CPR: “En Chile no hay esclavos y el que pise su territorio queda libre”. Ídem Art. 8 del </a:t>
            </a:r>
            <a:r>
              <a:rPr lang="es-CL" dirty="0" err="1" smtClean="0"/>
              <a:t>PIDCyP</a:t>
            </a:r>
            <a:r>
              <a:rPr lang="es-CL" dirty="0"/>
              <a:t> </a:t>
            </a:r>
            <a:r>
              <a:rPr lang="es-CL" dirty="0" smtClean="0"/>
              <a:t>y Art. 6 de la CADH.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N°7, CPR: “Derecho a la libertad personal”.</a:t>
            </a:r>
          </a:p>
        </p:txBody>
      </p:sp>
    </p:spTree>
    <p:extLst>
      <p:ext uri="{BB962C8B-B14F-4D97-AF65-F5344CB8AC3E}">
        <p14:creationId xmlns:p14="http://schemas.microsoft.com/office/powerpoint/2010/main" val="135935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600" dirty="0" smtClean="0"/>
              <a:t>Derecho a la libertad, derecho a vivir en libertad o derecho a vivir en forma libre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u="sng" dirty="0" smtClean="0"/>
              <a:t>Derecho a la libertad de conciencia y libertad de cultos</a:t>
            </a:r>
            <a:r>
              <a:rPr lang="es-CL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N°6, CPR.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18 del </a:t>
            </a:r>
            <a:r>
              <a:rPr lang="es-CL" dirty="0" err="1" smtClean="0"/>
              <a:t>PIDCyP</a:t>
            </a:r>
            <a:r>
              <a:rPr lang="es-CL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12 de la CADH.</a:t>
            </a:r>
          </a:p>
          <a:p>
            <a:pPr marL="514350" indent="-514350">
              <a:buFont typeface="+mj-lt"/>
              <a:buAutoNum type="arabicPeriod"/>
            </a:pPr>
            <a:r>
              <a:rPr lang="es-CL" u="sng" dirty="0" smtClean="0"/>
              <a:t>Derecho a la libertad “personal”</a:t>
            </a:r>
            <a:r>
              <a:rPr lang="es-CL" dirty="0" smtClean="0"/>
              <a:t>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N°7 inciso primero, CPR.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19 N°7 inciso segundo, CPR:</a:t>
            </a:r>
          </a:p>
          <a:p>
            <a:pPr marL="1314450" lvl="2" indent="-514350">
              <a:buFont typeface="+mj-lt"/>
              <a:buAutoNum type="arabicPeriod"/>
            </a:pPr>
            <a:r>
              <a:rPr lang="es-CL" dirty="0"/>
              <a:t>L</a:t>
            </a:r>
            <a:r>
              <a:rPr lang="es-CL" dirty="0" smtClean="0"/>
              <a:t>etra a): </a:t>
            </a:r>
            <a:r>
              <a:rPr lang="es-CL" b="1" dirty="0" smtClean="0"/>
              <a:t>Derecho a la libertad de movimiento o de desplazamiento</a:t>
            </a:r>
            <a:r>
              <a:rPr lang="es-CL" dirty="0" smtClean="0"/>
              <a:t>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s-CL" dirty="0" smtClean="0"/>
              <a:t>Letras b), c) y d): Garantías de la libertad personal.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s-CL" dirty="0" smtClean="0"/>
              <a:t>Letra e): Derecho a la libertad provisional.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s-CL" dirty="0" smtClean="0"/>
              <a:t>Letra f): Libertad para declarar.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Arts. 9, 11, 12 y 13 del </a:t>
            </a:r>
            <a:r>
              <a:rPr lang="es-CL" dirty="0" err="1" smtClean="0"/>
              <a:t>PIDCyP</a:t>
            </a:r>
            <a:r>
              <a:rPr lang="es-CL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CL" dirty="0" smtClean="0"/>
              <a:t>Art. 7 de la CADH.</a:t>
            </a:r>
          </a:p>
          <a:p>
            <a:pPr marL="1314450" lvl="2" indent="-514350">
              <a:buFont typeface="+mj-lt"/>
              <a:buAutoNum type="arabicPeriod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5675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338</Words>
  <Application>Microsoft Office PowerPoint</Application>
  <PresentationFormat>Presentación en pantalla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Derecho a la Libertad PARTE 2</vt:lpstr>
      <vt:lpstr>Titulares del Derecho a la Libertad</vt:lpstr>
      <vt:lpstr>Derecho a la libertad, derecho a vivir en libertad o derecho a vivir en forma libre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a la Libertad PARTE 2</dc:title>
  <dc:creator>Derecho Publico</dc:creator>
  <cp:lastModifiedBy>Derecho Publico</cp:lastModifiedBy>
  <cp:revision>20</cp:revision>
  <dcterms:created xsi:type="dcterms:W3CDTF">2019-05-22T14:01:35Z</dcterms:created>
  <dcterms:modified xsi:type="dcterms:W3CDTF">2019-05-22T14:57:05Z</dcterms:modified>
</cp:coreProperties>
</file>