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28-08-18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vistas.uchile.cl/index.php/RDE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Curso: Derecho Constitucional Comparado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Francisco Zúñiga Urbina</a:t>
            </a:r>
          </a:p>
          <a:p>
            <a:r>
              <a:rPr lang="es-CL" dirty="0"/>
              <a:t>Jaime Gajardo Falcón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206057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28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s-CL" dirty="0"/>
              <a:t>Presentación del curso y de los profesores</a:t>
            </a:r>
          </a:p>
          <a:p>
            <a:pPr marL="514350" indent="-514350">
              <a:buAutoNum type="arabicParenR"/>
            </a:pPr>
            <a:r>
              <a:rPr lang="es-CL" dirty="0"/>
              <a:t>Explicación del programa</a:t>
            </a:r>
          </a:p>
          <a:p>
            <a:pPr marL="514350" indent="-514350">
              <a:buAutoNum type="arabicParenR"/>
            </a:pPr>
            <a:r>
              <a:rPr lang="es-CL" dirty="0"/>
              <a:t>Evaluaciones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Primera Sesión</a:t>
            </a:r>
          </a:p>
        </p:txBody>
      </p:sp>
    </p:spTree>
    <p:extLst>
      <p:ext uri="{BB962C8B-B14F-4D97-AF65-F5344CB8AC3E}">
        <p14:creationId xmlns:p14="http://schemas.microsoft.com/office/powerpoint/2010/main" val="363382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AutoNum type="arabicParenR"/>
            </a:pPr>
            <a:r>
              <a:rPr lang="es-CL" dirty="0"/>
              <a:t>Busca entregar las herramientas teóricas para la comprensión del constitucionalismo en perspectiva histórica y comparada.</a:t>
            </a:r>
          </a:p>
          <a:p>
            <a:pPr marL="514350" indent="-514350" algn="just">
              <a:buAutoNum type="arabicParenR"/>
            </a:pPr>
            <a:r>
              <a:rPr lang="es-CL" dirty="0"/>
              <a:t>Estudiar y comprener la metodología del derecho constitucional comparado.</a:t>
            </a:r>
          </a:p>
          <a:p>
            <a:pPr marL="514350" indent="-514350" algn="just">
              <a:buAutoNum type="arabicParenR"/>
            </a:pPr>
            <a:r>
              <a:rPr lang="es-CL" dirty="0"/>
              <a:t>Entregar los conocimientos necesarios de las Instituciones del Estado en los ordenamientos constitucionales a nivel comparado; de los Derechos fundamentales en los ordenamientos constitucionales de occidente; de los Modelos de Justicia Constitucional y los Modelos de Federalismo y descentralización desde una perspectiva de Derecho comparado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 del curso</a:t>
            </a:r>
          </a:p>
        </p:txBody>
      </p:sp>
    </p:spTree>
    <p:extLst>
      <p:ext uri="{BB962C8B-B14F-4D97-AF65-F5344CB8AC3E}">
        <p14:creationId xmlns:p14="http://schemas.microsoft.com/office/powerpoint/2010/main" val="257292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CL" dirty="0"/>
              <a:t>Introducción al concepto y metodología del derecho constitucional comparado. (3/9)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CL" dirty="0"/>
              <a:t>La separación horizontal de poderes. (10/9)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Contenidos del Programa</a:t>
            </a:r>
          </a:p>
        </p:txBody>
      </p:sp>
    </p:spTree>
    <p:extLst>
      <p:ext uri="{BB962C8B-B14F-4D97-AF65-F5344CB8AC3E}">
        <p14:creationId xmlns:p14="http://schemas.microsoft.com/office/powerpoint/2010/main" val="167590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s-CL" dirty="0"/>
              <a:t>Separación vértical de poderes. (24/9)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s-CL" dirty="0"/>
              <a:t>Derechos fundamentales en el Derecho Constitucional Comparado (1/10-8/10).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s-CL" dirty="0"/>
              <a:t>Modelos de justicia constitucional (22/10-29/10-5/11)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s-CL" dirty="0"/>
              <a:t>Modelos de Estado: Unitario, federal y descentralizado (12/11-19/11).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s-CL" dirty="0"/>
              <a:t>Aspectos centrales del nuevo constitucionalismo latinoamericano (26-11)</a:t>
            </a:r>
          </a:p>
          <a:p>
            <a:pPr marL="514350" indent="-514350" algn="just">
              <a:buFont typeface="+mj-lt"/>
              <a:buAutoNum type="arabicPeriod" startAt="3"/>
            </a:pPr>
            <a:endParaRPr lang="es-CL" dirty="0"/>
          </a:p>
          <a:p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Contenidos del Programa</a:t>
            </a:r>
          </a:p>
        </p:txBody>
      </p:sp>
    </p:spTree>
    <p:extLst>
      <p:ext uri="{BB962C8B-B14F-4D97-AF65-F5344CB8AC3E}">
        <p14:creationId xmlns:p14="http://schemas.microsoft.com/office/powerpoint/2010/main" val="3343487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s-CL" dirty="0"/>
              <a:t>Fechas para las disertaciones: </a:t>
            </a:r>
          </a:p>
          <a:p>
            <a:pPr marL="624078" indent="-514350">
              <a:buFont typeface="+mj-lt"/>
              <a:buAutoNum type="arabicPeriod"/>
            </a:pPr>
            <a:r>
              <a:rPr lang="es-CL" dirty="0"/>
              <a:t>3/12</a:t>
            </a:r>
          </a:p>
          <a:p>
            <a:pPr marL="624078" indent="-514350">
              <a:buFont typeface="+mj-lt"/>
              <a:buAutoNum type="arabicPeriod"/>
            </a:pPr>
            <a:r>
              <a:rPr lang="es-CL" dirty="0"/>
              <a:t>10/12</a:t>
            </a:r>
          </a:p>
          <a:p>
            <a:pPr marL="624078" indent="-514350">
              <a:buFont typeface="+mj-lt"/>
              <a:buAutoNum type="arabicPeriod"/>
            </a:pPr>
            <a:r>
              <a:rPr lang="es-CL" dirty="0"/>
              <a:t>17/12</a:t>
            </a:r>
          </a:p>
          <a:p>
            <a:pPr marL="109728" indent="0">
              <a:buNone/>
            </a:pPr>
            <a:endParaRPr lang="es-CL" dirty="0"/>
          </a:p>
          <a:p>
            <a:pPr algn="just"/>
            <a:r>
              <a:rPr lang="es-CL" dirty="0"/>
              <a:t>Trabajo inédito. Extensión entre 6.000 y 7.000 palabras. Requisitos formales y formato de citas según lo establecido en la Revista de la Escuela de Postgrado de Universidad de Chile. </a:t>
            </a:r>
            <a:r>
              <a:rPr lang="es-CL" dirty="0">
                <a:hlinkClick r:id="rId2"/>
              </a:rPr>
              <a:t>http://www.revistas.uchile.cl/index.php/RDEP</a:t>
            </a:r>
            <a:r>
              <a:rPr lang="es-CL" dirty="0"/>
              <a:t>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/>
              <a:t>Evaluaciones</a:t>
            </a:r>
          </a:p>
        </p:txBody>
      </p:sp>
    </p:spTree>
    <p:extLst>
      <p:ext uri="{BB962C8B-B14F-4D97-AF65-F5344CB8AC3E}">
        <p14:creationId xmlns:p14="http://schemas.microsoft.com/office/powerpoint/2010/main" val="2789987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230</Words>
  <Application>Microsoft Macintosh PowerPoint</Application>
  <PresentationFormat>Presentación en pantalla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Concurrencia</vt:lpstr>
      <vt:lpstr>Curso: Derecho Constitucional Comparado</vt:lpstr>
      <vt:lpstr>Primera Sesión</vt:lpstr>
      <vt:lpstr>Objetivo del curso</vt:lpstr>
      <vt:lpstr>Contenidos del Programa</vt:lpstr>
      <vt:lpstr>Contenidos del Programa</vt:lpstr>
      <vt:lpstr>Evaluaciones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Procesos Constituyentes y Constitucionalismo</dc:title>
  <dc:creator>Abogado</dc:creator>
  <cp:lastModifiedBy>jaime gajard</cp:lastModifiedBy>
  <cp:revision>13</cp:revision>
  <cp:lastPrinted>2018-08-27T21:01:27Z</cp:lastPrinted>
  <dcterms:created xsi:type="dcterms:W3CDTF">2015-03-23T15:37:26Z</dcterms:created>
  <dcterms:modified xsi:type="dcterms:W3CDTF">2018-08-28T20:31:22Z</dcterms:modified>
</cp:coreProperties>
</file>