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6.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7.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8.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9.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0.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1.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2.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57" r:id="rId3"/>
    <p:sldId id="258" r:id="rId4"/>
    <p:sldId id="259" r:id="rId5"/>
    <p:sldId id="260" r:id="rId6"/>
    <p:sldId id="261" r:id="rId7"/>
    <p:sldId id="262" r:id="rId8"/>
    <p:sldId id="266" r:id="rId9"/>
    <p:sldId id="265" r:id="rId10"/>
    <p:sldId id="263" r:id="rId11"/>
    <p:sldId id="268" r:id="rId12"/>
    <p:sldId id="267" r:id="rId13"/>
  </p:sldIdLst>
  <p:sldSz cx="9144000" cy="6858000" type="screen4x3"/>
  <p:notesSz cx="7053263" cy="93091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21" autoAdjust="0"/>
  </p:normalViewPr>
  <p:slideViewPr>
    <p:cSldViewPr>
      <p:cViewPr>
        <p:scale>
          <a:sx n="98" d="100"/>
          <a:sy n="98" d="100"/>
        </p:scale>
        <p:origin x="36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837AFD-34E1-4B09-9F3C-1CA33FE7899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CL"/>
        </a:p>
      </dgm:t>
    </dgm:pt>
    <dgm:pt modelId="{E3810678-B2AE-4725-9CF4-63234205D320}">
      <dgm:prSet/>
      <dgm:spPr/>
      <dgm:t>
        <a:bodyPr/>
        <a:lstStyle/>
        <a:p>
          <a:pPr rtl="0"/>
          <a:r>
            <a:rPr lang="es-CL" smtClean="0"/>
            <a:t>Ministros de Estado</a:t>
          </a:r>
          <a:endParaRPr lang="es-CL"/>
        </a:p>
      </dgm:t>
    </dgm:pt>
    <dgm:pt modelId="{DD470A48-387B-46B8-AE37-4AAA4B0CC0AC}" type="parTrans" cxnId="{11CFB914-0D94-491C-8CA2-E7DAFBA2BA50}">
      <dgm:prSet/>
      <dgm:spPr/>
      <dgm:t>
        <a:bodyPr/>
        <a:lstStyle/>
        <a:p>
          <a:endParaRPr lang="es-CL"/>
        </a:p>
      </dgm:t>
    </dgm:pt>
    <dgm:pt modelId="{0BAB8DE1-0A40-4BCF-8F15-07F5078FF626}" type="sibTrans" cxnId="{11CFB914-0D94-491C-8CA2-E7DAFBA2BA50}">
      <dgm:prSet/>
      <dgm:spPr/>
      <dgm:t>
        <a:bodyPr/>
        <a:lstStyle/>
        <a:p>
          <a:endParaRPr lang="es-CL"/>
        </a:p>
      </dgm:t>
    </dgm:pt>
    <dgm:pt modelId="{482785BD-7F46-4D99-A923-64394E0B8D51}" type="pres">
      <dgm:prSet presAssocID="{82837AFD-34E1-4B09-9F3C-1CA33FE78994}" presName="linear" presStyleCnt="0">
        <dgm:presLayoutVars>
          <dgm:animLvl val="lvl"/>
          <dgm:resizeHandles val="exact"/>
        </dgm:presLayoutVars>
      </dgm:prSet>
      <dgm:spPr/>
      <dgm:t>
        <a:bodyPr/>
        <a:lstStyle/>
        <a:p>
          <a:endParaRPr lang="es-CL"/>
        </a:p>
      </dgm:t>
    </dgm:pt>
    <dgm:pt modelId="{866DD8F4-7054-45A3-9F8F-C1E699725474}" type="pres">
      <dgm:prSet presAssocID="{E3810678-B2AE-4725-9CF4-63234205D320}" presName="parentText" presStyleLbl="node1" presStyleIdx="0" presStyleCnt="1">
        <dgm:presLayoutVars>
          <dgm:chMax val="0"/>
          <dgm:bulletEnabled val="1"/>
        </dgm:presLayoutVars>
      </dgm:prSet>
      <dgm:spPr/>
      <dgm:t>
        <a:bodyPr/>
        <a:lstStyle/>
        <a:p>
          <a:endParaRPr lang="es-CL"/>
        </a:p>
      </dgm:t>
    </dgm:pt>
  </dgm:ptLst>
  <dgm:cxnLst>
    <dgm:cxn modelId="{11CFB914-0D94-491C-8CA2-E7DAFBA2BA50}" srcId="{82837AFD-34E1-4B09-9F3C-1CA33FE78994}" destId="{E3810678-B2AE-4725-9CF4-63234205D320}" srcOrd="0" destOrd="0" parTransId="{DD470A48-387B-46B8-AE37-4AAA4B0CC0AC}" sibTransId="{0BAB8DE1-0A40-4BCF-8F15-07F5078FF626}"/>
    <dgm:cxn modelId="{9B9A280A-4324-4CEF-BCE4-F84CBCA87AFA}" type="presOf" srcId="{82837AFD-34E1-4B09-9F3C-1CA33FE78994}" destId="{482785BD-7F46-4D99-A923-64394E0B8D51}" srcOrd="0" destOrd="0" presId="urn:microsoft.com/office/officeart/2005/8/layout/vList2"/>
    <dgm:cxn modelId="{A95EE140-B3DC-4DCC-ACEF-B184DFDE6BBA}" type="presOf" srcId="{E3810678-B2AE-4725-9CF4-63234205D320}" destId="{866DD8F4-7054-45A3-9F8F-C1E699725474}" srcOrd="0" destOrd="0" presId="urn:microsoft.com/office/officeart/2005/8/layout/vList2"/>
    <dgm:cxn modelId="{3E83ECFC-B3DD-4A79-AB0A-83789856C034}" type="presParOf" srcId="{482785BD-7F46-4D99-A923-64394E0B8D51}" destId="{866DD8F4-7054-45A3-9F8F-C1E69972547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522A313-E7DB-43E2-AFF8-F0519732F9E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CL"/>
        </a:p>
      </dgm:t>
    </dgm:pt>
    <dgm:pt modelId="{E8723E89-5A6C-493A-81C1-3AB00FED9851}">
      <dgm:prSet/>
      <dgm:spPr/>
      <dgm:t>
        <a:bodyPr/>
        <a:lstStyle/>
        <a:p>
          <a:pPr rtl="0"/>
          <a:r>
            <a:rPr lang="es-CL" smtClean="0"/>
            <a:t>Participación en la Potestad Reglamentaria (art. 35)</a:t>
          </a:r>
          <a:endParaRPr lang="es-CL"/>
        </a:p>
      </dgm:t>
    </dgm:pt>
    <dgm:pt modelId="{B0C572C1-A959-4A1A-A9A4-2617F4FD98AE}" type="parTrans" cxnId="{0B321590-E460-49E9-B275-D74DD18B1FDF}">
      <dgm:prSet/>
      <dgm:spPr/>
      <dgm:t>
        <a:bodyPr/>
        <a:lstStyle/>
        <a:p>
          <a:endParaRPr lang="es-CL"/>
        </a:p>
      </dgm:t>
    </dgm:pt>
    <dgm:pt modelId="{2B4FE949-3ED6-4BF1-86DA-57BD70F16758}" type="sibTrans" cxnId="{0B321590-E460-49E9-B275-D74DD18B1FDF}">
      <dgm:prSet/>
      <dgm:spPr/>
      <dgm:t>
        <a:bodyPr/>
        <a:lstStyle/>
        <a:p>
          <a:endParaRPr lang="es-CL"/>
        </a:p>
      </dgm:t>
    </dgm:pt>
    <dgm:pt modelId="{564569C4-9E43-485C-9FCE-068E5AF7600D}" type="pres">
      <dgm:prSet presAssocID="{8522A313-E7DB-43E2-AFF8-F0519732F9E6}" presName="linear" presStyleCnt="0">
        <dgm:presLayoutVars>
          <dgm:animLvl val="lvl"/>
          <dgm:resizeHandles val="exact"/>
        </dgm:presLayoutVars>
      </dgm:prSet>
      <dgm:spPr/>
      <dgm:t>
        <a:bodyPr/>
        <a:lstStyle/>
        <a:p>
          <a:endParaRPr lang="es-CL"/>
        </a:p>
      </dgm:t>
    </dgm:pt>
    <dgm:pt modelId="{5329748B-3208-4B20-BC45-E13173995539}" type="pres">
      <dgm:prSet presAssocID="{E8723E89-5A6C-493A-81C1-3AB00FED9851}" presName="parentText" presStyleLbl="node1" presStyleIdx="0" presStyleCnt="1">
        <dgm:presLayoutVars>
          <dgm:chMax val="0"/>
          <dgm:bulletEnabled val="1"/>
        </dgm:presLayoutVars>
      </dgm:prSet>
      <dgm:spPr/>
      <dgm:t>
        <a:bodyPr/>
        <a:lstStyle/>
        <a:p>
          <a:endParaRPr lang="es-CL"/>
        </a:p>
      </dgm:t>
    </dgm:pt>
  </dgm:ptLst>
  <dgm:cxnLst>
    <dgm:cxn modelId="{0AB91893-FEAA-4E5E-8C60-77E882BD74FC}" type="presOf" srcId="{E8723E89-5A6C-493A-81C1-3AB00FED9851}" destId="{5329748B-3208-4B20-BC45-E13173995539}" srcOrd="0" destOrd="0" presId="urn:microsoft.com/office/officeart/2005/8/layout/vList2"/>
    <dgm:cxn modelId="{0B321590-E460-49E9-B275-D74DD18B1FDF}" srcId="{8522A313-E7DB-43E2-AFF8-F0519732F9E6}" destId="{E8723E89-5A6C-493A-81C1-3AB00FED9851}" srcOrd="0" destOrd="0" parTransId="{B0C572C1-A959-4A1A-A9A4-2617F4FD98AE}" sibTransId="{2B4FE949-3ED6-4BF1-86DA-57BD70F16758}"/>
    <dgm:cxn modelId="{C4D94F51-5724-4D36-9C67-6F7CC6F41497}" type="presOf" srcId="{8522A313-E7DB-43E2-AFF8-F0519732F9E6}" destId="{564569C4-9E43-485C-9FCE-068E5AF7600D}" srcOrd="0" destOrd="0" presId="urn:microsoft.com/office/officeart/2005/8/layout/vList2"/>
    <dgm:cxn modelId="{0938F375-B99F-4328-A76C-0A68FA4D1D3D}" type="presParOf" srcId="{564569C4-9E43-485C-9FCE-068E5AF7600D}" destId="{5329748B-3208-4B20-BC45-E13173995539}"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009F128-7F12-47A0-B16F-9EB2281C324D}" type="doc">
      <dgm:prSet loTypeId="urn:microsoft.com/office/officeart/2008/layout/LinedList" loCatId="list" qsTypeId="urn:microsoft.com/office/officeart/2005/8/quickstyle/simple4" qsCatId="simple" csTypeId="urn:microsoft.com/office/officeart/2005/8/colors/accent1_2" csCatId="accent1"/>
      <dgm:spPr/>
      <dgm:t>
        <a:bodyPr/>
        <a:lstStyle/>
        <a:p>
          <a:endParaRPr lang="es-CL"/>
        </a:p>
      </dgm:t>
    </dgm:pt>
    <dgm:pt modelId="{EA1CF8C1-F9EC-476B-911F-F654785BB994}">
      <dgm:prSet/>
      <dgm:spPr/>
      <dgm:t>
        <a:bodyPr/>
        <a:lstStyle/>
        <a:p>
          <a:pPr rtl="0"/>
          <a:r>
            <a:rPr lang="es-CL" smtClean="0"/>
            <a:t>Justificación (Cea):</a:t>
          </a:r>
          <a:endParaRPr lang="es-CL"/>
        </a:p>
      </dgm:t>
    </dgm:pt>
    <dgm:pt modelId="{ECD89F82-21E6-4DE2-A600-16D3DB648C17}" type="parTrans" cxnId="{911A9047-F118-4ACA-90E5-AFF92B410079}">
      <dgm:prSet/>
      <dgm:spPr/>
      <dgm:t>
        <a:bodyPr/>
        <a:lstStyle/>
        <a:p>
          <a:endParaRPr lang="es-CL"/>
        </a:p>
      </dgm:t>
    </dgm:pt>
    <dgm:pt modelId="{FBF4E766-5726-4D7E-8CEB-0ECE3D47B5D5}" type="sibTrans" cxnId="{911A9047-F118-4ACA-90E5-AFF92B410079}">
      <dgm:prSet/>
      <dgm:spPr/>
      <dgm:t>
        <a:bodyPr/>
        <a:lstStyle/>
        <a:p>
          <a:endParaRPr lang="es-CL"/>
        </a:p>
      </dgm:t>
    </dgm:pt>
    <dgm:pt modelId="{C960B5FD-C627-4947-A4E2-2420C03ADD97}">
      <dgm:prSet/>
      <dgm:spPr/>
      <dgm:t>
        <a:bodyPr/>
        <a:lstStyle/>
        <a:p>
          <a:pPr rtl="0"/>
          <a:r>
            <a:rPr lang="es-CL" smtClean="0"/>
            <a:t>Facilitar la labor de P. de la R.</a:t>
          </a:r>
          <a:endParaRPr lang="es-CL"/>
        </a:p>
      </dgm:t>
    </dgm:pt>
    <dgm:pt modelId="{854DB86E-E246-4134-8471-4FEE65D156C6}" type="parTrans" cxnId="{2F459602-4864-4BAF-865A-E5950B2E7290}">
      <dgm:prSet/>
      <dgm:spPr/>
      <dgm:t>
        <a:bodyPr/>
        <a:lstStyle/>
        <a:p>
          <a:endParaRPr lang="es-CL"/>
        </a:p>
      </dgm:t>
    </dgm:pt>
    <dgm:pt modelId="{6C9637F6-F72C-4AF6-9013-A1AA267AEA26}" type="sibTrans" cxnId="{2F459602-4864-4BAF-865A-E5950B2E7290}">
      <dgm:prSet/>
      <dgm:spPr/>
      <dgm:t>
        <a:bodyPr/>
        <a:lstStyle/>
        <a:p>
          <a:endParaRPr lang="es-CL"/>
        </a:p>
      </dgm:t>
    </dgm:pt>
    <dgm:pt modelId="{5E5CA4FE-01C2-4B97-BC7F-1898CC9B3F4B}">
      <dgm:prSet/>
      <dgm:spPr/>
      <dgm:t>
        <a:bodyPr/>
        <a:lstStyle/>
        <a:p>
          <a:pPr rtl="0"/>
          <a:r>
            <a:rPr lang="es-CL" smtClean="0"/>
            <a:t>Distinguir los actos personales y actos público.</a:t>
          </a:r>
          <a:endParaRPr lang="es-CL"/>
        </a:p>
      </dgm:t>
    </dgm:pt>
    <dgm:pt modelId="{A2428F2C-A83F-463D-B4BE-94A09888ECE0}" type="parTrans" cxnId="{3FA6A69A-C716-4C04-92F4-B65F17502046}">
      <dgm:prSet/>
      <dgm:spPr/>
      <dgm:t>
        <a:bodyPr/>
        <a:lstStyle/>
        <a:p>
          <a:endParaRPr lang="es-CL"/>
        </a:p>
      </dgm:t>
    </dgm:pt>
    <dgm:pt modelId="{5F3C0F79-83AD-46D4-8976-D88C09F1EB61}" type="sibTrans" cxnId="{3FA6A69A-C716-4C04-92F4-B65F17502046}">
      <dgm:prSet/>
      <dgm:spPr/>
      <dgm:t>
        <a:bodyPr/>
        <a:lstStyle/>
        <a:p>
          <a:endParaRPr lang="es-CL"/>
        </a:p>
      </dgm:t>
    </dgm:pt>
    <dgm:pt modelId="{44670620-3A19-4C8F-A8BC-1F7D6B36692A}">
      <dgm:prSet/>
      <dgm:spPr/>
      <dgm:t>
        <a:bodyPr/>
        <a:lstStyle/>
        <a:p>
          <a:pPr rtl="0"/>
          <a:r>
            <a:rPr lang="es-CL" dirty="0" smtClean="0"/>
            <a:t>Establecer causales objetivas de responsabilidad </a:t>
          </a:r>
          <a:r>
            <a:rPr lang="es-CL" dirty="0" err="1" smtClean="0"/>
            <a:t>adm</a:t>
          </a:r>
          <a:r>
            <a:rPr lang="es-CL" dirty="0" smtClean="0"/>
            <a:t>.</a:t>
          </a:r>
          <a:endParaRPr lang="es-CL" dirty="0"/>
        </a:p>
      </dgm:t>
    </dgm:pt>
    <dgm:pt modelId="{051FA578-2F82-4572-B514-F71893D187A2}" type="parTrans" cxnId="{BC596405-E087-4559-8FD6-E57956FFD03C}">
      <dgm:prSet/>
      <dgm:spPr/>
      <dgm:t>
        <a:bodyPr/>
        <a:lstStyle/>
        <a:p>
          <a:endParaRPr lang="es-CL"/>
        </a:p>
      </dgm:t>
    </dgm:pt>
    <dgm:pt modelId="{9883B890-A7EB-45D4-9BA6-DED53CA65E9E}" type="sibTrans" cxnId="{BC596405-E087-4559-8FD6-E57956FFD03C}">
      <dgm:prSet/>
      <dgm:spPr/>
      <dgm:t>
        <a:bodyPr/>
        <a:lstStyle/>
        <a:p>
          <a:endParaRPr lang="es-CL"/>
        </a:p>
      </dgm:t>
    </dgm:pt>
    <dgm:pt modelId="{9028872C-02E0-46A9-8D56-5E1D8D1BDEB6}">
      <dgm:prSet/>
      <dgm:spPr/>
      <dgm:t>
        <a:bodyPr/>
        <a:lstStyle/>
        <a:p>
          <a:pPr rtl="0"/>
          <a:r>
            <a:rPr lang="es-CL" smtClean="0"/>
            <a:t>Secretario de E° actúa como ministro de fe y autentifica el documentos respectivo.  </a:t>
          </a:r>
          <a:endParaRPr lang="es-CL"/>
        </a:p>
      </dgm:t>
    </dgm:pt>
    <dgm:pt modelId="{E5C4BDE7-F478-49F2-B48F-974A9EF4A760}" type="parTrans" cxnId="{20DEDE88-D1CA-438E-ADFD-56AA12B58AE7}">
      <dgm:prSet/>
      <dgm:spPr/>
      <dgm:t>
        <a:bodyPr/>
        <a:lstStyle/>
        <a:p>
          <a:endParaRPr lang="es-CL"/>
        </a:p>
      </dgm:t>
    </dgm:pt>
    <dgm:pt modelId="{FF9B6AE8-E543-4DB4-99FF-4E2C557B4321}" type="sibTrans" cxnId="{20DEDE88-D1CA-438E-ADFD-56AA12B58AE7}">
      <dgm:prSet/>
      <dgm:spPr/>
      <dgm:t>
        <a:bodyPr/>
        <a:lstStyle/>
        <a:p>
          <a:endParaRPr lang="es-CL"/>
        </a:p>
      </dgm:t>
    </dgm:pt>
    <dgm:pt modelId="{3F56D916-036C-4093-B712-F239C5AF6CE2}" type="pres">
      <dgm:prSet presAssocID="{6009F128-7F12-47A0-B16F-9EB2281C324D}" presName="vert0" presStyleCnt="0">
        <dgm:presLayoutVars>
          <dgm:dir/>
          <dgm:animOne val="branch"/>
          <dgm:animLvl val="lvl"/>
        </dgm:presLayoutVars>
      </dgm:prSet>
      <dgm:spPr/>
      <dgm:t>
        <a:bodyPr/>
        <a:lstStyle/>
        <a:p>
          <a:endParaRPr lang="es-CL"/>
        </a:p>
      </dgm:t>
    </dgm:pt>
    <dgm:pt modelId="{3CFDA575-879A-4C5A-A5FB-7DE4CAD58E33}" type="pres">
      <dgm:prSet presAssocID="{EA1CF8C1-F9EC-476B-911F-F654785BB994}" presName="thickLine" presStyleLbl="alignNode1" presStyleIdx="0" presStyleCnt="1"/>
      <dgm:spPr/>
    </dgm:pt>
    <dgm:pt modelId="{26BED8F9-F3C3-4F52-ABD0-E0A05889ECCE}" type="pres">
      <dgm:prSet presAssocID="{EA1CF8C1-F9EC-476B-911F-F654785BB994}" presName="horz1" presStyleCnt="0"/>
      <dgm:spPr/>
    </dgm:pt>
    <dgm:pt modelId="{C8DEA1D9-441B-4550-BEA8-86353978F539}" type="pres">
      <dgm:prSet presAssocID="{EA1CF8C1-F9EC-476B-911F-F654785BB994}" presName="tx1" presStyleLbl="revTx" presStyleIdx="0" presStyleCnt="5"/>
      <dgm:spPr/>
      <dgm:t>
        <a:bodyPr/>
        <a:lstStyle/>
        <a:p>
          <a:endParaRPr lang="es-CL"/>
        </a:p>
      </dgm:t>
    </dgm:pt>
    <dgm:pt modelId="{74FB0958-E74B-454B-AB53-97A789D83857}" type="pres">
      <dgm:prSet presAssocID="{EA1CF8C1-F9EC-476B-911F-F654785BB994}" presName="vert1" presStyleCnt="0"/>
      <dgm:spPr/>
    </dgm:pt>
    <dgm:pt modelId="{D4315EFC-AE6F-4097-BCD5-DA13207A4FD4}" type="pres">
      <dgm:prSet presAssocID="{C960B5FD-C627-4947-A4E2-2420C03ADD97}" presName="vertSpace2a" presStyleCnt="0"/>
      <dgm:spPr/>
    </dgm:pt>
    <dgm:pt modelId="{83486948-FC8E-4E0B-BEC3-D520CA953F86}" type="pres">
      <dgm:prSet presAssocID="{C960B5FD-C627-4947-A4E2-2420C03ADD97}" presName="horz2" presStyleCnt="0"/>
      <dgm:spPr/>
    </dgm:pt>
    <dgm:pt modelId="{FD555333-93C8-4604-BD2A-65CAB40D3CF6}" type="pres">
      <dgm:prSet presAssocID="{C960B5FD-C627-4947-A4E2-2420C03ADD97}" presName="horzSpace2" presStyleCnt="0"/>
      <dgm:spPr/>
    </dgm:pt>
    <dgm:pt modelId="{ACD0B260-350D-4419-841A-6E60910E44F7}" type="pres">
      <dgm:prSet presAssocID="{C960B5FD-C627-4947-A4E2-2420C03ADD97}" presName="tx2" presStyleLbl="revTx" presStyleIdx="1" presStyleCnt="5"/>
      <dgm:spPr/>
      <dgm:t>
        <a:bodyPr/>
        <a:lstStyle/>
        <a:p>
          <a:endParaRPr lang="es-CL"/>
        </a:p>
      </dgm:t>
    </dgm:pt>
    <dgm:pt modelId="{6424F1C3-EAB3-416A-BF1B-73C552B4290D}" type="pres">
      <dgm:prSet presAssocID="{C960B5FD-C627-4947-A4E2-2420C03ADD97}" presName="vert2" presStyleCnt="0"/>
      <dgm:spPr/>
    </dgm:pt>
    <dgm:pt modelId="{E60517B8-F09C-4EE5-9E2D-78BFA825E8A0}" type="pres">
      <dgm:prSet presAssocID="{C960B5FD-C627-4947-A4E2-2420C03ADD97}" presName="thinLine2b" presStyleLbl="callout" presStyleIdx="0" presStyleCnt="4"/>
      <dgm:spPr/>
    </dgm:pt>
    <dgm:pt modelId="{662E2D1B-BD8A-41CC-8674-8B165B467765}" type="pres">
      <dgm:prSet presAssocID="{C960B5FD-C627-4947-A4E2-2420C03ADD97}" presName="vertSpace2b" presStyleCnt="0"/>
      <dgm:spPr/>
    </dgm:pt>
    <dgm:pt modelId="{00777551-AD7B-433B-AF2D-5F6A14F14FE3}" type="pres">
      <dgm:prSet presAssocID="{5E5CA4FE-01C2-4B97-BC7F-1898CC9B3F4B}" presName="horz2" presStyleCnt="0"/>
      <dgm:spPr/>
    </dgm:pt>
    <dgm:pt modelId="{EE422F15-DA86-4057-B73C-AE272A7B121B}" type="pres">
      <dgm:prSet presAssocID="{5E5CA4FE-01C2-4B97-BC7F-1898CC9B3F4B}" presName="horzSpace2" presStyleCnt="0"/>
      <dgm:spPr/>
    </dgm:pt>
    <dgm:pt modelId="{A5E11132-1665-45BE-AB70-44D41CD4EC5C}" type="pres">
      <dgm:prSet presAssocID="{5E5CA4FE-01C2-4B97-BC7F-1898CC9B3F4B}" presName="tx2" presStyleLbl="revTx" presStyleIdx="2" presStyleCnt="5"/>
      <dgm:spPr/>
      <dgm:t>
        <a:bodyPr/>
        <a:lstStyle/>
        <a:p>
          <a:endParaRPr lang="es-CL"/>
        </a:p>
      </dgm:t>
    </dgm:pt>
    <dgm:pt modelId="{45757A78-C172-4698-8418-E52E37D44257}" type="pres">
      <dgm:prSet presAssocID="{5E5CA4FE-01C2-4B97-BC7F-1898CC9B3F4B}" presName="vert2" presStyleCnt="0"/>
      <dgm:spPr/>
    </dgm:pt>
    <dgm:pt modelId="{6242B116-9B83-40C2-B363-AD94594B90C8}" type="pres">
      <dgm:prSet presAssocID="{5E5CA4FE-01C2-4B97-BC7F-1898CC9B3F4B}" presName="thinLine2b" presStyleLbl="callout" presStyleIdx="1" presStyleCnt="4"/>
      <dgm:spPr/>
    </dgm:pt>
    <dgm:pt modelId="{3F4373F5-E1F6-4A1A-B15B-550F502220B6}" type="pres">
      <dgm:prSet presAssocID="{5E5CA4FE-01C2-4B97-BC7F-1898CC9B3F4B}" presName="vertSpace2b" presStyleCnt="0"/>
      <dgm:spPr/>
    </dgm:pt>
    <dgm:pt modelId="{2661B3DB-C47E-419D-8156-7F7DFE142B50}" type="pres">
      <dgm:prSet presAssocID="{44670620-3A19-4C8F-A8BC-1F7D6B36692A}" presName="horz2" presStyleCnt="0"/>
      <dgm:spPr/>
    </dgm:pt>
    <dgm:pt modelId="{E6C1BA97-A7E9-444D-BFBE-A50C7ACDE770}" type="pres">
      <dgm:prSet presAssocID="{44670620-3A19-4C8F-A8BC-1F7D6B36692A}" presName="horzSpace2" presStyleCnt="0"/>
      <dgm:spPr/>
    </dgm:pt>
    <dgm:pt modelId="{459B7849-57D7-4627-93B1-5EE8F90656CC}" type="pres">
      <dgm:prSet presAssocID="{44670620-3A19-4C8F-A8BC-1F7D6B36692A}" presName="tx2" presStyleLbl="revTx" presStyleIdx="3" presStyleCnt="5"/>
      <dgm:spPr/>
      <dgm:t>
        <a:bodyPr/>
        <a:lstStyle/>
        <a:p>
          <a:endParaRPr lang="es-CL"/>
        </a:p>
      </dgm:t>
    </dgm:pt>
    <dgm:pt modelId="{6F3941B5-AA72-48F2-9172-9658AD3E891D}" type="pres">
      <dgm:prSet presAssocID="{44670620-3A19-4C8F-A8BC-1F7D6B36692A}" presName="vert2" presStyleCnt="0"/>
      <dgm:spPr/>
    </dgm:pt>
    <dgm:pt modelId="{ABCFCA41-5A59-4696-952B-CE27A4078C71}" type="pres">
      <dgm:prSet presAssocID="{44670620-3A19-4C8F-A8BC-1F7D6B36692A}" presName="thinLine2b" presStyleLbl="callout" presStyleIdx="2" presStyleCnt="4"/>
      <dgm:spPr/>
    </dgm:pt>
    <dgm:pt modelId="{ED6F03B8-CDAA-4FDA-B27E-CEC58120E13D}" type="pres">
      <dgm:prSet presAssocID="{44670620-3A19-4C8F-A8BC-1F7D6B36692A}" presName="vertSpace2b" presStyleCnt="0"/>
      <dgm:spPr/>
    </dgm:pt>
    <dgm:pt modelId="{549A5A40-13B0-401B-A375-636E16952CE7}" type="pres">
      <dgm:prSet presAssocID="{9028872C-02E0-46A9-8D56-5E1D8D1BDEB6}" presName="horz2" presStyleCnt="0"/>
      <dgm:spPr/>
    </dgm:pt>
    <dgm:pt modelId="{9AC6C71B-B6AF-4E9E-9F7B-8DBCA49C43A2}" type="pres">
      <dgm:prSet presAssocID="{9028872C-02E0-46A9-8D56-5E1D8D1BDEB6}" presName="horzSpace2" presStyleCnt="0"/>
      <dgm:spPr/>
    </dgm:pt>
    <dgm:pt modelId="{D4442B54-0B01-4404-927E-661D57AF5219}" type="pres">
      <dgm:prSet presAssocID="{9028872C-02E0-46A9-8D56-5E1D8D1BDEB6}" presName="tx2" presStyleLbl="revTx" presStyleIdx="4" presStyleCnt="5"/>
      <dgm:spPr/>
      <dgm:t>
        <a:bodyPr/>
        <a:lstStyle/>
        <a:p>
          <a:endParaRPr lang="es-CL"/>
        </a:p>
      </dgm:t>
    </dgm:pt>
    <dgm:pt modelId="{3234C6AE-BF83-405F-88A1-381EEB741DA7}" type="pres">
      <dgm:prSet presAssocID="{9028872C-02E0-46A9-8D56-5E1D8D1BDEB6}" presName="vert2" presStyleCnt="0"/>
      <dgm:spPr/>
    </dgm:pt>
    <dgm:pt modelId="{5A0CD487-5322-4808-91A9-AB219E1AE6AD}" type="pres">
      <dgm:prSet presAssocID="{9028872C-02E0-46A9-8D56-5E1D8D1BDEB6}" presName="thinLine2b" presStyleLbl="callout" presStyleIdx="3" presStyleCnt="4"/>
      <dgm:spPr/>
    </dgm:pt>
    <dgm:pt modelId="{A9119D43-9054-4791-A0ED-AF688AE7AD0A}" type="pres">
      <dgm:prSet presAssocID="{9028872C-02E0-46A9-8D56-5E1D8D1BDEB6}" presName="vertSpace2b" presStyleCnt="0"/>
      <dgm:spPr/>
    </dgm:pt>
  </dgm:ptLst>
  <dgm:cxnLst>
    <dgm:cxn modelId="{FC961C60-8D7E-49F3-AFFD-077E0FE0BD13}" type="presOf" srcId="{EA1CF8C1-F9EC-476B-911F-F654785BB994}" destId="{C8DEA1D9-441B-4550-BEA8-86353978F539}" srcOrd="0" destOrd="0" presId="urn:microsoft.com/office/officeart/2008/layout/LinedList"/>
    <dgm:cxn modelId="{F1D2AA61-77FA-4230-8616-10677D0C958E}" type="presOf" srcId="{6009F128-7F12-47A0-B16F-9EB2281C324D}" destId="{3F56D916-036C-4093-B712-F239C5AF6CE2}" srcOrd="0" destOrd="0" presId="urn:microsoft.com/office/officeart/2008/layout/LinedList"/>
    <dgm:cxn modelId="{D15E52B9-97E7-404B-946B-4D7956428BE9}" type="presOf" srcId="{C960B5FD-C627-4947-A4E2-2420C03ADD97}" destId="{ACD0B260-350D-4419-841A-6E60910E44F7}" srcOrd="0" destOrd="0" presId="urn:microsoft.com/office/officeart/2008/layout/LinedList"/>
    <dgm:cxn modelId="{99036D9B-7B01-4F71-AE84-28023255CDD2}" type="presOf" srcId="{44670620-3A19-4C8F-A8BC-1F7D6B36692A}" destId="{459B7849-57D7-4627-93B1-5EE8F90656CC}" srcOrd="0" destOrd="0" presId="urn:microsoft.com/office/officeart/2008/layout/LinedList"/>
    <dgm:cxn modelId="{911A9047-F118-4ACA-90E5-AFF92B410079}" srcId="{6009F128-7F12-47A0-B16F-9EB2281C324D}" destId="{EA1CF8C1-F9EC-476B-911F-F654785BB994}" srcOrd="0" destOrd="0" parTransId="{ECD89F82-21E6-4DE2-A600-16D3DB648C17}" sibTransId="{FBF4E766-5726-4D7E-8CEB-0ECE3D47B5D5}"/>
    <dgm:cxn modelId="{20DEDE88-D1CA-438E-ADFD-56AA12B58AE7}" srcId="{EA1CF8C1-F9EC-476B-911F-F654785BB994}" destId="{9028872C-02E0-46A9-8D56-5E1D8D1BDEB6}" srcOrd="3" destOrd="0" parTransId="{E5C4BDE7-F478-49F2-B48F-974A9EF4A760}" sibTransId="{FF9B6AE8-E543-4DB4-99FF-4E2C557B4321}"/>
    <dgm:cxn modelId="{3FA6A69A-C716-4C04-92F4-B65F17502046}" srcId="{EA1CF8C1-F9EC-476B-911F-F654785BB994}" destId="{5E5CA4FE-01C2-4B97-BC7F-1898CC9B3F4B}" srcOrd="1" destOrd="0" parTransId="{A2428F2C-A83F-463D-B4BE-94A09888ECE0}" sibTransId="{5F3C0F79-83AD-46D4-8976-D88C09F1EB61}"/>
    <dgm:cxn modelId="{2F459602-4864-4BAF-865A-E5950B2E7290}" srcId="{EA1CF8C1-F9EC-476B-911F-F654785BB994}" destId="{C960B5FD-C627-4947-A4E2-2420C03ADD97}" srcOrd="0" destOrd="0" parTransId="{854DB86E-E246-4134-8471-4FEE65D156C6}" sibTransId="{6C9637F6-F72C-4AF6-9013-A1AA267AEA26}"/>
    <dgm:cxn modelId="{BC596405-E087-4559-8FD6-E57956FFD03C}" srcId="{EA1CF8C1-F9EC-476B-911F-F654785BB994}" destId="{44670620-3A19-4C8F-A8BC-1F7D6B36692A}" srcOrd="2" destOrd="0" parTransId="{051FA578-2F82-4572-B514-F71893D187A2}" sibTransId="{9883B890-A7EB-45D4-9BA6-DED53CA65E9E}"/>
    <dgm:cxn modelId="{51261719-9D33-4D24-B696-CE16B8793749}" type="presOf" srcId="{5E5CA4FE-01C2-4B97-BC7F-1898CC9B3F4B}" destId="{A5E11132-1665-45BE-AB70-44D41CD4EC5C}" srcOrd="0" destOrd="0" presId="urn:microsoft.com/office/officeart/2008/layout/LinedList"/>
    <dgm:cxn modelId="{17564137-902A-4583-BE1E-F038A546099D}" type="presOf" srcId="{9028872C-02E0-46A9-8D56-5E1D8D1BDEB6}" destId="{D4442B54-0B01-4404-927E-661D57AF5219}" srcOrd="0" destOrd="0" presId="urn:microsoft.com/office/officeart/2008/layout/LinedList"/>
    <dgm:cxn modelId="{038E4F6F-80C9-4C6E-9711-4615E4018A47}" type="presParOf" srcId="{3F56D916-036C-4093-B712-F239C5AF6CE2}" destId="{3CFDA575-879A-4C5A-A5FB-7DE4CAD58E33}" srcOrd="0" destOrd="0" presId="urn:microsoft.com/office/officeart/2008/layout/LinedList"/>
    <dgm:cxn modelId="{369842FB-C203-4990-90BC-33EB1B36382C}" type="presParOf" srcId="{3F56D916-036C-4093-B712-F239C5AF6CE2}" destId="{26BED8F9-F3C3-4F52-ABD0-E0A05889ECCE}" srcOrd="1" destOrd="0" presId="urn:microsoft.com/office/officeart/2008/layout/LinedList"/>
    <dgm:cxn modelId="{3E3D0854-F805-4578-B18B-41FFAA07DE11}" type="presParOf" srcId="{26BED8F9-F3C3-4F52-ABD0-E0A05889ECCE}" destId="{C8DEA1D9-441B-4550-BEA8-86353978F539}" srcOrd="0" destOrd="0" presId="urn:microsoft.com/office/officeart/2008/layout/LinedList"/>
    <dgm:cxn modelId="{9001054B-4E07-4143-8177-C4A962632076}" type="presParOf" srcId="{26BED8F9-F3C3-4F52-ABD0-E0A05889ECCE}" destId="{74FB0958-E74B-454B-AB53-97A789D83857}" srcOrd="1" destOrd="0" presId="urn:microsoft.com/office/officeart/2008/layout/LinedList"/>
    <dgm:cxn modelId="{D3A5BFE2-9FCD-4CD2-8A82-03C0CD6F39A1}" type="presParOf" srcId="{74FB0958-E74B-454B-AB53-97A789D83857}" destId="{D4315EFC-AE6F-4097-BCD5-DA13207A4FD4}" srcOrd="0" destOrd="0" presId="urn:microsoft.com/office/officeart/2008/layout/LinedList"/>
    <dgm:cxn modelId="{AD39EB98-9F81-410F-AC2F-CE0A3A7F6F6E}" type="presParOf" srcId="{74FB0958-E74B-454B-AB53-97A789D83857}" destId="{83486948-FC8E-4E0B-BEC3-D520CA953F86}" srcOrd="1" destOrd="0" presId="urn:microsoft.com/office/officeart/2008/layout/LinedList"/>
    <dgm:cxn modelId="{09B06486-613F-4CD3-9286-EA9EFF71C378}" type="presParOf" srcId="{83486948-FC8E-4E0B-BEC3-D520CA953F86}" destId="{FD555333-93C8-4604-BD2A-65CAB40D3CF6}" srcOrd="0" destOrd="0" presId="urn:microsoft.com/office/officeart/2008/layout/LinedList"/>
    <dgm:cxn modelId="{2D1C3E45-40F9-4922-B16B-9B87164394D6}" type="presParOf" srcId="{83486948-FC8E-4E0B-BEC3-D520CA953F86}" destId="{ACD0B260-350D-4419-841A-6E60910E44F7}" srcOrd="1" destOrd="0" presId="urn:microsoft.com/office/officeart/2008/layout/LinedList"/>
    <dgm:cxn modelId="{481D3378-85BB-457B-B959-B6833DA8FB2F}" type="presParOf" srcId="{83486948-FC8E-4E0B-BEC3-D520CA953F86}" destId="{6424F1C3-EAB3-416A-BF1B-73C552B4290D}" srcOrd="2" destOrd="0" presId="urn:microsoft.com/office/officeart/2008/layout/LinedList"/>
    <dgm:cxn modelId="{70CF0FD9-1B4A-4725-843E-40EB9EAD04A5}" type="presParOf" srcId="{74FB0958-E74B-454B-AB53-97A789D83857}" destId="{E60517B8-F09C-4EE5-9E2D-78BFA825E8A0}" srcOrd="2" destOrd="0" presId="urn:microsoft.com/office/officeart/2008/layout/LinedList"/>
    <dgm:cxn modelId="{0FC9C2F7-1EBA-4567-8DB3-893645F4D47F}" type="presParOf" srcId="{74FB0958-E74B-454B-AB53-97A789D83857}" destId="{662E2D1B-BD8A-41CC-8674-8B165B467765}" srcOrd="3" destOrd="0" presId="urn:microsoft.com/office/officeart/2008/layout/LinedList"/>
    <dgm:cxn modelId="{CB537158-30B6-4B51-90A9-8A5F204D14FD}" type="presParOf" srcId="{74FB0958-E74B-454B-AB53-97A789D83857}" destId="{00777551-AD7B-433B-AF2D-5F6A14F14FE3}" srcOrd="4" destOrd="0" presId="urn:microsoft.com/office/officeart/2008/layout/LinedList"/>
    <dgm:cxn modelId="{D02B7602-C670-458F-BED9-4D754D8D7A78}" type="presParOf" srcId="{00777551-AD7B-433B-AF2D-5F6A14F14FE3}" destId="{EE422F15-DA86-4057-B73C-AE272A7B121B}" srcOrd="0" destOrd="0" presId="urn:microsoft.com/office/officeart/2008/layout/LinedList"/>
    <dgm:cxn modelId="{4CC90FBE-1EC5-4D3D-A50D-DF7AD85A59B9}" type="presParOf" srcId="{00777551-AD7B-433B-AF2D-5F6A14F14FE3}" destId="{A5E11132-1665-45BE-AB70-44D41CD4EC5C}" srcOrd="1" destOrd="0" presId="urn:microsoft.com/office/officeart/2008/layout/LinedList"/>
    <dgm:cxn modelId="{8E669E6D-0D51-4DC1-BD55-656FF21B1C25}" type="presParOf" srcId="{00777551-AD7B-433B-AF2D-5F6A14F14FE3}" destId="{45757A78-C172-4698-8418-E52E37D44257}" srcOrd="2" destOrd="0" presId="urn:microsoft.com/office/officeart/2008/layout/LinedList"/>
    <dgm:cxn modelId="{6E817E31-B65B-461D-9CBE-6462759B66B2}" type="presParOf" srcId="{74FB0958-E74B-454B-AB53-97A789D83857}" destId="{6242B116-9B83-40C2-B363-AD94594B90C8}" srcOrd="5" destOrd="0" presId="urn:microsoft.com/office/officeart/2008/layout/LinedList"/>
    <dgm:cxn modelId="{99D68B1E-DF26-4B03-A9BC-1AD75F9D910F}" type="presParOf" srcId="{74FB0958-E74B-454B-AB53-97A789D83857}" destId="{3F4373F5-E1F6-4A1A-B15B-550F502220B6}" srcOrd="6" destOrd="0" presId="urn:microsoft.com/office/officeart/2008/layout/LinedList"/>
    <dgm:cxn modelId="{65A34FAB-435F-43F9-93A0-6CC281452676}" type="presParOf" srcId="{74FB0958-E74B-454B-AB53-97A789D83857}" destId="{2661B3DB-C47E-419D-8156-7F7DFE142B50}" srcOrd="7" destOrd="0" presId="urn:microsoft.com/office/officeart/2008/layout/LinedList"/>
    <dgm:cxn modelId="{C1BA1515-CDA2-4C9F-9DBC-6734602C3AD5}" type="presParOf" srcId="{2661B3DB-C47E-419D-8156-7F7DFE142B50}" destId="{E6C1BA97-A7E9-444D-BFBE-A50C7ACDE770}" srcOrd="0" destOrd="0" presId="urn:microsoft.com/office/officeart/2008/layout/LinedList"/>
    <dgm:cxn modelId="{75E39EE9-7C9D-4D48-9602-9A07D4BA1E3E}" type="presParOf" srcId="{2661B3DB-C47E-419D-8156-7F7DFE142B50}" destId="{459B7849-57D7-4627-93B1-5EE8F90656CC}" srcOrd="1" destOrd="0" presId="urn:microsoft.com/office/officeart/2008/layout/LinedList"/>
    <dgm:cxn modelId="{429C9A8D-74C0-422B-8583-995C8CFB00DD}" type="presParOf" srcId="{2661B3DB-C47E-419D-8156-7F7DFE142B50}" destId="{6F3941B5-AA72-48F2-9172-9658AD3E891D}" srcOrd="2" destOrd="0" presId="urn:microsoft.com/office/officeart/2008/layout/LinedList"/>
    <dgm:cxn modelId="{955FF8E4-47A8-4B06-9479-0D457A57902D}" type="presParOf" srcId="{74FB0958-E74B-454B-AB53-97A789D83857}" destId="{ABCFCA41-5A59-4696-952B-CE27A4078C71}" srcOrd="8" destOrd="0" presId="urn:microsoft.com/office/officeart/2008/layout/LinedList"/>
    <dgm:cxn modelId="{5F3D56ED-94B0-4620-BB7B-AE030F261FC1}" type="presParOf" srcId="{74FB0958-E74B-454B-AB53-97A789D83857}" destId="{ED6F03B8-CDAA-4FDA-B27E-CEC58120E13D}" srcOrd="9" destOrd="0" presId="urn:microsoft.com/office/officeart/2008/layout/LinedList"/>
    <dgm:cxn modelId="{72A20340-85B5-41C8-B885-DF5D5AC5F3EA}" type="presParOf" srcId="{74FB0958-E74B-454B-AB53-97A789D83857}" destId="{549A5A40-13B0-401B-A375-636E16952CE7}" srcOrd="10" destOrd="0" presId="urn:microsoft.com/office/officeart/2008/layout/LinedList"/>
    <dgm:cxn modelId="{CFEBE525-707C-4983-A113-16283528CA85}" type="presParOf" srcId="{549A5A40-13B0-401B-A375-636E16952CE7}" destId="{9AC6C71B-B6AF-4E9E-9F7B-8DBCA49C43A2}" srcOrd="0" destOrd="0" presId="urn:microsoft.com/office/officeart/2008/layout/LinedList"/>
    <dgm:cxn modelId="{309B01D4-2E6F-40DF-A2E9-A9CA44E54A38}" type="presParOf" srcId="{549A5A40-13B0-401B-A375-636E16952CE7}" destId="{D4442B54-0B01-4404-927E-661D57AF5219}" srcOrd="1" destOrd="0" presId="urn:microsoft.com/office/officeart/2008/layout/LinedList"/>
    <dgm:cxn modelId="{72C2AB53-6719-49AC-B6B9-6935060298DD}" type="presParOf" srcId="{549A5A40-13B0-401B-A375-636E16952CE7}" destId="{3234C6AE-BF83-405F-88A1-381EEB741DA7}" srcOrd="2" destOrd="0" presId="urn:microsoft.com/office/officeart/2008/layout/LinedList"/>
    <dgm:cxn modelId="{B044F662-62C2-4491-9C22-639EFD55A299}" type="presParOf" srcId="{74FB0958-E74B-454B-AB53-97A789D83857}" destId="{5A0CD487-5322-4808-91A9-AB219E1AE6AD}" srcOrd="11" destOrd="0" presId="urn:microsoft.com/office/officeart/2008/layout/LinedList"/>
    <dgm:cxn modelId="{5AB3E734-0A99-4C96-A37D-FBEAC2422F9B}" type="presParOf" srcId="{74FB0958-E74B-454B-AB53-97A789D83857}" destId="{A9119D43-9054-4791-A0ED-AF688AE7AD0A}" srcOrd="12"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0D0F5F5-C4C4-4A20-A203-DFF46289BC08}"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s-CL"/>
        </a:p>
      </dgm:t>
    </dgm:pt>
    <dgm:pt modelId="{4247B6CE-1284-4D07-A120-61630AE27E21}">
      <dgm:prSet/>
      <dgm:spPr/>
      <dgm:t>
        <a:bodyPr/>
        <a:lstStyle/>
        <a:p>
          <a:pPr rtl="0"/>
          <a:r>
            <a:rPr lang="es-CL" smtClean="0"/>
            <a:t>Los Ministros serán responsables individualmente de los actos que firmaren y solidariamente de los que suscribieren o acordaren con los otros Ministros. </a:t>
          </a:r>
          <a:endParaRPr lang="es-CL"/>
        </a:p>
      </dgm:t>
    </dgm:pt>
    <dgm:pt modelId="{0D0A626D-0EED-466F-9BCE-B57F5F298148}" type="parTrans" cxnId="{79D1A1CE-630D-48E0-B1F1-8AB2C014C603}">
      <dgm:prSet/>
      <dgm:spPr/>
      <dgm:t>
        <a:bodyPr/>
        <a:lstStyle/>
        <a:p>
          <a:endParaRPr lang="es-CL"/>
        </a:p>
      </dgm:t>
    </dgm:pt>
    <dgm:pt modelId="{FBFFE2F7-146F-4E83-9045-E17C2969FA13}" type="sibTrans" cxnId="{79D1A1CE-630D-48E0-B1F1-8AB2C014C603}">
      <dgm:prSet/>
      <dgm:spPr/>
      <dgm:t>
        <a:bodyPr/>
        <a:lstStyle/>
        <a:p>
          <a:endParaRPr lang="es-CL"/>
        </a:p>
      </dgm:t>
    </dgm:pt>
    <dgm:pt modelId="{F61E12CE-B603-4979-8722-5C42AC460777}">
      <dgm:prSet/>
      <dgm:spPr/>
      <dgm:t>
        <a:bodyPr/>
        <a:lstStyle/>
        <a:p>
          <a:pPr rtl="0"/>
          <a:r>
            <a:rPr lang="es-CL" smtClean="0"/>
            <a:t>Dos tipos de responsabilidad: la i</a:t>
          </a:r>
          <a:r>
            <a:rPr lang="es-CL" b="1" smtClean="0"/>
            <a:t>ndividual </a:t>
          </a:r>
          <a:r>
            <a:rPr lang="es-CL" smtClean="0"/>
            <a:t>por los actos que firmen, y la </a:t>
          </a:r>
          <a:r>
            <a:rPr lang="es-CL" b="1" smtClean="0"/>
            <a:t>solidaria </a:t>
          </a:r>
          <a:r>
            <a:rPr lang="es-CL" smtClean="0"/>
            <a:t>que tiene que ver con aquellas actuaciones que por su naturaleza requieran de la firma de más de un ministro. </a:t>
          </a:r>
          <a:endParaRPr lang="es-CL"/>
        </a:p>
      </dgm:t>
    </dgm:pt>
    <dgm:pt modelId="{3377467C-09CD-47E2-A09B-F08E7C5C1C0B}" type="parTrans" cxnId="{6FF3DA09-D628-4606-B7AE-3566E06504C5}">
      <dgm:prSet/>
      <dgm:spPr/>
      <dgm:t>
        <a:bodyPr/>
        <a:lstStyle/>
        <a:p>
          <a:endParaRPr lang="es-CL"/>
        </a:p>
      </dgm:t>
    </dgm:pt>
    <dgm:pt modelId="{31E1B513-9414-4617-A556-F17494FE2BC2}" type="sibTrans" cxnId="{6FF3DA09-D628-4606-B7AE-3566E06504C5}">
      <dgm:prSet/>
      <dgm:spPr/>
      <dgm:t>
        <a:bodyPr/>
        <a:lstStyle/>
        <a:p>
          <a:endParaRPr lang="es-CL"/>
        </a:p>
      </dgm:t>
    </dgm:pt>
    <dgm:pt modelId="{CDB32E19-68A4-4C82-B931-6B88DB68A442}">
      <dgm:prSet/>
      <dgm:spPr/>
      <dgm:t>
        <a:bodyPr/>
        <a:lstStyle/>
        <a:p>
          <a:pPr rtl="0"/>
          <a:r>
            <a:rPr lang="es-CL" smtClean="0"/>
            <a:t>Por ejemplo, la Ley de Presupuesto, que supone la firma de todos los ministros (ahí todos los ministros son responsables solidariamente). También se da en el caso de decretos que declaran la guerra, que también requieren de la firma de todos los ministros, o cuando la Contraloría representa la ilegalidad de un decreto. </a:t>
          </a:r>
          <a:endParaRPr lang="es-CL"/>
        </a:p>
      </dgm:t>
    </dgm:pt>
    <dgm:pt modelId="{6CA66ED7-5B98-4BA5-BF01-DA332336D259}" type="parTrans" cxnId="{D54091AE-2A49-4240-9234-CE741ABC451C}">
      <dgm:prSet/>
      <dgm:spPr/>
      <dgm:t>
        <a:bodyPr/>
        <a:lstStyle/>
        <a:p>
          <a:endParaRPr lang="es-CL"/>
        </a:p>
      </dgm:t>
    </dgm:pt>
    <dgm:pt modelId="{65FDAD85-EFE3-41D6-AEF4-6017B55C47F0}" type="sibTrans" cxnId="{D54091AE-2A49-4240-9234-CE741ABC451C}">
      <dgm:prSet/>
      <dgm:spPr/>
      <dgm:t>
        <a:bodyPr/>
        <a:lstStyle/>
        <a:p>
          <a:endParaRPr lang="es-CL"/>
        </a:p>
      </dgm:t>
    </dgm:pt>
    <dgm:pt modelId="{43849E78-F6B1-4DB8-B693-B2FA63C47A73}">
      <dgm:prSet/>
      <dgm:spPr/>
      <dgm:t>
        <a:bodyPr/>
        <a:lstStyle/>
        <a:p>
          <a:pPr rtl="0"/>
          <a:r>
            <a:rPr lang="es-CL" smtClean="0"/>
            <a:t>El art. 36 no se refiere a la responsabilidad civil o penal de los ministros. </a:t>
          </a:r>
          <a:endParaRPr lang="es-CL"/>
        </a:p>
      </dgm:t>
    </dgm:pt>
    <dgm:pt modelId="{F60E6DAB-0735-4754-AED5-CD9FFF6C1D24}" type="parTrans" cxnId="{295CE046-205E-46AB-A7E4-6DE0B5F8D779}">
      <dgm:prSet/>
      <dgm:spPr/>
      <dgm:t>
        <a:bodyPr/>
        <a:lstStyle/>
        <a:p>
          <a:endParaRPr lang="es-CL"/>
        </a:p>
      </dgm:t>
    </dgm:pt>
    <dgm:pt modelId="{F6724020-428E-40AD-950E-9D5801F58EC6}" type="sibTrans" cxnId="{295CE046-205E-46AB-A7E4-6DE0B5F8D779}">
      <dgm:prSet/>
      <dgm:spPr/>
      <dgm:t>
        <a:bodyPr/>
        <a:lstStyle/>
        <a:p>
          <a:endParaRPr lang="es-CL"/>
        </a:p>
      </dgm:t>
    </dgm:pt>
    <dgm:pt modelId="{19CA20F0-A0CB-4945-838C-7048561B8E71}" type="pres">
      <dgm:prSet presAssocID="{A0D0F5F5-C4C4-4A20-A203-DFF46289BC08}" presName="vert0" presStyleCnt="0">
        <dgm:presLayoutVars>
          <dgm:dir/>
          <dgm:animOne val="branch"/>
          <dgm:animLvl val="lvl"/>
        </dgm:presLayoutVars>
      </dgm:prSet>
      <dgm:spPr/>
      <dgm:t>
        <a:bodyPr/>
        <a:lstStyle/>
        <a:p>
          <a:endParaRPr lang="es-CL"/>
        </a:p>
      </dgm:t>
    </dgm:pt>
    <dgm:pt modelId="{51B014A1-EC71-4072-8489-8B6446C77086}" type="pres">
      <dgm:prSet presAssocID="{4247B6CE-1284-4D07-A120-61630AE27E21}" presName="thickLine" presStyleLbl="alignNode1" presStyleIdx="0" presStyleCnt="2"/>
      <dgm:spPr/>
    </dgm:pt>
    <dgm:pt modelId="{7F6E0737-8A0F-4D6A-8369-C932A29C5AD5}" type="pres">
      <dgm:prSet presAssocID="{4247B6CE-1284-4D07-A120-61630AE27E21}" presName="horz1" presStyleCnt="0"/>
      <dgm:spPr/>
    </dgm:pt>
    <dgm:pt modelId="{E0AD74A1-6EF1-47C3-85FF-A50FA9975A77}" type="pres">
      <dgm:prSet presAssocID="{4247B6CE-1284-4D07-A120-61630AE27E21}" presName="tx1" presStyleLbl="revTx" presStyleIdx="0" presStyleCnt="4"/>
      <dgm:spPr/>
      <dgm:t>
        <a:bodyPr/>
        <a:lstStyle/>
        <a:p>
          <a:endParaRPr lang="es-CL"/>
        </a:p>
      </dgm:t>
    </dgm:pt>
    <dgm:pt modelId="{C533D313-5E87-42CE-BEB2-AC8762C75E54}" type="pres">
      <dgm:prSet presAssocID="{4247B6CE-1284-4D07-A120-61630AE27E21}" presName="vert1" presStyleCnt="0"/>
      <dgm:spPr/>
    </dgm:pt>
    <dgm:pt modelId="{EDC9E7ED-E78F-4BD5-BAED-C4DC88A28086}" type="pres">
      <dgm:prSet presAssocID="{F61E12CE-B603-4979-8722-5C42AC460777}" presName="vertSpace2a" presStyleCnt="0"/>
      <dgm:spPr/>
    </dgm:pt>
    <dgm:pt modelId="{839EF649-3D61-4982-9B15-A629CECDBD4A}" type="pres">
      <dgm:prSet presAssocID="{F61E12CE-B603-4979-8722-5C42AC460777}" presName="horz2" presStyleCnt="0"/>
      <dgm:spPr/>
    </dgm:pt>
    <dgm:pt modelId="{04655EDD-13E0-4E3A-A5F6-50B6549654EC}" type="pres">
      <dgm:prSet presAssocID="{F61E12CE-B603-4979-8722-5C42AC460777}" presName="horzSpace2" presStyleCnt="0"/>
      <dgm:spPr/>
    </dgm:pt>
    <dgm:pt modelId="{8974DACC-7F46-47A8-A7DF-9236C271175C}" type="pres">
      <dgm:prSet presAssocID="{F61E12CE-B603-4979-8722-5C42AC460777}" presName="tx2" presStyleLbl="revTx" presStyleIdx="1" presStyleCnt="4"/>
      <dgm:spPr/>
      <dgm:t>
        <a:bodyPr/>
        <a:lstStyle/>
        <a:p>
          <a:endParaRPr lang="es-CL"/>
        </a:p>
      </dgm:t>
    </dgm:pt>
    <dgm:pt modelId="{E7848388-B9C4-4559-8A14-E1C9303C892D}" type="pres">
      <dgm:prSet presAssocID="{F61E12CE-B603-4979-8722-5C42AC460777}" presName="vert2" presStyleCnt="0"/>
      <dgm:spPr/>
    </dgm:pt>
    <dgm:pt modelId="{AD41D1C6-2B5A-4D23-9144-7699F08A2AE6}" type="pres">
      <dgm:prSet presAssocID="{CDB32E19-68A4-4C82-B931-6B88DB68A442}" presName="horz3" presStyleCnt="0"/>
      <dgm:spPr/>
    </dgm:pt>
    <dgm:pt modelId="{5CFC2795-E922-415E-B5A6-B8E0EC8B88E9}" type="pres">
      <dgm:prSet presAssocID="{CDB32E19-68A4-4C82-B931-6B88DB68A442}" presName="horzSpace3" presStyleCnt="0"/>
      <dgm:spPr/>
    </dgm:pt>
    <dgm:pt modelId="{28A2DFC0-5AFA-460C-8CC6-C17994F97BEF}" type="pres">
      <dgm:prSet presAssocID="{CDB32E19-68A4-4C82-B931-6B88DB68A442}" presName="tx3" presStyleLbl="revTx" presStyleIdx="2" presStyleCnt="4"/>
      <dgm:spPr/>
      <dgm:t>
        <a:bodyPr/>
        <a:lstStyle/>
        <a:p>
          <a:endParaRPr lang="es-CL"/>
        </a:p>
      </dgm:t>
    </dgm:pt>
    <dgm:pt modelId="{3C149A21-1560-4B18-85A1-CC063E82F90D}" type="pres">
      <dgm:prSet presAssocID="{CDB32E19-68A4-4C82-B931-6B88DB68A442}" presName="vert3" presStyleCnt="0"/>
      <dgm:spPr/>
    </dgm:pt>
    <dgm:pt modelId="{C068E507-B952-4F99-8192-9986B5928D2F}" type="pres">
      <dgm:prSet presAssocID="{F61E12CE-B603-4979-8722-5C42AC460777}" presName="thinLine2b" presStyleLbl="callout" presStyleIdx="0" presStyleCnt="1"/>
      <dgm:spPr/>
    </dgm:pt>
    <dgm:pt modelId="{5EE846DE-90C0-4F4D-BC1E-19AA628E4D95}" type="pres">
      <dgm:prSet presAssocID="{F61E12CE-B603-4979-8722-5C42AC460777}" presName="vertSpace2b" presStyleCnt="0"/>
      <dgm:spPr/>
    </dgm:pt>
    <dgm:pt modelId="{B30C616C-68D3-4382-A870-E60ED30D6692}" type="pres">
      <dgm:prSet presAssocID="{43849E78-F6B1-4DB8-B693-B2FA63C47A73}" presName="thickLine" presStyleLbl="alignNode1" presStyleIdx="1" presStyleCnt="2"/>
      <dgm:spPr/>
    </dgm:pt>
    <dgm:pt modelId="{34ABCFEF-8522-4B36-AF0E-F6C5155DAC4B}" type="pres">
      <dgm:prSet presAssocID="{43849E78-F6B1-4DB8-B693-B2FA63C47A73}" presName="horz1" presStyleCnt="0"/>
      <dgm:spPr/>
    </dgm:pt>
    <dgm:pt modelId="{BD9C0A00-2FD6-4CCE-AC95-0090A663979A}" type="pres">
      <dgm:prSet presAssocID="{43849E78-F6B1-4DB8-B693-B2FA63C47A73}" presName="tx1" presStyleLbl="revTx" presStyleIdx="3" presStyleCnt="4"/>
      <dgm:spPr/>
      <dgm:t>
        <a:bodyPr/>
        <a:lstStyle/>
        <a:p>
          <a:endParaRPr lang="es-CL"/>
        </a:p>
      </dgm:t>
    </dgm:pt>
    <dgm:pt modelId="{00152B32-F514-4196-A095-3E81178395E0}" type="pres">
      <dgm:prSet presAssocID="{43849E78-F6B1-4DB8-B693-B2FA63C47A73}" presName="vert1" presStyleCnt="0"/>
      <dgm:spPr/>
    </dgm:pt>
  </dgm:ptLst>
  <dgm:cxnLst>
    <dgm:cxn modelId="{FA2B543D-9B24-41EA-AA9D-266039F74D61}" type="presOf" srcId="{43849E78-F6B1-4DB8-B693-B2FA63C47A73}" destId="{BD9C0A00-2FD6-4CCE-AC95-0090A663979A}" srcOrd="0" destOrd="0" presId="urn:microsoft.com/office/officeart/2008/layout/LinedList"/>
    <dgm:cxn modelId="{ED27E9B9-E184-481B-8B31-9FA2EBA67411}" type="presOf" srcId="{A0D0F5F5-C4C4-4A20-A203-DFF46289BC08}" destId="{19CA20F0-A0CB-4945-838C-7048561B8E71}" srcOrd="0" destOrd="0" presId="urn:microsoft.com/office/officeart/2008/layout/LinedList"/>
    <dgm:cxn modelId="{6FF3DA09-D628-4606-B7AE-3566E06504C5}" srcId="{4247B6CE-1284-4D07-A120-61630AE27E21}" destId="{F61E12CE-B603-4979-8722-5C42AC460777}" srcOrd="0" destOrd="0" parTransId="{3377467C-09CD-47E2-A09B-F08E7C5C1C0B}" sibTransId="{31E1B513-9414-4617-A556-F17494FE2BC2}"/>
    <dgm:cxn modelId="{295CE046-205E-46AB-A7E4-6DE0B5F8D779}" srcId="{A0D0F5F5-C4C4-4A20-A203-DFF46289BC08}" destId="{43849E78-F6B1-4DB8-B693-B2FA63C47A73}" srcOrd="1" destOrd="0" parTransId="{F60E6DAB-0735-4754-AED5-CD9FFF6C1D24}" sibTransId="{F6724020-428E-40AD-950E-9D5801F58EC6}"/>
    <dgm:cxn modelId="{79D1A1CE-630D-48E0-B1F1-8AB2C014C603}" srcId="{A0D0F5F5-C4C4-4A20-A203-DFF46289BC08}" destId="{4247B6CE-1284-4D07-A120-61630AE27E21}" srcOrd="0" destOrd="0" parTransId="{0D0A626D-0EED-466F-9BCE-B57F5F298148}" sibTransId="{FBFFE2F7-146F-4E83-9045-E17C2969FA13}"/>
    <dgm:cxn modelId="{D9387A05-8544-4FD9-A59C-B72965E529FD}" type="presOf" srcId="{4247B6CE-1284-4D07-A120-61630AE27E21}" destId="{E0AD74A1-6EF1-47C3-85FF-A50FA9975A77}" srcOrd="0" destOrd="0" presId="urn:microsoft.com/office/officeart/2008/layout/LinedList"/>
    <dgm:cxn modelId="{960E44E6-090E-4BD3-936F-BA846104C482}" type="presOf" srcId="{CDB32E19-68A4-4C82-B931-6B88DB68A442}" destId="{28A2DFC0-5AFA-460C-8CC6-C17994F97BEF}" srcOrd="0" destOrd="0" presId="urn:microsoft.com/office/officeart/2008/layout/LinedList"/>
    <dgm:cxn modelId="{D54091AE-2A49-4240-9234-CE741ABC451C}" srcId="{F61E12CE-B603-4979-8722-5C42AC460777}" destId="{CDB32E19-68A4-4C82-B931-6B88DB68A442}" srcOrd="0" destOrd="0" parTransId="{6CA66ED7-5B98-4BA5-BF01-DA332336D259}" sibTransId="{65FDAD85-EFE3-41D6-AEF4-6017B55C47F0}"/>
    <dgm:cxn modelId="{7454594E-2522-43E1-94AE-DAAE8A2EE6C4}" type="presOf" srcId="{F61E12CE-B603-4979-8722-5C42AC460777}" destId="{8974DACC-7F46-47A8-A7DF-9236C271175C}" srcOrd="0" destOrd="0" presId="urn:microsoft.com/office/officeart/2008/layout/LinedList"/>
    <dgm:cxn modelId="{C91CDC0A-00AC-409E-8819-4E7A07A89E3E}" type="presParOf" srcId="{19CA20F0-A0CB-4945-838C-7048561B8E71}" destId="{51B014A1-EC71-4072-8489-8B6446C77086}" srcOrd="0" destOrd="0" presId="urn:microsoft.com/office/officeart/2008/layout/LinedList"/>
    <dgm:cxn modelId="{F9AC6A0B-C3A4-4D97-98D3-32E50ADCD5B9}" type="presParOf" srcId="{19CA20F0-A0CB-4945-838C-7048561B8E71}" destId="{7F6E0737-8A0F-4D6A-8369-C932A29C5AD5}" srcOrd="1" destOrd="0" presId="urn:microsoft.com/office/officeart/2008/layout/LinedList"/>
    <dgm:cxn modelId="{BFE32F90-D459-43D7-82EA-D4E285470ED0}" type="presParOf" srcId="{7F6E0737-8A0F-4D6A-8369-C932A29C5AD5}" destId="{E0AD74A1-6EF1-47C3-85FF-A50FA9975A77}" srcOrd="0" destOrd="0" presId="urn:microsoft.com/office/officeart/2008/layout/LinedList"/>
    <dgm:cxn modelId="{2F4EA388-0C49-4D1C-87C9-7EE523DDBE05}" type="presParOf" srcId="{7F6E0737-8A0F-4D6A-8369-C932A29C5AD5}" destId="{C533D313-5E87-42CE-BEB2-AC8762C75E54}" srcOrd="1" destOrd="0" presId="urn:microsoft.com/office/officeart/2008/layout/LinedList"/>
    <dgm:cxn modelId="{5452764C-B885-4C81-94E6-DEDFE0740874}" type="presParOf" srcId="{C533D313-5E87-42CE-BEB2-AC8762C75E54}" destId="{EDC9E7ED-E78F-4BD5-BAED-C4DC88A28086}" srcOrd="0" destOrd="0" presId="urn:microsoft.com/office/officeart/2008/layout/LinedList"/>
    <dgm:cxn modelId="{8451BA40-BDDD-4266-B57E-594F38A68793}" type="presParOf" srcId="{C533D313-5E87-42CE-BEB2-AC8762C75E54}" destId="{839EF649-3D61-4982-9B15-A629CECDBD4A}" srcOrd="1" destOrd="0" presId="urn:microsoft.com/office/officeart/2008/layout/LinedList"/>
    <dgm:cxn modelId="{226894A9-A7CA-4138-A439-CF4422B26EBC}" type="presParOf" srcId="{839EF649-3D61-4982-9B15-A629CECDBD4A}" destId="{04655EDD-13E0-4E3A-A5F6-50B6549654EC}" srcOrd="0" destOrd="0" presId="urn:microsoft.com/office/officeart/2008/layout/LinedList"/>
    <dgm:cxn modelId="{AA45E634-6C60-4E35-A83F-96B15D83A708}" type="presParOf" srcId="{839EF649-3D61-4982-9B15-A629CECDBD4A}" destId="{8974DACC-7F46-47A8-A7DF-9236C271175C}" srcOrd="1" destOrd="0" presId="urn:microsoft.com/office/officeart/2008/layout/LinedList"/>
    <dgm:cxn modelId="{680CBEA9-667E-40FE-AE7B-B436BC43BB4F}" type="presParOf" srcId="{839EF649-3D61-4982-9B15-A629CECDBD4A}" destId="{E7848388-B9C4-4559-8A14-E1C9303C892D}" srcOrd="2" destOrd="0" presId="urn:microsoft.com/office/officeart/2008/layout/LinedList"/>
    <dgm:cxn modelId="{ED7B45B3-C089-4E76-9111-EF803EB06D06}" type="presParOf" srcId="{E7848388-B9C4-4559-8A14-E1C9303C892D}" destId="{AD41D1C6-2B5A-4D23-9144-7699F08A2AE6}" srcOrd="0" destOrd="0" presId="urn:microsoft.com/office/officeart/2008/layout/LinedList"/>
    <dgm:cxn modelId="{16633C43-F5F0-4B63-9735-06AB3226746C}" type="presParOf" srcId="{AD41D1C6-2B5A-4D23-9144-7699F08A2AE6}" destId="{5CFC2795-E922-415E-B5A6-B8E0EC8B88E9}" srcOrd="0" destOrd="0" presId="urn:microsoft.com/office/officeart/2008/layout/LinedList"/>
    <dgm:cxn modelId="{A56AADD7-6AFC-4C7E-8201-C6288EABE69C}" type="presParOf" srcId="{AD41D1C6-2B5A-4D23-9144-7699F08A2AE6}" destId="{28A2DFC0-5AFA-460C-8CC6-C17994F97BEF}" srcOrd="1" destOrd="0" presId="urn:microsoft.com/office/officeart/2008/layout/LinedList"/>
    <dgm:cxn modelId="{8463EFC9-F1C7-4144-8FD1-2FB0C68E347C}" type="presParOf" srcId="{AD41D1C6-2B5A-4D23-9144-7699F08A2AE6}" destId="{3C149A21-1560-4B18-85A1-CC063E82F90D}" srcOrd="2" destOrd="0" presId="urn:microsoft.com/office/officeart/2008/layout/LinedList"/>
    <dgm:cxn modelId="{DEC3B505-C6AC-46DF-960C-5B1E5CD59969}" type="presParOf" srcId="{C533D313-5E87-42CE-BEB2-AC8762C75E54}" destId="{C068E507-B952-4F99-8192-9986B5928D2F}" srcOrd="2" destOrd="0" presId="urn:microsoft.com/office/officeart/2008/layout/LinedList"/>
    <dgm:cxn modelId="{ADD14617-1A83-460E-A415-3293B9D13465}" type="presParOf" srcId="{C533D313-5E87-42CE-BEB2-AC8762C75E54}" destId="{5EE846DE-90C0-4F4D-BC1E-19AA628E4D95}" srcOrd="3" destOrd="0" presId="urn:microsoft.com/office/officeart/2008/layout/LinedList"/>
    <dgm:cxn modelId="{4A7B26DE-7E56-48FB-A3C7-503F27841FE2}" type="presParOf" srcId="{19CA20F0-A0CB-4945-838C-7048561B8E71}" destId="{B30C616C-68D3-4382-A870-E60ED30D6692}" srcOrd="2" destOrd="0" presId="urn:microsoft.com/office/officeart/2008/layout/LinedList"/>
    <dgm:cxn modelId="{13E43B91-F0E4-499A-8C02-28DAEE766B62}" type="presParOf" srcId="{19CA20F0-A0CB-4945-838C-7048561B8E71}" destId="{34ABCFEF-8522-4B36-AF0E-F6C5155DAC4B}" srcOrd="3" destOrd="0" presId="urn:microsoft.com/office/officeart/2008/layout/LinedList"/>
    <dgm:cxn modelId="{98F2699E-4456-4A1A-92C6-25F95C4F9DBA}" type="presParOf" srcId="{34ABCFEF-8522-4B36-AF0E-F6C5155DAC4B}" destId="{BD9C0A00-2FD6-4CCE-AC95-0090A663979A}" srcOrd="0" destOrd="0" presId="urn:microsoft.com/office/officeart/2008/layout/LinedList"/>
    <dgm:cxn modelId="{84CC7092-C645-4449-829C-C2034BFAE37E}" type="presParOf" srcId="{34ABCFEF-8522-4B36-AF0E-F6C5155DAC4B}" destId="{00152B32-F514-4196-A095-3E81178395E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2F2ADA0-8C31-43A2-8BCA-38503E633052}" type="doc">
      <dgm:prSet loTypeId="urn:microsoft.com/office/officeart/2005/8/layout/hierarchy3" loCatId="hierarchy" qsTypeId="urn:microsoft.com/office/officeart/2005/8/quickstyle/simple1" qsCatId="simple" csTypeId="urn:microsoft.com/office/officeart/2005/8/colors/accent1_2" csCatId="accent1"/>
      <dgm:spPr/>
      <dgm:t>
        <a:bodyPr/>
        <a:lstStyle/>
        <a:p>
          <a:endParaRPr lang="es-CL"/>
        </a:p>
      </dgm:t>
    </dgm:pt>
    <dgm:pt modelId="{7897348E-8F7E-46E0-80AD-A8025631E143}">
      <dgm:prSet/>
      <dgm:spPr/>
      <dgm:t>
        <a:bodyPr/>
        <a:lstStyle/>
        <a:p>
          <a:pPr rtl="0"/>
          <a:r>
            <a:rPr lang="es-CL" smtClean="0"/>
            <a:t>Los Ministros podrán, cuando lo estimaren conveniente, asistir a las sesiones de la Cámara de Diputados o del Senado, y tomar parte en sus debates, con preferencia para hacer uso de la palabra, pero sin derecho a voto. </a:t>
          </a:r>
          <a:endParaRPr lang="es-CL"/>
        </a:p>
      </dgm:t>
    </dgm:pt>
    <dgm:pt modelId="{F73433C6-6155-4573-BFEB-7132F7ADE7AA}" type="parTrans" cxnId="{A6C401B7-17FB-4816-8DB0-927F6A875555}">
      <dgm:prSet/>
      <dgm:spPr/>
      <dgm:t>
        <a:bodyPr/>
        <a:lstStyle/>
        <a:p>
          <a:endParaRPr lang="es-CL"/>
        </a:p>
      </dgm:t>
    </dgm:pt>
    <dgm:pt modelId="{185F3236-16ED-4B8E-8267-72128D26A4B4}" type="sibTrans" cxnId="{A6C401B7-17FB-4816-8DB0-927F6A875555}">
      <dgm:prSet/>
      <dgm:spPr/>
      <dgm:t>
        <a:bodyPr/>
        <a:lstStyle/>
        <a:p>
          <a:endParaRPr lang="es-CL"/>
        </a:p>
      </dgm:t>
    </dgm:pt>
    <dgm:pt modelId="{6B2D432C-AC65-4A2A-AB64-C5DC32A5E430}">
      <dgm:prSet/>
      <dgm:spPr/>
      <dgm:t>
        <a:bodyPr/>
        <a:lstStyle/>
        <a:p>
          <a:pPr rtl="0"/>
          <a:r>
            <a:rPr lang="es-CL" smtClean="0"/>
            <a:t>Durante la votación podrán, sin embargo, rectificar los conceptos emitidos por cualquier diputado o senador al fundamentar su voto. </a:t>
          </a:r>
          <a:endParaRPr lang="es-CL"/>
        </a:p>
      </dgm:t>
    </dgm:pt>
    <dgm:pt modelId="{48B14C07-5E55-439B-8C5C-8651EA682828}" type="parTrans" cxnId="{D7B64956-0008-4DE7-9CC1-AE6757DAA816}">
      <dgm:prSet/>
      <dgm:spPr/>
      <dgm:t>
        <a:bodyPr/>
        <a:lstStyle/>
        <a:p>
          <a:endParaRPr lang="es-CL"/>
        </a:p>
      </dgm:t>
    </dgm:pt>
    <dgm:pt modelId="{91317250-B6BA-448D-B8D7-CCC793D21A15}" type="sibTrans" cxnId="{D7B64956-0008-4DE7-9CC1-AE6757DAA816}">
      <dgm:prSet/>
      <dgm:spPr/>
      <dgm:t>
        <a:bodyPr/>
        <a:lstStyle/>
        <a:p>
          <a:endParaRPr lang="es-CL"/>
        </a:p>
      </dgm:t>
    </dgm:pt>
    <dgm:pt modelId="{B99C7D5A-C4E7-4BA0-934A-B616EF06EB3D}">
      <dgm:prSet/>
      <dgm:spPr/>
      <dgm:t>
        <a:bodyPr/>
        <a:lstStyle/>
        <a:p>
          <a:pPr rtl="0"/>
          <a:r>
            <a:rPr lang="es-CL" smtClean="0"/>
            <a:t>STC 122/1991, ley que permitía a los ministros de Estado elaborar y presentar indicaciones al Parlamento. </a:t>
          </a:r>
          <a:endParaRPr lang="es-CL"/>
        </a:p>
      </dgm:t>
    </dgm:pt>
    <dgm:pt modelId="{BFF35273-E7DB-43E1-9571-B86E06DB37AF}" type="parTrans" cxnId="{ECDC1AD6-DD75-41EE-B443-9957D5041646}">
      <dgm:prSet/>
      <dgm:spPr/>
      <dgm:t>
        <a:bodyPr/>
        <a:lstStyle/>
        <a:p>
          <a:endParaRPr lang="es-CL"/>
        </a:p>
      </dgm:t>
    </dgm:pt>
    <dgm:pt modelId="{1FCD658E-6185-423D-B914-32349B95DA50}" type="sibTrans" cxnId="{ECDC1AD6-DD75-41EE-B443-9957D5041646}">
      <dgm:prSet/>
      <dgm:spPr/>
      <dgm:t>
        <a:bodyPr/>
        <a:lstStyle/>
        <a:p>
          <a:endParaRPr lang="es-CL"/>
        </a:p>
      </dgm:t>
    </dgm:pt>
    <dgm:pt modelId="{05DF27F8-04C4-45AD-8AFF-45976898A67B}">
      <dgm:prSet/>
      <dgm:spPr/>
      <dgm:t>
        <a:bodyPr/>
        <a:lstStyle/>
        <a:p>
          <a:pPr rtl="0"/>
          <a:r>
            <a:rPr lang="es-CL" smtClean="0"/>
            <a:t>El TC dijo que el Presidente de la República no puede delegar facultades legislativas a sus ministros más allá de lo que la Constitución expresamente concede en el artículo 37 (facultad de poder asistir a las sesiones y de intervenir bajo las condiciones establecidas en el inciso 1°). </a:t>
          </a:r>
          <a:endParaRPr lang="es-CL"/>
        </a:p>
      </dgm:t>
    </dgm:pt>
    <dgm:pt modelId="{EEC00F29-4B7C-410D-B4A0-9D0A408C8B83}" type="parTrans" cxnId="{60161A5B-729B-482F-9BA0-538B88F30B4E}">
      <dgm:prSet/>
      <dgm:spPr/>
      <dgm:t>
        <a:bodyPr/>
        <a:lstStyle/>
        <a:p>
          <a:endParaRPr lang="es-CL"/>
        </a:p>
      </dgm:t>
    </dgm:pt>
    <dgm:pt modelId="{11CE2115-DE99-45BA-8DE4-371AD2345ADB}" type="sibTrans" cxnId="{60161A5B-729B-482F-9BA0-538B88F30B4E}">
      <dgm:prSet/>
      <dgm:spPr/>
      <dgm:t>
        <a:bodyPr/>
        <a:lstStyle/>
        <a:p>
          <a:endParaRPr lang="es-CL"/>
        </a:p>
      </dgm:t>
    </dgm:pt>
    <dgm:pt modelId="{CD83F695-0C1C-419B-853C-E4EF141A45FA}" type="pres">
      <dgm:prSet presAssocID="{82F2ADA0-8C31-43A2-8BCA-38503E633052}" presName="diagram" presStyleCnt="0">
        <dgm:presLayoutVars>
          <dgm:chPref val="1"/>
          <dgm:dir/>
          <dgm:animOne val="branch"/>
          <dgm:animLvl val="lvl"/>
          <dgm:resizeHandles/>
        </dgm:presLayoutVars>
      </dgm:prSet>
      <dgm:spPr/>
      <dgm:t>
        <a:bodyPr/>
        <a:lstStyle/>
        <a:p>
          <a:endParaRPr lang="es-CL"/>
        </a:p>
      </dgm:t>
    </dgm:pt>
    <dgm:pt modelId="{176D7D45-69A9-4D68-BE99-BB82BA7F2C58}" type="pres">
      <dgm:prSet presAssocID="{7897348E-8F7E-46E0-80AD-A8025631E143}" presName="root" presStyleCnt="0"/>
      <dgm:spPr/>
    </dgm:pt>
    <dgm:pt modelId="{CA79FC65-8A49-4865-9987-5D6A4D8AB3E8}" type="pres">
      <dgm:prSet presAssocID="{7897348E-8F7E-46E0-80AD-A8025631E143}" presName="rootComposite" presStyleCnt="0"/>
      <dgm:spPr/>
    </dgm:pt>
    <dgm:pt modelId="{AD882361-D05B-4348-ABA1-1C515EEC6873}" type="pres">
      <dgm:prSet presAssocID="{7897348E-8F7E-46E0-80AD-A8025631E143}" presName="rootText" presStyleLbl="node1" presStyleIdx="0" presStyleCnt="2"/>
      <dgm:spPr/>
      <dgm:t>
        <a:bodyPr/>
        <a:lstStyle/>
        <a:p>
          <a:endParaRPr lang="es-CL"/>
        </a:p>
      </dgm:t>
    </dgm:pt>
    <dgm:pt modelId="{5CD48375-9429-459D-BE6B-247F0BB4EC47}" type="pres">
      <dgm:prSet presAssocID="{7897348E-8F7E-46E0-80AD-A8025631E143}" presName="rootConnector" presStyleLbl="node1" presStyleIdx="0" presStyleCnt="2"/>
      <dgm:spPr/>
      <dgm:t>
        <a:bodyPr/>
        <a:lstStyle/>
        <a:p>
          <a:endParaRPr lang="es-CL"/>
        </a:p>
      </dgm:t>
    </dgm:pt>
    <dgm:pt modelId="{AEBDA354-1A8F-417E-9705-EACF445735D0}" type="pres">
      <dgm:prSet presAssocID="{7897348E-8F7E-46E0-80AD-A8025631E143}" presName="childShape" presStyleCnt="0"/>
      <dgm:spPr/>
    </dgm:pt>
    <dgm:pt modelId="{2CE43CDF-05E2-4251-9EE7-8AD5CC8E5110}" type="pres">
      <dgm:prSet presAssocID="{48B14C07-5E55-439B-8C5C-8651EA682828}" presName="Name13" presStyleLbl="parChTrans1D2" presStyleIdx="0" presStyleCnt="2"/>
      <dgm:spPr/>
      <dgm:t>
        <a:bodyPr/>
        <a:lstStyle/>
        <a:p>
          <a:endParaRPr lang="es-CL"/>
        </a:p>
      </dgm:t>
    </dgm:pt>
    <dgm:pt modelId="{973970DF-4735-4FB8-A3B0-4C8188F8586A}" type="pres">
      <dgm:prSet presAssocID="{6B2D432C-AC65-4A2A-AB64-C5DC32A5E430}" presName="childText" presStyleLbl="bgAcc1" presStyleIdx="0" presStyleCnt="2">
        <dgm:presLayoutVars>
          <dgm:bulletEnabled val="1"/>
        </dgm:presLayoutVars>
      </dgm:prSet>
      <dgm:spPr/>
      <dgm:t>
        <a:bodyPr/>
        <a:lstStyle/>
        <a:p>
          <a:endParaRPr lang="es-CL"/>
        </a:p>
      </dgm:t>
    </dgm:pt>
    <dgm:pt modelId="{CD0BC374-8941-4AC1-9664-7CA4EDC1485B}" type="pres">
      <dgm:prSet presAssocID="{B99C7D5A-C4E7-4BA0-934A-B616EF06EB3D}" presName="root" presStyleCnt="0"/>
      <dgm:spPr/>
    </dgm:pt>
    <dgm:pt modelId="{9BFE484F-73FA-43F2-93F9-AC90F1EC9C5D}" type="pres">
      <dgm:prSet presAssocID="{B99C7D5A-C4E7-4BA0-934A-B616EF06EB3D}" presName="rootComposite" presStyleCnt="0"/>
      <dgm:spPr/>
    </dgm:pt>
    <dgm:pt modelId="{5C80092B-C910-433A-81C6-ECE4C858025A}" type="pres">
      <dgm:prSet presAssocID="{B99C7D5A-C4E7-4BA0-934A-B616EF06EB3D}" presName="rootText" presStyleLbl="node1" presStyleIdx="1" presStyleCnt="2"/>
      <dgm:spPr/>
      <dgm:t>
        <a:bodyPr/>
        <a:lstStyle/>
        <a:p>
          <a:endParaRPr lang="es-CL"/>
        </a:p>
      </dgm:t>
    </dgm:pt>
    <dgm:pt modelId="{347ECF5A-7EDD-4EB4-9F92-62ADF58C6450}" type="pres">
      <dgm:prSet presAssocID="{B99C7D5A-C4E7-4BA0-934A-B616EF06EB3D}" presName="rootConnector" presStyleLbl="node1" presStyleIdx="1" presStyleCnt="2"/>
      <dgm:spPr/>
      <dgm:t>
        <a:bodyPr/>
        <a:lstStyle/>
        <a:p>
          <a:endParaRPr lang="es-CL"/>
        </a:p>
      </dgm:t>
    </dgm:pt>
    <dgm:pt modelId="{ACE9DBCA-D872-434C-9260-74BED7252EED}" type="pres">
      <dgm:prSet presAssocID="{B99C7D5A-C4E7-4BA0-934A-B616EF06EB3D}" presName="childShape" presStyleCnt="0"/>
      <dgm:spPr/>
    </dgm:pt>
    <dgm:pt modelId="{045A8A29-7A72-4AA7-9022-C57AEC79F43D}" type="pres">
      <dgm:prSet presAssocID="{EEC00F29-4B7C-410D-B4A0-9D0A408C8B83}" presName="Name13" presStyleLbl="parChTrans1D2" presStyleIdx="1" presStyleCnt="2"/>
      <dgm:spPr/>
      <dgm:t>
        <a:bodyPr/>
        <a:lstStyle/>
        <a:p>
          <a:endParaRPr lang="es-CL"/>
        </a:p>
      </dgm:t>
    </dgm:pt>
    <dgm:pt modelId="{D4FBF82F-B66C-4DDB-8A30-B5E6A75EB223}" type="pres">
      <dgm:prSet presAssocID="{05DF27F8-04C4-45AD-8AFF-45976898A67B}" presName="childText" presStyleLbl="bgAcc1" presStyleIdx="1" presStyleCnt="2">
        <dgm:presLayoutVars>
          <dgm:bulletEnabled val="1"/>
        </dgm:presLayoutVars>
      </dgm:prSet>
      <dgm:spPr/>
      <dgm:t>
        <a:bodyPr/>
        <a:lstStyle/>
        <a:p>
          <a:endParaRPr lang="es-CL"/>
        </a:p>
      </dgm:t>
    </dgm:pt>
  </dgm:ptLst>
  <dgm:cxnLst>
    <dgm:cxn modelId="{D7B64956-0008-4DE7-9CC1-AE6757DAA816}" srcId="{7897348E-8F7E-46E0-80AD-A8025631E143}" destId="{6B2D432C-AC65-4A2A-AB64-C5DC32A5E430}" srcOrd="0" destOrd="0" parTransId="{48B14C07-5E55-439B-8C5C-8651EA682828}" sibTransId="{91317250-B6BA-448D-B8D7-CCC793D21A15}"/>
    <dgm:cxn modelId="{1202B726-AE78-4A81-9743-C75708B3C807}" type="presOf" srcId="{B99C7D5A-C4E7-4BA0-934A-B616EF06EB3D}" destId="{5C80092B-C910-433A-81C6-ECE4C858025A}" srcOrd="0" destOrd="0" presId="urn:microsoft.com/office/officeart/2005/8/layout/hierarchy3"/>
    <dgm:cxn modelId="{23F059A3-1EA6-4FEB-8C01-5E543F322DD5}" type="presOf" srcId="{48B14C07-5E55-439B-8C5C-8651EA682828}" destId="{2CE43CDF-05E2-4251-9EE7-8AD5CC8E5110}" srcOrd="0" destOrd="0" presId="urn:microsoft.com/office/officeart/2005/8/layout/hierarchy3"/>
    <dgm:cxn modelId="{60161A5B-729B-482F-9BA0-538B88F30B4E}" srcId="{B99C7D5A-C4E7-4BA0-934A-B616EF06EB3D}" destId="{05DF27F8-04C4-45AD-8AFF-45976898A67B}" srcOrd="0" destOrd="0" parTransId="{EEC00F29-4B7C-410D-B4A0-9D0A408C8B83}" sibTransId="{11CE2115-DE99-45BA-8DE4-371AD2345ADB}"/>
    <dgm:cxn modelId="{984463A4-CF66-43E6-9F5E-D38A2D29D0ED}" type="presOf" srcId="{7897348E-8F7E-46E0-80AD-A8025631E143}" destId="{5CD48375-9429-459D-BE6B-247F0BB4EC47}" srcOrd="1" destOrd="0" presId="urn:microsoft.com/office/officeart/2005/8/layout/hierarchy3"/>
    <dgm:cxn modelId="{E59C51F9-AAB7-4CF6-89F8-723CAD2D767F}" type="presOf" srcId="{82F2ADA0-8C31-43A2-8BCA-38503E633052}" destId="{CD83F695-0C1C-419B-853C-E4EF141A45FA}" srcOrd="0" destOrd="0" presId="urn:microsoft.com/office/officeart/2005/8/layout/hierarchy3"/>
    <dgm:cxn modelId="{A6C401B7-17FB-4816-8DB0-927F6A875555}" srcId="{82F2ADA0-8C31-43A2-8BCA-38503E633052}" destId="{7897348E-8F7E-46E0-80AD-A8025631E143}" srcOrd="0" destOrd="0" parTransId="{F73433C6-6155-4573-BFEB-7132F7ADE7AA}" sibTransId="{185F3236-16ED-4B8E-8267-72128D26A4B4}"/>
    <dgm:cxn modelId="{ECDC1AD6-DD75-41EE-B443-9957D5041646}" srcId="{82F2ADA0-8C31-43A2-8BCA-38503E633052}" destId="{B99C7D5A-C4E7-4BA0-934A-B616EF06EB3D}" srcOrd="1" destOrd="0" parTransId="{BFF35273-E7DB-43E1-9571-B86E06DB37AF}" sibTransId="{1FCD658E-6185-423D-B914-32349B95DA50}"/>
    <dgm:cxn modelId="{533A7945-0CF0-405A-BFBD-22BF9CDDA72D}" type="presOf" srcId="{7897348E-8F7E-46E0-80AD-A8025631E143}" destId="{AD882361-D05B-4348-ABA1-1C515EEC6873}" srcOrd="0" destOrd="0" presId="urn:microsoft.com/office/officeart/2005/8/layout/hierarchy3"/>
    <dgm:cxn modelId="{702D72D0-5801-4461-8793-DE12333F3553}" type="presOf" srcId="{EEC00F29-4B7C-410D-B4A0-9D0A408C8B83}" destId="{045A8A29-7A72-4AA7-9022-C57AEC79F43D}" srcOrd="0" destOrd="0" presId="urn:microsoft.com/office/officeart/2005/8/layout/hierarchy3"/>
    <dgm:cxn modelId="{54035BA9-CD88-410E-A99C-3F17CC2337C5}" type="presOf" srcId="{05DF27F8-04C4-45AD-8AFF-45976898A67B}" destId="{D4FBF82F-B66C-4DDB-8A30-B5E6A75EB223}" srcOrd="0" destOrd="0" presId="urn:microsoft.com/office/officeart/2005/8/layout/hierarchy3"/>
    <dgm:cxn modelId="{BE8F6C06-E89C-4A68-A44F-4318F34E5E0C}" type="presOf" srcId="{B99C7D5A-C4E7-4BA0-934A-B616EF06EB3D}" destId="{347ECF5A-7EDD-4EB4-9F92-62ADF58C6450}" srcOrd="1" destOrd="0" presId="urn:microsoft.com/office/officeart/2005/8/layout/hierarchy3"/>
    <dgm:cxn modelId="{B0AB3B4E-3854-4327-ADF8-2861E29DE023}" type="presOf" srcId="{6B2D432C-AC65-4A2A-AB64-C5DC32A5E430}" destId="{973970DF-4735-4FB8-A3B0-4C8188F8586A}" srcOrd="0" destOrd="0" presId="urn:microsoft.com/office/officeart/2005/8/layout/hierarchy3"/>
    <dgm:cxn modelId="{21357E04-6BB2-4DE3-907F-57DFB4082B57}" type="presParOf" srcId="{CD83F695-0C1C-419B-853C-E4EF141A45FA}" destId="{176D7D45-69A9-4D68-BE99-BB82BA7F2C58}" srcOrd="0" destOrd="0" presId="urn:microsoft.com/office/officeart/2005/8/layout/hierarchy3"/>
    <dgm:cxn modelId="{44748D95-8FE8-424D-9DE8-36F762C0D7EC}" type="presParOf" srcId="{176D7D45-69A9-4D68-BE99-BB82BA7F2C58}" destId="{CA79FC65-8A49-4865-9987-5D6A4D8AB3E8}" srcOrd="0" destOrd="0" presId="urn:microsoft.com/office/officeart/2005/8/layout/hierarchy3"/>
    <dgm:cxn modelId="{CEFDC218-27DE-4B69-B6F5-058503DD54A4}" type="presParOf" srcId="{CA79FC65-8A49-4865-9987-5D6A4D8AB3E8}" destId="{AD882361-D05B-4348-ABA1-1C515EEC6873}" srcOrd="0" destOrd="0" presId="urn:microsoft.com/office/officeart/2005/8/layout/hierarchy3"/>
    <dgm:cxn modelId="{FF80163C-2DD8-4A34-801F-C09B0BE60343}" type="presParOf" srcId="{CA79FC65-8A49-4865-9987-5D6A4D8AB3E8}" destId="{5CD48375-9429-459D-BE6B-247F0BB4EC47}" srcOrd="1" destOrd="0" presId="urn:microsoft.com/office/officeart/2005/8/layout/hierarchy3"/>
    <dgm:cxn modelId="{47D616B1-C451-46E6-9152-74956271E57E}" type="presParOf" srcId="{176D7D45-69A9-4D68-BE99-BB82BA7F2C58}" destId="{AEBDA354-1A8F-417E-9705-EACF445735D0}" srcOrd="1" destOrd="0" presId="urn:microsoft.com/office/officeart/2005/8/layout/hierarchy3"/>
    <dgm:cxn modelId="{96C98DA3-27DE-41C1-9816-814A1831E967}" type="presParOf" srcId="{AEBDA354-1A8F-417E-9705-EACF445735D0}" destId="{2CE43CDF-05E2-4251-9EE7-8AD5CC8E5110}" srcOrd="0" destOrd="0" presId="urn:microsoft.com/office/officeart/2005/8/layout/hierarchy3"/>
    <dgm:cxn modelId="{8E9D03F2-4F5D-4358-879F-C569D9FBD6D8}" type="presParOf" srcId="{AEBDA354-1A8F-417E-9705-EACF445735D0}" destId="{973970DF-4735-4FB8-A3B0-4C8188F8586A}" srcOrd="1" destOrd="0" presId="urn:microsoft.com/office/officeart/2005/8/layout/hierarchy3"/>
    <dgm:cxn modelId="{2EE41717-EA4E-4725-AF5F-4665E28922E5}" type="presParOf" srcId="{CD83F695-0C1C-419B-853C-E4EF141A45FA}" destId="{CD0BC374-8941-4AC1-9664-7CA4EDC1485B}" srcOrd="1" destOrd="0" presId="urn:microsoft.com/office/officeart/2005/8/layout/hierarchy3"/>
    <dgm:cxn modelId="{C2FE19B5-2281-4C51-B895-2611C6948220}" type="presParOf" srcId="{CD0BC374-8941-4AC1-9664-7CA4EDC1485B}" destId="{9BFE484F-73FA-43F2-93F9-AC90F1EC9C5D}" srcOrd="0" destOrd="0" presId="urn:microsoft.com/office/officeart/2005/8/layout/hierarchy3"/>
    <dgm:cxn modelId="{3C177767-1033-4800-8E5F-609BDCAF2D59}" type="presParOf" srcId="{9BFE484F-73FA-43F2-93F9-AC90F1EC9C5D}" destId="{5C80092B-C910-433A-81C6-ECE4C858025A}" srcOrd="0" destOrd="0" presId="urn:microsoft.com/office/officeart/2005/8/layout/hierarchy3"/>
    <dgm:cxn modelId="{566930CA-B263-496C-B204-F6D503BB32A5}" type="presParOf" srcId="{9BFE484F-73FA-43F2-93F9-AC90F1EC9C5D}" destId="{347ECF5A-7EDD-4EB4-9F92-62ADF58C6450}" srcOrd="1" destOrd="0" presId="urn:microsoft.com/office/officeart/2005/8/layout/hierarchy3"/>
    <dgm:cxn modelId="{E07395B6-0F84-4A0A-AE63-7FD05357E5DC}" type="presParOf" srcId="{CD0BC374-8941-4AC1-9664-7CA4EDC1485B}" destId="{ACE9DBCA-D872-434C-9260-74BED7252EED}" srcOrd="1" destOrd="0" presId="urn:microsoft.com/office/officeart/2005/8/layout/hierarchy3"/>
    <dgm:cxn modelId="{D4FE50A5-DCAD-4CB5-9650-2BFA94558DE1}" type="presParOf" srcId="{ACE9DBCA-D872-434C-9260-74BED7252EED}" destId="{045A8A29-7A72-4AA7-9022-C57AEC79F43D}" srcOrd="0" destOrd="0" presId="urn:microsoft.com/office/officeart/2005/8/layout/hierarchy3"/>
    <dgm:cxn modelId="{4E19D199-B303-44DA-B091-7A31472E7B60}" type="presParOf" srcId="{ACE9DBCA-D872-434C-9260-74BED7252EED}" destId="{D4FBF82F-B66C-4DDB-8A30-B5E6A75EB223}"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700ADA2-F4F0-4925-BB3F-92CFD0A19F5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CL"/>
        </a:p>
      </dgm:t>
    </dgm:pt>
    <dgm:pt modelId="{6F4D0D22-493D-45B9-BC0C-193264FB5AB0}">
      <dgm:prSet/>
      <dgm:spPr/>
      <dgm:t>
        <a:bodyPr/>
        <a:lstStyle/>
        <a:p>
          <a:pPr rtl="0"/>
          <a:r>
            <a:rPr lang="es-CL" smtClean="0"/>
            <a:t>Con la reforma del 2005, se incorporó la institución de la interpelación </a:t>
          </a:r>
          <a:endParaRPr lang="es-CL"/>
        </a:p>
      </dgm:t>
    </dgm:pt>
    <dgm:pt modelId="{250D217A-B105-4F22-B061-5CFB036A8AD2}" type="parTrans" cxnId="{31026D66-3C56-493B-BAE9-5D20168E1924}">
      <dgm:prSet/>
      <dgm:spPr/>
      <dgm:t>
        <a:bodyPr/>
        <a:lstStyle/>
        <a:p>
          <a:endParaRPr lang="es-CL"/>
        </a:p>
      </dgm:t>
    </dgm:pt>
    <dgm:pt modelId="{3B5775B0-64A7-42A4-BDAE-75CD1C5717BA}" type="sibTrans" cxnId="{31026D66-3C56-493B-BAE9-5D20168E1924}">
      <dgm:prSet/>
      <dgm:spPr/>
      <dgm:t>
        <a:bodyPr/>
        <a:lstStyle/>
        <a:p>
          <a:endParaRPr lang="es-CL"/>
        </a:p>
      </dgm:t>
    </dgm:pt>
    <dgm:pt modelId="{06DB138A-B64B-4F22-A7E6-533806BEF480}">
      <dgm:prSet/>
      <dgm:spPr/>
      <dgm:t>
        <a:bodyPr/>
        <a:lstStyle/>
        <a:p>
          <a:pPr rtl="0"/>
          <a:r>
            <a:rPr lang="es-CL" smtClean="0"/>
            <a:t>los Ministros deberán concurrir personalmente a las sesiones especiales que la Cámara de Diputados o el Senado convoquen para informarse sobre asuntos que, perteneciendo al ámbito de atribuciones de las correspondientes Secretarías de Estado, acuerden tratar. </a:t>
          </a:r>
          <a:endParaRPr lang="es-CL"/>
        </a:p>
      </dgm:t>
    </dgm:pt>
    <dgm:pt modelId="{CAC2334F-6762-4F73-88A7-57E17166C158}" type="parTrans" cxnId="{91026CDE-B4ED-4ED2-9CFF-BDC03CC03B22}">
      <dgm:prSet/>
      <dgm:spPr/>
      <dgm:t>
        <a:bodyPr/>
        <a:lstStyle/>
        <a:p>
          <a:endParaRPr lang="es-CL"/>
        </a:p>
      </dgm:t>
    </dgm:pt>
    <dgm:pt modelId="{AF7B7359-9425-4272-BB1A-92CBB9755326}" type="sibTrans" cxnId="{91026CDE-B4ED-4ED2-9CFF-BDC03CC03B22}">
      <dgm:prSet/>
      <dgm:spPr/>
      <dgm:t>
        <a:bodyPr/>
        <a:lstStyle/>
        <a:p>
          <a:endParaRPr lang="es-CL"/>
        </a:p>
      </dgm:t>
    </dgm:pt>
    <dgm:pt modelId="{226C1010-DE28-4E08-98E0-7071EFAE3558}" type="pres">
      <dgm:prSet presAssocID="{3700ADA2-F4F0-4925-BB3F-92CFD0A19F58}" presName="linear" presStyleCnt="0">
        <dgm:presLayoutVars>
          <dgm:animLvl val="lvl"/>
          <dgm:resizeHandles val="exact"/>
        </dgm:presLayoutVars>
      </dgm:prSet>
      <dgm:spPr/>
      <dgm:t>
        <a:bodyPr/>
        <a:lstStyle/>
        <a:p>
          <a:endParaRPr lang="es-CL"/>
        </a:p>
      </dgm:t>
    </dgm:pt>
    <dgm:pt modelId="{FF24AEB7-74DC-4941-9B4F-DC1F283F1336}" type="pres">
      <dgm:prSet presAssocID="{6F4D0D22-493D-45B9-BC0C-193264FB5AB0}" presName="parentText" presStyleLbl="node1" presStyleIdx="0" presStyleCnt="1">
        <dgm:presLayoutVars>
          <dgm:chMax val="0"/>
          <dgm:bulletEnabled val="1"/>
        </dgm:presLayoutVars>
      </dgm:prSet>
      <dgm:spPr/>
      <dgm:t>
        <a:bodyPr/>
        <a:lstStyle/>
        <a:p>
          <a:endParaRPr lang="es-CL"/>
        </a:p>
      </dgm:t>
    </dgm:pt>
    <dgm:pt modelId="{FBEEC09B-A169-4E26-A6E3-E6EFF82C687C}" type="pres">
      <dgm:prSet presAssocID="{6F4D0D22-493D-45B9-BC0C-193264FB5AB0}" presName="childText" presStyleLbl="revTx" presStyleIdx="0" presStyleCnt="1">
        <dgm:presLayoutVars>
          <dgm:bulletEnabled val="1"/>
        </dgm:presLayoutVars>
      </dgm:prSet>
      <dgm:spPr/>
      <dgm:t>
        <a:bodyPr/>
        <a:lstStyle/>
        <a:p>
          <a:endParaRPr lang="es-CL"/>
        </a:p>
      </dgm:t>
    </dgm:pt>
  </dgm:ptLst>
  <dgm:cxnLst>
    <dgm:cxn modelId="{31026D66-3C56-493B-BAE9-5D20168E1924}" srcId="{3700ADA2-F4F0-4925-BB3F-92CFD0A19F58}" destId="{6F4D0D22-493D-45B9-BC0C-193264FB5AB0}" srcOrd="0" destOrd="0" parTransId="{250D217A-B105-4F22-B061-5CFB036A8AD2}" sibTransId="{3B5775B0-64A7-42A4-BDAE-75CD1C5717BA}"/>
    <dgm:cxn modelId="{C85E859B-247A-430E-A346-A207B76A6A0C}" type="presOf" srcId="{06DB138A-B64B-4F22-A7E6-533806BEF480}" destId="{FBEEC09B-A169-4E26-A6E3-E6EFF82C687C}" srcOrd="0" destOrd="0" presId="urn:microsoft.com/office/officeart/2005/8/layout/vList2"/>
    <dgm:cxn modelId="{91026CDE-B4ED-4ED2-9CFF-BDC03CC03B22}" srcId="{6F4D0D22-493D-45B9-BC0C-193264FB5AB0}" destId="{06DB138A-B64B-4F22-A7E6-533806BEF480}" srcOrd="0" destOrd="0" parTransId="{CAC2334F-6762-4F73-88A7-57E17166C158}" sibTransId="{AF7B7359-9425-4272-BB1A-92CBB9755326}"/>
    <dgm:cxn modelId="{B7CF2D44-2941-4373-867C-F7228D3C4774}" type="presOf" srcId="{6F4D0D22-493D-45B9-BC0C-193264FB5AB0}" destId="{FF24AEB7-74DC-4941-9B4F-DC1F283F1336}" srcOrd="0" destOrd="0" presId="urn:microsoft.com/office/officeart/2005/8/layout/vList2"/>
    <dgm:cxn modelId="{B080E26F-0FCF-4442-8C10-7DEB7072B32F}" type="presOf" srcId="{3700ADA2-F4F0-4925-BB3F-92CFD0A19F58}" destId="{226C1010-DE28-4E08-98E0-7071EFAE3558}" srcOrd="0" destOrd="0" presId="urn:microsoft.com/office/officeart/2005/8/layout/vList2"/>
    <dgm:cxn modelId="{E6FF33A4-AC64-4156-8432-8D31C041D95F}" type="presParOf" srcId="{226C1010-DE28-4E08-98E0-7071EFAE3558}" destId="{FF24AEB7-74DC-4941-9B4F-DC1F283F1336}" srcOrd="0" destOrd="0" presId="urn:microsoft.com/office/officeart/2005/8/layout/vList2"/>
    <dgm:cxn modelId="{162D2132-B138-4CE3-B74F-FE49F7223B7C}" type="presParOf" srcId="{226C1010-DE28-4E08-98E0-7071EFAE3558}" destId="{FBEEC09B-A169-4E26-A6E3-E6EFF82C687C}"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0CBD78A-BB63-4874-84A2-21EE8BAC1277}"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es-CL"/>
        </a:p>
      </dgm:t>
    </dgm:pt>
    <dgm:pt modelId="{35E51799-DC2C-441A-89ED-53A6A0FAEFDD}">
      <dgm:prSet/>
      <dgm:spPr/>
      <dgm:t>
        <a:bodyPr/>
        <a:lstStyle/>
        <a:p>
          <a:pPr rtl="0"/>
          <a:r>
            <a:rPr lang="es-CL" smtClean="0"/>
            <a:t>Art. 58 inc. 1° &gt; por el sólo hecho de aceptar el nombramiento.</a:t>
          </a:r>
          <a:endParaRPr lang="es-CL"/>
        </a:p>
      </dgm:t>
    </dgm:pt>
    <dgm:pt modelId="{FB407526-8D6A-48E0-853B-36FDD32F3E1D}" type="parTrans" cxnId="{6A161F4A-E4C8-4850-9F3F-617C75C19B2E}">
      <dgm:prSet/>
      <dgm:spPr/>
      <dgm:t>
        <a:bodyPr/>
        <a:lstStyle/>
        <a:p>
          <a:endParaRPr lang="es-CL"/>
        </a:p>
      </dgm:t>
    </dgm:pt>
    <dgm:pt modelId="{925F2D4A-6036-4A4D-A7BF-95EFD0C003AD}" type="sibTrans" cxnId="{6A161F4A-E4C8-4850-9F3F-617C75C19B2E}">
      <dgm:prSet/>
      <dgm:spPr/>
      <dgm:t>
        <a:bodyPr/>
        <a:lstStyle/>
        <a:p>
          <a:endParaRPr lang="es-CL"/>
        </a:p>
      </dgm:t>
    </dgm:pt>
    <dgm:pt modelId="{AAA903E6-1AB3-4415-A984-87BCB4707D17}">
      <dgm:prSet/>
      <dgm:spPr/>
      <dgm:t>
        <a:bodyPr/>
        <a:lstStyle/>
        <a:p>
          <a:pPr rtl="0"/>
          <a:r>
            <a:rPr lang="es-CL" smtClean="0"/>
            <a:t>Son incompatibles entre sí y con todo empleo o comisión retribuidos con fondos del Fisco, de las municipalidades, de las entidades fiscales autónomas, semifiscales o de las empresas del Estado o en las que el Fisco tenga intervención por aportes de capital, y con toda otra función o comisión de la misma naturaleza.</a:t>
          </a:r>
          <a:endParaRPr lang="es-CL"/>
        </a:p>
      </dgm:t>
    </dgm:pt>
    <dgm:pt modelId="{98839F9E-0FC7-44B4-9B74-B2D3B145C548}" type="parTrans" cxnId="{16ACC54D-E69C-438F-BE42-1623ACD22851}">
      <dgm:prSet/>
      <dgm:spPr/>
      <dgm:t>
        <a:bodyPr/>
        <a:lstStyle/>
        <a:p>
          <a:endParaRPr lang="es-CL"/>
        </a:p>
      </dgm:t>
    </dgm:pt>
    <dgm:pt modelId="{74C05D92-44F5-421B-84B5-1F58A29D5262}" type="sibTrans" cxnId="{16ACC54D-E69C-438F-BE42-1623ACD22851}">
      <dgm:prSet/>
      <dgm:spPr/>
      <dgm:t>
        <a:bodyPr/>
        <a:lstStyle/>
        <a:p>
          <a:endParaRPr lang="es-CL"/>
        </a:p>
      </dgm:t>
    </dgm:pt>
    <dgm:pt modelId="{53905DE5-BDCF-46EA-9E2A-22F8FF9C2470}">
      <dgm:prSet/>
      <dgm:spPr/>
      <dgm:t>
        <a:bodyPr/>
        <a:lstStyle/>
        <a:p>
          <a:pPr rtl="0"/>
          <a:r>
            <a:rPr lang="es-CL" smtClean="0"/>
            <a:t>Se exceptúan los empleos docentes y las funciones o comisiones de igual carácter de la enseñanza superior, media y especial.</a:t>
          </a:r>
          <a:endParaRPr lang="es-CL"/>
        </a:p>
      </dgm:t>
    </dgm:pt>
    <dgm:pt modelId="{C3EB40C9-D58E-475C-88A7-918B1DD06CDA}" type="parTrans" cxnId="{54F43244-DBB1-4F4B-ACA2-60B1DA69CACE}">
      <dgm:prSet/>
      <dgm:spPr/>
      <dgm:t>
        <a:bodyPr/>
        <a:lstStyle/>
        <a:p>
          <a:endParaRPr lang="es-CL"/>
        </a:p>
      </dgm:t>
    </dgm:pt>
    <dgm:pt modelId="{7BB5B794-E721-4365-A403-D25B9D89E30F}" type="sibTrans" cxnId="{54F43244-DBB1-4F4B-ACA2-60B1DA69CACE}">
      <dgm:prSet/>
      <dgm:spPr/>
      <dgm:t>
        <a:bodyPr/>
        <a:lstStyle/>
        <a:p>
          <a:endParaRPr lang="es-CL"/>
        </a:p>
      </dgm:t>
    </dgm:pt>
    <dgm:pt modelId="{A935E422-B32B-43DC-BFA2-3715DD888758}">
      <dgm:prSet/>
      <dgm:spPr/>
      <dgm:t>
        <a:bodyPr/>
        <a:lstStyle/>
        <a:p>
          <a:pPr rtl="0"/>
          <a:r>
            <a:rPr lang="es-CL" smtClean="0"/>
            <a:t>Por el solo hecho de aceptar el nombramiento, el Ministro cesará en el cargo, empleo, función o comisión incompatible que desempeñe. </a:t>
          </a:r>
          <a:endParaRPr lang="es-CL"/>
        </a:p>
      </dgm:t>
    </dgm:pt>
    <dgm:pt modelId="{2C3435EA-8B0F-427E-B989-AA66537B1291}" type="parTrans" cxnId="{7270F501-75AF-4535-951A-A086CC531576}">
      <dgm:prSet/>
      <dgm:spPr/>
      <dgm:t>
        <a:bodyPr/>
        <a:lstStyle/>
        <a:p>
          <a:endParaRPr lang="es-CL"/>
        </a:p>
      </dgm:t>
    </dgm:pt>
    <dgm:pt modelId="{BFEDD32C-A65D-49B1-AC9F-4177DB416769}" type="sibTrans" cxnId="{7270F501-75AF-4535-951A-A086CC531576}">
      <dgm:prSet/>
      <dgm:spPr/>
      <dgm:t>
        <a:bodyPr/>
        <a:lstStyle/>
        <a:p>
          <a:endParaRPr lang="es-CL"/>
        </a:p>
      </dgm:t>
    </dgm:pt>
    <dgm:pt modelId="{E428952E-6301-4279-8730-66731CEB76B0}">
      <dgm:prSet/>
      <dgm:spPr/>
      <dgm:t>
        <a:bodyPr/>
        <a:lstStyle/>
        <a:p>
          <a:pPr rtl="0"/>
          <a:r>
            <a:rPr lang="es-CL" smtClean="0"/>
            <a:t>Durante el ejercicio de su cargo, los Ministros estarán sujetos a la prohibición de celebrar o caucionar contratos con el Estado, actuar como abogados o mandatarios en cualquier clase de juicio o como procurador o agente en gestiones particulares de carácter administrativo, ser director de bancos o de alguna sociedad anónima y ejercer cargos de similar importancia en estas actividades</a:t>
          </a:r>
          <a:endParaRPr lang="es-CL"/>
        </a:p>
      </dgm:t>
    </dgm:pt>
    <dgm:pt modelId="{CA397EEF-8EE7-4605-9523-632F71557C6D}" type="parTrans" cxnId="{00EF0CE6-A295-4EBB-874E-79C1933816A1}">
      <dgm:prSet/>
      <dgm:spPr/>
      <dgm:t>
        <a:bodyPr/>
        <a:lstStyle/>
        <a:p>
          <a:endParaRPr lang="es-CL"/>
        </a:p>
      </dgm:t>
    </dgm:pt>
    <dgm:pt modelId="{1FBD3036-2492-4B78-8556-D442F7450FC0}" type="sibTrans" cxnId="{00EF0CE6-A295-4EBB-874E-79C1933816A1}">
      <dgm:prSet/>
      <dgm:spPr/>
      <dgm:t>
        <a:bodyPr/>
        <a:lstStyle/>
        <a:p>
          <a:endParaRPr lang="es-CL"/>
        </a:p>
      </dgm:t>
    </dgm:pt>
    <dgm:pt modelId="{18A06410-435B-417E-90AA-DFC3944832BE}" type="pres">
      <dgm:prSet presAssocID="{40CBD78A-BB63-4874-84A2-21EE8BAC1277}" presName="Name0" presStyleCnt="0">
        <dgm:presLayoutVars>
          <dgm:dir/>
          <dgm:animLvl val="lvl"/>
          <dgm:resizeHandles val="exact"/>
        </dgm:presLayoutVars>
      </dgm:prSet>
      <dgm:spPr/>
      <dgm:t>
        <a:bodyPr/>
        <a:lstStyle/>
        <a:p>
          <a:endParaRPr lang="es-CL"/>
        </a:p>
      </dgm:t>
    </dgm:pt>
    <dgm:pt modelId="{E2AA7066-8241-4A50-9E93-6E94A478D99E}" type="pres">
      <dgm:prSet presAssocID="{35E51799-DC2C-441A-89ED-53A6A0FAEFDD}" presName="composite" presStyleCnt="0"/>
      <dgm:spPr/>
    </dgm:pt>
    <dgm:pt modelId="{4ECA2CBC-6569-47FB-BFDB-A1BFD42FE321}" type="pres">
      <dgm:prSet presAssocID="{35E51799-DC2C-441A-89ED-53A6A0FAEFDD}" presName="parTx" presStyleLbl="alignNode1" presStyleIdx="0" presStyleCnt="1">
        <dgm:presLayoutVars>
          <dgm:chMax val="0"/>
          <dgm:chPref val="0"/>
          <dgm:bulletEnabled val="1"/>
        </dgm:presLayoutVars>
      </dgm:prSet>
      <dgm:spPr/>
      <dgm:t>
        <a:bodyPr/>
        <a:lstStyle/>
        <a:p>
          <a:endParaRPr lang="es-CL"/>
        </a:p>
      </dgm:t>
    </dgm:pt>
    <dgm:pt modelId="{4F1DE7EC-A390-4DA7-B096-E3399AE4B102}" type="pres">
      <dgm:prSet presAssocID="{35E51799-DC2C-441A-89ED-53A6A0FAEFDD}" presName="desTx" presStyleLbl="alignAccFollowNode1" presStyleIdx="0" presStyleCnt="1">
        <dgm:presLayoutVars>
          <dgm:bulletEnabled val="1"/>
        </dgm:presLayoutVars>
      </dgm:prSet>
      <dgm:spPr/>
      <dgm:t>
        <a:bodyPr/>
        <a:lstStyle/>
        <a:p>
          <a:endParaRPr lang="es-CL"/>
        </a:p>
      </dgm:t>
    </dgm:pt>
  </dgm:ptLst>
  <dgm:cxnLst>
    <dgm:cxn modelId="{54F43244-DBB1-4F4B-ACA2-60B1DA69CACE}" srcId="{AAA903E6-1AB3-4415-A984-87BCB4707D17}" destId="{53905DE5-BDCF-46EA-9E2A-22F8FF9C2470}" srcOrd="0" destOrd="0" parTransId="{C3EB40C9-D58E-475C-88A7-918B1DD06CDA}" sibTransId="{7BB5B794-E721-4365-A403-D25B9D89E30F}"/>
    <dgm:cxn modelId="{16ACC54D-E69C-438F-BE42-1623ACD22851}" srcId="{35E51799-DC2C-441A-89ED-53A6A0FAEFDD}" destId="{AAA903E6-1AB3-4415-A984-87BCB4707D17}" srcOrd="0" destOrd="0" parTransId="{98839F9E-0FC7-44B4-9B74-B2D3B145C548}" sibTransId="{74C05D92-44F5-421B-84B5-1F58A29D5262}"/>
    <dgm:cxn modelId="{CC184A66-E0DA-46C6-B64D-0A0CA45B1E81}" type="presOf" srcId="{53905DE5-BDCF-46EA-9E2A-22F8FF9C2470}" destId="{4F1DE7EC-A390-4DA7-B096-E3399AE4B102}" srcOrd="0" destOrd="1" presId="urn:microsoft.com/office/officeart/2005/8/layout/hList1"/>
    <dgm:cxn modelId="{6A161F4A-E4C8-4850-9F3F-617C75C19B2E}" srcId="{40CBD78A-BB63-4874-84A2-21EE8BAC1277}" destId="{35E51799-DC2C-441A-89ED-53A6A0FAEFDD}" srcOrd="0" destOrd="0" parTransId="{FB407526-8D6A-48E0-853B-36FDD32F3E1D}" sibTransId="{925F2D4A-6036-4A4D-A7BF-95EFD0C003AD}"/>
    <dgm:cxn modelId="{F380B39A-ABD1-408D-8035-6FAEE78C6FDD}" type="presOf" srcId="{40CBD78A-BB63-4874-84A2-21EE8BAC1277}" destId="{18A06410-435B-417E-90AA-DFC3944832BE}" srcOrd="0" destOrd="0" presId="urn:microsoft.com/office/officeart/2005/8/layout/hList1"/>
    <dgm:cxn modelId="{2F40703D-B75F-41E1-85A9-098FECA0DB68}" type="presOf" srcId="{35E51799-DC2C-441A-89ED-53A6A0FAEFDD}" destId="{4ECA2CBC-6569-47FB-BFDB-A1BFD42FE321}" srcOrd="0" destOrd="0" presId="urn:microsoft.com/office/officeart/2005/8/layout/hList1"/>
    <dgm:cxn modelId="{3609708B-13A7-4D9E-A3FE-403C26C27ECE}" type="presOf" srcId="{AAA903E6-1AB3-4415-A984-87BCB4707D17}" destId="{4F1DE7EC-A390-4DA7-B096-E3399AE4B102}" srcOrd="0" destOrd="0" presId="urn:microsoft.com/office/officeart/2005/8/layout/hList1"/>
    <dgm:cxn modelId="{7A4984BA-CB07-4019-905B-BE53204184CC}" type="presOf" srcId="{E428952E-6301-4279-8730-66731CEB76B0}" destId="{4F1DE7EC-A390-4DA7-B096-E3399AE4B102}" srcOrd="0" destOrd="3" presId="urn:microsoft.com/office/officeart/2005/8/layout/hList1"/>
    <dgm:cxn modelId="{1D6AB4BD-CED0-4877-8079-87126899EAF4}" type="presOf" srcId="{A935E422-B32B-43DC-BFA2-3715DD888758}" destId="{4F1DE7EC-A390-4DA7-B096-E3399AE4B102}" srcOrd="0" destOrd="2" presId="urn:microsoft.com/office/officeart/2005/8/layout/hList1"/>
    <dgm:cxn modelId="{00EF0CE6-A295-4EBB-874E-79C1933816A1}" srcId="{A935E422-B32B-43DC-BFA2-3715DD888758}" destId="{E428952E-6301-4279-8730-66731CEB76B0}" srcOrd="0" destOrd="0" parTransId="{CA397EEF-8EE7-4605-9523-632F71557C6D}" sibTransId="{1FBD3036-2492-4B78-8556-D442F7450FC0}"/>
    <dgm:cxn modelId="{7270F501-75AF-4535-951A-A086CC531576}" srcId="{35E51799-DC2C-441A-89ED-53A6A0FAEFDD}" destId="{A935E422-B32B-43DC-BFA2-3715DD888758}" srcOrd="1" destOrd="0" parTransId="{2C3435EA-8B0F-427E-B989-AA66537B1291}" sibTransId="{BFEDD32C-A65D-49B1-AC9F-4177DB416769}"/>
    <dgm:cxn modelId="{1573FCD2-01BF-4F84-9648-142A9FAB0A16}" type="presParOf" srcId="{18A06410-435B-417E-90AA-DFC3944832BE}" destId="{E2AA7066-8241-4A50-9E93-6E94A478D99E}" srcOrd="0" destOrd="0" presId="urn:microsoft.com/office/officeart/2005/8/layout/hList1"/>
    <dgm:cxn modelId="{1CB95886-B938-444B-B510-55C2CC7F2AF9}" type="presParOf" srcId="{E2AA7066-8241-4A50-9E93-6E94A478D99E}" destId="{4ECA2CBC-6569-47FB-BFDB-A1BFD42FE321}" srcOrd="0" destOrd="0" presId="urn:microsoft.com/office/officeart/2005/8/layout/hList1"/>
    <dgm:cxn modelId="{0A6FB099-7456-4F8A-A876-D2F543D6F11F}" type="presParOf" srcId="{E2AA7066-8241-4A50-9E93-6E94A478D99E}" destId="{4F1DE7EC-A390-4DA7-B096-E3399AE4B102}"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FE7C7A-2287-4289-B85E-F82B7274A83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CL"/>
        </a:p>
      </dgm:t>
    </dgm:pt>
    <dgm:pt modelId="{342D5455-9483-4711-A4C8-BD75F2076197}">
      <dgm:prSet/>
      <dgm:spPr/>
      <dgm:t>
        <a:bodyPr/>
        <a:lstStyle/>
        <a:p>
          <a:pPr rtl="0"/>
          <a:r>
            <a:rPr lang="es-CL" smtClean="0"/>
            <a:t>Antecedentes</a:t>
          </a:r>
          <a:endParaRPr lang="es-CL"/>
        </a:p>
      </dgm:t>
    </dgm:pt>
    <dgm:pt modelId="{B053566D-DA69-4D0E-B46E-BD986EC1218F}" type="parTrans" cxnId="{0102DBCC-6292-46A2-A6CD-7A7BBF42C65E}">
      <dgm:prSet/>
      <dgm:spPr/>
      <dgm:t>
        <a:bodyPr/>
        <a:lstStyle/>
        <a:p>
          <a:endParaRPr lang="es-CL"/>
        </a:p>
      </dgm:t>
    </dgm:pt>
    <dgm:pt modelId="{4B01A59E-F2D5-406C-92B0-E481A01018A6}" type="sibTrans" cxnId="{0102DBCC-6292-46A2-A6CD-7A7BBF42C65E}">
      <dgm:prSet/>
      <dgm:spPr/>
      <dgm:t>
        <a:bodyPr/>
        <a:lstStyle/>
        <a:p>
          <a:endParaRPr lang="es-CL"/>
        </a:p>
      </dgm:t>
    </dgm:pt>
    <dgm:pt modelId="{C90A1F0D-A08D-4DCB-9FBE-70662D21F483}" type="pres">
      <dgm:prSet presAssocID="{FEFE7C7A-2287-4289-B85E-F82B7274A833}" presName="linear" presStyleCnt="0">
        <dgm:presLayoutVars>
          <dgm:animLvl val="lvl"/>
          <dgm:resizeHandles val="exact"/>
        </dgm:presLayoutVars>
      </dgm:prSet>
      <dgm:spPr/>
      <dgm:t>
        <a:bodyPr/>
        <a:lstStyle/>
        <a:p>
          <a:endParaRPr lang="es-CL"/>
        </a:p>
      </dgm:t>
    </dgm:pt>
    <dgm:pt modelId="{CBD21DB9-2A9C-4967-8662-87DEBDAF7B9D}" type="pres">
      <dgm:prSet presAssocID="{342D5455-9483-4711-A4C8-BD75F2076197}" presName="parentText" presStyleLbl="node1" presStyleIdx="0" presStyleCnt="1">
        <dgm:presLayoutVars>
          <dgm:chMax val="0"/>
          <dgm:bulletEnabled val="1"/>
        </dgm:presLayoutVars>
      </dgm:prSet>
      <dgm:spPr/>
      <dgm:t>
        <a:bodyPr/>
        <a:lstStyle/>
        <a:p>
          <a:endParaRPr lang="es-CL"/>
        </a:p>
      </dgm:t>
    </dgm:pt>
  </dgm:ptLst>
  <dgm:cxnLst>
    <dgm:cxn modelId="{0102DBCC-6292-46A2-A6CD-7A7BBF42C65E}" srcId="{FEFE7C7A-2287-4289-B85E-F82B7274A833}" destId="{342D5455-9483-4711-A4C8-BD75F2076197}" srcOrd="0" destOrd="0" parTransId="{B053566D-DA69-4D0E-B46E-BD986EC1218F}" sibTransId="{4B01A59E-F2D5-406C-92B0-E481A01018A6}"/>
    <dgm:cxn modelId="{59215160-E8BD-41B0-8127-0506ED3D81A0}" type="presOf" srcId="{FEFE7C7A-2287-4289-B85E-F82B7274A833}" destId="{C90A1F0D-A08D-4DCB-9FBE-70662D21F483}" srcOrd="0" destOrd="0" presId="urn:microsoft.com/office/officeart/2005/8/layout/vList2"/>
    <dgm:cxn modelId="{BEA23CEF-17B4-4D28-B777-41108BE85D42}" type="presOf" srcId="{342D5455-9483-4711-A4C8-BD75F2076197}" destId="{CBD21DB9-2A9C-4967-8662-87DEBDAF7B9D}" srcOrd="0" destOrd="0" presId="urn:microsoft.com/office/officeart/2005/8/layout/vList2"/>
    <dgm:cxn modelId="{9C930196-DFD0-41D4-AC26-67BAF286C601}" type="presParOf" srcId="{C90A1F0D-A08D-4DCB-9FBE-70662D21F483}" destId="{CBD21DB9-2A9C-4967-8662-87DEBDAF7B9D}"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D4F8C1B-F202-450E-9B18-14A9C2B1F114}"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s-CL"/>
        </a:p>
      </dgm:t>
    </dgm:pt>
    <dgm:pt modelId="{25B60EDC-D1A9-4E0B-A00F-CBD2879413EB}">
      <dgm:prSet/>
      <dgm:spPr/>
      <dgm:t>
        <a:bodyPr/>
        <a:lstStyle/>
        <a:p>
          <a:pPr rtl="0"/>
          <a:r>
            <a:rPr lang="es-CL" dirty="0" smtClean="0"/>
            <a:t>Las primeras constituciones hacían referencia  a Secretario de Despacho</a:t>
          </a:r>
          <a:endParaRPr lang="es-CL" dirty="0"/>
        </a:p>
      </dgm:t>
    </dgm:pt>
    <dgm:pt modelId="{D0B511C6-C5CA-4C63-B7B1-220D1BD42924}" type="parTrans" cxnId="{87FE328D-C9F2-445A-A948-CF0C9F9F4802}">
      <dgm:prSet/>
      <dgm:spPr/>
      <dgm:t>
        <a:bodyPr/>
        <a:lstStyle/>
        <a:p>
          <a:endParaRPr lang="es-CL"/>
        </a:p>
      </dgm:t>
    </dgm:pt>
    <dgm:pt modelId="{F61C06D0-BC12-4107-8820-057237417EFB}" type="sibTrans" cxnId="{87FE328D-C9F2-445A-A948-CF0C9F9F4802}">
      <dgm:prSet/>
      <dgm:spPr/>
      <dgm:t>
        <a:bodyPr/>
        <a:lstStyle/>
        <a:p>
          <a:endParaRPr lang="es-CL"/>
        </a:p>
      </dgm:t>
    </dgm:pt>
    <dgm:pt modelId="{6A5F13D5-76B1-4782-ADFD-269A2676B80E}">
      <dgm:prSet custT="1"/>
      <dgm:spPr/>
      <dgm:t>
        <a:bodyPr/>
        <a:lstStyle/>
        <a:p>
          <a:pPr rtl="0"/>
          <a:r>
            <a:rPr lang="es-CL" sz="900" dirty="0" smtClean="0"/>
            <a:t>Reglamento Const. 1812 &gt; Secretario de Asunto del Reino y de Afuera.</a:t>
          </a:r>
          <a:endParaRPr lang="es-CL" sz="900" dirty="0"/>
        </a:p>
      </dgm:t>
    </dgm:pt>
    <dgm:pt modelId="{EE44BABD-CB6D-478E-AED7-FBA5F8742832}" type="parTrans" cxnId="{2ABDA76F-696B-47B1-9C05-B12965F0A967}">
      <dgm:prSet/>
      <dgm:spPr/>
      <dgm:t>
        <a:bodyPr/>
        <a:lstStyle/>
        <a:p>
          <a:endParaRPr lang="es-CL"/>
        </a:p>
      </dgm:t>
    </dgm:pt>
    <dgm:pt modelId="{F4B6B560-FFF7-4461-B712-BFD90B07C78A}" type="sibTrans" cxnId="{2ABDA76F-696B-47B1-9C05-B12965F0A967}">
      <dgm:prSet/>
      <dgm:spPr/>
      <dgm:t>
        <a:bodyPr/>
        <a:lstStyle/>
        <a:p>
          <a:endParaRPr lang="es-CL"/>
        </a:p>
      </dgm:t>
    </dgm:pt>
    <dgm:pt modelId="{36B705F5-41BC-4A53-9D9D-264657F549F9}">
      <dgm:prSet custT="1"/>
      <dgm:spPr/>
      <dgm:t>
        <a:bodyPr/>
        <a:lstStyle/>
        <a:p>
          <a:pPr rtl="0"/>
          <a:r>
            <a:rPr lang="es-CL" sz="900" dirty="0" err="1" smtClean="0"/>
            <a:t>C°</a:t>
          </a:r>
          <a:r>
            <a:rPr lang="es-CL" sz="900" dirty="0" smtClean="0"/>
            <a:t> 1823 &gt; Ministros (art. 23) </a:t>
          </a:r>
          <a:endParaRPr lang="es-CL" sz="900" dirty="0"/>
        </a:p>
      </dgm:t>
    </dgm:pt>
    <dgm:pt modelId="{7B99A8FF-C4AD-4180-B994-F286B46CBEBB}" type="parTrans" cxnId="{32D89B96-D6D2-48AB-8706-0FCFF9871E6B}">
      <dgm:prSet/>
      <dgm:spPr/>
      <dgm:t>
        <a:bodyPr/>
        <a:lstStyle/>
        <a:p>
          <a:endParaRPr lang="es-CL"/>
        </a:p>
      </dgm:t>
    </dgm:pt>
    <dgm:pt modelId="{82B20F4D-8ED7-4647-9FB7-97F54A516213}" type="sibTrans" cxnId="{32D89B96-D6D2-48AB-8706-0FCFF9871E6B}">
      <dgm:prSet/>
      <dgm:spPr/>
      <dgm:t>
        <a:bodyPr/>
        <a:lstStyle/>
        <a:p>
          <a:endParaRPr lang="es-CL"/>
        </a:p>
      </dgm:t>
    </dgm:pt>
    <dgm:pt modelId="{377474AE-0EEE-4C36-8C64-184E4C71B590}">
      <dgm:prSet custT="1"/>
      <dgm:spPr/>
      <dgm:t>
        <a:bodyPr/>
        <a:lstStyle/>
        <a:p>
          <a:pPr rtl="0"/>
          <a:r>
            <a:rPr lang="es-CL" sz="900" dirty="0" smtClean="0"/>
            <a:t>Ministro de Hacienda, de Guerra y Marina, de Interior, de Justicia e Instrucción Pública (1830)</a:t>
          </a:r>
          <a:endParaRPr lang="es-CL" sz="900" dirty="0"/>
        </a:p>
      </dgm:t>
    </dgm:pt>
    <dgm:pt modelId="{A48F14B6-C2B1-4260-A7E7-EDE420DB1FA8}" type="parTrans" cxnId="{E93746FF-BC03-45CD-93DF-4F14C4C90A42}">
      <dgm:prSet/>
      <dgm:spPr/>
      <dgm:t>
        <a:bodyPr/>
        <a:lstStyle/>
        <a:p>
          <a:endParaRPr lang="es-CL"/>
        </a:p>
      </dgm:t>
    </dgm:pt>
    <dgm:pt modelId="{3BF7ACFA-953D-4F89-876D-EC310864D971}" type="sibTrans" cxnId="{E93746FF-BC03-45CD-93DF-4F14C4C90A42}">
      <dgm:prSet/>
      <dgm:spPr/>
      <dgm:t>
        <a:bodyPr/>
        <a:lstStyle/>
        <a:p>
          <a:endParaRPr lang="es-CL"/>
        </a:p>
      </dgm:t>
    </dgm:pt>
    <dgm:pt modelId="{D9E524B9-EA05-49ED-BA51-DCE1D8EE928F}">
      <dgm:prSet/>
      <dgm:spPr/>
      <dgm:t>
        <a:bodyPr/>
        <a:lstStyle/>
        <a:p>
          <a:pPr rtl="0"/>
          <a:r>
            <a:rPr lang="es-CL" dirty="0" smtClean="0"/>
            <a:t>la Constitución del 33 y del 25, estas materias fueron derivadas a la ley (número, denominación y estructura)</a:t>
          </a:r>
          <a:endParaRPr lang="es-CL" dirty="0"/>
        </a:p>
      </dgm:t>
    </dgm:pt>
    <dgm:pt modelId="{6A4D117A-2A48-4627-9334-665C51825C22}" type="parTrans" cxnId="{F71D05D3-53FC-4F2A-8619-F79FA6B74363}">
      <dgm:prSet/>
      <dgm:spPr/>
      <dgm:t>
        <a:bodyPr/>
        <a:lstStyle/>
        <a:p>
          <a:endParaRPr lang="es-CL"/>
        </a:p>
      </dgm:t>
    </dgm:pt>
    <dgm:pt modelId="{4154A46E-6149-4508-956A-222A284D73C1}" type="sibTrans" cxnId="{F71D05D3-53FC-4F2A-8619-F79FA6B74363}">
      <dgm:prSet/>
      <dgm:spPr/>
      <dgm:t>
        <a:bodyPr/>
        <a:lstStyle/>
        <a:p>
          <a:endParaRPr lang="es-CL"/>
        </a:p>
      </dgm:t>
    </dgm:pt>
    <dgm:pt modelId="{353AE088-2E20-4A66-BB0A-170E47A9C0EC}">
      <dgm:prSet/>
      <dgm:spPr/>
      <dgm:t>
        <a:bodyPr/>
        <a:lstStyle/>
        <a:p>
          <a:pPr rtl="0"/>
          <a:endParaRPr lang="es-CL" sz="700" dirty="0"/>
        </a:p>
      </dgm:t>
    </dgm:pt>
    <dgm:pt modelId="{1D4AD538-9C92-4C9F-9AA5-5C425557808E}" type="parTrans" cxnId="{13A5D498-3998-426C-9DE9-949E5F14C7CE}">
      <dgm:prSet/>
      <dgm:spPr/>
      <dgm:t>
        <a:bodyPr/>
        <a:lstStyle/>
        <a:p>
          <a:endParaRPr lang="es-CL"/>
        </a:p>
      </dgm:t>
    </dgm:pt>
    <dgm:pt modelId="{695633B1-C8D3-4FE4-B2D7-642D67D963D6}" type="sibTrans" cxnId="{13A5D498-3998-426C-9DE9-949E5F14C7CE}">
      <dgm:prSet/>
      <dgm:spPr/>
      <dgm:t>
        <a:bodyPr/>
        <a:lstStyle/>
        <a:p>
          <a:endParaRPr lang="es-CL"/>
        </a:p>
      </dgm:t>
    </dgm:pt>
    <dgm:pt modelId="{4C08362C-1E86-41B6-8263-ECAD2CB177F1}">
      <dgm:prSet/>
      <dgm:spPr/>
      <dgm:t>
        <a:bodyPr/>
        <a:lstStyle/>
        <a:p>
          <a:pPr rtl="0"/>
          <a:r>
            <a:rPr lang="es-CL" dirty="0" smtClean="0"/>
            <a:t>Posteriormente, se fueron dictando leyes específicas referidas a cada uno de los ministerios. </a:t>
          </a:r>
          <a:endParaRPr lang="es-CL" dirty="0"/>
        </a:p>
      </dgm:t>
    </dgm:pt>
    <dgm:pt modelId="{DADD133E-C9B8-46E4-BDF0-3BE3418A1672}" type="parTrans" cxnId="{9E450AAE-8E4C-41E9-89A1-D8BE0A3E83A1}">
      <dgm:prSet/>
      <dgm:spPr/>
      <dgm:t>
        <a:bodyPr/>
        <a:lstStyle/>
        <a:p>
          <a:endParaRPr lang="es-CL"/>
        </a:p>
      </dgm:t>
    </dgm:pt>
    <dgm:pt modelId="{0D550798-BC79-441D-A57D-E218724D4048}" type="sibTrans" cxnId="{9E450AAE-8E4C-41E9-89A1-D8BE0A3E83A1}">
      <dgm:prSet/>
      <dgm:spPr/>
      <dgm:t>
        <a:bodyPr/>
        <a:lstStyle/>
        <a:p>
          <a:endParaRPr lang="es-CL"/>
        </a:p>
      </dgm:t>
    </dgm:pt>
    <dgm:pt modelId="{5AF5842C-9382-4206-B3C7-CE882BF7695C}">
      <dgm:prSet custT="1"/>
      <dgm:spPr/>
      <dgm:t>
        <a:bodyPr/>
        <a:lstStyle/>
        <a:p>
          <a:pPr algn="l" rtl="0"/>
          <a:r>
            <a:rPr lang="es-CL" sz="800" dirty="0" smtClean="0"/>
            <a:t>Ministerio de Relaciones Exteriores  (1871), Ministerio de Obras Públicas (1887),  Ministerio de Salud  (1924) y así sucesivamente. Segpres (1990), </a:t>
          </a:r>
          <a:r>
            <a:rPr lang="es-CL" sz="800" dirty="0" err="1" smtClean="0"/>
            <a:t>Segegob</a:t>
          </a:r>
          <a:r>
            <a:rPr lang="es-CL" sz="800" dirty="0" smtClean="0"/>
            <a:t> (1991), Ministerio de la Mujer y equidad de Genero (2015).</a:t>
          </a:r>
          <a:endParaRPr lang="es-CL" sz="800" dirty="0"/>
        </a:p>
      </dgm:t>
    </dgm:pt>
    <dgm:pt modelId="{98FDC050-CC65-4C68-9115-408E6BB2951C}" type="parTrans" cxnId="{E136FFDB-9875-428D-B6DD-9D336EEC96BF}">
      <dgm:prSet/>
      <dgm:spPr/>
      <dgm:t>
        <a:bodyPr/>
        <a:lstStyle/>
        <a:p>
          <a:endParaRPr lang="es-CL"/>
        </a:p>
      </dgm:t>
    </dgm:pt>
    <dgm:pt modelId="{6F033127-C4FC-4A5A-B325-AB3480A8B0A2}" type="sibTrans" cxnId="{E136FFDB-9875-428D-B6DD-9D336EEC96BF}">
      <dgm:prSet/>
      <dgm:spPr/>
      <dgm:t>
        <a:bodyPr/>
        <a:lstStyle/>
        <a:p>
          <a:endParaRPr lang="es-CL"/>
        </a:p>
      </dgm:t>
    </dgm:pt>
    <dgm:pt modelId="{BB12D010-701C-481E-A647-3124197B6FF7}">
      <dgm:prSet/>
      <dgm:spPr/>
      <dgm:t>
        <a:bodyPr/>
        <a:lstStyle/>
        <a:p>
          <a:pPr rtl="0"/>
          <a:r>
            <a:rPr lang="es-CL" dirty="0" smtClean="0"/>
            <a:t>23 </a:t>
          </a:r>
          <a:r>
            <a:rPr lang="es-CL" dirty="0" smtClean="0"/>
            <a:t>Ministerios</a:t>
          </a:r>
          <a:endParaRPr lang="es-CL" dirty="0"/>
        </a:p>
      </dgm:t>
    </dgm:pt>
    <dgm:pt modelId="{8C175675-D100-4583-B6B0-AE4BE2DB30AE}" type="parTrans" cxnId="{8DCCEA09-48CB-4C78-B920-BDBE4246AEAF}">
      <dgm:prSet/>
      <dgm:spPr/>
      <dgm:t>
        <a:bodyPr/>
        <a:lstStyle/>
        <a:p>
          <a:endParaRPr lang="es-CL"/>
        </a:p>
      </dgm:t>
    </dgm:pt>
    <dgm:pt modelId="{BDD0531D-7AE3-4AD7-8588-E1AD77C7C754}" type="sibTrans" cxnId="{8DCCEA09-48CB-4C78-B920-BDBE4246AEAF}">
      <dgm:prSet/>
      <dgm:spPr/>
      <dgm:t>
        <a:bodyPr/>
        <a:lstStyle/>
        <a:p>
          <a:endParaRPr lang="es-CL"/>
        </a:p>
      </dgm:t>
    </dgm:pt>
    <dgm:pt modelId="{1DE7DBF6-1F16-4CF4-9F64-1CABC8E5DDE6}">
      <dgm:prSet custT="1"/>
      <dgm:spPr/>
      <dgm:t>
        <a:bodyPr/>
        <a:lstStyle/>
        <a:p>
          <a:pPr rtl="0"/>
          <a:r>
            <a:rPr lang="es-CL" sz="1050" dirty="0" smtClean="0"/>
            <a:t>La primera Ley de Ministerios es de 1837. </a:t>
          </a:r>
          <a:endParaRPr lang="es-CL" sz="1050" dirty="0"/>
        </a:p>
      </dgm:t>
    </dgm:pt>
    <dgm:pt modelId="{D31E2E09-BA51-4970-A2A3-878A5F76210C}" type="parTrans" cxnId="{B22C4987-B190-44F8-8B55-E1EBDD1105BD}">
      <dgm:prSet/>
      <dgm:spPr/>
      <dgm:t>
        <a:bodyPr/>
        <a:lstStyle/>
        <a:p>
          <a:endParaRPr lang="es-CL"/>
        </a:p>
      </dgm:t>
    </dgm:pt>
    <dgm:pt modelId="{CA62A961-B05D-4971-94E6-00E1F44FADE5}" type="sibTrans" cxnId="{B22C4987-B190-44F8-8B55-E1EBDD1105BD}">
      <dgm:prSet/>
      <dgm:spPr/>
      <dgm:t>
        <a:bodyPr/>
        <a:lstStyle/>
        <a:p>
          <a:endParaRPr lang="es-CL"/>
        </a:p>
      </dgm:t>
    </dgm:pt>
    <dgm:pt modelId="{75972618-A587-4CB4-B399-C4125846D940}">
      <dgm:prSet custT="1"/>
      <dgm:spPr/>
      <dgm:t>
        <a:bodyPr/>
        <a:lstStyle/>
        <a:p>
          <a:pPr algn="r" rtl="0"/>
          <a:r>
            <a:rPr lang="es-CL" sz="800" dirty="0" smtClean="0"/>
            <a:t>Rango de Ministerio &gt; Consejo Nacional de la Cultura y de las Artes.</a:t>
          </a:r>
          <a:endParaRPr lang="es-CL" sz="800" dirty="0"/>
        </a:p>
      </dgm:t>
    </dgm:pt>
    <dgm:pt modelId="{F6CAC9F1-2864-4BA4-B96E-69393CEA5B07}" type="parTrans" cxnId="{27FA0E5B-E10D-4588-9FBC-2A271A002CB3}">
      <dgm:prSet/>
      <dgm:spPr/>
      <dgm:t>
        <a:bodyPr/>
        <a:lstStyle/>
        <a:p>
          <a:endParaRPr lang="es-CL"/>
        </a:p>
      </dgm:t>
    </dgm:pt>
    <dgm:pt modelId="{1668BF70-BC3F-42FF-AC75-C09DCDC1806B}" type="sibTrans" cxnId="{27FA0E5B-E10D-4588-9FBC-2A271A002CB3}">
      <dgm:prSet/>
      <dgm:spPr/>
      <dgm:t>
        <a:bodyPr/>
        <a:lstStyle/>
        <a:p>
          <a:endParaRPr lang="es-CL"/>
        </a:p>
      </dgm:t>
    </dgm:pt>
    <dgm:pt modelId="{1856E0E6-DAD0-4574-B9D0-AEF36F28D066}">
      <dgm:prSet custT="1"/>
      <dgm:spPr/>
      <dgm:t>
        <a:bodyPr/>
        <a:lstStyle/>
        <a:p>
          <a:pPr rtl="0"/>
          <a:r>
            <a:rPr lang="es-CL" sz="1100" smtClean="0"/>
            <a:t>36 </a:t>
          </a:r>
          <a:r>
            <a:rPr lang="es-CL" sz="1100" dirty="0" smtClean="0"/>
            <a:t>subsecretarias</a:t>
          </a:r>
          <a:endParaRPr lang="es-CL" sz="1900" dirty="0"/>
        </a:p>
      </dgm:t>
    </dgm:pt>
    <dgm:pt modelId="{0651AC2E-7D69-4CB4-AA16-6483D171DF50}" type="parTrans" cxnId="{77A531C8-BAC0-4B68-8CEC-888C0F4A9D2A}">
      <dgm:prSet/>
      <dgm:spPr/>
      <dgm:t>
        <a:bodyPr/>
        <a:lstStyle/>
        <a:p>
          <a:endParaRPr lang="es-CL"/>
        </a:p>
      </dgm:t>
    </dgm:pt>
    <dgm:pt modelId="{E8587AB7-6F55-4876-BD16-FDD24570A7F8}" type="sibTrans" cxnId="{77A531C8-BAC0-4B68-8CEC-888C0F4A9D2A}">
      <dgm:prSet/>
      <dgm:spPr/>
      <dgm:t>
        <a:bodyPr/>
        <a:lstStyle/>
        <a:p>
          <a:endParaRPr lang="es-CL"/>
        </a:p>
      </dgm:t>
    </dgm:pt>
    <dgm:pt modelId="{AA7D3C86-81C3-4005-9ADA-0A1B4D7850F1}" type="pres">
      <dgm:prSet presAssocID="{3D4F8C1B-F202-450E-9B18-14A9C2B1F114}" presName="Name0" presStyleCnt="0">
        <dgm:presLayoutVars>
          <dgm:dir/>
          <dgm:animLvl val="lvl"/>
          <dgm:resizeHandles val="exact"/>
        </dgm:presLayoutVars>
      </dgm:prSet>
      <dgm:spPr/>
      <dgm:t>
        <a:bodyPr/>
        <a:lstStyle/>
        <a:p>
          <a:endParaRPr lang="es-CL"/>
        </a:p>
      </dgm:t>
    </dgm:pt>
    <dgm:pt modelId="{5D05FF6F-8371-4269-99B4-8B8C267A9118}" type="pres">
      <dgm:prSet presAssocID="{3D4F8C1B-F202-450E-9B18-14A9C2B1F114}" presName="tSp" presStyleCnt="0"/>
      <dgm:spPr/>
    </dgm:pt>
    <dgm:pt modelId="{CAFBFDAE-C857-4B48-9612-233290AE2238}" type="pres">
      <dgm:prSet presAssocID="{3D4F8C1B-F202-450E-9B18-14A9C2B1F114}" presName="bSp" presStyleCnt="0"/>
      <dgm:spPr/>
    </dgm:pt>
    <dgm:pt modelId="{4BBE3760-0603-4BFE-B077-5DAC0D3809BA}" type="pres">
      <dgm:prSet presAssocID="{3D4F8C1B-F202-450E-9B18-14A9C2B1F114}" presName="process" presStyleCnt="0"/>
      <dgm:spPr/>
    </dgm:pt>
    <dgm:pt modelId="{D5BC30AE-996C-4BF3-B141-D6BC5B23913A}" type="pres">
      <dgm:prSet presAssocID="{25B60EDC-D1A9-4E0B-A00F-CBD2879413EB}" presName="composite1" presStyleCnt="0"/>
      <dgm:spPr/>
    </dgm:pt>
    <dgm:pt modelId="{CB20B57E-DFE9-4C02-94A9-2306A85BB2DA}" type="pres">
      <dgm:prSet presAssocID="{25B60EDC-D1A9-4E0B-A00F-CBD2879413EB}" presName="dummyNode1" presStyleLbl="node1" presStyleIdx="0" presStyleCnt="4"/>
      <dgm:spPr/>
    </dgm:pt>
    <dgm:pt modelId="{2229F43F-9224-4163-8131-5F236F2FC4C3}" type="pres">
      <dgm:prSet presAssocID="{25B60EDC-D1A9-4E0B-A00F-CBD2879413EB}" presName="childNode1" presStyleLbl="bgAcc1" presStyleIdx="0" presStyleCnt="4" custScaleY="133082">
        <dgm:presLayoutVars>
          <dgm:bulletEnabled val="1"/>
        </dgm:presLayoutVars>
      </dgm:prSet>
      <dgm:spPr/>
      <dgm:t>
        <a:bodyPr/>
        <a:lstStyle/>
        <a:p>
          <a:endParaRPr lang="es-CL"/>
        </a:p>
      </dgm:t>
    </dgm:pt>
    <dgm:pt modelId="{8DA3940C-29B9-4422-9002-B669028B880A}" type="pres">
      <dgm:prSet presAssocID="{25B60EDC-D1A9-4E0B-A00F-CBD2879413EB}" presName="childNode1tx" presStyleLbl="bgAcc1" presStyleIdx="0" presStyleCnt="4">
        <dgm:presLayoutVars>
          <dgm:bulletEnabled val="1"/>
        </dgm:presLayoutVars>
      </dgm:prSet>
      <dgm:spPr/>
      <dgm:t>
        <a:bodyPr/>
        <a:lstStyle/>
        <a:p>
          <a:endParaRPr lang="es-CL"/>
        </a:p>
      </dgm:t>
    </dgm:pt>
    <dgm:pt modelId="{308AB57F-54A5-435C-8C48-0EEEAB29ED01}" type="pres">
      <dgm:prSet presAssocID="{25B60EDC-D1A9-4E0B-A00F-CBD2879413EB}" presName="parentNode1" presStyleLbl="node1" presStyleIdx="0" presStyleCnt="4" custScaleY="155995">
        <dgm:presLayoutVars>
          <dgm:chMax val="1"/>
          <dgm:bulletEnabled val="1"/>
        </dgm:presLayoutVars>
      </dgm:prSet>
      <dgm:spPr/>
      <dgm:t>
        <a:bodyPr/>
        <a:lstStyle/>
        <a:p>
          <a:endParaRPr lang="es-CL"/>
        </a:p>
      </dgm:t>
    </dgm:pt>
    <dgm:pt modelId="{FAC15E9E-702F-45E1-8B77-42AB4595B408}" type="pres">
      <dgm:prSet presAssocID="{25B60EDC-D1A9-4E0B-A00F-CBD2879413EB}" presName="connSite1" presStyleCnt="0"/>
      <dgm:spPr/>
    </dgm:pt>
    <dgm:pt modelId="{2DD9E54E-57A0-417C-B349-DED305CE3B0E}" type="pres">
      <dgm:prSet presAssocID="{F61C06D0-BC12-4107-8820-057237417EFB}" presName="Name9" presStyleLbl="sibTrans2D1" presStyleIdx="0" presStyleCnt="3"/>
      <dgm:spPr/>
      <dgm:t>
        <a:bodyPr/>
        <a:lstStyle/>
        <a:p>
          <a:endParaRPr lang="es-CL"/>
        </a:p>
      </dgm:t>
    </dgm:pt>
    <dgm:pt modelId="{4B9C5C18-7BF5-4616-83F4-572C6FBE695C}" type="pres">
      <dgm:prSet presAssocID="{D9E524B9-EA05-49ED-BA51-DCE1D8EE928F}" presName="composite2" presStyleCnt="0"/>
      <dgm:spPr/>
    </dgm:pt>
    <dgm:pt modelId="{643DBB90-3912-4E01-8FC0-9F2B0490FAC9}" type="pres">
      <dgm:prSet presAssocID="{D9E524B9-EA05-49ED-BA51-DCE1D8EE928F}" presName="dummyNode2" presStyleLbl="node1" presStyleIdx="0" presStyleCnt="4"/>
      <dgm:spPr/>
    </dgm:pt>
    <dgm:pt modelId="{8153F747-F50E-416C-AA0A-E3EB3DFC02E7}" type="pres">
      <dgm:prSet presAssocID="{D9E524B9-EA05-49ED-BA51-DCE1D8EE928F}" presName="childNode2" presStyleLbl="bgAcc1" presStyleIdx="1" presStyleCnt="4" custLinFactNeighborX="509" custLinFactNeighborY="8920">
        <dgm:presLayoutVars>
          <dgm:bulletEnabled val="1"/>
        </dgm:presLayoutVars>
      </dgm:prSet>
      <dgm:spPr/>
      <dgm:t>
        <a:bodyPr/>
        <a:lstStyle/>
        <a:p>
          <a:endParaRPr lang="es-CL"/>
        </a:p>
      </dgm:t>
    </dgm:pt>
    <dgm:pt modelId="{B2D9471A-3C54-4CDE-9CC1-0FB2C34923B4}" type="pres">
      <dgm:prSet presAssocID="{D9E524B9-EA05-49ED-BA51-DCE1D8EE928F}" presName="childNode2tx" presStyleLbl="bgAcc1" presStyleIdx="1" presStyleCnt="4">
        <dgm:presLayoutVars>
          <dgm:bulletEnabled val="1"/>
        </dgm:presLayoutVars>
      </dgm:prSet>
      <dgm:spPr/>
      <dgm:t>
        <a:bodyPr/>
        <a:lstStyle/>
        <a:p>
          <a:endParaRPr lang="es-CL"/>
        </a:p>
      </dgm:t>
    </dgm:pt>
    <dgm:pt modelId="{DACAA320-3560-4A1C-9694-E977C0EF91C6}" type="pres">
      <dgm:prSet presAssocID="{D9E524B9-EA05-49ED-BA51-DCE1D8EE928F}" presName="parentNode2" presStyleLbl="node1" presStyleIdx="1" presStyleCnt="4" custScaleY="160148">
        <dgm:presLayoutVars>
          <dgm:chMax val="0"/>
          <dgm:bulletEnabled val="1"/>
        </dgm:presLayoutVars>
      </dgm:prSet>
      <dgm:spPr/>
      <dgm:t>
        <a:bodyPr/>
        <a:lstStyle/>
        <a:p>
          <a:endParaRPr lang="es-CL"/>
        </a:p>
      </dgm:t>
    </dgm:pt>
    <dgm:pt modelId="{9D6519CB-AF15-49C8-ABC2-F8F8490ABF57}" type="pres">
      <dgm:prSet presAssocID="{D9E524B9-EA05-49ED-BA51-DCE1D8EE928F}" presName="connSite2" presStyleCnt="0"/>
      <dgm:spPr/>
    </dgm:pt>
    <dgm:pt modelId="{19887FE8-000E-458A-838F-53958140700B}" type="pres">
      <dgm:prSet presAssocID="{4154A46E-6149-4508-956A-222A284D73C1}" presName="Name18" presStyleLbl="sibTrans2D1" presStyleIdx="1" presStyleCnt="3"/>
      <dgm:spPr/>
      <dgm:t>
        <a:bodyPr/>
        <a:lstStyle/>
        <a:p>
          <a:endParaRPr lang="es-CL"/>
        </a:p>
      </dgm:t>
    </dgm:pt>
    <dgm:pt modelId="{6F8C5D4E-FCCF-4D86-8707-87532D367F4C}" type="pres">
      <dgm:prSet presAssocID="{4C08362C-1E86-41B6-8263-ECAD2CB177F1}" presName="composite1" presStyleCnt="0"/>
      <dgm:spPr/>
    </dgm:pt>
    <dgm:pt modelId="{9DCF9003-0BFA-4F88-A664-7796296E3BB5}" type="pres">
      <dgm:prSet presAssocID="{4C08362C-1E86-41B6-8263-ECAD2CB177F1}" presName="dummyNode1" presStyleLbl="node1" presStyleIdx="1" presStyleCnt="4"/>
      <dgm:spPr/>
    </dgm:pt>
    <dgm:pt modelId="{24F3D9BC-FF63-4C8D-923F-56E84CFE993D}" type="pres">
      <dgm:prSet presAssocID="{4C08362C-1E86-41B6-8263-ECAD2CB177F1}" presName="childNode1" presStyleLbl="bgAcc1" presStyleIdx="2" presStyleCnt="4" custScaleY="142333">
        <dgm:presLayoutVars>
          <dgm:bulletEnabled val="1"/>
        </dgm:presLayoutVars>
      </dgm:prSet>
      <dgm:spPr/>
      <dgm:t>
        <a:bodyPr/>
        <a:lstStyle/>
        <a:p>
          <a:endParaRPr lang="es-CL"/>
        </a:p>
      </dgm:t>
    </dgm:pt>
    <dgm:pt modelId="{9D2867D6-3085-47D4-A3D7-E7A65144066F}" type="pres">
      <dgm:prSet presAssocID="{4C08362C-1E86-41B6-8263-ECAD2CB177F1}" presName="childNode1tx" presStyleLbl="bgAcc1" presStyleIdx="2" presStyleCnt="4">
        <dgm:presLayoutVars>
          <dgm:bulletEnabled val="1"/>
        </dgm:presLayoutVars>
      </dgm:prSet>
      <dgm:spPr/>
      <dgm:t>
        <a:bodyPr/>
        <a:lstStyle/>
        <a:p>
          <a:endParaRPr lang="es-CL"/>
        </a:p>
      </dgm:t>
    </dgm:pt>
    <dgm:pt modelId="{7995A43A-BFBA-4123-9ABC-93F26A8F6335}" type="pres">
      <dgm:prSet presAssocID="{4C08362C-1E86-41B6-8263-ECAD2CB177F1}" presName="parentNode1" presStyleLbl="node1" presStyleIdx="2" presStyleCnt="4" custScaleY="123534">
        <dgm:presLayoutVars>
          <dgm:chMax val="1"/>
          <dgm:bulletEnabled val="1"/>
        </dgm:presLayoutVars>
      </dgm:prSet>
      <dgm:spPr/>
      <dgm:t>
        <a:bodyPr/>
        <a:lstStyle/>
        <a:p>
          <a:endParaRPr lang="es-CL"/>
        </a:p>
      </dgm:t>
    </dgm:pt>
    <dgm:pt modelId="{CA870292-5588-40A5-8061-3DCEA005CA89}" type="pres">
      <dgm:prSet presAssocID="{4C08362C-1E86-41B6-8263-ECAD2CB177F1}" presName="connSite1" presStyleCnt="0"/>
      <dgm:spPr/>
    </dgm:pt>
    <dgm:pt modelId="{035E80E9-A00C-4EA0-BC6E-1072B81F09E6}" type="pres">
      <dgm:prSet presAssocID="{0D550798-BC79-441D-A57D-E218724D4048}" presName="Name9" presStyleLbl="sibTrans2D1" presStyleIdx="2" presStyleCnt="3"/>
      <dgm:spPr/>
      <dgm:t>
        <a:bodyPr/>
        <a:lstStyle/>
        <a:p>
          <a:endParaRPr lang="es-CL"/>
        </a:p>
      </dgm:t>
    </dgm:pt>
    <dgm:pt modelId="{2412CB2D-B30E-446E-9C72-9D57C9CDE930}" type="pres">
      <dgm:prSet presAssocID="{BB12D010-701C-481E-A647-3124197B6FF7}" presName="composite2" presStyleCnt="0"/>
      <dgm:spPr/>
    </dgm:pt>
    <dgm:pt modelId="{9A60181F-CEDA-404C-AB9E-3633E344D51B}" type="pres">
      <dgm:prSet presAssocID="{BB12D010-701C-481E-A647-3124197B6FF7}" presName="dummyNode2" presStyleLbl="node1" presStyleIdx="2" presStyleCnt="4"/>
      <dgm:spPr/>
    </dgm:pt>
    <dgm:pt modelId="{D3FD7848-C5A5-45CA-86EE-D446F18422FA}" type="pres">
      <dgm:prSet presAssocID="{BB12D010-701C-481E-A647-3124197B6FF7}" presName="childNode2" presStyleLbl="bgAcc1" presStyleIdx="3" presStyleCnt="4" custScaleY="67945">
        <dgm:presLayoutVars>
          <dgm:bulletEnabled val="1"/>
        </dgm:presLayoutVars>
      </dgm:prSet>
      <dgm:spPr/>
      <dgm:t>
        <a:bodyPr/>
        <a:lstStyle/>
        <a:p>
          <a:endParaRPr lang="es-CL"/>
        </a:p>
      </dgm:t>
    </dgm:pt>
    <dgm:pt modelId="{2E3C77D9-72B5-4AE2-AB07-2CAB2E3A482E}" type="pres">
      <dgm:prSet presAssocID="{BB12D010-701C-481E-A647-3124197B6FF7}" presName="childNode2tx" presStyleLbl="bgAcc1" presStyleIdx="3" presStyleCnt="4">
        <dgm:presLayoutVars>
          <dgm:bulletEnabled val="1"/>
        </dgm:presLayoutVars>
      </dgm:prSet>
      <dgm:spPr/>
      <dgm:t>
        <a:bodyPr/>
        <a:lstStyle/>
        <a:p>
          <a:endParaRPr lang="es-CL"/>
        </a:p>
      </dgm:t>
    </dgm:pt>
    <dgm:pt modelId="{B2256BF3-2683-4A8E-8BF1-D69482065F65}" type="pres">
      <dgm:prSet presAssocID="{BB12D010-701C-481E-A647-3124197B6FF7}" presName="parentNode2" presStyleLbl="node1" presStyleIdx="3" presStyleCnt="4" custScaleY="182260" custLinFactNeighborX="-937" custLinFactNeighborY="-4141">
        <dgm:presLayoutVars>
          <dgm:chMax val="0"/>
          <dgm:bulletEnabled val="1"/>
        </dgm:presLayoutVars>
      </dgm:prSet>
      <dgm:spPr/>
      <dgm:t>
        <a:bodyPr/>
        <a:lstStyle/>
        <a:p>
          <a:endParaRPr lang="es-CL"/>
        </a:p>
      </dgm:t>
    </dgm:pt>
    <dgm:pt modelId="{46E298FE-513C-4474-B3F4-1BAF39BF45F7}" type="pres">
      <dgm:prSet presAssocID="{BB12D010-701C-481E-A647-3124197B6FF7}" presName="connSite2" presStyleCnt="0"/>
      <dgm:spPr/>
    </dgm:pt>
  </dgm:ptLst>
  <dgm:cxnLst>
    <dgm:cxn modelId="{F71D05D3-53FC-4F2A-8619-F79FA6B74363}" srcId="{3D4F8C1B-F202-450E-9B18-14A9C2B1F114}" destId="{D9E524B9-EA05-49ED-BA51-DCE1D8EE928F}" srcOrd="1" destOrd="0" parTransId="{6A4D117A-2A48-4627-9334-665C51825C22}" sibTransId="{4154A46E-6149-4508-956A-222A284D73C1}"/>
    <dgm:cxn modelId="{2ABDA76F-696B-47B1-9C05-B12965F0A967}" srcId="{25B60EDC-D1A9-4E0B-A00F-CBD2879413EB}" destId="{6A5F13D5-76B1-4782-ADFD-269A2676B80E}" srcOrd="0" destOrd="0" parTransId="{EE44BABD-CB6D-478E-AED7-FBA5F8742832}" sibTransId="{F4B6B560-FFF7-4461-B712-BFD90B07C78A}"/>
    <dgm:cxn modelId="{5693DC16-7C91-4DD4-82A1-FF44D427F700}" type="presOf" srcId="{0D550798-BC79-441D-A57D-E218724D4048}" destId="{035E80E9-A00C-4EA0-BC6E-1072B81F09E6}" srcOrd="0" destOrd="0" presId="urn:microsoft.com/office/officeart/2005/8/layout/hProcess4"/>
    <dgm:cxn modelId="{13A5D498-3998-426C-9DE9-949E5F14C7CE}" srcId="{D9E524B9-EA05-49ED-BA51-DCE1D8EE928F}" destId="{353AE088-2E20-4A66-BB0A-170E47A9C0EC}" srcOrd="0" destOrd="0" parTransId="{1D4AD538-9C92-4C9F-9AA5-5C425557808E}" sibTransId="{695633B1-C8D3-4FE4-B2D7-642D67D963D6}"/>
    <dgm:cxn modelId="{031BFE77-47D4-48F7-B532-3D775E324E2A}" type="presOf" srcId="{BB12D010-701C-481E-A647-3124197B6FF7}" destId="{B2256BF3-2683-4A8E-8BF1-D69482065F65}" srcOrd="0" destOrd="0" presId="urn:microsoft.com/office/officeart/2005/8/layout/hProcess4"/>
    <dgm:cxn modelId="{C88E51BE-2CEA-4F4B-AE4E-37049840AD57}" type="presOf" srcId="{1DE7DBF6-1F16-4CF4-9F64-1CABC8E5DDE6}" destId="{B2D9471A-3C54-4CDE-9CC1-0FB2C34923B4}" srcOrd="1" destOrd="1" presId="urn:microsoft.com/office/officeart/2005/8/layout/hProcess4"/>
    <dgm:cxn modelId="{46AC6877-A7E0-4DAE-85C1-16EFB893F223}" type="presOf" srcId="{377474AE-0EEE-4C36-8C64-184E4C71B590}" destId="{2229F43F-9224-4163-8131-5F236F2FC4C3}" srcOrd="0" destOrd="2" presId="urn:microsoft.com/office/officeart/2005/8/layout/hProcess4"/>
    <dgm:cxn modelId="{9092B0C5-D25A-428E-8A02-122FDE3A45B0}" type="presOf" srcId="{1856E0E6-DAD0-4574-B9D0-AEF36F28D066}" destId="{D3FD7848-C5A5-45CA-86EE-D446F18422FA}" srcOrd="0" destOrd="0" presId="urn:microsoft.com/office/officeart/2005/8/layout/hProcess4"/>
    <dgm:cxn modelId="{27FA0E5B-E10D-4588-9FBC-2A271A002CB3}" srcId="{4C08362C-1E86-41B6-8263-ECAD2CB177F1}" destId="{75972618-A587-4CB4-B399-C4125846D940}" srcOrd="1" destOrd="0" parTransId="{F6CAC9F1-2864-4BA4-B96E-69393CEA5B07}" sibTransId="{1668BF70-BC3F-42FF-AC75-C09DCDC1806B}"/>
    <dgm:cxn modelId="{5119E36B-9813-4539-8469-AFDF460A1BF4}" type="presOf" srcId="{4C08362C-1E86-41B6-8263-ECAD2CB177F1}" destId="{7995A43A-BFBA-4123-9ABC-93F26A8F6335}" srcOrd="0" destOrd="0" presId="urn:microsoft.com/office/officeart/2005/8/layout/hProcess4"/>
    <dgm:cxn modelId="{44A64040-DD9B-488D-93AD-C9898D173184}" type="presOf" srcId="{F61C06D0-BC12-4107-8820-057237417EFB}" destId="{2DD9E54E-57A0-417C-B349-DED305CE3B0E}" srcOrd="0" destOrd="0" presId="urn:microsoft.com/office/officeart/2005/8/layout/hProcess4"/>
    <dgm:cxn modelId="{ECF35CAF-737F-470D-8AFA-737201B4B9AF}" type="presOf" srcId="{3D4F8C1B-F202-450E-9B18-14A9C2B1F114}" destId="{AA7D3C86-81C3-4005-9ADA-0A1B4D7850F1}" srcOrd="0" destOrd="0" presId="urn:microsoft.com/office/officeart/2005/8/layout/hProcess4"/>
    <dgm:cxn modelId="{C84008A5-34AB-4133-9465-97909E966F21}" type="presOf" srcId="{75972618-A587-4CB4-B399-C4125846D940}" destId="{24F3D9BC-FF63-4C8D-923F-56E84CFE993D}" srcOrd="0" destOrd="1" presId="urn:microsoft.com/office/officeart/2005/8/layout/hProcess4"/>
    <dgm:cxn modelId="{87FE328D-C9F2-445A-A948-CF0C9F9F4802}" srcId="{3D4F8C1B-F202-450E-9B18-14A9C2B1F114}" destId="{25B60EDC-D1A9-4E0B-A00F-CBD2879413EB}" srcOrd="0" destOrd="0" parTransId="{D0B511C6-C5CA-4C63-B7B1-220D1BD42924}" sibTransId="{F61C06D0-BC12-4107-8820-057237417EFB}"/>
    <dgm:cxn modelId="{6CB00B8F-7FEB-4FD0-AEFC-C315E9029E69}" type="presOf" srcId="{1856E0E6-DAD0-4574-B9D0-AEF36F28D066}" destId="{2E3C77D9-72B5-4AE2-AB07-2CAB2E3A482E}" srcOrd="1" destOrd="0" presId="urn:microsoft.com/office/officeart/2005/8/layout/hProcess4"/>
    <dgm:cxn modelId="{1131A522-DF20-450F-BADB-419555520FA9}" type="presOf" srcId="{6A5F13D5-76B1-4782-ADFD-269A2676B80E}" destId="{2229F43F-9224-4163-8131-5F236F2FC4C3}" srcOrd="0" destOrd="0" presId="urn:microsoft.com/office/officeart/2005/8/layout/hProcess4"/>
    <dgm:cxn modelId="{B22C4987-B190-44F8-8B55-E1EBDD1105BD}" srcId="{D9E524B9-EA05-49ED-BA51-DCE1D8EE928F}" destId="{1DE7DBF6-1F16-4CF4-9F64-1CABC8E5DDE6}" srcOrd="1" destOrd="0" parTransId="{D31E2E09-BA51-4970-A2A3-878A5F76210C}" sibTransId="{CA62A961-B05D-4971-94E6-00E1F44FADE5}"/>
    <dgm:cxn modelId="{B9159E35-313D-4566-981D-89683394533C}" type="presOf" srcId="{353AE088-2E20-4A66-BB0A-170E47A9C0EC}" destId="{8153F747-F50E-416C-AA0A-E3EB3DFC02E7}" srcOrd="0" destOrd="0" presId="urn:microsoft.com/office/officeart/2005/8/layout/hProcess4"/>
    <dgm:cxn modelId="{9E450AAE-8E4C-41E9-89A1-D8BE0A3E83A1}" srcId="{3D4F8C1B-F202-450E-9B18-14A9C2B1F114}" destId="{4C08362C-1E86-41B6-8263-ECAD2CB177F1}" srcOrd="2" destOrd="0" parTransId="{DADD133E-C9B8-46E4-BDF0-3BE3418A1672}" sibTransId="{0D550798-BC79-441D-A57D-E218724D4048}"/>
    <dgm:cxn modelId="{4E21674C-4B6B-4F04-8895-E08134298E9A}" type="presOf" srcId="{353AE088-2E20-4A66-BB0A-170E47A9C0EC}" destId="{B2D9471A-3C54-4CDE-9CC1-0FB2C34923B4}" srcOrd="1" destOrd="0" presId="urn:microsoft.com/office/officeart/2005/8/layout/hProcess4"/>
    <dgm:cxn modelId="{F11E38FA-9FD6-4C6D-80DC-BE7C9390EB03}" type="presOf" srcId="{5AF5842C-9382-4206-B3C7-CE882BF7695C}" destId="{24F3D9BC-FF63-4C8D-923F-56E84CFE993D}" srcOrd="0" destOrd="0" presId="urn:microsoft.com/office/officeart/2005/8/layout/hProcess4"/>
    <dgm:cxn modelId="{AFA29B41-3D1F-4A58-B26D-F96E6D5CA986}" type="presOf" srcId="{36B705F5-41BC-4A53-9D9D-264657F549F9}" destId="{8DA3940C-29B9-4422-9002-B669028B880A}" srcOrd="1" destOrd="1" presId="urn:microsoft.com/office/officeart/2005/8/layout/hProcess4"/>
    <dgm:cxn modelId="{8CEB7758-9DA0-4EF7-82D3-98219B36E1EC}" type="presOf" srcId="{25B60EDC-D1A9-4E0B-A00F-CBD2879413EB}" destId="{308AB57F-54A5-435C-8C48-0EEEAB29ED01}" srcOrd="0" destOrd="0" presId="urn:microsoft.com/office/officeart/2005/8/layout/hProcess4"/>
    <dgm:cxn modelId="{F9353AC9-3800-4D15-BA4F-F5D38B16BCC5}" type="presOf" srcId="{75972618-A587-4CB4-B399-C4125846D940}" destId="{9D2867D6-3085-47D4-A3D7-E7A65144066F}" srcOrd="1" destOrd="1" presId="urn:microsoft.com/office/officeart/2005/8/layout/hProcess4"/>
    <dgm:cxn modelId="{E136FFDB-9875-428D-B6DD-9D336EEC96BF}" srcId="{4C08362C-1E86-41B6-8263-ECAD2CB177F1}" destId="{5AF5842C-9382-4206-B3C7-CE882BF7695C}" srcOrd="0" destOrd="0" parTransId="{98FDC050-CC65-4C68-9115-408E6BB2951C}" sibTransId="{6F033127-C4FC-4A5A-B325-AB3480A8B0A2}"/>
    <dgm:cxn modelId="{388DD9F8-9BF1-48A5-8841-1194A780A3C3}" type="presOf" srcId="{D9E524B9-EA05-49ED-BA51-DCE1D8EE928F}" destId="{DACAA320-3560-4A1C-9694-E977C0EF91C6}" srcOrd="0" destOrd="0" presId="urn:microsoft.com/office/officeart/2005/8/layout/hProcess4"/>
    <dgm:cxn modelId="{8DCCEA09-48CB-4C78-B920-BDBE4246AEAF}" srcId="{3D4F8C1B-F202-450E-9B18-14A9C2B1F114}" destId="{BB12D010-701C-481E-A647-3124197B6FF7}" srcOrd="3" destOrd="0" parTransId="{8C175675-D100-4583-B6B0-AE4BE2DB30AE}" sibTransId="{BDD0531D-7AE3-4AD7-8588-E1AD77C7C754}"/>
    <dgm:cxn modelId="{E93746FF-BC03-45CD-93DF-4F14C4C90A42}" srcId="{25B60EDC-D1A9-4E0B-A00F-CBD2879413EB}" destId="{377474AE-0EEE-4C36-8C64-184E4C71B590}" srcOrd="2" destOrd="0" parTransId="{A48F14B6-C2B1-4260-A7E7-EDE420DB1FA8}" sibTransId="{3BF7ACFA-953D-4F89-876D-EC310864D971}"/>
    <dgm:cxn modelId="{C39C15D9-57CD-463F-B78C-0EB3B0F21818}" type="presOf" srcId="{36B705F5-41BC-4A53-9D9D-264657F549F9}" destId="{2229F43F-9224-4163-8131-5F236F2FC4C3}" srcOrd="0" destOrd="1" presId="urn:microsoft.com/office/officeart/2005/8/layout/hProcess4"/>
    <dgm:cxn modelId="{77A531C8-BAC0-4B68-8CEC-888C0F4A9D2A}" srcId="{BB12D010-701C-481E-A647-3124197B6FF7}" destId="{1856E0E6-DAD0-4574-B9D0-AEF36F28D066}" srcOrd="0" destOrd="0" parTransId="{0651AC2E-7D69-4CB4-AA16-6483D171DF50}" sibTransId="{E8587AB7-6F55-4876-BD16-FDD24570A7F8}"/>
    <dgm:cxn modelId="{5E58FEA9-F85D-4394-A3B3-4DB183A9C08B}" type="presOf" srcId="{377474AE-0EEE-4C36-8C64-184E4C71B590}" destId="{8DA3940C-29B9-4422-9002-B669028B880A}" srcOrd="1" destOrd="2" presId="urn:microsoft.com/office/officeart/2005/8/layout/hProcess4"/>
    <dgm:cxn modelId="{F34A7294-1690-4209-94DD-EC89BC9B8006}" type="presOf" srcId="{4154A46E-6149-4508-956A-222A284D73C1}" destId="{19887FE8-000E-458A-838F-53958140700B}" srcOrd="0" destOrd="0" presId="urn:microsoft.com/office/officeart/2005/8/layout/hProcess4"/>
    <dgm:cxn modelId="{4A6D3578-9ED4-4ABA-8D06-930D0BCCA90D}" type="presOf" srcId="{5AF5842C-9382-4206-B3C7-CE882BF7695C}" destId="{9D2867D6-3085-47D4-A3D7-E7A65144066F}" srcOrd="1" destOrd="0" presId="urn:microsoft.com/office/officeart/2005/8/layout/hProcess4"/>
    <dgm:cxn modelId="{32D89B96-D6D2-48AB-8706-0FCFF9871E6B}" srcId="{25B60EDC-D1A9-4E0B-A00F-CBD2879413EB}" destId="{36B705F5-41BC-4A53-9D9D-264657F549F9}" srcOrd="1" destOrd="0" parTransId="{7B99A8FF-C4AD-4180-B994-F286B46CBEBB}" sibTransId="{82B20F4D-8ED7-4647-9FB7-97F54A516213}"/>
    <dgm:cxn modelId="{AD961D35-D604-47FB-8BEF-61401CEC29DF}" type="presOf" srcId="{1DE7DBF6-1F16-4CF4-9F64-1CABC8E5DDE6}" destId="{8153F747-F50E-416C-AA0A-E3EB3DFC02E7}" srcOrd="0" destOrd="1" presId="urn:microsoft.com/office/officeart/2005/8/layout/hProcess4"/>
    <dgm:cxn modelId="{4C96EE65-7DC5-4CC6-A277-1D51172FB3CF}" type="presOf" srcId="{6A5F13D5-76B1-4782-ADFD-269A2676B80E}" destId="{8DA3940C-29B9-4422-9002-B669028B880A}" srcOrd="1" destOrd="0" presId="urn:microsoft.com/office/officeart/2005/8/layout/hProcess4"/>
    <dgm:cxn modelId="{6F6133E1-5C33-4FC0-AF44-740A07513C62}" type="presParOf" srcId="{AA7D3C86-81C3-4005-9ADA-0A1B4D7850F1}" destId="{5D05FF6F-8371-4269-99B4-8B8C267A9118}" srcOrd="0" destOrd="0" presId="urn:microsoft.com/office/officeart/2005/8/layout/hProcess4"/>
    <dgm:cxn modelId="{D0B52944-A7DE-44C6-8CF2-D0536CAFE118}" type="presParOf" srcId="{AA7D3C86-81C3-4005-9ADA-0A1B4D7850F1}" destId="{CAFBFDAE-C857-4B48-9612-233290AE2238}" srcOrd="1" destOrd="0" presId="urn:microsoft.com/office/officeart/2005/8/layout/hProcess4"/>
    <dgm:cxn modelId="{774D0C48-D7A7-431B-9660-19E702089A1D}" type="presParOf" srcId="{AA7D3C86-81C3-4005-9ADA-0A1B4D7850F1}" destId="{4BBE3760-0603-4BFE-B077-5DAC0D3809BA}" srcOrd="2" destOrd="0" presId="urn:microsoft.com/office/officeart/2005/8/layout/hProcess4"/>
    <dgm:cxn modelId="{EA61C8F5-71CB-4139-A86C-795892D459CE}" type="presParOf" srcId="{4BBE3760-0603-4BFE-B077-5DAC0D3809BA}" destId="{D5BC30AE-996C-4BF3-B141-D6BC5B23913A}" srcOrd="0" destOrd="0" presId="urn:microsoft.com/office/officeart/2005/8/layout/hProcess4"/>
    <dgm:cxn modelId="{A299C32C-8EDD-4996-83F8-C8749D2E73DC}" type="presParOf" srcId="{D5BC30AE-996C-4BF3-B141-D6BC5B23913A}" destId="{CB20B57E-DFE9-4C02-94A9-2306A85BB2DA}" srcOrd="0" destOrd="0" presId="urn:microsoft.com/office/officeart/2005/8/layout/hProcess4"/>
    <dgm:cxn modelId="{AF3A8A18-27FD-4FD4-A417-5774D44A39FD}" type="presParOf" srcId="{D5BC30AE-996C-4BF3-B141-D6BC5B23913A}" destId="{2229F43F-9224-4163-8131-5F236F2FC4C3}" srcOrd="1" destOrd="0" presId="urn:microsoft.com/office/officeart/2005/8/layout/hProcess4"/>
    <dgm:cxn modelId="{91680E0E-F9C5-4E6C-81D2-40C8B5B1B6AF}" type="presParOf" srcId="{D5BC30AE-996C-4BF3-B141-D6BC5B23913A}" destId="{8DA3940C-29B9-4422-9002-B669028B880A}" srcOrd="2" destOrd="0" presId="urn:microsoft.com/office/officeart/2005/8/layout/hProcess4"/>
    <dgm:cxn modelId="{D808FB44-308A-4515-B7CE-ADC9BC7BCB6A}" type="presParOf" srcId="{D5BC30AE-996C-4BF3-B141-D6BC5B23913A}" destId="{308AB57F-54A5-435C-8C48-0EEEAB29ED01}" srcOrd="3" destOrd="0" presId="urn:microsoft.com/office/officeart/2005/8/layout/hProcess4"/>
    <dgm:cxn modelId="{030C5C1F-E275-4A05-8B3E-0E207299B7E9}" type="presParOf" srcId="{D5BC30AE-996C-4BF3-B141-D6BC5B23913A}" destId="{FAC15E9E-702F-45E1-8B77-42AB4595B408}" srcOrd="4" destOrd="0" presId="urn:microsoft.com/office/officeart/2005/8/layout/hProcess4"/>
    <dgm:cxn modelId="{E1777D6E-663C-4A78-ABCB-B22C028BB226}" type="presParOf" srcId="{4BBE3760-0603-4BFE-B077-5DAC0D3809BA}" destId="{2DD9E54E-57A0-417C-B349-DED305CE3B0E}" srcOrd="1" destOrd="0" presId="urn:microsoft.com/office/officeart/2005/8/layout/hProcess4"/>
    <dgm:cxn modelId="{8773786C-EA8D-40BC-AEF5-9ECA20B0C624}" type="presParOf" srcId="{4BBE3760-0603-4BFE-B077-5DAC0D3809BA}" destId="{4B9C5C18-7BF5-4616-83F4-572C6FBE695C}" srcOrd="2" destOrd="0" presId="urn:microsoft.com/office/officeart/2005/8/layout/hProcess4"/>
    <dgm:cxn modelId="{F3F5ACAF-5489-4DA6-978F-0A2A0BFE7395}" type="presParOf" srcId="{4B9C5C18-7BF5-4616-83F4-572C6FBE695C}" destId="{643DBB90-3912-4E01-8FC0-9F2B0490FAC9}" srcOrd="0" destOrd="0" presId="urn:microsoft.com/office/officeart/2005/8/layout/hProcess4"/>
    <dgm:cxn modelId="{C3CA0701-A543-47B5-BF42-D725C727AAB9}" type="presParOf" srcId="{4B9C5C18-7BF5-4616-83F4-572C6FBE695C}" destId="{8153F747-F50E-416C-AA0A-E3EB3DFC02E7}" srcOrd="1" destOrd="0" presId="urn:microsoft.com/office/officeart/2005/8/layout/hProcess4"/>
    <dgm:cxn modelId="{0F1B3FA1-C771-4586-8B3F-761FAFEEBC2B}" type="presParOf" srcId="{4B9C5C18-7BF5-4616-83F4-572C6FBE695C}" destId="{B2D9471A-3C54-4CDE-9CC1-0FB2C34923B4}" srcOrd="2" destOrd="0" presId="urn:microsoft.com/office/officeart/2005/8/layout/hProcess4"/>
    <dgm:cxn modelId="{0B8CAF24-3944-40AD-A419-F0BB92A4B3A8}" type="presParOf" srcId="{4B9C5C18-7BF5-4616-83F4-572C6FBE695C}" destId="{DACAA320-3560-4A1C-9694-E977C0EF91C6}" srcOrd="3" destOrd="0" presId="urn:microsoft.com/office/officeart/2005/8/layout/hProcess4"/>
    <dgm:cxn modelId="{1A306E57-8005-431C-BA13-4F7BD73D761B}" type="presParOf" srcId="{4B9C5C18-7BF5-4616-83F4-572C6FBE695C}" destId="{9D6519CB-AF15-49C8-ABC2-F8F8490ABF57}" srcOrd="4" destOrd="0" presId="urn:microsoft.com/office/officeart/2005/8/layout/hProcess4"/>
    <dgm:cxn modelId="{ABB08D1F-D7EE-451D-BEAA-84F339F08A04}" type="presParOf" srcId="{4BBE3760-0603-4BFE-B077-5DAC0D3809BA}" destId="{19887FE8-000E-458A-838F-53958140700B}" srcOrd="3" destOrd="0" presId="urn:microsoft.com/office/officeart/2005/8/layout/hProcess4"/>
    <dgm:cxn modelId="{300D38C8-1CD8-4964-93D5-84F7E268920A}" type="presParOf" srcId="{4BBE3760-0603-4BFE-B077-5DAC0D3809BA}" destId="{6F8C5D4E-FCCF-4D86-8707-87532D367F4C}" srcOrd="4" destOrd="0" presId="urn:microsoft.com/office/officeart/2005/8/layout/hProcess4"/>
    <dgm:cxn modelId="{15EC0366-F37F-4E49-AF85-31E1C46C146D}" type="presParOf" srcId="{6F8C5D4E-FCCF-4D86-8707-87532D367F4C}" destId="{9DCF9003-0BFA-4F88-A664-7796296E3BB5}" srcOrd="0" destOrd="0" presId="urn:microsoft.com/office/officeart/2005/8/layout/hProcess4"/>
    <dgm:cxn modelId="{FDBCB354-481A-44C7-ACA6-56D606F5D837}" type="presParOf" srcId="{6F8C5D4E-FCCF-4D86-8707-87532D367F4C}" destId="{24F3D9BC-FF63-4C8D-923F-56E84CFE993D}" srcOrd="1" destOrd="0" presId="urn:microsoft.com/office/officeart/2005/8/layout/hProcess4"/>
    <dgm:cxn modelId="{DDCC6A11-FB70-44B5-989C-6A8532DF6090}" type="presParOf" srcId="{6F8C5D4E-FCCF-4D86-8707-87532D367F4C}" destId="{9D2867D6-3085-47D4-A3D7-E7A65144066F}" srcOrd="2" destOrd="0" presId="urn:microsoft.com/office/officeart/2005/8/layout/hProcess4"/>
    <dgm:cxn modelId="{F6B18007-7B04-43C1-A74C-D7F70C921A4A}" type="presParOf" srcId="{6F8C5D4E-FCCF-4D86-8707-87532D367F4C}" destId="{7995A43A-BFBA-4123-9ABC-93F26A8F6335}" srcOrd="3" destOrd="0" presId="urn:microsoft.com/office/officeart/2005/8/layout/hProcess4"/>
    <dgm:cxn modelId="{053BD39B-7211-479B-828B-E8934D215928}" type="presParOf" srcId="{6F8C5D4E-FCCF-4D86-8707-87532D367F4C}" destId="{CA870292-5588-40A5-8061-3DCEA005CA89}" srcOrd="4" destOrd="0" presId="urn:microsoft.com/office/officeart/2005/8/layout/hProcess4"/>
    <dgm:cxn modelId="{FE9909FD-8804-42DE-B3C3-9A95D3FE43CB}" type="presParOf" srcId="{4BBE3760-0603-4BFE-B077-5DAC0D3809BA}" destId="{035E80E9-A00C-4EA0-BC6E-1072B81F09E6}" srcOrd="5" destOrd="0" presId="urn:microsoft.com/office/officeart/2005/8/layout/hProcess4"/>
    <dgm:cxn modelId="{BE435A2F-30FA-4EEF-9BDB-C50AD1B05B62}" type="presParOf" srcId="{4BBE3760-0603-4BFE-B077-5DAC0D3809BA}" destId="{2412CB2D-B30E-446E-9C72-9D57C9CDE930}" srcOrd="6" destOrd="0" presId="urn:microsoft.com/office/officeart/2005/8/layout/hProcess4"/>
    <dgm:cxn modelId="{DE8A5835-A889-4F94-B97B-0770D47C6DAC}" type="presParOf" srcId="{2412CB2D-B30E-446E-9C72-9D57C9CDE930}" destId="{9A60181F-CEDA-404C-AB9E-3633E344D51B}" srcOrd="0" destOrd="0" presId="urn:microsoft.com/office/officeart/2005/8/layout/hProcess4"/>
    <dgm:cxn modelId="{5D33C1C4-014C-41A1-841F-DD28EE13E531}" type="presParOf" srcId="{2412CB2D-B30E-446E-9C72-9D57C9CDE930}" destId="{D3FD7848-C5A5-45CA-86EE-D446F18422FA}" srcOrd="1" destOrd="0" presId="urn:microsoft.com/office/officeart/2005/8/layout/hProcess4"/>
    <dgm:cxn modelId="{2C1FF66A-47D3-4236-B716-A543914115B0}" type="presParOf" srcId="{2412CB2D-B30E-446E-9C72-9D57C9CDE930}" destId="{2E3C77D9-72B5-4AE2-AB07-2CAB2E3A482E}" srcOrd="2" destOrd="0" presId="urn:microsoft.com/office/officeart/2005/8/layout/hProcess4"/>
    <dgm:cxn modelId="{F471A7BB-4E24-4632-AE89-8760262B4C02}" type="presParOf" srcId="{2412CB2D-B30E-446E-9C72-9D57C9CDE930}" destId="{B2256BF3-2683-4A8E-8BF1-D69482065F65}" srcOrd="3" destOrd="0" presId="urn:microsoft.com/office/officeart/2005/8/layout/hProcess4"/>
    <dgm:cxn modelId="{46FE7568-8663-4B1E-9A74-6F816F1BF2D6}" type="presParOf" srcId="{2412CB2D-B30E-446E-9C72-9D57C9CDE930}" destId="{46E298FE-513C-4474-B3F4-1BAF39BF45F7}" srcOrd="4" destOrd="0" presId="urn:microsoft.com/office/officeart/2005/8/layout/hProcess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FDDAF8A-DE9D-4AB5-8C90-0A92F7240BF7}" type="doc">
      <dgm:prSet loTypeId="urn:microsoft.com/office/officeart/2005/8/layout/process4" loCatId="list" qsTypeId="urn:microsoft.com/office/officeart/2005/8/quickstyle/simple1" qsCatId="simple" csTypeId="urn:microsoft.com/office/officeart/2005/8/colors/accent1_2" csCatId="accent1"/>
      <dgm:spPr/>
      <dgm:t>
        <a:bodyPr/>
        <a:lstStyle/>
        <a:p>
          <a:endParaRPr lang="es-CL"/>
        </a:p>
      </dgm:t>
    </dgm:pt>
    <dgm:pt modelId="{F540469E-636F-4D63-BCEC-560AB6F0E1A9}">
      <dgm:prSet/>
      <dgm:spPr/>
      <dgm:t>
        <a:bodyPr/>
        <a:lstStyle/>
        <a:p>
          <a:pPr rtl="0"/>
          <a:r>
            <a:rPr lang="pt-BR" smtClean="0"/>
            <a:t>Ministros de Estado: Capítulo IV, Título II, art. 33-37 </a:t>
          </a:r>
          <a:endParaRPr lang="es-CL"/>
        </a:p>
      </dgm:t>
    </dgm:pt>
    <dgm:pt modelId="{A42925D8-E60C-4B37-9BD9-4F4D9C69D84B}" type="parTrans" cxnId="{5012A255-9A11-44D9-87B1-974EAFF20E33}">
      <dgm:prSet/>
      <dgm:spPr/>
      <dgm:t>
        <a:bodyPr/>
        <a:lstStyle/>
        <a:p>
          <a:endParaRPr lang="es-CL"/>
        </a:p>
      </dgm:t>
    </dgm:pt>
    <dgm:pt modelId="{4D8E7C9D-2ECB-49A7-8586-95946CFABF75}" type="sibTrans" cxnId="{5012A255-9A11-44D9-87B1-974EAFF20E33}">
      <dgm:prSet/>
      <dgm:spPr/>
      <dgm:t>
        <a:bodyPr/>
        <a:lstStyle/>
        <a:p>
          <a:endParaRPr lang="es-CL"/>
        </a:p>
      </dgm:t>
    </dgm:pt>
    <dgm:pt modelId="{51AC26C3-1E9B-4B72-AC91-04C614B263A9}">
      <dgm:prSet/>
      <dgm:spPr/>
      <dgm:t>
        <a:bodyPr/>
        <a:lstStyle/>
        <a:p>
          <a:pPr rtl="0"/>
          <a:r>
            <a:rPr lang="es-CL" smtClean="0"/>
            <a:t>Una de las características novedosas de nuestra Constitución es que inmediatamente posterior al Presidente de la República, se estableció un título que se refiere a los Ministros de Estado. </a:t>
          </a:r>
          <a:endParaRPr lang="es-CL"/>
        </a:p>
      </dgm:t>
    </dgm:pt>
    <dgm:pt modelId="{EB3A8B9E-3E64-4F73-8790-55ED99AE072B}" type="parTrans" cxnId="{31FB86EC-7129-4623-83C8-AB5229D652CC}">
      <dgm:prSet/>
      <dgm:spPr/>
      <dgm:t>
        <a:bodyPr/>
        <a:lstStyle/>
        <a:p>
          <a:endParaRPr lang="es-CL"/>
        </a:p>
      </dgm:t>
    </dgm:pt>
    <dgm:pt modelId="{A74FA425-B881-455F-8A85-FEA9B591AFE7}" type="sibTrans" cxnId="{31FB86EC-7129-4623-83C8-AB5229D652CC}">
      <dgm:prSet/>
      <dgm:spPr/>
      <dgm:t>
        <a:bodyPr/>
        <a:lstStyle/>
        <a:p>
          <a:endParaRPr lang="es-CL"/>
        </a:p>
      </dgm:t>
    </dgm:pt>
    <dgm:pt modelId="{A2492C6C-BEA5-4535-815F-0A286DBBE127}">
      <dgm:prSet/>
      <dgm:spPr/>
      <dgm:t>
        <a:bodyPr/>
        <a:lstStyle/>
        <a:p>
          <a:pPr rtl="0"/>
          <a:r>
            <a:rPr lang="es-CL" smtClean="0"/>
            <a:t>Es atribución especial del P. de la R. establecida en el art. 32 n°7: nombrar y remover a su voluntad a los ministros de estado, subsecretarios, intendentes y gobernadores. </a:t>
          </a:r>
          <a:endParaRPr lang="es-CL"/>
        </a:p>
      </dgm:t>
    </dgm:pt>
    <dgm:pt modelId="{B3243803-42DD-4397-8790-1F66C597D1F0}" type="parTrans" cxnId="{E2BC4E16-62A3-4FBA-B344-A89C48BB4FF2}">
      <dgm:prSet/>
      <dgm:spPr/>
      <dgm:t>
        <a:bodyPr/>
        <a:lstStyle/>
        <a:p>
          <a:endParaRPr lang="es-CL"/>
        </a:p>
      </dgm:t>
    </dgm:pt>
    <dgm:pt modelId="{976A9344-8EB8-49F1-9983-46960F11DA5C}" type="sibTrans" cxnId="{E2BC4E16-62A3-4FBA-B344-A89C48BB4FF2}">
      <dgm:prSet/>
      <dgm:spPr/>
      <dgm:t>
        <a:bodyPr/>
        <a:lstStyle/>
        <a:p>
          <a:endParaRPr lang="es-CL"/>
        </a:p>
      </dgm:t>
    </dgm:pt>
    <dgm:pt modelId="{71B52809-6251-4F80-B136-E26B0C5BC889}">
      <dgm:prSet/>
      <dgm:spPr/>
      <dgm:t>
        <a:bodyPr/>
        <a:lstStyle/>
        <a:p>
          <a:pPr rtl="0"/>
          <a:r>
            <a:rPr lang="es-CL" smtClean="0"/>
            <a:t>Ley Orgánica Constitucional de Bases Generales de la Administración del Estado art. 19 a 23 </a:t>
          </a:r>
          <a:endParaRPr lang="es-CL"/>
        </a:p>
      </dgm:t>
    </dgm:pt>
    <dgm:pt modelId="{7398FC7E-5801-473C-A523-62AA90BBEC03}" type="parTrans" cxnId="{AC68A4F5-A51C-4052-99DF-6CE516772095}">
      <dgm:prSet/>
      <dgm:spPr/>
      <dgm:t>
        <a:bodyPr/>
        <a:lstStyle/>
        <a:p>
          <a:endParaRPr lang="es-CL"/>
        </a:p>
      </dgm:t>
    </dgm:pt>
    <dgm:pt modelId="{DB3295F2-4C6E-4686-A54F-961B904ECC02}" type="sibTrans" cxnId="{AC68A4F5-A51C-4052-99DF-6CE516772095}">
      <dgm:prSet/>
      <dgm:spPr/>
      <dgm:t>
        <a:bodyPr/>
        <a:lstStyle/>
        <a:p>
          <a:endParaRPr lang="es-CL"/>
        </a:p>
      </dgm:t>
    </dgm:pt>
    <dgm:pt modelId="{222B1EA7-17CC-4C94-BD16-1AFC7486423A}">
      <dgm:prSet/>
      <dgm:spPr/>
      <dgm:t>
        <a:bodyPr/>
        <a:lstStyle/>
        <a:p>
          <a:pPr rtl="0"/>
          <a:r>
            <a:rPr lang="es-CL" smtClean="0"/>
            <a:t>STC 364/2002 &gt; cualquier alteración orgánica a los ministerios o a las funciones del ministro era materia de ley orgánica constitucional. </a:t>
          </a:r>
          <a:endParaRPr lang="es-CL"/>
        </a:p>
      </dgm:t>
    </dgm:pt>
    <dgm:pt modelId="{8E666F80-2DB7-462B-8F1E-1A712C4AE9A1}" type="parTrans" cxnId="{5CD2D21D-36B4-480C-B2AD-9DD86D976455}">
      <dgm:prSet/>
      <dgm:spPr/>
      <dgm:t>
        <a:bodyPr/>
        <a:lstStyle/>
        <a:p>
          <a:endParaRPr lang="es-CL"/>
        </a:p>
      </dgm:t>
    </dgm:pt>
    <dgm:pt modelId="{B893C47F-D0BD-490B-B8CF-8B4EA7769B8D}" type="sibTrans" cxnId="{5CD2D21D-36B4-480C-B2AD-9DD86D976455}">
      <dgm:prSet/>
      <dgm:spPr/>
      <dgm:t>
        <a:bodyPr/>
        <a:lstStyle/>
        <a:p>
          <a:endParaRPr lang="es-CL"/>
        </a:p>
      </dgm:t>
    </dgm:pt>
    <dgm:pt modelId="{F765B72F-B5CE-4BE4-A38B-CEE7C2EEB248}" type="pres">
      <dgm:prSet presAssocID="{DFDDAF8A-DE9D-4AB5-8C90-0A92F7240BF7}" presName="Name0" presStyleCnt="0">
        <dgm:presLayoutVars>
          <dgm:dir/>
          <dgm:animLvl val="lvl"/>
          <dgm:resizeHandles val="exact"/>
        </dgm:presLayoutVars>
      </dgm:prSet>
      <dgm:spPr/>
      <dgm:t>
        <a:bodyPr/>
        <a:lstStyle/>
        <a:p>
          <a:endParaRPr lang="es-CL"/>
        </a:p>
      </dgm:t>
    </dgm:pt>
    <dgm:pt modelId="{35F6FFFC-E2BC-4129-B535-820DEBC020E0}" type="pres">
      <dgm:prSet presAssocID="{71B52809-6251-4F80-B136-E26B0C5BC889}" presName="boxAndChildren" presStyleCnt="0"/>
      <dgm:spPr/>
    </dgm:pt>
    <dgm:pt modelId="{B34A0132-9305-4816-B0EE-7548EA0D307B}" type="pres">
      <dgm:prSet presAssocID="{71B52809-6251-4F80-B136-E26B0C5BC889}" presName="parentTextBox" presStyleLbl="node1" presStyleIdx="0" presStyleCnt="3"/>
      <dgm:spPr/>
      <dgm:t>
        <a:bodyPr/>
        <a:lstStyle/>
        <a:p>
          <a:endParaRPr lang="es-CL"/>
        </a:p>
      </dgm:t>
    </dgm:pt>
    <dgm:pt modelId="{236AE5DF-16EA-4BC1-83B9-F627E0ED77B7}" type="pres">
      <dgm:prSet presAssocID="{71B52809-6251-4F80-B136-E26B0C5BC889}" presName="entireBox" presStyleLbl="node1" presStyleIdx="0" presStyleCnt="3"/>
      <dgm:spPr/>
      <dgm:t>
        <a:bodyPr/>
        <a:lstStyle/>
        <a:p>
          <a:endParaRPr lang="es-CL"/>
        </a:p>
      </dgm:t>
    </dgm:pt>
    <dgm:pt modelId="{C2D6FCE3-862A-4538-88B3-BB67B6B2B524}" type="pres">
      <dgm:prSet presAssocID="{71B52809-6251-4F80-B136-E26B0C5BC889}" presName="descendantBox" presStyleCnt="0"/>
      <dgm:spPr/>
    </dgm:pt>
    <dgm:pt modelId="{267CC02E-58D6-4C17-89EB-9E5DCBCD81FF}" type="pres">
      <dgm:prSet presAssocID="{222B1EA7-17CC-4C94-BD16-1AFC7486423A}" presName="childTextBox" presStyleLbl="fgAccFollowNode1" presStyleIdx="0" presStyleCnt="2">
        <dgm:presLayoutVars>
          <dgm:bulletEnabled val="1"/>
        </dgm:presLayoutVars>
      </dgm:prSet>
      <dgm:spPr/>
      <dgm:t>
        <a:bodyPr/>
        <a:lstStyle/>
        <a:p>
          <a:endParaRPr lang="es-CL"/>
        </a:p>
      </dgm:t>
    </dgm:pt>
    <dgm:pt modelId="{7A2B168D-CC40-42F0-805A-B841E009E9B9}" type="pres">
      <dgm:prSet presAssocID="{976A9344-8EB8-49F1-9983-46960F11DA5C}" presName="sp" presStyleCnt="0"/>
      <dgm:spPr/>
    </dgm:pt>
    <dgm:pt modelId="{F803A9FA-F2EF-46F7-8007-B07AA54F005D}" type="pres">
      <dgm:prSet presAssocID="{A2492C6C-BEA5-4535-815F-0A286DBBE127}" presName="arrowAndChildren" presStyleCnt="0"/>
      <dgm:spPr/>
    </dgm:pt>
    <dgm:pt modelId="{293B4059-70FB-435C-96F0-D7A6A1DD31C2}" type="pres">
      <dgm:prSet presAssocID="{A2492C6C-BEA5-4535-815F-0A286DBBE127}" presName="parentTextArrow" presStyleLbl="node1" presStyleIdx="1" presStyleCnt="3"/>
      <dgm:spPr/>
      <dgm:t>
        <a:bodyPr/>
        <a:lstStyle/>
        <a:p>
          <a:endParaRPr lang="es-CL"/>
        </a:p>
      </dgm:t>
    </dgm:pt>
    <dgm:pt modelId="{37F0A76A-9E16-4E63-B2F6-74171E7DC5CF}" type="pres">
      <dgm:prSet presAssocID="{4D8E7C9D-2ECB-49A7-8586-95946CFABF75}" presName="sp" presStyleCnt="0"/>
      <dgm:spPr/>
    </dgm:pt>
    <dgm:pt modelId="{8C82F16F-3BAB-48F0-82BB-83EAC86CD845}" type="pres">
      <dgm:prSet presAssocID="{F540469E-636F-4D63-BCEC-560AB6F0E1A9}" presName="arrowAndChildren" presStyleCnt="0"/>
      <dgm:spPr/>
    </dgm:pt>
    <dgm:pt modelId="{3B49E54D-13E1-4ED8-821A-0D67A7589D52}" type="pres">
      <dgm:prSet presAssocID="{F540469E-636F-4D63-BCEC-560AB6F0E1A9}" presName="parentTextArrow" presStyleLbl="node1" presStyleIdx="1" presStyleCnt="3"/>
      <dgm:spPr/>
      <dgm:t>
        <a:bodyPr/>
        <a:lstStyle/>
        <a:p>
          <a:endParaRPr lang="es-CL"/>
        </a:p>
      </dgm:t>
    </dgm:pt>
    <dgm:pt modelId="{B60CBE79-3930-4BA0-8063-E10E41FED35D}" type="pres">
      <dgm:prSet presAssocID="{F540469E-636F-4D63-BCEC-560AB6F0E1A9}" presName="arrow" presStyleLbl="node1" presStyleIdx="2" presStyleCnt="3"/>
      <dgm:spPr/>
      <dgm:t>
        <a:bodyPr/>
        <a:lstStyle/>
        <a:p>
          <a:endParaRPr lang="es-CL"/>
        </a:p>
      </dgm:t>
    </dgm:pt>
    <dgm:pt modelId="{53BDDDE6-4DD2-4E97-AEAC-498B60B2AD5A}" type="pres">
      <dgm:prSet presAssocID="{F540469E-636F-4D63-BCEC-560AB6F0E1A9}" presName="descendantArrow" presStyleCnt="0"/>
      <dgm:spPr/>
    </dgm:pt>
    <dgm:pt modelId="{7FDD623E-06F2-4FD4-AE71-5908188303D4}" type="pres">
      <dgm:prSet presAssocID="{51AC26C3-1E9B-4B72-AC91-04C614B263A9}" presName="childTextArrow" presStyleLbl="fgAccFollowNode1" presStyleIdx="1" presStyleCnt="2">
        <dgm:presLayoutVars>
          <dgm:bulletEnabled val="1"/>
        </dgm:presLayoutVars>
      </dgm:prSet>
      <dgm:spPr/>
      <dgm:t>
        <a:bodyPr/>
        <a:lstStyle/>
        <a:p>
          <a:endParaRPr lang="es-CL"/>
        </a:p>
      </dgm:t>
    </dgm:pt>
  </dgm:ptLst>
  <dgm:cxnLst>
    <dgm:cxn modelId="{3FCB4050-5960-41EE-B761-82DF8D4EBC08}" type="presOf" srcId="{DFDDAF8A-DE9D-4AB5-8C90-0A92F7240BF7}" destId="{F765B72F-B5CE-4BE4-A38B-CEE7C2EEB248}" srcOrd="0" destOrd="0" presId="urn:microsoft.com/office/officeart/2005/8/layout/process4"/>
    <dgm:cxn modelId="{5012A255-9A11-44D9-87B1-974EAFF20E33}" srcId="{DFDDAF8A-DE9D-4AB5-8C90-0A92F7240BF7}" destId="{F540469E-636F-4D63-BCEC-560AB6F0E1A9}" srcOrd="0" destOrd="0" parTransId="{A42925D8-E60C-4B37-9BD9-4F4D9C69D84B}" sibTransId="{4D8E7C9D-2ECB-49A7-8586-95946CFABF75}"/>
    <dgm:cxn modelId="{9163CE46-8C75-49EC-B368-13752DC1055F}" type="presOf" srcId="{F540469E-636F-4D63-BCEC-560AB6F0E1A9}" destId="{3B49E54D-13E1-4ED8-821A-0D67A7589D52}" srcOrd="0" destOrd="0" presId="urn:microsoft.com/office/officeart/2005/8/layout/process4"/>
    <dgm:cxn modelId="{E2BC4E16-62A3-4FBA-B344-A89C48BB4FF2}" srcId="{DFDDAF8A-DE9D-4AB5-8C90-0A92F7240BF7}" destId="{A2492C6C-BEA5-4535-815F-0A286DBBE127}" srcOrd="1" destOrd="0" parTransId="{B3243803-42DD-4397-8790-1F66C597D1F0}" sibTransId="{976A9344-8EB8-49F1-9983-46960F11DA5C}"/>
    <dgm:cxn modelId="{5CD2D21D-36B4-480C-B2AD-9DD86D976455}" srcId="{71B52809-6251-4F80-B136-E26B0C5BC889}" destId="{222B1EA7-17CC-4C94-BD16-1AFC7486423A}" srcOrd="0" destOrd="0" parTransId="{8E666F80-2DB7-462B-8F1E-1A712C4AE9A1}" sibTransId="{B893C47F-D0BD-490B-B8CF-8B4EA7769B8D}"/>
    <dgm:cxn modelId="{C768F3AD-45F6-4443-A409-BA69F98743D2}" type="presOf" srcId="{A2492C6C-BEA5-4535-815F-0A286DBBE127}" destId="{293B4059-70FB-435C-96F0-D7A6A1DD31C2}" srcOrd="0" destOrd="0" presId="urn:microsoft.com/office/officeart/2005/8/layout/process4"/>
    <dgm:cxn modelId="{2DD40CF2-8804-4A00-81EC-3A7EE89176BA}" type="presOf" srcId="{222B1EA7-17CC-4C94-BD16-1AFC7486423A}" destId="{267CC02E-58D6-4C17-89EB-9E5DCBCD81FF}" srcOrd="0" destOrd="0" presId="urn:microsoft.com/office/officeart/2005/8/layout/process4"/>
    <dgm:cxn modelId="{8225168B-4A8C-4A7F-9E52-7479708ADD7E}" type="presOf" srcId="{F540469E-636F-4D63-BCEC-560AB6F0E1A9}" destId="{B60CBE79-3930-4BA0-8063-E10E41FED35D}" srcOrd="1" destOrd="0" presId="urn:microsoft.com/office/officeart/2005/8/layout/process4"/>
    <dgm:cxn modelId="{31FB86EC-7129-4623-83C8-AB5229D652CC}" srcId="{F540469E-636F-4D63-BCEC-560AB6F0E1A9}" destId="{51AC26C3-1E9B-4B72-AC91-04C614B263A9}" srcOrd="0" destOrd="0" parTransId="{EB3A8B9E-3E64-4F73-8790-55ED99AE072B}" sibTransId="{A74FA425-B881-455F-8A85-FEA9B591AFE7}"/>
    <dgm:cxn modelId="{169C3852-20AD-49B4-B403-394B9CD23486}" type="presOf" srcId="{71B52809-6251-4F80-B136-E26B0C5BC889}" destId="{236AE5DF-16EA-4BC1-83B9-F627E0ED77B7}" srcOrd="1" destOrd="0" presId="urn:microsoft.com/office/officeart/2005/8/layout/process4"/>
    <dgm:cxn modelId="{82A4C1F3-E9FF-4A52-9DF4-871A4C2EB2CB}" type="presOf" srcId="{71B52809-6251-4F80-B136-E26B0C5BC889}" destId="{B34A0132-9305-4816-B0EE-7548EA0D307B}" srcOrd="0" destOrd="0" presId="urn:microsoft.com/office/officeart/2005/8/layout/process4"/>
    <dgm:cxn modelId="{AC68A4F5-A51C-4052-99DF-6CE516772095}" srcId="{DFDDAF8A-DE9D-4AB5-8C90-0A92F7240BF7}" destId="{71B52809-6251-4F80-B136-E26B0C5BC889}" srcOrd="2" destOrd="0" parTransId="{7398FC7E-5801-473C-A523-62AA90BBEC03}" sibTransId="{DB3295F2-4C6E-4686-A54F-961B904ECC02}"/>
    <dgm:cxn modelId="{2DA10B76-BEBA-405E-B4E9-991F36CAFEDB}" type="presOf" srcId="{51AC26C3-1E9B-4B72-AC91-04C614B263A9}" destId="{7FDD623E-06F2-4FD4-AE71-5908188303D4}" srcOrd="0" destOrd="0" presId="urn:microsoft.com/office/officeart/2005/8/layout/process4"/>
    <dgm:cxn modelId="{93154485-F407-4843-A6C8-76F0D074CD29}" type="presParOf" srcId="{F765B72F-B5CE-4BE4-A38B-CEE7C2EEB248}" destId="{35F6FFFC-E2BC-4129-B535-820DEBC020E0}" srcOrd="0" destOrd="0" presId="urn:microsoft.com/office/officeart/2005/8/layout/process4"/>
    <dgm:cxn modelId="{E51FB1FF-42D2-4247-BEFA-0E3FBC7CAA5D}" type="presParOf" srcId="{35F6FFFC-E2BC-4129-B535-820DEBC020E0}" destId="{B34A0132-9305-4816-B0EE-7548EA0D307B}" srcOrd="0" destOrd="0" presId="urn:microsoft.com/office/officeart/2005/8/layout/process4"/>
    <dgm:cxn modelId="{3281C14A-E3FD-4C95-841A-E4C6CF0F747E}" type="presParOf" srcId="{35F6FFFC-E2BC-4129-B535-820DEBC020E0}" destId="{236AE5DF-16EA-4BC1-83B9-F627E0ED77B7}" srcOrd="1" destOrd="0" presId="urn:microsoft.com/office/officeart/2005/8/layout/process4"/>
    <dgm:cxn modelId="{8A9C1D53-B329-4DB5-87E0-FE4D51824378}" type="presParOf" srcId="{35F6FFFC-E2BC-4129-B535-820DEBC020E0}" destId="{C2D6FCE3-862A-4538-88B3-BB67B6B2B524}" srcOrd="2" destOrd="0" presId="urn:microsoft.com/office/officeart/2005/8/layout/process4"/>
    <dgm:cxn modelId="{AAE80D50-6CDE-49A6-8681-87443248FA7E}" type="presParOf" srcId="{C2D6FCE3-862A-4538-88B3-BB67B6B2B524}" destId="{267CC02E-58D6-4C17-89EB-9E5DCBCD81FF}" srcOrd="0" destOrd="0" presId="urn:microsoft.com/office/officeart/2005/8/layout/process4"/>
    <dgm:cxn modelId="{B35E0BD8-B815-44CE-A151-6261A849E9BB}" type="presParOf" srcId="{F765B72F-B5CE-4BE4-A38B-CEE7C2EEB248}" destId="{7A2B168D-CC40-42F0-805A-B841E009E9B9}" srcOrd="1" destOrd="0" presId="urn:microsoft.com/office/officeart/2005/8/layout/process4"/>
    <dgm:cxn modelId="{EC50A76D-BDF8-4101-BFBE-12F9F0E1824D}" type="presParOf" srcId="{F765B72F-B5CE-4BE4-A38B-CEE7C2EEB248}" destId="{F803A9FA-F2EF-46F7-8007-B07AA54F005D}" srcOrd="2" destOrd="0" presId="urn:microsoft.com/office/officeart/2005/8/layout/process4"/>
    <dgm:cxn modelId="{9A33C060-6378-4949-8132-E3E6EC9FC4B7}" type="presParOf" srcId="{F803A9FA-F2EF-46F7-8007-B07AA54F005D}" destId="{293B4059-70FB-435C-96F0-D7A6A1DD31C2}" srcOrd="0" destOrd="0" presId="urn:microsoft.com/office/officeart/2005/8/layout/process4"/>
    <dgm:cxn modelId="{7647F55D-4079-404D-B282-856ACFE33BF3}" type="presParOf" srcId="{F765B72F-B5CE-4BE4-A38B-CEE7C2EEB248}" destId="{37F0A76A-9E16-4E63-B2F6-74171E7DC5CF}" srcOrd="3" destOrd="0" presId="urn:microsoft.com/office/officeart/2005/8/layout/process4"/>
    <dgm:cxn modelId="{47FE154F-42C4-4368-82DE-15D62BCBB8C4}" type="presParOf" srcId="{F765B72F-B5CE-4BE4-A38B-CEE7C2EEB248}" destId="{8C82F16F-3BAB-48F0-82BB-83EAC86CD845}" srcOrd="4" destOrd="0" presId="urn:microsoft.com/office/officeart/2005/8/layout/process4"/>
    <dgm:cxn modelId="{E06A3067-FCEF-43BA-A8AD-64B671D1575C}" type="presParOf" srcId="{8C82F16F-3BAB-48F0-82BB-83EAC86CD845}" destId="{3B49E54D-13E1-4ED8-821A-0D67A7589D52}" srcOrd="0" destOrd="0" presId="urn:microsoft.com/office/officeart/2005/8/layout/process4"/>
    <dgm:cxn modelId="{59B1D1D1-62C9-4C07-9546-5540C2887782}" type="presParOf" srcId="{8C82F16F-3BAB-48F0-82BB-83EAC86CD845}" destId="{B60CBE79-3930-4BA0-8063-E10E41FED35D}" srcOrd="1" destOrd="0" presId="urn:microsoft.com/office/officeart/2005/8/layout/process4"/>
    <dgm:cxn modelId="{75EE40A0-AD7A-4BC4-B588-914FE57ED4C9}" type="presParOf" srcId="{8C82F16F-3BAB-48F0-82BB-83EAC86CD845}" destId="{53BDDDE6-4DD2-4E97-AEAC-498B60B2AD5A}" srcOrd="2" destOrd="0" presId="urn:microsoft.com/office/officeart/2005/8/layout/process4"/>
    <dgm:cxn modelId="{2735676E-C164-4044-ACD6-34DF0C954AF5}" type="presParOf" srcId="{53BDDDE6-4DD2-4E97-AEAC-498B60B2AD5A}" destId="{7FDD623E-06F2-4FD4-AE71-5908188303D4}"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46A2410-559D-4B2A-A03D-6D528665DD5C}" type="doc">
      <dgm:prSet loTypeId="urn:microsoft.com/office/officeart/2005/8/layout/hierarchy3" loCatId="hierarchy" qsTypeId="urn:microsoft.com/office/officeart/2005/8/quickstyle/simple3" qsCatId="simple" csTypeId="urn:microsoft.com/office/officeart/2005/8/colors/accent1_2" csCatId="accent1" phldr="1"/>
      <dgm:spPr/>
      <dgm:t>
        <a:bodyPr/>
        <a:lstStyle/>
        <a:p>
          <a:endParaRPr lang="es-CL"/>
        </a:p>
      </dgm:t>
    </dgm:pt>
    <dgm:pt modelId="{6415DD4D-51D2-40D1-82CD-4D139A0D947E}">
      <dgm:prSet/>
      <dgm:spPr/>
      <dgm:t>
        <a:bodyPr/>
        <a:lstStyle/>
        <a:p>
          <a:pPr rtl="0"/>
          <a:r>
            <a:rPr lang="es-CL" dirty="0" smtClean="0"/>
            <a:t>Los Ministros de Estado son los colaboradores directos e inmediatos del Presidente de la República en el gobierno y la administración del Estado (art 33). </a:t>
          </a:r>
          <a:endParaRPr lang="es-CL" dirty="0"/>
        </a:p>
      </dgm:t>
    </dgm:pt>
    <dgm:pt modelId="{CDE5D995-CD1E-446C-8002-39F650462D67}" type="parTrans" cxnId="{74D23D25-DB77-4F28-A5B5-C247CE8CAD81}">
      <dgm:prSet/>
      <dgm:spPr/>
      <dgm:t>
        <a:bodyPr/>
        <a:lstStyle/>
        <a:p>
          <a:endParaRPr lang="es-CL"/>
        </a:p>
      </dgm:t>
    </dgm:pt>
    <dgm:pt modelId="{BC4C2D51-DE72-4940-82C9-EB210C9F9386}" type="sibTrans" cxnId="{74D23D25-DB77-4F28-A5B5-C247CE8CAD81}">
      <dgm:prSet/>
      <dgm:spPr/>
      <dgm:t>
        <a:bodyPr/>
        <a:lstStyle/>
        <a:p>
          <a:endParaRPr lang="es-CL"/>
        </a:p>
      </dgm:t>
    </dgm:pt>
    <dgm:pt modelId="{C3F7E4C6-DCAE-4146-918B-338DA733DF82}">
      <dgm:prSet custT="1"/>
      <dgm:spPr/>
      <dgm:t>
        <a:bodyPr/>
        <a:lstStyle/>
        <a:p>
          <a:pPr rtl="0"/>
          <a:r>
            <a:rPr lang="es-CL" sz="1000" dirty="0" smtClean="0"/>
            <a:t>La ley 18.575: </a:t>
          </a:r>
          <a:endParaRPr lang="es-CL" sz="1000" dirty="0"/>
        </a:p>
      </dgm:t>
    </dgm:pt>
    <dgm:pt modelId="{143C3A12-90E9-440B-9D06-F3EED17766D5}" type="parTrans" cxnId="{E99265D3-3362-4DF7-A95F-47E221AF2398}">
      <dgm:prSet/>
      <dgm:spPr/>
      <dgm:t>
        <a:bodyPr/>
        <a:lstStyle/>
        <a:p>
          <a:endParaRPr lang="es-CL"/>
        </a:p>
      </dgm:t>
    </dgm:pt>
    <dgm:pt modelId="{89C87F9A-554F-4A92-B6C0-CC5DB1B576B9}" type="sibTrans" cxnId="{E99265D3-3362-4DF7-A95F-47E221AF2398}">
      <dgm:prSet/>
      <dgm:spPr/>
      <dgm:t>
        <a:bodyPr/>
        <a:lstStyle/>
        <a:p>
          <a:endParaRPr lang="es-CL"/>
        </a:p>
      </dgm:t>
    </dgm:pt>
    <dgm:pt modelId="{CD59DF5D-AE54-4DD0-A6D7-C5ECC1408335}">
      <dgm:prSet custT="1"/>
      <dgm:spPr/>
      <dgm:t>
        <a:bodyPr/>
        <a:lstStyle/>
        <a:p>
          <a:pPr rtl="0"/>
          <a:r>
            <a:rPr lang="es-CL" sz="1000" dirty="0" smtClean="0"/>
            <a:t>Deberán proponer y evaluar las políticas y planes correspondientes; </a:t>
          </a:r>
          <a:endParaRPr lang="es-CL" sz="1000" dirty="0"/>
        </a:p>
      </dgm:t>
    </dgm:pt>
    <dgm:pt modelId="{BFBFB536-4AD3-4974-8743-D50BF4B998D6}" type="parTrans" cxnId="{4F100CAC-9730-4099-A730-6C80C77E62DD}">
      <dgm:prSet/>
      <dgm:spPr/>
      <dgm:t>
        <a:bodyPr/>
        <a:lstStyle/>
        <a:p>
          <a:endParaRPr lang="es-CL"/>
        </a:p>
      </dgm:t>
    </dgm:pt>
    <dgm:pt modelId="{3309F4F6-EE10-4587-8563-1F4D879962E5}" type="sibTrans" cxnId="{4F100CAC-9730-4099-A730-6C80C77E62DD}">
      <dgm:prSet/>
      <dgm:spPr/>
      <dgm:t>
        <a:bodyPr/>
        <a:lstStyle/>
        <a:p>
          <a:endParaRPr lang="es-CL"/>
        </a:p>
      </dgm:t>
    </dgm:pt>
    <dgm:pt modelId="{C92DF251-58BF-4FE3-822B-0A53B48BB497}">
      <dgm:prSet custT="1"/>
      <dgm:spPr/>
      <dgm:t>
        <a:bodyPr/>
        <a:lstStyle/>
        <a:p>
          <a:pPr rtl="0"/>
          <a:r>
            <a:rPr lang="es-CL" sz="1000" dirty="0" smtClean="0"/>
            <a:t>Estudiar y proponer las normas aplicables a los sectores a su cargo; </a:t>
          </a:r>
          <a:endParaRPr lang="es-CL" sz="1000" dirty="0"/>
        </a:p>
      </dgm:t>
    </dgm:pt>
    <dgm:pt modelId="{5B2087A8-2225-49C8-8898-A52724E8790D}" type="parTrans" cxnId="{B3EC4FED-8F3E-4E4C-980D-0409FC8A8E2C}">
      <dgm:prSet/>
      <dgm:spPr/>
      <dgm:t>
        <a:bodyPr/>
        <a:lstStyle/>
        <a:p>
          <a:endParaRPr lang="es-CL"/>
        </a:p>
      </dgm:t>
    </dgm:pt>
    <dgm:pt modelId="{1EDC3355-AD6D-4375-A54E-BADE45A0DEF1}" type="sibTrans" cxnId="{B3EC4FED-8F3E-4E4C-980D-0409FC8A8E2C}">
      <dgm:prSet/>
      <dgm:spPr/>
      <dgm:t>
        <a:bodyPr/>
        <a:lstStyle/>
        <a:p>
          <a:endParaRPr lang="es-CL"/>
        </a:p>
      </dgm:t>
    </dgm:pt>
    <dgm:pt modelId="{7C568BA6-87F7-4932-B7D1-ECFB4C8C95A0}">
      <dgm:prSet custT="1"/>
      <dgm:spPr/>
      <dgm:t>
        <a:bodyPr/>
        <a:lstStyle/>
        <a:p>
          <a:pPr rtl="0"/>
          <a:r>
            <a:rPr lang="es-CL" sz="1000" dirty="0" smtClean="0"/>
            <a:t>Velar por el cumplimiento de las normas dictadas; </a:t>
          </a:r>
          <a:endParaRPr lang="es-CL" sz="1000" dirty="0"/>
        </a:p>
      </dgm:t>
    </dgm:pt>
    <dgm:pt modelId="{ABF1C1F2-0E4B-4C97-B8EC-7F670FF26D56}" type="parTrans" cxnId="{4161C003-B132-4BA9-9B1D-C4A612CB8A37}">
      <dgm:prSet/>
      <dgm:spPr/>
      <dgm:t>
        <a:bodyPr/>
        <a:lstStyle/>
        <a:p>
          <a:endParaRPr lang="es-CL"/>
        </a:p>
      </dgm:t>
    </dgm:pt>
    <dgm:pt modelId="{639B0AA1-C4A7-45AA-88F1-0600BF9947FD}" type="sibTrans" cxnId="{4161C003-B132-4BA9-9B1D-C4A612CB8A37}">
      <dgm:prSet/>
      <dgm:spPr/>
      <dgm:t>
        <a:bodyPr/>
        <a:lstStyle/>
        <a:p>
          <a:endParaRPr lang="es-CL"/>
        </a:p>
      </dgm:t>
    </dgm:pt>
    <dgm:pt modelId="{9788A31A-817D-42A3-9C75-B5C05741B35B}">
      <dgm:prSet custT="1"/>
      <dgm:spPr/>
      <dgm:t>
        <a:bodyPr/>
        <a:lstStyle/>
        <a:p>
          <a:pPr rtl="0"/>
          <a:r>
            <a:rPr lang="es-CL" sz="1000" dirty="0" smtClean="0"/>
            <a:t>Asignar recursos y fiscalizar las actividades del respectivo sector;     </a:t>
          </a:r>
          <a:endParaRPr lang="es-CL" sz="1000" dirty="0"/>
        </a:p>
      </dgm:t>
    </dgm:pt>
    <dgm:pt modelId="{2C8A817C-B208-45A1-9B50-14FAD7B4FA36}" type="parTrans" cxnId="{B4FBFE4E-0BD9-4CB8-B740-58BF8ACED7CB}">
      <dgm:prSet/>
      <dgm:spPr/>
      <dgm:t>
        <a:bodyPr/>
        <a:lstStyle/>
        <a:p>
          <a:endParaRPr lang="es-CL"/>
        </a:p>
      </dgm:t>
    </dgm:pt>
    <dgm:pt modelId="{4DDB1DD0-C561-4927-9BD1-5B224029B591}" type="sibTrans" cxnId="{B4FBFE4E-0BD9-4CB8-B740-58BF8ACED7CB}">
      <dgm:prSet/>
      <dgm:spPr/>
      <dgm:t>
        <a:bodyPr/>
        <a:lstStyle/>
        <a:p>
          <a:endParaRPr lang="es-CL"/>
        </a:p>
      </dgm:t>
    </dgm:pt>
    <dgm:pt modelId="{2C5D8FE7-961E-4E62-9019-7A40460D2335}">
      <dgm:prSet custT="1"/>
      <dgm:spPr/>
      <dgm:t>
        <a:bodyPr/>
        <a:lstStyle/>
        <a:p>
          <a:pPr rtl="0"/>
          <a:r>
            <a:rPr lang="es-CL" sz="1000" dirty="0" smtClean="0"/>
            <a:t>En circunstancias excepcionales, la ley podrá encomendar alguna de las funciones  a los servicios públicos</a:t>
          </a:r>
          <a:r>
            <a:rPr lang="es-CL" sz="800" dirty="0" smtClean="0"/>
            <a:t>.</a:t>
          </a:r>
          <a:endParaRPr lang="es-CL" sz="800" dirty="0"/>
        </a:p>
      </dgm:t>
    </dgm:pt>
    <dgm:pt modelId="{9B279E29-A6E4-4163-A365-BE6F809D7757}" type="parTrans" cxnId="{8B6264F9-4D09-4CDD-B87B-332EABB9A129}">
      <dgm:prSet/>
      <dgm:spPr/>
      <dgm:t>
        <a:bodyPr/>
        <a:lstStyle/>
        <a:p>
          <a:endParaRPr lang="es-CL"/>
        </a:p>
      </dgm:t>
    </dgm:pt>
    <dgm:pt modelId="{A2961BBD-B1C1-4DB4-AE1E-5DC29828B2B6}" type="sibTrans" cxnId="{8B6264F9-4D09-4CDD-B87B-332EABB9A129}">
      <dgm:prSet/>
      <dgm:spPr/>
      <dgm:t>
        <a:bodyPr/>
        <a:lstStyle/>
        <a:p>
          <a:endParaRPr lang="es-CL"/>
        </a:p>
      </dgm:t>
    </dgm:pt>
    <dgm:pt modelId="{E1AA75B3-D01E-454B-9A13-E1413FFFF2F1}">
      <dgm:prSet/>
      <dgm:spPr/>
      <dgm:t>
        <a:bodyPr/>
        <a:lstStyle/>
        <a:p>
          <a:pPr rtl="0"/>
          <a:r>
            <a:rPr lang="es-CL" smtClean="0"/>
            <a:t>TCS 591/ 2008 &gt; les corresponde a los Ministros proponer políticas nacionales  que tienen que ser revisadas y aprobadas por el Presidente de la República.  </a:t>
          </a:r>
          <a:endParaRPr lang="es-CL"/>
        </a:p>
      </dgm:t>
    </dgm:pt>
    <dgm:pt modelId="{0AAAAD8D-4327-4EBF-939A-46433EE562F2}" type="parTrans" cxnId="{5F378C73-F361-4195-BFBC-A454F3DB27DE}">
      <dgm:prSet/>
      <dgm:spPr/>
      <dgm:t>
        <a:bodyPr/>
        <a:lstStyle/>
        <a:p>
          <a:endParaRPr lang="es-CL"/>
        </a:p>
      </dgm:t>
    </dgm:pt>
    <dgm:pt modelId="{12C8BBCC-45F9-40F2-BF62-0BF5952BA9F2}" type="sibTrans" cxnId="{5F378C73-F361-4195-BFBC-A454F3DB27DE}">
      <dgm:prSet/>
      <dgm:spPr/>
      <dgm:t>
        <a:bodyPr/>
        <a:lstStyle/>
        <a:p>
          <a:endParaRPr lang="es-CL"/>
        </a:p>
      </dgm:t>
    </dgm:pt>
    <dgm:pt modelId="{14D4EC58-D4AA-4D75-B1C3-F33FC4F446D2}">
      <dgm:prSet custT="1"/>
      <dgm:spPr/>
      <dgm:t>
        <a:bodyPr/>
        <a:lstStyle/>
        <a:p>
          <a:pPr rtl="0"/>
          <a:r>
            <a:rPr lang="es-CL" sz="1000" dirty="0" smtClean="0"/>
            <a:t>Esto significa gobernar, dirigir la administración pública, proyectar las leyes a casos concretos y hacer operativo todo esto a través de Decretos Supremos con su firma en las materias que les correspondiere</a:t>
          </a:r>
          <a:r>
            <a:rPr lang="es-CL" sz="700" dirty="0" smtClean="0"/>
            <a:t>. </a:t>
          </a:r>
          <a:endParaRPr lang="es-CL" sz="700" dirty="0"/>
        </a:p>
      </dgm:t>
    </dgm:pt>
    <dgm:pt modelId="{E2C42D77-9A89-4D06-A6CC-5641E9769E2E}" type="parTrans" cxnId="{7028FDDE-98F9-49ED-B194-BBBBB2CF4296}">
      <dgm:prSet/>
      <dgm:spPr/>
      <dgm:t>
        <a:bodyPr/>
        <a:lstStyle/>
        <a:p>
          <a:endParaRPr lang="es-CL"/>
        </a:p>
      </dgm:t>
    </dgm:pt>
    <dgm:pt modelId="{E0B998A7-3EF3-4B7A-9D31-3CC82760F2AF}" type="sibTrans" cxnId="{7028FDDE-98F9-49ED-B194-BBBBB2CF4296}">
      <dgm:prSet/>
      <dgm:spPr/>
      <dgm:t>
        <a:bodyPr/>
        <a:lstStyle/>
        <a:p>
          <a:endParaRPr lang="es-CL"/>
        </a:p>
      </dgm:t>
    </dgm:pt>
    <dgm:pt modelId="{E590FE3B-1D4B-4DE1-9D9E-7D2FEE071E18}">
      <dgm:prSet/>
      <dgm:spPr/>
      <dgm:t>
        <a:bodyPr/>
        <a:lstStyle/>
        <a:p>
          <a:pPr rtl="0"/>
          <a:r>
            <a:rPr lang="es-CL" dirty="0" smtClean="0"/>
            <a:t>DFL 3612 &gt;vinculación directa con el Presidente y como colaboradores de éste (EUA&gt; Secretarios de Estado)</a:t>
          </a:r>
          <a:endParaRPr lang="es-CL" dirty="0"/>
        </a:p>
      </dgm:t>
    </dgm:pt>
    <dgm:pt modelId="{58E24CA3-7B04-48C3-8136-CC31BE184291}" type="parTrans" cxnId="{ED41261D-B239-47EB-9C35-CB57379EA804}">
      <dgm:prSet/>
      <dgm:spPr/>
      <dgm:t>
        <a:bodyPr/>
        <a:lstStyle/>
        <a:p>
          <a:endParaRPr lang="es-CL"/>
        </a:p>
      </dgm:t>
    </dgm:pt>
    <dgm:pt modelId="{5C42FEC8-7B08-48BB-A768-DB84A9F836F4}" type="sibTrans" cxnId="{ED41261D-B239-47EB-9C35-CB57379EA804}">
      <dgm:prSet/>
      <dgm:spPr/>
      <dgm:t>
        <a:bodyPr/>
        <a:lstStyle/>
        <a:p>
          <a:endParaRPr lang="es-CL"/>
        </a:p>
      </dgm:t>
    </dgm:pt>
    <dgm:pt modelId="{C4DFDE31-2BD1-4747-A1CE-A8C7B10E09A6}">
      <dgm:prSet/>
      <dgm:spPr/>
      <dgm:t>
        <a:bodyPr/>
        <a:lstStyle/>
        <a:p>
          <a:pPr rtl="0"/>
          <a:r>
            <a:rPr lang="es-CL" smtClean="0"/>
            <a:t>El Presidente de la República podrá encomendar a uno o más Ministros la coordinación que corresponde a los Secretarios de Estado y las relaciones del gobierno con el Congreso Nacional (Art. 33 inc. 3°) </a:t>
          </a:r>
          <a:endParaRPr lang="es-CL"/>
        </a:p>
      </dgm:t>
    </dgm:pt>
    <dgm:pt modelId="{15A99C54-A57C-4EC6-8959-A81996E26A96}" type="parTrans" cxnId="{3D1E6CA3-2B60-4AED-931B-A91FFBF25C30}">
      <dgm:prSet/>
      <dgm:spPr/>
      <dgm:t>
        <a:bodyPr/>
        <a:lstStyle/>
        <a:p>
          <a:endParaRPr lang="es-CL"/>
        </a:p>
      </dgm:t>
    </dgm:pt>
    <dgm:pt modelId="{0CF31154-BD85-4996-BDD6-5E06457A8C3B}" type="sibTrans" cxnId="{3D1E6CA3-2B60-4AED-931B-A91FFBF25C30}">
      <dgm:prSet/>
      <dgm:spPr/>
      <dgm:t>
        <a:bodyPr/>
        <a:lstStyle/>
        <a:p>
          <a:endParaRPr lang="es-CL"/>
        </a:p>
      </dgm:t>
    </dgm:pt>
    <dgm:pt modelId="{BEB453CD-68CA-45EB-8E2A-D5A5CA5614B4}">
      <dgm:prSet/>
      <dgm:spPr/>
      <dgm:t>
        <a:bodyPr/>
        <a:lstStyle/>
        <a:p>
          <a:pPr rtl="0"/>
          <a:r>
            <a:rPr lang="es-CL" smtClean="0"/>
            <a:t>Silva Bascuñán y Pablo Ruiz-Tagle</a:t>
          </a:r>
          <a:endParaRPr lang="es-CL"/>
        </a:p>
      </dgm:t>
    </dgm:pt>
    <dgm:pt modelId="{E051A885-EAEE-4610-B95A-9E8314188F6F}" type="parTrans" cxnId="{7487B7ED-5374-4276-85BA-097B9F0D7069}">
      <dgm:prSet/>
      <dgm:spPr/>
      <dgm:t>
        <a:bodyPr/>
        <a:lstStyle/>
        <a:p>
          <a:endParaRPr lang="es-CL"/>
        </a:p>
      </dgm:t>
    </dgm:pt>
    <dgm:pt modelId="{B7B4867D-839C-4D8C-9085-43891D925129}" type="sibTrans" cxnId="{7487B7ED-5374-4276-85BA-097B9F0D7069}">
      <dgm:prSet/>
      <dgm:spPr/>
      <dgm:t>
        <a:bodyPr/>
        <a:lstStyle/>
        <a:p>
          <a:endParaRPr lang="es-CL"/>
        </a:p>
      </dgm:t>
    </dgm:pt>
    <dgm:pt modelId="{BC272CA1-981A-4C30-AB6A-B79F833E0CED}">
      <dgm:prSet/>
      <dgm:spPr/>
      <dgm:t>
        <a:bodyPr/>
        <a:lstStyle/>
        <a:p>
          <a:pPr rtl="0"/>
          <a:r>
            <a:rPr lang="es-CL" smtClean="0"/>
            <a:t>Interior &gt; Seguridad </a:t>
          </a:r>
          <a:endParaRPr lang="es-CL"/>
        </a:p>
      </dgm:t>
    </dgm:pt>
    <dgm:pt modelId="{AA464093-441A-4E4F-9CF8-F6CB1FB19411}" type="parTrans" cxnId="{226BE71B-6307-4E1A-9668-B570A6957CFF}">
      <dgm:prSet/>
      <dgm:spPr/>
      <dgm:t>
        <a:bodyPr/>
        <a:lstStyle/>
        <a:p>
          <a:endParaRPr lang="es-CL"/>
        </a:p>
      </dgm:t>
    </dgm:pt>
    <dgm:pt modelId="{28C89742-8114-46D3-8FEB-07388A83A2C4}" type="sibTrans" cxnId="{226BE71B-6307-4E1A-9668-B570A6957CFF}">
      <dgm:prSet/>
      <dgm:spPr/>
      <dgm:t>
        <a:bodyPr/>
        <a:lstStyle/>
        <a:p>
          <a:endParaRPr lang="es-CL"/>
        </a:p>
      </dgm:t>
    </dgm:pt>
    <dgm:pt modelId="{29F14549-4C67-4F98-9C20-24E8630FCDA4}">
      <dgm:prSet/>
      <dgm:spPr/>
      <dgm:t>
        <a:bodyPr/>
        <a:lstStyle/>
        <a:p>
          <a:pPr rtl="0"/>
          <a:r>
            <a:rPr lang="es-CL" dirty="0" smtClean="0"/>
            <a:t>La Constitución señala en el art. 33, inciso 2°: La ley determinará el número y organización de los Ministerios, como también el orden de precedencia de los Ministros titulares. </a:t>
          </a:r>
          <a:endParaRPr lang="es-CL" dirty="0"/>
        </a:p>
      </dgm:t>
    </dgm:pt>
    <dgm:pt modelId="{390AD60D-8D78-4840-A963-36C70AA80B90}" type="parTrans" cxnId="{31865816-B0BE-4FDF-8065-2EB5230DBB97}">
      <dgm:prSet/>
      <dgm:spPr/>
      <dgm:t>
        <a:bodyPr/>
        <a:lstStyle/>
        <a:p>
          <a:endParaRPr lang="es-CL"/>
        </a:p>
      </dgm:t>
    </dgm:pt>
    <dgm:pt modelId="{E543DFDF-BA8E-4CC8-8F09-132FE157E263}" type="sibTrans" cxnId="{31865816-B0BE-4FDF-8065-2EB5230DBB97}">
      <dgm:prSet/>
      <dgm:spPr/>
      <dgm:t>
        <a:bodyPr/>
        <a:lstStyle/>
        <a:p>
          <a:endParaRPr lang="es-CL"/>
        </a:p>
      </dgm:t>
    </dgm:pt>
    <dgm:pt modelId="{DAF18E66-A1B5-4E90-93D5-70F7090E66A5}">
      <dgm:prSet/>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s-CL" dirty="0" smtClean="0"/>
            <a:t>DFL 3612/ 1930</a:t>
          </a:r>
          <a:endParaRPr lang="es-CL" dirty="0"/>
        </a:p>
      </dgm:t>
    </dgm:pt>
    <dgm:pt modelId="{A95D6902-DF78-4CEF-925F-0E6E7F321DB0}" type="parTrans" cxnId="{95965429-7E9F-48A7-B73F-704A684FDD80}">
      <dgm:prSet/>
      <dgm:spPr/>
      <dgm:t>
        <a:bodyPr/>
        <a:lstStyle/>
        <a:p>
          <a:endParaRPr lang="es-CL"/>
        </a:p>
      </dgm:t>
    </dgm:pt>
    <dgm:pt modelId="{C19364BA-D615-40F1-97B2-58E6C341DCD1}" type="sibTrans" cxnId="{95965429-7E9F-48A7-B73F-704A684FDD80}">
      <dgm:prSet/>
      <dgm:spPr/>
      <dgm:t>
        <a:bodyPr/>
        <a:lstStyle/>
        <a:p>
          <a:endParaRPr lang="es-CL"/>
        </a:p>
      </dgm:t>
    </dgm:pt>
    <dgm:pt modelId="{1646BBCB-229E-4627-8442-33F6D2D677C3}" type="pres">
      <dgm:prSet presAssocID="{746A2410-559D-4B2A-A03D-6D528665DD5C}" presName="diagram" presStyleCnt="0">
        <dgm:presLayoutVars>
          <dgm:chPref val="1"/>
          <dgm:dir/>
          <dgm:animOne val="branch"/>
          <dgm:animLvl val="lvl"/>
          <dgm:resizeHandles/>
        </dgm:presLayoutVars>
      </dgm:prSet>
      <dgm:spPr/>
      <dgm:t>
        <a:bodyPr/>
        <a:lstStyle/>
        <a:p>
          <a:endParaRPr lang="es-CL"/>
        </a:p>
      </dgm:t>
    </dgm:pt>
    <dgm:pt modelId="{A4907A60-F4C5-4B54-9C9A-5DDEAA23DCED}" type="pres">
      <dgm:prSet presAssocID="{29F14549-4C67-4F98-9C20-24E8630FCDA4}" presName="root" presStyleCnt="0"/>
      <dgm:spPr/>
    </dgm:pt>
    <dgm:pt modelId="{9C9FD42D-9E36-4953-B3F9-347A1E900200}" type="pres">
      <dgm:prSet presAssocID="{29F14549-4C67-4F98-9C20-24E8630FCDA4}" presName="rootComposite" presStyleCnt="0"/>
      <dgm:spPr/>
    </dgm:pt>
    <dgm:pt modelId="{2BF8D7FE-6C69-420C-A6CB-80A9E886A3CA}" type="pres">
      <dgm:prSet presAssocID="{29F14549-4C67-4F98-9C20-24E8630FCDA4}" presName="rootText" presStyleLbl="node1" presStyleIdx="0" presStyleCnt="4" custScaleY="130905"/>
      <dgm:spPr/>
      <dgm:t>
        <a:bodyPr/>
        <a:lstStyle/>
        <a:p>
          <a:endParaRPr lang="es-CL"/>
        </a:p>
      </dgm:t>
    </dgm:pt>
    <dgm:pt modelId="{171F64F4-EC4D-4CCD-9248-55B30B0C6C60}" type="pres">
      <dgm:prSet presAssocID="{29F14549-4C67-4F98-9C20-24E8630FCDA4}" presName="rootConnector" presStyleLbl="node1" presStyleIdx="0" presStyleCnt="4"/>
      <dgm:spPr/>
      <dgm:t>
        <a:bodyPr/>
        <a:lstStyle/>
        <a:p>
          <a:endParaRPr lang="es-CL"/>
        </a:p>
      </dgm:t>
    </dgm:pt>
    <dgm:pt modelId="{2B30BD0A-2A5C-4B7E-ABBE-1A21B415ECE4}" type="pres">
      <dgm:prSet presAssocID="{29F14549-4C67-4F98-9C20-24E8630FCDA4}" presName="childShape" presStyleCnt="0"/>
      <dgm:spPr/>
    </dgm:pt>
    <dgm:pt modelId="{734B1B50-5FC3-4170-8E08-77E8EA4BDF64}" type="pres">
      <dgm:prSet presAssocID="{A95D6902-DF78-4CEF-925F-0E6E7F321DB0}" presName="Name13" presStyleLbl="parChTrans1D2" presStyleIdx="0" presStyleCnt="4"/>
      <dgm:spPr/>
      <dgm:t>
        <a:bodyPr/>
        <a:lstStyle/>
        <a:p>
          <a:endParaRPr lang="es-CL"/>
        </a:p>
      </dgm:t>
    </dgm:pt>
    <dgm:pt modelId="{B7BD1D78-8767-4554-A89C-D9BC2F6A26B2}" type="pres">
      <dgm:prSet presAssocID="{DAF18E66-A1B5-4E90-93D5-70F7090E66A5}" presName="childText" presStyleLbl="bgAcc1" presStyleIdx="0" presStyleCnt="4">
        <dgm:presLayoutVars>
          <dgm:bulletEnabled val="1"/>
        </dgm:presLayoutVars>
      </dgm:prSet>
      <dgm:spPr/>
      <dgm:t>
        <a:bodyPr/>
        <a:lstStyle/>
        <a:p>
          <a:endParaRPr lang="es-CL"/>
        </a:p>
      </dgm:t>
    </dgm:pt>
    <dgm:pt modelId="{5CA55955-9762-49B5-8232-468D71C19DBF}" type="pres">
      <dgm:prSet presAssocID="{6415DD4D-51D2-40D1-82CD-4D139A0D947E}" presName="root" presStyleCnt="0"/>
      <dgm:spPr/>
    </dgm:pt>
    <dgm:pt modelId="{ED5B00E2-525A-409E-A099-B51712FA87CA}" type="pres">
      <dgm:prSet presAssocID="{6415DD4D-51D2-40D1-82CD-4D139A0D947E}" presName="rootComposite" presStyleCnt="0"/>
      <dgm:spPr/>
    </dgm:pt>
    <dgm:pt modelId="{DAB7CEDA-6920-46C4-BA12-CC16A8632344}" type="pres">
      <dgm:prSet presAssocID="{6415DD4D-51D2-40D1-82CD-4D139A0D947E}" presName="rootText" presStyleLbl="node1" presStyleIdx="1" presStyleCnt="4" custScaleY="129177"/>
      <dgm:spPr/>
      <dgm:t>
        <a:bodyPr/>
        <a:lstStyle/>
        <a:p>
          <a:endParaRPr lang="es-CL"/>
        </a:p>
      </dgm:t>
    </dgm:pt>
    <dgm:pt modelId="{D4277C5C-29FB-44B9-B596-813AD2A75AA7}" type="pres">
      <dgm:prSet presAssocID="{6415DD4D-51D2-40D1-82CD-4D139A0D947E}" presName="rootConnector" presStyleLbl="node1" presStyleIdx="1" presStyleCnt="4"/>
      <dgm:spPr/>
      <dgm:t>
        <a:bodyPr/>
        <a:lstStyle/>
        <a:p>
          <a:endParaRPr lang="es-CL"/>
        </a:p>
      </dgm:t>
    </dgm:pt>
    <dgm:pt modelId="{9D8869A4-3FC3-4D37-A7F6-2BFF04E4987B}" type="pres">
      <dgm:prSet presAssocID="{6415DD4D-51D2-40D1-82CD-4D139A0D947E}" presName="childShape" presStyleCnt="0"/>
      <dgm:spPr/>
    </dgm:pt>
    <dgm:pt modelId="{3A749CE1-2C0B-4402-B826-67CBAA3E3595}" type="pres">
      <dgm:prSet presAssocID="{143C3A12-90E9-440B-9D06-F3EED17766D5}" presName="Name13" presStyleLbl="parChTrans1D2" presStyleIdx="1" presStyleCnt="4"/>
      <dgm:spPr/>
      <dgm:t>
        <a:bodyPr/>
        <a:lstStyle/>
        <a:p>
          <a:endParaRPr lang="es-CL"/>
        </a:p>
      </dgm:t>
    </dgm:pt>
    <dgm:pt modelId="{CF275ED3-DA52-4460-97B4-E4F3B115D3E4}" type="pres">
      <dgm:prSet presAssocID="{C3F7E4C6-DCAE-4146-918B-338DA733DF82}" presName="childText" presStyleLbl="bgAcc1" presStyleIdx="1" presStyleCnt="4" custScaleY="384943">
        <dgm:presLayoutVars>
          <dgm:bulletEnabled val="1"/>
        </dgm:presLayoutVars>
      </dgm:prSet>
      <dgm:spPr/>
      <dgm:t>
        <a:bodyPr/>
        <a:lstStyle/>
        <a:p>
          <a:endParaRPr lang="es-CL"/>
        </a:p>
      </dgm:t>
    </dgm:pt>
    <dgm:pt modelId="{E1DEFB88-6341-4E45-88C9-792875A80B64}" type="pres">
      <dgm:prSet presAssocID="{E1AA75B3-D01E-454B-9A13-E1413FFFF2F1}" presName="root" presStyleCnt="0"/>
      <dgm:spPr/>
    </dgm:pt>
    <dgm:pt modelId="{92E38978-4287-4DC6-B634-50DA6F5D22A0}" type="pres">
      <dgm:prSet presAssocID="{E1AA75B3-D01E-454B-9A13-E1413FFFF2F1}" presName="rootComposite" presStyleCnt="0"/>
      <dgm:spPr/>
    </dgm:pt>
    <dgm:pt modelId="{93F77C58-D336-44B5-8B5D-4C95187F807C}" type="pres">
      <dgm:prSet presAssocID="{E1AA75B3-D01E-454B-9A13-E1413FFFF2F1}" presName="rootText" presStyleLbl="node1" presStyleIdx="2" presStyleCnt="4" custScaleY="129177"/>
      <dgm:spPr/>
      <dgm:t>
        <a:bodyPr/>
        <a:lstStyle/>
        <a:p>
          <a:endParaRPr lang="es-CL"/>
        </a:p>
      </dgm:t>
    </dgm:pt>
    <dgm:pt modelId="{EC328686-E4BD-4F46-917B-3AAA55F13984}" type="pres">
      <dgm:prSet presAssocID="{E1AA75B3-D01E-454B-9A13-E1413FFFF2F1}" presName="rootConnector" presStyleLbl="node1" presStyleIdx="2" presStyleCnt="4"/>
      <dgm:spPr/>
      <dgm:t>
        <a:bodyPr/>
        <a:lstStyle/>
        <a:p>
          <a:endParaRPr lang="es-CL"/>
        </a:p>
      </dgm:t>
    </dgm:pt>
    <dgm:pt modelId="{3F10D3F7-8567-4972-953F-B5FB5313CFF1}" type="pres">
      <dgm:prSet presAssocID="{E1AA75B3-D01E-454B-9A13-E1413FFFF2F1}" presName="childShape" presStyleCnt="0"/>
      <dgm:spPr/>
    </dgm:pt>
    <dgm:pt modelId="{5BE7C6AD-8E21-4A3C-90D8-E43439C30680}" type="pres">
      <dgm:prSet presAssocID="{E2C42D77-9A89-4D06-A6CC-5641E9769E2E}" presName="Name13" presStyleLbl="parChTrans1D2" presStyleIdx="2" presStyleCnt="4"/>
      <dgm:spPr/>
      <dgm:t>
        <a:bodyPr/>
        <a:lstStyle/>
        <a:p>
          <a:endParaRPr lang="es-CL"/>
        </a:p>
      </dgm:t>
    </dgm:pt>
    <dgm:pt modelId="{C3C238CA-03BC-4D27-8054-424858D61DC1}" type="pres">
      <dgm:prSet presAssocID="{14D4EC58-D4AA-4D75-B1C3-F33FC4F446D2}" presName="childText" presStyleLbl="bgAcc1" presStyleIdx="2" presStyleCnt="4" custScaleY="203686">
        <dgm:presLayoutVars>
          <dgm:bulletEnabled val="1"/>
        </dgm:presLayoutVars>
      </dgm:prSet>
      <dgm:spPr/>
      <dgm:t>
        <a:bodyPr/>
        <a:lstStyle/>
        <a:p>
          <a:endParaRPr lang="es-CL"/>
        </a:p>
      </dgm:t>
    </dgm:pt>
    <dgm:pt modelId="{FD75E23E-99E8-48D0-8B95-7E650A9DC783}" type="pres">
      <dgm:prSet presAssocID="{E590FE3B-1D4B-4DE1-9D9E-7D2FEE071E18}" presName="root" presStyleCnt="0"/>
      <dgm:spPr/>
    </dgm:pt>
    <dgm:pt modelId="{CA218E48-CA83-4352-B0F1-9F6A5FA6172B}" type="pres">
      <dgm:prSet presAssocID="{E590FE3B-1D4B-4DE1-9D9E-7D2FEE071E18}" presName="rootComposite" presStyleCnt="0"/>
      <dgm:spPr/>
    </dgm:pt>
    <dgm:pt modelId="{8EA1C3E3-098A-4075-910E-583B68189D28}" type="pres">
      <dgm:prSet presAssocID="{E590FE3B-1D4B-4DE1-9D9E-7D2FEE071E18}" presName="rootText" presStyleLbl="node1" presStyleIdx="3" presStyleCnt="4" custScaleY="142901"/>
      <dgm:spPr/>
      <dgm:t>
        <a:bodyPr/>
        <a:lstStyle/>
        <a:p>
          <a:endParaRPr lang="es-CL"/>
        </a:p>
      </dgm:t>
    </dgm:pt>
    <dgm:pt modelId="{F5C63387-5754-42D9-A078-08304595934B}" type="pres">
      <dgm:prSet presAssocID="{E590FE3B-1D4B-4DE1-9D9E-7D2FEE071E18}" presName="rootConnector" presStyleLbl="node1" presStyleIdx="3" presStyleCnt="4"/>
      <dgm:spPr/>
      <dgm:t>
        <a:bodyPr/>
        <a:lstStyle/>
        <a:p>
          <a:endParaRPr lang="es-CL"/>
        </a:p>
      </dgm:t>
    </dgm:pt>
    <dgm:pt modelId="{27A344F8-17E3-4439-A8DA-BBFA1A72F2B6}" type="pres">
      <dgm:prSet presAssocID="{E590FE3B-1D4B-4DE1-9D9E-7D2FEE071E18}" presName="childShape" presStyleCnt="0"/>
      <dgm:spPr/>
    </dgm:pt>
    <dgm:pt modelId="{9718182D-7903-4C99-82AD-5D9B10EA14FB}" type="pres">
      <dgm:prSet presAssocID="{15A99C54-A57C-4EC6-8959-A81996E26A96}" presName="Name13" presStyleLbl="parChTrans1D2" presStyleIdx="3" presStyleCnt="4"/>
      <dgm:spPr/>
      <dgm:t>
        <a:bodyPr/>
        <a:lstStyle/>
        <a:p>
          <a:endParaRPr lang="es-CL"/>
        </a:p>
      </dgm:t>
    </dgm:pt>
    <dgm:pt modelId="{74593571-F28C-4D1A-AB3B-C3019C3485ED}" type="pres">
      <dgm:prSet presAssocID="{C4DFDE31-2BD1-4747-A1CE-A8C7B10E09A6}" presName="childText" presStyleLbl="bgAcc1" presStyleIdx="3" presStyleCnt="4" custScaleY="301589">
        <dgm:presLayoutVars>
          <dgm:bulletEnabled val="1"/>
        </dgm:presLayoutVars>
      </dgm:prSet>
      <dgm:spPr/>
      <dgm:t>
        <a:bodyPr/>
        <a:lstStyle/>
        <a:p>
          <a:endParaRPr lang="es-CL"/>
        </a:p>
      </dgm:t>
    </dgm:pt>
  </dgm:ptLst>
  <dgm:cxnLst>
    <dgm:cxn modelId="{31865816-B0BE-4FDF-8065-2EB5230DBB97}" srcId="{746A2410-559D-4B2A-A03D-6D528665DD5C}" destId="{29F14549-4C67-4F98-9C20-24E8630FCDA4}" srcOrd="0" destOrd="0" parTransId="{390AD60D-8D78-4840-A963-36C70AA80B90}" sibTransId="{E543DFDF-BA8E-4CC8-8F09-132FE157E263}"/>
    <dgm:cxn modelId="{74D23D25-DB77-4F28-A5B5-C247CE8CAD81}" srcId="{746A2410-559D-4B2A-A03D-6D528665DD5C}" destId="{6415DD4D-51D2-40D1-82CD-4D139A0D947E}" srcOrd="1" destOrd="0" parTransId="{CDE5D995-CD1E-446C-8002-39F650462D67}" sibTransId="{BC4C2D51-DE72-4940-82C9-EB210C9F9386}"/>
    <dgm:cxn modelId="{32AF9E2E-A35D-4034-8EAD-8DC6A07D79A6}" type="presOf" srcId="{746A2410-559D-4B2A-A03D-6D528665DD5C}" destId="{1646BBCB-229E-4627-8442-33F6D2D677C3}" srcOrd="0" destOrd="0" presId="urn:microsoft.com/office/officeart/2005/8/layout/hierarchy3"/>
    <dgm:cxn modelId="{05D00AD7-F2B0-4CC7-A343-BE14E731F101}" type="presOf" srcId="{E1AA75B3-D01E-454B-9A13-E1413FFFF2F1}" destId="{EC328686-E4BD-4F46-917B-3AAA55F13984}" srcOrd="1" destOrd="0" presId="urn:microsoft.com/office/officeart/2005/8/layout/hierarchy3"/>
    <dgm:cxn modelId="{6665D606-8518-49D3-8BCA-1131DF2EE9E2}" type="presOf" srcId="{143C3A12-90E9-440B-9D06-F3EED17766D5}" destId="{3A749CE1-2C0B-4402-B826-67CBAA3E3595}" srcOrd="0" destOrd="0" presId="urn:microsoft.com/office/officeart/2005/8/layout/hierarchy3"/>
    <dgm:cxn modelId="{588E9BDD-1BA5-4311-91F7-1BBE04CA6509}" type="presOf" srcId="{9788A31A-817D-42A3-9C75-B5C05741B35B}" destId="{CF275ED3-DA52-4460-97B4-E4F3B115D3E4}" srcOrd="0" destOrd="4" presId="urn:microsoft.com/office/officeart/2005/8/layout/hierarchy3"/>
    <dgm:cxn modelId="{D6446FA6-5B2A-48E6-93E6-3CE685854435}" type="presOf" srcId="{6415DD4D-51D2-40D1-82CD-4D139A0D947E}" destId="{D4277C5C-29FB-44B9-B596-813AD2A75AA7}" srcOrd="1" destOrd="0" presId="urn:microsoft.com/office/officeart/2005/8/layout/hierarchy3"/>
    <dgm:cxn modelId="{8EBDDC40-1BD4-4E96-9B10-0721BE01D8FE}" type="presOf" srcId="{14D4EC58-D4AA-4D75-B1C3-F33FC4F446D2}" destId="{C3C238CA-03BC-4D27-8054-424858D61DC1}" srcOrd="0" destOrd="0" presId="urn:microsoft.com/office/officeart/2005/8/layout/hierarchy3"/>
    <dgm:cxn modelId="{0BA60A0C-0DE3-46A7-A8A7-517351EEE67E}" type="presOf" srcId="{E1AA75B3-D01E-454B-9A13-E1413FFFF2F1}" destId="{93F77C58-D336-44B5-8B5D-4C95187F807C}" srcOrd="0" destOrd="0" presId="urn:microsoft.com/office/officeart/2005/8/layout/hierarchy3"/>
    <dgm:cxn modelId="{ED41261D-B239-47EB-9C35-CB57379EA804}" srcId="{746A2410-559D-4B2A-A03D-6D528665DD5C}" destId="{E590FE3B-1D4B-4DE1-9D9E-7D2FEE071E18}" srcOrd="3" destOrd="0" parTransId="{58E24CA3-7B04-48C3-8136-CC31BE184291}" sibTransId="{5C42FEC8-7B08-48BB-A768-DB84A9F836F4}"/>
    <dgm:cxn modelId="{4161C003-B132-4BA9-9B1D-C4A612CB8A37}" srcId="{C3F7E4C6-DCAE-4146-918B-338DA733DF82}" destId="{7C568BA6-87F7-4932-B7D1-ECFB4C8C95A0}" srcOrd="2" destOrd="0" parTransId="{ABF1C1F2-0E4B-4C97-B8EC-7F670FF26D56}" sibTransId="{639B0AA1-C4A7-45AA-88F1-0600BF9947FD}"/>
    <dgm:cxn modelId="{F24D2E8B-6090-473C-B980-72EF2D1B0CB4}" type="presOf" srcId="{DAF18E66-A1B5-4E90-93D5-70F7090E66A5}" destId="{B7BD1D78-8767-4554-A89C-D9BC2F6A26B2}" srcOrd="0" destOrd="0" presId="urn:microsoft.com/office/officeart/2005/8/layout/hierarchy3"/>
    <dgm:cxn modelId="{AC265A55-CA2E-426C-9A18-EE422E1E5F7F}" type="presOf" srcId="{7C568BA6-87F7-4932-B7D1-ECFB4C8C95A0}" destId="{CF275ED3-DA52-4460-97B4-E4F3B115D3E4}" srcOrd="0" destOrd="3" presId="urn:microsoft.com/office/officeart/2005/8/layout/hierarchy3"/>
    <dgm:cxn modelId="{7487B7ED-5374-4276-85BA-097B9F0D7069}" srcId="{C4DFDE31-2BD1-4747-A1CE-A8C7B10E09A6}" destId="{BEB453CD-68CA-45EB-8E2A-D5A5CA5614B4}" srcOrd="0" destOrd="0" parTransId="{E051A885-EAEE-4610-B95A-9E8314188F6F}" sibTransId="{B7B4867D-839C-4D8C-9085-43891D925129}"/>
    <dgm:cxn modelId="{8B6264F9-4D09-4CDD-B87B-332EABB9A129}" srcId="{9788A31A-817D-42A3-9C75-B5C05741B35B}" destId="{2C5D8FE7-961E-4E62-9019-7A40460D2335}" srcOrd="0" destOrd="0" parTransId="{9B279E29-A6E4-4163-A365-BE6F809D7757}" sibTransId="{A2961BBD-B1C1-4DB4-AE1E-5DC29828B2B6}"/>
    <dgm:cxn modelId="{E99265D3-3362-4DF7-A95F-47E221AF2398}" srcId="{6415DD4D-51D2-40D1-82CD-4D139A0D947E}" destId="{C3F7E4C6-DCAE-4146-918B-338DA733DF82}" srcOrd="0" destOrd="0" parTransId="{143C3A12-90E9-440B-9D06-F3EED17766D5}" sibTransId="{89C87F9A-554F-4A92-B6C0-CC5DB1B576B9}"/>
    <dgm:cxn modelId="{B4FBFE4E-0BD9-4CB8-B740-58BF8ACED7CB}" srcId="{C3F7E4C6-DCAE-4146-918B-338DA733DF82}" destId="{9788A31A-817D-42A3-9C75-B5C05741B35B}" srcOrd="3" destOrd="0" parTransId="{2C8A817C-B208-45A1-9B50-14FAD7B4FA36}" sibTransId="{4DDB1DD0-C561-4927-9BD1-5B224029B591}"/>
    <dgm:cxn modelId="{C8D8302C-20F3-45B1-AF57-553BDF69D29A}" type="presOf" srcId="{A95D6902-DF78-4CEF-925F-0E6E7F321DB0}" destId="{734B1B50-5FC3-4170-8E08-77E8EA4BDF64}" srcOrd="0" destOrd="0" presId="urn:microsoft.com/office/officeart/2005/8/layout/hierarchy3"/>
    <dgm:cxn modelId="{D7A24DE3-B0A0-46BD-8170-552A4D2AA8A3}" type="presOf" srcId="{2C5D8FE7-961E-4E62-9019-7A40460D2335}" destId="{CF275ED3-DA52-4460-97B4-E4F3B115D3E4}" srcOrd="0" destOrd="5" presId="urn:microsoft.com/office/officeart/2005/8/layout/hierarchy3"/>
    <dgm:cxn modelId="{38668B90-1959-472D-A517-B78AAB909528}" type="presOf" srcId="{15A99C54-A57C-4EC6-8959-A81996E26A96}" destId="{9718182D-7903-4C99-82AD-5D9B10EA14FB}" srcOrd="0" destOrd="0" presId="urn:microsoft.com/office/officeart/2005/8/layout/hierarchy3"/>
    <dgm:cxn modelId="{B3EC4FED-8F3E-4E4C-980D-0409FC8A8E2C}" srcId="{C3F7E4C6-DCAE-4146-918B-338DA733DF82}" destId="{C92DF251-58BF-4FE3-822B-0A53B48BB497}" srcOrd="1" destOrd="0" parTransId="{5B2087A8-2225-49C8-8898-A52724E8790D}" sibTransId="{1EDC3355-AD6D-4375-A54E-BADE45A0DEF1}"/>
    <dgm:cxn modelId="{95965429-7E9F-48A7-B73F-704A684FDD80}" srcId="{29F14549-4C67-4F98-9C20-24E8630FCDA4}" destId="{DAF18E66-A1B5-4E90-93D5-70F7090E66A5}" srcOrd="0" destOrd="0" parTransId="{A95D6902-DF78-4CEF-925F-0E6E7F321DB0}" sibTransId="{C19364BA-D615-40F1-97B2-58E6C341DCD1}"/>
    <dgm:cxn modelId="{BFE84C99-53AE-44F7-A89B-7A469F25359D}" type="presOf" srcId="{29F14549-4C67-4F98-9C20-24E8630FCDA4}" destId="{171F64F4-EC4D-4CCD-9248-55B30B0C6C60}" srcOrd="1" destOrd="0" presId="urn:microsoft.com/office/officeart/2005/8/layout/hierarchy3"/>
    <dgm:cxn modelId="{66058F71-7288-4F44-B553-AF03F97D20FD}" type="presOf" srcId="{E590FE3B-1D4B-4DE1-9D9E-7D2FEE071E18}" destId="{8EA1C3E3-098A-4075-910E-583B68189D28}" srcOrd="0" destOrd="0" presId="urn:microsoft.com/office/officeart/2005/8/layout/hierarchy3"/>
    <dgm:cxn modelId="{3D1E6CA3-2B60-4AED-931B-A91FFBF25C30}" srcId="{E590FE3B-1D4B-4DE1-9D9E-7D2FEE071E18}" destId="{C4DFDE31-2BD1-4747-A1CE-A8C7B10E09A6}" srcOrd="0" destOrd="0" parTransId="{15A99C54-A57C-4EC6-8959-A81996E26A96}" sibTransId="{0CF31154-BD85-4996-BDD6-5E06457A8C3B}"/>
    <dgm:cxn modelId="{4F100CAC-9730-4099-A730-6C80C77E62DD}" srcId="{C3F7E4C6-DCAE-4146-918B-338DA733DF82}" destId="{CD59DF5D-AE54-4DD0-A6D7-C5ECC1408335}" srcOrd="0" destOrd="0" parTransId="{BFBFB536-4AD3-4974-8743-D50BF4B998D6}" sibTransId="{3309F4F6-EE10-4587-8563-1F4D879962E5}"/>
    <dgm:cxn modelId="{9F050A5B-E677-4ED6-AB3D-6C382D23588F}" type="presOf" srcId="{BEB453CD-68CA-45EB-8E2A-D5A5CA5614B4}" destId="{74593571-F28C-4D1A-AB3B-C3019C3485ED}" srcOrd="0" destOrd="1" presId="urn:microsoft.com/office/officeart/2005/8/layout/hierarchy3"/>
    <dgm:cxn modelId="{3AB86FBC-F26E-4956-B0A5-F6CA37E254A0}" type="presOf" srcId="{C92DF251-58BF-4FE3-822B-0A53B48BB497}" destId="{CF275ED3-DA52-4460-97B4-E4F3B115D3E4}" srcOrd="0" destOrd="2" presId="urn:microsoft.com/office/officeart/2005/8/layout/hierarchy3"/>
    <dgm:cxn modelId="{63F02411-8785-4661-B6ED-658D6B769CC8}" type="presOf" srcId="{E590FE3B-1D4B-4DE1-9D9E-7D2FEE071E18}" destId="{F5C63387-5754-42D9-A078-08304595934B}" srcOrd="1" destOrd="0" presId="urn:microsoft.com/office/officeart/2005/8/layout/hierarchy3"/>
    <dgm:cxn modelId="{4B52ABCB-3C74-430B-9C25-3401FD28DFC1}" type="presOf" srcId="{6415DD4D-51D2-40D1-82CD-4D139A0D947E}" destId="{DAB7CEDA-6920-46C4-BA12-CC16A8632344}" srcOrd="0" destOrd="0" presId="urn:microsoft.com/office/officeart/2005/8/layout/hierarchy3"/>
    <dgm:cxn modelId="{603AA233-FC9F-49B1-9230-4A6025E20EC1}" type="presOf" srcId="{E2C42D77-9A89-4D06-A6CC-5641E9769E2E}" destId="{5BE7C6AD-8E21-4A3C-90D8-E43439C30680}" srcOrd="0" destOrd="0" presId="urn:microsoft.com/office/officeart/2005/8/layout/hierarchy3"/>
    <dgm:cxn modelId="{5461F928-37BF-4B3E-9881-ECC673CDB3E0}" type="presOf" srcId="{CD59DF5D-AE54-4DD0-A6D7-C5ECC1408335}" destId="{CF275ED3-DA52-4460-97B4-E4F3B115D3E4}" srcOrd="0" destOrd="1" presId="urn:microsoft.com/office/officeart/2005/8/layout/hierarchy3"/>
    <dgm:cxn modelId="{5F378C73-F361-4195-BFBC-A454F3DB27DE}" srcId="{746A2410-559D-4B2A-A03D-6D528665DD5C}" destId="{E1AA75B3-D01E-454B-9A13-E1413FFFF2F1}" srcOrd="2" destOrd="0" parTransId="{0AAAAD8D-4327-4EBF-939A-46433EE562F2}" sibTransId="{12C8BBCC-45F9-40F2-BF62-0BF5952BA9F2}"/>
    <dgm:cxn modelId="{72A29D42-C8E6-4351-AC87-DA9DB3EE93EE}" type="presOf" srcId="{29F14549-4C67-4F98-9C20-24E8630FCDA4}" destId="{2BF8D7FE-6C69-420C-A6CB-80A9E886A3CA}" srcOrd="0" destOrd="0" presId="urn:microsoft.com/office/officeart/2005/8/layout/hierarchy3"/>
    <dgm:cxn modelId="{7028FDDE-98F9-49ED-B194-BBBBB2CF4296}" srcId="{E1AA75B3-D01E-454B-9A13-E1413FFFF2F1}" destId="{14D4EC58-D4AA-4D75-B1C3-F33FC4F446D2}" srcOrd="0" destOrd="0" parTransId="{E2C42D77-9A89-4D06-A6CC-5641E9769E2E}" sibTransId="{E0B998A7-3EF3-4B7A-9D31-3CC82760F2AF}"/>
    <dgm:cxn modelId="{226BE71B-6307-4E1A-9668-B570A6957CFF}" srcId="{C4DFDE31-2BD1-4747-A1CE-A8C7B10E09A6}" destId="{BC272CA1-981A-4C30-AB6A-B79F833E0CED}" srcOrd="1" destOrd="0" parTransId="{AA464093-441A-4E4F-9CF8-F6CB1FB19411}" sibTransId="{28C89742-8114-46D3-8FEB-07388A83A2C4}"/>
    <dgm:cxn modelId="{D705E152-2673-4C3E-8CE2-82FA04CFED03}" type="presOf" srcId="{C4DFDE31-2BD1-4747-A1CE-A8C7B10E09A6}" destId="{74593571-F28C-4D1A-AB3B-C3019C3485ED}" srcOrd="0" destOrd="0" presId="urn:microsoft.com/office/officeart/2005/8/layout/hierarchy3"/>
    <dgm:cxn modelId="{66F78F5A-2ABD-4FD0-96B8-32B6EF63146E}" type="presOf" srcId="{BC272CA1-981A-4C30-AB6A-B79F833E0CED}" destId="{74593571-F28C-4D1A-AB3B-C3019C3485ED}" srcOrd="0" destOrd="2" presId="urn:microsoft.com/office/officeart/2005/8/layout/hierarchy3"/>
    <dgm:cxn modelId="{A452CF2D-A283-4043-9AB0-978C7B2988DD}" type="presOf" srcId="{C3F7E4C6-DCAE-4146-918B-338DA733DF82}" destId="{CF275ED3-DA52-4460-97B4-E4F3B115D3E4}" srcOrd="0" destOrd="0" presId="urn:microsoft.com/office/officeart/2005/8/layout/hierarchy3"/>
    <dgm:cxn modelId="{C7537CA2-E0FD-40E7-9630-97FC3F718FB1}" type="presParOf" srcId="{1646BBCB-229E-4627-8442-33F6D2D677C3}" destId="{A4907A60-F4C5-4B54-9C9A-5DDEAA23DCED}" srcOrd="0" destOrd="0" presId="urn:microsoft.com/office/officeart/2005/8/layout/hierarchy3"/>
    <dgm:cxn modelId="{304C81B5-79E3-4854-9CAB-16C9B0B21855}" type="presParOf" srcId="{A4907A60-F4C5-4B54-9C9A-5DDEAA23DCED}" destId="{9C9FD42D-9E36-4953-B3F9-347A1E900200}" srcOrd="0" destOrd="0" presId="urn:microsoft.com/office/officeart/2005/8/layout/hierarchy3"/>
    <dgm:cxn modelId="{DD8E1832-EFEF-467E-9974-0E087A001E9B}" type="presParOf" srcId="{9C9FD42D-9E36-4953-B3F9-347A1E900200}" destId="{2BF8D7FE-6C69-420C-A6CB-80A9E886A3CA}" srcOrd="0" destOrd="0" presId="urn:microsoft.com/office/officeart/2005/8/layout/hierarchy3"/>
    <dgm:cxn modelId="{A23E4B69-30FC-4D6C-AEC2-F9A25CCF0F09}" type="presParOf" srcId="{9C9FD42D-9E36-4953-B3F9-347A1E900200}" destId="{171F64F4-EC4D-4CCD-9248-55B30B0C6C60}" srcOrd="1" destOrd="0" presId="urn:microsoft.com/office/officeart/2005/8/layout/hierarchy3"/>
    <dgm:cxn modelId="{62088885-2305-47BB-8978-5921E82B8623}" type="presParOf" srcId="{A4907A60-F4C5-4B54-9C9A-5DDEAA23DCED}" destId="{2B30BD0A-2A5C-4B7E-ABBE-1A21B415ECE4}" srcOrd="1" destOrd="0" presId="urn:microsoft.com/office/officeart/2005/8/layout/hierarchy3"/>
    <dgm:cxn modelId="{61AC894A-C902-4BC3-96D5-F30B174CCACC}" type="presParOf" srcId="{2B30BD0A-2A5C-4B7E-ABBE-1A21B415ECE4}" destId="{734B1B50-5FC3-4170-8E08-77E8EA4BDF64}" srcOrd="0" destOrd="0" presId="urn:microsoft.com/office/officeart/2005/8/layout/hierarchy3"/>
    <dgm:cxn modelId="{0A776720-0231-492C-B90C-E573C8F63C0A}" type="presParOf" srcId="{2B30BD0A-2A5C-4B7E-ABBE-1A21B415ECE4}" destId="{B7BD1D78-8767-4554-A89C-D9BC2F6A26B2}" srcOrd="1" destOrd="0" presId="urn:microsoft.com/office/officeart/2005/8/layout/hierarchy3"/>
    <dgm:cxn modelId="{3EA00163-553B-460B-967C-5BAF9228CC39}" type="presParOf" srcId="{1646BBCB-229E-4627-8442-33F6D2D677C3}" destId="{5CA55955-9762-49B5-8232-468D71C19DBF}" srcOrd="1" destOrd="0" presId="urn:microsoft.com/office/officeart/2005/8/layout/hierarchy3"/>
    <dgm:cxn modelId="{D6EB6144-9CC2-4B71-81FF-5A6A79B493B5}" type="presParOf" srcId="{5CA55955-9762-49B5-8232-468D71C19DBF}" destId="{ED5B00E2-525A-409E-A099-B51712FA87CA}" srcOrd="0" destOrd="0" presId="urn:microsoft.com/office/officeart/2005/8/layout/hierarchy3"/>
    <dgm:cxn modelId="{B5D43D92-C4B8-421B-AFC2-350785C49DB1}" type="presParOf" srcId="{ED5B00E2-525A-409E-A099-B51712FA87CA}" destId="{DAB7CEDA-6920-46C4-BA12-CC16A8632344}" srcOrd="0" destOrd="0" presId="urn:microsoft.com/office/officeart/2005/8/layout/hierarchy3"/>
    <dgm:cxn modelId="{1AB11A87-4EBC-4AD8-96B6-91750790D29C}" type="presParOf" srcId="{ED5B00E2-525A-409E-A099-B51712FA87CA}" destId="{D4277C5C-29FB-44B9-B596-813AD2A75AA7}" srcOrd="1" destOrd="0" presId="urn:microsoft.com/office/officeart/2005/8/layout/hierarchy3"/>
    <dgm:cxn modelId="{8947313B-8B82-43FF-BE36-36B3443AA97A}" type="presParOf" srcId="{5CA55955-9762-49B5-8232-468D71C19DBF}" destId="{9D8869A4-3FC3-4D37-A7F6-2BFF04E4987B}" srcOrd="1" destOrd="0" presId="urn:microsoft.com/office/officeart/2005/8/layout/hierarchy3"/>
    <dgm:cxn modelId="{8BD79401-4AC0-494E-9258-4485EF48CD7A}" type="presParOf" srcId="{9D8869A4-3FC3-4D37-A7F6-2BFF04E4987B}" destId="{3A749CE1-2C0B-4402-B826-67CBAA3E3595}" srcOrd="0" destOrd="0" presId="urn:microsoft.com/office/officeart/2005/8/layout/hierarchy3"/>
    <dgm:cxn modelId="{9D20BFA1-F208-4DE3-8251-986AC4768FDC}" type="presParOf" srcId="{9D8869A4-3FC3-4D37-A7F6-2BFF04E4987B}" destId="{CF275ED3-DA52-4460-97B4-E4F3B115D3E4}" srcOrd="1" destOrd="0" presId="urn:microsoft.com/office/officeart/2005/8/layout/hierarchy3"/>
    <dgm:cxn modelId="{DB26B99E-7BB4-43A6-86EC-610646D8FD24}" type="presParOf" srcId="{1646BBCB-229E-4627-8442-33F6D2D677C3}" destId="{E1DEFB88-6341-4E45-88C9-792875A80B64}" srcOrd="2" destOrd="0" presId="urn:microsoft.com/office/officeart/2005/8/layout/hierarchy3"/>
    <dgm:cxn modelId="{DA670033-C7D1-4A98-B2B6-39A47B42F1A3}" type="presParOf" srcId="{E1DEFB88-6341-4E45-88C9-792875A80B64}" destId="{92E38978-4287-4DC6-B634-50DA6F5D22A0}" srcOrd="0" destOrd="0" presId="urn:microsoft.com/office/officeart/2005/8/layout/hierarchy3"/>
    <dgm:cxn modelId="{D226021E-59D8-45E0-A955-ED0657E643AA}" type="presParOf" srcId="{92E38978-4287-4DC6-B634-50DA6F5D22A0}" destId="{93F77C58-D336-44B5-8B5D-4C95187F807C}" srcOrd="0" destOrd="0" presId="urn:microsoft.com/office/officeart/2005/8/layout/hierarchy3"/>
    <dgm:cxn modelId="{81E762FC-D88B-43C4-AF40-3D656AC12AA4}" type="presParOf" srcId="{92E38978-4287-4DC6-B634-50DA6F5D22A0}" destId="{EC328686-E4BD-4F46-917B-3AAA55F13984}" srcOrd="1" destOrd="0" presId="urn:microsoft.com/office/officeart/2005/8/layout/hierarchy3"/>
    <dgm:cxn modelId="{CD6EF610-2C61-45A5-8E30-0A980A015385}" type="presParOf" srcId="{E1DEFB88-6341-4E45-88C9-792875A80B64}" destId="{3F10D3F7-8567-4972-953F-B5FB5313CFF1}" srcOrd="1" destOrd="0" presId="urn:microsoft.com/office/officeart/2005/8/layout/hierarchy3"/>
    <dgm:cxn modelId="{4B204084-68F6-42F3-B6D3-3F12E472625C}" type="presParOf" srcId="{3F10D3F7-8567-4972-953F-B5FB5313CFF1}" destId="{5BE7C6AD-8E21-4A3C-90D8-E43439C30680}" srcOrd="0" destOrd="0" presId="urn:microsoft.com/office/officeart/2005/8/layout/hierarchy3"/>
    <dgm:cxn modelId="{C7AD659D-0862-44AF-A9D2-5E1B026E2094}" type="presParOf" srcId="{3F10D3F7-8567-4972-953F-B5FB5313CFF1}" destId="{C3C238CA-03BC-4D27-8054-424858D61DC1}" srcOrd="1" destOrd="0" presId="urn:microsoft.com/office/officeart/2005/8/layout/hierarchy3"/>
    <dgm:cxn modelId="{4A1716B7-5390-4ADE-8C15-1D189CA7F59C}" type="presParOf" srcId="{1646BBCB-229E-4627-8442-33F6D2D677C3}" destId="{FD75E23E-99E8-48D0-8B95-7E650A9DC783}" srcOrd="3" destOrd="0" presId="urn:microsoft.com/office/officeart/2005/8/layout/hierarchy3"/>
    <dgm:cxn modelId="{65D6492D-FA27-45DB-B1B9-449A5D461064}" type="presParOf" srcId="{FD75E23E-99E8-48D0-8B95-7E650A9DC783}" destId="{CA218E48-CA83-4352-B0F1-9F6A5FA6172B}" srcOrd="0" destOrd="0" presId="urn:microsoft.com/office/officeart/2005/8/layout/hierarchy3"/>
    <dgm:cxn modelId="{F96F7F62-49D9-4BC3-BD20-7CFF895EC407}" type="presParOf" srcId="{CA218E48-CA83-4352-B0F1-9F6A5FA6172B}" destId="{8EA1C3E3-098A-4075-910E-583B68189D28}" srcOrd="0" destOrd="0" presId="urn:microsoft.com/office/officeart/2005/8/layout/hierarchy3"/>
    <dgm:cxn modelId="{455712F1-906A-42C9-B2BF-36055589BC5A}" type="presParOf" srcId="{CA218E48-CA83-4352-B0F1-9F6A5FA6172B}" destId="{F5C63387-5754-42D9-A078-08304595934B}" srcOrd="1" destOrd="0" presId="urn:microsoft.com/office/officeart/2005/8/layout/hierarchy3"/>
    <dgm:cxn modelId="{CF52ECD0-257E-4B47-81D8-8F6D49BF1C18}" type="presParOf" srcId="{FD75E23E-99E8-48D0-8B95-7E650A9DC783}" destId="{27A344F8-17E3-4439-A8DA-BBFA1A72F2B6}" srcOrd="1" destOrd="0" presId="urn:microsoft.com/office/officeart/2005/8/layout/hierarchy3"/>
    <dgm:cxn modelId="{B3B8A215-ED75-41C6-B81C-E5A342AB2F50}" type="presParOf" srcId="{27A344F8-17E3-4439-A8DA-BBFA1A72F2B6}" destId="{9718182D-7903-4C99-82AD-5D9B10EA14FB}" srcOrd="0" destOrd="0" presId="urn:microsoft.com/office/officeart/2005/8/layout/hierarchy3"/>
    <dgm:cxn modelId="{96C7FCFB-CB7A-4513-B9D3-1B667B5A7A82}" type="presParOf" srcId="{27A344F8-17E3-4439-A8DA-BBFA1A72F2B6}" destId="{74593571-F28C-4D1A-AB3B-C3019C3485ED}"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894F193-28AF-4037-9012-1DA108E7F72F}"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s-CL"/>
        </a:p>
      </dgm:t>
    </dgm:pt>
    <dgm:pt modelId="{D1D5BD0B-FD8D-49DD-AA5B-E81B042741F4}">
      <dgm:prSet/>
      <dgm:spPr/>
      <dgm:t>
        <a:bodyPr/>
        <a:lstStyle/>
        <a:p>
          <a:pPr rtl="0"/>
          <a:r>
            <a:rPr lang="es-CL" dirty="0" smtClean="0"/>
            <a:t>Organización interna (18.575)</a:t>
          </a:r>
          <a:endParaRPr lang="es-CL" dirty="0"/>
        </a:p>
      </dgm:t>
    </dgm:pt>
    <dgm:pt modelId="{6047CE63-AD02-473C-AEDE-91F2B21FA986}" type="parTrans" cxnId="{4AD7C984-C485-406B-9CE1-959DE3BECF17}">
      <dgm:prSet/>
      <dgm:spPr/>
      <dgm:t>
        <a:bodyPr/>
        <a:lstStyle/>
        <a:p>
          <a:endParaRPr lang="es-CL"/>
        </a:p>
      </dgm:t>
    </dgm:pt>
    <dgm:pt modelId="{CE6C7D0A-2A40-4D60-AF5B-D10BC66032A3}" type="sibTrans" cxnId="{4AD7C984-C485-406B-9CE1-959DE3BECF17}">
      <dgm:prSet/>
      <dgm:spPr/>
      <dgm:t>
        <a:bodyPr/>
        <a:lstStyle/>
        <a:p>
          <a:endParaRPr lang="es-CL"/>
        </a:p>
      </dgm:t>
    </dgm:pt>
    <dgm:pt modelId="{B69951BA-0868-4FE3-82AF-F1BFAD3BED93}" type="pres">
      <dgm:prSet presAssocID="{9894F193-28AF-4037-9012-1DA108E7F72F}" presName="vert0" presStyleCnt="0">
        <dgm:presLayoutVars>
          <dgm:dir/>
          <dgm:animOne val="branch"/>
          <dgm:animLvl val="lvl"/>
        </dgm:presLayoutVars>
      </dgm:prSet>
      <dgm:spPr/>
      <dgm:t>
        <a:bodyPr/>
        <a:lstStyle/>
        <a:p>
          <a:endParaRPr lang="es-CL"/>
        </a:p>
      </dgm:t>
    </dgm:pt>
    <dgm:pt modelId="{08F32E70-FDEC-431B-9C7E-C5A5816A037B}" type="pres">
      <dgm:prSet presAssocID="{D1D5BD0B-FD8D-49DD-AA5B-E81B042741F4}" presName="thickLine" presStyleLbl="alignNode1" presStyleIdx="0" presStyleCnt="1"/>
      <dgm:spPr/>
    </dgm:pt>
    <dgm:pt modelId="{4F39391A-59C2-49F6-A991-3ACE6498BA07}" type="pres">
      <dgm:prSet presAssocID="{D1D5BD0B-FD8D-49DD-AA5B-E81B042741F4}" presName="horz1" presStyleCnt="0"/>
      <dgm:spPr/>
    </dgm:pt>
    <dgm:pt modelId="{85A12972-718B-4624-9CB0-4B9B5C889442}" type="pres">
      <dgm:prSet presAssocID="{D1D5BD0B-FD8D-49DD-AA5B-E81B042741F4}" presName="tx1" presStyleLbl="revTx" presStyleIdx="0" presStyleCnt="1"/>
      <dgm:spPr/>
      <dgm:t>
        <a:bodyPr/>
        <a:lstStyle/>
        <a:p>
          <a:endParaRPr lang="es-CL"/>
        </a:p>
      </dgm:t>
    </dgm:pt>
    <dgm:pt modelId="{9C04D72C-266C-4FFE-B0DE-47FD09A797E5}" type="pres">
      <dgm:prSet presAssocID="{D1D5BD0B-FD8D-49DD-AA5B-E81B042741F4}" presName="vert1" presStyleCnt="0"/>
      <dgm:spPr/>
    </dgm:pt>
  </dgm:ptLst>
  <dgm:cxnLst>
    <dgm:cxn modelId="{52718BDD-2D9E-4D61-98D4-10C74BED3A1E}" type="presOf" srcId="{D1D5BD0B-FD8D-49DD-AA5B-E81B042741F4}" destId="{85A12972-718B-4624-9CB0-4B9B5C889442}" srcOrd="0" destOrd="0" presId="urn:microsoft.com/office/officeart/2008/layout/LinedList"/>
    <dgm:cxn modelId="{F8E7F49F-6D97-40E9-B9CC-C71F3CB2EA4F}" type="presOf" srcId="{9894F193-28AF-4037-9012-1DA108E7F72F}" destId="{B69951BA-0868-4FE3-82AF-F1BFAD3BED93}" srcOrd="0" destOrd="0" presId="urn:microsoft.com/office/officeart/2008/layout/LinedList"/>
    <dgm:cxn modelId="{4AD7C984-C485-406B-9CE1-959DE3BECF17}" srcId="{9894F193-28AF-4037-9012-1DA108E7F72F}" destId="{D1D5BD0B-FD8D-49DD-AA5B-E81B042741F4}" srcOrd="0" destOrd="0" parTransId="{6047CE63-AD02-473C-AEDE-91F2B21FA986}" sibTransId="{CE6C7D0A-2A40-4D60-AF5B-D10BC66032A3}"/>
    <dgm:cxn modelId="{172DA228-9B32-4566-990B-07D4B3B0900A}" type="presParOf" srcId="{B69951BA-0868-4FE3-82AF-F1BFAD3BED93}" destId="{08F32E70-FDEC-431B-9C7E-C5A5816A037B}" srcOrd="0" destOrd="0" presId="urn:microsoft.com/office/officeart/2008/layout/LinedList"/>
    <dgm:cxn modelId="{BFCC063A-37D9-4B35-A742-76A138DC47B4}" type="presParOf" srcId="{B69951BA-0868-4FE3-82AF-F1BFAD3BED93}" destId="{4F39391A-59C2-49F6-A991-3ACE6498BA07}" srcOrd="1" destOrd="0" presId="urn:microsoft.com/office/officeart/2008/layout/LinedList"/>
    <dgm:cxn modelId="{2406481B-347F-4456-99F7-5ADD311C4060}" type="presParOf" srcId="{4F39391A-59C2-49F6-A991-3ACE6498BA07}" destId="{85A12972-718B-4624-9CB0-4B9B5C889442}" srcOrd="0" destOrd="0" presId="urn:microsoft.com/office/officeart/2008/layout/LinedList"/>
    <dgm:cxn modelId="{FCD0F32A-EBCE-4B49-9993-E5C55E9D8CEC}" type="presParOf" srcId="{4F39391A-59C2-49F6-A991-3ACE6498BA07}" destId="{9C04D72C-266C-4FFE-B0DE-47FD09A797E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C549703-86FF-4556-8EFD-72796816237C}"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s-CL"/>
        </a:p>
      </dgm:t>
    </dgm:pt>
    <dgm:pt modelId="{25AFCA96-5866-49EE-B143-C94C6D71BECB}">
      <dgm:prSet/>
      <dgm:spPr/>
      <dgm:t>
        <a:bodyPr/>
        <a:lstStyle/>
        <a:p>
          <a:pPr rtl="0"/>
          <a:r>
            <a:rPr lang="es-CL" smtClean="0"/>
            <a:t>En cada Ministerio habrá una o más Subsecretarías (Art.21)</a:t>
          </a:r>
          <a:endParaRPr lang="es-CL"/>
        </a:p>
      </dgm:t>
    </dgm:pt>
    <dgm:pt modelId="{3ED4D537-FF89-4F21-91AA-B20EB078ADC4}" type="parTrans" cxnId="{A2E40F87-E66E-4F6B-968F-25315F8F1F01}">
      <dgm:prSet/>
      <dgm:spPr/>
      <dgm:t>
        <a:bodyPr/>
        <a:lstStyle/>
        <a:p>
          <a:endParaRPr lang="es-CL"/>
        </a:p>
      </dgm:t>
    </dgm:pt>
    <dgm:pt modelId="{D088AE61-89E0-4F5C-BCEE-2B42F2D472DA}" type="sibTrans" cxnId="{A2E40F87-E66E-4F6B-968F-25315F8F1F01}">
      <dgm:prSet/>
      <dgm:spPr/>
      <dgm:t>
        <a:bodyPr/>
        <a:lstStyle/>
        <a:p>
          <a:endParaRPr lang="es-CL"/>
        </a:p>
      </dgm:t>
    </dgm:pt>
    <dgm:pt modelId="{5AF8D270-B533-44D4-B9FF-797C68A0EEBB}">
      <dgm:prSet custT="1"/>
      <dgm:spPr/>
      <dgm:t>
        <a:bodyPr/>
        <a:lstStyle/>
        <a:p>
          <a:pPr rtl="0"/>
          <a:r>
            <a:rPr lang="es-CL" sz="1050" dirty="0" smtClean="0"/>
            <a:t>Subsecretarios: colaboradores inmediatos de los Ministros. </a:t>
          </a:r>
          <a:endParaRPr lang="es-CL" sz="1050" dirty="0"/>
        </a:p>
      </dgm:t>
    </dgm:pt>
    <dgm:pt modelId="{7E8E959B-ADF9-4C7F-BFAF-A8CA21C08BF2}" type="parTrans" cxnId="{B3357260-0F9B-493D-AD65-4922445DA713}">
      <dgm:prSet/>
      <dgm:spPr/>
      <dgm:t>
        <a:bodyPr/>
        <a:lstStyle/>
        <a:p>
          <a:endParaRPr lang="es-CL"/>
        </a:p>
      </dgm:t>
    </dgm:pt>
    <dgm:pt modelId="{79FFF834-64DD-49BA-B76E-80307C9CAC5B}" type="sibTrans" cxnId="{B3357260-0F9B-493D-AD65-4922445DA713}">
      <dgm:prSet/>
      <dgm:spPr/>
      <dgm:t>
        <a:bodyPr/>
        <a:lstStyle/>
        <a:p>
          <a:endParaRPr lang="es-CL"/>
        </a:p>
      </dgm:t>
    </dgm:pt>
    <dgm:pt modelId="{D9D455DE-7DD3-4593-BAB2-5A468272A89D}">
      <dgm:prSet custT="1"/>
      <dgm:spPr/>
      <dgm:t>
        <a:bodyPr/>
        <a:lstStyle/>
        <a:p>
          <a:pPr rtl="0"/>
          <a:r>
            <a:rPr lang="es-CL" sz="1050" dirty="0" smtClean="0"/>
            <a:t>Les corresponderá </a:t>
          </a:r>
          <a:r>
            <a:rPr lang="es-CL" sz="1050" b="1" dirty="0" smtClean="0"/>
            <a:t>coordinar la acción de los órganos y servicios públicos del sector, actuar como ministros de fe, ejercer la administración interna del Ministerio y cumplir las demás funciones que les señale la ley</a:t>
          </a:r>
          <a:r>
            <a:rPr lang="es-CL" sz="1050" dirty="0" smtClean="0"/>
            <a:t>. </a:t>
          </a:r>
          <a:endParaRPr lang="es-CL" sz="1050" dirty="0"/>
        </a:p>
      </dgm:t>
    </dgm:pt>
    <dgm:pt modelId="{F5187C7B-7B8E-47CC-87E9-0E1A2AF81CF9}" type="parTrans" cxnId="{82326BD6-2AFE-491B-87E9-151ED32B77DE}">
      <dgm:prSet/>
      <dgm:spPr/>
      <dgm:t>
        <a:bodyPr/>
        <a:lstStyle/>
        <a:p>
          <a:endParaRPr lang="es-CL"/>
        </a:p>
      </dgm:t>
    </dgm:pt>
    <dgm:pt modelId="{F3CC2DB4-45B8-4C64-9F84-2DD4486D0F76}" type="sibTrans" cxnId="{82326BD6-2AFE-491B-87E9-151ED32B77DE}">
      <dgm:prSet/>
      <dgm:spPr/>
      <dgm:t>
        <a:bodyPr/>
        <a:lstStyle/>
        <a:p>
          <a:endParaRPr lang="es-CL"/>
        </a:p>
      </dgm:t>
    </dgm:pt>
    <dgm:pt modelId="{A69A7960-8859-4216-BF89-F8B57EFB1FB2}">
      <dgm:prSet custT="1"/>
      <dgm:spPr/>
      <dgm:t>
        <a:bodyPr/>
        <a:lstStyle/>
        <a:p>
          <a:pPr rtl="0"/>
          <a:r>
            <a:rPr lang="es-CL" sz="1050" dirty="0" smtClean="0"/>
            <a:t>Subrogan al Ministro.</a:t>
          </a:r>
          <a:endParaRPr lang="es-CL" sz="1050" dirty="0"/>
        </a:p>
      </dgm:t>
    </dgm:pt>
    <dgm:pt modelId="{0AD7E5C9-DA2F-4043-AFFE-3718CB1A34C0}" type="parTrans" cxnId="{BA5189A7-B079-4293-8DB7-34691BD128DD}">
      <dgm:prSet/>
      <dgm:spPr/>
      <dgm:t>
        <a:bodyPr/>
        <a:lstStyle/>
        <a:p>
          <a:endParaRPr lang="es-CL"/>
        </a:p>
      </dgm:t>
    </dgm:pt>
    <dgm:pt modelId="{BB2D9588-EEAE-4A5F-B926-417C56063BDE}" type="sibTrans" cxnId="{BA5189A7-B079-4293-8DB7-34691BD128DD}">
      <dgm:prSet/>
      <dgm:spPr/>
      <dgm:t>
        <a:bodyPr/>
        <a:lstStyle/>
        <a:p>
          <a:endParaRPr lang="es-CL"/>
        </a:p>
      </dgm:t>
    </dgm:pt>
    <dgm:pt modelId="{70C14884-2DCD-4CA4-B618-1B91C174E743}">
      <dgm:prSet/>
      <dgm:spPr/>
      <dgm:t>
        <a:bodyPr/>
        <a:lstStyle/>
        <a:p>
          <a:pPr rtl="0"/>
          <a:r>
            <a:rPr lang="es-CL" dirty="0" smtClean="0"/>
            <a:t>Secretarías Regionales Ministeriales (Art. 23)</a:t>
          </a:r>
          <a:endParaRPr lang="es-CL" dirty="0"/>
        </a:p>
      </dgm:t>
    </dgm:pt>
    <dgm:pt modelId="{D5D83608-C6B1-41FF-BD97-18742DF85686}" type="parTrans" cxnId="{14E601AC-8C4F-4196-BACB-BD0ADE32A3D5}">
      <dgm:prSet/>
      <dgm:spPr/>
      <dgm:t>
        <a:bodyPr/>
        <a:lstStyle/>
        <a:p>
          <a:endParaRPr lang="es-CL"/>
        </a:p>
      </dgm:t>
    </dgm:pt>
    <dgm:pt modelId="{BD0AA389-6B8B-4D3B-9ED9-5A6CF2B335B9}" type="sibTrans" cxnId="{14E601AC-8C4F-4196-BACB-BD0ADE32A3D5}">
      <dgm:prSet/>
      <dgm:spPr/>
      <dgm:t>
        <a:bodyPr/>
        <a:lstStyle/>
        <a:p>
          <a:endParaRPr lang="es-CL"/>
        </a:p>
      </dgm:t>
    </dgm:pt>
    <dgm:pt modelId="{815AD0B2-437B-45A2-80AE-6F4D4A5421CB}">
      <dgm:prSet/>
      <dgm:spPr/>
      <dgm:t>
        <a:bodyPr/>
        <a:lstStyle/>
        <a:p>
          <a:pPr rtl="0"/>
          <a:r>
            <a:rPr lang="es-CL" smtClean="0"/>
            <a:t>Secretario Regional Ministerial, </a:t>
          </a:r>
          <a:endParaRPr lang="es-CL"/>
        </a:p>
      </dgm:t>
    </dgm:pt>
    <dgm:pt modelId="{A41EF28F-2775-46CB-848D-4574D6C67C5B}" type="parTrans" cxnId="{69444478-3541-4C7D-A69E-A8550BF36E00}">
      <dgm:prSet/>
      <dgm:spPr/>
      <dgm:t>
        <a:bodyPr/>
        <a:lstStyle/>
        <a:p>
          <a:endParaRPr lang="es-CL"/>
        </a:p>
      </dgm:t>
    </dgm:pt>
    <dgm:pt modelId="{667BA16C-9AAB-42CE-BCBA-FA58D71FA44B}" type="sibTrans" cxnId="{69444478-3541-4C7D-A69E-A8550BF36E00}">
      <dgm:prSet/>
      <dgm:spPr/>
      <dgm:t>
        <a:bodyPr/>
        <a:lstStyle/>
        <a:p>
          <a:endParaRPr lang="es-CL"/>
        </a:p>
      </dgm:t>
    </dgm:pt>
    <dgm:pt modelId="{A76A9EE2-3883-4240-8BA0-F2A90B94E39C}">
      <dgm:prSet/>
      <dgm:spPr/>
      <dgm:t>
        <a:bodyPr/>
        <a:lstStyle/>
        <a:p>
          <a:pPr rtl="0"/>
          <a:r>
            <a:rPr lang="es-CL" smtClean="0"/>
            <a:t>Representar al Ministerio en la respectiva región y será designado oyéndose al Intendente. </a:t>
          </a:r>
          <a:endParaRPr lang="es-CL"/>
        </a:p>
      </dgm:t>
    </dgm:pt>
    <dgm:pt modelId="{6A6324C6-C479-4469-A0EF-9421DA575973}" type="parTrans" cxnId="{AE623005-F186-4972-8D08-B86DB266AF56}">
      <dgm:prSet/>
      <dgm:spPr/>
      <dgm:t>
        <a:bodyPr/>
        <a:lstStyle/>
        <a:p>
          <a:endParaRPr lang="es-CL"/>
        </a:p>
      </dgm:t>
    </dgm:pt>
    <dgm:pt modelId="{52261FF3-489E-4D2C-90FA-8E3461CE3E0B}" type="sibTrans" cxnId="{AE623005-F186-4972-8D08-B86DB266AF56}">
      <dgm:prSet/>
      <dgm:spPr/>
      <dgm:t>
        <a:bodyPr/>
        <a:lstStyle/>
        <a:p>
          <a:endParaRPr lang="es-CL"/>
        </a:p>
      </dgm:t>
    </dgm:pt>
    <dgm:pt modelId="{24A3FFD0-C3A6-4073-85C2-5BFFD122C3C0}">
      <dgm:prSet/>
      <dgm:spPr/>
      <dgm:t>
        <a:bodyPr/>
        <a:lstStyle/>
        <a:p>
          <a:pPr rtl="0"/>
          <a:r>
            <a:rPr lang="es-CL" smtClean="0"/>
            <a:t>En la organización de los Ministerios, además de las Subsecretarías y de las Secretarías Regionales Ministeriales, podrán existir sólo los niveles jerárquicos de División, Departamento, Sección y Oficina, considerando la importancia relativa y el  volumen de trabajo que signifique la respectiva función (Art. 24). </a:t>
          </a:r>
          <a:endParaRPr lang="es-CL"/>
        </a:p>
      </dgm:t>
    </dgm:pt>
    <dgm:pt modelId="{E54BBBE0-1274-43B4-BED0-002B438C99BD}" type="parTrans" cxnId="{0F22A367-5864-4E0C-BCF8-B60BF2156082}">
      <dgm:prSet/>
      <dgm:spPr/>
      <dgm:t>
        <a:bodyPr/>
        <a:lstStyle/>
        <a:p>
          <a:endParaRPr lang="es-CL"/>
        </a:p>
      </dgm:t>
    </dgm:pt>
    <dgm:pt modelId="{CB4FF128-1544-43A3-805C-4564015C1043}" type="sibTrans" cxnId="{0F22A367-5864-4E0C-BCF8-B60BF2156082}">
      <dgm:prSet/>
      <dgm:spPr/>
      <dgm:t>
        <a:bodyPr/>
        <a:lstStyle/>
        <a:p>
          <a:endParaRPr lang="es-CL"/>
        </a:p>
      </dgm:t>
    </dgm:pt>
    <dgm:pt modelId="{23C24367-6507-4092-AA70-27D34C3EC777}" type="pres">
      <dgm:prSet presAssocID="{EC549703-86FF-4556-8EFD-72796816237C}" presName="rootnode" presStyleCnt="0">
        <dgm:presLayoutVars>
          <dgm:chMax/>
          <dgm:chPref/>
          <dgm:dir/>
          <dgm:animLvl val="lvl"/>
        </dgm:presLayoutVars>
      </dgm:prSet>
      <dgm:spPr/>
      <dgm:t>
        <a:bodyPr/>
        <a:lstStyle/>
        <a:p>
          <a:endParaRPr lang="es-CL"/>
        </a:p>
      </dgm:t>
    </dgm:pt>
    <dgm:pt modelId="{33E612C3-3188-476D-A135-6E288A3C55B6}" type="pres">
      <dgm:prSet presAssocID="{25AFCA96-5866-49EE-B143-C94C6D71BECB}" presName="composite" presStyleCnt="0"/>
      <dgm:spPr/>
    </dgm:pt>
    <dgm:pt modelId="{ED55C444-9902-4050-A117-B1622DDC3B1A}" type="pres">
      <dgm:prSet presAssocID="{25AFCA96-5866-49EE-B143-C94C6D71BECB}" presName="bentUpArrow1" presStyleLbl="alignImgPlace1" presStyleIdx="0" presStyleCnt="2"/>
      <dgm:spPr/>
    </dgm:pt>
    <dgm:pt modelId="{0D0B827A-3418-4AED-BB71-CB901E4BA257}" type="pres">
      <dgm:prSet presAssocID="{25AFCA96-5866-49EE-B143-C94C6D71BECB}" presName="ParentText" presStyleLbl="node1" presStyleIdx="0" presStyleCnt="3">
        <dgm:presLayoutVars>
          <dgm:chMax val="1"/>
          <dgm:chPref val="1"/>
          <dgm:bulletEnabled val="1"/>
        </dgm:presLayoutVars>
      </dgm:prSet>
      <dgm:spPr/>
      <dgm:t>
        <a:bodyPr/>
        <a:lstStyle/>
        <a:p>
          <a:endParaRPr lang="es-CL"/>
        </a:p>
      </dgm:t>
    </dgm:pt>
    <dgm:pt modelId="{2268CF5E-FD40-4AE9-B731-DB42103A98C0}" type="pres">
      <dgm:prSet presAssocID="{25AFCA96-5866-49EE-B143-C94C6D71BECB}" presName="ChildText" presStyleLbl="revTx" presStyleIdx="0" presStyleCnt="2" custScaleY="133500">
        <dgm:presLayoutVars>
          <dgm:chMax val="0"/>
          <dgm:chPref val="0"/>
          <dgm:bulletEnabled val="1"/>
        </dgm:presLayoutVars>
      </dgm:prSet>
      <dgm:spPr/>
      <dgm:t>
        <a:bodyPr/>
        <a:lstStyle/>
        <a:p>
          <a:endParaRPr lang="es-CL"/>
        </a:p>
      </dgm:t>
    </dgm:pt>
    <dgm:pt modelId="{B9B5E3EF-D563-4C3B-B436-D8112825C555}" type="pres">
      <dgm:prSet presAssocID="{D088AE61-89E0-4F5C-BCEE-2B42F2D472DA}" presName="sibTrans" presStyleCnt="0"/>
      <dgm:spPr/>
    </dgm:pt>
    <dgm:pt modelId="{C74671FB-0C21-474C-8507-DB075FF79E38}" type="pres">
      <dgm:prSet presAssocID="{70C14884-2DCD-4CA4-B618-1B91C174E743}" presName="composite" presStyleCnt="0"/>
      <dgm:spPr/>
    </dgm:pt>
    <dgm:pt modelId="{8169B0AB-90DA-498E-8392-88201F9103EB}" type="pres">
      <dgm:prSet presAssocID="{70C14884-2DCD-4CA4-B618-1B91C174E743}" presName="bentUpArrow1" presStyleLbl="alignImgPlace1" presStyleIdx="1" presStyleCnt="2"/>
      <dgm:spPr/>
    </dgm:pt>
    <dgm:pt modelId="{9B0B63F9-06D4-49F4-80C8-AE852984BA81}" type="pres">
      <dgm:prSet presAssocID="{70C14884-2DCD-4CA4-B618-1B91C174E743}" presName="ParentText" presStyleLbl="node1" presStyleIdx="1" presStyleCnt="3">
        <dgm:presLayoutVars>
          <dgm:chMax val="1"/>
          <dgm:chPref val="1"/>
          <dgm:bulletEnabled val="1"/>
        </dgm:presLayoutVars>
      </dgm:prSet>
      <dgm:spPr/>
      <dgm:t>
        <a:bodyPr/>
        <a:lstStyle/>
        <a:p>
          <a:endParaRPr lang="es-CL"/>
        </a:p>
      </dgm:t>
    </dgm:pt>
    <dgm:pt modelId="{62EEB4E8-DD5A-4038-85E9-79391DCAFDC7}" type="pres">
      <dgm:prSet presAssocID="{70C14884-2DCD-4CA4-B618-1B91C174E743}" presName="ChildText" presStyleLbl="revTx" presStyleIdx="1" presStyleCnt="2">
        <dgm:presLayoutVars>
          <dgm:chMax val="0"/>
          <dgm:chPref val="0"/>
          <dgm:bulletEnabled val="1"/>
        </dgm:presLayoutVars>
      </dgm:prSet>
      <dgm:spPr/>
      <dgm:t>
        <a:bodyPr/>
        <a:lstStyle/>
        <a:p>
          <a:endParaRPr lang="es-CL"/>
        </a:p>
      </dgm:t>
    </dgm:pt>
    <dgm:pt modelId="{099B18D2-7DB9-4AC4-BCA3-00C756EEFD3B}" type="pres">
      <dgm:prSet presAssocID="{BD0AA389-6B8B-4D3B-9ED9-5A6CF2B335B9}" presName="sibTrans" presStyleCnt="0"/>
      <dgm:spPr/>
    </dgm:pt>
    <dgm:pt modelId="{33C4F061-14C0-49C4-8623-1EE4401A8C03}" type="pres">
      <dgm:prSet presAssocID="{24A3FFD0-C3A6-4073-85C2-5BFFD122C3C0}" presName="composite" presStyleCnt="0"/>
      <dgm:spPr/>
    </dgm:pt>
    <dgm:pt modelId="{FC1876C4-7A26-4B62-9BC9-0ABB92F83A6C}" type="pres">
      <dgm:prSet presAssocID="{24A3FFD0-C3A6-4073-85C2-5BFFD122C3C0}" presName="ParentText" presStyleLbl="node1" presStyleIdx="2" presStyleCnt="3">
        <dgm:presLayoutVars>
          <dgm:chMax val="1"/>
          <dgm:chPref val="1"/>
          <dgm:bulletEnabled val="1"/>
        </dgm:presLayoutVars>
      </dgm:prSet>
      <dgm:spPr/>
      <dgm:t>
        <a:bodyPr/>
        <a:lstStyle/>
        <a:p>
          <a:endParaRPr lang="es-CL"/>
        </a:p>
      </dgm:t>
    </dgm:pt>
  </dgm:ptLst>
  <dgm:cxnLst>
    <dgm:cxn modelId="{C60B8D10-28EB-48E8-A50A-1C91EC457FF4}" type="presOf" srcId="{25AFCA96-5866-49EE-B143-C94C6D71BECB}" destId="{0D0B827A-3418-4AED-BB71-CB901E4BA257}" srcOrd="0" destOrd="0" presId="urn:microsoft.com/office/officeart/2005/8/layout/StepDownProcess"/>
    <dgm:cxn modelId="{654DEE76-F61C-4BAD-A4BE-00941EC64E1B}" type="presOf" srcId="{A76A9EE2-3883-4240-8BA0-F2A90B94E39C}" destId="{62EEB4E8-DD5A-4038-85E9-79391DCAFDC7}" srcOrd="0" destOrd="1" presId="urn:microsoft.com/office/officeart/2005/8/layout/StepDownProcess"/>
    <dgm:cxn modelId="{0F22A367-5864-4E0C-BCF8-B60BF2156082}" srcId="{EC549703-86FF-4556-8EFD-72796816237C}" destId="{24A3FFD0-C3A6-4073-85C2-5BFFD122C3C0}" srcOrd="2" destOrd="0" parTransId="{E54BBBE0-1274-43B4-BED0-002B438C99BD}" sibTransId="{CB4FF128-1544-43A3-805C-4564015C1043}"/>
    <dgm:cxn modelId="{C9343DF2-F943-48F1-A501-1938974C96BE}" type="presOf" srcId="{24A3FFD0-C3A6-4073-85C2-5BFFD122C3C0}" destId="{FC1876C4-7A26-4B62-9BC9-0ABB92F83A6C}" srcOrd="0" destOrd="0" presId="urn:microsoft.com/office/officeart/2005/8/layout/StepDownProcess"/>
    <dgm:cxn modelId="{310F5A5E-5723-4570-A933-22860EFE0425}" type="presOf" srcId="{EC549703-86FF-4556-8EFD-72796816237C}" destId="{23C24367-6507-4092-AA70-27D34C3EC777}" srcOrd="0" destOrd="0" presId="urn:microsoft.com/office/officeart/2005/8/layout/StepDownProcess"/>
    <dgm:cxn modelId="{A51791C6-32D5-444D-9FE9-D1667940F44C}" type="presOf" srcId="{70C14884-2DCD-4CA4-B618-1B91C174E743}" destId="{9B0B63F9-06D4-49F4-80C8-AE852984BA81}" srcOrd="0" destOrd="0" presId="urn:microsoft.com/office/officeart/2005/8/layout/StepDownProcess"/>
    <dgm:cxn modelId="{69444478-3541-4C7D-A69E-A8550BF36E00}" srcId="{70C14884-2DCD-4CA4-B618-1B91C174E743}" destId="{815AD0B2-437B-45A2-80AE-6F4D4A5421CB}" srcOrd="0" destOrd="0" parTransId="{A41EF28F-2775-46CB-848D-4574D6C67C5B}" sibTransId="{667BA16C-9AAB-42CE-BCBA-FA58D71FA44B}"/>
    <dgm:cxn modelId="{BA5189A7-B079-4293-8DB7-34691BD128DD}" srcId="{5AF8D270-B533-44D4-B9FF-797C68A0EEBB}" destId="{A69A7960-8859-4216-BF89-F8B57EFB1FB2}" srcOrd="1" destOrd="0" parTransId="{0AD7E5C9-DA2F-4043-AFFE-3718CB1A34C0}" sibTransId="{BB2D9588-EEAE-4A5F-B926-417C56063BDE}"/>
    <dgm:cxn modelId="{CCBDD927-866C-454E-BF45-B9809E871E21}" type="presOf" srcId="{815AD0B2-437B-45A2-80AE-6F4D4A5421CB}" destId="{62EEB4E8-DD5A-4038-85E9-79391DCAFDC7}" srcOrd="0" destOrd="0" presId="urn:microsoft.com/office/officeart/2005/8/layout/StepDownProcess"/>
    <dgm:cxn modelId="{82326BD6-2AFE-491B-87E9-151ED32B77DE}" srcId="{5AF8D270-B533-44D4-B9FF-797C68A0EEBB}" destId="{D9D455DE-7DD3-4593-BAB2-5A468272A89D}" srcOrd="0" destOrd="0" parTransId="{F5187C7B-7B8E-47CC-87E9-0E1A2AF81CF9}" sibTransId="{F3CC2DB4-45B8-4C64-9F84-2DD4486D0F76}"/>
    <dgm:cxn modelId="{A2E40F87-E66E-4F6B-968F-25315F8F1F01}" srcId="{EC549703-86FF-4556-8EFD-72796816237C}" destId="{25AFCA96-5866-49EE-B143-C94C6D71BECB}" srcOrd="0" destOrd="0" parTransId="{3ED4D537-FF89-4F21-91AA-B20EB078ADC4}" sibTransId="{D088AE61-89E0-4F5C-BCEE-2B42F2D472DA}"/>
    <dgm:cxn modelId="{B3357260-0F9B-493D-AD65-4922445DA713}" srcId="{25AFCA96-5866-49EE-B143-C94C6D71BECB}" destId="{5AF8D270-B533-44D4-B9FF-797C68A0EEBB}" srcOrd="0" destOrd="0" parTransId="{7E8E959B-ADF9-4C7F-BFAF-A8CA21C08BF2}" sibTransId="{79FFF834-64DD-49BA-B76E-80307C9CAC5B}"/>
    <dgm:cxn modelId="{6ED3FE35-6EE2-4AF7-9B99-070F2B15577F}" type="presOf" srcId="{D9D455DE-7DD3-4593-BAB2-5A468272A89D}" destId="{2268CF5E-FD40-4AE9-B731-DB42103A98C0}" srcOrd="0" destOrd="1" presId="urn:microsoft.com/office/officeart/2005/8/layout/StepDownProcess"/>
    <dgm:cxn modelId="{BD348B3D-D453-4B03-9E3F-CFEC2D39B733}" type="presOf" srcId="{A69A7960-8859-4216-BF89-F8B57EFB1FB2}" destId="{2268CF5E-FD40-4AE9-B731-DB42103A98C0}" srcOrd="0" destOrd="2" presId="urn:microsoft.com/office/officeart/2005/8/layout/StepDownProcess"/>
    <dgm:cxn modelId="{14E601AC-8C4F-4196-BACB-BD0ADE32A3D5}" srcId="{EC549703-86FF-4556-8EFD-72796816237C}" destId="{70C14884-2DCD-4CA4-B618-1B91C174E743}" srcOrd="1" destOrd="0" parTransId="{D5D83608-C6B1-41FF-BD97-18742DF85686}" sibTransId="{BD0AA389-6B8B-4D3B-9ED9-5A6CF2B335B9}"/>
    <dgm:cxn modelId="{AE623005-F186-4972-8D08-B86DB266AF56}" srcId="{815AD0B2-437B-45A2-80AE-6F4D4A5421CB}" destId="{A76A9EE2-3883-4240-8BA0-F2A90B94E39C}" srcOrd="0" destOrd="0" parTransId="{6A6324C6-C479-4469-A0EF-9421DA575973}" sibTransId="{52261FF3-489E-4D2C-90FA-8E3461CE3E0B}"/>
    <dgm:cxn modelId="{413E6553-79E3-4802-BA4C-A6220F7DC017}" type="presOf" srcId="{5AF8D270-B533-44D4-B9FF-797C68A0EEBB}" destId="{2268CF5E-FD40-4AE9-B731-DB42103A98C0}" srcOrd="0" destOrd="0" presId="urn:microsoft.com/office/officeart/2005/8/layout/StepDownProcess"/>
    <dgm:cxn modelId="{45C9ACEA-51B1-49EA-8F0B-8BDD6ADFD85E}" type="presParOf" srcId="{23C24367-6507-4092-AA70-27D34C3EC777}" destId="{33E612C3-3188-476D-A135-6E288A3C55B6}" srcOrd="0" destOrd="0" presId="urn:microsoft.com/office/officeart/2005/8/layout/StepDownProcess"/>
    <dgm:cxn modelId="{E2360297-175E-4026-9816-62EC0007C718}" type="presParOf" srcId="{33E612C3-3188-476D-A135-6E288A3C55B6}" destId="{ED55C444-9902-4050-A117-B1622DDC3B1A}" srcOrd="0" destOrd="0" presId="urn:microsoft.com/office/officeart/2005/8/layout/StepDownProcess"/>
    <dgm:cxn modelId="{A2E0C073-FA53-453C-8049-F57ED33C761F}" type="presParOf" srcId="{33E612C3-3188-476D-A135-6E288A3C55B6}" destId="{0D0B827A-3418-4AED-BB71-CB901E4BA257}" srcOrd="1" destOrd="0" presId="urn:microsoft.com/office/officeart/2005/8/layout/StepDownProcess"/>
    <dgm:cxn modelId="{23ECE3F6-FE59-497D-A43A-C5B49DE4CEED}" type="presParOf" srcId="{33E612C3-3188-476D-A135-6E288A3C55B6}" destId="{2268CF5E-FD40-4AE9-B731-DB42103A98C0}" srcOrd="2" destOrd="0" presId="urn:microsoft.com/office/officeart/2005/8/layout/StepDownProcess"/>
    <dgm:cxn modelId="{09257174-D617-47E2-8B4F-3CF00D1D7007}" type="presParOf" srcId="{23C24367-6507-4092-AA70-27D34C3EC777}" destId="{B9B5E3EF-D563-4C3B-B436-D8112825C555}" srcOrd="1" destOrd="0" presId="urn:microsoft.com/office/officeart/2005/8/layout/StepDownProcess"/>
    <dgm:cxn modelId="{4FFD5309-5F06-4992-B330-7E42386DA0E3}" type="presParOf" srcId="{23C24367-6507-4092-AA70-27D34C3EC777}" destId="{C74671FB-0C21-474C-8507-DB075FF79E38}" srcOrd="2" destOrd="0" presId="urn:microsoft.com/office/officeart/2005/8/layout/StepDownProcess"/>
    <dgm:cxn modelId="{EB716ABA-C5A1-4EA2-80F8-21EA0C94230E}" type="presParOf" srcId="{C74671FB-0C21-474C-8507-DB075FF79E38}" destId="{8169B0AB-90DA-498E-8392-88201F9103EB}" srcOrd="0" destOrd="0" presId="urn:microsoft.com/office/officeart/2005/8/layout/StepDownProcess"/>
    <dgm:cxn modelId="{72CC7A18-A18A-4709-BC48-E4E3C118B7CA}" type="presParOf" srcId="{C74671FB-0C21-474C-8507-DB075FF79E38}" destId="{9B0B63F9-06D4-49F4-80C8-AE852984BA81}" srcOrd="1" destOrd="0" presId="urn:microsoft.com/office/officeart/2005/8/layout/StepDownProcess"/>
    <dgm:cxn modelId="{52F436A0-0E96-4834-A874-409462383A16}" type="presParOf" srcId="{C74671FB-0C21-474C-8507-DB075FF79E38}" destId="{62EEB4E8-DD5A-4038-85E9-79391DCAFDC7}" srcOrd="2" destOrd="0" presId="urn:microsoft.com/office/officeart/2005/8/layout/StepDownProcess"/>
    <dgm:cxn modelId="{ECF6A4F3-81BD-454B-AEEF-ED301425C4BA}" type="presParOf" srcId="{23C24367-6507-4092-AA70-27D34C3EC777}" destId="{099B18D2-7DB9-4AC4-BCA3-00C756EEFD3B}" srcOrd="3" destOrd="0" presId="urn:microsoft.com/office/officeart/2005/8/layout/StepDownProcess"/>
    <dgm:cxn modelId="{6B2998DF-A61D-4701-ABDE-795928F36223}" type="presParOf" srcId="{23C24367-6507-4092-AA70-27D34C3EC777}" destId="{33C4F061-14C0-49C4-8623-1EE4401A8C03}" srcOrd="4" destOrd="0" presId="urn:microsoft.com/office/officeart/2005/8/layout/StepDownProcess"/>
    <dgm:cxn modelId="{D39CE269-B65E-4B85-8DB3-A85AE2A8AECC}" type="presParOf" srcId="{33C4F061-14C0-49C4-8623-1EE4401A8C03}" destId="{FC1876C4-7A26-4B62-9BC9-0ABB92F83A6C}" srcOrd="0" destOrd="0" presId="urn:microsoft.com/office/officeart/2005/8/layout/StepDown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AD91447-DE7F-4F3E-832C-A9F51A8F31D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CL"/>
        </a:p>
      </dgm:t>
    </dgm:pt>
    <dgm:pt modelId="{17760CBA-908A-4895-88CC-50722B585E86}">
      <dgm:prSet/>
      <dgm:spPr/>
      <dgm:t>
        <a:bodyPr/>
        <a:lstStyle/>
        <a:p>
          <a:pPr rtl="0"/>
          <a:r>
            <a:rPr lang="es-CL" dirty="0" smtClean="0"/>
            <a:t>Ser Chileno &gt; ser ciudadano (estatuto administrativo).</a:t>
          </a:r>
          <a:endParaRPr lang="es-CL" dirty="0"/>
        </a:p>
      </dgm:t>
    </dgm:pt>
    <dgm:pt modelId="{D87DA2A7-0D00-4784-A5CD-595B4D47A6E3}" type="parTrans" cxnId="{3F0C30EB-258E-4DDC-A26B-7697E7E9A773}">
      <dgm:prSet/>
      <dgm:spPr/>
      <dgm:t>
        <a:bodyPr/>
        <a:lstStyle/>
        <a:p>
          <a:endParaRPr lang="es-CL"/>
        </a:p>
      </dgm:t>
    </dgm:pt>
    <dgm:pt modelId="{04D32D30-39B1-45E5-AA3C-5B48D17A08B5}" type="sibTrans" cxnId="{3F0C30EB-258E-4DDC-A26B-7697E7E9A773}">
      <dgm:prSet/>
      <dgm:spPr/>
      <dgm:t>
        <a:bodyPr/>
        <a:lstStyle/>
        <a:p>
          <a:endParaRPr lang="es-CL"/>
        </a:p>
      </dgm:t>
    </dgm:pt>
    <dgm:pt modelId="{931C0D93-BCE2-446C-9766-22E3758A0A3C}">
      <dgm:prSet/>
      <dgm:spPr/>
      <dgm:t>
        <a:bodyPr/>
        <a:lstStyle/>
        <a:p>
          <a:pPr rtl="0"/>
          <a:r>
            <a:rPr lang="es-CL" smtClean="0"/>
            <a:t>21 años.</a:t>
          </a:r>
          <a:endParaRPr lang="es-CL"/>
        </a:p>
      </dgm:t>
    </dgm:pt>
    <dgm:pt modelId="{99B99E40-609B-467F-AABF-FB6D4C31ECA4}" type="parTrans" cxnId="{9BCCF29A-8EDD-4208-8D1B-5401225A4EFE}">
      <dgm:prSet/>
      <dgm:spPr/>
      <dgm:t>
        <a:bodyPr/>
        <a:lstStyle/>
        <a:p>
          <a:endParaRPr lang="es-CL"/>
        </a:p>
      </dgm:t>
    </dgm:pt>
    <dgm:pt modelId="{639E83B5-37E6-4AF5-A00C-4CE957C9DBCB}" type="sibTrans" cxnId="{9BCCF29A-8EDD-4208-8D1B-5401225A4EFE}">
      <dgm:prSet/>
      <dgm:spPr/>
      <dgm:t>
        <a:bodyPr/>
        <a:lstStyle/>
        <a:p>
          <a:endParaRPr lang="es-CL"/>
        </a:p>
      </dgm:t>
    </dgm:pt>
    <dgm:pt modelId="{3E5B40F4-4817-4470-8583-DC6C30BE55B4}">
      <dgm:prSet/>
      <dgm:spPr/>
      <dgm:t>
        <a:bodyPr/>
        <a:lstStyle/>
        <a:p>
          <a:pPr rtl="0"/>
          <a:r>
            <a:rPr lang="es-CL" smtClean="0"/>
            <a:t>Reunir requisitos generales para el ingreso a la adm. </a:t>
          </a:r>
          <a:endParaRPr lang="es-CL"/>
        </a:p>
      </dgm:t>
    </dgm:pt>
    <dgm:pt modelId="{CD278790-27EC-4045-AF67-8379AD48725A}" type="parTrans" cxnId="{5022BA48-779A-460B-9390-ABA6AA1D745A}">
      <dgm:prSet/>
      <dgm:spPr/>
      <dgm:t>
        <a:bodyPr/>
        <a:lstStyle/>
        <a:p>
          <a:endParaRPr lang="es-CL"/>
        </a:p>
      </dgm:t>
    </dgm:pt>
    <dgm:pt modelId="{F5B0E57F-5877-4CFD-A4CF-B34F42938C5B}" type="sibTrans" cxnId="{5022BA48-779A-460B-9390-ABA6AA1D745A}">
      <dgm:prSet/>
      <dgm:spPr/>
      <dgm:t>
        <a:bodyPr/>
        <a:lstStyle/>
        <a:p>
          <a:endParaRPr lang="es-CL"/>
        </a:p>
      </dgm:t>
    </dgm:pt>
    <dgm:pt modelId="{A5CA528C-B191-41FE-B856-F349D4D06B37}">
      <dgm:prSet/>
      <dgm:spPr/>
      <dgm:t>
        <a:bodyPr/>
        <a:lstStyle/>
        <a:p>
          <a:pPr rtl="0"/>
          <a:r>
            <a:rPr lang="es-CL" smtClean="0"/>
            <a:t>Haber cumplido con la Ley de Reclutamiento y Movilización.</a:t>
          </a:r>
          <a:endParaRPr lang="es-CL"/>
        </a:p>
      </dgm:t>
    </dgm:pt>
    <dgm:pt modelId="{2B719F3C-7684-4D80-A3B5-C296D265BA3B}" type="parTrans" cxnId="{53C22F94-212D-4A49-92CC-451421BB8E4C}">
      <dgm:prSet/>
      <dgm:spPr/>
      <dgm:t>
        <a:bodyPr/>
        <a:lstStyle/>
        <a:p>
          <a:endParaRPr lang="es-CL"/>
        </a:p>
      </dgm:t>
    </dgm:pt>
    <dgm:pt modelId="{D39B6416-31A4-4EB8-B5D0-AC17227E0D85}" type="sibTrans" cxnId="{53C22F94-212D-4A49-92CC-451421BB8E4C}">
      <dgm:prSet/>
      <dgm:spPr/>
      <dgm:t>
        <a:bodyPr/>
        <a:lstStyle/>
        <a:p>
          <a:endParaRPr lang="es-CL"/>
        </a:p>
      </dgm:t>
    </dgm:pt>
    <dgm:pt modelId="{4514EDF5-01B5-44BD-88D1-FFA0A43551C3}">
      <dgm:prSet/>
      <dgm:spPr/>
      <dgm:t>
        <a:bodyPr/>
        <a:lstStyle/>
        <a:p>
          <a:pPr rtl="0"/>
          <a:r>
            <a:rPr lang="es-CL" smtClean="0"/>
            <a:t>Tener salud compatible.</a:t>
          </a:r>
          <a:endParaRPr lang="es-CL"/>
        </a:p>
      </dgm:t>
    </dgm:pt>
    <dgm:pt modelId="{A80827D7-B69F-490C-9C25-97C3D202C571}" type="parTrans" cxnId="{A20AB347-954C-4363-A38C-B6035A9AF16B}">
      <dgm:prSet/>
      <dgm:spPr/>
      <dgm:t>
        <a:bodyPr/>
        <a:lstStyle/>
        <a:p>
          <a:endParaRPr lang="es-CL"/>
        </a:p>
      </dgm:t>
    </dgm:pt>
    <dgm:pt modelId="{DBD0CC66-2902-41FB-B5C4-0861C03C217B}" type="sibTrans" cxnId="{A20AB347-954C-4363-A38C-B6035A9AF16B}">
      <dgm:prSet/>
      <dgm:spPr/>
      <dgm:t>
        <a:bodyPr/>
        <a:lstStyle/>
        <a:p>
          <a:endParaRPr lang="es-CL"/>
        </a:p>
      </dgm:t>
    </dgm:pt>
    <dgm:pt modelId="{F48A7E23-17F0-4D39-AD0C-BE0B48560EDC}">
      <dgm:prSet/>
      <dgm:spPr/>
      <dgm:t>
        <a:bodyPr/>
        <a:lstStyle/>
        <a:p>
          <a:pPr rtl="0"/>
          <a:r>
            <a:rPr lang="es-CL" smtClean="0"/>
            <a:t>Haber aprobado la educación básica.</a:t>
          </a:r>
          <a:endParaRPr lang="es-CL"/>
        </a:p>
      </dgm:t>
    </dgm:pt>
    <dgm:pt modelId="{1718EEE9-B037-4D56-B9FB-E0C3DF917389}" type="parTrans" cxnId="{8BD3FDA8-C5CD-4718-AD53-EB9F7F4DC6E6}">
      <dgm:prSet/>
      <dgm:spPr/>
      <dgm:t>
        <a:bodyPr/>
        <a:lstStyle/>
        <a:p>
          <a:endParaRPr lang="es-CL"/>
        </a:p>
      </dgm:t>
    </dgm:pt>
    <dgm:pt modelId="{0B797662-D690-40A1-A66E-0C7BDB16CF11}" type="sibTrans" cxnId="{8BD3FDA8-C5CD-4718-AD53-EB9F7F4DC6E6}">
      <dgm:prSet/>
      <dgm:spPr/>
      <dgm:t>
        <a:bodyPr/>
        <a:lstStyle/>
        <a:p>
          <a:endParaRPr lang="es-CL"/>
        </a:p>
      </dgm:t>
    </dgm:pt>
    <dgm:pt modelId="{5AB6564D-0554-4727-8968-3D49AA77C52B}">
      <dgm:prSet/>
      <dgm:spPr/>
      <dgm:t>
        <a:bodyPr/>
        <a:lstStyle/>
        <a:p>
          <a:pPr rtl="0"/>
          <a:r>
            <a:rPr lang="es-CL" smtClean="0"/>
            <a:t>Contar con el título adecuado para el cargo según la naturaleza de éste.</a:t>
          </a:r>
          <a:endParaRPr lang="es-CL"/>
        </a:p>
      </dgm:t>
    </dgm:pt>
    <dgm:pt modelId="{F404560C-AD87-4DA2-A298-FAAEEDDD0F4A}" type="parTrans" cxnId="{FD365866-17A1-4F42-9CA8-FAD761D4BE26}">
      <dgm:prSet/>
      <dgm:spPr/>
      <dgm:t>
        <a:bodyPr/>
        <a:lstStyle/>
        <a:p>
          <a:endParaRPr lang="es-CL"/>
        </a:p>
      </dgm:t>
    </dgm:pt>
    <dgm:pt modelId="{D467D3F7-67BB-40E3-AF41-EDD47541D797}" type="sibTrans" cxnId="{FD365866-17A1-4F42-9CA8-FAD761D4BE26}">
      <dgm:prSet/>
      <dgm:spPr/>
      <dgm:t>
        <a:bodyPr/>
        <a:lstStyle/>
        <a:p>
          <a:endParaRPr lang="es-CL"/>
        </a:p>
      </dgm:t>
    </dgm:pt>
    <dgm:pt modelId="{A5DFD955-51D4-40F1-84FF-EDE4363A15F9}">
      <dgm:prSet/>
      <dgm:spPr/>
      <dgm:t>
        <a:bodyPr/>
        <a:lstStyle/>
        <a:p>
          <a:pPr rtl="0"/>
          <a:r>
            <a:rPr lang="es-CL" smtClean="0"/>
            <a:t>No haber cesado en el cargo por calificación deficiente o por una medida disciplinaria. Esto, salvo que hayan transcurrido más de 5 años.</a:t>
          </a:r>
          <a:endParaRPr lang="es-CL"/>
        </a:p>
      </dgm:t>
    </dgm:pt>
    <dgm:pt modelId="{51CB9F2A-C54A-4B2B-A924-E709A3853AF2}" type="parTrans" cxnId="{758334DF-30D7-48AA-890D-D5B3405CF436}">
      <dgm:prSet/>
      <dgm:spPr/>
      <dgm:t>
        <a:bodyPr/>
        <a:lstStyle/>
        <a:p>
          <a:endParaRPr lang="es-CL"/>
        </a:p>
      </dgm:t>
    </dgm:pt>
    <dgm:pt modelId="{9E861261-AC2A-41BB-9A92-3386FA5C2924}" type="sibTrans" cxnId="{758334DF-30D7-48AA-890D-D5B3405CF436}">
      <dgm:prSet/>
      <dgm:spPr/>
      <dgm:t>
        <a:bodyPr/>
        <a:lstStyle/>
        <a:p>
          <a:endParaRPr lang="es-CL"/>
        </a:p>
      </dgm:t>
    </dgm:pt>
    <dgm:pt modelId="{422EECBF-8EA8-4046-AA13-ACC876C3D606}">
      <dgm:prSet/>
      <dgm:spPr/>
      <dgm:t>
        <a:bodyPr/>
        <a:lstStyle/>
        <a:p>
          <a:pPr rtl="0"/>
          <a:r>
            <a:rPr lang="es-CL" smtClean="0"/>
            <a:t>No estar inhabilitado para el ejercicio de la función o cargo público por hallarse condenado por crimen o simple delito.</a:t>
          </a:r>
          <a:endParaRPr lang="es-CL"/>
        </a:p>
      </dgm:t>
    </dgm:pt>
    <dgm:pt modelId="{B2F5BEF0-96D0-46B2-99BC-9CAEA16DD087}" type="parTrans" cxnId="{1AD562BF-201A-42A8-A13C-F685BFA540A8}">
      <dgm:prSet/>
      <dgm:spPr/>
      <dgm:t>
        <a:bodyPr/>
        <a:lstStyle/>
        <a:p>
          <a:endParaRPr lang="es-CL"/>
        </a:p>
      </dgm:t>
    </dgm:pt>
    <dgm:pt modelId="{212AF30C-C4DC-49F3-8BC6-A6EE1E4A3F15}" type="sibTrans" cxnId="{1AD562BF-201A-42A8-A13C-F685BFA540A8}">
      <dgm:prSet/>
      <dgm:spPr/>
      <dgm:t>
        <a:bodyPr/>
        <a:lstStyle/>
        <a:p>
          <a:endParaRPr lang="es-CL"/>
        </a:p>
      </dgm:t>
    </dgm:pt>
    <dgm:pt modelId="{7789652E-BE3B-490C-983D-EC045C5E286C}" type="pres">
      <dgm:prSet presAssocID="{FAD91447-DE7F-4F3E-832C-A9F51A8F31D7}" presName="linear" presStyleCnt="0">
        <dgm:presLayoutVars>
          <dgm:animLvl val="lvl"/>
          <dgm:resizeHandles val="exact"/>
        </dgm:presLayoutVars>
      </dgm:prSet>
      <dgm:spPr/>
      <dgm:t>
        <a:bodyPr/>
        <a:lstStyle/>
        <a:p>
          <a:endParaRPr lang="es-CL"/>
        </a:p>
      </dgm:t>
    </dgm:pt>
    <dgm:pt modelId="{A53944D9-2782-4A28-8DA1-5C7FA276424D}" type="pres">
      <dgm:prSet presAssocID="{17760CBA-908A-4895-88CC-50722B585E86}" presName="parentText" presStyleLbl="node1" presStyleIdx="0" presStyleCnt="3">
        <dgm:presLayoutVars>
          <dgm:chMax val="0"/>
          <dgm:bulletEnabled val="1"/>
        </dgm:presLayoutVars>
      </dgm:prSet>
      <dgm:spPr/>
      <dgm:t>
        <a:bodyPr/>
        <a:lstStyle/>
        <a:p>
          <a:endParaRPr lang="es-CL"/>
        </a:p>
      </dgm:t>
    </dgm:pt>
    <dgm:pt modelId="{19AD728C-2A51-4137-A5E7-C380BD4867FD}" type="pres">
      <dgm:prSet presAssocID="{04D32D30-39B1-45E5-AA3C-5B48D17A08B5}" presName="spacer" presStyleCnt="0"/>
      <dgm:spPr/>
    </dgm:pt>
    <dgm:pt modelId="{01B21C8D-23A2-4482-8541-357D4421D80C}" type="pres">
      <dgm:prSet presAssocID="{931C0D93-BCE2-446C-9766-22E3758A0A3C}" presName="parentText" presStyleLbl="node1" presStyleIdx="1" presStyleCnt="3">
        <dgm:presLayoutVars>
          <dgm:chMax val="0"/>
          <dgm:bulletEnabled val="1"/>
        </dgm:presLayoutVars>
      </dgm:prSet>
      <dgm:spPr/>
      <dgm:t>
        <a:bodyPr/>
        <a:lstStyle/>
        <a:p>
          <a:endParaRPr lang="es-CL"/>
        </a:p>
      </dgm:t>
    </dgm:pt>
    <dgm:pt modelId="{B47BE92B-2A02-44F1-840D-00117ADABD32}" type="pres">
      <dgm:prSet presAssocID="{639E83B5-37E6-4AF5-A00C-4CE957C9DBCB}" presName="spacer" presStyleCnt="0"/>
      <dgm:spPr/>
    </dgm:pt>
    <dgm:pt modelId="{2162A13B-569C-4FE8-B4E6-6B6EB2024C61}" type="pres">
      <dgm:prSet presAssocID="{3E5B40F4-4817-4470-8583-DC6C30BE55B4}" presName="parentText" presStyleLbl="node1" presStyleIdx="2" presStyleCnt="3">
        <dgm:presLayoutVars>
          <dgm:chMax val="0"/>
          <dgm:bulletEnabled val="1"/>
        </dgm:presLayoutVars>
      </dgm:prSet>
      <dgm:spPr/>
      <dgm:t>
        <a:bodyPr/>
        <a:lstStyle/>
        <a:p>
          <a:endParaRPr lang="es-CL"/>
        </a:p>
      </dgm:t>
    </dgm:pt>
    <dgm:pt modelId="{9181A9EE-41F7-4618-AD0A-BF7A30F686EB}" type="pres">
      <dgm:prSet presAssocID="{3E5B40F4-4817-4470-8583-DC6C30BE55B4}" presName="childText" presStyleLbl="revTx" presStyleIdx="0" presStyleCnt="1">
        <dgm:presLayoutVars>
          <dgm:bulletEnabled val="1"/>
        </dgm:presLayoutVars>
      </dgm:prSet>
      <dgm:spPr/>
      <dgm:t>
        <a:bodyPr/>
        <a:lstStyle/>
        <a:p>
          <a:endParaRPr lang="es-CL"/>
        </a:p>
      </dgm:t>
    </dgm:pt>
  </dgm:ptLst>
  <dgm:cxnLst>
    <dgm:cxn modelId="{03B9AD32-B511-42B5-AA58-B79FF27009EE}" type="presOf" srcId="{F48A7E23-17F0-4D39-AD0C-BE0B48560EDC}" destId="{9181A9EE-41F7-4618-AD0A-BF7A30F686EB}" srcOrd="0" destOrd="2" presId="urn:microsoft.com/office/officeart/2005/8/layout/vList2"/>
    <dgm:cxn modelId="{3F0C30EB-258E-4DDC-A26B-7697E7E9A773}" srcId="{FAD91447-DE7F-4F3E-832C-A9F51A8F31D7}" destId="{17760CBA-908A-4895-88CC-50722B585E86}" srcOrd="0" destOrd="0" parTransId="{D87DA2A7-0D00-4784-A5CD-595B4D47A6E3}" sibTransId="{04D32D30-39B1-45E5-AA3C-5B48D17A08B5}"/>
    <dgm:cxn modelId="{24776C90-2819-451E-BBD8-3611A5B65F61}" type="presOf" srcId="{17760CBA-908A-4895-88CC-50722B585E86}" destId="{A53944D9-2782-4A28-8DA1-5C7FA276424D}" srcOrd="0" destOrd="0" presId="urn:microsoft.com/office/officeart/2005/8/layout/vList2"/>
    <dgm:cxn modelId="{0052A0D1-5950-4D41-BD0D-A278EEC1D2A8}" type="presOf" srcId="{A5DFD955-51D4-40F1-84FF-EDE4363A15F9}" destId="{9181A9EE-41F7-4618-AD0A-BF7A30F686EB}" srcOrd="0" destOrd="4" presId="urn:microsoft.com/office/officeart/2005/8/layout/vList2"/>
    <dgm:cxn modelId="{443BED4F-C07B-4800-8FE1-8F38153B2EBB}" type="presOf" srcId="{422EECBF-8EA8-4046-AA13-ACC876C3D606}" destId="{9181A9EE-41F7-4618-AD0A-BF7A30F686EB}" srcOrd="0" destOrd="5" presId="urn:microsoft.com/office/officeart/2005/8/layout/vList2"/>
    <dgm:cxn modelId="{DC7D8065-67CF-4E31-83D2-114C149C764E}" type="presOf" srcId="{931C0D93-BCE2-446C-9766-22E3758A0A3C}" destId="{01B21C8D-23A2-4482-8541-357D4421D80C}" srcOrd="0" destOrd="0" presId="urn:microsoft.com/office/officeart/2005/8/layout/vList2"/>
    <dgm:cxn modelId="{530820D5-C73F-43F3-B7BD-718A6B3D602C}" type="presOf" srcId="{5AB6564D-0554-4727-8968-3D49AA77C52B}" destId="{9181A9EE-41F7-4618-AD0A-BF7A30F686EB}" srcOrd="0" destOrd="3" presId="urn:microsoft.com/office/officeart/2005/8/layout/vList2"/>
    <dgm:cxn modelId="{5E306EEE-3E68-4C2E-AF83-47AE64DEE4E9}" type="presOf" srcId="{FAD91447-DE7F-4F3E-832C-A9F51A8F31D7}" destId="{7789652E-BE3B-490C-983D-EC045C5E286C}" srcOrd="0" destOrd="0" presId="urn:microsoft.com/office/officeart/2005/8/layout/vList2"/>
    <dgm:cxn modelId="{758334DF-30D7-48AA-890D-D5B3405CF436}" srcId="{3E5B40F4-4817-4470-8583-DC6C30BE55B4}" destId="{A5DFD955-51D4-40F1-84FF-EDE4363A15F9}" srcOrd="4" destOrd="0" parTransId="{51CB9F2A-C54A-4B2B-A924-E709A3853AF2}" sibTransId="{9E861261-AC2A-41BB-9A92-3386FA5C2924}"/>
    <dgm:cxn modelId="{2197B047-C367-40A7-8FC2-DF64D1E5145B}" type="presOf" srcId="{A5CA528C-B191-41FE-B856-F349D4D06B37}" destId="{9181A9EE-41F7-4618-AD0A-BF7A30F686EB}" srcOrd="0" destOrd="0" presId="urn:microsoft.com/office/officeart/2005/8/layout/vList2"/>
    <dgm:cxn modelId="{5022BA48-779A-460B-9390-ABA6AA1D745A}" srcId="{FAD91447-DE7F-4F3E-832C-A9F51A8F31D7}" destId="{3E5B40F4-4817-4470-8583-DC6C30BE55B4}" srcOrd="2" destOrd="0" parTransId="{CD278790-27EC-4045-AF67-8379AD48725A}" sibTransId="{F5B0E57F-5877-4CFD-A4CF-B34F42938C5B}"/>
    <dgm:cxn modelId="{FD365866-17A1-4F42-9CA8-FAD761D4BE26}" srcId="{3E5B40F4-4817-4470-8583-DC6C30BE55B4}" destId="{5AB6564D-0554-4727-8968-3D49AA77C52B}" srcOrd="3" destOrd="0" parTransId="{F404560C-AD87-4DA2-A298-FAAEEDDD0F4A}" sibTransId="{D467D3F7-67BB-40E3-AF41-EDD47541D797}"/>
    <dgm:cxn modelId="{9BCCF29A-8EDD-4208-8D1B-5401225A4EFE}" srcId="{FAD91447-DE7F-4F3E-832C-A9F51A8F31D7}" destId="{931C0D93-BCE2-446C-9766-22E3758A0A3C}" srcOrd="1" destOrd="0" parTransId="{99B99E40-609B-467F-AABF-FB6D4C31ECA4}" sibTransId="{639E83B5-37E6-4AF5-A00C-4CE957C9DBCB}"/>
    <dgm:cxn modelId="{53C22F94-212D-4A49-92CC-451421BB8E4C}" srcId="{3E5B40F4-4817-4470-8583-DC6C30BE55B4}" destId="{A5CA528C-B191-41FE-B856-F349D4D06B37}" srcOrd="0" destOrd="0" parTransId="{2B719F3C-7684-4D80-A3B5-C296D265BA3B}" sibTransId="{D39B6416-31A4-4EB8-B5D0-AC17227E0D85}"/>
    <dgm:cxn modelId="{1AEAFD8D-CDDC-4E04-9A8B-38E4C2CA8BB5}" type="presOf" srcId="{4514EDF5-01B5-44BD-88D1-FFA0A43551C3}" destId="{9181A9EE-41F7-4618-AD0A-BF7A30F686EB}" srcOrd="0" destOrd="1" presId="urn:microsoft.com/office/officeart/2005/8/layout/vList2"/>
    <dgm:cxn modelId="{3DD31953-1EBB-48EB-9042-4D20DFDBA7DD}" type="presOf" srcId="{3E5B40F4-4817-4470-8583-DC6C30BE55B4}" destId="{2162A13B-569C-4FE8-B4E6-6B6EB2024C61}" srcOrd="0" destOrd="0" presId="urn:microsoft.com/office/officeart/2005/8/layout/vList2"/>
    <dgm:cxn modelId="{8BD3FDA8-C5CD-4718-AD53-EB9F7F4DC6E6}" srcId="{3E5B40F4-4817-4470-8583-DC6C30BE55B4}" destId="{F48A7E23-17F0-4D39-AD0C-BE0B48560EDC}" srcOrd="2" destOrd="0" parTransId="{1718EEE9-B037-4D56-B9FB-E0C3DF917389}" sibTransId="{0B797662-D690-40A1-A66E-0C7BDB16CF11}"/>
    <dgm:cxn modelId="{1AD562BF-201A-42A8-A13C-F685BFA540A8}" srcId="{3E5B40F4-4817-4470-8583-DC6C30BE55B4}" destId="{422EECBF-8EA8-4046-AA13-ACC876C3D606}" srcOrd="5" destOrd="0" parTransId="{B2F5BEF0-96D0-46B2-99BC-9CAEA16DD087}" sibTransId="{212AF30C-C4DC-49F3-8BC6-A6EE1E4A3F15}"/>
    <dgm:cxn modelId="{A20AB347-954C-4363-A38C-B6035A9AF16B}" srcId="{3E5B40F4-4817-4470-8583-DC6C30BE55B4}" destId="{4514EDF5-01B5-44BD-88D1-FFA0A43551C3}" srcOrd="1" destOrd="0" parTransId="{A80827D7-B69F-490C-9C25-97C3D202C571}" sibTransId="{DBD0CC66-2902-41FB-B5C4-0861C03C217B}"/>
    <dgm:cxn modelId="{3DCBF889-19FB-440B-8A51-62C3566DA5BA}" type="presParOf" srcId="{7789652E-BE3B-490C-983D-EC045C5E286C}" destId="{A53944D9-2782-4A28-8DA1-5C7FA276424D}" srcOrd="0" destOrd="0" presId="urn:microsoft.com/office/officeart/2005/8/layout/vList2"/>
    <dgm:cxn modelId="{12743724-146A-46C2-9CA8-74CED22B902F}" type="presParOf" srcId="{7789652E-BE3B-490C-983D-EC045C5E286C}" destId="{19AD728C-2A51-4137-A5E7-C380BD4867FD}" srcOrd="1" destOrd="0" presId="urn:microsoft.com/office/officeart/2005/8/layout/vList2"/>
    <dgm:cxn modelId="{C8475795-1021-4B6D-B055-46FCFA832EE2}" type="presParOf" srcId="{7789652E-BE3B-490C-983D-EC045C5E286C}" destId="{01B21C8D-23A2-4482-8541-357D4421D80C}" srcOrd="2" destOrd="0" presId="urn:microsoft.com/office/officeart/2005/8/layout/vList2"/>
    <dgm:cxn modelId="{5F12A127-2378-4AC2-907D-4D4AB2FB0463}" type="presParOf" srcId="{7789652E-BE3B-490C-983D-EC045C5E286C}" destId="{B47BE92B-2A02-44F1-840D-00117ADABD32}" srcOrd="3" destOrd="0" presId="urn:microsoft.com/office/officeart/2005/8/layout/vList2"/>
    <dgm:cxn modelId="{C0A95D7B-412B-4505-8390-CD7D91F65748}" type="presParOf" srcId="{7789652E-BE3B-490C-983D-EC045C5E286C}" destId="{2162A13B-569C-4FE8-B4E6-6B6EB2024C61}" srcOrd="4" destOrd="0" presId="urn:microsoft.com/office/officeart/2005/8/layout/vList2"/>
    <dgm:cxn modelId="{B5C160FA-1E97-45F7-BC57-DA7AF71E4A92}" type="presParOf" srcId="{7789652E-BE3B-490C-983D-EC045C5E286C}" destId="{9181A9EE-41F7-4618-AD0A-BF7A30F686EB}"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B6AF5CA-040F-49E3-B9CF-C6046373329F}" type="doc">
      <dgm:prSet loTypeId="urn:microsoft.com/office/officeart/2005/8/layout/hierarchy3" loCatId="hierarchy" qsTypeId="urn:microsoft.com/office/officeart/2005/8/quickstyle/simple1" qsCatId="simple" csTypeId="urn:microsoft.com/office/officeart/2005/8/colors/accent1_2" csCatId="accent1"/>
      <dgm:spPr/>
      <dgm:t>
        <a:bodyPr/>
        <a:lstStyle/>
        <a:p>
          <a:endParaRPr lang="es-CL"/>
        </a:p>
      </dgm:t>
    </dgm:pt>
    <dgm:pt modelId="{BAEFE8AF-6DE2-402A-BC4E-E32F438E3736}">
      <dgm:prSet/>
      <dgm:spPr/>
      <dgm:t>
        <a:bodyPr/>
        <a:lstStyle/>
        <a:p>
          <a:pPr rtl="0"/>
          <a:r>
            <a:rPr lang="es-CL" smtClean="0"/>
            <a:t>Ausencia, impedimento para el ejercicio del cargo o renuncia. </a:t>
          </a:r>
          <a:endParaRPr lang="es-CL"/>
        </a:p>
      </dgm:t>
    </dgm:pt>
    <dgm:pt modelId="{ACE207BD-D593-4C8B-8F47-8340A1FC497E}" type="parTrans" cxnId="{669871CE-EEC1-411A-9E87-7116475CB077}">
      <dgm:prSet/>
      <dgm:spPr/>
      <dgm:t>
        <a:bodyPr/>
        <a:lstStyle/>
        <a:p>
          <a:endParaRPr lang="es-CL"/>
        </a:p>
      </dgm:t>
    </dgm:pt>
    <dgm:pt modelId="{C3DEB53D-901A-48C6-9D48-B5D3B5606226}" type="sibTrans" cxnId="{669871CE-EEC1-411A-9E87-7116475CB077}">
      <dgm:prSet/>
      <dgm:spPr/>
      <dgm:t>
        <a:bodyPr/>
        <a:lstStyle/>
        <a:p>
          <a:endParaRPr lang="es-CL"/>
        </a:p>
      </dgm:t>
    </dgm:pt>
    <dgm:pt modelId="{E9051CD6-DE94-433D-BE99-5F8A1C3E50D1}">
      <dgm:prSet/>
      <dgm:spPr/>
      <dgm:t>
        <a:bodyPr/>
        <a:lstStyle/>
        <a:p>
          <a:pPr rtl="0"/>
          <a:r>
            <a:rPr lang="es-CL" smtClean="0"/>
            <a:t>El reemplazo, en esos casos, se efectuará en la forma que señale la ley. Esto sólo en caso de que el Presidente no haya designado a un remplazante.</a:t>
          </a:r>
          <a:endParaRPr lang="es-CL"/>
        </a:p>
      </dgm:t>
    </dgm:pt>
    <dgm:pt modelId="{5098A431-AB12-43AC-BB8A-7C7854BFFBA7}" type="parTrans" cxnId="{43F0D6D6-AF71-4105-ACBC-0F7D09DD70CB}">
      <dgm:prSet/>
      <dgm:spPr/>
      <dgm:t>
        <a:bodyPr/>
        <a:lstStyle/>
        <a:p>
          <a:endParaRPr lang="es-CL"/>
        </a:p>
      </dgm:t>
    </dgm:pt>
    <dgm:pt modelId="{42EFA24D-9F67-4145-9E1C-41E6E8FD25D0}" type="sibTrans" cxnId="{43F0D6D6-AF71-4105-ACBC-0F7D09DD70CB}">
      <dgm:prSet/>
      <dgm:spPr/>
      <dgm:t>
        <a:bodyPr/>
        <a:lstStyle/>
        <a:p>
          <a:endParaRPr lang="es-CL"/>
        </a:p>
      </dgm:t>
    </dgm:pt>
    <dgm:pt modelId="{70223778-4970-4A23-8B61-D01D804347FE}">
      <dgm:prSet/>
      <dgm:spPr/>
      <dgm:t>
        <a:bodyPr/>
        <a:lstStyle/>
        <a:p>
          <a:pPr rtl="0"/>
          <a:r>
            <a:rPr lang="es-CL" smtClean="0"/>
            <a:t>art. 25 de la Ley de Bases de Administración del Estado 19.653.</a:t>
          </a:r>
          <a:endParaRPr lang="es-CL"/>
        </a:p>
      </dgm:t>
    </dgm:pt>
    <dgm:pt modelId="{C0258DE9-A7F1-422F-83D3-1BD460BA3A3A}" type="parTrans" cxnId="{52F98E71-09F9-4D22-BC6A-A47977CD3962}">
      <dgm:prSet/>
      <dgm:spPr/>
      <dgm:t>
        <a:bodyPr/>
        <a:lstStyle/>
        <a:p>
          <a:endParaRPr lang="es-CL"/>
        </a:p>
      </dgm:t>
    </dgm:pt>
    <dgm:pt modelId="{CF3C7C1E-2539-490F-B79A-2F52EA59B7C4}" type="sibTrans" cxnId="{52F98E71-09F9-4D22-BC6A-A47977CD3962}">
      <dgm:prSet/>
      <dgm:spPr/>
      <dgm:t>
        <a:bodyPr/>
        <a:lstStyle/>
        <a:p>
          <a:endParaRPr lang="es-CL"/>
        </a:p>
      </dgm:t>
    </dgm:pt>
    <dgm:pt modelId="{D2B5D116-F0D1-4736-9695-A5F88AE36CD3}">
      <dgm:prSet/>
      <dgm:spPr/>
      <dgm:t>
        <a:bodyPr/>
        <a:lstStyle/>
        <a:p>
          <a:pPr rtl="0"/>
          <a:r>
            <a:rPr lang="es-CL" smtClean="0"/>
            <a:t>Es subrogado por el Subsecretario respectivo y, en el caso de existir más de uno, por el de más antigua designación.</a:t>
          </a:r>
          <a:endParaRPr lang="es-CL"/>
        </a:p>
      </dgm:t>
    </dgm:pt>
    <dgm:pt modelId="{2F066442-BD89-43F2-9846-3481ECCC6591}" type="parTrans" cxnId="{9EF8D583-35E8-4EB3-925A-282F21DAFAD3}">
      <dgm:prSet/>
      <dgm:spPr/>
      <dgm:t>
        <a:bodyPr/>
        <a:lstStyle/>
        <a:p>
          <a:endParaRPr lang="es-CL"/>
        </a:p>
      </dgm:t>
    </dgm:pt>
    <dgm:pt modelId="{A814FA23-4B6B-43CA-B039-5991AA159B4D}" type="sibTrans" cxnId="{9EF8D583-35E8-4EB3-925A-282F21DAFAD3}">
      <dgm:prSet/>
      <dgm:spPr/>
      <dgm:t>
        <a:bodyPr/>
        <a:lstStyle/>
        <a:p>
          <a:endParaRPr lang="es-CL"/>
        </a:p>
      </dgm:t>
    </dgm:pt>
    <dgm:pt modelId="{F4027916-75F2-4F41-B3E6-DE27CE8B26B1}" type="pres">
      <dgm:prSet presAssocID="{BB6AF5CA-040F-49E3-B9CF-C6046373329F}" presName="diagram" presStyleCnt="0">
        <dgm:presLayoutVars>
          <dgm:chPref val="1"/>
          <dgm:dir/>
          <dgm:animOne val="branch"/>
          <dgm:animLvl val="lvl"/>
          <dgm:resizeHandles/>
        </dgm:presLayoutVars>
      </dgm:prSet>
      <dgm:spPr/>
      <dgm:t>
        <a:bodyPr/>
        <a:lstStyle/>
        <a:p>
          <a:endParaRPr lang="es-CL"/>
        </a:p>
      </dgm:t>
    </dgm:pt>
    <dgm:pt modelId="{94F7EFC5-7518-4D78-A910-9A4800D443B4}" type="pres">
      <dgm:prSet presAssocID="{BAEFE8AF-6DE2-402A-BC4E-E32F438E3736}" presName="root" presStyleCnt="0"/>
      <dgm:spPr/>
    </dgm:pt>
    <dgm:pt modelId="{52912DF0-2212-420F-A36C-018E6748DCC1}" type="pres">
      <dgm:prSet presAssocID="{BAEFE8AF-6DE2-402A-BC4E-E32F438E3736}" presName="rootComposite" presStyleCnt="0"/>
      <dgm:spPr/>
    </dgm:pt>
    <dgm:pt modelId="{6FCDB211-FB10-47DF-B4A9-659BDF838A1F}" type="pres">
      <dgm:prSet presAssocID="{BAEFE8AF-6DE2-402A-BC4E-E32F438E3736}" presName="rootText" presStyleLbl="node1" presStyleIdx="0" presStyleCnt="3"/>
      <dgm:spPr/>
      <dgm:t>
        <a:bodyPr/>
        <a:lstStyle/>
        <a:p>
          <a:endParaRPr lang="es-CL"/>
        </a:p>
      </dgm:t>
    </dgm:pt>
    <dgm:pt modelId="{D8125F65-42BC-4431-A847-962CE0A6683B}" type="pres">
      <dgm:prSet presAssocID="{BAEFE8AF-6DE2-402A-BC4E-E32F438E3736}" presName="rootConnector" presStyleLbl="node1" presStyleIdx="0" presStyleCnt="3"/>
      <dgm:spPr/>
      <dgm:t>
        <a:bodyPr/>
        <a:lstStyle/>
        <a:p>
          <a:endParaRPr lang="es-CL"/>
        </a:p>
      </dgm:t>
    </dgm:pt>
    <dgm:pt modelId="{86EA27FF-C98D-4FFF-AF30-24A8B8F01453}" type="pres">
      <dgm:prSet presAssocID="{BAEFE8AF-6DE2-402A-BC4E-E32F438E3736}" presName="childShape" presStyleCnt="0"/>
      <dgm:spPr/>
    </dgm:pt>
    <dgm:pt modelId="{516D7F8F-0DA1-4315-9548-367011293A38}" type="pres">
      <dgm:prSet presAssocID="{E9051CD6-DE94-433D-BE99-5F8A1C3E50D1}" presName="root" presStyleCnt="0"/>
      <dgm:spPr/>
    </dgm:pt>
    <dgm:pt modelId="{BFF2A0D7-41F5-4948-9463-0391F8198C60}" type="pres">
      <dgm:prSet presAssocID="{E9051CD6-DE94-433D-BE99-5F8A1C3E50D1}" presName="rootComposite" presStyleCnt="0"/>
      <dgm:spPr/>
    </dgm:pt>
    <dgm:pt modelId="{B43C8E19-834B-47F9-9F54-ACF66E744778}" type="pres">
      <dgm:prSet presAssocID="{E9051CD6-DE94-433D-BE99-5F8A1C3E50D1}" presName="rootText" presStyleLbl="node1" presStyleIdx="1" presStyleCnt="3"/>
      <dgm:spPr/>
      <dgm:t>
        <a:bodyPr/>
        <a:lstStyle/>
        <a:p>
          <a:endParaRPr lang="es-CL"/>
        </a:p>
      </dgm:t>
    </dgm:pt>
    <dgm:pt modelId="{1526E18C-0D78-47DC-880E-B4919107DA80}" type="pres">
      <dgm:prSet presAssocID="{E9051CD6-DE94-433D-BE99-5F8A1C3E50D1}" presName="rootConnector" presStyleLbl="node1" presStyleIdx="1" presStyleCnt="3"/>
      <dgm:spPr/>
      <dgm:t>
        <a:bodyPr/>
        <a:lstStyle/>
        <a:p>
          <a:endParaRPr lang="es-CL"/>
        </a:p>
      </dgm:t>
    </dgm:pt>
    <dgm:pt modelId="{C9278428-6F8E-492C-BE24-A8C773BC628F}" type="pres">
      <dgm:prSet presAssocID="{E9051CD6-DE94-433D-BE99-5F8A1C3E50D1}" presName="childShape" presStyleCnt="0"/>
      <dgm:spPr/>
    </dgm:pt>
    <dgm:pt modelId="{3CA4B4A9-CA7D-4A88-95E3-2E414CFBAEA8}" type="pres">
      <dgm:prSet presAssocID="{70223778-4970-4A23-8B61-D01D804347FE}" presName="root" presStyleCnt="0"/>
      <dgm:spPr/>
    </dgm:pt>
    <dgm:pt modelId="{96E87006-CED9-401D-B260-AC67DA26D527}" type="pres">
      <dgm:prSet presAssocID="{70223778-4970-4A23-8B61-D01D804347FE}" presName="rootComposite" presStyleCnt="0"/>
      <dgm:spPr/>
    </dgm:pt>
    <dgm:pt modelId="{293EA80D-04E6-4A39-A917-803E2AFF02E1}" type="pres">
      <dgm:prSet presAssocID="{70223778-4970-4A23-8B61-D01D804347FE}" presName="rootText" presStyleLbl="node1" presStyleIdx="2" presStyleCnt="3"/>
      <dgm:spPr/>
      <dgm:t>
        <a:bodyPr/>
        <a:lstStyle/>
        <a:p>
          <a:endParaRPr lang="es-CL"/>
        </a:p>
      </dgm:t>
    </dgm:pt>
    <dgm:pt modelId="{113F4609-3A2F-4704-9D25-91ECAE93B512}" type="pres">
      <dgm:prSet presAssocID="{70223778-4970-4A23-8B61-D01D804347FE}" presName="rootConnector" presStyleLbl="node1" presStyleIdx="2" presStyleCnt="3"/>
      <dgm:spPr/>
      <dgm:t>
        <a:bodyPr/>
        <a:lstStyle/>
        <a:p>
          <a:endParaRPr lang="es-CL"/>
        </a:p>
      </dgm:t>
    </dgm:pt>
    <dgm:pt modelId="{C3D6D6FB-07A6-46AC-A91C-50BBE95EBE1F}" type="pres">
      <dgm:prSet presAssocID="{70223778-4970-4A23-8B61-D01D804347FE}" presName="childShape" presStyleCnt="0"/>
      <dgm:spPr/>
    </dgm:pt>
    <dgm:pt modelId="{6FE25FFE-8043-42BD-A036-26BC35837767}" type="pres">
      <dgm:prSet presAssocID="{2F066442-BD89-43F2-9846-3481ECCC6591}" presName="Name13" presStyleLbl="parChTrans1D2" presStyleIdx="0" presStyleCnt="1"/>
      <dgm:spPr/>
      <dgm:t>
        <a:bodyPr/>
        <a:lstStyle/>
        <a:p>
          <a:endParaRPr lang="es-CL"/>
        </a:p>
      </dgm:t>
    </dgm:pt>
    <dgm:pt modelId="{F5E86D3D-3276-4913-A5C2-E9AFCFD6994B}" type="pres">
      <dgm:prSet presAssocID="{D2B5D116-F0D1-4736-9695-A5F88AE36CD3}" presName="childText" presStyleLbl="bgAcc1" presStyleIdx="0" presStyleCnt="1">
        <dgm:presLayoutVars>
          <dgm:bulletEnabled val="1"/>
        </dgm:presLayoutVars>
      </dgm:prSet>
      <dgm:spPr/>
      <dgm:t>
        <a:bodyPr/>
        <a:lstStyle/>
        <a:p>
          <a:endParaRPr lang="es-CL"/>
        </a:p>
      </dgm:t>
    </dgm:pt>
  </dgm:ptLst>
  <dgm:cxnLst>
    <dgm:cxn modelId="{669871CE-EEC1-411A-9E87-7116475CB077}" srcId="{BB6AF5CA-040F-49E3-B9CF-C6046373329F}" destId="{BAEFE8AF-6DE2-402A-BC4E-E32F438E3736}" srcOrd="0" destOrd="0" parTransId="{ACE207BD-D593-4C8B-8F47-8340A1FC497E}" sibTransId="{C3DEB53D-901A-48C6-9D48-B5D3B5606226}"/>
    <dgm:cxn modelId="{ABCC9EA7-B065-4BDA-9E9F-099175FD031F}" type="presOf" srcId="{D2B5D116-F0D1-4736-9695-A5F88AE36CD3}" destId="{F5E86D3D-3276-4913-A5C2-E9AFCFD6994B}" srcOrd="0" destOrd="0" presId="urn:microsoft.com/office/officeart/2005/8/layout/hierarchy3"/>
    <dgm:cxn modelId="{9EF8D583-35E8-4EB3-925A-282F21DAFAD3}" srcId="{70223778-4970-4A23-8B61-D01D804347FE}" destId="{D2B5D116-F0D1-4736-9695-A5F88AE36CD3}" srcOrd="0" destOrd="0" parTransId="{2F066442-BD89-43F2-9846-3481ECCC6591}" sibTransId="{A814FA23-4B6B-43CA-B039-5991AA159B4D}"/>
    <dgm:cxn modelId="{832F261F-3AF3-41A9-B94B-B81CFC073E13}" type="presOf" srcId="{70223778-4970-4A23-8B61-D01D804347FE}" destId="{113F4609-3A2F-4704-9D25-91ECAE93B512}" srcOrd="1" destOrd="0" presId="urn:microsoft.com/office/officeart/2005/8/layout/hierarchy3"/>
    <dgm:cxn modelId="{5B8949CF-D3F9-4B0B-AD5F-BA05D042CDA9}" type="presOf" srcId="{BAEFE8AF-6DE2-402A-BC4E-E32F438E3736}" destId="{D8125F65-42BC-4431-A847-962CE0A6683B}" srcOrd="1" destOrd="0" presId="urn:microsoft.com/office/officeart/2005/8/layout/hierarchy3"/>
    <dgm:cxn modelId="{007144DE-E041-422D-83F6-7C6029C94712}" type="presOf" srcId="{E9051CD6-DE94-433D-BE99-5F8A1C3E50D1}" destId="{B43C8E19-834B-47F9-9F54-ACF66E744778}" srcOrd="0" destOrd="0" presId="urn:microsoft.com/office/officeart/2005/8/layout/hierarchy3"/>
    <dgm:cxn modelId="{3C67E6AF-9913-4680-A007-FC61A0CD6851}" type="presOf" srcId="{2F066442-BD89-43F2-9846-3481ECCC6591}" destId="{6FE25FFE-8043-42BD-A036-26BC35837767}" srcOrd="0" destOrd="0" presId="urn:microsoft.com/office/officeart/2005/8/layout/hierarchy3"/>
    <dgm:cxn modelId="{1D252A31-5EB6-40A4-8793-88E06394B5AD}" type="presOf" srcId="{BAEFE8AF-6DE2-402A-BC4E-E32F438E3736}" destId="{6FCDB211-FB10-47DF-B4A9-659BDF838A1F}" srcOrd="0" destOrd="0" presId="urn:microsoft.com/office/officeart/2005/8/layout/hierarchy3"/>
    <dgm:cxn modelId="{9412DBCC-2432-49C3-A24B-14E2C19741F8}" type="presOf" srcId="{E9051CD6-DE94-433D-BE99-5F8A1C3E50D1}" destId="{1526E18C-0D78-47DC-880E-B4919107DA80}" srcOrd="1" destOrd="0" presId="urn:microsoft.com/office/officeart/2005/8/layout/hierarchy3"/>
    <dgm:cxn modelId="{4B735F1A-B0F3-46D6-88C5-C85020F74049}" type="presOf" srcId="{70223778-4970-4A23-8B61-D01D804347FE}" destId="{293EA80D-04E6-4A39-A917-803E2AFF02E1}" srcOrd="0" destOrd="0" presId="urn:microsoft.com/office/officeart/2005/8/layout/hierarchy3"/>
    <dgm:cxn modelId="{52F98E71-09F9-4D22-BC6A-A47977CD3962}" srcId="{BB6AF5CA-040F-49E3-B9CF-C6046373329F}" destId="{70223778-4970-4A23-8B61-D01D804347FE}" srcOrd="2" destOrd="0" parTransId="{C0258DE9-A7F1-422F-83D3-1BD460BA3A3A}" sibTransId="{CF3C7C1E-2539-490F-B79A-2F52EA59B7C4}"/>
    <dgm:cxn modelId="{A83B39D7-A894-4F41-BDDF-1B23FD36F61D}" type="presOf" srcId="{BB6AF5CA-040F-49E3-B9CF-C6046373329F}" destId="{F4027916-75F2-4F41-B3E6-DE27CE8B26B1}" srcOrd="0" destOrd="0" presId="urn:microsoft.com/office/officeart/2005/8/layout/hierarchy3"/>
    <dgm:cxn modelId="{43F0D6D6-AF71-4105-ACBC-0F7D09DD70CB}" srcId="{BB6AF5CA-040F-49E3-B9CF-C6046373329F}" destId="{E9051CD6-DE94-433D-BE99-5F8A1C3E50D1}" srcOrd="1" destOrd="0" parTransId="{5098A431-AB12-43AC-BB8A-7C7854BFFBA7}" sibTransId="{42EFA24D-9F67-4145-9E1C-41E6E8FD25D0}"/>
    <dgm:cxn modelId="{D8EC99BA-CD06-482E-8754-418673714C7C}" type="presParOf" srcId="{F4027916-75F2-4F41-B3E6-DE27CE8B26B1}" destId="{94F7EFC5-7518-4D78-A910-9A4800D443B4}" srcOrd="0" destOrd="0" presId="urn:microsoft.com/office/officeart/2005/8/layout/hierarchy3"/>
    <dgm:cxn modelId="{A91B85FC-0F5B-4933-96C9-B9AE6700679E}" type="presParOf" srcId="{94F7EFC5-7518-4D78-A910-9A4800D443B4}" destId="{52912DF0-2212-420F-A36C-018E6748DCC1}" srcOrd="0" destOrd="0" presId="urn:microsoft.com/office/officeart/2005/8/layout/hierarchy3"/>
    <dgm:cxn modelId="{D5759ECE-EE29-4981-B4CC-BA482285D6B5}" type="presParOf" srcId="{52912DF0-2212-420F-A36C-018E6748DCC1}" destId="{6FCDB211-FB10-47DF-B4A9-659BDF838A1F}" srcOrd="0" destOrd="0" presId="urn:microsoft.com/office/officeart/2005/8/layout/hierarchy3"/>
    <dgm:cxn modelId="{7493E99E-5AAB-4EE0-857C-B32C73279C98}" type="presParOf" srcId="{52912DF0-2212-420F-A36C-018E6748DCC1}" destId="{D8125F65-42BC-4431-A847-962CE0A6683B}" srcOrd="1" destOrd="0" presId="urn:microsoft.com/office/officeart/2005/8/layout/hierarchy3"/>
    <dgm:cxn modelId="{51D7825A-54D1-4F27-B7C5-2A6BCBA2F890}" type="presParOf" srcId="{94F7EFC5-7518-4D78-A910-9A4800D443B4}" destId="{86EA27FF-C98D-4FFF-AF30-24A8B8F01453}" srcOrd="1" destOrd="0" presId="urn:microsoft.com/office/officeart/2005/8/layout/hierarchy3"/>
    <dgm:cxn modelId="{DDCD3463-AB7D-4E0F-A0C6-AA96BF6B38ED}" type="presParOf" srcId="{F4027916-75F2-4F41-B3E6-DE27CE8B26B1}" destId="{516D7F8F-0DA1-4315-9548-367011293A38}" srcOrd="1" destOrd="0" presId="urn:microsoft.com/office/officeart/2005/8/layout/hierarchy3"/>
    <dgm:cxn modelId="{698C28FC-5379-4B7F-8D3B-95AD1BBFBFE6}" type="presParOf" srcId="{516D7F8F-0DA1-4315-9548-367011293A38}" destId="{BFF2A0D7-41F5-4948-9463-0391F8198C60}" srcOrd="0" destOrd="0" presId="urn:microsoft.com/office/officeart/2005/8/layout/hierarchy3"/>
    <dgm:cxn modelId="{05BB0ACF-085F-400A-93A5-421F142297AE}" type="presParOf" srcId="{BFF2A0D7-41F5-4948-9463-0391F8198C60}" destId="{B43C8E19-834B-47F9-9F54-ACF66E744778}" srcOrd="0" destOrd="0" presId="urn:microsoft.com/office/officeart/2005/8/layout/hierarchy3"/>
    <dgm:cxn modelId="{85F9E0E1-E38C-4355-88A1-9F5A92A327BA}" type="presParOf" srcId="{BFF2A0D7-41F5-4948-9463-0391F8198C60}" destId="{1526E18C-0D78-47DC-880E-B4919107DA80}" srcOrd="1" destOrd="0" presId="urn:microsoft.com/office/officeart/2005/8/layout/hierarchy3"/>
    <dgm:cxn modelId="{6FEC363B-E49A-4D97-B859-66604325DDB4}" type="presParOf" srcId="{516D7F8F-0DA1-4315-9548-367011293A38}" destId="{C9278428-6F8E-492C-BE24-A8C773BC628F}" srcOrd="1" destOrd="0" presId="urn:microsoft.com/office/officeart/2005/8/layout/hierarchy3"/>
    <dgm:cxn modelId="{252DB842-4FCC-4DD5-B90D-20D2446D4963}" type="presParOf" srcId="{F4027916-75F2-4F41-B3E6-DE27CE8B26B1}" destId="{3CA4B4A9-CA7D-4A88-95E3-2E414CFBAEA8}" srcOrd="2" destOrd="0" presId="urn:microsoft.com/office/officeart/2005/8/layout/hierarchy3"/>
    <dgm:cxn modelId="{8BD64C31-FCBF-4486-9D09-27F18F50BAA8}" type="presParOf" srcId="{3CA4B4A9-CA7D-4A88-95E3-2E414CFBAEA8}" destId="{96E87006-CED9-401D-B260-AC67DA26D527}" srcOrd="0" destOrd="0" presId="urn:microsoft.com/office/officeart/2005/8/layout/hierarchy3"/>
    <dgm:cxn modelId="{D3784987-A6E7-41F0-8D24-507AF8DDCE47}" type="presParOf" srcId="{96E87006-CED9-401D-B260-AC67DA26D527}" destId="{293EA80D-04E6-4A39-A917-803E2AFF02E1}" srcOrd="0" destOrd="0" presId="urn:microsoft.com/office/officeart/2005/8/layout/hierarchy3"/>
    <dgm:cxn modelId="{C27D3150-4109-48FA-B48F-7D7CC7239665}" type="presParOf" srcId="{96E87006-CED9-401D-B260-AC67DA26D527}" destId="{113F4609-3A2F-4704-9D25-91ECAE93B512}" srcOrd="1" destOrd="0" presId="urn:microsoft.com/office/officeart/2005/8/layout/hierarchy3"/>
    <dgm:cxn modelId="{E1095E9A-0AA2-4BEB-B1AE-A73F7851A486}" type="presParOf" srcId="{3CA4B4A9-CA7D-4A88-95E3-2E414CFBAEA8}" destId="{C3D6D6FB-07A6-46AC-A91C-50BBE95EBE1F}" srcOrd="1" destOrd="0" presId="urn:microsoft.com/office/officeart/2005/8/layout/hierarchy3"/>
    <dgm:cxn modelId="{DE0D7562-2277-4301-8B1F-DFAEA0157949}" type="presParOf" srcId="{C3D6D6FB-07A6-46AC-A91C-50BBE95EBE1F}" destId="{6FE25FFE-8043-42BD-A036-26BC35837767}" srcOrd="0" destOrd="0" presId="urn:microsoft.com/office/officeart/2005/8/layout/hierarchy3"/>
    <dgm:cxn modelId="{7A9FC14F-E744-4A69-89A4-BFEA75852E4E}" type="presParOf" srcId="{C3D6D6FB-07A6-46AC-A91C-50BBE95EBE1F}" destId="{F5E86D3D-3276-4913-A5C2-E9AFCFD6994B}"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6DD8F4-7054-45A3-9F8F-C1E699725474}">
      <dsp:nvSpPr>
        <dsp:cNvPr id="0" name=""/>
        <dsp:cNvSpPr/>
      </dsp:nvSpPr>
      <dsp:spPr>
        <a:xfrm>
          <a:off x="0" y="3469"/>
          <a:ext cx="7772400" cy="14630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lvl="0" algn="l" defTabSz="2711450" rtl="0">
            <a:lnSpc>
              <a:spcPct val="90000"/>
            </a:lnSpc>
            <a:spcBef>
              <a:spcPct val="0"/>
            </a:spcBef>
            <a:spcAft>
              <a:spcPct val="35000"/>
            </a:spcAft>
          </a:pPr>
          <a:r>
            <a:rPr lang="es-CL" sz="6100" kern="1200" smtClean="0"/>
            <a:t>Ministros de Estado</a:t>
          </a:r>
          <a:endParaRPr lang="es-CL" sz="6100" kern="1200"/>
        </a:p>
      </dsp:txBody>
      <dsp:txXfrm>
        <a:off x="71422" y="74891"/>
        <a:ext cx="7629556" cy="132024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D21DB9-2A9C-4967-8662-87DEBDAF7B9D}">
      <dsp:nvSpPr>
        <dsp:cNvPr id="0" name=""/>
        <dsp:cNvSpPr/>
      </dsp:nvSpPr>
      <dsp:spPr>
        <a:xfrm>
          <a:off x="0" y="344"/>
          <a:ext cx="8229600" cy="9354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es-CL" sz="3900" kern="1200" smtClean="0"/>
            <a:t>Antecedentes</a:t>
          </a:r>
          <a:endParaRPr lang="es-CL" sz="3900" kern="1200"/>
        </a:p>
      </dsp:txBody>
      <dsp:txXfrm>
        <a:off x="45663" y="46007"/>
        <a:ext cx="8138274" cy="8440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29F43F-9224-4163-8131-5F236F2FC4C3}">
      <dsp:nvSpPr>
        <dsp:cNvPr id="0" name=""/>
        <dsp:cNvSpPr/>
      </dsp:nvSpPr>
      <dsp:spPr>
        <a:xfrm>
          <a:off x="2982" y="1729988"/>
          <a:ext cx="1842584" cy="202250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00050" rtl="0">
            <a:lnSpc>
              <a:spcPct val="90000"/>
            </a:lnSpc>
            <a:spcBef>
              <a:spcPct val="0"/>
            </a:spcBef>
            <a:spcAft>
              <a:spcPct val="15000"/>
            </a:spcAft>
            <a:buChar char="••"/>
          </a:pPr>
          <a:r>
            <a:rPr lang="es-CL" sz="900" kern="1200" dirty="0" smtClean="0"/>
            <a:t>Reglamento Const. 1812 &gt; Secretario de Asunto del Reino y de Afuera.</a:t>
          </a:r>
          <a:endParaRPr lang="es-CL" sz="900" kern="1200" dirty="0"/>
        </a:p>
        <a:p>
          <a:pPr marL="57150" lvl="1" indent="-57150" algn="l" defTabSz="400050" rtl="0">
            <a:lnSpc>
              <a:spcPct val="90000"/>
            </a:lnSpc>
            <a:spcBef>
              <a:spcPct val="0"/>
            </a:spcBef>
            <a:spcAft>
              <a:spcPct val="15000"/>
            </a:spcAft>
            <a:buChar char="••"/>
          </a:pPr>
          <a:r>
            <a:rPr lang="es-CL" sz="900" kern="1200" dirty="0" err="1" smtClean="0"/>
            <a:t>C°</a:t>
          </a:r>
          <a:r>
            <a:rPr lang="es-CL" sz="900" kern="1200" dirty="0" smtClean="0"/>
            <a:t> 1823 &gt; Ministros (art. 23) </a:t>
          </a:r>
          <a:endParaRPr lang="es-CL" sz="900" kern="1200" dirty="0"/>
        </a:p>
        <a:p>
          <a:pPr marL="57150" lvl="1" indent="-57150" algn="l" defTabSz="400050" rtl="0">
            <a:lnSpc>
              <a:spcPct val="90000"/>
            </a:lnSpc>
            <a:spcBef>
              <a:spcPct val="0"/>
            </a:spcBef>
            <a:spcAft>
              <a:spcPct val="15000"/>
            </a:spcAft>
            <a:buChar char="••"/>
          </a:pPr>
          <a:r>
            <a:rPr lang="es-CL" sz="900" kern="1200" dirty="0" smtClean="0"/>
            <a:t>Ministro de Hacienda, de Guerra y Marina, de Interior, de Justicia e Instrucción Pública (1830)</a:t>
          </a:r>
          <a:endParaRPr lang="es-CL" sz="900" kern="1200" dirty="0"/>
        </a:p>
      </dsp:txBody>
      <dsp:txXfrm>
        <a:off x="49526" y="1776532"/>
        <a:ext cx="1749496" cy="1496026"/>
      </dsp:txXfrm>
    </dsp:sp>
    <dsp:sp modelId="{2DD9E54E-57A0-417C-B349-DED305CE3B0E}">
      <dsp:nvSpPr>
        <dsp:cNvPr id="0" name=""/>
        <dsp:cNvSpPr/>
      </dsp:nvSpPr>
      <dsp:spPr>
        <a:xfrm>
          <a:off x="1092455" y="2650214"/>
          <a:ext cx="1952595" cy="1952595"/>
        </a:xfrm>
        <a:prstGeom prst="leftCircularArrow">
          <a:avLst>
            <a:gd name="adj1" fmla="val 2631"/>
            <a:gd name="adj2" fmla="val 319770"/>
            <a:gd name="adj3" fmla="val 2397392"/>
            <a:gd name="adj4" fmla="val 9326601"/>
            <a:gd name="adj5" fmla="val 30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08AB57F-54A5-435C-8C48-0EEEAB29ED01}">
      <dsp:nvSpPr>
        <dsp:cNvPr id="0" name=""/>
        <dsp:cNvSpPr/>
      </dsp:nvSpPr>
      <dsp:spPr>
        <a:xfrm>
          <a:off x="412445" y="2993102"/>
          <a:ext cx="1637852" cy="10160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13970" rIns="20955" bIns="13970" numCol="1" spcCol="1270" anchor="ctr" anchorCtr="0">
          <a:noAutofit/>
        </a:bodyPr>
        <a:lstStyle/>
        <a:p>
          <a:pPr lvl="0" algn="ctr" defTabSz="488950" rtl="0">
            <a:lnSpc>
              <a:spcPct val="90000"/>
            </a:lnSpc>
            <a:spcBef>
              <a:spcPct val="0"/>
            </a:spcBef>
            <a:spcAft>
              <a:spcPct val="35000"/>
            </a:spcAft>
          </a:pPr>
          <a:r>
            <a:rPr lang="es-CL" sz="1100" kern="1200" dirty="0" smtClean="0"/>
            <a:t>Las primeras constituciones hacían referencia  a Secretario de Despacho</a:t>
          </a:r>
          <a:endParaRPr lang="es-CL" sz="1100" kern="1200" dirty="0"/>
        </a:p>
      </dsp:txBody>
      <dsp:txXfrm>
        <a:off x="442203" y="3022860"/>
        <a:ext cx="1578336" cy="956510"/>
      </dsp:txXfrm>
    </dsp:sp>
    <dsp:sp modelId="{8153F747-F50E-416C-AA0A-E3EB3DFC02E7}">
      <dsp:nvSpPr>
        <dsp:cNvPr id="0" name=""/>
        <dsp:cNvSpPr/>
      </dsp:nvSpPr>
      <dsp:spPr>
        <a:xfrm>
          <a:off x="2304264" y="2304251"/>
          <a:ext cx="1842584" cy="151974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311150" rtl="0">
            <a:lnSpc>
              <a:spcPct val="90000"/>
            </a:lnSpc>
            <a:spcBef>
              <a:spcPct val="0"/>
            </a:spcBef>
            <a:spcAft>
              <a:spcPct val="15000"/>
            </a:spcAft>
            <a:buChar char="••"/>
          </a:pPr>
          <a:endParaRPr lang="es-CL" sz="700" kern="1200" dirty="0"/>
        </a:p>
        <a:p>
          <a:pPr marL="57150" lvl="1" indent="-57150" algn="l" defTabSz="466725" rtl="0">
            <a:lnSpc>
              <a:spcPct val="90000"/>
            </a:lnSpc>
            <a:spcBef>
              <a:spcPct val="0"/>
            </a:spcBef>
            <a:spcAft>
              <a:spcPct val="15000"/>
            </a:spcAft>
            <a:buChar char="••"/>
          </a:pPr>
          <a:r>
            <a:rPr lang="es-CL" sz="1050" kern="1200" dirty="0" smtClean="0"/>
            <a:t>La primera Ley de Ministerios es de 1837. </a:t>
          </a:r>
          <a:endParaRPr lang="es-CL" sz="1050" kern="1200" dirty="0"/>
        </a:p>
      </dsp:txBody>
      <dsp:txXfrm>
        <a:off x="2339238" y="2664885"/>
        <a:ext cx="1772636" cy="1124138"/>
      </dsp:txXfrm>
    </dsp:sp>
    <dsp:sp modelId="{19887FE8-000E-458A-838F-53958140700B}">
      <dsp:nvSpPr>
        <dsp:cNvPr id="0" name=""/>
        <dsp:cNvSpPr/>
      </dsp:nvSpPr>
      <dsp:spPr>
        <a:xfrm>
          <a:off x="3316555" y="1098562"/>
          <a:ext cx="2171200" cy="2171200"/>
        </a:xfrm>
        <a:prstGeom prst="circularArrow">
          <a:avLst>
            <a:gd name="adj1" fmla="val 2366"/>
            <a:gd name="adj2" fmla="val 285814"/>
            <a:gd name="adj3" fmla="val 19648705"/>
            <a:gd name="adj4" fmla="val 12685540"/>
            <a:gd name="adj5" fmla="val 276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ACAA320-3560-4A1C-9694-E977C0EF91C6}">
      <dsp:nvSpPr>
        <dsp:cNvPr id="0" name=""/>
        <dsp:cNvSpPr/>
      </dsp:nvSpPr>
      <dsp:spPr>
        <a:xfrm>
          <a:off x="2704349" y="1647151"/>
          <a:ext cx="1637852" cy="10430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es-CL" sz="1000" kern="1200" dirty="0" smtClean="0"/>
            <a:t>la Constitución del 33 y del 25, estas materias fueron derivadas a la ley (número, denominación y estructura)</a:t>
          </a:r>
          <a:endParaRPr lang="es-CL" sz="1000" kern="1200" dirty="0"/>
        </a:p>
      </dsp:txBody>
      <dsp:txXfrm>
        <a:off x="2734900" y="1677702"/>
        <a:ext cx="1576750" cy="981973"/>
      </dsp:txXfrm>
    </dsp:sp>
    <dsp:sp modelId="{24F3D9BC-FF63-4C8D-923F-56E84CFE993D}">
      <dsp:nvSpPr>
        <dsp:cNvPr id="0" name=""/>
        <dsp:cNvSpPr/>
      </dsp:nvSpPr>
      <dsp:spPr>
        <a:xfrm>
          <a:off x="4586790" y="1713050"/>
          <a:ext cx="1842584" cy="21631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355600" rtl="0">
            <a:lnSpc>
              <a:spcPct val="90000"/>
            </a:lnSpc>
            <a:spcBef>
              <a:spcPct val="0"/>
            </a:spcBef>
            <a:spcAft>
              <a:spcPct val="15000"/>
            </a:spcAft>
            <a:buChar char="••"/>
          </a:pPr>
          <a:r>
            <a:rPr lang="es-CL" sz="800" kern="1200" dirty="0" smtClean="0"/>
            <a:t>Ministerio de Relaciones Exteriores  (1871), Ministerio de Obras Públicas (1887),  Ministerio de Salud  (1924) y así sucesivamente. Segpres (1990), </a:t>
          </a:r>
          <a:r>
            <a:rPr lang="es-CL" sz="800" kern="1200" dirty="0" err="1" smtClean="0"/>
            <a:t>Segegob</a:t>
          </a:r>
          <a:r>
            <a:rPr lang="es-CL" sz="800" kern="1200" dirty="0" smtClean="0"/>
            <a:t> (1991), Ministerio de la Mujer y equidad de Genero (2015).</a:t>
          </a:r>
          <a:endParaRPr lang="es-CL" sz="800" kern="1200" dirty="0"/>
        </a:p>
        <a:p>
          <a:pPr marL="57150" lvl="1" indent="-57150" algn="r" defTabSz="355600" rtl="0">
            <a:lnSpc>
              <a:spcPct val="90000"/>
            </a:lnSpc>
            <a:spcBef>
              <a:spcPct val="0"/>
            </a:spcBef>
            <a:spcAft>
              <a:spcPct val="15000"/>
            </a:spcAft>
            <a:buChar char="••"/>
          </a:pPr>
          <a:r>
            <a:rPr lang="es-CL" sz="800" kern="1200" dirty="0" smtClean="0"/>
            <a:t>Rango de Ministerio &gt; Consejo Nacional de la Cultura y de las Artes.</a:t>
          </a:r>
          <a:endParaRPr lang="es-CL" sz="800" kern="1200" dirty="0"/>
        </a:p>
      </dsp:txBody>
      <dsp:txXfrm>
        <a:off x="4636569" y="1762829"/>
        <a:ext cx="1743026" cy="1600021"/>
      </dsp:txXfrm>
    </dsp:sp>
    <dsp:sp modelId="{035E80E9-A00C-4EA0-BC6E-1072B81F09E6}">
      <dsp:nvSpPr>
        <dsp:cNvPr id="0" name=""/>
        <dsp:cNvSpPr/>
      </dsp:nvSpPr>
      <dsp:spPr>
        <a:xfrm>
          <a:off x="5664666" y="2582665"/>
          <a:ext cx="1937629" cy="1937629"/>
        </a:xfrm>
        <a:prstGeom prst="leftCircularArrow">
          <a:avLst>
            <a:gd name="adj1" fmla="val 2651"/>
            <a:gd name="adj2" fmla="val 322392"/>
            <a:gd name="adj3" fmla="val 2292493"/>
            <a:gd name="adj4" fmla="val 9219080"/>
            <a:gd name="adj5" fmla="val 309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995A43A-BFBA-4123-9ABC-93F26A8F6335}">
      <dsp:nvSpPr>
        <dsp:cNvPr id="0" name=""/>
        <dsp:cNvSpPr/>
      </dsp:nvSpPr>
      <dsp:spPr>
        <a:xfrm>
          <a:off x="4996253" y="3152173"/>
          <a:ext cx="1637852" cy="8046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es-CL" sz="1000" kern="1200" dirty="0" smtClean="0"/>
            <a:t>Posteriormente, se fueron dictando leyes específicas referidas a cada uno de los ministerios. </a:t>
          </a:r>
          <a:endParaRPr lang="es-CL" sz="1000" kern="1200" dirty="0"/>
        </a:p>
      </dsp:txBody>
      <dsp:txXfrm>
        <a:off x="5019819" y="3175739"/>
        <a:ext cx="1590720" cy="757469"/>
      </dsp:txXfrm>
    </dsp:sp>
    <dsp:sp modelId="{D3FD7848-C5A5-45CA-86EE-D446F18422FA}">
      <dsp:nvSpPr>
        <dsp:cNvPr id="0" name=""/>
        <dsp:cNvSpPr/>
      </dsp:nvSpPr>
      <dsp:spPr>
        <a:xfrm>
          <a:off x="6878693" y="2448272"/>
          <a:ext cx="1842584" cy="103259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88950" rtl="0">
            <a:lnSpc>
              <a:spcPct val="90000"/>
            </a:lnSpc>
            <a:spcBef>
              <a:spcPct val="0"/>
            </a:spcBef>
            <a:spcAft>
              <a:spcPct val="15000"/>
            </a:spcAft>
            <a:buChar char="••"/>
          </a:pPr>
          <a:r>
            <a:rPr lang="es-CL" sz="1100" kern="1200" smtClean="0"/>
            <a:t>36 </a:t>
          </a:r>
          <a:r>
            <a:rPr lang="es-CL" sz="1100" kern="1200" dirty="0" smtClean="0"/>
            <a:t>subsecretarias</a:t>
          </a:r>
          <a:endParaRPr lang="es-CL" sz="1900" kern="1200" dirty="0"/>
        </a:p>
      </dsp:txBody>
      <dsp:txXfrm>
        <a:off x="6902456" y="2693304"/>
        <a:ext cx="1795058" cy="763796"/>
      </dsp:txXfrm>
    </dsp:sp>
    <dsp:sp modelId="{B2256BF3-2683-4A8E-8BF1-D69482065F65}">
      <dsp:nvSpPr>
        <dsp:cNvPr id="0" name=""/>
        <dsp:cNvSpPr/>
      </dsp:nvSpPr>
      <dsp:spPr>
        <a:xfrm>
          <a:off x="7272810" y="1584175"/>
          <a:ext cx="1637852" cy="11870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es-CL" sz="1000" kern="1200" dirty="0" smtClean="0"/>
            <a:t>23 </a:t>
          </a:r>
          <a:r>
            <a:rPr lang="es-CL" sz="1000" kern="1200" dirty="0" smtClean="0"/>
            <a:t>Ministerios</a:t>
          </a:r>
          <a:endParaRPr lang="es-CL" sz="1000" kern="1200" dirty="0"/>
        </a:p>
      </dsp:txBody>
      <dsp:txXfrm>
        <a:off x="7307579" y="1618944"/>
        <a:ext cx="1568314" cy="111755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6AE5DF-16EA-4BC1-83B9-F627E0ED77B7}">
      <dsp:nvSpPr>
        <dsp:cNvPr id="0" name=""/>
        <dsp:cNvSpPr/>
      </dsp:nvSpPr>
      <dsp:spPr>
        <a:xfrm>
          <a:off x="0" y="3406931"/>
          <a:ext cx="8229600" cy="111823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es-CL" sz="1600" kern="1200" smtClean="0"/>
            <a:t>Ley Orgánica Constitucional de Bases Generales de la Administración del Estado art. 19 a 23 </a:t>
          </a:r>
          <a:endParaRPr lang="es-CL" sz="1600" kern="1200"/>
        </a:p>
      </dsp:txBody>
      <dsp:txXfrm>
        <a:off x="0" y="3406931"/>
        <a:ext cx="8229600" cy="603844"/>
      </dsp:txXfrm>
    </dsp:sp>
    <dsp:sp modelId="{267CC02E-58D6-4C17-89EB-9E5DCBCD81FF}">
      <dsp:nvSpPr>
        <dsp:cNvPr id="0" name=""/>
        <dsp:cNvSpPr/>
      </dsp:nvSpPr>
      <dsp:spPr>
        <a:xfrm>
          <a:off x="0" y="3988412"/>
          <a:ext cx="8229600" cy="51438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rtl="0">
            <a:lnSpc>
              <a:spcPct val="90000"/>
            </a:lnSpc>
            <a:spcBef>
              <a:spcPct val="0"/>
            </a:spcBef>
            <a:spcAft>
              <a:spcPct val="35000"/>
            </a:spcAft>
          </a:pPr>
          <a:r>
            <a:rPr lang="es-CL" sz="1600" kern="1200" smtClean="0"/>
            <a:t>STC 364/2002 &gt; cualquier alteración orgánica a los ministerios o a las funciones del ministro era materia de ley orgánica constitucional. </a:t>
          </a:r>
          <a:endParaRPr lang="es-CL" sz="1600" kern="1200"/>
        </a:p>
      </dsp:txBody>
      <dsp:txXfrm>
        <a:off x="0" y="3988412"/>
        <a:ext cx="8229600" cy="514386"/>
      </dsp:txXfrm>
    </dsp:sp>
    <dsp:sp modelId="{293B4059-70FB-435C-96F0-D7A6A1DD31C2}">
      <dsp:nvSpPr>
        <dsp:cNvPr id="0" name=""/>
        <dsp:cNvSpPr/>
      </dsp:nvSpPr>
      <dsp:spPr>
        <a:xfrm rot="10800000">
          <a:off x="0" y="1703865"/>
          <a:ext cx="8229600" cy="1719839"/>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es-CL" sz="1600" kern="1200" smtClean="0"/>
            <a:t>Es atribución especial del P. de la R. establecida en el art. 32 n°7: nombrar y remover a su voluntad a los ministros de estado, subsecretarios, intendentes y gobernadores. </a:t>
          </a:r>
          <a:endParaRPr lang="es-CL" sz="1600" kern="1200"/>
        </a:p>
      </dsp:txBody>
      <dsp:txXfrm rot="10800000">
        <a:off x="0" y="1703865"/>
        <a:ext cx="8229600" cy="1117500"/>
      </dsp:txXfrm>
    </dsp:sp>
    <dsp:sp modelId="{B60CBE79-3930-4BA0-8063-E10E41FED35D}">
      <dsp:nvSpPr>
        <dsp:cNvPr id="0" name=""/>
        <dsp:cNvSpPr/>
      </dsp:nvSpPr>
      <dsp:spPr>
        <a:xfrm rot="10800000">
          <a:off x="0" y="799"/>
          <a:ext cx="8229600" cy="1719839"/>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pt-BR" sz="1600" kern="1200" smtClean="0"/>
            <a:t>Ministros de Estado: Capítulo IV, Título II, art. 33-37 </a:t>
          </a:r>
          <a:endParaRPr lang="es-CL" sz="1600" kern="1200"/>
        </a:p>
      </dsp:txBody>
      <dsp:txXfrm rot="-10800000">
        <a:off x="0" y="799"/>
        <a:ext cx="8229600" cy="603663"/>
      </dsp:txXfrm>
    </dsp:sp>
    <dsp:sp modelId="{7FDD623E-06F2-4FD4-AE71-5908188303D4}">
      <dsp:nvSpPr>
        <dsp:cNvPr id="0" name=""/>
        <dsp:cNvSpPr/>
      </dsp:nvSpPr>
      <dsp:spPr>
        <a:xfrm>
          <a:off x="0" y="604463"/>
          <a:ext cx="8229600" cy="514231"/>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rtl="0">
            <a:lnSpc>
              <a:spcPct val="90000"/>
            </a:lnSpc>
            <a:spcBef>
              <a:spcPct val="0"/>
            </a:spcBef>
            <a:spcAft>
              <a:spcPct val="35000"/>
            </a:spcAft>
          </a:pPr>
          <a:r>
            <a:rPr lang="es-CL" sz="1600" kern="1200" smtClean="0"/>
            <a:t>Una de las características novedosas de nuestra Constitución es que inmediatamente posterior al Presidente de la República, se estableció un título que se refiere a los Ministros de Estado. </a:t>
          </a:r>
          <a:endParaRPr lang="es-CL" sz="1600" kern="1200"/>
        </a:p>
      </dsp:txBody>
      <dsp:txXfrm>
        <a:off x="0" y="604463"/>
        <a:ext cx="8229600" cy="51423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s-CL"/>
          </a:p>
        </p:txBody>
      </p:sp>
      <p:sp>
        <p:nvSpPr>
          <p:cNvPr id="3" name="2 Marcador de fecha"/>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2DFD614C-3300-4DF6-883D-E4C3836F82F4}" type="datetimeFigureOut">
              <a:rPr lang="es-CL" smtClean="0"/>
              <a:t>23-09-2018</a:t>
            </a:fld>
            <a:endParaRPr lang="es-CL"/>
          </a:p>
        </p:txBody>
      </p:sp>
      <p:sp>
        <p:nvSpPr>
          <p:cNvPr id="4" name="3 Marcador de imagen de diapositiva"/>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endParaRPr lang="es-CL"/>
          </a:p>
        </p:txBody>
      </p:sp>
      <p:sp>
        <p:nvSpPr>
          <p:cNvPr id="5" name="4 Marcador de notas"/>
          <p:cNvSpPr>
            <a:spLocks noGrp="1"/>
          </p:cNvSpPr>
          <p:nvPr>
            <p:ph type="body" sz="quarter" idx="3"/>
          </p:nvPr>
        </p:nvSpPr>
        <p:spPr>
          <a:xfrm>
            <a:off x="705327" y="4421823"/>
            <a:ext cx="5642610" cy="4189095"/>
          </a:xfrm>
          <a:prstGeom prst="rect">
            <a:avLst/>
          </a:prstGeom>
        </p:spPr>
        <p:txBody>
          <a:bodyPr vert="horz" lIns="93497" tIns="46749" rIns="93497" bIns="4674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74D337AD-45E5-495A-B99B-CECBD6EC7277}" type="slidenum">
              <a:rPr lang="es-CL" smtClean="0"/>
              <a:t>‹Nº›</a:t>
            </a:fld>
            <a:endParaRPr lang="es-CL"/>
          </a:p>
        </p:txBody>
      </p:sp>
    </p:spTree>
    <p:extLst>
      <p:ext uri="{BB962C8B-B14F-4D97-AF65-F5344CB8AC3E}">
        <p14:creationId xmlns:p14="http://schemas.microsoft.com/office/powerpoint/2010/main" val="4032513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fld id="{74D337AD-45E5-495A-B99B-CECBD6EC7277}" type="slidenum">
              <a:rPr lang="es-CL" smtClean="0"/>
              <a:t>1</a:t>
            </a:fld>
            <a:endParaRPr lang="es-CL"/>
          </a:p>
        </p:txBody>
      </p:sp>
    </p:spTree>
    <p:extLst>
      <p:ext uri="{BB962C8B-B14F-4D97-AF65-F5344CB8AC3E}">
        <p14:creationId xmlns:p14="http://schemas.microsoft.com/office/powerpoint/2010/main" val="9023621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74D337AD-45E5-495A-B99B-CECBD6EC7277}" type="slidenum">
              <a:rPr lang="es-CL" smtClean="0"/>
              <a:t>10</a:t>
            </a:fld>
            <a:endParaRPr lang="es-CL"/>
          </a:p>
        </p:txBody>
      </p:sp>
    </p:spTree>
    <p:extLst>
      <p:ext uri="{BB962C8B-B14F-4D97-AF65-F5344CB8AC3E}">
        <p14:creationId xmlns:p14="http://schemas.microsoft.com/office/powerpoint/2010/main" val="29368993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74D337AD-45E5-495A-B99B-CECBD6EC7277}" type="slidenum">
              <a:rPr lang="es-CL" smtClean="0"/>
              <a:t>11</a:t>
            </a:fld>
            <a:endParaRPr lang="es-CL"/>
          </a:p>
        </p:txBody>
      </p:sp>
    </p:spTree>
    <p:extLst>
      <p:ext uri="{BB962C8B-B14F-4D97-AF65-F5344CB8AC3E}">
        <p14:creationId xmlns:p14="http://schemas.microsoft.com/office/powerpoint/2010/main" val="408941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fld id="{74D337AD-45E5-495A-B99B-CECBD6EC7277}" type="slidenum">
              <a:rPr lang="es-CL" smtClean="0"/>
              <a:t>12</a:t>
            </a:fld>
            <a:endParaRPr lang="es-CL"/>
          </a:p>
        </p:txBody>
      </p:sp>
    </p:spTree>
    <p:extLst>
      <p:ext uri="{BB962C8B-B14F-4D97-AF65-F5344CB8AC3E}">
        <p14:creationId xmlns:p14="http://schemas.microsoft.com/office/powerpoint/2010/main" val="911918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74D337AD-45E5-495A-B99B-CECBD6EC7277}" type="slidenum">
              <a:rPr lang="es-CL" smtClean="0"/>
              <a:t>2</a:t>
            </a:fld>
            <a:endParaRPr lang="es-CL"/>
          </a:p>
        </p:txBody>
      </p:sp>
    </p:spTree>
    <p:extLst>
      <p:ext uri="{BB962C8B-B14F-4D97-AF65-F5344CB8AC3E}">
        <p14:creationId xmlns:p14="http://schemas.microsoft.com/office/powerpoint/2010/main" val="3940045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74D337AD-45E5-495A-B99B-CECBD6EC7277}" type="slidenum">
              <a:rPr lang="es-CL" smtClean="0"/>
              <a:t>3</a:t>
            </a:fld>
            <a:endParaRPr lang="es-CL"/>
          </a:p>
        </p:txBody>
      </p:sp>
    </p:spTree>
    <p:extLst>
      <p:ext uri="{BB962C8B-B14F-4D97-AF65-F5344CB8AC3E}">
        <p14:creationId xmlns:p14="http://schemas.microsoft.com/office/powerpoint/2010/main" val="2001117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74D337AD-45E5-495A-B99B-CECBD6EC7277}" type="slidenum">
              <a:rPr lang="es-CL" smtClean="0"/>
              <a:t>4</a:t>
            </a:fld>
            <a:endParaRPr lang="es-CL"/>
          </a:p>
        </p:txBody>
      </p:sp>
    </p:spTree>
    <p:extLst>
      <p:ext uri="{BB962C8B-B14F-4D97-AF65-F5344CB8AC3E}">
        <p14:creationId xmlns:p14="http://schemas.microsoft.com/office/powerpoint/2010/main" val="1008428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74D337AD-45E5-495A-B99B-CECBD6EC7277}" type="slidenum">
              <a:rPr lang="es-CL" smtClean="0"/>
              <a:t>5</a:t>
            </a:fld>
            <a:endParaRPr lang="es-CL"/>
          </a:p>
        </p:txBody>
      </p:sp>
    </p:spTree>
    <p:extLst>
      <p:ext uri="{BB962C8B-B14F-4D97-AF65-F5344CB8AC3E}">
        <p14:creationId xmlns:p14="http://schemas.microsoft.com/office/powerpoint/2010/main" val="347059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74D337AD-45E5-495A-B99B-CECBD6EC7277}" type="slidenum">
              <a:rPr lang="es-CL" smtClean="0"/>
              <a:t>6</a:t>
            </a:fld>
            <a:endParaRPr lang="es-CL"/>
          </a:p>
        </p:txBody>
      </p:sp>
    </p:spTree>
    <p:extLst>
      <p:ext uri="{BB962C8B-B14F-4D97-AF65-F5344CB8AC3E}">
        <p14:creationId xmlns:p14="http://schemas.microsoft.com/office/powerpoint/2010/main" val="30193405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74D337AD-45E5-495A-B99B-CECBD6EC7277}" type="slidenum">
              <a:rPr lang="es-CL" smtClean="0"/>
              <a:t>7</a:t>
            </a:fld>
            <a:endParaRPr lang="es-CL"/>
          </a:p>
        </p:txBody>
      </p:sp>
    </p:spTree>
    <p:extLst>
      <p:ext uri="{BB962C8B-B14F-4D97-AF65-F5344CB8AC3E}">
        <p14:creationId xmlns:p14="http://schemas.microsoft.com/office/powerpoint/2010/main" val="525672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fld id="{74D337AD-45E5-495A-B99B-CECBD6EC7277}" type="slidenum">
              <a:rPr lang="es-CL" smtClean="0"/>
              <a:t>8</a:t>
            </a:fld>
            <a:endParaRPr lang="es-CL"/>
          </a:p>
        </p:txBody>
      </p:sp>
    </p:spTree>
    <p:extLst>
      <p:ext uri="{BB962C8B-B14F-4D97-AF65-F5344CB8AC3E}">
        <p14:creationId xmlns:p14="http://schemas.microsoft.com/office/powerpoint/2010/main" val="5369914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74D337AD-45E5-495A-B99B-CECBD6EC7277}" type="slidenum">
              <a:rPr lang="es-CL" smtClean="0"/>
              <a:t>9</a:t>
            </a:fld>
            <a:endParaRPr lang="es-CL"/>
          </a:p>
        </p:txBody>
      </p:sp>
    </p:spTree>
    <p:extLst>
      <p:ext uri="{BB962C8B-B14F-4D97-AF65-F5344CB8AC3E}">
        <p14:creationId xmlns:p14="http://schemas.microsoft.com/office/powerpoint/2010/main" val="208938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A68EEA17-9370-4864-8FC2-3C93F149D0AD}" type="datetimeFigureOut">
              <a:rPr lang="es-CL" smtClean="0"/>
              <a:t>23-09-2018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89DFC754-F710-420D-BAAC-9D40A1140788}" type="slidenum">
              <a:rPr lang="es-CL" smtClean="0"/>
              <a:t>‹Nº›</a:t>
            </a:fld>
            <a:endParaRPr lang="es-CL"/>
          </a:p>
        </p:txBody>
      </p:sp>
    </p:spTree>
    <p:extLst>
      <p:ext uri="{BB962C8B-B14F-4D97-AF65-F5344CB8AC3E}">
        <p14:creationId xmlns:p14="http://schemas.microsoft.com/office/powerpoint/2010/main" val="1565848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A68EEA17-9370-4864-8FC2-3C93F149D0AD}" type="datetimeFigureOut">
              <a:rPr lang="es-CL" smtClean="0"/>
              <a:t>23-09-2018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89DFC754-F710-420D-BAAC-9D40A1140788}" type="slidenum">
              <a:rPr lang="es-CL" smtClean="0"/>
              <a:t>‹Nº›</a:t>
            </a:fld>
            <a:endParaRPr lang="es-CL"/>
          </a:p>
        </p:txBody>
      </p:sp>
    </p:spTree>
    <p:extLst>
      <p:ext uri="{BB962C8B-B14F-4D97-AF65-F5344CB8AC3E}">
        <p14:creationId xmlns:p14="http://schemas.microsoft.com/office/powerpoint/2010/main" val="2870296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A68EEA17-9370-4864-8FC2-3C93F149D0AD}" type="datetimeFigureOut">
              <a:rPr lang="es-CL" smtClean="0"/>
              <a:t>23-09-2018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89DFC754-F710-420D-BAAC-9D40A1140788}" type="slidenum">
              <a:rPr lang="es-CL" smtClean="0"/>
              <a:t>‹Nº›</a:t>
            </a:fld>
            <a:endParaRPr lang="es-CL"/>
          </a:p>
        </p:txBody>
      </p:sp>
    </p:spTree>
    <p:extLst>
      <p:ext uri="{BB962C8B-B14F-4D97-AF65-F5344CB8AC3E}">
        <p14:creationId xmlns:p14="http://schemas.microsoft.com/office/powerpoint/2010/main" val="3731274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A68EEA17-9370-4864-8FC2-3C93F149D0AD}" type="datetimeFigureOut">
              <a:rPr lang="es-CL" smtClean="0"/>
              <a:t>23-09-2018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89DFC754-F710-420D-BAAC-9D40A1140788}" type="slidenum">
              <a:rPr lang="es-CL" smtClean="0"/>
              <a:t>‹Nº›</a:t>
            </a:fld>
            <a:endParaRPr lang="es-CL"/>
          </a:p>
        </p:txBody>
      </p:sp>
    </p:spTree>
    <p:extLst>
      <p:ext uri="{BB962C8B-B14F-4D97-AF65-F5344CB8AC3E}">
        <p14:creationId xmlns:p14="http://schemas.microsoft.com/office/powerpoint/2010/main" val="145866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68EEA17-9370-4864-8FC2-3C93F149D0AD}" type="datetimeFigureOut">
              <a:rPr lang="es-CL" smtClean="0"/>
              <a:t>23-09-2018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89DFC754-F710-420D-BAAC-9D40A1140788}" type="slidenum">
              <a:rPr lang="es-CL" smtClean="0"/>
              <a:t>‹Nº›</a:t>
            </a:fld>
            <a:endParaRPr lang="es-CL"/>
          </a:p>
        </p:txBody>
      </p:sp>
    </p:spTree>
    <p:extLst>
      <p:ext uri="{BB962C8B-B14F-4D97-AF65-F5344CB8AC3E}">
        <p14:creationId xmlns:p14="http://schemas.microsoft.com/office/powerpoint/2010/main" val="950231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A68EEA17-9370-4864-8FC2-3C93F149D0AD}" type="datetimeFigureOut">
              <a:rPr lang="es-CL" smtClean="0"/>
              <a:t>23-09-2018</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89DFC754-F710-420D-BAAC-9D40A1140788}" type="slidenum">
              <a:rPr lang="es-CL" smtClean="0"/>
              <a:t>‹Nº›</a:t>
            </a:fld>
            <a:endParaRPr lang="es-CL"/>
          </a:p>
        </p:txBody>
      </p:sp>
    </p:spTree>
    <p:extLst>
      <p:ext uri="{BB962C8B-B14F-4D97-AF65-F5344CB8AC3E}">
        <p14:creationId xmlns:p14="http://schemas.microsoft.com/office/powerpoint/2010/main" val="2129140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A68EEA17-9370-4864-8FC2-3C93F149D0AD}" type="datetimeFigureOut">
              <a:rPr lang="es-CL" smtClean="0"/>
              <a:t>23-09-2018</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89DFC754-F710-420D-BAAC-9D40A1140788}" type="slidenum">
              <a:rPr lang="es-CL" smtClean="0"/>
              <a:t>‹Nº›</a:t>
            </a:fld>
            <a:endParaRPr lang="es-CL"/>
          </a:p>
        </p:txBody>
      </p:sp>
    </p:spTree>
    <p:extLst>
      <p:ext uri="{BB962C8B-B14F-4D97-AF65-F5344CB8AC3E}">
        <p14:creationId xmlns:p14="http://schemas.microsoft.com/office/powerpoint/2010/main" val="1936430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A68EEA17-9370-4864-8FC2-3C93F149D0AD}" type="datetimeFigureOut">
              <a:rPr lang="es-CL" smtClean="0"/>
              <a:t>23-09-2018</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89DFC754-F710-420D-BAAC-9D40A1140788}" type="slidenum">
              <a:rPr lang="es-CL" smtClean="0"/>
              <a:t>‹Nº›</a:t>
            </a:fld>
            <a:endParaRPr lang="es-CL"/>
          </a:p>
        </p:txBody>
      </p:sp>
    </p:spTree>
    <p:extLst>
      <p:ext uri="{BB962C8B-B14F-4D97-AF65-F5344CB8AC3E}">
        <p14:creationId xmlns:p14="http://schemas.microsoft.com/office/powerpoint/2010/main" val="123274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68EEA17-9370-4864-8FC2-3C93F149D0AD}" type="datetimeFigureOut">
              <a:rPr lang="es-CL" smtClean="0"/>
              <a:t>23-09-2018</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89DFC754-F710-420D-BAAC-9D40A1140788}" type="slidenum">
              <a:rPr lang="es-CL" smtClean="0"/>
              <a:t>‹Nº›</a:t>
            </a:fld>
            <a:endParaRPr lang="es-CL"/>
          </a:p>
        </p:txBody>
      </p:sp>
    </p:spTree>
    <p:extLst>
      <p:ext uri="{BB962C8B-B14F-4D97-AF65-F5344CB8AC3E}">
        <p14:creationId xmlns:p14="http://schemas.microsoft.com/office/powerpoint/2010/main" val="4241688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68EEA17-9370-4864-8FC2-3C93F149D0AD}" type="datetimeFigureOut">
              <a:rPr lang="es-CL" smtClean="0"/>
              <a:t>23-09-2018</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89DFC754-F710-420D-BAAC-9D40A1140788}" type="slidenum">
              <a:rPr lang="es-CL" smtClean="0"/>
              <a:t>‹Nº›</a:t>
            </a:fld>
            <a:endParaRPr lang="es-CL"/>
          </a:p>
        </p:txBody>
      </p:sp>
    </p:spTree>
    <p:extLst>
      <p:ext uri="{BB962C8B-B14F-4D97-AF65-F5344CB8AC3E}">
        <p14:creationId xmlns:p14="http://schemas.microsoft.com/office/powerpoint/2010/main" val="2060927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68EEA17-9370-4864-8FC2-3C93F149D0AD}" type="datetimeFigureOut">
              <a:rPr lang="es-CL" smtClean="0"/>
              <a:t>23-09-2018</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89DFC754-F710-420D-BAAC-9D40A1140788}" type="slidenum">
              <a:rPr lang="es-CL" smtClean="0"/>
              <a:t>‹Nº›</a:t>
            </a:fld>
            <a:endParaRPr lang="es-CL"/>
          </a:p>
        </p:txBody>
      </p:sp>
    </p:spTree>
    <p:extLst>
      <p:ext uri="{BB962C8B-B14F-4D97-AF65-F5344CB8AC3E}">
        <p14:creationId xmlns:p14="http://schemas.microsoft.com/office/powerpoint/2010/main" val="780393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8EEA17-9370-4864-8FC2-3C93F149D0AD}" type="datetimeFigureOut">
              <a:rPr lang="es-CL" smtClean="0"/>
              <a:t>23-09-2018</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FC754-F710-420D-BAAC-9D40A1140788}" type="slidenum">
              <a:rPr lang="es-CL" smtClean="0"/>
              <a:t>‹Nº›</a:t>
            </a:fld>
            <a:endParaRPr lang="es-CL"/>
          </a:p>
        </p:txBody>
      </p:sp>
    </p:spTree>
    <p:extLst>
      <p:ext uri="{BB962C8B-B14F-4D97-AF65-F5344CB8AC3E}">
        <p14:creationId xmlns:p14="http://schemas.microsoft.com/office/powerpoint/2010/main" val="35739639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7.xml"/><Relationship Id="rId3" Type="http://schemas.openxmlformats.org/officeDocument/2006/relationships/diagramData" Target="../diagrams/data6.xml"/><Relationship Id="rId7" Type="http://schemas.microsoft.com/office/2007/relationships/diagramDrawing" Target="../diagrams/drawing6.xml"/><Relationship Id="rId12" Type="http://schemas.microsoft.com/office/2007/relationships/diagramDrawing" Target="../diagrams/drawing7.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6.xml"/><Relationship Id="rId11" Type="http://schemas.openxmlformats.org/officeDocument/2006/relationships/diagramColors" Target="../diagrams/colors7.xml"/><Relationship Id="rId5" Type="http://schemas.openxmlformats.org/officeDocument/2006/relationships/diagramQuickStyle" Target="../diagrams/quickStyle6.xml"/><Relationship Id="rId10" Type="http://schemas.openxmlformats.org/officeDocument/2006/relationships/diagramQuickStyle" Target="../diagrams/quickStyle7.xml"/><Relationship Id="rId4" Type="http://schemas.openxmlformats.org/officeDocument/2006/relationships/diagramLayout" Target="../diagrams/layout6.xml"/><Relationship Id="rId9" Type="http://schemas.openxmlformats.org/officeDocument/2006/relationships/diagramLayout" Target="../diagrams/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11.xml"/><Relationship Id="rId3" Type="http://schemas.openxmlformats.org/officeDocument/2006/relationships/diagramData" Target="../diagrams/data10.xml"/><Relationship Id="rId7" Type="http://schemas.microsoft.com/office/2007/relationships/diagramDrawing" Target="../diagrams/drawing10.xml"/><Relationship Id="rId12" Type="http://schemas.microsoft.com/office/2007/relationships/diagramDrawing" Target="../diagrams/drawing1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0.xml"/><Relationship Id="rId11" Type="http://schemas.openxmlformats.org/officeDocument/2006/relationships/diagramColors" Target="../diagrams/colors11.xml"/><Relationship Id="rId5" Type="http://schemas.openxmlformats.org/officeDocument/2006/relationships/diagramQuickStyle" Target="../diagrams/quickStyle10.xml"/><Relationship Id="rId10" Type="http://schemas.openxmlformats.org/officeDocument/2006/relationships/diagramQuickStyle" Target="../diagrams/quickStyle11.xml"/><Relationship Id="rId4" Type="http://schemas.openxmlformats.org/officeDocument/2006/relationships/diagramLayout" Target="../diagrams/layout10.xml"/><Relationship Id="rId9" Type="http://schemas.openxmlformats.org/officeDocument/2006/relationships/diagramLayout" Target="../diagrams/layout1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nvGraphicFramePr>
        <p:xfrm>
          <a:off x="683568" y="2204864"/>
          <a:ext cx="7772400" cy="1470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2 Subtítulo"/>
          <p:cNvSpPr>
            <a:spLocks noGrp="1"/>
          </p:cNvSpPr>
          <p:nvPr>
            <p:ph type="subTitle" idx="1"/>
          </p:nvPr>
        </p:nvSpPr>
        <p:spPr/>
        <p:txBody>
          <a:bodyPr/>
          <a:lstStyle/>
          <a:p>
            <a:r>
              <a:rPr lang="es-CL" dirty="0" smtClean="0"/>
              <a:t>CORDERO (2009), pp. 409-440</a:t>
            </a:r>
            <a:endParaRPr lang="es-CL" dirty="0"/>
          </a:p>
        </p:txBody>
      </p:sp>
    </p:spTree>
    <p:extLst>
      <p:ext uri="{BB962C8B-B14F-4D97-AF65-F5344CB8AC3E}">
        <p14:creationId xmlns:p14="http://schemas.microsoft.com/office/powerpoint/2010/main" val="1823437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Competencias </a:t>
            </a:r>
            <a:r>
              <a:rPr lang="es-CL" dirty="0" smtClean="0"/>
              <a:t>legislativas (art. 37) </a:t>
            </a:r>
            <a:endParaRPr lang="es-CL"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4780761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255494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764704"/>
            <a:ext cx="8229600" cy="1143000"/>
          </a:xfrm>
        </p:spPr>
        <p:txBody>
          <a:bodyPr>
            <a:normAutofit/>
          </a:bodyPr>
          <a:lstStyle/>
          <a:p>
            <a:r>
              <a:rPr lang="es-CL" dirty="0" smtClean="0"/>
              <a:t>Interpelación del (art.37 inc. </a:t>
            </a:r>
            <a:r>
              <a:rPr lang="es-CL" dirty="0"/>
              <a:t>2</a:t>
            </a:r>
            <a:r>
              <a:rPr lang="es-CL" dirty="0" smtClean="0"/>
              <a:t>°)</a:t>
            </a:r>
            <a:endParaRPr lang="es-CL"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50101634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843008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Incompatibilidades y causales de cesación (37 bis)</a:t>
            </a:r>
            <a:endParaRPr lang="es-CL"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55488900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966818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Diagrama"/>
          <p:cNvGraphicFramePr/>
          <p:nvPr>
            <p:extLst>
              <p:ext uri="{D42A27DB-BD31-4B8C-83A1-F6EECF244321}">
                <p14:modId xmlns:p14="http://schemas.microsoft.com/office/powerpoint/2010/main" val="2712501633"/>
              </p:ext>
            </p:extLst>
          </p:nvPr>
        </p:nvGraphicFramePr>
        <p:xfrm>
          <a:off x="467544" y="764704"/>
          <a:ext cx="8229600" cy="9361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3 Marcador de contenido"/>
          <p:cNvGraphicFramePr>
            <a:graphicFrameLocks noGrp="1"/>
          </p:cNvGraphicFramePr>
          <p:nvPr>
            <p:ph idx="1"/>
            <p:extLst>
              <p:ext uri="{D42A27DB-BD31-4B8C-83A1-F6EECF244321}">
                <p14:modId xmlns:p14="http://schemas.microsoft.com/office/powerpoint/2010/main" val="2262157598"/>
              </p:ext>
            </p:extLst>
          </p:nvPr>
        </p:nvGraphicFramePr>
        <p:xfrm>
          <a:off x="107504" y="1196752"/>
          <a:ext cx="8928992" cy="566124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481654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La Constitución del 80</a:t>
            </a:r>
            <a:endParaRPr lang="es-CL"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09759242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477986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936104"/>
          </a:xfrm>
        </p:spPr>
        <p:txBody>
          <a:bodyPr>
            <a:normAutofit/>
          </a:bodyPr>
          <a:lstStyle/>
          <a:p>
            <a:r>
              <a:rPr lang="es-CL" dirty="0" smtClean="0"/>
              <a:t>Atribuciones </a:t>
            </a:r>
            <a:endParaRPr lang="es-CL"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668350352"/>
              </p:ext>
            </p:extLst>
          </p:nvPr>
        </p:nvGraphicFramePr>
        <p:xfrm>
          <a:off x="179512" y="920910"/>
          <a:ext cx="8856984" cy="59046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49615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Diagrama"/>
          <p:cNvGraphicFramePr/>
          <p:nvPr>
            <p:extLst>
              <p:ext uri="{D42A27DB-BD31-4B8C-83A1-F6EECF244321}">
                <p14:modId xmlns:p14="http://schemas.microsoft.com/office/powerpoint/2010/main" val="2957484306"/>
              </p:ext>
            </p:extLst>
          </p:nvPr>
        </p:nvGraphicFramePr>
        <p:xfrm>
          <a:off x="457200" y="274638"/>
          <a:ext cx="8229600" cy="6340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3 Marcador de contenido"/>
          <p:cNvGraphicFramePr>
            <a:graphicFrameLocks noGrp="1"/>
          </p:cNvGraphicFramePr>
          <p:nvPr>
            <p:ph idx="1"/>
            <p:extLst>
              <p:ext uri="{D42A27DB-BD31-4B8C-83A1-F6EECF244321}">
                <p14:modId xmlns:p14="http://schemas.microsoft.com/office/powerpoint/2010/main" val="410917922"/>
              </p:ext>
            </p:extLst>
          </p:nvPr>
        </p:nvGraphicFramePr>
        <p:xfrm>
          <a:off x="35496" y="908720"/>
          <a:ext cx="9001000" cy="594928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745758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Requisitos (art. 34)</a:t>
            </a:r>
            <a:endParaRPr lang="es-CL"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42863007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335923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Vacancia y Subrogación</a:t>
            </a:r>
            <a:br>
              <a:rPr lang="es-CL" dirty="0" smtClean="0"/>
            </a:br>
            <a:r>
              <a:rPr lang="es-CL" dirty="0" smtClean="0"/>
              <a:t>(34 </a:t>
            </a:r>
            <a:r>
              <a:rPr lang="es-CL" dirty="0"/>
              <a:t>inciso 2</a:t>
            </a:r>
            <a:r>
              <a:rPr lang="es-CL" dirty="0" smtClean="0"/>
              <a:t>°) </a:t>
            </a:r>
            <a:endParaRPr lang="es-CL"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02622328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51076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Diagrama"/>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3 Marcador de contenido"/>
          <p:cNvGraphicFramePr>
            <a:graphicFrameLocks noGrp="1"/>
          </p:cNvGraphicFramePr>
          <p:nvPr>
            <p:ph idx="1"/>
            <p:extLst>
              <p:ext uri="{D42A27DB-BD31-4B8C-83A1-F6EECF244321}">
                <p14:modId xmlns:p14="http://schemas.microsoft.com/office/powerpoint/2010/main" val="314753482"/>
              </p:ext>
            </p:extLst>
          </p:nvPr>
        </p:nvGraphicFramePr>
        <p:xfrm>
          <a:off x="457200" y="1600200"/>
          <a:ext cx="8229600" cy="514116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7466060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Responsabilidad (art.36) </a:t>
            </a:r>
            <a:r>
              <a:rPr lang="es-CL" dirty="0"/>
              <a:t/>
            </a:r>
            <a:br>
              <a:rPr lang="es-CL" dirty="0"/>
            </a:br>
            <a:endParaRPr lang="es-CL"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101421121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3111043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372</TotalTime>
  <Words>1488</Words>
  <Application>Microsoft Office PowerPoint</Application>
  <PresentationFormat>Presentación en pantalla (4:3)</PresentationFormat>
  <Paragraphs>97</Paragraphs>
  <Slides>12</Slides>
  <Notes>12</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12</vt:i4>
      </vt:variant>
    </vt:vector>
  </HeadingPairs>
  <TitlesOfParts>
    <vt:vector size="15" baseType="lpstr">
      <vt:lpstr>Arial</vt:lpstr>
      <vt:lpstr>Calibri</vt:lpstr>
      <vt:lpstr>Tema de Office</vt:lpstr>
      <vt:lpstr>Presentación de PowerPoint</vt:lpstr>
      <vt:lpstr>Presentación de PowerPoint</vt:lpstr>
      <vt:lpstr>La Constitución del 80</vt:lpstr>
      <vt:lpstr>Atribuciones </vt:lpstr>
      <vt:lpstr>Presentación de PowerPoint</vt:lpstr>
      <vt:lpstr>Requisitos (art. 34)</vt:lpstr>
      <vt:lpstr>Vacancia y Subrogación (34 inciso 2°) </vt:lpstr>
      <vt:lpstr>Presentación de PowerPoint</vt:lpstr>
      <vt:lpstr>Responsabilidad (art.36)  </vt:lpstr>
      <vt:lpstr>Competencias legislativas (art. 37) </vt:lpstr>
      <vt:lpstr>Interpelación del (art.37 inc. 2°)</vt:lpstr>
      <vt:lpstr>Incompatibilidades y causales de cesación (37 bis)</vt:lpstr>
    </vt:vector>
  </TitlesOfParts>
  <Company>U. de Chile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Ministros de Estado</dc:title>
  <dc:creator>Francisco Soto - Acad. Doctorado</dc:creator>
  <cp:lastModifiedBy>Francisco Soto</cp:lastModifiedBy>
  <cp:revision>39</cp:revision>
  <cp:lastPrinted>2016-09-28T18:42:23Z</cp:lastPrinted>
  <dcterms:created xsi:type="dcterms:W3CDTF">2014-08-21T12:51:26Z</dcterms:created>
  <dcterms:modified xsi:type="dcterms:W3CDTF">2018-09-23T11:41:36Z</dcterms:modified>
</cp:coreProperties>
</file>