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60" r:id="rId3"/>
    <p:sldId id="257" r:id="rId4"/>
    <p:sldId id="261" r:id="rId5"/>
    <p:sldId id="262" r:id="rId6"/>
    <p:sldId id="263" r:id="rId7"/>
    <p:sldId id="265" r:id="rId8"/>
    <p:sldId id="264" r:id="rId9"/>
    <p:sldId id="266" r:id="rId10"/>
    <p:sldId id="267" r:id="rId11"/>
    <p:sldId id="268" r:id="rId12"/>
    <p:sldId id="269" r:id="rId13"/>
    <p:sldId id="270" r:id="rId14"/>
    <p:sldId id="272" r:id="rId15"/>
    <p:sldId id="273" r:id="rId16"/>
    <p:sldId id="274" r:id="rId17"/>
    <p:sldId id="275" r:id="rId18"/>
  </p:sldIdLst>
  <p:sldSz cx="9144000" cy="6858000" type="screen4x3"/>
  <p:notesSz cx="6858000" cy="9144000"/>
  <p:defaultTextStyle>
    <a:defPPr>
      <a:defRPr lang="es-C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vertBarState="minimized">
    <p:restoredLeft sz="15634" autoAdjust="0"/>
    <p:restoredTop sz="94718" autoAdjust="0"/>
  </p:normalViewPr>
  <p:slideViewPr>
    <p:cSldViewPr>
      <p:cViewPr>
        <p:scale>
          <a:sx n="60" d="100"/>
          <a:sy n="60" d="100"/>
        </p:scale>
        <p:origin x="-2070" y="-228"/>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sp>
        <p:nvSpPr>
          <p:cNvPr id="7" name="6 Conector recto"/>
          <p:cNvSpPr>
            <a:spLocks noChangeShapeType="1"/>
          </p:cNvSpPr>
          <p:nvPr/>
        </p:nvSpPr>
        <p:spPr bwMode="auto">
          <a:xfrm>
            <a:off x="514350" y="5349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9" name="28 Título"/>
          <p:cNvSpPr>
            <a:spLocks noGrp="1"/>
          </p:cNvSpPr>
          <p:nvPr>
            <p:ph type="ctrTitle"/>
          </p:nvPr>
        </p:nvSpPr>
        <p:spPr>
          <a:xfrm>
            <a:off x="381000" y="4853411"/>
            <a:ext cx="8458200" cy="1222375"/>
          </a:xfrm>
        </p:spPr>
        <p:txBody>
          <a:bodyPr anchor="t"/>
          <a:lstStyle/>
          <a:p>
            <a:r>
              <a:rPr kumimoji="0" lang="es-ES" smtClean="0"/>
              <a:t>Haga clic para modificar el estilo de título del patrón</a:t>
            </a:r>
            <a:endParaRPr kumimoji="0" lang="en-US"/>
          </a:p>
        </p:txBody>
      </p:sp>
      <p:sp>
        <p:nvSpPr>
          <p:cNvPr id="9" name="8 Subtítulo"/>
          <p:cNvSpPr>
            <a:spLocks noGrp="1"/>
          </p:cNvSpPr>
          <p:nvPr>
            <p:ph type="subTitle" idx="1"/>
          </p:nvPr>
        </p:nvSpPr>
        <p:spPr>
          <a:xfrm>
            <a:off x="381000" y="3886200"/>
            <a:ext cx="8458200" cy="914400"/>
          </a:xfrm>
        </p:spPr>
        <p:txBody>
          <a:bodyPr anchor="b"/>
          <a:lstStyle>
            <a:lvl1pPr marL="0" indent="0" algn="l">
              <a:buNone/>
              <a:defRPr sz="2400">
                <a:solidFill>
                  <a:schemeClr val="tx2">
                    <a:shade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s-ES" smtClean="0"/>
              <a:t>Haga clic para modificar el estilo de subtítulo del patrón</a:t>
            </a:r>
            <a:endParaRPr kumimoji="0" lang="en-US"/>
          </a:p>
        </p:txBody>
      </p:sp>
      <p:sp>
        <p:nvSpPr>
          <p:cNvPr id="16" name="15 Marcador de fecha"/>
          <p:cNvSpPr>
            <a:spLocks noGrp="1"/>
          </p:cNvSpPr>
          <p:nvPr>
            <p:ph type="dt" sz="half" idx="10"/>
          </p:nvPr>
        </p:nvSpPr>
        <p:spPr/>
        <p:txBody>
          <a:bodyPr/>
          <a:lstStyle/>
          <a:p>
            <a:fld id="{960B4CCC-D9B1-46C2-92F0-32034B38BC13}" type="datetimeFigureOut">
              <a:rPr lang="es-CL" smtClean="0"/>
              <a:pPr/>
              <a:t>11-04-2016</a:t>
            </a:fld>
            <a:endParaRPr lang="es-CL"/>
          </a:p>
        </p:txBody>
      </p:sp>
      <p:sp>
        <p:nvSpPr>
          <p:cNvPr id="2" name="1 Marcador de pie de página"/>
          <p:cNvSpPr>
            <a:spLocks noGrp="1"/>
          </p:cNvSpPr>
          <p:nvPr>
            <p:ph type="ftr" sz="quarter" idx="11"/>
          </p:nvPr>
        </p:nvSpPr>
        <p:spPr/>
        <p:txBody>
          <a:bodyPr/>
          <a:lstStyle/>
          <a:p>
            <a:endParaRPr lang="es-CL"/>
          </a:p>
        </p:txBody>
      </p:sp>
      <p:sp>
        <p:nvSpPr>
          <p:cNvPr id="15" name="14 Marcador de número de diapositiva"/>
          <p:cNvSpPr>
            <a:spLocks noGrp="1"/>
          </p:cNvSpPr>
          <p:nvPr>
            <p:ph type="sldNum" sz="quarter" idx="12"/>
          </p:nvPr>
        </p:nvSpPr>
        <p:spPr>
          <a:xfrm>
            <a:off x="8229600" y="6473952"/>
            <a:ext cx="758952" cy="246888"/>
          </a:xfrm>
        </p:spPr>
        <p:txBody>
          <a:bodyPr/>
          <a:lstStyle/>
          <a:p>
            <a:fld id="{66A5D635-950E-4812-ACFE-61136C3EC97F}" type="slidenum">
              <a:rPr lang="es-CL" smtClean="0"/>
              <a:pPr/>
              <a:t>‹Nº›</a:t>
            </a:fld>
            <a:endParaRPr lang="es-CL"/>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960B4CCC-D9B1-46C2-92F0-32034B38BC13}" type="datetimeFigureOut">
              <a:rPr lang="es-CL" smtClean="0"/>
              <a:pPr/>
              <a:t>11-04-2016</a:t>
            </a:fld>
            <a:endParaRPr lang="es-CL"/>
          </a:p>
        </p:txBody>
      </p:sp>
      <p:sp>
        <p:nvSpPr>
          <p:cNvPr id="5" name="4 Marcador de pie de página"/>
          <p:cNvSpPr>
            <a:spLocks noGrp="1"/>
          </p:cNvSpPr>
          <p:nvPr>
            <p:ph type="ftr" sz="quarter" idx="11"/>
          </p:nvPr>
        </p:nvSpPr>
        <p:spPr/>
        <p:txBody>
          <a:bodyPr/>
          <a:lstStyle/>
          <a:p>
            <a:endParaRPr lang="es-CL"/>
          </a:p>
        </p:txBody>
      </p:sp>
      <p:sp>
        <p:nvSpPr>
          <p:cNvPr id="6" name="5 Marcador de número de diapositiva"/>
          <p:cNvSpPr>
            <a:spLocks noGrp="1"/>
          </p:cNvSpPr>
          <p:nvPr>
            <p:ph type="sldNum" sz="quarter" idx="12"/>
          </p:nvPr>
        </p:nvSpPr>
        <p:spPr/>
        <p:txBody>
          <a:bodyPr/>
          <a:lstStyle/>
          <a:p>
            <a:fld id="{66A5D635-950E-4812-ACFE-61136C3EC97F}" type="slidenum">
              <a:rPr lang="es-CL" smtClean="0"/>
              <a:pPr/>
              <a:t>‹Nº›</a:t>
            </a:fld>
            <a:endParaRPr lang="es-CL"/>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858000" y="549276"/>
            <a:ext cx="1828800" cy="5851525"/>
          </a:xfrm>
        </p:spPr>
        <p:txBody>
          <a:bodyPr vert="eaVert"/>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a:xfrm>
            <a:off x="457200" y="549276"/>
            <a:ext cx="6248400" cy="5851525"/>
          </a:xfrm>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960B4CCC-D9B1-46C2-92F0-32034B38BC13}" type="datetimeFigureOut">
              <a:rPr lang="es-CL" smtClean="0"/>
              <a:pPr/>
              <a:t>11-04-2016</a:t>
            </a:fld>
            <a:endParaRPr lang="es-CL"/>
          </a:p>
        </p:txBody>
      </p:sp>
      <p:sp>
        <p:nvSpPr>
          <p:cNvPr id="5" name="4 Marcador de pie de página"/>
          <p:cNvSpPr>
            <a:spLocks noGrp="1"/>
          </p:cNvSpPr>
          <p:nvPr>
            <p:ph type="ftr" sz="quarter" idx="11"/>
          </p:nvPr>
        </p:nvSpPr>
        <p:spPr/>
        <p:txBody>
          <a:bodyPr/>
          <a:lstStyle/>
          <a:p>
            <a:endParaRPr lang="es-CL"/>
          </a:p>
        </p:txBody>
      </p:sp>
      <p:sp>
        <p:nvSpPr>
          <p:cNvPr id="6" name="5 Marcador de número de diapositiva"/>
          <p:cNvSpPr>
            <a:spLocks noGrp="1"/>
          </p:cNvSpPr>
          <p:nvPr>
            <p:ph type="sldNum" sz="quarter" idx="12"/>
          </p:nvPr>
        </p:nvSpPr>
        <p:spPr/>
        <p:txBody>
          <a:bodyPr/>
          <a:lstStyle/>
          <a:p>
            <a:fld id="{66A5D635-950E-4812-ACFE-61136C3EC97F}" type="slidenum">
              <a:rPr lang="es-CL" smtClean="0"/>
              <a:pPr/>
              <a:t>‹Nº›</a:t>
            </a:fld>
            <a:endParaRPr lang="es-CL"/>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2" name="2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27" name="26 Marcador de contenido"/>
          <p:cNvSpPr>
            <a:spLocks noGrp="1"/>
          </p:cNvSpPr>
          <p:nvPr>
            <p:ph idx="1"/>
          </p:nvPr>
        </p:nvSpPr>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25" name="24 Marcador de fecha"/>
          <p:cNvSpPr>
            <a:spLocks noGrp="1"/>
          </p:cNvSpPr>
          <p:nvPr>
            <p:ph type="dt" sz="half" idx="10"/>
          </p:nvPr>
        </p:nvSpPr>
        <p:spPr/>
        <p:txBody>
          <a:bodyPr/>
          <a:lstStyle/>
          <a:p>
            <a:fld id="{960B4CCC-D9B1-46C2-92F0-32034B38BC13}" type="datetimeFigureOut">
              <a:rPr lang="es-CL" smtClean="0"/>
              <a:pPr/>
              <a:t>11-04-2016</a:t>
            </a:fld>
            <a:endParaRPr lang="es-CL"/>
          </a:p>
        </p:txBody>
      </p:sp>
      <p:sp>
        <p:nvSpPr>
          <p:cNvPr id="19" name="18 Marcador de pie de página"/>
          <p:cNvSpPr>
            <a:spLocks noGrp="1"/>
          </p:cNvSpPr>
          <p:nvPr>
            <p:ph type="ftr" sz="quarter" idx="11"/>
          </p:nvPr>
        </p:nvSpPr>
        <p:spPr>
          <a:xfrm>
            <a:off x="3581400" y="76200"/>
            <a:ext cx="2895600" cy="288925"/>
          </a:xfrm>
        </p:spPr>
        <p:txBody>
          <a:bodyPr/>
          <a:lstStyle/>
          <a:p>
            <a:endParaRPr lang="es-CL"/>
          </a:p>
        </p:txBody>
      </p:sp>
      <p:sp>
        <p:nvSpPr>
          <p:cNvPr id="16" name="15 Marcador de número de diapositiva"/>
          <p:cNvSpPr>
            <a:spLocks noGrp="1"/>
          </p:cNvSpPr>
          <p:nvPr>
            <p:ph type="sldNum" sz="quarter" idx="12"/>
          </p:nvPr>
        </p:nvSpPr>
        <p:spPr>
          <a:xfrm>
            <a:off x="8229600" y="6473952"/>
            <a:ext cx="758952" cy="246888"/>
          </a:xfrm>
        </p:spPr>
        <p:txBody>
          <a:bodyPr/>
          <a:lstStyle/>
          <a:p>
            <a:fld id="{66A5D635-950E-4812-ACFE-61136C3EC97F}" type="slidenum">
              <a:rPr lang="es-CL" smtClean="0"/>
              <a:pPr/>
              <a:t>‹Nº›</a:t>
            </a:fld>
            <a:endParaRPr lang="es-CL"/>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Encabezado de sección">
    <p:bg>
      <p:bgRef idx="1003">
        <a:schemeClr val="bg2"/>
      </p:bgRef>
    </p:bg>
    <p:spTree>
      <p:nvGrpSpPr>
        <p:cNvPr id="1" name=""/>
        <p:cNvGrpSpPr/>
        <p:nvPr/>
      </p:nvGrpSpPr>
      <p:grpSpPr>
        <a:xfrm>
          <a:off x="0" y="0"/>
          <a:ext cx="0" cy="0"/>
          <a:chOff x="0" y="0"/>
          <a:chExt cx="0" cy="0"/>
        </a:xfrm>
      </p:grpSpPr>
      <p:sp>
        <p:nvSpPr>
          <p:cNvPr id="7" name="6 Conector recto"/>
          <p:cNvSpPr>
            <a:spLocks noChangeShapeType="1"/>
          </p:cNvSpPr>
          <p:nvPr/>
        </p:nvSpPr>
        <p:spPr bwMode="auto">
          <a:xfrm>
            <a:off x="514350" y="3444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5 Marcador de texto"/>
          <p:cNvSpPr>
            <a:spLocks noGrp="1"/>
          </p:cNvSpPr>
          <p:nvPr>
            <p:ph type="body" idx="1"/>
          </p:nvPr>
        </p:nvSpPr>
        <p:spPr>
          <a:xfrm>
            <a:off x="381000" y="1676400"/>
            <a:ext cx="8458200" cy="1219200"/>
          </a:xfrm>
        </p:spPr>
        <p:txBody>
          <a:bodyPr anchor="b"/>
          <a:lstStyle>
            <a:lvl1pPr marL="0" indent="0" algn="r">
              <a:buNone/>
              <a:defRPr sz="2000">
                <a:solidFill>
                  <a:schemeClr val="tx2">
                    <a:shade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s-ES" smtClean="0"/>
              <a:t>Haga clic para modificar el estilo de texto del patrón</a:t>
            </a:r>
          </a:p>
        </p:txBody>
      </p:sp>
      <p:sp>
        <p:nvSpPr>
          <p:cNvPr id="19" name="18 Marcador de fecha"/>
          <p:cNvSpPr>
            <a:spLocks noGrp="1"/>
          </p:cNvSpPr>
          <p:nvPr>
            <p:ph type="dt" sz="half" idx="10"/>
          </p:nvPr>
        </p:nvSpPr>
        <p:spPr/>
        <p:txBody>
          <a:bodyPr/>
          <a:lstStyle/>
          <a:p>
            <a:fld id="{960B4CCC-D9B1-46C2-92F0-32034B38BC13}" type="datetimeFigureOut">
              <a:rPr lang="es-CL" smtClean="0"/>
              <a:pPr/>
              <a:t>11-04-2016</a:t>
            </a:fld>
            <a:endParaRPr lang="es-CL"/>
          </a:p>
        </p:txBody>
      </p:sp>
      <p:sp>
        <p:nvSpPr>
          <p:cNvPr id="11" name="10 Marcador de pie de página"/>
          <p:cNvSpPr>
            <a:spLocks noGrp="1"/>
          </p:cNvSpPr>
          <p:nvPr>
            <p:ph type="ftr" sz="quarter" idx="11"/>
          </p:nvPr>
        </p:nvSpPr>
        <p:spPr/>
        <p:txBody>
          <a:bodyPr/>
          <a:lstStyle/>
          <a:p>
            <a:endParaRPr lang="es-CL"/>
          </a:p>
        </p:txBody>
      </p:sp>
      <p:sp>
        <p:nvSpPr>
          <p:cNvPr id="16" name="15 Marcador de número de diapositiva"/>
          <p:cNvSpPr>
            <a:spLocks noGrp="1"/>
          </p:cNvSpPr>
          <p:nvPr>
            <p:ph type="sldNum" sz="quarter" idx="12"/>
          </p:nvPr>
        </p:nvSpPr>
        <p:spPr/>
        <p:txBody>
          <a:bodyPr/>
          <a:lstStyle/>
          <a:p>
            <a:fld id="{66A5D635-950E-4812-ACFE-61136C3EC97F}" type="slidenum">
              <a:rPr lang="es-CL" smtClean="0"/>
              <a:pPr/>
              <a:t>‹Nº›</a:t>
            </a:fld>
            <a:endParaRPr lang="es-CL"/>
          </a:p>
        </p:txBody>
      </p:sp>
      <p:sp>
        <p:nvSpPr>
          <p:cNvPr id="8" name="7 Título"/>
          <p:cNvSpPr>
            <a:spLocks noGrp="1"/>
          </p:cNvSpPr>
          <p:nvPr>
            <p:ph type="title"/>
          </p:nvPr>
        </p:nvSpPr>
        <p:spPr>
          <a:xfrm>
            <a:off x="180475" y="2947085"/>
            <a:ext cx="8686800" cy="1184825"/>
          </a:xfrm>
        </p:spPr>
        <p:txBody>
          <a:bodyPr rtlCol="0" anchor="t"/>
          <a:lstStyle>
            <a:lvl1pPr algn="r">
              <a:defRPr/>
            </a:lvl1pPr>
          </a:lstStyle>
          <a:p>
            <a:r>
              <a:rPr kumimoji="0" lang="es-ES" smtClean="0"/>
              <a:t>Haga clic para modificar el estilo de título del patrón</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0" name="19 Título"/>
          <p:cNvSpPr>
            <a:spLocks noGrp="1"/>
          </p:cNvSpPr>
          <p:nvPr>
            <p:ph type="title"/>
          </p:nvPr>
        </p:nvSpPr>
        <p:spPr>
          <a:xfrm>
            <a:off x="301752" y="457200"/>
            <a:ext cx="8686800" cy="841248"/>
          </a:xfrm>
        </p:spPr>
        <p:txBody>
          <a:bodyPr/>
          <a:lstStyle/>
          <a:p>
            <a:r>
              <a:rPr kumimoji="0" lang="es-ES" smtClean="0"/>
              <a:t>Haga clic para modificar el estilo de título del patrón</a:t>
            </a:r>
            <a:endParaRPr kumimoji="0" lang="en-US"/>
          </a:p>
        </p:txBody>
      </p:sp>
      <p:sp>
        <p:nvSpPr>
          <p:cNvPr id="14" name="13 Marcador de contenido"/>
          <p:cNvSpPr>
            <a:spLocks noGrp="1"/>
          </p:cNvSpPr>
          <p:nvPr>
            <p:ph sz="half" idx="1"/>
          </p:nvPr>
        </p:nvSpPr>
        <p:spPr>
          <a:xfrm>
            <a:off x="304800" y="1600200"/>
            <a:ext cx="41910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13" name="12 Marcador de contenido"/>
          <p:cNvSpPr>
            <a:spLocks noGrp="1"/>
          </p:cNvSpPr>
          <p:nvPr>
            <p:ph sz="half" idx="2"/>
          </p:nvPr>
        </p:nvSpPr>
        <p:spPr>
          <a:xfrm>
            <a:off x="4648200" y="1600200"/>
            <a:ext cx="43434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21" name="20 Marcador de fecha"/>
          <p:cNvSpPr>
            <a:spLocks noGrp="1"/>
          </p:cNvSpPr>
          <p:nvPr>
            <p:ph type="dt" sz="half" idx="10"/>
          </p:nvPr>
        </p:nvSpPr>
        <p:spPr/>
        <p:txBody>
          <a:bodyPr/>
          <a:lstStyle/>
          <a:p>
            <a:fld id="{960B4CCC-D9B1-46C2-92F0-32034B38BC13}" type="datetimeFigureOut">
              <a:rPr lang="es-CL" smtClean="0"/>
              <a:pPr/>
              <a:t>11-04-2016</a:t>
            </a:fld>
            <a:endParaRPr lang="es-CL"/>
          </a:p>
        </p:txBody>
      </p:sp>
      <p:sp>
        <p:nvSpPr>
          <p:cNvPr id="10" name="9 Marcador de pie de página"/>
          <p:cNvSpPr>
            <a:spLocks noGrp="1"/>
          </p:cNvSpPr>
          <p:nvPr>
            <p:ph type="ftr" sz="quarter" idx="11"/>
          </p:nvPr>
        </p:nvSpPr>
        <p:spPr/>
        <p:txBody>
          <a:bodyPr/>
          <a:lstStyle/>
          <a:p>
            <a:endParaRPr lang="es-CL"/>
          </a:p>
        </p:txBody>
      </p:sp>
      <p:sp>
        <p:nvSpPr>
          <p:cNvPr id="31" name="30 Marcador de número de diapositiva"/>
          <p:cNvSpPr>
            <a:spLocks noGrp="1"/>
          </p:cNvSpPr>
          <p:nvPr>
            <p:ph type="sldNum" sz="quarter" idx="12"/>
          </p:nvPr>
        </p:nvSpPr>
        <p:spPr/>
        <p:txBody>
          <a:bodyPr/>
          <a:lstStyle/>
          <a:p>
            <a:fld id="{66A5D635-950E-4812-ACFE-61136C3EC97F}" type="slidenum">
              <a:rPr lang="es-CL" smtClean="0"/>
              <a:pPr/>
              <a:t>‹Nº›</a:t>
            </a:fld>
            <a:endParaRPr lang="es-CL"/>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ación">
    <p:spTree>
      <p:nvGrpSpPr>
        <p:cNvPr id="1" name=""/>
        <p:cNvGrpSpPr/>
        <p:nvPr/>
      </p:nvGrpSpPr>
      <p:grpSpPr>
        <a:xfrm>
          <a:off x="0" y="0"/>
          <a:ext cx="0" cy="0"/>
          <a:chOff x="0" y="0"/>
          <a:chExt cx="0" cy="0"/>
        </a:xfrm>
      </p:grpSpPr>
      <p:sp>
        <p:nvSpPr>
          <p:cNvPr id="29" name="28 Título"/>
          <p:cNvSpPr>
            <a:spLocks noGrp="1"/>
          </p:cNvSpPr>
          <p:nvPr>
            <p:ph type="title"/>
          </p:nvPr>
        </p:nvSpPr>
        <p:spPr>
          <a:xfrm>
            <a:off x="304800" y="5410200"/>
            <a:ext cx="8610600" cy="882650"/>
          </a:xfrm>
        </p:spPr>
        <p:txBody>
          <a:bodyPr anchor="ctr"/>
          <a:lstStyle>
            <a:lvl1pPr>
              <a:defRPr/>
            </a:lvl1pPr>
          </a:lstStyle>
          <a:p>
            <a:r>
              <a:rPr kumimoji="0" lang="es-ES" smtClean="0"/>
              <a:t>Haga clic para modificar el estilo de título del patrón</a:t>
            </a:r>
            <a:endParaRPr kumimoji="0" lang="en-US"/>
          </a:p>
        </p:txBody>
      </p:sp>
      <p:sp>
        <p:nvSpPr>
          <p:cNvPr id="13" name="12 Marcador de texto"/>
          <p:cNvSpPr>
            <a:spLocks noGrp="1"/>
          </p:cNvSpPr>
          <p:nvPr>
            <p:ph type="body" idx="1"/>
          </p:nvPr>
        </p:nvSpPr>
        <p:spPr>
          <a:xfrm>
            <a:off x="281444" y="666750"/>
            <a:ext cx="4290556"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s-ES" smtClean="0"/>
              <a:t>Haga clic para modificar el estilo de texto del patrón</a:t>
            </a:r>
          </a:p>
        </p:txBody>
      </p:sp>
      <p:sp>
        <p:nvSpPr>
          <p:cNvPr id="25" name="24 Marcador de texto"/>
          <p:cNvSpPr>
            <a:spLocks noGrp="1"/>
          </p:cNvSpPr>
          <p:nvPr>
            <p:ph type="body" sz="half" idx="3"/>
          </p:nvPr>
        </p:nvSpPr>
        <p:spPr>
          <a:xfrm>
            <a:off x="4645025" y="666750"/>
            <a:ext cx="4292241"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s-ES" smtClean="0"/>
              <a:t>Haga clic para modificar el estilo de texto del patrón</a:t>
            </a:r>
          </a:p>
        </p:txBody>
      </p:sp>
      <p:sp>
        <p:nvSpPr>
          <p:cNvPr id="4" name="3 Marcador de contenido"/>
          <p:cNvSpPr>
            <a:spLocks noGrp="1"/>
          </p:cNvSpPr>
          <p:nvPr>
            <p:ph sz="quarter" idx="2"/>
          </p:nvPr>
        </p:nvSpPr>
        <p:spPr>
          <a:xfrm>
            <a:off x="281444" y="1316037"/>
            <a:ext cx="429055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28" name="27 Marcador de contenido"/>
          <p:cNvSpPr>
            <a:spLocks noGrp="1"/>
          </p:cNvSpPr>
          <p:nvPr>
            <p:ph sz="quarter" idx="4"/>
          </p:nvPr>
        </p:nvSpPr>
        <p:spPr>
          <a:xfrm>
            <a:off x="4648730" y="1316037"/>
            <a:ext cx="428853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10" name="9 Marcador de fecha"/>
          <p:cNvSpPr>
            <a:spLocks noGrp="1"/>
          </p:cNvSpPr>
          <p:nvPr>
            <p:ph type="dt" sz="half" idx="10"/>
          </p:nvPr>
        </p:nvSpPr>
        <p:spPr/>
        <p:txBody>
          <a:bodyPr/>
          <a:lstStyle/>
          <a:p>
            <a:fld id="{960B4CCC-D9B1-46C2-92F0-32034B38BC13}" type="datetimeFigureOut">
              <a:rPr lang="es-CL" smtClean="0"/>
              <a:pPr/>
              <a:t>11-04-2016</a:t>
            </a:fld>
            <a:endParaRPr lang="es-CL"/>
          </a:p>
        </p:txBody>
      </p:sp>
      <p:sp>
        <p:nvSpPr>
          <p:cNvPr id="6" name="5 Marcador de pie de página"/>
          <p:cNvSpPr>
            <a:spLocks noGrp="1"/>
          </p:cNvSpPr>
          <p:nvPr>
            <p:ph type="ftr" sz="quarter" idx="11"/>
          </p:nvPr>
        </p:nvSpPr>
        <p:spPr/>
        <p:txBody>
          <a:bodyPr/>
          <a:lstStyle/>
          <a:p>
            <a:endParaRPr lang="es-CL"/>
          </a:p>
        </p:txBody>
      </p:sp>
      <p:sp>
        <p:nvSpPr>
          <p:cNvPr id="7" name="6 Marcador de número de diapositiva"/>
          <p:cNvSpPr>
            <a:spLocks noGrp="1"/>
          </p:cNvSpPr>
          <p:nvPr>
            <p:ph type="sldNum" sz="quarter" idx="12"/>
          </p:nvPr>
        </p:nvSpPr>
        <p:spPr>
          <a:xfrm>
            <a:off x="8229600" y="6477000"/>
            <a:ext cx="762000" cy="246888"/>
          </a:xfrm>
        </p:spPr>
        <p:txBody>
          <a:bodyPr/>
          <a:lstStyle/>
          <a:p>
            <a:fld id="{66A5D635-950E-4812-ACFE-61136C3EC97F}" type="slidenum">
              <a:rPr lang="es-CL" smtClean="0"/>
              <a:pPr/>
              <a:t>‹Nº›</a:t>
            </a:fld>
            <a:endParaRPr lang="es-CL"/>
          </a:p>
        </p:txBody>
      </p:sp>
      <p:sp>
        <p:nvSpPr>
          <p:cNvPr id="11" name="10 Conector recto"/>
          <p:cNvSpPr>
            <a:spLocks noChangeShapeType="1"/>
          </p:cNvSpPr>
          <p:nvPr/>
        </p:nvSpPr>
        <p:spPr bwMode="auto">
          <a:xfrm>
            <a:off x="514350" y="6019800"/>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30" name="29 Título"/>
          <p:cNvSpPr>
            <a:spLocks noGrp="1"/>
          </p:cNvSpPr>
          <p:nvPr>
            <p:ph type="title"/>
          </p:nvPr>
        </p:nvSpPr>
        <p:spPr>
          <a:xfrm>
            <a:off x="301752" y="457200"/>
            <a:ext cx="8686800" cy="841248"/>
          </a:xfrm>
        </p:spPr>
        <p:txBody>
          <a:bodyPr/>
          <a:lstStyle/>
          <a:p>
            <a:r>
              <a:rPr kumimoji="0" lang="es-ES" smtClean="0"/>
              <a:t>Haga clic para modificar el estilo de título del patrón</a:t>
            </a:r>
            <a:endParaRPr kumimoji="0" lang="en-US"/>
          </a:p>
        </p:txBody>
      </p:sp>
      <p:sp>
        <p:nvSpPr>
          <p:cNvPr id="12" name="11 Marcador de fecha"/>
          <p:cNvSpPr>
            <a:spLocks noGrp="1"/>
          </p:cNvSpPr>
          <p:nvPr>
            <p:ph type="dt" sz="half" idx="10"/>
          </p:nvPr>
        </p:nvSpPr>
        <p:spPr/>
        <p:txBody>
          <a:bodyPr/>
          <a:lstStyle/>
          <a:p>
            <a:fld id="{960B4CCC-D9B1-46C2-92F0-32034B38BC13}" type="datetimeFigureOut">
              <a:rPr lang="es-CL" smtClean="0"/>
              <a:pPr/>
              <a:t>11-04-2016</a:t>
            </a:fld>
            <a:endParaRPr lang="es-CL"/>
          </a:p>
        </p:txBody>
      </p:sp>
      <p:sp>
        <p:nvSpPr>
          <p:cNvPr id="21" name="20 Marcador de pie de página"/>
          <p:cNvSpPr>
            <a:spLocks noGrp="1"/>
          </p:cNvSpPr>
          <p:nvPr>
            <p:ph type="ftr" sz="quarter" idx="11"/>
          </p:nvPr>
        </p:nvSpPr>
        <p:spPr/>
        <p:txBody>
          <a:bodyPr/>
          <a:lstStyle/>
          <a:p>
            <a:endParaRPr lang="es-CL"/>
          </a:p>
        </p:txBody>
      </p:sp>
      <p:sp>
        <p:nvSpPr>
          <p:cNvPr id="6" name="5 Marcador de número de diapositiva"/>
          <p:cNvSpPr>
            <a:spLocks noGrp="1"/>
          </p:cNvSpPr>
          <p:nvPr>
            <p:ph type="sldNum" sz="quarter" idx="12"/>
          </p:nvPr>
        </p:nvSpPr>
        <p:spPr/>
        <p:txBody>
          <a:bodyPr/>
          <a:lstStyle/>
          <a:p>
            <a:fld id="{66A5D635-950E-4812-ACFE-61136C3EC97F}" type="slidenum">
              <a:rPr lang="es-CL" smtClean="0"/>
              <a:pPr/>
              <a:t>‹Nº›</a:t>
            </a:fld>
            <a:endParaRPr lang="es-CL"/>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En blanco">
    <p:spTree>
      <p:nvGrpSpPr>
        <p:cNvPr id="1" name=""/>
        <p:cNvGrpSpPr/>
        <p:nvPr/>
      </p:nvGrpSpPr>
      <p:grpSpPr>
        <a:xfrm>
          <a:off x="0" y="0"/>
          <a:ext cx="0" cy="0"/>
          <a:chOff x="0" y="0"/>
          <a:chExt cx="0" cy="0"/>
        </a:xfrm>
      </p:grpSpPr>
      <p:sp>
        <p:nvSpPr>
          <p:cNvPr id="3" name="2 Marcador de fecha"/>
          <p:cNvSpPr>
            <a:spLocks noGrp="1"/>
          </p:cNvSpPr>
          <p:nvPr>
            <p:ph type="dt" sz="half" idx="10"/>
          </p:nvPr>
        </p:nvSpPr>
        <p:spPr/>
        <p:txBody>
          <a:bodyPr/>
          <a:lstStyle/>
          <a:p>
            <a:fld id="{960B4CCC-D9B1-46C2-92F0-32034B38BC13}" type="datetimeFigureOut">
              <a:rPr lang="es-CL" smtClean="0"/>
              <a:pPr/>
              <a:t>11-04-2016</a:t>
            </a:fld>
            <a:endParaRPr lang="es-CL"/>
          </a:p>
        </p:txBody>
      </p:sp>
      <p:sp>
        <p:nvSpPr>
          <p:cNvPr id="24" name="23 Marcador de pie de página"/>
          <p:cNvSpPr>
            <a:spLocks noGrp="1"/>
          </p:cNvSpPr>
          <p:nvPr>
            <p:ph type="ftr" sz="quarter" idx="11"/>
          </p:nvPr>
        </p:nvSpPr>
        <p:spPr/>
        <p:txBody>
          <a:bodyPr/>
          <a:lstStyle/>
          <a:p>
            <a:endParaRPr lang="es-CL"/>
          </a:p>
        </p:txBody>
      </p:sp>
      <p:sp>
        <p:nvSpPr>
          <p:cNvPr id="7" name="6 Marcador de número de diapositiva"/>
          <p:cNvSpPr>
            <a:spLocks noGrp="1"/>
          </p:cNvSpPr>
          <p:nvPr>
            <p:ph type="sldNum" sz="quarter" idx="12"/>
          </p:nvPr>
        </p:nvSpPr>
        <p:spPr/>
        <p:txBody>
          <a:bodyPr/>
          <a:lstStyle/>
          <a:p>
            <a:fld id="{66A5D635-950E-4812-ACFE-61136C3EC97F}" type="slidenum">
              <a:rPr lang="es-CL" smtClean="0"/>
              <a:pPr/>
              <a:t>‹Nº›</a:t>
            </a:fld>
            <a:endParaRPr lang="es-CL"/>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ido con título">
    <p:spTree>
      <p:nvGrpSpPr>
        <p:cNvPr id="1" name=""/>
        <p:cNvGrpSpPr/>
        <p:nvPr/>
      </p:nvGrpSpPr>
      <p:grpSpPr>
        <a:xfrm>
          <a:off x="0" y="0"/>
          <a:ext cx="0" cy="0"/>
          <a:chOff x="0" y="0"/>
          <a:chExt cx="0" cy="0"/>
        </a:xfrm>
      </p:grpSpPr>
      <p:sp>
        <p:nvSpPr>
          <p:cNvPr id="8" name="7 Conector recto"/>
          <p:cNvSpPr>
            <a:spLocks noChangeShapeType="1"/>
          </p:cNvSpPr>
          <p:nvPr/>
        </p:nvSpPr>
        <p:spPr bwMode="auto">
          <a:xfrm>
            <a:off x="514350" y="5849117"/>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11 Título"/>
          <p:cNvSpPr>
            <a:spLocks noGrp="1"/>
          </p:cNvSpPr>
          <p:nvPr>
            <p:ph type="title"/>
          </p:nvPr>
        </p:nvSpPr>
        <p:spPr>
          <a:xfrm>
            <a:off x="457200" y="5486400"/>
            <a:ext cx="8458200" cy="520700"/>
          </a:xfrm>
        </p:spPr>
        <p:txBody>
          <a:bodyPr anchor="ctr"/>
          <a:lstStyle>
            <a:lvl1pPr algn="l">
              <a:buNone/>
              <a:defRPr sz="2000" b="1"/>
            </a:lvl1pPr>
          </a:lstStyle>
          <a:p>
            <a:r>
              <a:rPr kumimoji="0" lang="es-ES" smtClean="0"/>
              <a:t>Haga clic para modificar el estilo de título del patrón</a:t>
            </a:r>
            <a:endParaRPr kumimoji="0" lang="en-US"/>
          </a:p>
        </p:txBody>
      </p:sp>
      <p:sp>
        <p:nvSpPr>
          <p:cNvPr id="26" name="25 Marcador de texto"/>
          <p:cNvSpPr>
            <a:spLocks noGrp="1"/>
          </p:cNvSpPr>
          <p:nvPr>
            <p:ph type="body" idx="2"/>
          </p:nvPr>
        </p:nvSpPr>
        <p:spPr>
          <a:xfrm>
            <a:off x="457200" y="609600"/>
            <a:ext cx="3008313" cy="4800600"/>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s-ES" smtClean="0"/>
              <a:t>Haga clic para modificar el estilo de texto del patrón</a:t>
            </a:r>
          </a:p>
        </p:txBody>
      </p:sp>
      <p:sp>
        <p:nvSpPr>
          <p:cNvPr id="14" name="13 Marcador de contenido"/>
          <p:cNvSpPr>
            <a:spLocks noGrp="1"/>
          </p:cNvSpPr>
          <p:nvPr>
            <p:ph sz="half" idx="1"/>
          </p:nvPr>
        </p:nvSpPr>
        <p:spPr>
          <a:xfrm>
            <a:off x="3575050" y="609600"/>
            <a:ext cx="5340350" cy="4800600"/>
          </a:xfrm>
        </p:spPr>
        <p:txBody>
          <a:bodyPr/>
          <a:lstStyle>
            <a:lvl1pPr>
              <a:defRPr sz="3200"/>
            </a:lvl1pPr>
            <a:lvl2pPr>
              <a:defRPr sz="2800"/>
            </a:lvl2pPr>
            <a:lvl3pPr>
              <a:defRPr sz="2400"/>
            </a:lvl3pPr>
            <a:lvl4pPr>
              <a:defRPr sz="2000"/>
            </a:lvl4pPr>
            <a:lvl5pPr>
              <a:defRPr sz="20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25" name="24 Marcador de fecha"/>
          <p:cNvSpPr>
            <a:spLocks noGrp="1"/>
          </p:cNvSpPr>
          <p:nvPr>
            <p:ph type="dt" sz="half" idx="10"/>
          </p:nvPr>
        </p:nvSpPr>
        <p:spPr/>
        <p:txBody>
          <a:bodyPr/>
          <a:lstStyle/>
          <a:p>
            <a:fld id="{960B4CCC-D9B1-46C2-92F0-32034B38BC13}" type="datetimeFigureOut">
              <a:rPr lang="es-CL" smtClean="0"/>
              <a:pPr/>
              <a:t>11-04-2016</a:t>
            </a:fld>
            <a:endParaRPr lang="es-CL"/>
          </a:p>
        </p:txBody>
      </p:sp>
      <p:sp>
        <p:nvSpPr>
          <p:cNvPr id="29" name="28 Marcador de pie de página"/>
          <p:cNvSpPr>
            <a:spLocks noGrp="1"/>
          </p:cNvSpPr>
          <p:nvPr>
            <p:ph type="ftr" sz="quarter" idx="11"/>
          </p:nvPr>
        </p:nvSpPr>
        <p:spPr/>
        <p:txBody>
          <a:bodyPr/>
          <a:lstStyle/>
          <a:p>
            <a:endParaRPr lang="es-CL"/>
          </a:p>
        </p:txBody>
      </p:sp>
      <p:sp>
        <p:nvSpPr>
          <p:cNvPr id="7" name="6 Marcador de número de diapositiva"/>
          <p:cNvSpPr>
            <a:spLocks noGrp="1"/>
          </p:cNvSpPr>
          <p:nvPr>
            <p:ph type="sldNum" sz="quarter" idx="12"/>
          </p:nvPr>
        </p:nvSpPr>
        <p:spPr/>
        <p:txBody>
          <a:bodyPr/>
          <a:lstStyle/>
          <a:p>
            <a:fld id="{66A5D635-950E-4812-ACFE-61136C3EC97F}" type="slidenum">
              <a:rPr lang="es-CL" smtClean="0"/>
              <a:pPr/>
              <a:t>‹Nº›</a:t>
            </a:fld>
            <a:endParaRPr lang="es-CL"/>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spTree>
      <p:nvGrpSpPr>
        <p:cNvPr id="1" name=""/>
        <p:cNvGrpSpPr/>
        <p:nvPr/>
      </p:nvGrpSpPr>
      <p:grpSpPr>
        <a:xfrm>
          <a:off x="0" y="0"/>
          <a:ext cx="0" cy="0"/>
          <a:chOff x="0" y="0"/>
          <a:chExt cx="0" cy="0"/>
        </a:xfrm>
      </p:grpSpPr>
      <p:sp>
        <p:nvSpPr>
          <p:cNvPr id="13" name="12 Marcador de posición de imagen"/>
          <p:cNvSpPr>
            <a:spLocks noGrp="1"/>
          </p:cNvSpPr>
          <p:nvPr>
            <p:ph type="pic" idx="1"/>
          </p:nvPr>
        </p:nvSpPr>
        <p:spPr>
          <a:xfrm>
            <a:off x="3505200" y="616634"/>
            <a:ext cx="5029200" cy="3657600"/>
          </a:xfrm>
          <a:solidFill>
            <a:schemeClr val="bg1"/>
          </a:solidFill>
          <a:ln w="6350">
            <a:solidFill>
              <a:schemeClr val="accent1"/>
            </a:solidFill>
          </a:ln>
          <a:effectLst>
            <a:reflection blurRad="1000" stA="49000" endA="500" endPos="10000" dist="900" dir="5400000" sy="-90000" algn="bl" rotWithShape="0"/>
          </a:effectLst>
        </p:spPr>
        <p:txBody>
          <a:bodyPr/>
          <a:lstStyle>
            <a:lvl1pPr marL="0" indent="0">
              <a:buNone/>
              <a:defRPr sz="3200"/>
            </a:lvl1pPr>
          </a:lstStyle>
          <a:p>
            <a:r>
              <a:rPr kumimoji="0" lang="es-ES" smtClean="0"/>
              <a:t>Haga clic en el icono para agregar una imagen</a:t>
            </a:r>
            <a:endParaRPr kumimoji="0" lang="en-US" dirty="0"/>
          </a:p>
        </p:txBody>
      </p:sp>
      <p:sp>
        <p:nvSpPr>
          <p:cNvPr id="7" name="6 Marcador de fecha"/>
          <p:cNvSpPr>
            <a:spLocks noGrp="1"/>
          </p:cNvSpPr>
          <p:nvPr>
            <p:ph type="dt" sz="half" idx="10"/>
          </p:nvPr>
        </p:nvSpPr>
        <p:spPr/>
        <p:txBody>
          <a:bodyPr/>
          <a:lstStyle/>
          <a:p>
            <a:fld id="{960B4CCC-D9B1-46C2-92F0-32034B38BC13}" type="datetimeFigureOut">
              <a:rPr lang="es-CL" smtClean="0"/>
              <a:pPr/>
              <a:t>11-04-2016</a:t>
            </a:fld>
            <a:endParaRPr lang="es-CL"/>
          </a:p>
        </p:txBody>
      </p:sp>
      <p:sp>
        <p:nvSpPr>
          <p:cNvPr id="5" name="4 Marcador de pie de página"/>
          <p:cNvSpPr>
            <a:spLocks noGrp="1"/>
          </p:cNvSpPr>
          <p:nvPr>
            <p:ph type="ftr" sz="quarter" idx="11"/>
          </p:nvPr>
        </p:nvSpPr>
        <p:spPr/>
        <p:txBody>
          <a:bodyPr/>
          <a:lstStyle/>
          <a:p>
            <a:endParaRPr lang="es-CL"/>
          </a:p>
        </p:txBody>
      </p:sp>
      <p:sp>
        <p:nvSpPr>
          <p:cNvPr id="31" name="30 Marcador de número de diapositiva"/>
          <p:cNvSpPr>
            <a:spLocks noGrp="1"/>
          </p:cNvSpPr>
          <p:nvPr>
            <p:ph type="sldNum" sz="quarter" idx="12"/>
          </p:nvPr>
        </p:nvSpPr>
        <p:spPr/>
        <p:txBody>
          <a:bodyPr/>
          <a:lstStyle/>
          <a:p>
            <a:fld id="{66A5D635-950E-4812-ACFE-61136C3EC97F}" type="slidenum">
              <a:rPr lang="es-CL" smtClean="0"/>
              <a:pPr/>
              <a:t>‹Nº›</a:t>
            </a:fld>
            <a:endParaRPr lang="es-CL"/>
          </a:p>
        </p:txBody>
      </p:sp>
      <p:sp>
        <p:nvSpPr>
          <p:cNvPr id="17" name="16 Título"/>
          <p:cNvSpPr>
            <a:spLocks noGrp="1"/>
          </p:cNvSpPr>
          <p:nvPr>
            <p:ph type="title"/>
          </p:nvPr>
        </p:nvSpPr>
        <p:spPr>
          <a:xfrm>
            <a:off x="381000" y="4993760"/>
            <a:ext cx="5867400" cy="522288"/>
          </a:xfrm>
        </p:spPr>
        <p:txBody>
          <a:bodyPr anchor="ctr"/>
          <a:lstStyle>
            <a:lvl1pPr algn="l">
              <a:buNone/>
              <a:defRPr sz="2000" b="1"/>
            </a:lvl1pPr>
          </a:lstStyle>
          <a:p>
            <a:r>
              <a:rPr kumimoji="0" lang="es-ES" smtClean="0"/>
              <a:t>Haga clic para modificar el estilo de título del patrón</a:t>
            </a:r>
            <a:endParaRPr kumimoji="0" lang="en-US"/>
          </a:p>
        </p:txBody>
      </p:sp>
      <p:sp>
        <p:nvSpPr>
          <p:cNvPr id="26" name="25 Marcador de texto"/>
          <p:cNvSpPr>
            <a:spLocks noGrp="1"/>
          </p:cNvSpPr>
          <p:nvPr>
            <p:ph type="body" sz="half" idx="2"/>
          </p:nvPr>
        </p:nvSpPr>
        <p:spPr>
          <a:xfrm>
            <a:off x="381000" y="5533218"/>
            <a:ext cx="5867400" cy="768350"/>
          </a:xfrm>
        </p:spPr>
        <p:txBody>
          <a:bodyPr lIns="109728" tIns="0"/>
          <a:lstStyle>
            <a:lvl1pPr marL="0" indent="0">
              <a:buNone/>
              <a:defRPr sz="1400"/>
            </a:lvl1pPr>
            <a:lvl2pPr>
              <a:defRPr sz="1200"/>
            </a:lvl2pPr>
            <a:lvl3pPr>
              <a:defRPr sz="1000"/>
            </a:lvl3pPr>
            <a:lvl4pPr>
              <a:defRPr sz="900"/>
            </a:lvl4pPr>
            <a:lvl5pPr>
              <a:defRPr sz="900"/>
            </a:lvl5pPr>
          </a:lstStyle>
          <a:p>
            <a:pPr lvl="0" eaLnBrk="1" latinLnBrk="0" hangingPunct="1"/>
            <a:r>
              <a:rPr kumimoji="0" lang="es-ES" smtClean="0"/>
              <a:t>Haga clic para modificar el estilo de texto del patrón</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6 Conector recto"/>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7 Marcador de texto"/>
          <p:cNvSpPr>
            <a:spLocks noGrp="1"/>
          </p:cNvSpPr>
          <p:nvPr>
            <p:ph type="body" idx="1"/>
          </p:nvPr>
        </p:nvSpPr>
        <p:spPr>
          <a:xfrm>
            <a:off x="304800" y="1554162"/>
            <a:ext cx="8686800" cy="4525963"/>
          </a:xfrm>
          <a:prstGeom prst="rect">
            <a:avLst/>
          </a:prstGeom>
        </p:spPr>
        <p:txBody>
          <a:bodyPr vert="horz">
            <a:normAutofit/>
          </a:bodyPr>
          <a:lstStyle/>
          <a:p>
            <a:pPr lvl="0" eaLnBrk="1" latinLnBrk="0" hangingPunct="1"/>
            <a:r>
              <a:rPr kumimoji="0" lang="es-ES" smtClean="0"/>
              <a:t>Haga clic para modificar el estilo de texto del patrón</a:t>
            </a:r>
          </a:p>
          <a:p>
            <a:pPr lvl="1" eaLnBrk="1" latinLnBrk="0" hangingPunct="1"/>
            <a:r>
              <a:rPr kumimoji="0" lang="es-ES" smtClean="0"/>
              <a:t>Segundo nivel</a:t>
            </a:r>
          </a:p>
          <a:p>
            <a:pPr lvl="2" eaLnBrk="1" latinLnBrk="0" hangingPunct="1"/>
            <a:r>
              <a:rPr kumimoji="0" lang="es-ES" smtClean="0"/>
              <a:t>Tercer nivel</a:t>
            </a:r>
          </a:p>
          <a:p>
            <a:pPr lvl="3" eaLnBrk="1" latinLnBrk="0" hangingPunct="1"/>
            <a:r>
              <a:rPr kumimoji="0" lang="es-ES" smtClean="0"/>
              <a:t>Cuarto nivel</a:t>
            </a:r>
          </a:p>
          <a:p>
            <a:pPr lvl="4" eaLnBrk="1" latinLnBrk="0" hangingPunct="1"/>
            <a:r>
              <a:rPr kumimoji="0" lang="es-ES" smtClean="0"/>
              <a:t>Quinto nivel</a:t>
            </a:r>
            <a:endParaRPr kumimoji="0" lang="en-US"/>
          </a:p>
        </p:txBody>
      </p:sp>
      <p:sp>
        <p:nvSpPr>
          <p:cNvPr id="11" name="10 Marcador de fecha"/>
          <p:cNvSpPr>
            <a:spLocks noGrp="1"/>
          </p:cNvSpPr>
          <p:nvPr>
            <p:ph type="dt" sz="half" idx="2"/>
          </p:nvPr>
        </p:nvSpPr>
        <p:spPr>
          <a:xfrm>
            <a:off x="6477000" y="76200"/>
            <a:ext cx="2514600" cy="288925"/>
          </a:xfrm>
          <a:prstGeom prst="rect">
            <a:avLst/>
          </a:prstGeom>
        </p:spPr>
        <p:txBody>
          <a:bodyPr vert="horz"/>
          <a:lstStyle>
            <a:lvl1pPr algn="l" eaLnBrk="1" latinLnBrk="0" hangingPunct="1">
              <a:defRPr kumimoji="0" sz="1200">
                <a:solidFill>
                  <a:schemeClr val="accent1">
                    <a:shade val="75000"/>
                  </a:schemeClr>
                </a:solidFill>
              </a:defRPr>
            </a:lvl1pPr>
          </a:lstStyle>
          <a:p>
            <a:fld id="{960B4CCC-D9B1-46C2-92F0-32034B38BC13}" type="datetimeFigureOut">
              <a:rPr lang="es-CL" smtClean="0"/>
              <a:pPr/>
              <a:t>11-04-2016</a:t>
            </a:fld>
            <a:endParaRPr lang="es-CL"/>
          </a:p>
        </p:txBody>
      </p:sp>
      <p:sp>
        <p:nvSpPr>
          <p:cNvPr id="28" name="27 Marcador de pie de página"/>
          <p:cNvSpPr>
            <a:spLocks noGrp="1"/>
          </p:cNvSpPr>
          <p:nvPr>
            <p:ph type="ftr" sz="quarter" idx="3"/>
          </p:nvPr>
        </p:nvSpPr>
        <p:spPr>
          <a:xfrm>
            <a:off x="3124200" y="76200"/>
            <a:ext cx="3352800" cy="288925"/>
          </a:xfrm>
          <a:prstGeom prst="rect">
            <a:avLst/>
          </a:prstGeom>
        </p:spPr>
        <p:txBody>
          <a:bodyPr vert="horz"/>
          <a:lstStyle>
            <a:lvl1pPr algn="r" eaLnBrk="1" latinLnBrk="0" hangingPunct="1">
              <a:defRPr kumimoji="0" sz="1200">
                <a:solidFill>
                  <a:schemeClr val="accent1">
                    <a:shade val="75000"/>
                  </a:schemeClr>
                </a:solidFill>
              </a:defRPr>
            </a:lvl1pPr>
          </a:lstStyle>
          <a:p>
            <a:endParaRPr lang="es-CL"/>
          </a:p>
        </p:txBody>
      </p:sp>
      <p:sp>
        <p:nvSpPr>
          <p:cNvPr id="5" name="4 Marcador de número de diapositiva"/>
          <p:cNvSpPr>
            <a:spLocks noGrp="1"/>
          </p:cNvSpPr>
          <p:nvPr>
            <p:ph type="sldNum" sz="quarter" idx="4"/>
          </p:nvPr>
        </p:nvSpPr>
        <p:spPr>
          <a:xfrm>
            <a:off x="8229600" y="6477000"/>
            <a:ext cx="762000" cy="244475"/>
          </a:xfrm>
          <a:prstGeom prst="rect">
            <a:avLst/>
          </a:prstGeom>
        </p:spPr>
        <p:txBody>
          <a:bodyPr vert="horz"/>
          <a:lstStyle>
            <a:lvl1pPr algn="r" eaLnBrk="1" latinLnBrk="0" hangingPunct="1">
              <a:defRPr kumimoji="0" sz="1200">
                <a:solidFill>
                  <a:schemeClr val="accent1">
                    <a:shade val="75000"/>
                  </a:schemeClr>
                </a:solidFill>
              </a:defRPr>
            </a:lvl1pPr>
          </a:lstStyle>
          <a:p>
            <a:fld id="{66A5D635-950E-4812-ACFE-61136C3EC97F}" type="slidenum">
              <a:rPr lang="es-CL" smtClean="0"/>
              <a:pPr/>
              <a:t>‹Nº›</a:t>
            </a:fld>
            <a:endParaRPr lang="es-CL"/>
          </a:p>
        </p:txBody>
      </p:sp>
      <p:sp>
        <p:nvSpPr>
          <p:cNvPr id="10" name="9 Marcador de título"/>
          <p:cNvSpPr>
            <a:spLocks noGrp="1"/>
          </p:cNvSpPr>
          <p:nvPr>
            <p:ph type="title"/>
          </p:nvPr>
        </p:nvSpPr>
        <p:spPr>
          <a:xfrm>
            <a:off x="304800" y="457200"/>
            <a:ext cx="8686800" cy="838200"/>
          </a:xfrm>
          <a:prstGeom prst="rect">
            <a:avLst/>
          </a:prstGeom>
        </p:spPr>
        <p:txBody>
          <a:bodyPr vert="horz" anchor="ctr">
            <a:normAutofit/>
          </a:bodyPr>
          <a:lstStyle/>
          <a:p>
            <a:r>
              <a:rPr kumimoji="0" lang="es-ES" smtClean="0"/>
              <a:t>Haga clic para modificar el estilo de título del patrón</a:t>
            </a:r>
            <a:endParaRPr kumimoji="0" lang="en-US"/>
          </a:p>
        </p:txBody>
      </p:sp>
      <p:sp>
        <p:nvSpPr>
          <p:cNvPr id="9" name="8 Conector recto"/>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11 Conector recto"/>
          <p:cNvSpPr>
            <a:spLocks noChangeShapeType="1"/>
          </p:cNvSpPr>
          <p:nvPr/>
        </p:nvSpPr>
        <p:spPr bwMode="auto">
          <a:xfrm>
            <a:off x="514350" y="1057986"/>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600" kern="1200" cap="all" baseline="0">
          <a:solidFill>
            <a:schemeClr val="tx2"/>
          </a:solidFill>
          <a:effectLst>
            <a:reflection blurRad="12700" stA="48000" endA="300" endPos="55000" dir="5400000" sy="-90000" algn="bl" rotWithShape="0"/>
          </a:effectLst>
          <a:latin typeface="+mj-lt"/>
          <a:ea typeface="+mj-ea"/>
          <a:cs typeface="+mj-cs"/>
        </a:defRPr>
      </a:lvl1pPr>
    </p:titleStyle>
    <p:bodyStyle>
      <a:lvl1pPr marL="342900" indent="-342900" algn="l" rtl="0" eaLnBrk="1" latinLnBrk="0" hangingPunct="1">
        <a:spcBef>
          <a:spcPct val="20000"/>
        </a:spcBef>
        <a:buClr>
          <a:schemeClr val="accent1"/>
        </a:buClr>
        <a:buSzPct val="70000"/>
        <a:buFont typeface="Wingdings 2"/>
        <a:buChar char=""/>
        <a:defRPr kumimoji="0" sz="3200" kern="1200">
          <a:solidFill>
            <a:schemeClr val="tx2"/>
          </a:solidFill>
          <a:latin typeface="+mn-lt"/>
          <a:ea typeface="+mn-ea"/>
          <a:cs typeface="+mn-cs"/>
        </a:defRPr>
      </a:lvl1pPr>
      <a:lvl2pPr marL="742950" indent="-285750" algn="l" rtl="0" eaLnBrk="1" latinLnBrk="0" hangingPunct="1">
        <a:spcBef>
          <a:spcPct val="20000"/>
        </a:spcBef>
        <a:buClr>
          <a:schemeClr val="accent1"/>
        </a:buClr>
        <a:buSzPct val="70000"/>
        <a:buFont typeface="Wingdings 2"/>
        <a:buChar char=""/>
        <a:defRPr kumimoji="0" sz="2800" kern="1200">
          <a:solidFill>
            <a:schemeClr val="tx2"/>
          </a:solidFill>
          <a:latin typeface="+mn-lt"/>
          <a:ea typeface="+mn-ea"/>
          <a:cs typeface="+mn-cs"/>
        </a:defRPr>
      </a:lvl2pPr>
      <a:lvl3pPr marL="1143000" indent="-228600" algn="l" rtl="0" eaLnBrk="1" latinLnBrk="0" hangingPunct="1">
        <a:spcBef>
          <a:spcPct val="20000"/>
        </a:spcBef>
        <a:buClr>
          <a:schemeClr val="accent1"/>
        </a:buClr>
        <a:buSzPct val="70000"/>
        <a:buFont typeface="Wingdings 2"/>
        <a:buChar char=""/>
        <a:defRPr kumimoji="0" sz="2400" kern="1200">
          <a:solidFill>
            <a:schemeClr val="tx2"/>
          </a:solidFill>
          <a:latin typeface="+mn-lt"/>
          <a:ea typeface="+mn-ea"/>
          <a:cs typeface="+mn-cs"/>
        </a:defRPr>
      </a:lvl3pPr>
      <a:lvl4pPr marL="1600200" indent="-228600" algn="l" rtl="0" eaLnBrk="1" latinLnBrk="0" hangingPunct="1">
        <a:spcBef>
          <a:spcPct val="20000"/>
        </a:spcBef>
        <a:buClr>
          <a:schemeClr val="accent1"/>
        </a:buClr>
        <a:buSzPct val="70000"/>
        <a:buFont typeface="Wingdings 2"/>
        <a:buChar char=""/>
        <a:defRPr kumimoji="0" sz="2000" kern="1200">
          <a:solidFill>
            <a:schemeClr val="tx2"/>
          </a:solidFill>
          <a:latin typeface="+mn-lt"/>
          <a:ea typeface="+mn-ea"/>
          <a:cs typeface="+mn-cs"/>
        </a:defRPr>
      </a:lvl4pPr>
      <a:lvl5pPr marL="20574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5pPr>
      <a:lvl6pPr marL="25146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6pPr>
      <a:lvl7pPr marL="2971800" indent="-228600" algn="l" rtl="0" eaLnBrk="1" latinLnBrk="0" hangingPunct="1">
        <a:spcBef>
          <a:spcPct val="20000"/>
        </a:spcBef>
        <a:buClr>
          <a:schemeClr val="accent1"/>
        </a:buClr>
        <a:buSzPct val="60000"/>
        <a:buFont typeface="Wingdings 2"/>
        <a:buChar char=""/>
        <a:defRPr kumimoji="0" sz="1600" kern="1200">
          <a:solidFill>
            <a:schemeClr val="tx2"/>
          </a:solidFill>
          <a:latin typeface="+mn-lt"/>
          <a:ea typeface="+mn-ea"/>
          <a:cs typeface="+mn-cs"/>
        </a:defRPr>
      </a:lvl7pPr>
      <a:lvl8pPr marL="3429000" indent="-228600" algn="l" rtl="0" eaLnBrk="1" latinLnBrk="0" hangingPunct="1">
        <a:spcBef>
          <a:spcPct val="20000"/>
        </a:spcBef>
        <a:buClr>
          <a:schemeClr val="accent1"/>
        </a:buClr>
        <a:buSzPct val="60000"/>
        <a:buFont typeface="Wingdings 2"/>
        <a:buChar char=""/>
        <a:defRPr kumimoji="0" sz="1600" kern="1200" baseline="0">
          <a:solidFill>
            <a:schemeClr val="tx2"/>
          </a:solidFill>
          <a:latin typeface="+mn-lt"/>
          <a:ea typeface="+mn-ea"/>
          <a:cs typeface="+mn-cs"/>
        </a:defRPr>
      </a:lvl8pPr>
      <a:lvl9pPr marL="3886200" indent="-228600" algn="l" rtl="0" eaLnBrk="1" latinLnBrk="0" hangingPunct="1">
        <a:spcBef>
          <a:spcPct val="20000"/>
        </a:spcBef>
        <a:buClr>
          <a:schemeClr val="accent1"/>
        </a:buClr>
        <a:buSzPct val="60000"/>
        <a:buFont typeface="Wingdings 2"/>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500034" y="857232"/>
            <a:ext cx="8458200" cy="785818"/>
          </a:xfrm>
        </p:spPr>
        <p:txBody>
          <a:bodyPr>
            <a:noAutofit/>
          </a:bodyPr>
          <a:lstStyle/>
          <a:p>
            <a:pPr marL="742950" indent="-742950"/>
            <a:r>
              <a:rPr lang="es-CL" sz="4800" dirty="0" smtClean="0"/>
              <a:t>SUCESIÓN TESTAMENTARIA</a:t>
            </a:r>
            <a:br>
              <a:rPr lang="es-CL" sz="4800" dirty="0" smtClean="0"/>
            </a:br>
            <a:r>
              <a:rPr lang="es-CL" sz="4800" dirty="0" smtClean="0"/>
              <a:t/>
            </a:r>
            <a:br>
              <a:rPr lang="es-CL" sz="4800" dirty="0" smtClean="0"/>
            </a:br>
            <a:r>
              <a:rPr lang="es-CL" sz="4800" dirty="0" smtClean="0"/>
              <a:t/>
            </a:r>
            <a:br>
              <a:rPr lang="es-CL" sz="4800" dirty="0" smtClean="0"/>
            </a:br>
            <a:r>
              <a:rPr lang="es-CL" sz="4800" dirty="0" smtClean="0"/>
              <a:t> </a:t>
            </a:r>
            <a:br>
              <a:rPr lang="es-CL" sz="4800" dirty="0" smtClean="0"/>
            </a:br>
            <a:r>
              <a:rPr lang="es-CL" sz="4800" dirty="0" smtClean="0"/>
              <a:t/>
            </a:r>
            <a:br>
              <a:rPr lang="es-CL" sz="4800" dirty="0" smtClean="0"/>
            </a:br>
            <a:endParaRPr lang="es-CL" sz="4800" dirty="0"/>
          </a:p>
        </p:txBody>
      </p:sp>
      <p:sp>
        <p:nvSpPr>
          <p:cNvPr id="3" name="2 Subtítulo"/>
          <p:cNvSpPr>
            <a:spLocks noGrp="1"/>
          </p:cNvSpPr>
          <p:nvPr>
            <p:ph type="subTitle" idx="1"/>
          </p:nvPr>
        </p:nvSpPr>
        <p:spPr>
          <a:xfrm>
            <a:off x="3286116" y="2428868"/>
            <a:ext cx="5600680" cy="1928826"/>
          </a:xfrm>
        </p:spPr>
        <p:txBody>
          <a:bodyPr>
            <a:normAutofit/>
          </a:bodyPr>
          <a:lstStyle/>
          <a:p>
            <a:pPr marL="457200" indent="-457200">
              <a:buAutoNum type="arabicPeriod"/>
            </a:pPr>
            <a:r>
              <a:rPr lang="es-CL" sz="2800" dirty="0" smtClean="0"/>
              <a:t>Testamento </a:t>
            </a:r>
            <a:r>
              <a:rPr lang="es-CL" sz="2800" dirty="0" smtClean="0"/>
              <a:t>solemne </a:t>
            </a:r>
            <a:r>
              <a:rPr lang="es-CL" sz="2800" dirty="0" smtClean="0"/>
              <a:t>abierto </a:t>
            </a:r>
            <a:r>
              <a:rPr lang="es-CL" sz="2800" dirty="0" smtClean="0"/>
              <a:t>otorgado </a:t>
            </a:r>
            <a:r>
              <a:rPr lang="es-CL" sz="2800" dirty="0" smtClean="0"/>
              <a:t>en Chile </a:t>
            </a:r>
            <a:r>
              <a:rPr lang="es-CL" sz="2800" dirty="0" smtClean="0"/>
              <a:t>(segunda parte);</a:t>
            </a:r>
          </a:p>
          <a:p>
            <a:pPr marL="457200" indent="-457200">
              <a:buAutoNum type="arabicPeriod"/>
            </a:pPr>
            <a:r>
              <a:rPr lang="es-CL" sz="2800" dirty="0" smtClean="0"/>
              <a:t>Testamento solemne cerrado. </a:t>
            </a:r>
          </a:p>
          <a:p>
            <a:pPr marL="457200" indent="-457200">
              <a:buAutoNum type="arabicPeriod"/>
            </a:pPr>
            <a:endParaRPr lang="es-CL" sz="2800" dirty="0"/>
          </a:p>
        </p:txBody>
      </p:sp>
      <p:sp>
        <p:nvSpPr>
          <p:cNvPr id="4" name="2 Subtítulo"/>
          <p:cNvSpPr txBox="1">
            <a:spLocks/>
          </p:cNvSpPr>
          <p:nvPr/>
        </p:nvSpPr>
        <p:spPr>
          <a:xfrm>
            <a:off x="685800" y="4500570"/>
            <a:ext cx="8458200" cy="914400"/>
          </a:xfrm>
          <a:prstGeom prst="rect">
            <a:avLst/>
          </a:prstGeom>
        </p:spPr>
        <p:txBody>
          <a:bodyPr vert="horz" anchor="b">
            <a:normAutofit/>
          </a:bodyPr>
          <a:lstStyle/>
          <a:p>
            <a:pPr marL="0" marR="0" lvl="0" indent="0" algn="l" defTabSz="914400" rtl="0" eaLnBrk="1" fontAlgn="auto" latinLnBrk="0" hangingPunct="1">
              <a:lnSpc>
                <a:spcPct val="100000"/>
              </a:lnSpc>
              <a:spcBef>
                <a:spcPct val="20000"/>
              </a:spcBef>
              <a:spcAft>
                <a:spcPts val="0"/>
              </a:spcAft>
              <a:buClr>
                <a:schemeClr val="accent1"/>
              </a:buClr>
              <a:buSzPct val="70000"/>
              <a:buFont typeface="Wingdings 2"/>
              <a:buNone/>
              <a:tabLst/>
              <a:defRPr/>
            </a:pPr>
            <a:r>
              <a:rPr kumimoji="0" lang="es-CL" sz="2400" b="0" i="0" u="none" strike="noStrike" kern="1200" cap="none" spc="0" normalizeH="0" baseline="0" noProof="0" dirty="0" smtClean="0">
                <a:ln>
                  <a:noFill/>
                </a:ln>
                <a:solidFill>
                  <a:schemeClr val="tx2">
                    <a:shade val="75000"/>
                  </a:schemeClr>
                </a:solidFill>
                <a:effectLst/>
                <a:uLnTx/>
                <a:uFillTx/>
                <a:latin typeface="+mn-lt"/>
                <a:ea typeface="+mn-ea"/>
                <a:cs typeface="+mn-cs"/>
              </a:rPr>
              <a:t>Tercera Clase</a:t>
            </a:r>
            <a:r>
              <a:rPr kumimoji="0" lang="es-CL" sz="2400" b="0" i="0" u="none" strike="noStrike" kern="1200" cap="none" spc="0" normalizeH="0" baseline="0" noProof="0" dirty="0" smtClean="0">
                <a:ln>
                  <a:noFill/>
                </a:ln>
                <a:solidFill>
                  <a:schemeClr val="tx2">
                    <a:shade val="75000"/>
                  </a:schemeClr>
                </a:solidFill>
                <a:effectLst/>
                <a:uLnTx/>
                <a:uFillTx/>
                <a:latin typeface="+mn-lt"/>
                <a:ea typeface="+mn-ea"/>
                <a:cs typeface="+mn-cs"/>
              </a:rPr>
              <a:t>. </a:t>
            </a:r>
            <a:r>
              <a:rPr kumimoji="0" lang="es-CL" sz="2400" b="0" i="0" u="none" strike="noStrike" kern="1200" cap="none" spc="0" normalizeH="0" baseline="0" noProof="0" dirty="0" smtClean="0">
                <a:ln>
                  <a:noFill/>
                </a:ln>
                <a:solidFill>
                  <a:schemeClr val="tx2">
                    <a:shade val="75000"/>
                  </a:schemeClr>
                </a:solidFill>
                <a:effectLst/>
                <a:uLnTx/>
                <a:uFillTx/>
                <a:latin typeface="+mn-lt"/>
                <a:ea typeface="+mn-ea"/>
                <a:cs typeface="+mn-cs"/>
              </a:rPr>
              <a:t>12 de </a:t>
            </a:r>
            <a:r>
              <a:rPr kumimoji="0" lang="es-CL" sz="2400" b="0" i="0" u="none" strike="noStrike" kern="1200" cap="none" spc="0" normalizeH="0" baseline="0" noProof="0" dirty="0" smtClean="0">
                <a:ln>
                  <a:noFill/>
                </a:ln>
                <a:solidFill>
                  <a:schemeClr val="tx2">
                    <a:shade val="75000"/>
                  </a:schemeClr>
                </a:solidFill>
                <a:effectLst/>
                <a:uLnTx/>
                <a:uFillTx/>
                <a:latin typeface="+mn-lt"/>
                <a:ea typeface="+mn-ea"/>
                <a:cs typeface="+mn-cs"/>
              </a:rPr>
              <a:t>abril de 2016. </a:t>
            </a:r>
            <a:endParaRPr kumimoji="0" lang="es-CL" sz="2400" b="0" i="0" u="none" strike="noStrike" kern="1200" cap="none" spc="0" normalizeH="0" baseline="0" noProof="0" dirty="0">
              <a:ln>
                <a:noFill/>
              </a:ln>
              <a:solidFill>
                <a:schemeClr val="tx2">
                  <a:shade val="75000"/>
                </a:schemeClr>
              </a:solidFill>
              <a:effectLst/>
              <a:uLnTx/>
              <a:uFillTx/>
              <a:latin typeface="+mn-lt"/>
              <a:ea typeface="+mn-ea"/>
              <a:cs typeface="+mn-cs"/>
            </a:endParaRPr>
          </a:p>
        </p:txBody>
      </p:sp>
      <p:sp>
        <p:nvSpPr>
          <p:cNvPr id="5" name="4 CuadroTexto"/>
          <p:cNvSpPr txBox="1"/>
          <p:nvPr/>
        </p:nvSpPr>
        <p:spPr>
          <a:xfrm>
            <a:off x="0" y="6334780"/>
            <a:ext cx="9144000" cy="523220"/>
          </a:xfrm>
          <a:prstGeom prst="rect">
            <a:avLst/>
          </a:prstGeom>
          <a:noFill/>
        </p:spPr>
        <p:txBody>
          <a:bodyPr wrap="square" rtlCol="0">
            <a:spAutoFit/>
          </a:bodyPr>
          <a:lstStyle/>
          <a:p>
            <a:pPr algn="just"/>
            <a:r>
              <a:rPr lang="es-CL" sz="1400" dirty="0" smtClean="0"/>
              <a:t>*** Material preparado por Leonel Leal Salinas, exclusivamente para el curso de Derecho Civil VIII de la Profesora Fabiola </a:t>
            </a:r>
            <a:r>
              <a:rPr lang="es-CL" sz="1400" dirty="0" err="1" smtClean="0"/>
              <a:t>Lathrop</a:t>
            </a:r>
            <a:r>
              <a:rPr lang="es-CL" sz="1400" dirty="0" smtClean="0"/>
              <a:t> Gómez, en la Escuela de Derecho de la Universidad de Chile. Marzo 2016.  Prohibida su copia. </a:t>
            </a:r>
            <a:endParaRPr lang="es-CL" sz="1400"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304800" y="1142984"/>
            <a:ext cx="8686800" cy="5357850"/>
          </a:xfrm>
        </p:spPr>
        <p:txBody>
          <a:bodyPr>
            <a:normAutofit fontScale="92500" lnSpcReduction="20000"/>
          </a:bodyPr>
          <a:lstStyle/>
          <a:p>
            <a:pPr marL="0" indent="0" algn="just">
              <a:buNone/>
            </a:pPr>
            <a:r>
              <a:rPr lang="es-CL" b="1" dirty="0" smtClean="0"/>
              <a:t>Art. 1023 inciso segundo.</a:t>
            </a:r>
            <a:r>
              <a:rPr lang="es-CL" dirty="0" smtClean="0"/>
              <a:t> El testamento deberá al menos estar firmado por el testador.</a:t>
            </a:r>
          </a:p>
          <a:p>
            <a:pPr marL="0" indent="0" algn="just">
              <a:buNone/>
            </a:pPr>
            <a:endParaRPr lang="es-CL" dirty="0" smtClean="0"/>
          </a:p>
          <a:p>
            <a:pPr marL="0" indent="0" algn="just">
              <a:buNone/>
            </a:pPr>
            <a:r>
              <a:rPr lang="es-CL" dirty="0" smtClean="0"/>
              <a:t>El testamento cerrado se divide en la cubierta y la memoria testamentaria (lo que va dentro del sobre) y es esto lo que debe escribirse o cuando menos firmarse por el testador. La firma sólo es requisito cuando el testador no ha escrito la memoria de su puño y letra. </a:t>
            </a:r>
          </a:p>
          <a:p>
            <a:pPr marL="0" indent="0" algn="just">
              <a:buNone/>
            </a:pPr>
            <a:endParaRPr lang="es-CL" dirty="0" smtClean="0"/>
          </a:p>
          <a:p>
            <a:pPr marL="0" indent="0" algn="just">
              <a:buNone/>
            </a:pPr>
            <a:r>
              <a:rPr lang="es-CL" dirty="0" smtClean="0"/>
              <a:t>No es necesario que la memoria esté en castellano, ni que tenga fecha, ni que individualice al testador.  </a:t>
            </a:r>
            <a:endParaRPr lang="es-CL" dirty="0" smtClean="0"/>
          </a:p>
        </p:txBody>
      </p:sp>
      <p:sp>
        <p:nvSpPr>
          <p:cNvPr id="5" name="1 Título"/>
          <p:cNvSpPr>
            <a:spLocks noGrp="1"/>
          </p:cNvSpPr>
          <p:nvPr>
            <p:ph type="title"/>
          </p:nvPr>
        </p:nvSpPr>
        <p:spPr>
          <a:xfrm>
            <a:off x="357158" y="214290"/>
            <a:ext cx="8786842" cy="838200"/>
          </a:xfrm>
        </p:spPr>
        <p:txBody>
          <a:bodyPr>
            <a:normAutofit/>
          </a:bodyPr>
          <a:lstStyle/>
          <a:p>
            <a:r>
              <a:rPr lang="es-CL" dirty="0" smtClean="0"/>
              <a:t>Escritura del testamento: </a:t>
            </a:r>
            <a:endParaRPr lang="es-CL"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304800" y="1142984"/>
            <a:ext cx="8686800" cy="5357850"/>
          </a:xfrm>
        </p:spPr>
        <p:txBody>
          <a:bodyPr/>
          <a:lstStyle/>
          <a:p>
            <a:pPr marL="0" indent="0" algn="just">
              <a:buNone/>
            </a:pPr>
            <a:endParaRPr lang="es-CL" dirty="0" smtClean="0"/>
          </a:p>
          <a:p>
            <a:pPr marL="0" indent="0" algn="just">
              <a:buNone/>
            </a:pPr>
            <a:endParaRPr lang="es-CL" dirty="0" smtClean="0"/>
          </a:p>
        </p:txBody>
      </p:sp>
      <p:sp>
        <p:nvSpPr>
          <p:cNvPr id="5" name="1 Título"/>
          <p:cNvSpPr>
            <a:spLocks noGrp="1"/>
          </p:cNvSpPr>
          <p:nvPr>
            <p:ph type="title"/>
          </p:nvPr>
        </p:nvSpPr>
        <p:spPr>
          <a:xfrm>
            <a:off x="357158" y="214290"/>
            <a:ext cx="8786842" cy="838200"/>
          </a:xfrm>
        </p:spPr>
        <p:txBody>
          <a:bodyPr>
            <a:normAutofit/>
          </a:bodyPr>
          <a:lstStyle/>
          <a:p>
            <a:r>
              <a:rPr lang="es-CL" dirty="0" smtClean="0"/>
              <a:t>Cierre de la cubierta: </a:t>
            </a:r>
            <a:endParaRPr lang="es-CL" dirty="0"/>
          </a:p>
        </p:txBody>
      </p:sp>
      <p:sp>
        <p:nvSpPr>
          <p:cNvPr id="4" name="2 Marcador de contenido"/>
          <p:cNvSpPr txBox="1">
            <a:spLocks/>
          </p:cNvSpPr>
          <p:nvPr/>
        </p:nvSpPr>
        <p:spPr>
          <a:xfrm>
            <a:off x="285720" y="1214422"/>
            <a:ext cx="8686800" cy="5357850"/>
          </a:xfrm>
          <a:prstGeom prst="rect">
            <a:avLst/>
          </a:prstGeom>
        </p:spPr>
        <p:txBody>
          <a:bodyPr vert="horz">
            <a:normAutofit/>
          </a:bodyPr>
          <a:lstStyle/>
          <a:p>
            <a:pPr marL="0" marR="0" lvl="0" indent="0" algn="just" defTabSz="914400" rtl="0" eaLnBrk="1" fontAlgn="auto" latinLnBrk="0" hangingPunct="1">
              <a:lnSpc>
                <a:spcPct val="100000"/>
              </a:lnSpc>
              <a:spcBef>
                <a:spcPct val="20000"/>
              </a:spcBef>
              <a:spcAft>
                <a:spcPts val="0"/>
              </a:spcAft>
              <a:buClr>
                <a:schemeClr val="accent1"/>
              </a:buClr>
              <a:buSzPct val="70000"/>
              <a:buFont typeface="Wingdings 2"/>
              <a:buNone/>
              <a:tabLst/>
              <a:defRPr/>
            </a:pPr>
            <a:r>
              <a:rPr lang="es-CL" sz="3200" b="1" dirty="0" smtClean="0">
                <a:solidFill>
                  <a:schemeClr val="tx2"/>
                </a:solidFill>
              </a:rPr>
              <a:t>Art. 1023 inciso 3° C. Civil</a:t>
            </a:r>
            <a:r>
              <a:rPr lang="es-CL" sz="3200" dirty="0" smtClean="0">
                <a:solidFill>
                  <a:schemeClr val="tx2"/>
                </a:solidFill>
              </a:rPr>
              <a:t>. El sobrescrito o cubierta del testamento estará cerrado o se cerrará exteriormente, de manera que no pueda extraerse el testamento sin romper la cubierta”. </a:t>
            </a:r>
          </a:p>
          <a:p>
            <a:pPr marL="0" marR="0" lvl="0" indent="0" algn="just" defTabSz="914400" rtl="0" eaLnBrk="1" fontAlgn="auto" latinLnBrk="0" hangingPunct="1">
              <a:lnSpc>
                <a:spcPct val="100000"/>
              </a:lnSpc>
              <a:spcBef>
                <a:spcPct val="20000"/>
              </a:spcBef>
              <a:spcAft>
                <a:spcPts val="0"/>
              </a:spcAft>
              <a:buClr>
                <a:schemeClr val="accent1"/>
              </a:buClr>
              <a:buSzPct val="70000"/>
              <a:buFont typeface="Wingdings 2"/>
              <a:buNone/>
              <a:tabLst/>
              <a:defRPr/>
            </a:pPr>
            <a:endParaRPr kumimoji="0" lang="es-CL" sz="3200" b="0" i="0" u="none" strike="noStrike" kern="1200" cap="none" spc="0" normalizeH="0" baseline="0" noProof="0" dirty="0" smtClean="0">
              <a:ln>
                <a:noFill/>
              </a:ln>
              <a:solidFill>
                <a:schemeClr val="tx2"/>
              </a:solidFill>
              <a:effectLst/>
              <a:uLnTx/>
              <a:uFillTx/>
              <a:latin typeface="+mn-lt"/>
              <a:ea typeface="+mn-ea"/>
              <a:cs typeface="+mn-cs"/>
            </a:endParaRPr>
          </a:p>
          <a:p>
            <a:pPr marL="0" marR="0" lvl="0" indent="0" algn="just" defTabSz="914400" rtl="0" eaLnBrk="1" fontAlgn="auto" latinLnBrk="0" hangingPunct="1">
              <a:lnSpc>
                <a:spcPct val="100000"/>
              </a:lnSpc>
              <a:spcBef>
                <a:spcPct val="20000"/>
              </a:spcBef>
              <a:spcAft>
                <a:spcPts val="0"/>
              </a:spcAft>
              <a:buClr>
                <a:schemeClr val="accent1"/>
              </a:buClr>
              <a:buSzPct val="70000"/>
              <a:buFont typeface="Wingdings 2"/>
              <a:buNone/>
              <a:tabLst/>
              <a:defRPr/>
            </a:pPr>
            <a:r>
              <a:rPr kumimoji="0" lang="es-CL" sz="3200" b="0" i="0" u="none" strike="noStrike" kern="1200" cap="none" spc="0" normalizeH="0" baseline="0" noProof="0" dirty="0" smtClean="0">
                <a:ln>
                  <a:noFill/>
                </a:ln>
                <a:solidFill>
                  <a:schemeClr val="tx2"/>
                </a:solidFill>
                <a:effectLst/>
                <a:uLnTx/>
                <a:uFillTx/>
                <a:latin typeface="+mn-lt"/>
                <a:ea typeface="+mn-ea"/>
                <a:cs typeface="+mn-cs"/>
              </a:rPr>
              <a:t>Usualmente el notario lacra el sobre donde se contiene el testamento, y estampa su sello sobre dicho lacra. </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304800" y="1142984"/>
            <a:ext cx="8686800" cy="5357850"/>
          </a:xfrm>
        </p:spPr>
        <p:txBody>
          <a:bodyPr/>
          <a:lstStyle/>
          <a:p>
            <a:pPr marL="0" indent="0" algn="just">
              <a:buNone/>
            </a:pPr>
            <a:endParaRPr lang="es-CL" dirty="0" smtClean="0"/>
          </a:p>
          <a:p>
            <a:pPr marL="0" indent="0" algn="just">
              <a:buNone/>
            </a:pPr>
            <a:endParaRPr lang="es-CL" dirty="0" smtClean="0"/>
          </a:p>
        </p:txBody>
      </p:sp>
      <p:sp>
        <p:nvSpPr>
          <p:cNvPr id="5" name="1 Título"/>
          <p:cNvSpPr>
            <a:spLocks noGrp="1"/>
          </p:cNvSpPr>
          <p:nvPr>
            <p:ph type="title"/>
          </p:nvPr>
        </p:nvSpPr>
        <p:spPr>
          <a:xfrm>
            <a:off x="357158" y="214290"/>
            <a:ext cx="8786842" cy="838200"/>
          </a:xfrm>
        </p:spPr>
        <p:txBody>
          <a:bodyPr>
            <a:normAutofit/>
          </a:bodyPr>
          <a:lstStyle/>
          <a:p>
            <a:r>
              <a:rPr lang="es-CL" dirty="0" smtClean="0"/>
              <a:t>Presentación del testamento: </a:t>
            </a:r>
            <a:endParaRPr lang="es-CL" dirty="0"/>
          </a:p>
        </p:txBody>
      </p:sp>
      <p:sp>
        <p:nvSpPr>
          <p:cNvPr id="4" name="2 Marcador de contenido"/>
          <p:cNvSpPr txBox="1">
            <a:spLocks/>
          </p:cNvSpPr>
          <p:nvPr/>
        </p:nvSpPr>
        <p:spPr>
          <a:xfrm>
            <a:off x="285720" y="1214422"/>
            <a:ext cx="8686800" cy="5357850"/>
          </a:xfrm>
          <a:prstGeom prst="rect">
            <a:avLst/>
          </a:prstGeom>
        </p:spPr>
        <p:txBody>
          <a:bodyPr vert="horz">
            <a:normAutofit lnSpcReduction="10000"/>
          </a:bodyPr>
          <a:lstStyle/>
          <a:p>
            <a:pPr marL="0" marR="0" lvl="0" indent="0" algn="just" defTabSz="914400" rtl="0" eaLnBrk="1" fontAlgn="auto" latinLnBrk="0" hangingPunct="1">
              <a:lnSpc>
                <a:spcPct val="100000"/>
              </a:lnSpc>
              <a:spcBef>
                <a:spcPct val="20000"/>
              </a:spcBef>
              <a:spcAft>
                <a:spcPts val="0"/>
              </a:spcAft>
              <a:buClr>
                <a:schemeClr val="accent1"/>
              </a:buClr>
              <a:buSzPct val="70000"/>
              <a:buFont typeface="Wingdings 2"/>
              <a:buNone/>
              <a:tabLst/>
              <a:defRPr/>
            </a:pPr>
            <a:r>
              <a:rPr kumimoji="0" lang="es-CL" sz="3200" b="0" i="0" u="none" strike="noStrike" kern="1200" cap="none" spc="0" normalizeH="0" baseline="0" noProof="0" dirty="0" smtClean="0">
                <a:ln>
                  <a:noFill/>
                </a:ln>
                <a:solidFill>
                  <a:schemeClr val="tx2"/>
                </a:solidFill>
                <a:effectLst/>
                <a:uLnTx/>
                <a:uFillTx/>
                <a:latin typeface="+mn-lt"/>
                <a:ea typeface="+mn-ea"/>
                <a:cs typeface="+mn-cs"/>
              </a:rPr>
              <a:t>Cerrado</a:t>
            </a:r>
            <a:r>
              <a:rPr kumimoji="0" lang="es-CL" sz="3200" b="0" i="0" u="none" strike="noStrike" kern="1200" cap="none" spc="0" normalizeH="0" noProof="0" dirty="0" smtClean="0">
                <a:ln>
                  <a:noFill/>
                </a:ln>
                <a:solidFill>
                  <a:schemeClr val="tx2"/>
                </a:solidFill>
                <a:effectLst/>
                <a:uLnTx/>
                <a:uFillTx/>
                <a:latin typeface="+mn-lt"/>
                <a:ea typeface="+mn-ea"/>
                <a:cs typeface="+mn-cs"/>
              </a:rPr>
              <a:t> el sobre, el testador lo presentará al notario y a los testigos. </a:t>
            </a:r>
          </a:p>
          <a:p>
            <a:pPr marL="0" marR="0" lvl="0" indent="0" algn="just" defTabSz="914400" rtl="0" eaLnBrk="1" fontAlgn="auto" latinLnBrk="0" hangingPunct="1">
              <a:lnSpc>
                <a:spcPct val="100000"/>
              </a:lnSpc>
              <a:spcBef>
                <a:spcPct val="20000"/>
              </a:spcBef>
              <a:spcAft>
                <a:spcPts val="0"/>
              </a:spcAft>
              <a:buClr>
                <a:schemeClr val="accent1"/>
              </a:buClr>
              <a:buSzPct val="70000"/>
              <a:buFont typeface="Wingdings 2"/>
              <a:buNone/>
              <a:tabLst/>
              <a:defRPr/>
            </a:pPr>
            <a:endParaRPr lang="es-CL" sz="3200" baseline="0" dirty="0" smtClean="0">
              <a:solidFill>
                <a:schemeClr val="tx2"/>
              </a:solidFill>
            </a:endParaRPr>
          </a:p>
          <a:p>
            <a:pPr marL="514350" marR="0" lvl="0" indent="-514350" algn="just" defTabSz="914400" rtl="0" eaLnBrk="1" fontAlgn="auto" latinLnBrk="0" hangingPunct="1">
              <a:lnSpc>
                <a:spcPct val="100000"/>
              </a:lnSpc>
              <a:spcBef>
                <a:spcPct val="20000"/>
              </a:spcBef>
              <a:spcAft>
                <a:spcPts val="0"/>
              </a:spcAft>
              <a:buClr>
                <a:schemeClr val="accent1"/>
              </a:buClr>
              <a:buSzPct val="70000"/>
              <a:buFont typeface="Wingdings 2"/>
              <a:buAutoNum type="arabicPeriod"/>
              <a:tabLst/>
              <a:defRPr/>
            </a:pPr>
            <a:r>
              <a:rPr kumimoji="0" lang="es-CL" sz="3200" b="0" i="0" u="none" strike="noStrike" kern="1200" cap="none" spc="0" normalizeH="0" noProof="0" dirty="0" smtClean="0">
                <a:ln>
                  <a:noFill/>
                </a:ln>
                <a:solidFill>
                  <a:schemeClr val="tx2"/>
                </a:solidFill>
                <a:effectLst/>
                <a:uLnTx/>
                <a:uFillTx/>
                <a:latin typeface="+mn-lt"/>
                <a:ea typeface="+mn-ea"/>
                <a:cs typeface="+mn-cs"/>
              </a:rPr>
              <a:t>La presentación del sobre cerrado debe ser hecha por el testador al notario y testigos; </a:t>
            </a:r>
          </a:p>
          <a:p>
            <a:pPr marL="514350" marR="0" lvl="0" indent="-514350" algn="just" defTabSz="914400" rtl="0" eaLnBrk="1" fontAlgn="auto" latinLnBrk="0" hangingPunct="1">
              <a:lnSpc>
                <a:spcPct val="100000"/>
              </a:lnSpc>
              <a:spcBef>
                <a:spcPct val="20000"/>
              </a:spcBef>
              <a:spcAft>
                <a:spcPts val="0"/>
              </a:spcAft>
              <a:buClr>
                <a:schemeClr val="accent1"/>
              </a:buClr>
              <a:buSzPct val="70000"/>
              <a:buFont typeface="Wingdings 2"/>
              <a:buAutoNum type="arabicPeriod"/>
              <a:tabLst/>
              <a:defRPr/>
            </a:pPr>
            <a:r>
              <a:rPr kumimoji="0" lang="es-CL" sz="3200" b="0" i="0" u="none" strike="noStrike" kern="1200" cap="none" spc="0" normalizeH="0" baseline="0" noProof="0" dirty="0" smtClean="0">
                <a:ln>
                  <a:noFill/>
                </a:ln>
                <a:solidFill>
                  <a:schemeClr val="tx2"/>
                </a:solidFill>
                <a:effectLst/>
                <a:uLnTx/>
                <a:uFillTx/>
                <a:latin typeface="+mn-lt"/>
                <a:ea typeface="+mn-ea"/>
                <a:cs typeface="+mn-cs"/>
              </a:rPr>
              <a:t>La presentación debe</a:t>
            </a:r>
            <a:r>
              <a:rPr kumimoji="0" lang="es-CL" sz="3200" b="0" i="0" u="none" strike="noStrike" kern="1200" cap="none" spc="0" normalizeH="0" noProof="0" dirty="0" smtClean="0">
                <a:ln>
                  <a:noFill/>
                </a:ln>
                <a:solidFill>
                  <a:schemeClr val="tx2"/>
                </a:solidFill>
                <a:effectLst/>
                <a:uLnTx/>
                <a:uFillTx/>
                <a:latin typeface="+mn-lt"/>
                <a:ea typeface="+mn-ea"/>
                <a:cs typeface="+mn-cs"/>
              </a:rPr>
              <a:t> ser hecha a viva voz, de manera que el notario y los testigos la entiendan. </a:t>
            </a:r>
          </a:p>
          <a:p>
            <a:pPr marL="514350" marR="0" lvl="0" indent="-514350" algn="just" defTabSz="914400" rtl="0" eaLnBrk="1" fontAlgn="auto" latinLnBrk="0" hangingPunct="1">
              <a:lnSpc>
                <a:spcPct val="100000"/>
              </a:lnSpc>
              <a:spcBef>
                <a:spcPct val="20000"/>
              </a:spcBef>
              <a:spcAft>
                <a:spcPts val="0"/>
              </a:spcAft>
              <a:buClr>
                <a:schemeClr val="accent1"/>
              </a:buClr>
              <a:buSzPct val="70000"/>
              <a:buFont typeface="Wingdings 2"/>
              <a:buAutoNum type="arabicPeriod"/>
              <a:tabLst/>
              <a:defRPr/>
            </a:pPr>
            <a:r>
              <a:rPr lang="es-CL" sz="3200" baseline="0" dirty="0" smtClean="0">
                <a:solidFill>
                  <a:schemeClr val="tx2"/>
                </a:solidFill>
              </a:rPr>
              <a:t>Los</a:t>
            </a:r>
            <a:r>
              <a:rPr lang="es-CL" sz="3200" dirty="0" smtClean="0">
                <a:solidFill>
                  <a:schemeClr val="tx2"/>
                </a:solidFill>
              </a:rPr>
              <a:t> mudos podrán hacer la declaración escribiéndola en presencia del notario y testigos. </a:t>
            </a:r>
            <a:endParaRPr kumimoji="0" lang="es-CL" sz="3200" b="0" i="0" u="none" strike="noStrike" kern="1200" cap="none" spc="0" normalizeH="0" baseline="0" noProof="0" dirty="0" smtClean="0">
              <a:ln>
                <a:noFill/>
              </a:ln>
              <a:solidFill>
                <a:schemeClr val="tx2"/>
              </a:solidFill>
              <a:effectLst/>
              <a:uLnTx/>
              <a:uFillTx/>
              <a:latin typeface="+mn-lt"/>
              <a:ea typeface="+mn-ea"/>
              <a:cs typeface="+mn-cs"/>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304800" y="1428736"/>
            <a:ext cx="8686800" cy="5072098"/>
          </a:xfrm>
        </p:spPr>
        <p:txBody>
          <a:bodyPr>
            <a:normAutofit fontScale="85000" lnSpcReduction="10000"/>
          </a:bodyPr>
          <a:lstStyle/>
          <a:p>
            <a:pPr marL="0" indent="0" algn="just">
              <a:buNone/>
            </a:pPr>
            <a:r>
              <a:rPr lang="es-CL" dirty="0" smtClean="0"/>
              <a:t>Presentada la memoria, el Notario debe extender la carátula. Art. 1023 inciso 5°. El escribano expresará en el sobrescrito o cubierta, bajo el epígrafe “Testamento”, la circunstancia de hallarse el testador en su sano juicio, el nombre, apellido y domicilio del testador y de cada uno de los testigos, y el lugar, día, mes y año del otorgamiento”. </a:t>
            </a:r>
          </a:p>
          <a:p>
            <a:pPr marL="0" indent="0" algn="just">
              <a:buNone/>
            </a:pPr>
            <a:endParaRPr lang="es-CL" dirty="0" smtClean="0"/>
          </a:p>
          <a:p>
            <a:pPr marL="0" indent="0" algn="just">
              <a:buNone/>
            </a:pPr>
            <a:r>
              <a:rPr lang="es-CL" dirty="0" smtClean="0"/>
              <a:t>Finalmente el testador, los testigos y el notario firman la cubierta del testamento. </a:t>
            </a:r>
          </a:p>
          <a:p>
            <a:pPr marL="0" indent="0" algn="ctr">
              <a:buNone/>
            </a:pPr>
            <a:endParaRPr lang="es-CL" dirty="0" smtClean="0"/>
          </a:p>
          <a:p>
            <a:pPr marL="0" indent="0" algn="ctr">
              <a:buNone/>
            </a:pPr>
            <a:r>
              <a:rPr lang="es-CL" b="1" dirty="0" smtClean="0"/>
              <a:t>El testamento debe otorgarse en un solo acto, ante un mismo notario y unos mismos testigos. </a:t>
            </a:r>
            <a:endParaRPr lang="es-CL" b="1" dirty="0" smtClean="0"/>
          </a:p>
          <a:p>
            <a:pPr marL="0" indent="0" algn="just">
              <a:buNone/>
            </a:pPr>
            <a:endParaRPr lang="es-CL" dirty="0" smtClean="0"/>
          </a:p>
        </p:txBody>
      </p:sp>
      <p:sp>
        <p:nvSpPr>
          <p:cNvPr id="5" name="1 Título"/>
          <p:cNvSpPr>
            <a:spLocks noGrp="1"/>
          </p:cNvSpPr>
          <p:nvPr>
            <p:ph type="title"/>
          </p:nvPr>
        </p:nvSpPr>
        <p:spPr>
          <a:xfrm>
            <a:off x="357158" y="214290"/>
            <a:ext cx="8786842" cy="838200"/>
          </a:xfrm>
        </p:spPr>
        <p:txBody>
          <a:bodyPr>
            <a:normAutofit/>
          </a:bodyPr>
          <a:lstStyle/>
          <a:p>
            <a:r>
              <a:rPr lang="es-CL" dirty="0" smtClean="0"/>
              <a:t>Redacción de la carátula Y FIRMA:</a:t>
            </a:r>
            <a:endParaRPr lang="es-CL" dirty="0"/>
          </a:p>
        </p:txBody>
      </p:sp>
      <p:sp>
        <p:nvSpPr>
          <p:cNvPr id="4" name="2 Marcador de contenido"/>
          <p:cNvSpPr txBox="1">
            <a:spLocks/>
          </p:cNvSpPr>
          <p:nvPr/>
        </p:nvSpPr>
        <p:spPr>
          <a:xfrm>
            <a:off x="285720" y="1428736"/>
            <a:ext cx="8686800" cy="5143536"/>
          </a:xfrm>
          <a:prstGeom prst="rect">
            <a:avLst/>
          </a:prstGeom>
        </p:spPr>
        <p:txBody>
          <a:bodyPr vert="horz">
            <a:normAutofit/>
          </a:bodyPr>
          <a:lstStyle/>
          <a:p>
            <a:pPr marL="0" marR="0" lvl="0" indent="0" algn="just" defTabSz="914400" rtl="0" eaLnBrk="1" fontAlgn="auto" latinLnBrk="0" hangingPunct="1">
              <a:lnSpc>
                <a:spcPct val="100000"/>
              </a:lnSpc>
              <a:spcBef>
                <a:spcPct val="20000"/>
              </a:spcBef>
              <a:spcAft>
                <a:spcPts val="0"/>
              </a:spcAft>
              <a:buClr>
                <a:schemeClr val="accent1"/>
              </a:buClr>
              <a:buSzPct val="70000"/>
              <a:buFont typeface="Wingdings 2"/>
              <a:buNone/>
              <a:tabLst/>
              <a:defRPr/>
            </a:pPr>
            <a:endParaRPr kumimoji="0" lang="es-CL" sz="3200" b="0" i="0" u="none" strike="noStrike" kern="1200" cap="none" spc="0" normalizeH="0" baseline="0" noProof="0" dirty="0" smtClean="0">
              <a:ln>
                <a:noFill/>
              </a:ln>
              <a:solidFill>
                <a:schemeClr val="tx2"/>
              </a:solidFill>
              <a:effectLst/>
              <a:uLnTx/>
              <a:uFillTx/>
              <a:latin typeface="+mn-lt"/>
              <a:ea typeface="+mn-ea"/>
              <a:cs typeface="+mn-cs"/>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304800" y="1428736"/>
            <a:ext cx="8686800" cy="5072098"/>
          </a:xfrm>
        </p:spPr>
        <p:txBody>
          <a:bodyPr>
            <a:normAutofit fontScale="92500" lnSpcReduction="20000"/>
          </a:bodyPr>
          <a:lstStyle/>
          <a:p>
            <a:pPr marL="0" indent="0" algn="just">
              <a:buNone/>
            </a:pPr>
            <a:r>
              <a:rPr lang="es-CL" dirty="0" smtClean="0"/>
              <a:t>Art. 1024 inc. 1° C. Civil. Las personas que no pueden entender o ser entendidas de viva voz sólo pueden otorgar testamento cerrado. Este es el caso del </a:t>
            </a:r>
            <a:r>
              <a:rPr lang="es-CL" b="1" dirty="0" smtClean="0"/>
              <a:t>mudo</a:t>
            </a:r>
            <a:r>
              <a:rPr lang="es-CL" dirty="0" smtClean="0"/>
              <a:t> y de quien </a:t>
            </a:r>
            <a:r>
              <a:rPr lang="es-CL" b="1" dirty="0" smtClean="0"/>
              <a:t>no habla castellano. </a:t>
            </a:r>
          </a:p>
          <a:p>
            <a:pPr marL="0" indent="0" algn="just">
              <a:buNone/>
            </a:pPr>
            <a:endParaRPr lang="es-CL" b="1" dirty="0" smtClean="0"/>
          </a:p>
          <a:p>
            <a:pPr marL="0" indent="0" algn="just">
              <a:buNone/>
            </a:pPr>
            <a:r>
              <a:rPr lang="es-CL" b="1" dirty="0" smtClean="0"/>
              <a:t>Este testamento tiene ciertas reglas especiales: </a:t>
            </a:r>
          </a:p>
          <a:p>
            <a:pPr marL="514350" indent="-514350" algn="just">
              <a:buAutoNum type="arabicPeriod"/>
            </a:pPr>
            <a:r>
              <a:rPr lang="es-CL" dirty="0" smtClean="0"/>
              <a:t>Pueden ser testigos personas que no entiendan el idioma del testador; </a:t>
            </a:r>
          </a:p>
          <a:p>
            <a:pPr marL="514350" indent="-514350" algn="just">
              <a:buAutoNum type="arabicPeriod"/>
            </a:pPr>
            <a:r>
              <a:rPr lang="es-CL" dirty="0" smtClean="0"/>
              <a:t>El testador escribirá la palabra testamento y su individualización en su idioma (Art. 1024 inc. 2°);</a:t>
            </a:r>
          </a:p>
          <a:p>
            <a:pPr marL="514350" indent="-514350" algn="just">
              <a:buAutoNum type="arabicPeriod"/>
            </a:pPr>
            <a:r>
              <a:rPr lang="es-CL" dirty="0" smtClean="0"/>
              <a:t>En lo demás se aplicarán las reglas del testamento cerrado. </a:t>
            </a:r>
          </a:p>
          <a:p>
            <a:pPr marL="514350" indent="-514350" algn="just">
              <a:buAutoNum type="arabicPeriod"/>
            </a:pPr>
            <a:endParaRPr lang="es-CL" dirty="0" smtClean="0"/>
          </a:p>
          <a:p>
            <a:pPr marL="0" indent="0" algn="just">
              <a:buNone/>
            </a:pPr>
            <a:endParaRPr lang="es-CL" dirty="0" smtClean="0"/>
          </a:p>
          <a:p>
            <a:pPr marL="0" indent="0" algn="just">
              <a:buNone/>
            </a:pPr>
            <a:endParaRPr lang="es-CL" dirty="0" smtClean="0"/>
          </a:p>
        </p:txBody>
      </p:sp>
      <p:sp>
        <p:nvSpPr>
          <p:cNvPr id="5" name="1 Título"/>
          <p:cNvSpPr>
            <a:spLocks noGrp="1"/>
          </p:cNvSpPr>
          <p:nvPr>
            <p:ph type="title"/>
          </p:nvPr>
        </p:nvSpPr>
        <p:spPr>
          <a:xfrm>
            <a:off x="357158" y="214290"/>
            <a:ext cx="8786842" cy="838200"/>
          </a:xfrm>
        </p:spPr>
        <p:txBody>
          <a:bodyPr>
            <a:normAutofit fontScale="90000"/>
          </a:bodyPr>
          <a:lstStyle/>
          <a:p>
            <a:r>
              <a:rPr lang="es-CL" dirty="0" smtClean="0"/>
              <a:t>Testamento del que no puede entender ni ser </a:t>
            </a:r>
            <a:r>
              <a:rPr lang="es-CL" dirty="0" smtClean="0"/>
              <a:t>entendido:</a:t>
            </a:r>
            <a:endParaRPr lang="es-CL" dirty="0"/>
          </a:p>
        </p:txBody>
      </p:sp>
      <p:sp>
        <p:nvSpPr>
          <p:cNvPr id="4" name="2 Marcador de contenido"/>
          <p:cNvSpPr txBox="1">
            <a:spLocks/>
          </p:cNvSpPr>
          <p:nvPr/>
        </p:nvSpPr>
        <p:spPr>
          <a:xfrm>
            <a:off x="285720" y="1428736"/>
            <a:ext cx="8686800" cy="5143536"/>
          </a:xfrm>
          <a:prstGeom prst="rect">
            <a:avLst/>
          </a:prstGeom>
        </p:spPr>
        <p:txBody>
          <a:bodyPr vert="horz">
            <a:normAutofit/>
          </a:bodyPr>
          <a:lstStyle/>
          <a:p>
            <a:pPr marL="0" marR="0" lvl="0" indent="0" algn="just" defTabSz="914400" rtl="0" eaLnBrk="1" fontAlgn="auto" latinLnBrk="0" hangingPunct="1">
              <a:lnSpc>
                <a:spcPct val="100000"/>
              </a:lnSpc>
              <a:spcBef>
                <a:spcPct val="20000"/>
              </a:spcBef>
              <a:spcAft>
                <a:spcPts val="0"/>
              </a:spcAft>
              <a:buClr>
                <a:schemeClr val="accent1"/>
              </a:buClr>
              <a:buSzPct val="70000"/>
              <a:buFont typeface="Wingdings 2"/>
              <a:buNone/>
              <a:tabLst/>
              <a:defRPr/>
            </a:pPr>
            <a:endParaRPr kumimoji="0" lang="es-CL" sz="3200" b="0" i="0" u="none" strike="noStrike" kern="1200" cap="none" spc="0" normalizeH="0" baseline="0" noProof="0" dirty="0" smtClean="0">
              <a:ln>
                <a:noFill/>
              </a:ln>
              <a:solidFill>
                <a:schemeClr val="tx2"/>
              </a:solidFill>
              <a:effectLst/>
              <a:uLnTx/>
              <a:uFillTx/>
              <a:latin typeface="+mn-lt"/>
              <a:ea typeface="+mn-ea"/>
              <a:cs typeface="+mn-cs"/>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304800" y="1428736"/>
            <a:ext cx="8686800" cy="5072098"/>
          </a:xfrm>
        </p:spPr>
        <p:txBody>
          <a:bodyPr>
            <a:normAutofit fontScale="92500" lnSpcReduction="10000"/>
          </a:bodyPr>
          <a:lstStyle/>
          <a:p>
            <a:pPr marL="0" indent="0" algn="just">
              <a:buNone/>
            </a:pPr>
            <a:r>
              <a:rPr lang="es-CL" dirty="0" smtClean="0"/>
              <a:t>El testamento cerrado debe ser abierto para ser ejecutado, y una vez </a:t>
            </a:r>
            <a:r>
              <a:rPr lang="es-CL" b="1" dirty="0" smtClean="0"/>
              <a:t>abierto</a:t>
            </a:r>
            <a:r>
              <a:rPr lang="es-CL" dirty="0" smtClean="0"/>
              <a:t> debe ser </a:t>
            </a:r>
            <a:r>
              <a:rPr lang="es-CL" b="1" dirty="0" smtClean="0"/>
              <a:t>protocolizado</a:t>
            </a:r>
            <a:r>
              <a:rPr lang="es-CL" dirty="0" smtClean="0"/>
              <a:t> como medida de seguridad.</a:t>
            </a:r>
          </a:p>
          <a:p>
            <a:pPr marL="0" indent="0" algn="just">
              <a:buNone/>
            </a:pPr>
            <a:endParaRPr lang="es-CL" dirty="0" smtClean="0"/>
          </a:p>
          <a:p>
            <a:pPr marL="0" indent="0" algn="just">
              <a:buNone/>
            </a:pPr>
            <a:r>
              <a:rPr lang="es-CL" b="1" dirty="0" smtClean="0"/>
              <a:t>Art. 431 COT. </a:t>
            </a:r>
            <a:r>
              <a:rPr lang="es-CL" dirty="0" smtClean="0"/>
              <a:t>El notario deberá llevar un registro de los testamentos cerrados que otorgue, y sólo podrá ser obligado a exhibirlo con resolución judicial. </a:t>
            </a:r>
          </a:p>
          <a:p>
            <a:pPr marL="0" indent="0" algn="just">
              <a:buNone/>
            </a:pPr>
            <a:endParaRPr lang="es-CL" dirty="0" smtClean="0"/>
          </a:p>
          <a:p>
            <a:pPr marL="0" indent="0" algn="just">
              <a:buNone/>
            </a:pPr>
            <a:r>
              <a:rPr lang="es-CL" dirty="0" smtClean="0"/>
              <a:t> Una vez muerto el testador, cualquier persona capaz de comparecer en juicio puede solicitar su apertura.</a:t>
            </a:r>
          </a:p>
          <a:p>
            <a:pPr marL="514350" indent="-514350" algn="just">
              <a:buAutoNum type="arabicPeriod"/>
            </a:pPr>
            <a:endParaRPr lang="es-CL" dirty="0" smtClean="0"/>
          </a:p>
          <a:p>
            <a:pPr marL="0" indent="0" algn="just">
              <a:buNone/>
            </a:pPr>
            <a:endParaRPr lang="es-CL" dirty="0" smtClean="0"/>
          </a:p>
          <a:p>
            <a:pPr marL="0" indent="0" algn="just">
              <a:buNone/>
            </a:pPr>
            <a:endParaRPr lang="es-CL" dirty="0" smtClean="0"/>
          </a:p>
        </p:txBody>
      </p:sp>
      <p:sp>
        <p:nvSpPr>
          <p:cNvPr id="5" name="1 Título"/>
          <p:cNvSpPr>
            <a:spLocks noGrp="1"/>
          </p:cNvSpPr>
          <p:nvPr>
            <p:ph type="title"/>
          </p:nvPr>
        </p:nvSpPr>
        <p:spPr>
          <a:xfrm>
            <a:off x="357158" y="214290"/>
            <a:ext cx="8786842" cy="838200"/>
          </a:xfrm>
        </p:spPr>
        <p:txBody>
          <a:bodyPr>
            <a:normAutofit fontScale="90000"/>
          </a:bodyPr>
          <a:lstStyle/>
          <a:p>
            <a:r>
              <a:rPr lang="es-CL" dirty="0" smtClean="0"/>
              <a:t>Apertura y publicación del testamento:</a:t>
            </a:r>
            <a:endParaRPr lang="es-CL" dirty="0"/>
          </a:p>
        </p:txBody>
      </p:sp>
      <p:sp>
        <p:nvSpPr>
          <p:cNvPr id="4" name="2 Marcador de contenido"/>
          <p:cNvSpPr txBox="1">
            <a:spLocks/>
          </p:cNvSpPr>
          <p:nvPr/>
        </p:nvSpPr>
        <p:spPr>
          <a:xfrm>
            <a:off x="285720" y="1428736"/>
            <a:ext cx="8686800" cy="5143536"/>
          </a:xfrm>
          <a:prstGeom prst="rect">
            <a:avLst/>
          </a:prstGeom>
        </p:spPr>
        <p:txBody>
          <a:bodyPr vert="horz">
            <a:normAutofit/>
          </a:bodyPr>
          <a:lstStyle/>
          <a:p>
            <a:pPr marL="0" marR="0" lvl="0" indent="0" algn="just" defTabSz="914400" rtl="0" eaLnBrk="1" fontAlgn="auto" latinLnBrk="0" hangingPunct="1">
              <a:lnSpc>
                <a:spcPct val="100000"/>
              </a:lnSpc>
              <a:spcBef>
                <a:spcPct val="20000"/>
              </a:spcBef>
              <a:spcAft>
                <a:spcPts val="0"/>
              </a:spcAft>
              <a:buClr>
                <a:schemeClr val="accent1"/>
              </a:buClr>
              <a:buSzPct val="70000"/>
              <a:buFont typeface="Wingdings 2"/>
              <a:buNone/>
              <a:tabLst/>
              <a:defRPr/>
            </a:pPr>
            <a:endParaRPr kumimoji="0" lang="es-CL" sz="3200" b="0" i="0" u="none" strike="noStrike" kern="1200" cap="none" spc="0" normalizeH="0" baseline="0" noProof="0" dirty="0" smtClean="0">
              <a:ln>
                <a:noFill/>
              </a:ln>
              <a:solidFill>
                <a:schemeClr val="tx2"/>
              </a:solidFill>
              <a:effectLst/>
              <a:uLnTx/>
              <a:uFillTx/>
              <a:latin typeface="+mn-lt"/>
              <a:ea typeface="+mn-ea"/>
              <a:cs typeface="+mn-cs"/>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304800" y="1428736"/>
            <a:ext cx="8686800" cy="5072098"/>
          </a:xfrm>
        </p:spPr>
        <p:txBody>
          <a:bodyPr>
            <a:normAutofit fontScale="92500" lnSpcReduction="20000"/>
          </a:bodyPr>
          <a:lstStyle/>
          <a:p>
            <a:pPr marL="0" indent="0" algn="just">
              <a:buNone/>
            </a:pPr>
            <a:r>
              <a:rPr lang="es-CL" dirty="0" smtClean="0"/>
              <a:t>El testamento cerrado será abierto ante el juez del último domicilio del testador. </a:t>
            </a:r>
          </a:p>
          <a:p>
            <a:pPr marL="0" indent="0" algn="just">
              <a:buNone/>
            </a:pPr>
            <a:endParaRPr lang="es-CL" dirty="0" smtClean="0"/>
          </a:p>
          <a:p>
            <a:pPr marL="0" indent="0" algn="just">
              <a:buNone/>
            </a:pPr>
            <a:r>
              <a:rPr lang="es-CL" dirty="0" smtClean="0"/>
              <a:t>Podrá ser abierto también ante el juez del domicilio del notario ante el que se otorgó el testamento cerrado. </a:t>
            </a:r>
          </a:p>
          <a:p>
            <a:pPr marL="0" indent="0" algn="just">
              <a:buNone/>
            </a:pPr>
            <a:endParaRPr lang="es-CL" dirty="0" smtClean="0"/>
          </a:p>
          <a:p>
            <a:pPr marL="0" indent="0" algn="just">
              <a:buNone/>
            </a:pPr>
            <a:r>
              <a:rPr lang="es-CL" b="1" dirty="0" smtClean="0"/>
              <a:t>Art. 1025 C. Civil.</a:t>
            </a:r>
            <a:r>
              <a:rPr lang="es-CL" dirty="0" smtClean="0"/>
              <a:t> No se abrirá el testamento sino después que el notario y los testigos reconozcan ante el juez su firma, la del testador, y el hecho de encontrarse cerrado el testamento. </a:t>
            </a:r>
            <a:r>
              <a:rPr lang="es-CL" b="1" dirty="0" smtClean="0"/>
              <a:t>Leer 1025 C. Civil.</a:t>
            </a:r>
          </a:p>
          <a:p>
            <a:pPr marL="0" indent="0" algn="just">
              <a:buNone/>
            </a:pPr>
            <a:endParaRPr lang="es-CL" dirty="0" smtClean="0"/>
          </a:p>
          <a:p>
            <a:pPr marL="0" indent="0" algn="just">
              <a:buNone/>
            </a:pPr>
            <a:endParaRPr lang="es-CL" dirty="0" smtClean="0"/>
          </a:p>
        </p:txBody>
      </p:sp>
      <p:sp>
        <p:nvSpPr>
          <p:cNvPr id="5" name="1 Título"/>
          <p:cNvSpPr>
            <a:spLocks noGrp="1"/>
          </p:cNvSpPr>
          <p:nvPr>
            <p:ph type="title"/>
          </p:nvPr>
        </p:nvSpPr>
        <p:spPr>
          <a:xfrm>
            <a:off x="357158" y="214290"/>
            <a:ext cx="8786842" cy="838200"/>
          </a:xfrm>
        </p:spPr>
        <p:txBody>
          <a:bodyPr>
            <a:normAutofit/>
          </a:bodyPr>
          <a:lstStyle/>
          <a:p>
            <a:r>
              <a:rPr lang="es-CL" dirty="0" smtClean="0"/>
              <a:t>Apertura del testamento:</a:t>
            </a:r>
            <a:endParaRPr lang="es-CL" dirty="0"/>
          </a:p>
        </p:txBody>
      </p:sp>
      <p:sp>
        <p:nvSpPr>
          <p:cNvPr id="4" name="2 Marcador de contenido"/>
          <p:cNvSpPr txBox="1">
            <a:spLocks/>
          </p:cNvSpPr>
          <p:nvPr/>
        </p:nvSpPr>
        <p:spPr>
          <a:xfrm>
            <a:off x="285720" y="1428736"/>
            <a:ext cx="8686800" cy="5143536"/>
          </a:xfrm>
          <a:prstGeom prst="rect">
            <a:avLst/>
          </a:prstGeom>
        </p:spPr>
        <p:txBody>
          <a:bodyPr vert="horz">
            <a:normAutofit/>
          </a:bodyPr>
          <a:lstStyle/>
          <a:p>
            <a:pPr marL="0" marR="0" lvl="0" indent="0" algn="just" defTabSz="914400" rtl="0" eaLnBrk="1" fontAlgn="auto" latinLnBrk="0" hangingPunct="1">
              <a:lnSpc>
                <a:spcPct val="100000"/>
              </a:lnSpc>
              <a:spcBef>
                <a:spcPct val="20000"/>
              </a:spcBef>
              <a:spcAft>
                <a:spcPts val="0"/>
              </a:spcAft>
              <a:buClr>
                <a:schemeClr val="accent1"/>
              </a:buClr>
              <a:buSzPct val="70000"/>
              <a:buFont typeface="Wingdings 2"/>
              <a:buNone/>
              <a:tabLst/>
              <a:defRPr/>
            </a:pPr>
            <a:endParaRPr kumimoji="0" lang="es-CL" sz="3200" b="0" i="0" u="none" strike="noStrike" kern="1200" cap="none" spc="0" normalizeH="0" baseline="0" noProof="0" dirty="0" smtClean="0">
              <a:ln>
                <a:noFill/>
              </a:ln>
              <a:solidFill>
                <a:schemeClr val="tx2"/>
              </a:solidFill>
              <a:effectLst/>
              <a:uLnTx/>
              <a:uFillTx/>
              <a:latin typeface="+mn-lt"/>
              <a:ea typeface="+mn-ea"/>
              <a:cs typeface="+mn-cs"/>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304800" y="1428736"/>
            <a:ext cx="8686800" cy="5072098"/>
          </a:xfrm>
        </p:spPr>
        <p:txBody>
          <a:bodyPr>
            <a:normAutofit/>
          </a:bodyPr>
          <a:lstStyle/>
          <a:p>
            <a:pPr marL="0" indent="0" algn="just">
              <a:buNone/>
            </a:pPr>
            <a:r>
              <a:rPr lang="es-CL" dirty="0" smtClean="0"/>
              <a:t>Una vez reconocido, el testamento deberá ser abierto y protocolizado. Se protocoliza el testamento y toda la gestión judicial. </a:t>
            </a:r>
          </a:p>
          <a:p>
            <a:pPr marL="0" indent="0" algn="just">
              <a:buNone/>
            </a:pPr>
            <a:endParaRPr lang="es-CL" dirty="0" smtClean="0"/>
          </a:p>
          <a:p>
            <a:pPr marL="0" indent="0" algn="just">
              <a:buNone/>
            </a:pPr>
            <a:r>
              <a:rPr lang="es-CL" b="1" dirty="0" smtClean="0"/>
              <a:t>Sanción por falta de solemnidades legales:</a:t>
            </a:r>
          </a:p>
          <a:p>
            <a:pPr marL="0" indent="0" algn="just">
              <a:buNone/>
            </a:pPr>
            <a:r>
              <a:rPr lang="es-CL" dirty="0" smtClean="0"/>
              <a:t>Art. 1026 C. </a:t>
            </a:r>
            <a:r>
              <a:rPr lang="es-CL" dirty="0" smtClean="0"/>
              <a:t>C</a:t>
            </a:r>
            <a:r>
              <a:rPr lang="es-CL" dirty="0" smtClean="0"/>
              <a:t>ivil. Leer. </a:t>
            </a:r>
          </a:p>
          <a:p>
            <a:pPr marL="514350" indent="-514350" algn="just">
              <a:buAutoNum type="arabicPeriod"/>
            </a:pPr>
            <a:endParaRPr lang="es-CL" dirty="0" smtClean="0"/>
          </a:p>
          <a:p>
            <a:pPr marL="0" indent="0" algn="just">
              <a:buNone/>
            </a:pPr>
            <a:endParaRPr lang="es-CL" dirty="0" smtClean="0"/>
          </a:p>
          <a:p>
            <a:pPr marL="0" indent="0" algn="just">
              <a:buNone/>
            </a:pPr>
            <a:endParaRPr lang="es-CL" dirty="0" smtClean="0"/>
          </a:p>
        </p:txBody>
      </p:sp>
      <p:sp>
        <p:nvSpPr>
          <p:cNvPr id="5" name="1 Título"/>
          <p:cNvSpPr>
            <a:spLocks noGrp="1"/>
          </p:cNvSpPr>
          <p:nvPr>
            <p:ph type="title"/>
          </p:nvPr>
        </p:nvSpPr>
        <p:spPr>
          <a:xfrm>
            <a:off x="357158" y="214290"/>
            <a:ext cx="8786842" cy="838200"/>
          </a:xfrm>
        </p:spPr>
        <p:txBody>
          <a:bodyPr>
            <a:normAutofit/>
          </a:bodyPr>
          <a:lstStyle/>
          <a:p>
            <a:r>
              <a:rPr lang="es-CL" dirty="0" smtClean="0"/>
              <a:t>Protocolización: </a:t>
            </a:r>
            <a:endParaRPr lang="es-CL" dirty="0"/>
          </a:p>
        </p:txBody>
      </p:sp>
      <p:sp>
        <p:nvSpPr>
          <p:cNvPr id="4" name="2 Marcador de contenido"/>
          <p:cNvSpPr txBox="1">
            <a:spLocks/>
          </p:cNvSpPr>
          <p:nvPr/>
        </p:nvSpPr>
        <p:spPr>
          <a:xfrm>
            <a:off x="285720" y="1428736"/>
            <a:ext cx="8686800" cy="5143536"/>
          </a:xfrm>
          <a:prstGeom prst="rect">
            <a:avLst/>
          </a:prstGeom>
        </p:spPr>
        <p:txBody>
          <a:bodyPr vert="horz">
            <a:normAutofit/>
          </a:bodyPr>
          <a:lstStyle/>
          <a:p>
            <a:pPr marL="0" marR="0" lvl="0" indent="0" algn="just" defTabSz="914400" rtl="0" eaLnBrk="1" fontAlgn="auto" latinLnBrk="0" hangingPunct="1">
              <a:lnSpc>
                <a:spcPct val="100000"/>
              </a:lnSpc>
              <a:spcBef>
                <a:spcPct val="20000"/>
              </a:spcBef>
              <a:spcAft>
                <a:spcPts val="0"/>
              </a:spcAft>
              <a:buClr>
                <a:schemeClr val="accent1"/>
              </a:buClr>
              <a:buSzPct val="70000"/>
              <a:buFont typeface="Wingdings 2"/>
              <a:buNone/>
              <a:tabLst/>
              <a:defRPr/>
            </a:pPr>
            <a:endParaRPr kumimoji="0" lang="es-CL" sz="3200" b="0" i="0" u="none" strike="noStrike" kern="1200" cap="none" spc="0" normalizeH="0" baseline="0" noProof="0" dirty="0" smtClean="0">
              <a:ln>
                <a:noFill/>
              </a:ln>
              <a:solidFill>
                <a:schemeClr val="tx2"/>
              </a:solidFill>
              <a:effectLst/>
              <a:uLnTx/>
              <a:uFillTx/>
              <a:latin typeface="+mn-lt"/>
              <a:ea typeface="+mn-ea"/>
              <a:cs typeface="+mn-cs"/>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0" y="0"/>
            <a:ext cx="9144000" cy="1071546"/>
          </a:xfrm>
        </p:spPr>
        <p:txBody>
          <a:bodyPr>
            <a:normAutofit fontScale="90000"/>
          </a:bodyPr>
          <a:lstStyle/>
          <a:p>
            <a:pPr algn="ctr"/>
            <a:r>
              <a:rPr lang="es-CL" sz="4900" dirty="0" smtClean="0"/>
              <a:t>Testamento solemne otorgado en chile</a:t>
            </a:r>
            <a:endParaRPr lang="es-CL" dirty="0"/>
          </a:p>
        </p:txBody>
      </p:sp>
      <p:pic>
        <p:nvPicPr>
          <p:cNvPr id="18434" name="Picture 2" descr="http://www.teatroregio.torino.it/sites/default/files/uploads/opera/slideshow/14_Gianni-Schicchi_462b.jpg"/>
          <p:cNvPicPr>
            <a:picLocks noChangeAspect="1" noChangeArrowheads="1"/>
          </p:cNvPicPr>
          <p:nvPr/>
        </p:nvPicPr>
        <p:blipFill>
          <a:blip r:embed="rId2"/>
          <a:srcRect/>
          <a:stretch>
            <a:fillRect/>
          </a:stretch>
        </p:blipFill>
        <p:spPr bwMode="auto">
          <a:xfrm>
            <a:off x="928662" y="1428736"/>
            <a:ext cx="7286676" cy="4794698"/>
          </a:xfrm>
          <a:prstGeom prst="rect">
            <a:avLst/>
          </a:prstGeom>
          <a:noFill/>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0" y="214290"/>
            <a:ext cx="9144000" cy="838200"/>
          </a:xfrm>
        </p:spPr>
        <p:txBody>
          <a:bodyPr>
            <a:normAutofit fontScale="90000"/>
          </a:bodyPr>
          <a:lstStyle/>
          <a:p>
            <a:r>
              <a:rPr lang="es-CL" dirty="0" smtClean="0"/>
              <a:t>Trámites para la ejecución del testamento abierto:</a:t>
            </a:r>
            <a:endParaRPr lang="es-CL" dirty="0"/>
          </a:p>
        </p:txBody>
      </p:sp>
      <p:sp>
        <p:nvSpPr>
          <p:cNvPr id="3" name="2 Marcador de contenido"/>
          <p:cNvSpPr>
            <a:spLocks noGrp="1"/>
          </p:cNvSpPr>
          <p:nvPr>
            <p:ph idx="1"/>
          </p:nvPr>
        </p:nvSpPr>
        <p:spPr>
          <a:xfrm>
            <a:off x="0" y="1554162"/>
            <a:ext cx="8991600" cy="5303838"/>
          </a:xfrm>
        </p:spPr>
        <p:txBody>
          <a:bodyPr>
            <a:normAutofit/>
          </a:bodyPr>
          <a:lstStyle/>
          <a:p>
            <a:pPr algn="just">
              <a:buFontTx/>
              <a:buChar char="-"/>
            </a:pPr>
            <a:endParaRPr lang="es-CL" i="1" dirty="0" smtClean="0"/>
          </a:p>
          <a:p>
            <a:pPr algn="just">
              <a:buFontTx/>
              <a:buChar char="-"/>
            </a:pPr>
            <a:endParaRPr lang="es-CL" i="1" dirty="0" smtClean="0"/>
          </a:p>
          <a:p>
            <a:pPr algn="just">
              <a:buFontTx/>
              <a:buChar char="-"/>
            </a:pPr>
            <a:endParaRPr lang="es-CL" i="1" dirty="0"/>
          </a:p>
        </p:txBody>
      </p:sp>
      <p:sp>
        <p:nvSpPr>
          <p:cNvPr id="4" name="2 Subtítulo"/>
          <p:cNvSpPr txBox="1">
            <a:spLocks/>
          </p:cNvSpPr>
          <p:nvPr/>
        </p:nvSpPr>
        <p:spPr>
          <a:xfrm>
            <a:off x="214282" y="1357298"/>
            <a:ext cx="8672514" cy="5214974"/>
          </a:xfrm>
          <a:prstGeom prst="rect">
            <a:avLst/>
          </a:prstGeom>
        </p:spPr>
        <p:txBody>
          <a:bodyPr vert="horz">
            <a:normAutofit fontScale="92500" lnSpcReduction="10000"/>
          </a:bodyPr>
          <a:lstStyle/>
          <a:p>
            <a:pPr marR="0" lvl="0" algn="just" defTabSz="914400" rtl="0" eaLnBrk="1" fontAlgn="auto" latinLnBrk="0" hangingPunct="1">
              <a:lnSpc>
                <a:spcPct val="100000"/>
              </a:lnSpc>
              <a:spcBef>
                <a:spcPct val="20000"/>
              </a:spcBef>
              <a:spcAft>
                <a:spcPts val="0"/>
              </a:spcAft>
              <a:buClr>
                <a:schemeClr val="accent1"/>
              </a:buClr>
              <a:buSzPct val="70000"/>
              <a:tabLst/>
              <a:defRPr/>
            </a:pPr>
            <a:r>
              <a:rPr lang="es-CL" sz="2800" dirty="0" smtClean="0">
                <a:solidFill>
                  <a:schemeClr val="tx2"/>
                </a:solidFill>
              </a:rPr>
              <a:t>La ejecución del testamento abierto será diferente si se otorgó ante notario y tres testigos o si se otorgó sólo ante cinco testigos. </a:t>
            </a:r>
          </a:p>
          <a:p>
            <a:pPr marL="457200" marR="0" lvl="0" indent="-457200" algn="just" defTabSz="914400" rtl="0" eaLnBrk="1" fontAlgn="auto" latinLnBrk="0" hangingPunct="1">
              <a:lnSpc>
                <a:spcPct val="100000"/>
              </a:lnSpc>
              <a:spcBef>
                <a:spcPct val="20000"/>
              </a:spcBef>
              <a:spcAft>
                <a:spcPts val="0"/>
              </a:spcAft>
              <a:buClr>
                <a:schemeClr val="accent1"/>
              </a:buClr>
              <a:buSzPct val="70000"/>
              <a:tabLst/>
              <a:defRPr/>
            </a:pPr>
            <a:endParaRPr kumimoji="0" lang="es-CL" sz="2800" b="0" i="0" u="none" strike="noStrike" kern="1200" cap="none" spc="0" normalizeH="0" baseline="0" noProof="0" dirty="0" smtClean="0">
              <a:ln>
                <a:noFill/>
              </a:ln>
              <a:solidFill>
                <a:schemeClr val="tx2"/>
              </a:solidFill>
              <a:effectLst/>
              <a:uLnTx/>
              <a:uFillTx/>
              <a:latin typeface="+mn-lt"/>
              <a:ea typeface="+mn-ea"/>
              <a:cs typeface="+mn-cs"/>
            </a:endParaRPr>
          </a:p>
          <a:p>
            <a:pPr lvl="0" algn="just">
              <a:spcBef>
                <a:spcPct val="20000"/>
              </a:spcBef>
              <a:buClr>
                <a:schemeClr val="accent1"/>
              </a:buClr>
              <a:buSzPct val="70000"/>
              <a:tabLst>
                <a:tab pos="0" algn="l"/>
              </a:tabLst>
            </a:pPr>
            <a:r>
              <a:rPr lang="es-CL" sz="2800" b="1" dirty="0" smtClean="0">
                <a:solidFill>
                  <a:schemeClr val="tx2"/>
                </a:solidFill>
              </a:rPr>
              <a:t>Testamento ante Notario y tres testigos: </a:t>
            </a:r>
            <a:r>
              <a:rPr lang="es-CL" sz="2800" dirty="0" smtClean="0">
                <a:solidFill>
                  <a:schemeClr val="tx2"/>
                </a:solidFill>
              </a:rPr>
              <a:t>Al constar en el protocolo del notario, no necesita de tramites adicionales para ser ejecutado. </a:t>
            </a:r>
          </a:p>
          <a:p>
            <a:pPr lvl="0" algn="just">
              <a:spcBef>
                <a:spcPct val="20000"/>
              </a:spcBef>
              <a:buClr>
                <a:schemeClr val="accent1"/>
              </a:buClr>
              <a:buSzPct val="70000"/>
              <a:tabLst>
                <a:tab pos="0" algn="l"/>
              </a:tabLst>
            </a:pPr>
            <a:r>
              <a:rPr lang="es-CL" sz="2800" dirty="0" smtClean="0">
                <a:solidFill>
                  <a:schemeClr val="tx2"/>
                </a:solidFill>
              </a:rPr>
              <a:t/>
            </a:r>
            <a:br>
              <a:rPr lang="es-CL" sz="2800" dirty="0" smtClean="0">
                <a:solidFill>
                  <a:schemeClr val="tx2"/>
                </a:solidFill>
              </a:rPr>
            </a:br>
            <a:r>
              <a:rPr lang="es-CL" sz="2800" dirty="0" smtClean="0">
                <a:solidFill>
                  <a:schemeClr val="tx2"/>
                </a:solidFill>
              </a:rPr>
              <a:t>Si no consta en el protocolo (como si se hubiera otorgado ante el juez de letras en reemplazo del Notario) debe protocolizarse ante parte interesada. Art. 866 CPC. Esta protocolización debe hacerse al día hábil siguiente de su otorgamiento. </a:t>
            </a:r>
            <a:r>
              <a:rPr lang="es-CL" sz="2800" dirty="0" smtClean="0">
                <a:solidFill>
                  <a:schemeClr val="tx2"/>
                </a:solidFill>
              </a:rPr>
              <a:t>Art. 420 N° 2 COT.</a:t>
            </a:r>
            <a:r>
              <a:rPr lang="es-CL" sz="2800" dirty="0" smtClean="0">
                <a:solidFill>
                  <a:schemeClr val="tx2"/>
                </a:solidFill>
              </a:rPr>
              <a:t> </a:t>
            </a:r>
          </a:p>
          <a:p>
            <a:pPr marL="457200" marR="0" lvl="0" indent="-457200" algn="l" defTabSz="914400" rtl="0" eaLnBrk="1" fontAlgn="auto" latinLnBrk="0" hangingPunct="1">
              <a:lnSpc>
                <a:spcPct val="100000"/>
              </a:lnSpc>
              <a:spcBef>
                <a:spcPct val="20000"/>
              </a:spcBef>
              <a:spcAft>
                <a:spcPts val="0"/>
              </a:spcAft>
              <a:buClr>
                <a:schemeClr val="accent1"/>
              </a:buClr>
              <a:buSzPct val="70000"/>
              <a:tabLst/>
              <a:defRPr/>
            </a:pPr>
            <a:endParaRPr kumimoji="0" lang="es-CL" sz="2800" b="0" i="0" u="none" strike="noStrike" kern="1200" cap="none" spc="0" normalizeH="0" baseline="0" noProof="0" dirty="0" smtClean="0">
              <a:ln>
                <a:noFill/>
              </a:ln>
              <a:solidFill>
                <a:schemeClr val="tx2"/>
              </a:solidFill>
              <a:effectLst/>
              <a:uLnTx/>
              <a:uFillTx/>
              <a:latin typeface="+mn-lt"/>
              <a:ea typeface="+mn-ea"/>
              <a:cs typeface="+mn-cs"/>
            </a:endParaRPr>
          </a:p>
          <a:p>
            <a:pPr marL="457200" marR="0" lvl="0" indent="-457200" algn="l" defTabSz="914400" rtl="0" eaLnBrk="1" fontAlgn="auto" latinLnBrk="0" hangingPunct="1">
              <a:lnSpc>
                <a:spcPct val="100000"/>
              </a:lnSpc>
              <a:spcBef>
                <a:spcPct val="20000"/>
              </a:spcBef>
              <a:spcAft>
                <a:spcPts val="0"/>
              </a:spcAft>
              <a:buClr>
                <a:schemeClr val="accent1"/>
              </a:buClr>
              <a:buSzPct val="70000"/>
              <a:buFont typeface="Wingdings 2"/>
              <a:buAutoNum type="arabicPeriod"/>
              <a:tabLst/>
              <a:defRPr/>
            </a:pPr>
            <a:endParaRPr kumimoji="0" lang="es-CL" sz="2800" b="0" i="0" u="none" strike="noStrike" kern="1200" cap="none" spc="0" normalizeH="0" baseline="0" noProof="0" dirty="0">
              <a:ln>
                <a:noFill/>
              </a:ln>
              <a:solidFill>
                <a:schemeClr val="tx2"/>
              </a:solidFill>
              <a:effectLst/>
              <a:uLnTx/>
              <a:uFillTx/>
              <a:latin typeface="+mn-lt"/>
              <a:ea typeface="+mn-ea"/>
              <a:cs typeface="+mn-cs"/>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304800" y="1142984"/>
            <a:ext cx="8686800" cy="5357850"/>
          </a:xfrm>
        </p:spPr>
        <p:txBody>
          <a:bodyPr/>
          <a:lstStyle/>
          <a:p>
            <a:pPr marL="0" indent="0" algn="just">
              <a:buNone/>
            </a:pPr>
            <a:r>
              <a:rPr lang="es-CL" dirty="0" smtClean="0"/>
              <a:t>“Los testamentos solemnes abiertos que se otorguen en hojas sueltas siempre que su protocolización se haya efectuado, a más tardar, dentro del primer día siguiente hábil al de su otorgamiento” (art. 420 N° 2 COT). </a:t>
            </a:r>
          </a:p>
          <a:p>
            <a:pPr marL="0" indent="0" algn="just">
              <a:buNone/>
            </a:pPr>
            <a:endParaRPr lang="es-CL" dirty="0" smtClean="0"/>
          </a:p>
          <a:p>
            <a:pPr marL="0" indent="0" algn="just">
              <a:buNone/>
            </a:pPr>
            <a:r>
              <a:rPr lang="es-CL" b="1" dirty="0" smtClean="0"/>
              <a:t>Otorgados ante cinco testigos: </a:t>
            </a:r>
            <a:r>
              <a:rPr lang="es-CL" dirty="0" smtClean="0"/>
              <a:t>Como el testamento otorgado ante cinco testigos no es un instrumento público, la ley exige que sea publicado, y protocolizado. </a:t>
            </a:r>
            <a:endParaRPr lang="es-CL" b="1" dirty="0" smtClean="0"/>
          </a:p>
          <a:p>
            <a:pPr>
              <a:buNone/>
            </a:pPr>
            <a:endParaRPr lang="es-CL" dirty="0"/>
          </a:p>
        </p:txBody>
      </p:sp>
      <p:sp>
        <p:nvSpPr>
          <p:cNvPr id="5" name="1 Título"/>
          <p:cNvSpPr>
            <a:spLocks noGrp="1"/>
          </p:cNvSpPr>
          <p:nvPr>
            <p:ph type="title"/>
          </p:nvPr>
        </p:nvSpPr>
        <p:spPr>
          <a:xfrm>
            <a:off x="0" y="214290"/>
            <a:ext cx="9144000" cy="838200"/>
          </a:xfrm>
        </p:spPr>
        <p:txBody>
          <a:bodyPr>
            <a:normAutofit fontScale="90000"/>
          </a:bodyPr>
          <a:lstStyle/>
          <a:p>
            <a:r>
              <a:rPr lang="es-CL" dirty="0" smtClean="0"/>
              <a:t>Trámites para la ejecución del testamento abierto (2):</a:t>
            </a:r>
            <a:endParaRPr lang="es-CL"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214282" y="1142984"/>
            <a:ext cx="8777318" cy="5357850"/>
          </a:xfrm>
        </p:spPr>
        <p:txBody>
          <a:bodyPr>
            <a:normAutofit fontScale="92500"/>
          </a:bodyPr>
          <a:lstStyle/>
          <a:p>
            <a:pPr marL="0" indent="0" algn="just">
              <a:buNone/>
            </a:pPr>
            <a:r>
              <a:rPr lang="es-CL" b="1" dirty="0" smtClean="0"/>
              <a:t>Art. 867 CPC. </a:t>
            </a:r>
            <a:r>
              <a:rPr lang="es-CL" dirty="0" smtClean="0"/>
              <a:t>“La publicación y protocolización de los testamentos otorgados sólo ante testigos se hará en la forma prevenida en el art. 1020 del Código Civil”. </a:t>
            </a:r>
          </a:p>
          <a:p>
            <a:pPr marL="0" indent="0" algn="just">
              <a:buNone/>
            </a:pPr>
            <a:endParaRPr lang="es-CL" b="1" dirty="0" smtClean="0"/>
          </a:p>
          <a:p>
            <a:pPr marL="0" indent="0" algn="just">
              <a:buNone/>
            </a:pPr>
            <a:r>
              <a:rPr lang="es-CL" b="1" dirty="0" smtClean="0"/>
              <a:t>Estas diligencias son: </a:t>
            </a:r>
          </a:p>
          <a:p>
            <a:pPr marL="0" indent="0" algn="just">
              <a:buNone/>
            </a:pPr>
            <a:endParaRPr lang="es-CL" b="1" dirty="0" smtClean="0"/>
          </a:p>
          <a:p>
            <a:pPr marL="514350" indent="-514350" algn="just">
              <a:buAutoNum type="arabicPeriod"/>
            </a:pPr>
            <a:r>
              <a:rPr lang="es-CL" dirty="0" smtClean="0"/>
              <a:t>Reconocimiento de las firmas del testador y testigos; </a:t>
            </a:r>
          </a:p>
          <a:p>
            <a:pPr marL="514350" indent="-514350" algn="just">
              <a:buAutoNum type="arabicPeriod"/>
            </a:pPr>
            <a:r>
              <a:rPr lang="es-CL" dirty="0" smtClean="0"/>
              <a:t>Firma del testamento por el juez; y </a:t>
            </a:r>
          </a:p>
          <a:p>
            <a:pPr marL="514350" indent="-514350" algn="just">
              <a:buAutoNum type="arabicPeriod"/>
            </a:pPr>
            <a:r>
              <a:rPr lang="es-CL" dirty="0" smtClean="0"/>
              <a:t>Protocolización del testamento. </a:t>
            </a:r>
            <a:endParaRPr lang="es-CL" dirty="0"/>
          </a:p>
        </p:txBody>
      </p:sp>
      <p:sp>
        <p:nvSpPr>
          <p:cNvPr id="5" name="1 Título"/>
          <p:cNvSpPr>
            <a:spLocks noGrp="1"/>
          </p:cNvSpPr>
          <p:nvPr>
            <p:ph type="title"/>
          </p:nvPr>
        </p:nvSpPr>
        <p:spPr>
          <a:xfrm>
            <a:off x="0" y="214290"/>
            <a:ext cx="9144000" cy="838200"/>
          </a:xfrm>
        </p:spPr>
        <p:txBody>
          <a:bodyPr>
            <a:normAutofit fontScale="90000"/>
          </a:bodyPr>
          <a:lstStyle/>
          <a:p>
            <a:r>
              <a:rPr lang="es-CL" dirty="0" smtClean="0"/>
              <a:t>Trámites para la ejecución del testamento abierto (3):</a:t>
            </a:r>
            <a:endParaRPr lang="es-CL"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304800" y="1142984"/>
            <a:ext cx="8686800" cy="5357850"/>
          </a:xfrm>
        </p:spPr>
        <p:txBody>
          <a:bodyPr>
            <a:normAutofit fontScale="85000" lnSpcReduction="10000"/>
          </a:bodyPr>
          <a:lstStyle/>
          <a:p>
            <a:pPr marL="0" indent="0" algn="just">
              <a:buNone/>
            </a:pPr>
            <a:r>
              <a:rPr lang="es-CL" b="1" dirty="0" smtClean="0"/>
              <a:t>Reconocimiento de firmas</a:t>
            </a:r>
            <a:r>
              <a:rPr lang="es-CL" dirty="0" smtClean="0"/>
              <a:t>: Art. 1020 inciso segundo. El juez debe citar a los testigos para que reconozcan sus firmas y la del testador. Requisitos: Art. 1020. Leer. </a:t>
            </a:r>
          </a:p>
          <a:p>
            <a:pPr marL="0" indent="0" algn="just">
              <a:buNone/>
            </a:pPr>
            <a:endParaRPr lang="es-CL" b="1" dirty="0" smtClean="0"/>
          </a:p>
          <a:p>
            <a:pPr marL="0" indent="0" algn="just">
              <a:buNone/>
            </a:pPr>
            <a:r>
              <a:rPr lang="es-CL" b="1" dirty="0" smtClean="0"/>
              <a:t>Firma del testamento por el juez: </a:t>
            </a:r>
            <a:r>
              <a:rPr lang="es-CL" dirty="0" smtClean="0"/>
              <a:t>Una vez reconocidas las firmas, el juez debe poner su firma al principio y al final de cada página (art. 1020 inciso 5°).</a:t>
            </a:r>
          </a:p>
          <a:p>
            <a:pPr marL="0" indent="0" algn="just">
              <a:buNone/>
            </a:pPr>
            <a:endParaRPr lang="es-CL" dirty="0" smtClean="0"/>
          </a:p>
          <a:p>
            <a:pPr marL="0" indent="0" algn="just">
              <a:buNone/>
            </a:pPr>
            <a:r>
              <a:rPr lang="es-CL" b="1" dirty="0" smtClean="0"/>
              <a:t>Protocolización: </a:t>
            </a:r>
            <a:r>
              <a:rPr lang="es-CL" dirty="0" smtClean="0"/>
              <a:t>Una vez firmado, debe incluirse al protocolo del notario. </a:t>
            </a:r>
          </a:p>
          <a:p>
            <a:pPr marL="0" indent="0" algn="just">
              <a:buNone/>
            </a:pPr>
            <a:endParaRPr lang="es-CL" dirty="0" smtClean="0"/>
          </a:p>
          <a:p>
            <a:pPr marL="0" indent="0" algn="ctr">
              <a:buNone/>
            </a:pPr>
            <a:r>
              <a:rPr lang="es-CL" b="1" dirty="0" smtClean="0"/>
              <a:t>El juez competente es el del último domicilio del causante </a:t>
            </a:r>
            <a:r>
              <a:rPr lang="es-CL" dirty="0" smtClean="0"/>
              <a:t> </a:t>
            </a:r>
            <a:endParaRPr lang="es-CL" b="1" dirty="0"/>
          </a:p>
        </p:txBody>
      </p:sp>
      <p:sp>
        <p:nvSpPr>
          <p:cNvPr id="5" name="1 Título"/>
          <p:cNvSpPr>
            <a:spLocks noGrp="1"/>
          </p:cNvSpPr>
          <p:nvPr>
            <p:ph type="title"/>
          </p:nvPr>
        </p:nvSpPr>
        <p:spPr>
          <a:xfrm>
            <a:off x="0" y="214290"/>
            <a:ext cx="9144000" cy="838200"/>
          </a:xfrm>
        </p:spPr>
        <p:txBody>
          <a:bodyPr>
            <a:normAutofit fontScale="90000"/>
          </a:bodyPr>
          <a:lstStyle/>
          <a:p>
            <a:r>
              <a:rPr lang="es-CL" dirty="0" smtClean="0"/>
              <a:t>Trámites para la ejecución del testamento abierto (4):</a:t>
            </a:r>
            <a:endParaRPr lang="es-CL"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0" y="0"/>
            <a:ext cx="9144000" cy="1071546"/>
          </a:xfrm>
        </p:spPr>
        <p:txBody>
          <a:bodyPr>
            <a:normAutofit fontScale="90000"/>
          </a:bodyPr>
          <a:lstStyle/>
          <a:p>
            <a:pPr algn="ctr"/>
            <a:r>
              <a:rPr lang="es-CL" sz="4900" dirty="0" smtClean="0"/>
              <a:t>TESTAMENTO SOLEMNE CERRADO</a:t>
            </a:r>
            <a:endParaRPr lang="es-CL" dirty="0"/>
          </a:p>
        </p:txBody>
      </p:sp>
      <p:pic>
        <p:nvPicPr>
          <p:cNvPr id="1026" name="Picture 2" descr="Resultado de imagen para GIANNI SCHICCHI"/>
          <p:cNvPicPr>
            <a:picLocks noChangeAspect="1" noChangeArrowheads="1"/>
          </p:cNvPicPr>
          <p:nvPr/>
        </p:nvPicPr>
        <p:blipFill>
          <a:blip r:embed="rId2"/>
          <a:srcRect/>
          <a:stretch>
            <a:fillRect/>
          </a:stretch>
        </p:blipFill>
        <p:spPr bwMode="auto">
          <a:xfrm>
            <a:off x="1357290" y="1285860"/>
            <a:ext cx="6538941" cy="4897897"/>
          </a:xfrm>
          <a:prstGeom prst="rect">
            <a:avLst/>
          </a:prstGeom>
          <a:noFill/>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304800" y="1142984"/>
            <a:ext cx="8686800" cy="5357850"/>
          </a:xfrm>
        </p:spPr>
        <p:txBody>
          <a:bodyPr/>
          <a:lstStyle/>
          <a:p>
            <a:pPr marL="0" indent="0" algn="just">
              <a:buNone/>
            </a:pPr>
            <a:r>
              <a:rPr lang="es-CL" dirty="0" smtClean="0"/>
              <a:t>El testamento solemne cerrado es aquel donde el notario y los testigos no conocen las disposiciones del testador. </a:t>
            </a:r>
          </a:p>
          <a:p>
            <a:pPr marL="0" indent="0" algn="just">
              <a:buNone/>
            </a:pPr>
            <a:endParaRPr lang="es-CL" b="1" dirty="0" smtClean="0"/>
          </a:p>
          <a:p>
            <a:pPr marL="0" indent="0" algn="just">
              <a:buNone/>
            </a:pPr>
            <a:r>
              <a:rPr lang="es-CL" b="1" dirty="0" smtClean="0"/>
              <a:t>Art. 1023 C. Civil.</a:t>
            </a:r>
            <a:r>
              <a:rPr lang="es-CL" dirty="0" smtClean="0"/>
              <a:t> Lo que constituye el testamento cerrado es el acto en que el testador presenta al escribano y a los testigos, una escritura cerrada, señalando que en ella se contiene su testamento. </a:t>
            </a:r>
          </a:p>
          <a:p>
            <a:pPr marL="0" indent="0" algn="just">
              <a:buNone/>
            </a:pPr>
            <a:endParaRPr lang="es-CL" dirty="0" smtClean="0"/>
          </a:p>
          <a:p>
            <a:pPr marL="0" indent="0" algn="just">
              <a:buNone/>
            </a:pPr>
            <a:endParaRPr lang="es-CL" dirty="0" smtClean="0"/>
          </a:p>
        </p:txBody>
      </p:sp>
      <p:sp>
        <p:nvSpPr>
          <p:cNvPr id="5" name="1 Título"/>
          <p:cNvSpPr>
            <a:spLocks noGrp="1"/>
          </p:cNvSpPr>
          <p:nvPr>
            <p:ph type="title"/>
          </p:nvPr>
        </p:nvSpPr>
        <p:spPr>
          <a:xfrm>
            <a:off x="0" y="214290"/>
            <a:ext cx="9144000" cy="838200"/>
          </a:xfrm>
        </p:spPr>
        <p:txBody>
          <a:bodyPr>
            <a:normAutofit/>
          </a:bodyPr>
          <a:lstStyle/>
          <a:p>
            <a:r>
              <a:rPr lang="es-CL" dirty="0" smtClean="0"/>
              <a:t>CONCEPTO: </a:t>
            </a:r>
            <a:endParaRPr lang="es-CL"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304800" y="1142984"/>
            <a:ext cx="8686800" cy="5357850"/>
          </a:xfrm>
        </p:spPr>
        <p:txBody>
          <a:bodyPr/>
          <a:lstStyle/>
          <a:p>
            <a:pPr marL="0" indent="0" algn="just">
              <a:buNone/>
            </a:pPr>
            <a:r>
              <a:rPr lang="es-CL" dirty="0" smtClean="0"/>
              <a:t>La única forma de otorgar testamento cerrado es ante notario y tres testigos. </a:t>
            </a:r>
            <a:r>
              <a:rPr lang="es-CL" b="1" dirty="0" smtClean="0"/>
              <a:t>Art. 1021 C. Civil. </a:t>
            </a:r>
          </a:p>
          <a:p>
            <a:pPr marL="0" indent="0" algn="just">
              <a:buNone/>
            </a:pPr>
            <a:endParaRPr lang="es-CL" b="1" dirty="0" smtClean="0"/>
          </a:p>
          <a:p>
            <a:pPr marL="0" indent="0" algn="just">
              <a:buNone/>
            </a:pPr>
            <a:r>
              <a:rPr lang="es-CL" dirty="0" smtClean="0"/>
              <a:t>Puede subrogar al Notario el Juez Civil, pero no el oficial del registro civil, pues el </a:t>
            </a:r>
            <a:r>
              <a:rPr lang="es-CL" b="1" dirty="0" smtClean="0"/>
              <a:t>art. 86 de la Ley 4.808</a:t>
            </a:r>
            <a:r>
              <a:rPr lang="es-CL" dirty="0" smtClean="0"/>
              <a:t> sólo lo faculta para otorgar testamentos abiertos. </a:t>
            </a:r>
          </a:p>
          <a:p>
            <a:pPr marL="0" indent="0" algn="just">
              <a:buNone/>
            </a:pPr>
            <a:endParaRPr lang="es-CL" dirty="0" smtClean="0"/>
          </a:p>
          <a:p>
            <a:pPr marL="0" indent="0" algn="just">
              <a:buNone/>
            </a:pPr>
            <a:r>
              <a:rPr lang="es-CL" dirty="0" smtClean="0"/>
              <a:t>Los testigos son siempre tres. </a:t>
            </a:r>
          </a:p>
          <a:p>
            <a:pPr marL="0" indent="0" algn="just">
              <a:buNone/>
            </a:pPr>
            <a:endParaRPr lang="es-CL" dirty="0" smtClean="0"/>
          </a:p>
          <a:p>
            <a:pPr marL="0" indent="0" algn="just">
              <a:buNone/>
            </a:pPr>
            <a:endParaRPr lang="es-CL" b="1" dirty="0" smtClean="0"/>
          </a:p>
          <a:p>
            <a:pPr marL="0" indent="0" algn="just">
              <a:buNone/>
            </a:pPr>
            <a:endParaRPr lang="es-CL" b="1" dirty="0" smtClean="0"/>
          </a:p>
          <a:p>
            <a:pPr marL="0" indent="0" algn="just">
              <a:buNone/>
            </a:pPr>
            <a:endParaRPr lang="es-CL" dirty="0" smtClean="0"/>
          </a:p>
        </p:txBody>
      </p:sp>
      <p:sp>
        <p:nvSpPr>
          <p:cNvPr id="5" name="1 Título"/>
          <p:cNvSpPr>
            <a:spLocks noGrp="1"/>
          </p:cNvSpPr>
          <p:nvPr>
            <p:ph type="title"/>
          </p:nvPr>
        </p:nvSpPr>
        <p:spPr>
          <a:xfrm>
            <a:off x="285720" y="214290"/>
            <a:ext cx="8858280" cy="838200"/>
          </a:xfrm>
        </p:spPr>
        <p:txBody>
          <a:bodyPr>
            <a:normAutofit fontScale="90000"/>
          </a:bodyPr>
          <a:lstStyle/>
          <a:p>
            <a:r>
              <a:rPr lang="es-CL" dirty="0" smtClean="0"/>
              <a:t>FORMA DE OTORGAR TESTAMENTO CERRADO: </a:t>
            </a:r>
            <a:endParaRPr lang="es-CL" dirty="0"/>
          </a:p>
        </p:txBody>
      </p:sp>
    </p:spTree>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Viajes">
  <a:themeElements>
    <a:clrScheme name="Viajes">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Viajes">
      <a:majorFont>
        <a:latin typeface="Franklin Gothic Medium"/>
        <a:ea typeface=""/>
        <a:cs typeface=""/>
        <a:font script="Jpan" typeface="HG創英角ｺﾞｼｯｸUB"/>
        <a:font script="Hang" typeface="돋움"/>
        <a:font script="Hans" typeface="隶书"/>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Franklin Gothic Book"/>
        <a:ea typeface=""/>
        <a:cs typeface=""/>
        <a:font script="Jpan" typeface="HGｺﾞｼｯｸE"/>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Viajes">
      <a:fillStyleLst>
        <a:solidFill>
          <a:schemeClr val="phClr"/>
        </a:solidFill>
        <a:gradFill rotWithShape="1">
          <a:gsLst>
            <a:gs pos="0">
              <a:schemeClr val="phClr">
                <a:tint val="30000"/>
                <a:satMod val="250000"/>
              </a:schemeClr>
            </a:gs>
            <a:gs pos="72000">
              <a:schemeClr val="phClr">
                <a:tint val="75000"/>
                <a:satMod val="210000"/>
              </a:schemeClr>
            </a:gs>
            <a:gs pos="100000">
              <a:schemeClr val="phClr">
                <a:tint val="85000"/>
                <a:satMod val="210000"/>
              </a:schemeClr>
            </a:gs>
          </a:gsLst>
          <a:lin ang="5400000" scaled="1"/>
        </a:gradFill>
        <a:gradFill rotWithShape="1">
          <a:gsLst>
            <a:gs pos="0">
              <a:schemeClr val="phClr">
                <a:tint val="75000"/>
                <a:shade val="85000"/>
                <a:satMod val="230000"/>
              </a:schemeClr>
            </a:gs>
            <a:gs pos="25000">
              <a:schemeClr val="phClr">
                <a:tint val="90000"/>
                <a:shade val="70000"/>
                <a:satMod val="220000"/>
              </a:schemeClr>
            </a:gs>
            <a:gs pos="50000">
              <a:schemeClr val="phClr">
                <a:tint val="90000"/>
                <a:shade val="58000"/>
                <a:satMod val="225000"/>
              </a:schemeClr>
            </a:gs>
            <a:gs pos="65000">
              <a:schemeClr val="phClr">
                <a:tint val="90000"/>
                <a:shade val="58000"/>
                <a:satMod val="225000"/>
              </a:schemeClr>
            </a:gs>
            <a:gs pos="80000">
              <a:schemeClr val="phClr">
                <a:tint val="90000"/>
                <a:shade val="69000"/>
                <a:satMod val="220000"/>
              </a:schemeClr>
            </a:gs>
            <a:gs pos="100000">
              <a:schemeClr val="phClr">
                <a:tint val="77000"/>
                <a:shade val="80000"/>
                <a:satMod val="230000"/>
              </a:schemeClr>
            </a:gs>
          </a:gsLst>
          <a:lin ang="5400000" scaled="1"/>
        </a:gradFill>
      </a:fillStyleLst>
      <a:lnStyleLst>
        <a:ln w="10000" cap="flat" cmpd="sng" algn="ctr">
          <a:solidFill>
            <a:schemeClr val="ph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76200" dist="50800" dir="5400000" rotWithShape="0">
              <a:srgbClr val="4E3B30">
                <a:alpha val="60000"/>
              </a:srgbClr>
            </a:outerShdw>
          </a:effectLst>
        </a:effectStyle>
        <a:effectStyle>
          <a:effectLst>
            <a:outerShdw blurRad="76200" dist="50800" dir="5400000" rotWithShape="0">
              <a:srgbClr val="4E3B30">
                <a:alpha val="60000"/>
              </a:srgbClr>
            </a:outerShdw>
          </a:effectLst>
          <a:scene3d>
            <a:camera prst="orthographicFront">
              <a:rot lat="0" lon="0" rev="0"/>
            </a:camera>
            <a:lightRig rig="threePt" dir="tl">
              <a:rot lat="0" lon="0" rev="0"/>
            </a:lightRig>
          </a:scene3d>
          <a:sp3d prstMaterial="metal">
            <a:bevelT w="10000" h="10000"/>
          </a:sp3d>
        </a:effectStyle>
        <a:effectStyle>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phClr">
                <a:shade val="60000"/>
                <a:satMod val="110000"/>
              </a:schemeClr>
            </a:contourClr>
          </a:sp3d>
        </a:effectStyle>
      </a:effectStyleLst>
      <a:bgFillStyleLst>
        <a:solidFill>
          <a:schemeClr val="phClr"/>
        </a:solidFill>
        <a:blipFill>
          <a:blip xmlns:r="http://schemas.openxmlformats.org/officeDocument/2006/relationships" r:embed="rId1">
            <a:duotone>
              <a:schemeClr val="phClr">
                <a:shade val="90000"/>
                <a:satMod val="150000"/>
              </a:schemeClr>
              <a:schemeClr val="phClr">
                <a:tint val="88000"/>
                <a:satMod val="105000"/>
              </a:schemeClr>
            </a:duotone>
          </a:blip>
          <a:tile tx="0" ty="0" sx="95000" sy="95000" flip="none" algn="t"/>
        </a:blipFill>
        <a:blipFill>
          <a:blip xmlns:r="http://schemas.openxmlformats.org/officeDocument/2006/relationships" r:embed="rId2">
            <a:duotone>
              <a:schemeClr val="phClr">
                <a:shade val="30000"/>
                <a:satMod val="455000"/>
              </a:schemeClr>
              <a:schemeClr val="phClr">
                <a:tint val="95000"/>
                <a:satMod val="120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Trek</Template>
  <TotalTime>342</TotalTime>
  <Words>1147</Words>
  <Application>Microsoft Office PowerPoint</Application>
  <PresentationFormat>Presentación en pantalla (4:3)</PresentationFormat>
  <Paragraphs>94</Paragraphs>
  <Slides>17</Slides>
  <Notes>0</Notes>
  <HiddenSlides>0</HiddenSlides>
  <MMClips>0</MMClips>
  <ScaleCrop>false</ScaleCrop>
  <HeadingPairs>
    <vt:vector size="4" baseType="variant">
      <vt:variant>
        <vt:lpstr>Tema</vt:lpstr>
      </vt:variant>
      <vt:variant>
        <vt:i4>1</vt:i4>
      </vt:variant>
      <vt:variant>
        <vt:lpstr>Títulos de diapositiva</vt:lpstr>
      </vt:variant>
      <vt:variant>
        <vt:i4>17</vt:i4>
      </vt:variant>
    </vt:vector>
  </HeadingPairs>
  <TitlesOfParts>
    <vt:vector size="18" baseType="lpstr">
      <vt:lpstr>Viajes</vt:lpstr>
      <vt:lpstr>SUCESIÓN TESTAMENTARIA      </vt:lpstr>
      <vt:lpstr>Testamento solemne otorgado en chile</vt:lpstr>
      <vt:lpstr>Trámites para la ejecución del testamento abierto:</vt:lpstr>
      <vt:lpstr>Trámites para la ejecución del testamento abierto (2):</vt:lpstr>
      <vt:lpstr>Trámites para la ejecución del testamento abierto (3):</vt:lpstr>
      <vt:lpstr>Trámites para la ejecución del testamento abierto (4):</vt:lpstr>
      <vt:lpstr>TESTAMENTO SOLEMNE CERRADO</vt:lpstr>
      <vt:lpstr>CONCEPTO: </vt:lpstr>
      <vt:lpstr>FORMA DE OTORGAR TESTAMENTO CERRADO: </vt:lpstr>
      <vt:lpstr>Escritura del testamento: </vt:lpstr>
      <vt:lpstr>Cierre de la cubierta: </vt:lpstr>
      <vt:lpstr>Presentación del testamento: </vt:lpstr>
      <vt:lpstr>Redacción de la carátula Y FIRMA:</vt:lpstr>
      <vt:lpstr>Testamento del que no puede entender ni ser entendido:</vt:lpstr>
      <vt:lpstr>Apertura y publicación del testamento:</vt:lpstr>
      <vt:lpstr>Apertura del testamento:</vt:lpstr>
      <vt:lpstr>Protocolización: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SUCESIÓN TESTAMENTARIA</dc:title>
  <dc:creator>Leo</dc:creator>
  <cp:lastModifiedBy>Leo</cp:lastModifiedBy>
  <cp:revision>36</cp:revision>
  <dcterms:created xsi:type="dcterms:W3CDTF">2016-03-29T03:08:32Z</dcterms:created>
  <dcterms:modified xsi:type="dcterms:W3CDTF">2016-04-12T02:45:01Z</dcterms:modified>
</cp:coreProperties>
</file>