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3" r:id="rId5"/>
    <p:sldId id="265" r:id="rId6"/>
    <p:sldId id="266" r:id="rId7"/>
    <p:sldId id="273" r:id="rId8"/>
    <p:sldId id="269" r:id="rId9"/>
    <p:sldId id="274" r:id="rId10"/>
    <p:sldId id="272" r:id="rId11"/>
  </p:sldIdLst>
  <p:sldSz cx="9144000" cy="6858000" type="screen4x3"/>
  <p:notesSz cx="6794500" cy="9906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39" autoAdjust="0"/>
  </p:normalViewPr>
  <p:slideViewPr>
    <p:cSldViewPr>
      <p:cViewPr varScale="1">
        <p:scale>
          <a:sx n="67" d="100"/>
          <a:sy n="67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DF6AB-6165-454F-9042-E2E8B1DEB2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F0023064-183F-452F-A31B-E2A6C19911AE}">
      <dgm:prSet/>
      <dgm:spPr/>
      <dgm:t>
        <a:bodyPr/>
        <a:lstStyle/>
        <a:p>
          <a:pPr rtl="0"/>
          <a:r>
            <a:rPr lang="es-CL" smtClean="0"/>
            <a:t>Artículo 1°.- Las </a:t>
          </a:r>
          <a:r>
            <a:rPr lang="es-CL" b="1" smtClean="0"/>
            <a:t>personas</a:t>
          </a:r>
          <a:r>
            <a:rPr lang="es-CL" smtClean="0"/>
            <a:t> nacen libres e iguales en dignidad y derechos. </a:t>
          </a:r>
          <a:br>
            <a:rPr lang="es-CL" smtClean="0"/>
          </a:br>
          <a:r>
            <a:rPr lang="es-CL" smtClean="0"/>
            <a:t>La </a:t>
          </a:r>
          <a:r>
            <a:rPr lang="es-CL" b="1" smtClean="0"/>
            <a:t>familia</a:t>
          </a:r>
          <a:r>
            <a:rPr lang="es-CL" smtClean="0"/>
            <a:t> es el núcleo fundamental de la sociedad. El Estado reconoce y ampara a los </a:t>
          </a:r>
          <a:r>
            <a:rPr lang="es-CL" b="1" smtClean="0"/>
            <a:t>grupos intermedios </a:t>
          </a:r>
          <a:r>
            <a:rPr lang="es-CL" smtClean="0"/>
            <a:t>a través de los cuales se organiza y estructura la sociedad y les garantiza la adecuada autonomía para cumplir sus propios fines específicos.</a:t>
          </a:r>
          <a:br>
            <a:rPr lang="es-CL" smtClean="0"/>
          </a:br>
          <a:r>
            <a:rPr lang="es-CL" smtClean="0"/>
            <a:t>El </a:t>
          </a:r>
          <a:r>
            <a:rPr lang="es-CL" b="1" smtClean="0"/>
            <a:t>Estado</a:t>
          </a:r>
          <a:r>
            <a:rPr lang="es-CL" smtClean="0"/>
            <a:t> está al servicio de la persona humana y su finalidad es promover el </a:t>
          </a:r>
          <a:r>
            <a:rPr lang="es-CL" b="1" smtClean="0"/>
            <a:t>bien común</a:t>
          </a:r>
          <a:r>
            <a:rPr lang="es-CL" smtClean="0"/>
            <a:t>, para lo cual debe contribuir a crear las condiciones sociales que permitan a todos y a cada uno de los integrantes de la comunidad nacional su mayor realización espiritual y material posible, con pleno respeto a los derechos y garantías que esta Constitución establece.</a:t>
          </a:r>
          <a:br>
            <a:rPr lang="es-CL" smtClean="0"/>
          </a:br>
          <a:r>
            <a:rPr lang="es-CL" b="1" smtClean="0"/>
            <a:t>Es deber del Estado </a:t>
          </a:r>
          <a:r>
            <a:rPr lang="es-CL" smtClean="0"/>
            <a:t>resguardar la </a:t>
          </a:r>
          <a:r>
            <a:rPr lang="es-CL" b="1" smtClean="0"/>
            <a:t>seguridad nacional</a:t>
          </a:r>
          <a:r>
            <a:rPr lang="es-CL" smtClean="0"/>
            <a:t>, dar protección a la población y a la familia, propender al fortalecimiento de ésta, promover la integración armónica de todos los sectores de la Nación y </a:t>
          </a:r>
          <a:r>
            <a:rPr lang="es-CL" b="1" smtClean="0"/>
            <a:t>asegurar el derecho de las personas a participar </a:t>
          </a:r>
          <a:r>
            <a:rPr lang="es-CL" smtClean="0"/>
            <a:t>con igualdad de oportunidades en la vida nacional.</a:t>
          </a:r>
          <a:br>
            <a:rPr lang="es-CL" smtClean="0"/>
          </a:br>
          <a:endParaRPr lang="es-CL"/>
        </a:p>
      </dgm:t>
    </dgm:pt>
    <dgm:pt modelId="{8BEBA562-98E9-496A-8697-F5839333CEEA}" type="parTrans" cxnId="{FAD3CCAD-E2E8-41D7-AD04-F3524C1BCBEE}">
      <dgm:prSet/>
      <dgm:spPr/>
      <dgm:t>
        <a:bodyPr/>
        <a:lstStyle/>
        <a:p>
          <a:endParaRPr lang="es-CL"/>
        </a:p>
      </dgm:t>
    </dgm:pt>
    <dgm:pt modelId="{2C338A34-D431-4EC7-83F4-DD58FFF35F78}" type="sibTrans" cxnId="{FAD3CCAD-E2E8-41D7-AD04-F3524C1BCBEE}">
      <dgm:prSet/>
      <dgm:spPr/>
      <dgm:t>
        <a:bodyPr/>
        <a:lstStyle/>
        <a:p>
          <a:endParaRPr lang="es-CL"/>
        </a:p>
      </dgm:t>
    </dgm:pt>
    <dgm:pt modelId="{1E5A2032-BE4F-462E-9262-377DB318768E}" type="pres">
      <dgm:prSet presAssocID="{941DF6AB-6165-454F-9042-E2E8B1DEB2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43350AAA-4B88-4664-BEE2-07C387DE2830}" type="pres">
      <dgm:prSet presAssocID="{F0023064-183F-452F-A31B-E2A6C19911A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376C7F84-92C9-486C-9051-398A01DD15BE}" type="presOf" srcId="{941DF6AB-6165-454F-9042-E2E8B1DEB273}" destId="{1E5A2032-BE4F-462E-9262-377DB318768E}" srcOrd="0" destOrd="0" presId="urn:microsoft.com/office/officeart/2005/8/layout/vList2"/>
    <dgm:cxn modelId="{FAD3CCAD-E2E8-41D7-AD04-F3524C1BCBEE}" srcId="{941DF6AB-6165-454F-9042-E2E8B1DEB273}" destId="{F0023064-183F-452F-A31B-E2A6C19911AE}" srcOrd="0" destOrd="0" parTransId="{8BEBA562-98E9-496A-8697-F5839333CEEA}" sibTransId="{2C338A34-D431-4EC7-83F4-DD58FFF35F78}"/>
    <dgm:cxn modelId="{0AB7F5B7-43EA-459D-A961-E9290703ECC8}" type="presOf" srcId="{F0023064-183F-452F-A31B-E2A6C19911AE}" destId="{43350AAA-4B88-4664-BEE2-07C387DE2830}" srcOrd="0" destOrd="0" presId="urn:microsoft.com/office/officeart/2005/8/layout/vList2"/>
    <dgm:cxn modelId="{22DA4B97-A0DA-4DAC-B8DE-5C13B851FBAE}" type="presParOf" srcId="{1E5A2032-BE4F-462E-9262-377DB318768E}" destId="{43350AAA-4B88-4664-BEE2-07C387DE28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A1B77A-8B07-4DD7-AFD8-3ECA1BF753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31725BAE-113B-4DFC-A184-4B63D77CA1DD}">
      <dgm:prSet/>
      <dgm:spPr/>
      <dgm:t>
        <a:bodyPr/>
        <a:lstStyle/>
        <a:p>
          <a:pPr rtl="0"/>
          <a:r>
            <a:rPr lang="es-CL" smtClean="0"/>
            <a:t>Persona</a:t>
          </a:r>
          <a:endParaRPr lang="es-CL"/>
        </a:p>
      </dgm:t>
    </dgm:pt>
    <dgm:pt modelId="{F5B5362A-89B4-470B-8FA2-4A62EAB8D5E3}" type="parTrans" cxnId="{86D59416-539A-42EF-8488-3F876DAB9869}">
      <dgm:prSet/>
      <dgm:spPr/>
      <dgm:t>
        <a:bodyPr/>
        <a:lstStyle/>
        <a:p>
          <a:endParaRPr lang="es-CL"/>
        </a:p>
      </dgm:t>
    </dgm:pt>
    <dgm:pt modelId="{868F07CC-2BB8-48AC-981C-1C7AABCE6995}" type="sibTrans" cxnId="{86D59416-539A-42EF-8488-3F876DAB9869}">
      <dgm:prSet/>
      <dgm:spPr/>
      <dgm:t>
        <a:bodyPr/>
        <a:lstStyle/>
        <a:p>
          <a:endParaRPr lang="es-CL"/>
        </a:p>
      </dgm:t>
    </dgm:pt>
    <dgm:pt modelId="{8753DB65-B31D-4647-8D0C-DE237592E86D}">
      <dgm:prSet/>
      <dgm:spPr/>
      <dgm:t>
        <a:bodyPr/>
        <a:lstStyle/>
        <a:p>
          <a:pPr rtl="0"/>
          <a:r>
            <a:rPr lang="es-CL" smtClean="0"/>
            <a:t>C° 25&gt; los habitantes.</a:t>
          </a:r>
          <a:endParaRPr lang="es-CL"/>
        </a:p>
      </dgm:t>
    </dgm:pt>
    <dgm:pt modelId="{D49014C6-0FCA-479D-90BF-1817BA9FDAA8}" type="parTrans" cxnId="{1BE339A6-9790-4DB4-A790-DF92CC996536}">
      <dgm:prSet/>
      <dgm:spPr/>
      <dgm:t>
        <a:bodyPr/>
        <a:lstStyle/>
        <a:p>
          <a:endParaRPr lang="es-CL"/>
        </a:p>
      </dgm:t>
    </dgm:pt>
    <dgm:pt modelId="{AB040457-2AA1-428E-BF96-799652BCBAA2}" type="sibTrans" cxnId="{1BE339A6-9790-4DB4-A790-DF92CC996536}">
      <dgm:prSet/>
      <dgm:spPr/>
      <dgm:t>
        <a:bodyPr/>
        <a:lstStyle/>
        <a:p>
          <a:endParaRPr lang="es-CL"/>
        </a:p>
      </dgm:t>
    </dgm:pt>
    <dgm:pt modelId="{E446C1EB-2DA9-4D93-8143-4D98B50EE3A8}">
      <dgm:prSet/>
      <dgm:spPr/>
      <dgm:t>
        <a:bodyPr/>
        <a:lstStyle/>
        <a:p>
          <a:pPr rtl="0"/>
          <a:r>
            <a:rPr lang="es-CL" smtClean="0"/>
            <a:t>Reforma 1999 &gt;hombres.</a:t>
          </a:r>
          <a:endParaRPr lang="es-CL"/>
        </a:p>
      </dgm:t>
    </dgm:pt>
    <dgm:pt modelId="{76301316-1FD3-4BC0-8858-0D8AAC25FC34}" type="parTrans" cxnId="{B78DCAE0-DF58-495E-B7CF-7AAD9454813B}">
      <dgm:prSet/>
      <dgm:spPr/>
      <dgm:t>
        <a:bodyPr/>
        <a:lstStyle/>
        <a:p>
          <a:endParaRPr lang="es-CL"/>
        </a:p>
      </dgm:t>
    </dgm:pt>
    <dgm:pt modelId="{D325600B-1866-49C6-8890-60E1ABB3731C}" type="sibTrans" cxnId="{B78DCAE0-DF58-495E-B7CF-7AAD9454813B}">
      <dgm:prSet/>
      <dgm:spPr/>
      <dgm:t>
        <a:bodyPr/>
        <a:lstStyle/>
        <a:p>
          <a:endParaRPr lang="es-CL"/>
        </a:p>
      </dgm:t>
    </dgm:pt>
    <dgm:pt modelId="{8239A2AA-5A8C-4234-A32A-7E2CFA279195}">
      <dgm:prSet/>
      <dgm:spPr/>
      <dgm:t>
        <a:bodyPr/>
        <a:lstStyle/>
        <a:p>
          <a:pPr rtl="0"/>
          <a:r>
            <a:rPr lang="es-CL" smtClean="0"/>
            <a:t>Art. 55 Código Civil: “Son personas todos los individuos de la especie humana, cualquiera sea su edad, sexo, estirpe o condición. Divídanse en chilenos y extranjeros.”</a:t>
          </a:r>
          <a:endParaRPr lang="es-CL"/>
        </a:p>
      </dgm:t>
    </dgm:pt>
    <dgm:pt modelId="{9D7858CC-E738-4B3E-9099-CA2622E27F80}" type="parTrans" cxnId="{E0EBD2CD-78D9-403F-8423-73592750CA50}">
      <dgm:prSet/>
      <dgm:spPr/>
      <dgm:t>
        <a:bodyPr/>
        <a:lstStyle/>
        <a:p>
          <a:endParaRPr lang="es-CL"/>
        </a:p>
      </dgm:t>
    </dgm:pt>
    <dgm:pt modelId="{5053CFAC-2AFD-44F6-90B8-ADED4D501AA2}" type="sibTrans" cxnId="{E0EBD2CD-78D9-403F-8423-73592750CA50}">
      <dgm:prSet/>
      <dgm:spPr/>
      <dgm:t>
        <a:bodyPr/>
        <a:lstStyle/>
        <a:p>
          <a:endParaRPr lang="es-CL"/>
        </a:p>
      </dgm:t>
    </dgm:pt>
    <dgm:pt modelId="{330DF3CC-5E37-4159-ACBC-B19BEC743EED}">
      <dgm:prSet/>
      <dgm:spPr/>
      <dgm:t>
        <a:bodyPr/>
        <a:lstStyle/>
        <a:p>
          <a:pPr rtl="0"/>
          <a:r>
            <a:rPr lang="es-CL" smtClean="0"/>
            <a:t>TC: La noción privada restringe este concepto a la dimensión de sujetos de derecho, mientras que la perspectiva constitucional es más integral (dignidad, en relación). STC 740 cc. 45 y 46.</a:t>
          </a:r>
          <a:endParaRPr lang="es-CL"/>
        </a:p>
      </dgm:t>
    </dgm:pt>
    <dgm:pt modelId="{93D02383-B40F-4ED1-AE30-ED143FB47342}" type="parTrans" cxnId="{F39B1253-4BA7-457F-A908-D670172920D6}">
      <dgm:prSet/>
      <dgm:spPr/>
      <dgm:t>
        <a:bodyPr/>
        <a:lstStyle/>
        <a:p>
          <a:endParaRPr lang="es-CL"/>
        </a:p>
      </dgm:t>
    </dgm:pt>
    <dgm:pt modelId="{172760C2-2562-4FA5-A09C-69BE41B35D16}" type="sibTrans" cxnId="{F39B1253-4BA7-457F-A908-D670172920D6}">
      <dgm:prSet/>
      <dgm:spPr/>
      <dgm:t>
        <a:bodyPr/>
        <a:lstStyle/>
        <a:p>
          <a:endParaRPr lang="es-CL"/>
        </a:p>
      </dgm:t>
    </dgm:pt>
    <dgm:pt modelId="{50F151AF-6C5C-4EF3-BDB2-9AF05341FE5D}">
      <dgm:prSet/>
      <dgm:spPr/>
      <dgm:t>
        <a:bodyPr/>
        <a:lstStyle/>
        <a:p>
          <a:pPr rtl="0"/>
          <a:r>
            <a:rPr lang="es-CL" smtClean="0"/>
            <a:t>“nacen libres e iguales”</a:t>
          </a:r>
          <a:endParaRPr lang="es-CL"/>
        </a:p>
      </dgm:t>
    </dgm:pt>
    <dgm:pt modelId="{A222D2F8-7EB1-4B9A-8941-2547933F097D}" type="parTrans" cxnId="{B42B8CAB-E683-4723-A6F4-2E52DCE2F0F9}">
      <dgm:prSet/>
      <dgm:spPr/>
      <dgm:t>
        <a:bodyPr/>
        <a:lstStyle/>
        <a:p>
          <a:endParaRPr lang="es-CL"/>
        </a:p>
      </dgm:t>
    </dgm:pt>
    <dgm:pt modelId="{7F678DB1-F3E4-44CB-879D-329ABB3F1765}" type="sibTrans" cxnId="{B42B8CAB-E683-4723-A6F4-2E52DCE2F0F9}">
      <dgm:prSet/>
      <dgm:spPr/>
      <dgm:t>
        <a:bodyPr/>
        <a:lstStyle/>
        <a:p>
          <a:endParaRPr lang="es-CL"/>
        </a:p>
      </dgm:t>
    </dgm:pt>
    <dgm:pt modelId="{094AF81C-1498-4C04-B087-DB4D11B2F3BA}">
      <dgm:prSet/>
      <dgm:spPr/>
      <dgm:t>
        <a:bodyPr/>
        <a:lstStyle/>
        <a:p>
          <a:pPr rtl="0"/>
          <a:r>
            <a:rPr lang="es-CL" smtClean="0"/>
            <a:t>Que la Constitución no establece un sistema de diferencias en cuanto al nacimiento, que es lo típico de una sociedad feudal o estamental.</a:t>
          </a:r>
          <a:endParaRPr lang="es-CL"/>
        </a:p>
      </dgm:t>
    </dgm:pt>
    <dgm:pt modelId="{C927B620-BFB4-4A90-8564-F69177A2B90A}" type="parTrans" cxnId="{F817D540-9919-4805-89FF-D076E2784405}">
      <dgm:prSet/>
      <dgm:spPr/>
      <dgm:t>
        <a:bodyPr/>
        <a:lstStyle/>
        <a:p>
          <a:endParaRPr lang="es-CL"/>
        </a:p>
      </dgm:t>
    </dgm:pt>
    <dgm:pt modelId="{7FF50564-5B88-4E00-88B1-51D671F023EA}" type="sibTrans" cxnId="{F817D540-9919-4805-89FF-D076E2784405}">
      <dgm:prSet/>
      <dgm:spPr/>
      <dgm:t>
        <a:bodyPr/>
        <a:lstStyle/>
        <a:p>
          <a:endParaRPr lang="es-CL"/>
        </a:p>
      </dgm:t>
    </dgm:pt>
    <dgm:pt modelId="{4633BD77-F608-4BBD-B2C2-947E2A46A8A8}">
      <dgm:prSet/>
      <dgm:spPr/>
      <dgm:t>
        <a:bodyPr/>
        <a:lstStyle/>
        <a:p>
          <a:pPr rtl="0"/>
          <a:r>
            <a:rPr lang="es-CL" smtClean="0"/>
            <a:t>En dignidad y derechos</a:t>
          </a:r>
          <a:endParaRPr lang="es-CL"/>
        </a:p>
      </dgm:t>
    </dgm:pt>
    <dgm:pt modelId="{CB00DB94-DF55-4D52-8F6D-D7582069ACF9}" type="parTrans" cxnId="{8A2B3D2A-F0D5-4985-A259-2D540143E6A1}">
      <dgm:prSet/>
      <dgm:spPr/>
      <dgm:t>
        <a:bodyPr/>
        <a:lstStyle/>
        <a:p>
          <a:endParaRPr lang="es-CL"/>
        </a:p>
      </dgm:t>
    </dgm:pt>
    <dgm:pt modelId="{ED435C92-C670-44DB-BBA7-D10538280BB8}" type="sibTrans" cxnId="{8A2B3D2A-F0D5-4985-A259-2D540143E6A1}">
      <dgm:prSet/>
      <dgm:spPr/>
      <dgm:t>
        <a:bodyPr/>
        <a:lstStyle/>
        <a:p>
          <a:endParaRPr lang="es-CL"/>
        </a:p>
      </dgm:t>
    </dgm:pt>
    <dgm:pt modelId="{9BD3E332-B8E6-4AA9-A480-0B546C258E14}" type="pres">
      <dgm:prSet presAssocID="{70A1B77A-8B07-4DD7-AFD8-3ECA1BF753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B77AD1A-5E22-4029-855E-57D99C08AE3E}" type="pres">
      <dgm:prSet presAssocID="{31725BAE-113B-4DFC-A184-4B63D77CA1D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CC3EBA-B284-4643-BEA1-0ADF9CFF2E66}" type="pres">
      <dgm:prSet presAssocID="{31725BAE-113B-4DFC-A184-4B63D77CA1D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C660CE7-4BA0-48F9-9F45-97F7F26AFCAB}" type="pres">
      <dgm:prSet presAssocID="{50F151AF-6C5C-4EF3-BDB2-9AF05341FE5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91B8807-3D3A-415D-B06B-9F54867F1F36}" type="pres">
      <dgm:prSet presAssocID="{50F151AF-6C5C-4EF3-BDB2-9AF05341FE5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0D26883-31CD-4817-B34B-82B05F4F4836}" type="pres">
      <dgm:prSet presAssocID="{4633BD77-F608-4BBD-B2C2-947E2A46A8A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1233892-17AE-4366-B39B-931AFF13F4FD}" type="presOf" srcId="{094AF81C-1498-4C04-B087-DB4D11B2F3BA}" destId="{D91B8807-3D3A-415D-B06B-9F54867F1F36}" srcOrd="0" destOrd="0" presId="urn:microsoft.com/office/officeart/2005/8/layout/vList2"/>
    <dgm:cxn modelId="{0A190BB6-BC92-40B7-B3D1-F18A973B071A}" type="presOf" srcId="{70A1B77A-8B07-4DD7-AFD8-3ECA1BF7533D}" destId="{9BD3E332-B8E6-4AA9-A480-0B546C258E14}" srcOrd="0" destOrd="0" presId="urn:microsoft.com/office/officeart/2005/8/layout/vList2"/>
    <dgm:cxn modelId="{E0EBD2CD-78D9-403F-8423-73592750CA50}" srcId="{31725BAE-113B-4DFC-A184-4B63D77CA1DD}" destId="{8239A2AA-5A8C-4234-A32A-7E2CFA279195}" srcOrd="2" destOrd="0" parTransId="{9D7858CC-E738-4B3E-9099-CA2622E27F80}" sibTransId="{5053CFAC-2AFD-44F6-90B8-ADED4D501AA2}"/>
    <dgm:cxn modelId="{0C985E9E-A467-4E70-BB6F-33F2E57BE32D}" type="presOf" srcId="{8753DB65-B31D-4647-8D0C-DE237592E86D}" destId="{62CC3EBA-B284-4643-BEA1-0ADF9CFF2E66}" srcOrd="0" destOrd="0" presId="urn:microsoft.com/office/officeart/2005/8/layout/vList2"/>
    <dgm:cxn modelId="{2A0DB388-0655-476D-ACB0-C936F76037D7}" type="presOf" srcId="{E446C1EB-2DA9-4D93-8143-4D98B50EE3A8}" destId="{62CC3EBA-B284-4643-BEA1-0ADF9CFF2E66}" srcOrd="0" destOrd="1" presId="urn:microsoft.com/office/officeart/2005/8/layout/vList2"/>
    <dgm:cxn modelId="{6646FF43-9346-4ACF-8992-422BB2B1B091}" type="presOf" srcId="{50F151AF-6C5C-4EF3-BDB2-9AF05341FE5D}" destId="{4C660CE7-4BA0-48F9-9F45-97F7F26AFCAB}" srcOrd="0" destOrd="0" presId="urn:microsoft.com/office/officeart/2005/8/layout/vList2"/>
    <dgm:cxn modelId="{7BB2F4AB-9AE6-4AD6-93F7-4D2682B6426F}" type="presOf" srcId="{330DF3CC-5E37-4159-ACBC-B19BEC743EED}" destId="{62CC3EBA-B284-4643-BEA1-0ADF9CFF2E66}" srcOrd="0" destOrd="3" presId="urn:microsoft.com/office/officeart/2005/8/layout/vList2"/>
    <dgm:cxn modelId="{F39B1253-4BA7-457F-A908-D670172920D6}" srcId="{31725BAE-113B-4DFC-A184-4B63D77CA1DD}" destId="{330DF3CC-5E37-4159-ACBC-B19BEC743EED}" srcOrd="3" destOrd="0" parTransId="{93D02383-B40F-4ED1-AE30-ED143FB47342}" sibTransId="{172760C2-2562-4FA5-A09C-69BE41B35D16}"/>
    <dgm:cxn modelId="{1BE339A6-9790-4DB4-A790-DF92CC996536}" srcId="{31725BAE-113B-4DFC-A184-4B63D77CA1DD}" destId="{8753DB65-B31D-4647-8D0C-DE237592E86D}" srcOrd="0" destOrd="0" parTransId="{D49014C6-0FCA-479D-90BF-1817BA9FDAA8}" sibTransId="{AB040457-2AA1-428E-BF96-799652BCBAA2}"/>
    <dgm:cxn modelId="{8A2B3D2A-F0D5-4985-A259-2D540143E6A1}" srcId="{70A1B77A-8B07-4DD7-AFD8-3ECA1BF7533D}" destId="{4633BD77-F608-4BBD-B2C2-947E2A46A8A8}" srcOrd="2" destOrd="0" parTransId="{CB00DB94-DF55-4D52-8F6D-D7582069ACF9}" sibTransId="{ED435C92-C670-44DB-BBA7-D10538280BB8}"/>
    <dgm:cxn modelId="{86D59416-539A-42EF-8488-3F876DAB9869}" srcId="{70A1B77A-8B07-4DD7-AFD8-3ECA1BF7533D}" destId="{31725BAE-113B-4DFC-A184-4B63D77CA1DD}" srcOrd="0" destOrd="0" parTransId="{F5B5362A-89B4-470B-8FA2-4A62EAB8D5E3}" sibTransId="{868F07CC-2BB8-48AC-981C-1C7AABCE6995}"/>
    <dgm:cxn modelId="{F817D540-9919-4805-89FF-D076E2784405}" srcId="{50F151AF-6C5C-4EF3-BDB2-9AF05341FE5D}" destId="{094AF81C-1498-4C04-B087-DB4D11B2F3BA}" srcOrd="0" destOrd="0" parTransId="{C927B620-BFB4-4A90-8564-F69177A2B90A}" sibTransId="{7FF50564-5B88-4E00-88B1-51D671F023EA}"/>
    <dgm:cxn modelId="{D64E0597-83CA-48E9-AA1C-213F04669AB1}" type="presOf" srcId="{4633BD77-F608-4BBD-B2C2-947E2A46A8A8}" destId="{70D26883-31CD-4817-B34B-82B05F4F4836}" srcOrd="0" destOrd="0" presId="urn:microsoft.com/office/officeart/2005/8/layout/vList2"/>
    <dgm:cxn modelId="{AF892CC9-CE58-4268-A8D1-D05A16A092AA}" type="presOf" srcId="{31725BAE-113B-4DFC-A184-4B63D77CA1DD}" destId="{7B77AD1A-5E22-4029-855E-57D99C08AE3E}" srcOrd="0" destOrd="0" presId="urn:microsoft.com/office/officeart/2005/8/layout/vList2"/>
    <dgm:cxn modelId="{B78DCAE0-DF58-495E-B7CF-7AAD9454813B}" srcId="{31725BAE-113B-4DFC-A184-4B63D77CA1DD}" destId="{E446C1EB-2DA9-4D93-8143-4D98B50EE3A8}" srcOrd="1" destOrd="0" parTransId="{76301316-1FD3-4BC0-8858-0D8AAC25FC34}" sibTransId="{D325600B-1866-49C6-8890-60E1ABB3731C}"/>
    <dgm:cxn modelId="{B61B6B38-B07E-42D7-BA99-D304F8FE38E2}" type="presOf" srcId="{8239A2AA-5A8C-4234-A32A-7E2CFA279195}" destId="{62CC3EBA-B284-4643-BEA1-0ADF9CFF2E66}" srcOrd="0" destOrd="2" presId="urn:microsoft.com/office/officeart/2005/8/layout/vList2"/>
    <dgm:cxn modelId="{B42B8CAB-E683-4723-A6F4-2E52DCE2F0F9}" srcId="{70A1B77A-8B07-4DD7-AFD8-3ECA1BF7533D}" destId="{50F151AF-6C5C-4EF3-BDB2-9AF05341FE5D}" srcOrd="1" destOrd="0" parTransId="{A222D2F8-7EB1-4B9A-8941-2547933F097D}" sibTransId="{7F678DB1-F3E4-44CB-879D-329ABB3F1765}"/>
    <dgm:cxn modelId="{81D570A5-BAB8-44B3-840D-8D9D54526E29}" type="presParOf" srcId="{9BD3E332-B8E6-4AA9-A480-0B546C258E14}" destId="{7B77AD1A-5E22-4029-855E-57D99C08AE3E}" srcOrd="0" destOrd="0" presId="urn:microsoft.com/office/officeart/2005/8/layout/vList2"/>
    <dgm:cxn modelId="{4B1927D1-14C7-4498-8A95-BB6E396AD0B0}" type="presParOf" srcId="{9BD3E332-B8E6-4AA9-A480-0B546C258E14}" destId="{62CC3EBA-B284-4643-BEA1-0ADF9CFF2E66}" srcOrd="1" destOrd="0" presId="urn:microsoft.com/office/officeart/2005/8/layout/vList2"/>
    <dgm:cxn modelId="{BB298049-13E3-4543-A2F8-FE44CC589739}" type="presParOf" srcId="{9BD3E332-B8E6-4AA9-A480-0B546C258E14}" destId="{4C660CE7-4BA0-48F9-9F45-97F7F26AFCAB}" srcOrd="2" destOrd="0" presId="urn:microsoft.com/office/officeart/2005/8/layout/vList2"/>
    <dgm:cxn modelId="{3486C663-A0BB-489F-AD05-9F842EC4E5D7}" type="presParOf" srcId="{9BD3E332-B8E6-4AA9-A480-0B546C258E14}" destId="{D91B8807-3D3A-415D-B06B-9F54867F1F36}" srcOrd="3" destOrd="0" presId="urn:microsoft.com/office/officeart/2005/8/layout/vList2"/>
    <dgm:cxn modelId="{362507C9-BA8F-4EDF-B752-5E57938F1F4D}" type="presParOf" srcId="{9BD3E332-B8E6-4AA9-A480-0B546C258E14}" destId="{70D26883-31CD-4817-B34B-82B05F4F483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0803C9-BB00-47C7-99D8-3902FC4458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605FD258-4562-4D0A-9114-6085950313A9}">
      <dgm:prSet/>
      <dgm:spPr/>
      <dgm:t>
        <a:bodyPr/>
        <a:lstStyle/>
        <a:p>
          <a:pPr rtl="0"/>
          <a:r>
            <a:rPr lang="es-CL" smtClean="0"/>
            <a:t>vinculó con la </a:t>
          </a:r>
          <a:r>
            <a:rPr lang="es-CL" b="1" smtClean="0"/>
            <a:t>idea cristiana </a:t>
          </a:r>
          <a:r>
            <a:rPr lang="es-CL" smtClean="0"/>
            <a:t>del carácter espiritual de los seres humanos: una persona es digna porque </a:t>
          </a:r>
          <a:r>
            <a:rPr lang="es-CL" u="sng" smtClean="0"/>
            <a:t>es espiritual</a:t>
          </a:r>
          <a:r>
            <a:rPr lang="es-CL" smtClean="0"/>
            <a:t>.</a:t>
          </a:r>
          <a:endParaRPr lang="es-CL"/>
        </a:p>
      </dgm:t>
    </dgm:pt>
    <dgm:pt modelId="{600E991F-F4CF-487D-AABE-A6E6D2764DE3}" type="parTrans" cxnId="{A63DD30B-4BA4-4774-83AA-4A08813C03B2}">
      <dgm:prSet/>
      <dgm:spPr/>
      <dgm:t>
        <a:bodyPr/>
        <a:lstStyle/>
        <a:p>
          <a:endParaRPr lang="es-CL"/>
        </a:p>
      </dgm:t>
    </dgm:pt>
    <dgm:pt modelId="{1E7B081B-D2A6-44A6-9A59-68A98B6C1843}" type="sibTrans" cxnId="{A63DD30B-4BA4-4774-83AA-4A08813C03B2}">
      <dgm:prSet/>
      <dgm:spPr/>
      <dgm:t>
        <a:bodyPr/>
        <a:lstStyle/>
        <a:p>
          <a:endParaRPr lang="es-CL"/>
        </a:p>
      </dgm:t>
    </dgm:pt>
    <dgm:pt modelId="{21E8EFA6-3AEF-4720-A7FD-CBCA815748C1}">
      <dgm:prSet/>
      <dgm:spPr/>
      <dgm:t>
        <a:bodyPr/>
        <a:lstStyle/>
        <a:p>
          <a:pPr rtl="0"/>
          <a:r>
            <a:rPr lang="es-CL" smtClean="0"/>
            <a:t>reconocer a las persona como digna independientemente más allá de si está o no en el sistema de derecho como nacional o ciudadano. (multiculturalidad).</a:t>
          </a:r>
          <a:endParaRPr lang="es-CL"/>
        </a:p>
      </dgm:t>
    </dgm:pt>
    <dgm:pt modelId="{A6DA3314-ACAE-4E54-88FB-34F90829E6A9}" type="parTrans" cxnId="{E854EA40-A878-421A-9EE2-8902A964FF37}">
      <dgm:prSet/>
      <dgm:spPr/>
      <dgm:t>
        <a:bodyPr/>
        <a:lstStyle/>
        <a:p>
          <a:endParaRPr lang="es-CL"/>
        </a:p>
      </dgm:t>
    </dgm:pt>
    <dgm:pt modelId="{A096BE20-D1EF-4AA8-849B-0D351A1EBE62}" type="sibTrans" cxnId="{E854EA40-A878-421A-9EE2-8902A964FF37}">
      <dgm:prSet/>
      <dgm:spPr/>
      <dgm:t>
        <a:bodyPr/>
        <a:lstStyle/>
        <a:p>
          <a:endParaRPr lang="es-CL"/>
        </a:p>
      </dgm:t>
    </dgm:pt>
    <dgm:pt modelId="{DCEF2AAE-59FF-4B9B-8BFF-258BB3C952AC}">
      <dgm:prSet/>
      <dgm:spPr/>
      <dgm:t>
        <a:bodyPr/>
        <a:lstStyle/>
        <a:p>
          <a:pPr rtl="0"/>
          <a:r>
            <a:rPr lang="es-CL" smtClean="0"/>
            <a:t>TC: “se hace acreedor siempre a un trato de respeto, porque ella es fuente de derechos esenciales y de garantías” STC. 389, c.17 y tb. 1287, cc. 16 a 19</a:t>
          </a:r>
          <a:endParaRPr lang="es-CL"/>
        </a:p>
      </dgm:t>
    </dgm:pt>
    <dgm:pt modelId="{0DA52481-843B-43F6-81F0-8FCF5C990EC1}" type="parTrans" cxnId="{77C19050-A2A0-41E4-96E3-3DA6BC98A943}">
      <dgm:prSet/>
      <dgm:spPr/>
      <dgm:t>
        <a:bodyPr/>
        <a:lstStyle/>
        <a:p>
          <a:endParaRPr lang="es-CL"/>
        </a:p>
      </dgm:t>
    </dgm:pt>
    <dgm:pt modelId="{F4B32FED-0F1E-4479-A3C7-C04156167E32}" type="sibTrans" cxnId="{77C19050-A2A0-41E4-96E3-3DA6BC98A943}">
      <dgm:prSet/>
      <dgm:spPr/>
      <dgm:t>
        <a:bodyPr/>
        <a:lstStyle/>
        <a:p>
          <a:endParaRPr lang="es-CL"/>
        </a:p>
      </dgm:t>
    </dgm:pt>
    <dgm:pt modelId="{25FBB237-91F4-4E14-9593-6ED9E76D9245}">
      <dgm:prSet/>
      <dgm:spPr/>
      <dgm:t>
        <a:bodyPr/>
        <a:lstStyle/>
        <a:p>
          <a:pPr rtl="0"/>
          <a:endParaRPr lang="es-CL"/>
        </a:p>
      </dgm:t>
    </dgm:pt>
    <dgm:pt modelId="{B05FD9FE-E381-474B-A633-D75D7CAD87FF}" type="parTrans" cxnId="{1D1389B1-58B0-463A-8EED-B165D9B06E9F}">
      <dgm:prSet/>
      <dgm:spPr/>
      <dgm:t>
        <a:bodyPr/>
        <a:lstStyle/>
        <a:p>
          <a:endParaRPr lang="es-CL"/>
        </a:p>
      </dgm:t>
    </dgm:pt>
    <dgm:pt modelId="{CD19C6CC-4207-446B-892F-5D90FFF88227}" type="sibTrans" cxnId="{1D1389B1-58B0-463A-8EED-B165D9B06E9F}">
      <dgm:prSet/>
      <dgm:spPr/>
      <dgm:t>
        <a:bodyPr/>
        <a:lstStyle/>
        <a:p>
          <a:endParaRPr lang="es-CL"/>
        </a:p>
      </dgm:t>
    </dgm:pt>
    <dgm:pt modelId="{27CCE11E-597F-467E-9E12-78F0F59149F7}" type="pres">
      <dgm:prSet presAssocID="{4E0803C9-BB00-47C7-99D8-3902FC4458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B32E353-8697-4617-B4B9-8BD111EBBDA2}" type="pres">
      <dgm:prSet presAssocID="{605FD258-4562-4D0A-9114-6085950313A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65618CE-7809-46E9-8AD8-898E5F2A3C1D}" type="pres">
      <dgm:prSet presAssocID="{1E7B081B-D2A6-44A6-9A59-68A98B6C1843}" presName="spacer" presStyleCnt="0"/>
      <dgm:spPr/>
    </dgm:pt>
    <dgm:pt modelId="{2E0A62F5-1E1A-4062-9376-EADB0C0068A5}" type="pres">
      <dgm:prSet presAssocID="{21E8EFA6-3AEF-4720-A7FD-CBCA815748C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DBE49A7-B37E-4D87-A5E9-6335C789CBB8}" type="pres">
      <dgm:prSet presAssocID="{21E8EFA6-3AEF-4720-A7FD-CBCA815748C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63DD30B-4BA4-4774-83AA-4A08813C03B2}" srcId="{4E0803C9-BB00-47C7-99D8-3902FC44580C}" destId="{605FD258-4562-4D0A-9114-6085950313A9}" srcOrd="0" destOrd="0" parTransId="{600E991F-F4CF-487D-AABE-A6E6D2764DE3}" sibTransId="{1E7B081B-D2A6-44A6-9A59-68A98B6C1843}"/>
    <dgm:cxn modelId="{F85405DB-77A0-483F-BA47-4E2976DDA6F7}" type="presOf" srcId="{25FBB237-91F4-4E14-9593-6ED9E76D9245}" destId="{1DBE49A7-B37E-4D87-A5E9-6335C789CBB8}" srcOrd="0" destOrd="1" presId="urn:microsoft.com/office/officeart/2005/8/layout/vList2"/>
    <dgm:cxn modelId="{778F50A3-D410-434F-8DAC-50BA3A3803FF}" type="presOf" srcId="{4E0803C9-BB00-47C7-99D8-3902FC44580C}" destId="{27CCE11E-597F-467E-9E12-78F0F59149F7}" srcOrd="0" destOrd="0" presId="urn:microsoft.com/office/officeart/2005/8/layout/vList2"/>
    <dgm:cxn modelId="{D49A40B6-1477-4909-B7B3-53D1DA17B9AB}" type="presOf" srcId="{605FD258-4562-4D0A-9114-6085950313A9}" destId="{9B32E353-8697-4617-B4B9-8BD111EBBDA2}" srcOrd="0" destOrd="0" presId="urn:microsoft.com/office/officeart/2005/8/layout/vList2"/>
    <dgm:cxn modelId="{E854EA40-A878-421A-9EE2-8902A964FF37}" srcId="{4E0803C9-BB00-47C7-99D8-3902FC44580C}" destId="{21E8EFA6-3AEF-4720-A7FD-CBCA815748C1}" srcOrd="1" destOrd="0" parTransId="{A6DA3314-ACAE-4E54-88FB-34F90829E6A9}" sibTransId="{A096BE20-D1EF-4AA8-849B-0D351A1EBE62}"/>
    <dgm:cxn modelId="{AC1882D8-7C9B-4231-8713-167A4839C2BD}" type="presOf" srcId="{DCEF2AAE-59FF-4B9B-8BFF-258BB3C952AC}" destId="{1DBE49A7-B37E-4D87-A5E9-6335C789CBB8}" srcOrd="0" destOrd="0" presId="urn:microsoft.com/office/officeart/2005/8/layout/vList2"/>
    <dgm:cxn modelId="{77C19050-A2A0-41E4-96E3-3DA6BC98A943}" srcId="{21E8EFA6-3AEF-4720-A7FD-CBCA815748C1}" destId="{DCEF2AAE-59FF-4B9B-8BFF-258BB3C952AC}" srcOrd="0" destOrd="0" parTransId="{0DA52481-843B-43F6-81F0-8FCF5C990EC1}" sibTransId="{F4B32FED-0F1E-4479-A3C7-C04156167E32}"/>
    <dgm:cxn modelId="{1D1389B1-58B0-463A-8EED-B165D9B06E9F}" srcId="{DCEF2AAE-59FF-4B9B-8BFF-258BB3C952AC}" destId="{25FBB237-91F4-4E14-9593-6ED9E76D9245}" srcOrd="0" destOrd="0" parTransId="{B05FD9FE-E381-474B-A633-D75D7CAD87FF}" sibTransId="{CD19C6CC-4207-446B-892F-5D90FFF88227}"/>
    <dgm:cxn modelId="{B6D33962-6F72-4BE4-B30A-B9229AB73BA6}" type="presOf" srcId="{21E8EFA6-3AEF-4720-A7FD-CBCA815748C1}" destId="{2E0A62F5-1E1A-4062-9376-EADB0C0068A5}" srcOrd="0" destOrd="0" presId="urn:microsoft.com/office/officeart/2005/8/layout/vList2"/>
    <dgm:cxn modelId="{E1DF0A9B-5C22-4FBB-AFE7-9B6C879DE7A6}" type="presParOf" srcId="{27CCE11E-597F-467E-9E12-78F0F59149F7}" destId="{9B32E353-8697-4617-B4B9-8BD111EBBDA2}" srcOrd="0" destOrd="0" presId="urn:microsoft.com/office/officeart/2005/8/layout/vList2"/>
    <dgm:cxn modelId="{6C7B1D26-DFDC-4F10-9AE6-F2D3C9E8AE81}" type="presParOf" srcId="{27CCE11E-597F-467E-9E12-78F0F59149F7}" destId="{E65618CE-7809-46E9-8AD8-898E5F2A3C1D}" srcOrd="1" destOrd="0" presId="urn:microsoft.com/office/officeart/2005/8/layout/vList2"/>
    <dgm:cxn modelId="{675259BC-A39B-447E-B60D-A97A4B5767EB}" type="presParOf" srcId="{27CCE11E-597F-467E-9E12-78F0F59149F7}" destId="{2E0A62F5-1E1A-4062-9376-EADB0C0068A5}" srcOrd="2" destOrd="0" presId="urn:microsoft.com/office/officeart/2005/8/layout/vList2"/>
    <dgm:cxn modelId="{600BA596-F6EF-4E8E-B509-ED2B2D52C020}" type="presParOf" srcId="{27CCE11E-597F-467E-9E12-78F0F59149F7}" destId="{1DBE49A7-B37E-4D87-A5E9-6335C789CBB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DCB058-20A2-4501-8138-DCAC6AC5B43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BEA42C3E-2A1B-4CA9-916F-6A17B3E576B9}">
      <dgm:prSet/>
      <dgm:spPr/>
      <dgm:t>
        <a:bodyPr/>
        <a:lstStyle/>
        <a:p>
          <a:pPr rtl="0"/>
          <a:r>
            <a:rPr lang="es-CL" smtClean="0"/>
            <a:t>La familia no está definida de manera unívoca en nuestra legislación. </a:t>
          </a:r>
          <a:endParaRPr lang="es-CL"/>
        </a:p>
      </dgm:t>
    </dgm:pt>
    <dgm:pt modelId="{6DB7B968-C295-4411-9EDE-5F1D4D4D62A7}" type="parTrans" cxnId="{0F5E1ECC-BD20-422D-9E2F-8993E09F20B3}">
      <dgm:prSet/>
      <dgm:spPr/>
      <dgm:t>
        <a:bodyPr/>
        <a:lstStyle/>
        <a:p>
          <a:endParaRPr lang="es-CL"/>
        </a:p>
      </dgm:t>
    </dgm:pt>
    <dgm:pt modelId="{CA2A74E3-2C16-4753-85F8-78BD71EF01D4}" type="sibTrans" cxnId="{0F5E1ECC-BD20-422D-9E2F-8993E09F20B3}">
      <dgm:prSet/>
      <dgm:spPr/>
      <dgm:t>
        <a:bodyPr/>
        <a:lstStyle/>
        <a:p>
          <a:endParaRPr lang="es-CL"/>
        </a:p>
      </dgm:t>
    </dgm:pt>
    <dgm:pt modelId="{85324CB4-964B-456C-93AF-6A3D35455467}">
      <dgm:prSet/>
      <dgm:spPr/>
      <dgm:t>
        <a:bodyPr/>
        <a:lstStyle/>
        <a:p>
          <a:pPr rtl="0"/>
          <a:r>
            <a:rPr lang="es-CL" smtClean="0"/>
            <a:t>No obstante, existe desde cierta doctrina que vincula la idea de familia al matrimonio &gt;iusnaturalista católica ( idea recogida en el CC). </a:t>
          </a:r>
          <a:endParaRPr lang="es-CL"/>
        </a:p>
      </dgm:t>
    </dgm:pt>
    <dgm:pt modelId="{A1A200FF-FAC7-4423-B4B4-8263E1CE1F7D}" type="parTrans" cxnId="{8A12A76E-59F9-437E-94B6-31FCB7C9058D}">
      <dgm:prSet/>
      <dgm:spPr/>
      <dgm:t>
        <a:bodyPr/>
        <a:lstStyle/>
        <a:p>
          <a:endParaRPr lang="es-CL"/>
        </a:p>
      </dgm:t>
    </dgm:pt>
    <dgm:pt modelId="{6D6E5A69-DFB9-4883-BA0C-76519F969904}" type="sibTrans" cxnId="{8A12A76E-59F9-437E-94B6-31FCB7C9058D}">
      <dgm:prSet/>
      <dgm:spPr/>
      <dgm:t>
        <a:bodyPr/>
        <a:lstStyle/>
        <a:p>
          <a:endParaRPr lang="es-CL"/>
        </a:p>
      </dgm:t>
    </dgm:pt>
    <dgm:pt modelId="{1AD203B6-3068-4347-AE08-5D4B33C9D551}" type="pres">
      <dgm:prSet presAssocID="{94DCB058-20A2-4501-8138-DCAC6AC5B4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A50184C-128E-4F7E-98C8-3F18F3D606F5}" type="pres">
      <dgm:prSet presAssocID="{BEA42C3E-2A1B-4CA9-916F-6A17B3E576B9}" presName="composite" presStyleCnt="0"/>
      <dgm:spPr/>
    </dgm:pt>
    <dgm:pt modelId="{5E2CC488-A609-4B35-A827-6F790B634CCB}" type="pres">
      <dgm:prSet presAssocID="{BEA42C3E-2A1B-4CA9-916F-6A17B3E576B9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F24A58-4402-4ED9-A488-9803D19F8774}" type="pres">
      <dgm:prSet presAssocID="{BEA42C3E-2A1B-4CA9-916F-6A17B3E576B9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A12A76E-59F9-437E-94B6-31FCB7C9058D}" srcId="{BEA42C3E-2A1B-4CA9-916F-6A17B3E576B9}" destId="{85324CB4-964B-456C-93AF-6A3D35455467}" srcOrd="0" destOrd="0" parTransId="{A1A200FF-FAC7-4423-B4B4-8263E1CE1F7D}" sibTransId="{6D6E5A69-DFB9-4883-BA0C-76519F969904}"/>
    <dgm:cxn modelId="{B61881AB-A290-417F-BC14-D3BCE5E73CA0}" type="presOf" srcId="{BEA42C3E-2A1B-4CA9-916F-6A17B3E576B9}" destId="{5E2CC488-A609-4B35-A827-6F790B634CCB}" srcOrd="0" destOrd="0" presId="urn:microsoft.com/office/officeart/2005/8/layout/hList1"/>
    <dgm:cxn modelId="{0F5E1ECC-BD20-422D-9E2F-8993E09F20B3}" srcId="{94DCB058-20A2-4501-8138-DCAC6AC5B432}" destId="{BEA42C3E-2A1B-4CA9-916F-6A17B3E576B9}" srcOrd="0" destOrd="0" parTransId="{6DB7B968-C295-4411-9EDE-5F1D4D4D62A7}" sibTransId="{CA2A74E3-2C16-4753-85F8-78BD71EF01D4}"/>
    <dgm:cxn modelId="{D809C277-A358-4B34-889F-0EEAA582F831}" type="presOf" srcId="{94DCB058-20A2-4501-8138-DCAC6AC5B432}" destId="{1AD203B6-3068-4347-AE08-5D4B33C9D551}" srcOrd="0" destOrd="0" presId="urn:microsoft.com/office/officeart/2005/8/layout/hList1"/>
    <dgm:cxn modelId="{CDF0613A-F692-4202-B601-062A497F1537}" type="presOf" srcId="{85324CB4-964B-456C-93AF-6A3D35455467}" destId="{1AF24A58-4402-4ED9-A488-9803D19F8774}" srcOrd="0" destOrd="0" presId="urn:microsoft.com/office/officeart/2005/8/layout/hList1"/>
    <dgm:cxn modelId="{4755B127-BEA7-4F9F-9E03-A62484474AD9}" type="presParOf" srcId="{1AD203B6-3068-4347-AE08-5D4B33C9D551}" destId="{6A50184C-128E-4F7E-98C8-3F18F3D606F5}" srcOrd="0" destOrd="0" presId="urn:microsoft.com/office/officeart/2005/8/layout/hList1"/>
    <dgm:cxn modelId="{40990C2B-ED84-4169-B4EC-26A4F220409B}" type="presParOf" srcId="{6A50184C-128E-4F7E-98C8-3F18F3D606F5}" destId="{5E2CC488-A609-4B35-A827-6F790B634CCB}" srcOrd="0" destOrd="0" presId="urn:microsoft.com/office/officeart/2005/8/layout/hList1"/>
    <dgm:cxn modelId="{0A105160-6FA1-43D2-AEA2-2B84223E2A66}" type="presParOf" srcId="{6A50184C-128E-4F7E-98C8-3F18F3D606F5}" destId="{1AF24A58-4402-4ED9-A488-9803D19F87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8C41CB-5D23-4DB3-A025-30982F19666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69349AD7-88B4-4492-AF20-882853E8D861}">
      <dgm:prSet/>
      <dgm:spPr/>
      <dgm:t>
        <a:bodyPr/>
        <a:lstStyle/>
        <a:p>
          <a:pPr rtl="0"/>
          <a:r>
            <a:rPr lang="es-CL" smtClean="0"/>
            <a:t>TC Grupos intermedios: </a:t>
          </a:r>
          <a:endParaRPr lang="es-CL"/>
        </a:p>
      </dgm:t>
    </dgm:pt>
    <dgm:pt modelId="{3FA0274F-C33D-489E-8539-815EE5016FAA}" type="parTrans" cxnId="{A8FC5A68-557D-45ED-A54F-CF2E18C8CC92}">
      <dgm:prSet/>
      <dgm:spPr/>
      <dgm:t>
        <a:bodyPr/>
        <a:lstStyle/>
        <a:p>
          <a:endParaRPr lang="es-CL"/>
        </a:p>
      </dgm:t>
    </dgm:pt>
    <dgm:pt modelId="{F8D0BF4F-1FA1-42C8-ADE2-D77A1F981F7B}" type="sibTrans" cxnId="{A8FC5A68-557D-45ED-A54F-CF2E18C8CC92}">
      <dgm:prSet/>
      <dgm:spPr/>
      <dgm:t>
        <a:bodyPr/>
        <a:lstStyle/>
        <a:p>
          <a:endParaRPr lang="es-CL"/>
        </a:p>
      </dgm:t>
    </dgm:pt>
    <dgm:pt modelId="{CC49F4C5-A72F-471C-BEA0-A882DBB5FAD3}">
      <dgm:prSet/>
      <dgm:spPr/>
      <dgm:t>
        <a:bodyPr/>
        <a:lstStyle/>
        <a:p>
          <a:pPr rtl="0"/>
          <a:r>
            <a:rPr lang="es-CL" smtClean="0"/>
            <a:t>“ son todas las asociaciones distintas al aparato público, es decir, todas aquellas que no sea órganos del Estado en todas sus manifestaciones , esto es, órganos de la adm. del E°, tribunales, órganos autónomos, corporaciones de derecho público.</a:t>
          </a:r>
          <a:endParaRPr lang="es-CL"/>
        </a:p>
      </dgm:t>
    </dgm:pt>
    <dgm:pt modelId="{AADC3D1A-8229-452B-BB08-A88051599923}" type="parTrans" cxnId="{7C46A067-B5F6-45A9-A06B-59B15CB38F7F}">
      <dgm:prSet/>
      <dgm:spPr/>
      <dgm:t>
        <a:bodyPr/>
        <a:lstStyle/>
        <a:p>
          <a:endParaRPr lang="es-CL"/>
        </a:p>
      </dgm:t>
    </dgm:pt>
    <dgm:pt modelId="{498F7ECA-F595-47D2-8682-4C1C3C0AF628}" type="sibTrans" cxnId="{7C46A067-B5F6-45A9-A06B-59B15CB38F7F}">
      <dgm:prSet/>
      <dgm:spPr/>
      <dgm:t>
        <a:bodyPr/>
        <a:lstStyle/>
        <a:p>
          <a:endParaRPr lang="es-CL"/>
        </a:p>
      </dgm:t>
    </dgm:pt>
    <dgm:pt modelId="{A5A046CE-B62E-4199-880B-B60AE417A18A}">
      <dgm:prSet/>
      <dgm:spPr/>
      <dgm:t>
        <a:bodyPr/>
        <a:lstStyle/>
        <a:p>
          <a:pPr rtl="0"/>
          <a:r>
            <a:rPr lang="es-CL" smtClean="0"/>
            <a:t>Los GI se construyen desde el derecho de asociación y no del principio de legalidad…</a:t>
          </a:r>
          <a:endParaRPr lang="es-CL"/>
        </a:p>
      </dgm:t>
    </dgm:pt>
    <dgm:pt modelId="{0F8AA063-5253-4118-AC0D-0A0D52E102F5}" type="parTrans" cxnId="{28C9ADBD-A1AF-4F94-B16C-DEB670D71798}">
      <dgm:prSet/>
      <dgm:spPr/>
      <dgm:t>
        <a:bodyPr/>
        <a:lstStyle/>
        <a:p>
          <a:endParaRPr lang="es-CL"/>
        </a:p>
      </dgm:t>
    </dgm:pt>
    <dgm:pt modelId="{680A0CC4-3E1A-4B8E-891B-7EBD754D2B89}" type="sibTrans" cxnId="{28C9ADBD-A1AF-4F94-B16C-DEB670D71798}">
      <dgm:prSet/>
      <dgm:spPr/>
      <dgm:t>
        <a:bodyPr/>
        <a:lstStyle/>
        <a:p>
          <a:endParaRPr lang="es-CL"/>
        </a:p>
      </dgm:t>
    </dgm:pt>
    <dgm:pt modelId="{257C9EB9-7E3B-4B06-93DC-5600543BD348}">
      <dgm:prSet/>
      <dgm:spPr/>
      <dgm:t>
        <a:bodyPr/>
        <a:lstStyle/>
        <a:p>
          <a:pPr rtl="0"/>
          <a:r>
            <a:rPr lang="es-CL" smtClean="0"/>
            <a:t>Dichas asociaciones expresan el “poder social” frente al “poder político del aparato público” (STC 1295. c. 55)</a:t>
          </a:r>
          <a:endParaRPr lang="es-CL"/>
        </a:p>
      </dgm:t>
    </dgm:pt>
    <dgm:pt modelId="{081AE935-8B9A-41D2-9A90-F689AA1CB35A}" type="parTrans" cxnId="{31A1AD29-003C-4727-882D-536CB9CDD1A4}">
      <dgm:prSet/>
      <dgm:spPr/>
      <dgm:t>
        <a:bodyPr/>
        <a:lstStyle/>
        <a:p>
          <a:endParaRPr lang="es-CL"/>
        </a:p>
      </dgm:t>
    </dgm:pt>
    <dgm:pt modelId="{D132E096-FA6E-46A6-B5AD-CAECD21DA789}" type="sibTrans" cxnId="{31A1AD29-003C-4727-882D-536CB9CDD1A4}">
      <dgm:prSet/>
      <dgm:spPr/>
      <dgm:t>
        <a:bodyPr/>
        <a:lstStyle/>
        <a:p>
          <a:endParaRPr lang="es-CL"/>
        </a:p>
      </dgm:t>
    </dgm:pt>
    <dgm:pt modelId="{92A60765-00FD-4202-B093-099A5E3E0558}">
      <dgm:prSet/>
      <dgm:spPr/>
      <dgm:t>
        <a:bodyPr/>
        <a:lstStyle/>
        <a:p>
          <a:pPr rtl="0"/>
          <a:r>
            <a:rPr lang="es-CL" smtClean="0"/>
            <a:t>Reconoce: “puede existir sin intervención… sin permiso previo”</a:t>
          </a:r>
          <a:endParaRPr lang="es-CL"/>
        </a:p>
      </dgm:t>
    </dgm:pt>
    <dgm:pt modelId="{EB43EB69-A466-4EB1-A0AA-EB93D6D334C2}" type="parTrans" cxnId="{3D5E99EE-2906-478D-84CB-03C06469363C}">
      <dgm:prSet/>
      <dgm:spPr/>
      <dgm:t>
        <a:bodyPr/>
        <a:lstStyle/>
        <a:p>
          <a:endParaRPr lang="es-CL"/>
        </a:p>
      </dgm:t>
    </dgm:pt>
    <dgm:pt modelId="{4CAFADB9-613E-4429-9F7D-3A6484727977}" type="sibTrans" cxnId="{3D5E99EE-2906-478D-84CB-03C06469363C}">
      <dgm:prSet/>
      <dgm:spPr/>
      <dgm:t>
        <a:bodyPr/>
        <a:lstStyle/>
        <a:p>
          <a:endParaRPr lang="es-CL"/>
        </a:p>
      </dgm:t>
    </dgm:pt>
    <dgm:pt modelId="{819044CE-EFB1-4AD6-95AC-1E1E3310C8F4}">
      <dgm:prSet/>
      <dgm:spPr/>
      <dgm:t>
        <a:bodyPr/>
        <a:lstStyle/>
        <a:p>
          <a:pPr rtl="0"/>
          <a:r>
            <a:rPr lang="es-CL" smtClean="0"/>
            <a:t>Ampara: “ejercer recursos y acciones… obligación del E° de protegerlos, colaborar con ellos (STC 1295. c. 57)</a:t>
          </a:r>
          <a:endParaRPr lang="es-CL"/>
        </a:p>
      </dgm:t>
    </dgm:pt>
    <dgm:pt modelId="{14E0CD9A-5B3B-4225-8836-1D4EA99CD5BD}" type="parTrans" cxnId="{35DBA29B-85E2-418B-902F-50C0FD7256AB}">
      <dgm:prSet/>
      <dgm:spPr/>
      <dgm:t>
        <a:bodyPr/>
        <a:lstStyle/>
        <a:p>
          <a:endParaRPr lang="es-CL"/>
        </a:p>
      </dgm:t>
    </dgm:pt>
    <dgm:pt modelId="{FD2D2187-5CCD-4540-ABBB-6FE25ECCED00}" type="sibTrans" cxnId="{35DBA29B-85E2-418B-902F-50C0FD7256AB}">
      <dgm:prSet/>
      <dgm:spPr/>
      <dgm:t>
        <a:bodyPr/>
        <a:lstStyle/>
        <a:p>
          <a:endParaRPr lang="es-CL"/>
        </a:p>
      </dgm:t>
    </dgm:pt>
    <dgm:pt modelId="{18EA03FF-3070-4208-8380-A1444C7C90AD}" type="pres">
      <dgm:prSet presAssocID="{088C41CB-5D23-4DB3-A025-30982F1966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7FA9D9C-2A18-4DA2-AD59-2E7629A83FEA}" type="pres">
      <dgm:prSet presAssocID="{69349AD7-88B4-4492-AF20-882853E8D861}" presName="linNode" presStyleCnt="0"/>
      <dgm:spPr/>
    </dgm:pt>
    <dgm:pt modelId="{DD141715-2134-41BC-BA6D-EA7805D1792A}" type="pres">
      <dgm:prSet presAssocID="{69349AD7-88B4-4492-AF20-882853E8D86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9FF5DFE-8C8F-4EC1-9BD7-FB05F60D4D6B}" type="pres">
      <dgm:prSet presAssocID="{69349AD7-88B4-4492-AF20-882853E8D861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745BE7E-B911-4D05-BD13-6769807761F8}" type="presOf" srcId="{CC49F4C5-A72F-471C-BEA0-A882DBB5FAD3}" destId="{99FF5DFE-8C8F-4EC1-9BD7-FB05F60D4D6B}" srcOrd="0" destOrd="0" presId="urn:microsoft.com/office/officeart/2005/8/layout/vList5"/>
    <dgm:cxn modelId="{EE228D91-855D-4A63-A0C3-28521034608E}" type="presOf" srcId="{92A60765-00FD-4202-B093-099A5E3E0558}" destId="{99FF5DFE-8C8F-4EC1-9BD7-FB05F60D4D6B}" srcOrd="0" destOrd="3" presId="urn:microsoft.com/office/officeart/2005/8/layout/vList5"/>
    <dgm:cxn modelId="{7809959A-6B95-433A-8B98-A49C3A9E4EA5}" type="presOf" srcId="{69349AD7-88B4-4492-AF20-882853E8D861}" destId="{DD141715-2134-41BC-BA6D-EA7805D1792A}" srcOrd="0" destOrd="0" presId="urn:microsoft.com/office/officeart/2005/8/layout/vList5"/>
    <dgm:cxn modelId="{A8FC5A68-557D-45ED-A54F-CF2E18C8CC92}" srcId="{088C41CB-5D23-4DB3-A025-30982F19666E}" destId="{69349AD7-88B4-4492-AF20-882853E8D861}" srcOrd="0" destOrd="0" parTransId="{3FA0274F-C33D-489E-8539-815EE5016FAA}" sibTransId="{F8D0BF4F-1FA1-42C8-ADE2-D77A1F981F7B}"/>
    <dgm:cxn modelId="{C2214430-A2C3-49D7-88E4-CFE691238B75}" type="presOf" srcId="{088C41CB-5D23-4DB3-A025-30982F19666E}" destId="{18EA03FF-3070-4208-8380-A1444C7C90AD}" srcOrd="0" destOrd="0" presId="urn:microsoft.com/office/officeart/2005/8/layout/vList5"/>
    <dgm:cxn modelId="{31A1AD29-003C-4727-882D-536CB9CDD1A4}" srcId="{69349AD7-88B4-4492-AF20-882853E8D861}" destId="{257C9EB9-7E3B-4B06-93DC-5600543BD348}" srcOrd="2" destOrd="0" parTransId="{081AE935-8B9A-41D2-9A90-F689AA1CB35A}" sibTransId="{D132E096-FA6E-46A6-B5AD-CAECD21DA789}"/>
    <dgm:cxn modelId="{E017C6D5-E9F5-4020-87F1-2D885EA12F8A}" type="presOf" srcId="{819044CE-EFB1-4AD6-95AC-1E1E3310C8F4}" destId="{99FF5DFE-8C8F-4EC1-9BD7-FB05F60D4D6B}" srcOrd="0" destOrd="4" presId="urn:microsoft.com/office/officeart/2005/8/layout/vList5"/>
    <dgm:cxn modelId="{28C9ADBD-A1AF-4F94-B16C-DEB670D71798}" srcId="{69349AD7-88B4-4492-AF20-882853E8D861}" destId="{A5A046CE-B62E-4199-880B-B60AE417A18A}" srcOrd="1" destOrd="0" parTransId="{0F8AA063-5253-4118-AC0D-0A0D52E102F5}" sibTransId="{680A0CC4-3E1A-4B8E-891B-7EBD754D2B89}"/>
    <dgm:cxn modelId="{D29A451B-1B42-4E6E-806F-7242A677E19F}" type="presOf" srcId="{257C9EB9-7E3B-4B06-93DC-5600543BD348}" destId="{99FF5DFE-8C8F-4EC1-9BD7-FB05F60D4D6B}" srcOrd="0" destOrd="2" presId="urn:microsoft.com/office/officeart/2005/8/layout/vList5"/>
    <dgm:cxn modelId="{35DBA29B-85E2-418B-902F-50C0FD7256AB}" srcId="{69349AD7-88B4-4492-AF20-882853E8D861}" destId="{819044CE-EFB1-4AD6-95AC-1E1E3310C8F4}" srcOrd="4" destOrd="0" parTransId="{14E0CD9A-5B3B-4225-8836-1D4EA99CD5BD}" sibTransId="{FD2D2187-5CCD-4540-ABBB-6FE25ECCED00}"/>
    <dgm:cxn modelId="{B4EFE2BF-2AB5-405D-AB14-2C0A07EDAEE8}" type="presOf" srcId="{A5A046CE-B62E-4199-880B-B60AE417A18A}" destId="{99FF5DFE-8C8F-4EC1-9BD7-FB05F60D4D6B}" srcOrd="0" destOrd="1" presId="urn:microsoft.com/office/officeart/2005/8/layout/vList5"/>
    <dgm:cxn modelId="{7C46A067-B5F6-45A9-A06B-59B15CB38F7F}" srcId="{69349AD7-88B4-4492-AF20-882853E8D861}" destId="{CC49F4C5-A72F-471C-BEA0-A882DBB5FAD3}" srcOrd="0" destOrd="0" parTransId="{AADC3D1A-8229-452B-BB08-A88051599923}" sibTransId="{498F7ECA-F595-47D2-8682-4C1C3C0AF628}"/>
    <dgm:cxn modelId="{3D5E99EE-2906-478D-84CB-03C06469363C}" srcId="{69349AD7-88B4-4492-AF20-882853E8D861}" destId="{92A60765-00FD-4202-B093-099A5E3E0558}" srcOrd="3" destOrd="0" parTransId="{EB43EB69-A466-4EB1-A0AA-EB93D6D334C2}" sibTransId="{4CAFADB9-613E-4429-9F7D-3A6484727977}"/>
    <dgm:cxn modelId="{5C11E174-AB14-440D-A4CA-143AB1D96764}" type="presParOf" srcId="{18EA03FF-3070-4208-8380-A1444C7C90AD}" destId="{97FA9D9C-2A18-4DA2-AD59-2E7629A83FEA}" srcOrd="0" destOrd="0" presId="urn:microsoft.com/office/officeart/2005/8/layout/vList5"/>
    <dgm:cxn modelId="{8D4F5149-3DFE-4387-ADF7-CAA6A06E13CA}" type="presParOf" srcId="{97FA9D9C-2A18-4DA2-AD59-2E7629A83FEA}" destId="{DD141715-2134-41BC-BA6D-EA7805D1792A}" srcOrd="0" destOrd="0" presId="urn:microsoft.com/office/officeart/2005/8/layout/vList5"/>
    <dgm:cxn modelId="{541D7ADC-5629-4F14-B3D0-05712C148103}" type="presParOf" srcId="{97FA9D9C-2A18-4DA2-AD59-2E7629A83FEA}" destId="{99FF5DFE-8C8F-4EC1-9BD7-FB05F60D4D6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E1A851-721B-4790-9B24-3228738DE1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0D0A3A14-C664-45C3-A859-6903F78407C0}">
      <dgm:prSet/>
      <dgm:spPr/>
      <dgm:t>
        <a:bodyPr/>
        <a:lstStyle/>
        <a:p>
          <a:pPr rtl="0"/>
          <a:r>
            <a:rPr lang="es-ES_tradnl" smtClean="0"/>
            <a:t>El inciso cuarto usa otro verbo; el Estado </a:t>
          </a:r>
          <a:r>
            <a:rPr lang="es-ES_tradnl" i="1" smtClean="0"/>
            <a:t>está al servicio</a:t>
          </a:r>
          <a:r>
            <a:rPr lang="es-ES_tradnl" smtClean="0"/>
            <a:t> de la persona humana y su finalidad es promover el </a:t>
          </a:r>
          <a:r>
            <a:rPr lang="es-ES_tradnl" b="1" i="1" smtClean="0"/>
            <a:t>bien común.</a:t>
          </a:r>
          <a:endParaRPr lang="es-CL"/>
        </a:p>
      </dgm:t>
    </dgm:pt>
    <dgm:pt modelId="{2D80515D-801A-4F4B-A1B5-22BD08B67D7E}" type="parTrans" cxnId="{D4BC1C6F-116B-49D1-89C4-49AC628DDB58}">
      <dgm:prSet/>
      <dgm:spPr/>
      <dgm:t>
        <a:bodyPr/>
        <a:lstStyle/>
        <a:p>
          <a:endParaRPr lang="es-CL"/>
        </a:p>
      </dgm:t>
    </dgm:pt>
    <dgm:pt modelId="{223E628D-736D-4E1A-AC4F-E0CCC9884629}" type="sibTrans" cxnId="{D4BC1C6F-116B-49D1-89C4-49AC628DDB58}">
      <dgm:prSet/>
      <dgm:spPr/>
      <dgm:t>
        <a:bodyPr/>
        <a:lstStyle/>
        <a:p>
          <a:endParaRPr lang="es-CL"/>
        </a:p>
      </dgm:t>
    </dgm:pt>
    <dgm:pt modelId="{E2BC77A7-FB29-40DB-8FCB-C5451AFEAE32}">
      <dgm:prSet/>
      <dgm:spPr/>
      <dgm:t>
        <a:bodyPr/>
        <a:lstStyle/>
        <a:p>
          <a:pPr rtl="0"/>
          <a:r>
            <a:rPr lang="es-ES_tradnl" smtClean="0"/>
            <a:t>El Estado debe crear condiciones sociales que permitan una mayor realización...</a:t>
          </a:r>
          <a:r>
            <a:rPr lang="es-CL" smtClean="0"/>
            <a:t> </a:t>
          </a:r>
          <a:endParaRPr lang="es-CL"/>
        </a:p>
      </dgm:t>
    </dgm:pt>
    <dgm:pt modelId="{94BE4549-338C-4099-8141-EDB1CB7772C7}" type="parTrans" cxnId="{EC4A6103-4385-4702-B329-E86E69639966}">
      <dgm:prSet/>
      <dgm:spPr/>
      <dgm:t>
        <a:bodyPr/>
        <a:lstStyle/>
        <a:p>
          <a:endParaRPr lang="es-CL"/>
        </a:p>
      </dgm:t>
    </dgm:pt>
    <dgm:pt modelId="{B8DE0124-29CC-497A-AE7C-CF60158C0E47}" type="sibTrans" cxnId="{EC4A6103-4385-4702-B329-E86E69639966}">
      <dgm:prSet/>
      <dgm:spPr/>
      <dgm:t>
        <a:bodyPr/>
        <a:lstStyle/>
        <a:p>
          <a:endParaRPr lang="es-CL"/>
        </a:p>
      </dgm:t>
    </dgm:pt>
    <dgm:pt modelId="{6F5069F1-5268-4500-B707-246ED258669F}">
      <dgm:prSet/>
      <dgm:spPr/>
      <dgm:t>
        <a:bodyPr/>
        <a:lstStyle/>
        <a:p>
          <a:pPr rtl="0"/>
          <a:r>
            <a:rPr lang="es-CL" smtClean="0"/>
            <a:t>TC: Doble condición de igualdad (principio y norma efectiva STC 1273 c. 63)</a:t>
          </a:r>
          <a:endParaRPr lang="es-CL"/>
        </a:p>
      </dgm:t>
    </dgm:pt>
    <dgm:pt modelId="{20023067-AB42-4F08-A0EE-4916CEFD79AC}" type="parTrans" cxnId="{25C31C7E-6C43-4811-A832-77D1BE989F66}">
      <dgm:prSet/>
      <dgm:spPr/>
      <dgm:t>
        <a:bodyPr/>
        <a:lstStyle/>
        <a:p>
          <a:endParaRPr lang="es-CL"/>
        </a:p>
      </dgm:t>
    </dgm:pt>
    <dgm:pt modelId="{C4948065-B3EC-403C-B5FE-4B6C1AEA8AD5}" type="sibTrans" cxnId="{25C31C7E-6C43-4811-A832-77D1BE989F66}">
      <dgm:prSet/>
      <dgm:spPr/>
      <dgm:t>
        <a:bodyPr/>
        <a:lstStyle/>
        <a:p>
          <a:endParaRPr lang="es-CL"/>
        </a:p>
      </dgm:t>
    </dgm:pt>
    <dgm:pt modelId="{5697B40D-5031-4C86-85F1-0A40BF2F241B}">
      <dgm:prSet/>
      <dgm:spPr/>
      <dgm:t>
        <a:bodyPr/>
        <a:lstStyle/>
        <a:p>
          <a:pPr rtl="0"/>
          <a:r>
            <a:rPr lang="es-CL" smtClean="0"/>
            <a:t>Servicialidad del E° (STC 1295 c. 43)</a:t>
          </a:r>
          <a:endParaRPr lang="es-CL"/>
        </a:p>
      </dgm:t>
    </dgm:pt>
    <dgm:pt modelId="{DF0ECDB9-AD40-4923-95A2-670260BA502C}" type="parTrans" cxnId="{D8C13CCB-AE7F-4CA4-8C40-3054F742654D}">
      <dgm:prSet/>
      <dgm:spPr/>
      <dgm:t>
        <a:bodyPr/>
        <a:lstStyle/>
        <a:p>
          <a:endParaRPr lang="es-CL"/>
        </a:p>
      </dgm:t>
    </dgm:pt>
    <dgm:pt modelId="{AF667546-D2D8-4394-9E9A-F9F087EE1C5F}" type="sibTrans" cxnId="{D8C13CCB-AE7F-4CA4-8C40-3054F742654D}">
      <dgm:prSet/>
      <dgm:spPr/>
      <dgm:t>
        <a:bodyPr/>
        <a:lstStyle/>
        <a:p>
          <a:endParaRPr lang="es-CL"/>
        </a:p>
      </dgm:t>
    </dgm:pt>
    <dgm:pt modelId="{C8507EF9-A907-44E5-886A-318EC30BCDAF}">
      <dgm:prSet/>
      <dgm:spPr/>
      <dgm:t>
        <a:bodyPr/>
        <a:lstStyle/>
        <a:p>
          <a:pPr rtl="0"/>
          <a:r>
            <a:rPr lang="es-CL" u="sng" smtClean="0"/>
            <a:t>Función Pública: </a:t>
          </a:r>
          <a:r>
            <a:rPr lang="es-CL" smtClean="0"/>
            <a:t>Inherentes al E° (sin ellas no se puede subsistir y son realizados por órganos que generalmente tienen rango constitucional</a:t>
          </a:r>
          <a:endParaRPr lang="es-CL"/>
        </a:p>
      </dgm:t>
    </dgm:pt>
    <dgm:pt modelId="{CEC736DA-2BBA-4D70-9285-C520912C5120}" type="parTrans" cxnId="{CDA5FBF8-0ED5-454B-92CA-801B0AABD1F0}">
      <dgm:prSet/>
      <dgm:spPr/>
      <dgm:t>
        <a:bodyPr/>
        <a:lstStyle/>
        <a:p>
          <a:endParaRPr lang="es-CL"/>
        </a:p>
      </dgm:t>
    </dgm:pt>
    <dgm:pt modelId="{FE3443B8-B5C3-402D-B238-438A9944F5C9}" type="sibTrans" cxnId="{CDA5FBF8-0ED5-454B-92CA-801B0AABD1F0}">
      <dgm:prSet/>
      <dgm:spPr/>
      <dgm:t>
        <a:bodyPr/>
        <a:lstStyle/>
        <a:p>
          <a:endParaRPr lang="es-CL"/>
        </a:p>
      </dgm:t>
    </dgm:pt>
    <dgm:pt modelId="{F64117A2-89B3-4F3A-8293-4659626E0340}">
      <dgm:prSet/>
      <dgm:spPr/>
      <dgm:t>
        <a:bodyPr/>
        <a:lstStyle/>
        <a:p>
          <a:pPr rtl="0"/>
          <a:r>
            <a:rPr lang="es-CL" u="sng" smtClean="0"/>
            <a:t>Servicio Público: </a:t>
          </a:r>
          <a:r>
            <a:rPr lang="es-CL" smtClean="0"/>
            <a:t>actividades que no pertenecen al E° en su esencia, pero que la asume por razones téc., económica o social (autorización legislativa)</a:t>
          </a:r>
          <a:endParaRPr lang="es-CL"/>
        </a:p>
      </dgm:t>
    </dgm:pt>
    <dgm:pt modelId="{15B3C56B-0091-46F7-8ED7-B9F6B76C5439}" type="parTrans" cxnId="{5DD21BD3-07BA-4B38-ACF4-E92D5291F64E}">
      <dgm:prSet/>
      <dgm:spPr/>
      <dgm:t>
        <a:bodyPr/>
        <a:lstStyle/>
        <a:p>
          <a:endParaRPr lang="es-CL"/>
        </a:p>
      </dgm:t>
    </dgm:pt>
    <dgm:pt modelId="{A9754EFF-859A-4E8D-A3A1-B190180C41DA}" type="sibTrans" cxnId="{5DD21BD3-07BA-4B38-ACF4-E92D5291F64E}">
      <dgm:prSet/>
      <dgm:spPr/>
      <dgm:t>
        <a:bodyPr/>
        <a:lstStyle/>
        <a:p>
          <a:endParaRPr lang="es-CL"/>
        </a:p>
      </dgm:t>
    </dgm:pt>
    <dgm:pt modelId="{79493801-3AF1-4A4E-9CED-B36820A676E2}">
      <dgm:prSet/>
      <dgm:spPr/>
      <dgm:t>
        <a:bodyPr/>
        <a:lstStyle/>
        <a:p>
          <a:pPr rtl="0"/>
          <a:r>
            <a:rPr lang="es-CL" smtClean="0"/>
            <a:t>Necesidad colectiva y necesidad pública (declara por ley).</a:t>
          </a:r>
          <a:endParaRPr lang="es-CL"/>
        </a:p>
      </dgm:t>
    </dgm:pt>
    <dgm:pt modelId="{DA120DC8-98E8-4629-BA15-AF13959E5053}" type="parTrans" cxnId="{50C0ED84-9E8C-4863-B8AC-9E6F979C7D0D}">
      <dgm:prSet/>
      <dgm:spPr/>
      <dgm:t>
        <a:bodyPr/>
        <a:lstStyle/>
        <a:p>
          <a:endParaRPr lang="es-CL"/>
        </a:p>
      </dgm:t>
    </dgm:pt>
    <dgm:pt modelId="{479BD18E-EB84-4687-9C18-F6C236FF29F1}" type="sibTrans" cxnId="{50C0ED84-9E8C-4863-B8AC-9E6F979C7D0D}">
      <dgm:prSet/>
      <dgm:spPr/>
      <dgm:t>
        <a:bodyPr/>
        <a:lstStyle/>
        <a:p>
          <a:endParaRPr lang="es-CL"/>
        </a:p>
      </dgm:t>
    </dgm:pt>
    <dgm:pt modelId="{B680F4C5-B8EE-4CFA-B5F8-397EDDF8CCC5}" type="pres">
      <dgm:prSet presAssocID="{A2E1A851-721B-4790-9B24-3228738DE1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75F168E-CE33-4B86-B64B-BBEDE9BC58F8}" type="pres">
      <dgm:prSet presAssocID="{0D0A3A14-C664-45C3-A859-6903F78407C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B547C71-167C-4094-9E8C-B7E3DFB012FE}" type="pres">
      <dgm:prSet presAssocID="{223E628D-736D-4E1A-AC4F-E0CCC9884629}" presName="spacer" presStyleCnt="0"/>
      <dgm:spPr/>
    </dgm:pt>
    <dgm:pt modelId="{DE0DBB5A-8FA0-49E8-8026-C3232BE02081}" type="pres">
      <dgm:prSet presAssocID="{E2BC77A7-FB29-40DB-8FCB-C5451AFEAE3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268362A-600D-407E-8B77-042712C08A01}" type="pres">
      <dgm:prSet presAssocID="{E2BC77A7-FB29-40DB-8FCB-C5451AFEAE3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F343143D-0085-4001-8071-59BF469DBD81}" type="presOf" srcId="{0D0A3A14-C664-45C3-A859-6903F78407C0}" destId="{675F168E-CE33-4B86-B64B-BBEDE9BC58F8}" srcOrd="0" destOrd="0" presId="urn:microsoft.com/office/officeart/2005/8/layout/vList2"/>
    <dgm:cxn modelId="{D8C13CCB-AE7F-4CA4-8C40-3054F742654D}" srcId="{E2BC77A7-FB29-40DB-8FCB-C5451AFEAE32}" destId="{5697B40D-5031-4C86-85F1-0A40BF2F241B}" srcOrd="1" destOrd="0" parTransId="{DF0ECDB9-AD40-4923-95A2-670260BA502C}" sibTransId="{AF667546-D2D8-4394-9E9A-F9F087EE1C5F}"/>
    <dgm:cxn modelId="{CE58F7E2-BD76-43AD-AE36-08DBEBACD6CE}" type="presOf" srcId="{F64117A2-89B3-4F3A-8293-4659626E0340}" destId="{C268362A-600D-407E-8B77-042712C08A01}" srcOrd="0" destOrd="3" presId="urn:microsoft.com/office/officeart/2005/8/layout/vList2"/>
    <dgm:cxn modelId="{25C31C7E-6C43-4811-A832-77D1BE989F66}" srcId="{E2BC77A7-FB29-40DB-8FCB-C5451AFEAE32}" destId="{6F5069F1-5268-4500-B707-246ED258669F}" srcOrd="0" destOrd="0" parTransId="{20023067-AB42-4F08-A0EE-4916CEFD79AC}" sibTransId="{C4948065-B3EC-403C-B5FE-4B6C1AEA8AD5}"/>
    <dgm:cxn modelId="{81C17640-1A18-46AA-92BD-6144125B0E8F}" type="presOf" srcId="{6F5069F1-5268-4500-B707-246ED258669F}" destId="{C268362A-600D-407E-8B77-042712C08A01}" srcOrd="0" destOrd="0" presId="urn:microsoft.com/office/officeart/2005/8/layout/vList2"/>
    <dgm:cxn modelId="{4C455E11-6B51-4F2E-9288-FB65BF3CDE53}" type="presOf" srcId="{5697B40D-5031-4C86-85F1-0A40BF2F241B}" destId="{C268362A-600D-407E-8B77-042712C08A01}" srcOrd="0" destOrd="1" presId="urn:microsoft.com/office/officeart/2005/8/layout/vList2"/>
    <dgm:cxn modelId="{D4BC1C6F-116B-49D1-89C4-49AC628DDB58}" srcId="{A2E1A851-721B-4790-9B24-3228738DE159}" destId="{0D0A3A14-C664-45C3-A859-6903F78407C0}" srcOrd="0" destOrd="0" parTransId="{2D80515D-801A-4F4B-A1B5-22BD08B67D7E}" sibTransId="{223E628D-736D-4E1A-AC4F-E0CCC9884629}"/>
    <dgm:cxn modelId="{50C0ED84-9E8C-4863-B8AC-9E6F979C7D0D}" srcId="{5697B40D-5031-4C86-85F1-0A40BF2F241B}" destId="{79493801-3AF1-4A4E-9CED-B36820A676E2}" srcOrd="2" destOrd="0" parTransId="{DA120DC8-98E8-4629-BA15-AF13959E5053}" sibTransId="{479BD18E-EB84-4687-9C18-F6C236FF29F1}"/>
    <dgm:cxn modelId="{732F7CB0-D672-4EA0-8FE2-0406B5BEB1A2}" type="presOf" srcId="{E2BC77A7-FB29-40DB-8FCB-C5451AFEAE32}" destId="{DE0DBB5A-8FA0-49E8-8026-C3232BE02081}" srcOrd="0" destOrd="0" presId="urn:microsoft.com/office/officeart/2005/8/layout/vList2"/>
    <dgm:cxn modelId="{5DD21BD3-07BA-4B38-ACF4-E92D5291F64E}" srcId="{5697B40D-5031-4C86-85F1-0A40BF2F241B}" destId="{F64117A2-89B3-4F3A-8293-4659626E0340}" srcOrd="1" destOrd="0" parTransId="{15B3C56B-0091-46F7-8ED7-B9F6B76C5439}" sibTransId="{A9754EFF-859A-4E8D-A3A1-B190180C41DA}"/>
    <dgm:cxn modelId="{F1D5A873-68B2-400E-9CF6-FB2E2A756D84}" type="presOf" srcId="{C8507EF9-A907-44E5-886A-318EC30BCDAF}" destId="{C268362A-600D-407E-8B77-042712C08A01}" srcOrd="0" destOrd="2" presId="urn:microsoft.com/office/officeart/2005/8/layout/vList2"/>
    <dgm:cxn modelId="{107DAEEB-DF3E-4776-AC84-D8FCD6AA73DC}" type="presOf" srcId="{A2E1A851-721B-4790-9B24-3228738DE159}" destId="{B680F4C5-B8EE-4CFA-B5F8-397EDDF8CCC5}" srcOrd="0" destOrd="0" presId="urn:microsoft.com/office/officeart/2005/8/layout/vList2"/>
    <dgm:cxn modelId="{CDA5FBF8-0ED5-454B-92CA-801B0AABD1F0}" srcId="{5697B40D-5031-4C86-85F1-0A40BF2F241B}" destId="{C8507EF9-A907-44E5-886A-318EC30BCDAF}" srcOrd="0" destOrd="0" parTransId="{CEC736DA-2BBA-4D70-9285-C520912C5120}" sibTransId="{FE3443B8-B5C3-402D-B238-438A9944F5C9}"/>
    <dgm:cxn modelId="{EC4A6103-4385-4702-B329-E86E69639966}" srcId="{A2E1A851-721B-4790-9B24-3228738DE159}" destId="{E2BC77A7-FB29-40DB-8FCB-C5451AFEAE32}" srcOrd="1" destOrd="0" parTransId="{94BE4549-338C-4099-8141-EDB1CB7772C7}" sibTransId="{B8DE0124-29CC-497A-AE7C-CF60158C0E47}"/>
    <dgm:cxn modelId="{A6EC39C7-6A0A-464F-B2D7-FA508C166C7B}" type="presOf" srcId="{79493801-3AF1-4A4E-9CED-B36820A676E2}" destId="{C268362A-600D-407E-8B77-042712C08A01}" srcOrd="0" destOrd="4" presId="urn:microsoft.com/office/officeart/2005/8/layout/vList2"/>
    <dgm:cxn modelId="{4BE1572C-6379-4B46-AFDE-8E0079FF3B61}" type="presParOf" srcId="{B680F4C5-B8EE-4CFA-B5F8-397EDDF8CCC5}" destId="{675F168E-CE33-4B86-B64B-BBEDE9BC58F8}" srcOrd="0" destOrd="0" presId="urn:microsoft.com/office/officeart/2005/8/layout/vList2"/>
    <dgm:cxn modelId="{1269B70B-658C-4000-8571-63492FA5B6AF}" type="presParOf" srcId="{B680F4C5-B8EE-4CFA-B5F8-397EDDF8CCC5}" destId="{5B547C71-167C-4094-9E8C-B7E3DFB012FE}" srcOrd="1" destOrd="0" presId="urn:microsoft.com/office/officeart/2005/8/layout/vList2"/>
    <dgm:cxn modelId="{220860DF-4D24-47A0-BA01-7780B5E539BE}" type="presParOf" srcId="{B680F4C5-B8EE-4CFA-B5F8-397EDDF8CCC5}" destId="{DE0DBB5A-8FA0-49E8-8026-C3232BE02081}" srcOrd="2" destOrd="0" presId="urn:microsoft.com/office/officeart/2005/8/layout/vList2"/>
    <dgm:cxn modelId="{833E81FA-6D2C-4F10-B4C3-E83394CB77B0}" type="presParOf" srcId="{B680F4C5-B8EE-4CFA-B5F8-397EDDF8CCC5}" destId="{C268362A-600D-407E-8B77-042712C08A0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2B2FBE-63D1-42FC-80D4-3073887AC3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B5AFB6C6-EAE5-4E8C-B02B-FB57A3936CED}">
      <dgm:prSet/>
      <dgm:spPr/>
      <dgm:t>
        <a:bodyPr/>
        <a:lstStyle/>
        <a:p>
          <a:pPr rtl="0"/>
          <a:r>
            <a:rPr lang="es-ES" smtClean="0"/>
            <a:t>la comisión Ortúzar se discutió la necesidad y pertinencia de incluir una definición precisa del concepto, ello finalmente no fue acogido.</a:t>
          </a:r>
          <a:endParaRPr lang="es-CL"/>
        </a:p>
      </dgm:t>
    </dgm:pt>
    <dgm:pt modelId="{790D4A7C-E177-44B5-993D-761B7AE54C28}" type="parTrans" cxnId="{97BD290E-0B4E-4B47-B7D0-68CC6CED8501}">
      <dgm:prSet/>
      <dgm:spPr/>
      <dgm:t>
        <a:bodyPr/>
        <a:lstStyle/>
        <a:p>
          <a:endParaRPr lang="es-CL"/>
        </a:p>
      </dgm:t>
    </dgm:pt>
    <dgm:pt modelId="{B44939EC-A97D-41B7-B321-485BBE7F4C48}" type="sibTrans" cxnId="{97BD290E-0B4E-4B47-B7D0-68CC6CED8501}">
      <dgm:prSet/>
      <dgm:spPr/>
      <dgm:t>
        <a:bodyPr/>
        <a:lstStyle/>
        <a:p>
          <a:endParaRPr lang="es-CL"/>
        </a:p>
      </dgm:t>
    </dgm:pt>
    <dgm:pt modelId="{2CED2C2F-AC57-4B6F-B0AF-C8A8562EFD9D}">
      <dgm:prSet/>
      <dgm:spPr/>
      <dgm:t>
        <a:bodyPr/>
        <a:lstStyle/>
        <a:p>
          <a:pPr rtl="0"/>
          <a:r>
            <a:rPr lang="es-ES" smtClean="0"/>
            <a:t>Fórmulas de preservar las instituciones frente a situaciones de crisis, dando un rol protagónico a la FFAA.</a:t>
          </a:r>
          <a:endParaRPr lang="es-CL"/>
        </a:p>
      </dgm:t>
    </dgm:pt>
    <dgm:pt modelId="{A0E1EC59-0000-4C72-B5D8-5F9CD9E23273}" type="parTrans" cxnId="{C3278904-574D-45A1-BE4E-B11679F194C5}">
      <dgm:prSet/>
      <dgm:spPr/>
      <dgm:t>
        <a:bodyPr/>
        <a:lstStyle/>
        <a:p>
          <a:endParaRPr lang="es-CL"/>
        </a:p>
      </dgm:t>
    </dgm:pt>
    <dgm:pt modelId="{E7D7628D-5E59-42A5-8AA2-3539F75C215F}" type="sibTrans" cxnId="{C3278904-574D-45A1-BE4E-B11679F194C5}">
      <dgm:prSet/>
      <dgm:spPr/>
      <dgm:t>
        <a:bodyPr/>
        <a:lstStyle/>
        <a:p>
          <a:endParaRPr lang="es-CL"/>
        </a:p>
      </dgm:t>
    </dgm:pt>
    <dgm:pt modelId="{22DACC32-3098-4CB9-8269-C0AB3D93BD8E}">
      <dgm:prSet/>
      <dgm:spPr/>
      <dgm:t>
        <a:bodyPr/>
        <a:lstStyle/>
        <a:p>
          <a:pPr rtl="0"/>
          <a:r>
            <a:rPr lang="es-ES" smtClean="0"/>
            <a:t>Se vincula con la Doctrina de Seguridad Nacional (DSN) es un concepto relativamente moderno. </a:t>
          </a:r>
          <a:endParaRPr lang="es-CL"/>
        </a:p>
      </dgm:t>
    </dgm:pt>
    <dgm:pt modelId="{C89C0FD6-8B16-4E49-841E-1EF808254659}" type="parTrans" cxnId="{0EF3BC12-80E1-4B81-884D-576E7DE6B349}">
      <dgm:prSet/>
      <dgm:spPr/>
      <dgm:t>
        <a:bodyPr/>
        <a:lstStyle/>
        <a:p>
          <a:endParaRPr lang="es-CL"/>
        </a:p>
      </dgm:t>
    </dgm:pt>
    <dgm:pt modelId="{7275B6B5-49B1-46D9-A6AD-00C636FF93DB}" type="sibTrans" cxnId="{0EF3BC12-80E1-4B81-884D-576E7DE6B349}">
      <dgm:prSet/>
      <dgm:spPr/>
      <dgm:t>
        <a:bodyPr/>
        <a:lstStyle/>
        <a:p>
          <a:endParaRPr lang="es-CL"/>
        </a:p>
      </dgm:t>
    </dgm:pt>
    <dgm:pt modelId="{2C06D6BC-3712-4D49-9B5B-A561BE5C87FC}">
      <dgm:prSet/>
      <dgm:spPr/>
      <dgm:t>
        <a:bodyPr/>
        <a:lstStyle/>
        <a:p>
          <a:pPr rtl="0"/>
          <a:r>
            <a:rPr lang="es-ES" smtClean="0"/>
            <a:t>Apareció en medio de la Guerra Fría como respuesta a potenciales comportamientos calificados de subversivos por parte de sectores determinados de la sociedad, que serían riesgosos para la estabilidad institucional del Estado.</a:t>
          </a:r>
          <a:endParaRPr lang="es-CL"/>
        </a:p>
      </dgm:t>
    </dgm:pt>
    <dgm:pt modelId="{D5B03DDE-B071-49C8-9637-09F8520F8044}" type="parTrans" cxnId="{CD30B313-204A-4624-8F6F-4DC7E1A16ABE}">
      <dgm:prSet/>
      <dgm:spPr/>
      <dgm:t>
        <a:bodyPr/>
        <a:lstStyle/>
        <a:p>
          <a:endParaRPr lang="es-CL"/>
        </a:p>
      </dgm:t>
    </dgm:pt>
    <dgm:pt modelId="{5A2D0EF1-8944-4374-9F08-A1FCDF77615E}" type="sibTrans" cxnId="{CD30B313-204A-4624-8F6F-4DC7E1A16ABE}">
      <dgm:prSet/>
      <dgm:spPr/>
      <dgm:t>
        <a:bodyPr/>
        <a:lstStyle/>
        <a:p>
          <a:endParaRPr lang="es-CL"/>
        </a:p>
      </dgm:t>
    </dgm:pt>
    <dgm:pt modelId="{9A6AA257-BE67-471D-8C34-634AAF1E125D}" type="pres">
      <dgm:prSet presAssocID="{F52B2FBE-63D1-42FC-80D4-3073887AC3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FF93217A-28DC-4430-A0FD-F008A637E7BD}" type="pres">
      <dgm:prSet presAssocID="{B5AFB6C6-EAE5-4E8C-B02B-FB57A3936CE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6B492B-A4F2-4766-A1DC-4C42536D0103}" type="pres">
      <dgm:prSet presAssocID="{B44939EC-A97D-41B7-B321-485BBE7F4C48}" presName="spacer" presStyleCnt="0"/>
      <dgm:spPr/>
    </dgm:pt>
    <dgm:pt modelId="{BA4E58A5-C456-4C65-9810-A60651B9BD36}" type="pres">
      <dgm:prSet presAssocID="{2CED2C2F-AC57-4B6F-B0AF-C8A8562EFD9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A7ACCB5-4819-4FD2-88C8-4BEEC3206FD6}" type="pres">
      <dgm:prSet presAssocID="{2CED2C2F-AC57-4B6F-B0AF-C8A8562EFD9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2BC5CF0-2FDE-4FC5-BADD-6306F1F71FB2}" type="presOf" srcId="{22DACC32-3098-4CB9-8269-C0AB3D93BD8E}" destId="{4A7ACCB5-4819-4FD2-88C8-4BEEC3206FD6}" srcOrd="0" destOrd="0" presId="urn:microsoft.com/office/officeart/2005/8/layout/vList2"/>
    <dgm:cxn modelId="{97442F80-476E-4281-BBC1-4FADF85F9A06}" type="presOf" srcId="{B5AFB6C6-EAE5-4E8C-B02B-FB57A3936CED}" destId="{FF93217A-28DC-4430-A0FD-F008A637E7BD}" srcOrd="0" destOrd="0" presId="urn:microsoft.com/office/officeart/2005/8/layout/vList2"/>
    <dgm:cxn modelId="{4EB69082-8C21-4840-9DD7-FAAEBA56143A}" type="presOf" srcId="{F52B2FBE-63D1-42FC-80D4-3073887AC3F2}" destId="{9A6AA257-BE67-471D-8C34-634AAF1E125D}" srcOrd="0" destOrd="0" presId="urn:microsoft.com/office/officeart/2005/8/layout/vList2"/>
    <dgm:cxn modelId="{0EF3BC12-80E1-4B81-884D-576E7DE6B349}" srcId="{2CED2C2F-AC57-4B6F-B0AF-C8A8562EFD9D}" destId="{22DACC32-3098-4CB9-8269-C0AB3D93BD8E}" srcOrd="0" destOrd="0" parTransId="{C89C0FD6-8B16-4E49-841E-1EF808254659}" sibTransId="{7275B6B5-49B1-46D9-A6AD-00C636FF93DB}"/>
    <dgm:cxn modelId="{97BD290E-0B4E-4B47-B7D0-68CC6CED8501}" srcId="{F52B2FBE-63D1-42FC-80D4-3073887AC3F2}" destId="{B5AFB6C6-EAE5-4E8C-B02B-FB57A3936CED}" srcOrd="0" destOrd="0" parTransId="{790D4A7C-E177-44B5-993D-761B7AE54C28}" sibTransId="{B44939EC-A97D-41B7-B321-485BBE7F4C48}"/>
    <dgm:cxn modelId="{CD30B313-204A-4624-8F6F-4DC7E1A16ABE}" srcId="{2CED2C2F-AC57-4B6F-B0AF-C8A8562EFD9D}" destId="{2C06D6BC-3712-4D49-9B5B-A561BE5C87FC}" srcOrd="1" destOrd="0" parTransId="{D5B03DDE-B071-49C8-9637-09F8520F8044}" sibTransId="{5A2D0EF1-8944-4374-9F08-A1FCDF77615E}"/>
    <dgm:cxn modelId="{C3278904-574D-45A1-BE4E-B11679F194C5}" srcId="{F52B2FBE-63D1-42FC-80D4-3073887AC3F2}" destId="{2CED2C2F-AC57-4B6F-B0AF-C8A8562EFD9D}" srcOrd="1" destOrd="0" parTransId="{A0E1EC59-0000-4C72-B5D8-5F9CD9E23273}" sibTransId="{E7D7628D-5E59-42A5-8AA2-3539F75C215F}"/>
    <dgm:cxn modelId="{FAB1CF44-7C70-4B3F-9404-9B081DE2E7FA}" type="presOf" srcId="{2C06D6BC-3712-4D49-9B5B-A561BE5C87FC}" destId="{4A7ACCB5-4819-4FD2-88C8-4BEEC3206FD6}" srcOrd="0" destOrd="1" presId="urn:microsoft.com/office/officeart/2005/8/layout/vList2"/>
    <dgm:cxn modelId="{5AF6943F-E51F-4E29-A36B-28725F645951}" type="presOf" srcId="{2CED2C2F-AC57-4B6F-B0AF-C8A8562EFD9D}" destId="{BA4E58A5-C456-4C65-9810-A60651B9BD36}" srcOrd="0" destOrd="0" presId="urn:microsoft.com/office/officeart/2005/8/layout/vList2"/>
    <dgm:cxn modelId="{7F07ABD8-095D-4B12-A953-A488840D0760}" type="presParOf" srcId="{9A6AA257-BE67-471D-8C34-634AAF1E125D}" destId="{FF93217A-28DC-4430-A0FD-F008A637E7BD}" srcOrd="0" destOrd="0" presId="urn:microsoft.com/office/officeart/2005/8/layout/vList2"/>
    <dgm:cxn modelId="{A81E2B1C-2881-43C8-AEF9-3168D38E52E1}" type="presParOf" srcId="{9A6AA257-BE67-471D-8C34-634AAF1E125D}" destId="{A16B492B-A4F2-4766-A1DC-4C42536D0103}" srcOrd="1" destOrd="0" presId="urn:microsoft.com/office/officeart/2005/8/layout/vList2"/>
    <dgm:cxn modelId="{67C07F10-6A77-4BE9-8F01-8F2EE697EFFA}" type="presParOf" srcId="{9A6AA257-BE67-471D-8C34-634AAF1E125D}" destId="{BA4E58A5-C456-4C65-9810-A60651B9BD36}" srcOrd="2" destOrd="0" presId="urn:microsoft.com/office/officeart/2005/8/layout/vList2"/>
    <dgm:cxn modelId="{31D43B03-EBD1-4763-B59A-1389059F4C1B}" type="presParOf" srcId="{9A6AA257-BE67-471D-8C34-634AAF1E125D}" destId="{4A7ACCB5-4819-4FD2-88C8-4BEEC3206FD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7BE0F15-BA6D-4A82-A382-71A516FD90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5D89823F-D073-4662-B2BF-96B988A40996}">
      <dgm:prSet/>
      <dgm:spPr/>
      <dgm:t>
        <a:bodyPr/>
        <a:lstStyle/>
        <a:p>
          <a:pPr rtl="0"/>
          <a:r>
            <a:rPr lang="es-CL" smtClean="0"/>
            <a:t>el Libro de la Defensa Nacional en su versión de 1997: “</a:t>
          </a:r>
          <a:r>
            <a:rPr lang="es-CL" i="1" smtClean="0"/>
            <a:t>toda acción encaminada a procurar la </a:t>
          </a:r>
          <a:r>
            <a:rPr lang="es-CL" b="1" i="1" smtClean="0"/>
            <a:t>preservación del orden jurídico institucional del país</a:t>
          </a:r>
          <a:r>
            <a:rPr lang="es-CL" i="1" smtClean="0"/>
            <a:t>, de modo que asegure el libre ejercicio de la soberanía de la Nación, </a:t>
          </a:r>
          <a:r>
            <a:rPr lang="es-CL" b="1" i="1" smtClean="0"/>
            <a:t>tanto en el interior como en el exterior</a:t>
          </a:r>
          <a:r>
            <a:rPr lang="es-CL" i="1" smtClean="0"/>
            <a:t>, con arreglo a las disposiciones establecidas, a la Constitución Política del Estado, a las leyes de la República y a las normas del Derecho Internacional, según corresponda</a:t>
          </a:r>
          <a:r>
            <a:rPr lang="es-CL" smtClean="0"/>
            <a:t>“</a:t>
          </a:r>
          <a:endParaRPr lang="es-CL"/>
        </a:p>
      </dgm:t>
    </dgm:pt>
    <dgm:pt modelId="{37888854-9B20-4A58-9F7B-2D34F01A73CF}" type="parTrans" cxnId="{93014287-6E16-4F3C-8217-80567745B324}">
      <dgm:prSet/>
      <dgm:spPr/>
      <dgm:t>
        <a:bodyPr/>
        <a:lstStyle/>
        <a:p>
          <a:endParaRPr lang="es-CL"/>
        </a:p>
      </dgm:t>
    </dgm:pt>
    <dgm:pt modelId="{532C6BDD-B534-4A75-88A0-E276972C46DB}" type="sibTrans" cxnId="{93014287-6E16-4F3C-8217-80567745B324}">
      <dgm:prSet/>
      <dgm:spPr/>
      <dgm:t>
        <a:bodyPr/>
        <a:lstStyle/>
        <a:p>
          <a:endParaRPr lang="es-CL"/>
        </a:p>
      </dgm:t>
    </dgm:pt>
    <dgm:pt modelId="{A8106C41-4337-41F8-8DC6-1B1C79FACBFA}">
      <dgm:prSet/>
      <dgm:spPr/>
      <dgm:t>
        <a:bodyPr/>
        <a:lstStyle/>
        <a:p>
          <a:pPr rtl="0"/>
          <a:r>
            <a:rPr lang="es-CL" smtClean="0"/>
            <a:t>Libertad de enseñanza (19 N° 11 inc. 2°) y a realizar actividades económicas (19 N° 21) </a:t>
          </a:r>
          <a:endParaRPr lang="es-CL"/>
        </a:p>
      </dgm:t>
    </dgm:pt>
    <dgm:pt modelId="{ACB2352C-79F8-4AFE-912E-C79ED0FBCF6E}" type="parTrans" cxnId="{F3A525FF-BCFA-4D33-99EC-B4036C25F578}">
      <dgm:prSet/>
      <dgm:spPr/>
      <dgm:t>
        <a:bodyPr/>
        <a:lstStyle/>
        <a:p>
          <a:endParaRPr lang="es-CL"/>
        </a:p>
      </dgm:t>
    </dgm:pt>
    <dgm:pt modelId="{3786C3EA-33B3-46A9-ACED-08D5693060E2}" type="sibTrans" cxnId="{F3A525FF-BCFA-4D33-99EC-B4036C25F578}">
      <dgm:prSet/>
      <dgm:spPr/>
      <dgm:t>
        <a:bodyPr/>
        <a:lstStyle/>
        <a:p>
          <a:endParaRPr lang="es-CL"/>
        </a:p>
      </dgm:t>
    </dgm:pt>
    <dgm:pt modelId="{B4AA2984-28BE-482A-9FEB-8C2D0E98F58D}">
      <dgm:prSet/>
      <dgm:spPr/>
      <dgm:t>
        <a:bodyPr/>
        <a:lstStyle/>
        <a:p>
          <a:pPr rtl="0"/>
          <a:r>
            <a:rPr lang="es-CL" dirty="0" smtClean="0"/>
            <a:t>Derecho asociación (19 N°15), a la Huelga (19 N° 16 inc. final) y de propiedad (19 N° 24 </a:t>
          </a:r>
          <a:r>
            <a:rPr lang="es-CL" dirty="0" err="1" smtClean="0"/>
            <a:t>incs</a:t>
          </a:r>
          <a:r>
            <a:rPr lang="es-CL" dirty="0" smtClean="0"/>
            <a:t>. 2° y penúltimo). </a:t>
          </a:r>
          <a:endParaRPr lang="es-CL" dirty="0"/>
        </a:p>
      </dgm:t>
    </dgm:pt>
    <dgm:pt modelId="{19C7753E-D2CC-42BC-A0E0-3B4F234BB364}" type="parTrans" cxnId="{3DEBAA90-3292-474C-9F05-39B3185EE1A8}">
      <dgm:prSet/>
      <dgm:spPr/>
      <dgm:t>
        <a:bodyPr/>
        <a:lstStyle/>
        <a:p>
          <a:endParaRPr lang="es-CL"/>
        </a:p>
      </dgm:t>
    </dgm:pt>
    <dgm:pt modelId="{C83B40D5-3518-4B7F-B1DE-F894422DC646}" type="sibTrans" cxnId="{3DEBAA90-3292-474C-9F05-39B3185EE1A8}">
      <dgm:prSet/>
      <dgm:spPr/>
      <dgm:t>
        <a:bodyPr/>
        <a:lstStyle/>
        <a:p>
          <a:endParaRPr lang="es-CL"/>
        </a:p>
      </dgm:t>
    </dgm:pt>
    <dgm:pt modelId="{282478A2-136F-4D3D-9A59-163C8EB47523}" type="pres">
      <dgm:prSet presAssocID="{87BE0F15-BA6D-4A82-A382-71A516FD90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D573D725-9B15-44D0-AF60-EE13B75B7615}" type="pres">
      <dgm:prSet presAssocID="{5D89823F-D073-4662-B2BF-96B988A4099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2196500-D0F2-47B4-99A3-37345DBC3265}" type="pres">
      <dgm:prSet presAssocID="{532C6BDD-B534-4A75-88A0-E276972C46DB}" presName="spacer" presStyleCnt="0"/>
      <dgm:spPr/>
    </dgm:pt>
    <dgm:pt modelId="{C189DE65-7DDE-41C9-9BCD-81D1A4E38141}" type="pres">
      <dgm:prSet presAssocID="{A8106C41-4337-41F8-8DC6-1B1C79FACBF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39F3E56-E9BE-4F61-ADA6-8C6F8E81C184}" type="pres">
      <dgm:prSet presAssocID="{3786C3EA-33B3-46A9-ACED-08D5693060E2}" presName="spacer" presStyleCnt="0"/>
      <dgm:spPr/>
    </dgm:pt>
    <dgm:pt modelId="{BAD2307A-63C4-433E-A914-92BA7E562144}" type="pres">
      <dgm:prSet presAssocID="{B4AA2984-28BE-482A-9FEB-8C2D0E98F58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F33924E-851B-4135-B635-B842C6C064D5}" type="presOf" srcId="{87BE0F15-BA6D-4A82-A382-71A516FD90E4}" destId="{282478A2-136F-4D3D-9A59-163C8EB47523}" srcOrd="0" destOrd="0" presId="urn:microsoft.com/office/officeart/2005/8/layout/vList2"/>
    <dgm:cxn modelId="{F3A525FF-BCFA-4D33-99EC-B4036C25F578}" srcId="{87BE0F15-BA6D-4A82-A382-71A516FD90E4}" destId="{A8106C41-4337-41F8-8DC6-1B1C79FACBFA}" srcOrd="1" destOrd="0" parTransId="{ACB2352C-79F8-4AFE-912E-C79ED0FBCF6E}" sibTransId="{3786C3EA-33B3-46A9-ACED-08D5693060E2}"/>
    <dgm:cxn modelId="{3DEBAA90-3292-474C-9F05-39B3185EE1A8}" srcId="{87BE0F15-BA6D-4A82-A382-71A516FD90E4}" destId="{B4AA2984-28BE-482A-9FEB-8C2D0E98F58D}" srcOrd="2" destOrd="0" parTransId="{19C7753E-D2CC-42BC-A0E0-3B4F234BB364}" sibTransId="{C83B40D5-3518-4B7F-B1DE-F894422DC646}"/>
    <dgm:cxn modelId="{1B1B9D11-D9D1-40E0-8652-308BD058C704}" type="presOf" srcId="{5D89823F-D073-4662-B2BF-96B988A40996}" destId="{D573D725-9B15-44D0-AF60-EE13B75B7615}" srcOrd="0" destOrd="0" presId="urn:microsoft.com/office/officeart/2005/8/layout/vList2"/>
    <dgm:cxn modelId="{93014287-6E16-4F3C-8217-80567745B324}" srcId="{87BE0F15-BA6D-4A82-A382-71A516FD90E4}" destId="{5D89823F-D073-4662-B2BF-96B988A40996}" srcOrd="0" destOrd="0" parTransId="{37888854-9B20-4A58-9F7B-2D34F01A73CF}" sibTransId="{532C6BDD-B534-4A75-88A0-E276972C46DB}"/>
    <dgm:cxn modelId="{361340E6-1FB1-4556-844F-95450DB8F767}" type="presOf" srcId="{B4AA2984-28BE-482A-9FEB-8C2D0E98F58D}" destId="{BAD2307A-63C4-433E-A914-92BA7E562144}" srcOrd="0" destOrd="0" presId="urn:microsoft.com/office/officeart/2005/8/layout/vList2"/>
    <dgm:cxn modelId="{2AE87AA5-6AFA-4F78-AB8C-CF1DAC109E53}" type="presOf" srcId="{A8106C41-4337-41F8-8DC6-1B1C79FACBFA}" destId="{C189DE65-7DDE-41C9-9BCD-81D1A4E38141}" srcOrd="0" destOrd="0" presId="urn:microsoft.com/office/officeart/2005/8/layout/vList2"/>
    <dgm:cxn modelId="{6AE79E2F-2D17-422B-8FB0-AE72709AC704}" type="presParOf" srcId="{282478A2-136F-4D3D-9A59-163C8EB47523}" destId="{D573D725-9B15-44D0-AF60-EE13B75B7615}" srcOrd="0" destOrd="0" presId="urn:microsoft.com/office/officeart/2005/8/layout/vList2"/>
    <dgm:cxn modelId="{937574DC-58B4-4987-9EEF-4F17C2EAB6F2}" type="presParOf" srcId="{282478A2-136F-4D3D-9A59-163C8EB47523}" destId="{D2196500-D0F2-47B4-99A3-37345DBC3265}" srcOrd="1" destOrd="0" presId="urn:microsoft.com/office/officeart/2005/8/layout/vList2"/>
    <dgm:cxn modelId="{89B56828-57B7-4C4A-BC9E-8E8D31084111}" type="presParOf" srcId="{282478A2-136F-4D3D-9A59-163C8EB47523}" destId="{C189DE65-7DDE-41C9-9BCD-81D1A4E38141}" srcOrd="2" destOrd="0" presId="urn:microsoft.com/office/officeart/2005/8/layout/vList2"/>
    <dgm:cxn modelId="{DE555DA7-30FB-4E42-952F-34B45FA20E1D}" type="presParOf" srcId="{282478A2-136F-4D3D-9A59-163C8EB47523}" destId="{F39F3E56-E9BE-4F61-ADA6-8C6F8E81C184}" srcOrd="3" destOrd="0" presId="urn:microsoft.com/office/officeart/2005/8/layout/vList2"/>
    <dgm:cxn modelId="{A2EAE599-B987-4C1C-AABB-376FD6429C8B}" type="presParOf" srcId="{282478A2-136F-4D3D-9A59-163C8EB47523}" destId="{BAD2307A-63C4-433E-A914-92BA7E56214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D6C2A16-BBFD-4E2A-B3D7-45FD4F7D90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6370A360-F621-4EEC-B917-13E51DC727C8}">
      <dgm:prSet/>
      <dgm:spPr/>
      <dgm:t>
        <a:bodyPr/>
        <a:lstStyle/>
        <a:p>
          <a:pPr rtl="0"/>
          <a:r>
            <a:rPr lang="es-MX" smtClean="0"/>
            <a:t>Se haría efectivo a través de dos vías: el derecho a constituir asociaciones y la participación política.</a:t>
          </a:r>
          <a:endParaRPr lang="es-CL"/>
        </a:p>
      </dgm:t>
    </dgm:pt>
    <dgm:pt modelId="{36A85967-96EC-423C-A748-B8D1455CABD7}" type="parTrans" cxnId="{0FC2C841-6B7C-4BCA-B0EF-FEEA0D2A0E3E}">
      <dgm:prSet/>
      <dgm:spPr/>
      <dgm:t>
        <a:bodyPr/>
        <a:lstStyle/>
        <a:p>
          <a:endParaRPr lang="es-CL"/>
        </a:p>
      </dgm:t>
    </dgm:pt>
    <dgm:pt modelId="{D0C42FCA-162D-4884-8D85-F5A424596692}" type="sibTrans" cxnId="{0FC2C841-6B7C-4BCA-B0EF-FEEA0D2A0E3E}">
      <dgm:prSet/>
      <dgm:spPr/>
      <dgm:t>
        <a:bodyPr/>
        <a:lstStyle/>
        <a:p>
          <a:endParaRPr lang="es-CL"/>
        </a:p>
      </dgm:t>
    </dgm:pt>
    <dgm:pt modelId="{EA901AA0-363B-475A-98DA-5D571D3B380E}">
      <dgm:prSet/>
      <dgm:spPr/>
      <dgm:t>
        <a:bodyPr/>
        <a:lstStyle/>
        <a:p>
          <a:pPr rtl="0"/>
          <a:r>
            <a:rPr lang="es-MX" smtClean="0"/>
            <a:t>Constitucionalmente se debería hacer explícita la no injerencia de las organizaciones en política.</a:t>
          </a:r>
          <a:endParaRPr lang="es-CL"/>
        </a:p>
      </dgm:t>
    </dgm:pt>
    <dgm:pt modelId="{3F4F5269-9125-4E33-9C64-68E59DB90AA0}" type="parTrans" cxnId="{DCAC6FFA-F6BD-44ED-9439-ADD648DFAF29}">
      <dgm:prSet/>
      <dgm:spPr/>
      <dgm:t>
        <a:bodyPr/>
        <a:lstStyle/>
        <a:p>
          <a:endParaRPr lang="es-CL"/>
        </a:p>
      </dgm:t>
    </dgm:pt>
    <dgm:pt modelId="{4DCBD2FF-A39B-4A50-A5DA-267B9320BB3B}" type="sibTrans" cxnId="{DCAC6FFA-F6BD-44ED-9439-ADD648DFAF29}">
      <dgm:prSet/>
      <dgm:spPr/>
      <dgm:t>
        <a:bodyPr/>
        <a:lstStyle/>
        <a:p>
          <a:endParaRPr lang="es-CL"/>
        </a:p>
      </dgm:t>
    </dgm:pt>
    <dgm:pt modelId="{BAE1737E-A8E1-4D27-8618-442F50A0CF63}">
      <dgm:prSet/>
      <dgm:spPr/>
      <dgm:t>
        <a:bodyPr/>
        <a:lstStyle/>
        <a:p>
          <a:pPr rtl="0"/>
          <a:r>
            <a:rPr lang="es-MX" smtClean="0"/>
            <a:t>La comisión Ortúzar no estimó necesario establecer un recurso especial para hacer efectiva la participación como derecho. </a:t>
          </a:r>
          <a:endParaRPr lang="es-CL"/>
        </a:p>
      </dgm:t>
    </dgm:pt>
    <dgm:pt modelId="{71139AE1-DC4E-42DA-BF64-690ED2110F85}" type="parTrans" cxnId="{1C623F8A-BE93-44ED-920C-9B28C0BA672E}">
      <dgm:prSet/>
      <dgm:spPr/>
      <dgm:t>
        <a:bodyPr/>
        <a:lstStyle/>
        <a:p>
          <a:endParaRPr lang="es-CL"/>
        </a:p>
      </dgm:t>
    </dgm:pt>
    <dgm:pt modelId="{273FFABD-3E77-4DA6-AB20-1DF236E16D63}" type="sibTrans" cxnId="{1C623F8A-BE93-44ED-920C-9B28C0BA672E}">
      <dgm:prSet/>
      <dgm:spPr/>
      <dgm:t>
        <a:bodyPr/>
        <a:lstStyle/>
        <a:p>
          <a:endParaRPr lang="es-CL"/>
        </a:p>
      </dgm:t>
    </dgm:pt>
    <dgm:pt modelId="{56958407-B3EE-47E0-B98F-98200108DF3B}">
      <dgm:prSet/>
      <dgm:spPr/>
      <dgm:t>
        <a:bodyPr/>
        <a:lstStyle/>
        <a:p>
          <a:pPr rtl="0"/>
          <a:r>
            <a:rPr lang="es-MX" smtClean="0"/>
            <a:t>No obstante, reconoció dos ámbitos de vulneración: </a:t>
          </a:r>
          <a:endParaRPr lang="es-CL"/>
        </a:p>
      </dgm:t>
    </dgm:pt>
    <dgm:pt modelId="{E73B5891-F539-4303-87B2-06319B3875E0}" type="parTrans" cxnId="{F95C5BC0-8DC1-4778-89B2-F9E39ECDCDEA}">
      <dgm:prSet/>
      <dgm:spPr/>
      <dgm:t>
        <a:bodyPr/>
        <a:lstStyle/>
        <a:p>
          <a:endParaRPr lang="es-CL"/>
        </a:p>
      </dgm:t>
    </dgm:pt>
    <dgm:pt modelId="{949D1C2D-AA02-42E0-B6F2-A22D43F6EA6C}" type="sibTrans" cxnId="{F95C5BC0-8DC1-4778-89B2-F9E39ECDCDEA}">
      <dgm:prSet/>
      <dgm:spPr/>
      <dgm:t>
        <a:bodyPr/>
        <a:lstStyle/>
        <a:p>
          <a:endParaRPr lang="es-CL"/>
        </a:p>
      </dgm:t>
    </dgm:pt>
    <dgm:pt modelId="{A0D564A2-0F22-480B-B3DF-56C7D2F1C4EF}">
      <dgm:prSet/>
      <dgm:spPr/>
      <dgm:t>
        <a:bodyPr/>
        <a:lstStyle/>
        <a:p>
          <a:pPr rtl="0"/>
          <a:r>
            <a:rPr lang="es-MX" smtClean="0"/>
            <a:t>la extralimitación de los órganos gubernamentales  </a:t>
          </a:r>
          <a:endParaRPr lang="es-CL"/>
        </a:p>
      </dgm:t>
    </dgm:pt>
    <dgm:pt modelId="{2E59AF98-0889-42A9-88CE-0EFEB653B7CB}" type="parTrans" cxnId="{F7A2751F-EB74-4565-82A6-75EEE6FD3159}">
      <dgm:prSet/>
      <dgm:spPr/>
      <dgm:t>
        <a:bodyPr/>
        <a:lstStyle/>
        <a:p>
          <a:endParaRPr lang="es-CL"/>
        </a:p>
      </dgm:t>
    </dgm:pt>
    <dgm:pt modelId="{9FBDD64C-20BC-4691-AE44-8E8D3F0630A8}" type="sibTrans" cxnId="{F7A2751F-EB74-4565-82A6-75EEE6FD3159}">
      <dgm:prSet/>
      <dgm:spPr/>
      <dgm:t>
        <a:bodyPr/>
        <a:lstStyle/>
        <a:p>
          <a:endParaRPr lang="es-CL"/>
        </a:p>
      </dgm:t>
    </dgm:pt>
    <dgm:pt modelId="{78E06C33-CA89-4CE2-B5D2-2AC6ABB06157}">
      <dgm:prSet/>
      <dgm:spPr/>
      <dgm:t>
        <a:bodyPr/>
        <a:lstStyle/>
        <a:p>
          <a:pPr rtl="0"/>
          <a:r>
            <a:rPr lang="es-MX" smtClean="0"/>
            <a:t>la injerencia de los partidos políticos en el buen funcionamiento de las organizaciones. </a:t>
          </a:r>
          <a:endParaRPr lang="es-CL"/>
        </a:p>
      </dgm:t>
    </dgm:pt>
    <dgm:pt modelId="{A03837A8-A527-4919-BF18-DB66EB5B2049}" type="parTrans" cxnId="{95B80F96-D5C9-4F66-A927-69E594B2B791}">
      <dgm:prSet/>
      <dgm:spPr/>
      <dgm:t>
        <a:bodyPr/>
        <a:lstStyle/>
        <a:p>
          <a:endParaRPr lang="es-CL"/>
        </a:p>
      </dgm:t>
    </dgm:pt>
    <dgm:pt modelId="{E12B0D81-1BC0-453D-B19D-A187DC6F11CB}" type="sibTrans" cxnId="{95B80F96-D5C9-4F66-A927-69E594B2B791}">
      <dgm:prSet/>
      <dgm:spPr/>
      <dgm:t>
        <a:bodyPr/>
        <a:lstStyle/>
        <a:p>
          <a:endParaRPr lang="es-CL"/>
        </a:p>
      </dgm:t>
    </dgm:pt>
    <dgm:pt modelId="{6D5E5429-6C0C-4535-A4D9-5706950D063F}" type="pres">
      <dgm:prSet presAssocID="{3D6C2A16-BBFD-4E2A-B3D7-45FD4F7D90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D1676861-BCE9-4ED6-A48A-24BF0B53F055}" type="pres">
      <dgm:prSet presAssocID="{6370A360-F621-4EEC-B917-13E51DC727C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A2B2607-C9F7-4078-A615-3F5E2A3DC200}" type="pres">
      <dgm:prSet presAssocID="{D0C42FCA-162D-4884-8D85-F5A424596692}" presName="spacer" presStyleCnt="0"/>
      <dgm:spPr/>
    </dgm:pt>
    <dgm:pt modelId="{F599A668-9648-4165-9C33-39375A48B704}" type="pres">
      <dgm:prSet presAssocID="{EA901AA0-363B-475A-98DA-5D571D3B380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962EA48-E829-456C-A161-74D5279D617C}" type="pres">
      <dgm:prSet presAssocID="{4DCBD2FF-A39B-4A50-A5DA-267B9320BB3B}" presName="spacer" presStyleCnt="0"/>
      <dgm:spPr/>
    </dgm:pt>
    <dgm:pt modelId="{B59976A1-6A49-4A5A-952D-1B62B86215B9}" type="pres">
      <dgm:prSet presAssocID="{BAE1737E-A8E1-4D27-8618-442F50A0CF6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DBF9875-22A8-4E9F-8C79-E4BF5E3AAA56}" type="pres">
      <dgm:prSet presAssocID="{BAE1737E-A8E1-4D27-8618-442F50A0CF6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F8A75A24-B3E8-4238-A2EB-53372A7747F6}" type="presOf" srcId="{3D6C2A16-BBFD-4E2A-B3D7-45FD4F7D9051}" destId="{6D5E5429-6C0C-4535-A4D9-5706950D063F}" srcOrd="0" destOrd="0" presId="urn:microsoft.com/office/officeart/2005/8/layout/vList2"/>
    <dgm:cxn modelId="{1BC4F5BA-2C72-45D0-9C7F-D7739C7A7DA5}" type="presOf" srcId="{EA901AA0-363B-475A-98DA-5D571D3B380E}" destId="{F599A668-9648-4165-9C33-39375A48B704}" srcOrd="0" destOrd="0" presId="urn:microsoft.com/office/officeart/2005/8/layout/vList2"/>
    <dgm:cxn modelId="{1C623F8A-BE93-44ED-920C-9B28C0BA672E}" srcId="{3D6C2A16-BBFD-4E2A-B3D7-45FD4F7D9051}" destId="{BAE1737E-A8E1-4D27-8618-442F50A0CF63}" srcOrd="2" destOrd="0" parTransId="{71139AE1-DC4E-42DA-BF64-690ED2110F85}" sibTransId="{273FFABD-3E77-4DA6-AB20-1DF236E16D63}"/>
    <dgm:cxn modelId="{95B80F96-D5C9-4F66-A927-69E594B2B791}" srcId="{56958407-B3EE-47E0-B98F-98200108DF3B}" destId="{78E06C33-CA89-4CE2-B5D2-2AC6ABB06157}" srcOrd="1" destOrd="0" parTransId="{A03837A8-A527-4919-BF18-DB66EB5B2049}" sibTransId="{E12B0D81-1BC0-453D-B19D-A187DC6F11CB}"/>
    <dgm:cxn modelId="{541AA88E-3AB0-497B-B95D-9C8FD002B7E6}" type="presOf" srcId="{6370A360-F621-4EEC-B917-13E51DC727C8}" destId="{D1676861-BCE9-4ED6-A48A-24BF0B53F055}" srcOrd="0" destOrd="0" presId="urn:microsoft.com/office/officeart/2005/8/layout/vList2"/>
    <dgm:cxn modelId="{04114CDA-5C31-4FD1-8CDC-A9A54E700F1A}" type="presOf" srcId="{A0D564A2-0F22-480B-B3DF-56C7D2F1C4EF}" destId="{9DBF9875-22A8-4E9F-8C79-E4BF5E3AAA56}" srcOrd="0" destOrd="1" presId="urn:microsoft.com/office/officeart/2005/8/layout/vList2"/>
    <dgm:cxn modelId="{F7A2751F-EB74-4565-82A6-75EEE6FD3159}" srcId="{56958407-B3EE-47E0-B98F-98200108DF3B}" destId="{A0D564A2-0F22-480B-B3DF-56C7D2F1C4EF}" srcOrd="0" destOrd="0" parTransId="{2E59AF98-0889-42A9-88CE-0EFEB653B7CB}" sibTransId="{9FBDD64C-20BC-4691-AE44-8E8D3F0630A8}"/>
    <dgm:cxn modelId="{0FC2C841-6B7C-4BCA-B0EF-FEEA0D2A0E3E}" srcId="{3D6C2A16-BBFD-4E2A-B3D7-45FD4F7D9051}" destId="{6370A360-F621-4EEC-B917-13E51DC727C8}" srcOrd="0" destOrd="0" parTransId="{36A85967-96EC-423C-A748-B8D1455CABD7}" sibTransId="{D0C42FCA-162D-4884-8D85-F5A424596692}"/>
    <dgm:cxn modelId="{F95C5BC0-8DC1-4778-89B2-F9E39ECDCDEA}" srcId="{BAE1737E-A8E1-4D27-8618-442F50A0CF63}" destId="{56958407-B3EE-47E0-B98F-98200108DF3B}" srcOrd="0" destOrd="0" parTransId="{E73B5891-F539-4303-87B2-06319B3875E0}" sibTransId="{949D1C2D-AA02-42E0-B6F2-A22D43F6EA6C}"/>
    <dgm:cxn modelId="{7F72E838-A9D5-4988-B7C1-4C84D2340140}" type="presOf" srcId="{78E06C33-CA89-4CE2-B5D2-2AC6ABB06157}" destId="{9DBF9875-22A8-4E9F-8C79-E4BF5E3AAA56}" srcOrd="0" destOrd="2" presId="urn:microsoft.com/office/officeart/2005/8/layout/vList2"/>
    <dgm:cxn modelId="{54818132-8E89-42C1-967B-A9C8C9B31DD3}" type="presOf" srcId="{56958407-B3EE-47E0-B98F-98200108DF3B}" destId="{9DBF9875-22A8-4E9F-8C79-E4BF5E3AAA56}" srcOrd="0" destOrd="0" presId="urn:microsoft.com/office/officeart/2005/8/layout/vList2"/>
    <dgm:cxn modelId="{DCAC6FFA-F6BD-44ED-9439-ADD648DFAF29}" srcId="{3D6C2A16-BBFD-4E2A-B3D7-45FD4F7D9051}" destId="{EA901AA0-363B-475A-98DA-5D571D3B380E}" srcOrd="1" destOrd="0" parTransId="{3F4F5269-9125-4E33-9C64-68E59DB90AA0}" sibTransId="{4DCBD2FF-A39B-4A50-A5DA-267B9320BB3B}"/>
    <dgm:cxn modelId="{2CACFDA6-1E91-4067-BEC2-1551C34D514E}" type="presOf" srcId="{BAE1737E-A8E1-4D27-8618-442F50A0CF63}" destId="{B59976A1-6A49-4A5A-952D-1B62B86215B9}" srcOrd="0" destOrd="0" presId="urn:microsoft.com/office/officeart/2005/8/layout/vList2"/>
    <dgm:cxn modelId="{0E8F55FE-0BCD-4C3E-8317-5B891AD7D1F4}" type="presParOf" srcId="{6D5E5429-6C0C-4535-A4D9-5706950D063F}" destId="{D1676861-BCE9-4ED6-A48A-24BF0B53F055}" srcOrd="0" destOrd="0" presId="urn:microsoft.com/office/officeart/2005/8/layout/vList2"/>
    <dgm:cxn modelId="{B104A0FD-4581-4848-9E97-E75D2911E73A}" type="presParOf" srcId="{6D5E5429-6C0C-4535-A4D9-5706950D063F}" destId="{5A2B2607-C9F7-4078-A615-3F5E2A3DC200}" srcOrd="1" destOrd="0" presId="urn:microsoft.com/office/officeart/2005/8/layout/vList2"/>
    <dgm:cxn modelId="{261046AD-EF49-4649-90CE-B11BA6EEF42F}" type="presParOf" srcId="{6D5E5429-6C0C-4535-A4D9-5706950D063F}" destId="{F599A668-9648-4165-9C33-39375A48B704}" srcOrd="2" destOrd="0" presId="urn:microsoft.com/office/officeart/2005/8/layout/vList2"/>
    <dgm:cxn modelId="{AEDC083C-8963-4036-883D-17D0E7D36C2E}" type="presParOf" srcId="{6D5E5429-6C0C-4535-A4D9-5706950D063F}" destId="{E962EA48-E829-456C-A161-74D5279D617C}" srcOrd="3" destOrd="0" presId="urn:microsoft.com/office/officeart/2005/8/layout/vList2"/>
    <dgm:cxn modelId="{462D96B5-8296-4EE0-9BBA-CD29FD25621E}" type="presParOf" srcId="{6D5E5429-6C0C-4535-A4D9-5706950D063F}" destId="{B59976A1-6A49-4A5A-952D-1B62B86215B9}" srcOrd="4" destOrd="0" presId="urn:microsoft.com/office/officeart/2005/8/layout/vList2"/>
    <dgm:cxn modelId="{1EEAEBB9-5A4A-4FB6-90E9-1D542F312D37}" type="presParOf" srcId="{6D5E5429-6C0C-4535-A4D9-5706950D063F}" destId="{9DBF9875-22A8-4E9F-8C79-E4BF5E3AAA5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50AAA-4B88-4664-BEE2-07C387DE2830}">
      <dsp:nvSpPr>
        <dsp:cNvPr id="0" name=""/>
        <dsp:cNvSpPr/>
      </dsp:nvSpPr>
      <dsp:spPr>
        <a:xfrm>
          <a:off x="0" y="46273"/>
          <a:ext cx="8572500" cy="5700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smtClean="0"/>
            <a:t>Artículo 1°.- Las </a:t>
          </a:r>
          <a:r>
            <a:rPr lang="es-CL" sz="2100" b="1" kern="1200" smtClean="0"/>
            <a:t>personas</a:t>
          </a:r>
          <a:r>
            <a:rPr lang="es-CL" sz="2100" kern="1200" smtClean="0"/>
            <a:t> nacen libres e iguales en dignidad y derechos. </a:t>
          </a:r>
          <a:br>
            <a:rPr lang="es-CL" sz="2100" kern="1200" smtClean="0"/>
          </a:br>
          <a:r>
            <a:rPr lang="es-CL" sz="2100" kern="1200" smtClean="0"/>
            <a:t>La </a:t>
          </a:r>
          <a:r>
            <a:rPr lang="es-CL" sz="2100" b="1" kern="1200" smtClean="0"/>
            <a:t>familia</a:t>
          </a:r>
          <a:r>
            <a:rPr lang="es-CL" sz="2100" kern="1200" smtClean="0"/>
            <a:t> es el núcleo fundamental de la sociedad. El Estado reconoce y ampara a los </a:t>
          </a:r>
          <a:r>
            <a:rPr lang="es-CL" sz="2100" b="1" kern="1200" smtClean="0"/>
            <a:t>grupos intermedios </a:t>
          </a:r>
          <a:r>
            <a:rPr lang="es-CL" sz="2100" kern="1200" smtClean="0"/>
            <a:t>a través de los cuales se organiza y estructura la sociedad y les garantiza la adecuada autonomía para cumplir sus propios fines específicos.</a:t>
          </a:r>
          <a:br>
            <a:rPr lang="es-CL" sz="2100" kern="1200" smtClean="0"/>
          </a:br>
          <a:r>
            <a:rPr lang="es-CL" sz="2100" kern="1200" smtClean="0"/>
            <a:t>El </a:t>
          </a:r>
          <a:r>
            <a:rPr lang="es-CL" sz="2100" b="1" kern="1200" smtClean="0"/>
            <a:t>Estado</a:t>
          </a:r>
          <a:r>
            <a:rPr lang="es-CL" sz="2100" kern="1200" smtClean="0"/>
            <a:t> está al servicio de la persona humana y su finalidad es promover el </a:t>
          </a:r>
          <a:r>
            <a:rPr lang="es-CL" sz="2100" b="1" kern="1200" smtClean="0"/>
            <a:t>bien común</a:t>
          </a:r>
          <a:r>
            <a:rPr lang="es-CL" sz="2100" kern="1200" smtClean="0"/>
            <a:t>, para lo cual debe contribuir a crear las condiciones sociales que permitan a todos y a cada uno de los integrantes de la comunidad nacional su mayor realización espiritual y material posible, con pleno respeto a los derechos y garantías que esta Constitución establece.</a:t>
          </a:r>
          <a:br>
            <a:rPr lang="es-CL" sz="2100" kern="1200" smtClean="0"/>
          </a:br>
          <a:r>
            <a:rPr lang="es-CL" sz="2100" b="1" kern="1200" smtClean="0"/>
            <a:t>Es deber del Estado </a:t>
          </a:r>
          <a:r>
            <a:rPr lang="es-CL" sz="2100" kern="1200" smtClean="0"/>
            <a:t>resguardar la </a:t>
          </a:r>
          <a:r>
            <a:rPr lang="es-CL" sz="2100" b="1" kern="1200" smtClean="0"/>
            <a:t>seguridad nacional</a:t>
          </a:r>
          <a:r>
            <a:rPr lang="es-CL" sz="2100" kern="1200" smtClean="0"/>
            <a:t>, dar protección a la población y a la familia, propender al fortalecimiento de ésta, promover la integración armónica de todos los sectores de la Nación y </a:t>
          </a:r>
          <a:r>
            <a:rPr lang="es-CL" sz="2100" b="1" kern="1200" smtClean="0"/>
            <a:t>asegurar el derecho de las personas a participar </a:t>
          </a:r>
          <a:r>
            <a:rPr lang="es-CL" sz="2100" kern="1200" smtClean="0"/>
            <a:t>con igualdad de oportunidades en la vida nacional.</a:t>
          </a:r>
          <a:br>
            <a:rPr lang="es-CL" sz="2100" kern="1200" smtClean="0"/>
          </a:br>
          <a:endParaRPr lang="es-CL" sz="2100" kern="1200"/>
        </a:p>
      </dsp:txBody>
      <dsp:txXfrm>
        <a:off x="278263" y="324536"/>
        <a:ext cx="8015974" cy="5143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7AD1A-5E22-4029-855E-57D99C08AE3E}">
      <dsp:nvSpPr>
        <dsp:cNvPr id="0" name=""/>
        <dsp:cNvSpPr/>
      </dsp:nvSpPr>
      <dsp:spPr>
        <a:xfrm>
          <a:off x="0" y="150028"/>
          <a:ext cx="8929687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 smtClean="0"/>
            <a:t>Persona</a:t>
          </a:r>
          <a:endParaRPr lang="es-CL" sz="2300" kern="1200"/>
        </a:p>
      </dsp:txBody>
      <dsp:txXfrm>
        <a:off x="26930" y="176958"/>
        <a:ext cx="8875827" cy="497795"/>
      </dsp:txXfrm>
    </dsp:sp>
    <dsp:sp modelId="{62CC3EBA-B284-4643-BEA1-0ADF9CFF2E66}">
      <dsp:nvSpPr>
        <dsp:cNvPr id="0" name=""/>
        <dsp:cNvSpPr/>
      </dsp:nvSpPr>
      <dsp:spPr>
        <a:xfrm>
          <a:off x="0" y="701683"/>
          <a:ext cx="8929687" cy="1999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5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C° 25&gt; los habitantes.</a:t>
          </a:r>
          <a:endParaRPr lang="es-C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Reforma 1999 &gt;hombres.</a:t>
          </a:r>
          <a:endParaRPr lang="es-C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Art. 55 Código Civil: “Son personas todos los individuos de la especie humana, cualquiera sea su edad, sexo, estirpe o condición. Divídanse en chilenos y extranjeros.”</a:t>
          </a:r>
          <a:endParaRPr lang="es-C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TC: La noción privada restringe este concepto a la dimensión de sujetos de derecho, mientras que la perspectiva constitucional es más integral (dignidad, en relación). STC 740 cc. 45 y 46.</a:t>
          </a:r>
          <a:endParaRPr lang="es-CL" sz="1800" kern="1200"/>
        </a:p>
      </dsp:txBody>
      <dsp:txXfrm>
        <a:off x="0" y="701683"/>
        <a:ext cx="8929687" cy="1999620"/>
      </dsp:txXfrm>
    </dsp:sp>
    <dsp:sp modelId="{4C660CE7-4BA0-48F9-9F45-97F7F26AFCAB}">
      <dsp:nvSpPr>
        <dsp:cNvPr id="0" name=""/>
        <dsp:cNvSpPr/>
      </dsp:nvSpPr>
      <dsp:spPr>
        <a:xfrm>
          <a:off x="0" y="2701303"/>
          <a:ext cx="8929687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 smtClean="0"/>
            <a:t>“nacen libres e iguales”</a:t>
          </a:r>
          <a:endParaRPr lang="es-CL" sz="2300" kern="1200"/>
        </a:p>
      </dsp:txBody>
      <dsp:txXfrm>
        <a:off x="26930" y="2728233"/>
        <a:ext cx="8875827" cy="497795"/>
      </dsp:txXfrm>
    </dsp:sp>
    <dsp:sp modelId="{D91B8807-3D3A-415D-B06B-9F54867F1F36}">
      <dsp:nvSpPr>
        <dsp:cNvPr id="0" name=""/>
        <dsp:cNvSpPr/>
      </dsp:nvSpPr>
      <dsp:spPr>
        <a:xfrm>
          <a:off x="0" y="3252958"/>
          <a:ext cx="8929687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5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Que la Constitución no establece un sistema de diferencias en cuanto al nacimiento, que es lo típico de una sociedad feudal o estamental.</a:t>
          </a:r>
          <a:endParaRPr lang="es-CL" sz="1800" kern="1200"/>
        </a:p>
      </dsp:txBody>
      <dsp:txXfrm>
        <a:off x="0" y="3252958"/>
        <a:ext cx="8929687" cy="571320"/>
      </dsp:txXfrm>
    </dsp:sp>
    <dsp:sp modelId="{70D26883-31CD-4817-B34B-82B05F4F4836}">
      <dsp:nvSpPr>
        <dsp:cNvPr id="0" name=""/>
        <dsp:cNvSpPr/>
      </dsp:nvSpPr>
      <dsp:spPr>
        <a:xfrm>
          <a:off x="0" y="3824278"/>
          <a:ext cx="8929687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 smtClean="0"/>
            <a:t>En dignidad y derechos</a:t>
          </a:r>
          <a:endParaRPr lang="es-CL" sz="2300" kern="1200"/>
        </a:p>
      </dsp:txBody>
      <dsp:txXfrm>
        <a:off x="26930" y="3851208"/>
        <a:ext cx="8875827" cy="497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2E353-8697-4617-B4B9-8BD111EBBDA2}">
      <dsp:nvSpPr>
        <dsp:cNvPr id="0" name=""/>
        <dsp:cNvSpPr/>
      </dsp:nvSpPr>
      <dsp:spPr>
        <a:xfrm>
          <a:off x="0" y="47651"/>
          <a:ext cx="9144000" cy="16222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smtClean="0"/>
            <a:t>vinculó con la </a:t>
          </a:r>
          <a:r>
            <a:rPr lang="es-CL" sz="2900" b="1" kern="1200" smtClean="0"/>
            <a:t>idea cristiana </a:t>
          </a:r>
          <a:r>
            <a:rPr lang="es-CL" sz="2900" kern="1200" smtClean="0"/>
            <a:t>del carácter espiritual de los seres humanos: una persona es digna porque </a:t>
          </a:r>
          <a:r>
            <a:rPr lang="es-CL" sz="2900" u="sng" kern="1200" smtClean="0"/>
            <a:t>es espiritual</a:t>
          </a:r>
          <a:r>
            <a:rPr lang="es-CL" sz="2900" kern="1200" smtClean="0"/>
            <a:t>.</a:t>
          </a:r>
          <a:endParaRPr lang="es-CL" sz="2900" kern="1200"/>
        </a:p>
      </dsp:txBody>
      <dsp:txXfrm>
        <a:off x="79193" y="126844"/>
        <a:ext cx="8985614" cy="1463892"/>
      </dsp:txXfrm>
    </dsp:sp>
    <dsp:sp modelId="{2E0A62F5-1E1A-4062-9376-EADB0C0068A5}">
      <dsp:nvSpPr>
        <dsp:cNvPr id="0" name=""/>
        <dsp:cNvSpPr/>
      </dsp:nvSpPr>
      <dsp:spPr>
        <a:xfrm>
          <a:off x="0" y="1753449"/>
          <a:ext cx="9144000" cy="16222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smtClean="0"/>
            <a:t>reconocer a las persona como digna independientemente más allá de si está o no en el sistema de derecho como nacional o ciudadano. (multiculturalidad).</a:t>
          </a:r>
          <a:endParaRPr lang="es-CL" sz="2900" kern="1200"/>
        </a:p>
      </dsp:txBody>
      <dsp:txXfrm>
        <a:off x="79193" y="1832642"/>
        <a:ext cx="8985614" cy="1463892"/>
      </dsp:txXfrm>
    </dsp:sp>
    <dsp:sp modelId="{1DBE49A7-B37E-4D87-A5E9-6335C789CBB8}">
      <dsp:nvSpPr>
        <dsp:cNvPr id="0" name=""/>
        <dsp:cNvSpPr/>
      </dsp:nvSpPr>
      <dsp:spPr>
        <a:xfrm>
          <a:off x="0" y="3375728"/>
          <a:ext cx="9144000" cy="1440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300" kern="1200" smtClean="0"/>
            <a:t>TC: “se hace acreedor siempre a un trato de respeto, porque ella es fuente de derechos esenciales y de garantías” STC. 389, c.17 y tb. 1287, cc. 16 a 19</a:t>
          </a:r>
          <a:endParaRPr lang="es-CL" sz="2300" kern="1200"/>
        </a:p>
        <a:p>
          <a:pPr marL="457200" lvl="2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CL" sz="2300" kern="1200"/>
        </a:p>
      </dsp:txBody>
      <dsp:txXfrm>
        <a:off x="0" y="3375728"/>
        <a:ext cx="9144000" cy="14407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CC488-A609-4B35-A827-6F790B634CCB}">
      <dsp:nvSpPr>
        <dsp:cNvPr id="0" name=""/>
        <dsp:cNvSpPr/>
      </dsp:nvSpPr>
      <dsp:spPr>
        <a:xfrm>
          <a:off x="0" y="149616"/>
          <a:ext cx="6858000" cy="1230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smtClean="0"/>
            <a:t>La familia no está definida de manera unívoca en nuestra legislación. </a:t>
          </a:r>
          <a:endParaRPr lang="es-CL" sz="3300" kern="1200"/>
        </a:p>
      </dsp:txBody>
      <dsp:txXfrm>
        <a:off x="0" y="149616"/>
        <a:ext cx="6858000" cy="1230525"/>
      </dsp:txXfrm>
    </dsp:sp>
    <dsp:sp modelId="{1AF24A58-4402-4ED9-A488-9803D19F8774}">
      <dsp:nvSpPr>
        <dsp:cNvPr id="0" name=""/>
        <dsp:cNvSpPr/>
      </dsp:nvSpPr>
      <dsp:spPr>
        <a:xfrm>
          <a:off x="0" y="1380141"/>
          <a:ext cx="6858000" cy="27628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300" kern="1200" smtClean="0"/>
            <a:t>No obstante, existe desde cierta doctrina que vincula la idea de familia al matrimonio &gt;iusnaturalista católica ( idea recogida en el CC). </a:t>
          </a:r>
          <a:endParaRPr lang="es-CL" sz="3300" kern="1200"/>
        </a:p>
      </dsp:txBody>
      <dsp:txXfrm>
        <a:off x="0" y="1380141"/>
        <a:ext cx="6858000" cy="27628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F5DFE-8C8F-4EC1-9BD7-FB05F60D4D6B}">
      <dsp:nvSpPr>
        <dsp:cNvPr id="0" name=""/>
        <dsp:cNvSpPr/>
      </dsp:nvSpPr>
      <dsp:spPr>
        <a:xfrm rot="5400000">
          <a:off x="4407535" y="-663099"/>
          <a:ext cx="3620769" cy="58521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smtClean="0"/>
            <a:t>“ son todas las asociaciones distintas al aparato público, es decir, todas aquellas que no sea órganos del Estado en todas sus manifestaciones , esto es, órganos de la adm. del E°, tribunales, órganos autónomos, corporaciones de derecho público.</a:t>
          </a:r>
          <a:endParaRPr lang="es-CL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smtClean="0"/>
            <a:t>Los GI se construyen desde el derecho de asociación y no del principio de legalidad…</a:t>
          </a:r>
          <a:endParaRPr lang="es-CL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smtClean="0"/>
            <a:t>Dichas asociaciones expresan el “poder social” frente al “poder político del aparato público” (STC 1295. c. 55)</a:t>
          </a:r>
          <a:endParaRPr lang="es-CL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smtClean="0"/>
            <a:t>Reconoce: “puede existir sin intervención… sin permiso previo”</a:t>
          </a:r>
          <a:endParaRPr lang="es-CL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smtClean="0"/>
            <a:t>Ampara: “ejercer recursos y acciones… obligación del E° de protegerlos, colaborar con ellos (STC 1295. c. 57)</a:t>
          </a:r>
          <a:endParaRPr lang="es-CL" sz="1600" kern="1200"/>
        </a:p>
      </dsp:txBody>
      <dsp:txXfrm rot="-5400000">
        <a:off x="3291840" y="629347"/>
        <a:ext cx="5675409" cy="3267267"/>
      </dsp:txXfrm>
    </dsp:sp>
    <dsp:sp modelId="{DD141715-2134-41BC-BA6D-EA7805D1792A}">
      <dsp:nvSpPr>
        <dsp:cNvPr id="0" name=""/>
        <dsp:cNvSpPr/>
      </dsp:nvSpPr>
      <dsp:spPr>
        <a:xfrm>
          <a:off x="0" y="0"/>
          <a:ext cx="3291840" cy="4525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000" kern="1200" smtClean="0"/>
            <a:t>TC Grupos intermedios: </a:t>
          </a:r>
          <a:endParaRPr lang="es-CL" sz="4000" kern="1200"/>
        </a:p>
      </dsp:txBody>
      <dsp:txXfrm>
        <a:off x="160694" y="160694"/>
        <a:ext cx="2970452" cy="42045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F168E-CE33-4B86-B64B-BBEDE9BC58F8}">
      <dsp:nvSpPr>
        <dsp:cNvPr id="0" name=""/>
        <dsp:cNvSpPr/>
      </dsp:nvSpPr>
      <dsp:spPr>
        <a:xfrm>
          <a:off x="0" y="367506"/>
          <a:ext cx="91440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700" kern="1200" smtClean="0"/>
            <a:t>El inciso cuarto usa otro verbo; el Estado </a:t>
          </a:r>
          <a:r>
            <a:rPr lang="es-ES_tradnl" sz="2700" i="1" kern="1200" smtClean="0"/>
            <a:t>está al servicio</a:t>
          </a:r>
          <a:r>
            <a:rPr lang="es-ES_tradnl" sz="2700" kern="1200" smtClean="0"/>
            <a:t> de la persona humana y su finalidad es promover el </a:t>
          </a:r>
          <a:r>
            <a:rPr lang="es-ES_tradnl" sz="2700" b="1" i="1" kern="1200" smtClean="0"/>
            <a:t>bien común.</a:t>
          </a:r>
          <a:endParaRPr lang="es-CL" sz="2700" kern="1200"/>
        </a:p>
      </dsp:txBody>
      <dsp:txXfrm>
        <a:off x="52431" y="419937"/>
        <a:ext cx="9039138" cy="969198"/>
      </dsp:txXfrm>
    </dsp:sp>
    <dsp:sp modelId="{DE0DBB5A-8FA0-49E8-8026-C3232BE02081}">
      <dsp:nvSpPr>
        <dsp:cNvPr id="0" name=""/>
        <dsp:cNvSpPr/>
      </dsp:nvSpPr>
      <dsp:spPr>
        <a:xfrm>
          <a:off x="0" y="1519326"/>
          <a:ext cx="91440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700" kern="1200" smtClean="0"/>
            <a:t>El Estado debe crear condiciones sociales que permitan una mayor realización...</a:t>
          </a:r>
          <a:r>
            <a:rPr lang="es-CL" sz="2700" kern="1200" smtClean="0"/>
            <a:t> </a:t>
          </a:r>
          <a:endParaRPr lang="es-CL" sz="2700" kern="1200"/>
        </a:p>
      </dsp:txBody>
      <dsp:txXfrm>
        <a:off x="52431" y="1571757"/>
        <a:ext cx="9039138" cy="969198"/>
      </dsp:txXfrm>
    </dsp:sp>
    <dsp:sp modelId="{C268362A-600D-407E-8B77-042712C08A01}">
      <dsp:nvSpPr>
        <dsp:cNvPr id="0" name=""/>
        <dsp:cNvSpPr/>
      </dsp:nvSpPr>
      <dsp:spPr>
        <a:xfrm>
          <a:off x="0" y="2593386"/>
          <a:ext cx="9144000" cy="2403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100" kern="1200" smtClean="0"/>
            <a:t>TC: Doble condición de igualdad (principio y norma efectiva STC 1273 c. 63)</a:t>
          </a:r>
          <a:endParaRPr lang="es-CL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100" kern="1200" smtClean="0"/>
            <a:t>Servicialidad del E° (STC 1295 c. 43)</a:t>
          </a:r>
          <a:endParaRPr lang="es-CL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100" u="sng" kern="1200" smtClean="0"/>
            <a:t>Función Pública: </a:t>
          </a:r>
          <a:r>
            <a:rPr lang="es-CL" sz="2100" kern="1200" smtClean="0"/>
            <a:t>Inherentes al E° (sin ellas no se puede subsistir y son realizados por órganos que generalmente tienen rango constitucional</a:t>
          </a:r>
          <a:endParaRPr lang="es-CL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100" u="sng" kern="1200" smtClean="0"/>
            <a:t>Servicio Público: </a:t>
          </a:r>
          <a:r>
            <a:rPr lang="es-CL" sz="2100" kern="1200" smtClean="0"/>
            <a:t>actividades que no pertenecen al E° en su esencia, pero que la asume por razones téc., económica o social (autorización legislativa)</a:t>
          </a:r>
          <a:endParaRPr lang="es-CL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100" kern="1200" smtClean="0"/>
            <a:t>Necesidad colectiva y necesidad pública (declara por ley).</a:t>
          </a:r>
          <a:endParaRPr lang="es-CL" sz="2100" kern="1200"/>
        </a:p>
      </dsp:txBody>
      <dsp:txXfrm>
        <a:off x="0" y="2593386"/>
        <a:ext cx="9144000" cy="24032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217A-28DC-4430-A0FD-F008A637E7BD}">
      <dsp:nvSpPr>
        <dsp:cNvPr id="0" name=""/>
        <dsp:cNvSpPr/>
      </dsp:nvSpPr>
      <dsp:spPr>
        <a:xfrm>
          <a:off x="0" y="44237"/>
          <a:ext cx="8229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la comisión Ortúzar se discutió la necesidad y pertinencia de incluir una definición precisa del concepto, ello finalmente no fue acogido.</a:t>
          </a:r>
          <a:endParaRPr lang="es-CL" sz="2500" kern="1200"/>
        </a:p>
      </dsp:txBody>
      <dsp:txXfrm>
        <a:off x="67110" y="111347"/>
        <a:ext cx="8095380" cy="1240530"/>
      </dsp:txXfrm>
    </dsp:sp>
    <dsp:sp modelId="{BA4E58A5-C456-4C65-9810-A60651B9BD36}">
      <dsp:nvSpPr>
        <dsp:cNvPr id="0" name=""/>
        <dsp:cNvSpPr/>
      </dsp:nvSpPr>
      <dsp:spPr>
        <a:xfrm>
          <a:off x="0" y="1490987"/>
          <a:ext cx="8229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Fórmulas de preservar las instituciones frente a situaciones de crisis, dando un rol protagónico a la FFAA.</a:t>
          </a:r>
          <a:endParaRPr lang="es-CL" sz="2500" kern="1200"/>
        </a:p>
      </dsp:txBody>
      <dsp:txXfrm>
        <a:off x="67110" y="1558097"/>
        <a:ext cx="8095380" cy="1240530"/>
      </dsp:txXfrm>
    </dsp:sp>
    <dsp:sp modelId="{4A7ACCB5-4819-4FD2-88C8-4BEEC3206FD6}">
      <dsp:nvSpPr>
        <dsp:cNvPr id="0" name=""/>
        <dsp:cNvSpPr/>
      </dsp:nvSpPr>
      <dsp:spPr>
        <a:xfrm>
          <a:off x="0" y="2865737"/>
          <a:ext cx="8229600" cy="1811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Se vincula con la Doctrina de Seguridad Nacional (DSN) es un concepto relativamente moderno. </a:t>
          </a:r>
          <a:endParaRPr lang="es-CL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smtClean="0"/>
            <a:t>Apareció en medio de la Guerra Fría como respuesta a potenciales comportamientos calificados de subversivos por parte de sectores determinados de la sociedad, que serían riesgosos para la estabilidad institucional del Estado.</a:t>
          </a:r>
          <a:endParaRPr lang="es-CL" sz="2000" kern="1200"/>
        </a:p>
      </dsp:txBody>
      <dsp:txXfrm>
        <a:off x="0" y="2865737"/>
        <a:ext cx="8229600" cy="18112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3D725-9B15-44D0-AF60-EE13B75B7615}">
      <dsp:nvSpPr>
        <dsp:cNvPr id="0" name=""/>
        <dsp:cNvSpPr/>
      </dsp:nvSpPr>
      <dsp:spPr>
        <a:xfrm>
          <a:off x="0" y="568205"/>
          <a:ext cx="8229600" cy="147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smtClean="0"/>
            <a:t>el Libro de la Defensa Nacional en su versión de 1997: “</a:t>
          </a:r>
          <a:r>
            <a:rPr lang="es-CL" sz="1700" i="1" kern="1200" smtClean="0"/>
            <a:t>toda acción encaminada a procurar la </a:t>
          </a:r>
          <a:r>
            <a:rPr lang="es-CL" sz="1700" b="1" i="1" kern="1200" smtClean="0"/>
            <a:t>preservación del orden jurídico institucional del país</a:t>
          </a:r>
          <a:r>
            <a:rPr lang="es-CL" sz="1700" i="1" kern="1200" smtClean="0"/>
            <a:t>, de modo que asegure el libre ejercicio de la soberanía de la Nación, </a:t>
          </a:r>
          <a:r>
            <a:rPr lang="es-CL" sz="1700" b="1" i="1" kern="1200" smtClean="0"/>
            <a:t>tanto en el interior como en el exterior</a:t>
          </a:r>
          <a:r>
            <a:rPr lang="es-CL" sz="1700" i="1" kern="1200" smtClean="0"/>
            <a:t>, con arreglo a las disposiciones establecidas, a la Constitución Política del Estado, a las leyes de la República y a las normas del Derecho Internacional, según corresponda</a:t>
          </a:r>
          <a:r>
            <a:rPr lang="es-CL" sz="1700" kern="1200" smtClean="0"/>
            <a:t>“</a:t>
          </a:r>
          <a:endParaRPr lang="es-CL" sz="1700" kern="1200"/>
        </a:p>
      </dsp:txBody>
      <dsp:txXfrm>
        <a:off x="71850" y="640055"/>
        <a:ext cx="8085900" cy="1328160"/>
      </dsp:txXfrm>
    </dsp:sp>
    <dsp:sp modelId="{C189DE65-7DDE-41C9-9BCD-81D1A4E38141}">
      <dsp:nvSpPr>
        <dsp:cNvPr id="0" name=""/>
        <dsp:cNvSpPr/>
      </dsp:nvSpPr>
      <dsp:spPr>
        <a:xfrm>
          <a:off x="0" y="2089026"/>
          <a:ext cx="8229600" cy="147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smtClean="0"/>
            <a:t>Libertad de enseñanza (19 N° 11 inc. 2°) y a realizar actividades económicas (19 N° 21) </a:t>
          </a:r>
          <a:endParaRPr lang="es-CL" sz="1700" kern="1200"/>
        </a:p>
      </dsp:txBody>
      <dsp:txXfrm>
        <a:off x="71850" y="2160876"/>
        <a:ext cx="8085900" cy="1328160"/>
      </dsp:txXfrm>
    </dsp:sp>
    <dsp:sp modelId="{BAD2307A-63C4-433E-A914-92BA7E562144}">
      <dsp:nvSpPr>
        <dsp:cNvPr id="0" name=""/>
        <dsp:cNvSpPr/>
      </dsp:nvSpPr>
      <dsp:spPr>
        <a:xfrm>
          <a:off x="0" y="3609846"/>
          <a:ext cx="8229600" cy="1471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Derecho asociación (19 N°15), a la Huelga (19 N° 16 inc. final) y de propiedad (19 N° 24 </a:t>
          </a:r>
          <a:r>
            <a:rPr lang="es-CL" sz="1700" kern="1200" dirty="0" err="1" smtClean="0"/>
            <a:t>incs</a:t>
          </a:r>
          <a:r>
            <a:rPr lang="es-CL" sz="1700" kern="1200" dirty="0" smtClean="0"/>
            <a:t>. 2° y penúltimo). </a:t>
          </a:r>
          <a:endParaRPr lang="es-CL" sz="1700" kern="1200" dirty="0"/>
        </a:p>
      </dsp:txBody>
      <dsp:txXfrm>
        <a:off x="71850" y="3681696"/>
        <a:ext cx="8085900" cy="13281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76861-BCE9-4ED6-A48A-24BF0B53F055}">
      <dsp:nvSpPr>
        <dsp:cNvPr id="0" name=""/>
        <dsp:cNvSpPr/>
      </dsp:nvSpPr>
      <dsp:spPr>
        <a:xfrm>
          <a:off x="0" y="44575"/>
          <a:ext cx="91440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smtClean="0"/>
            <a:t>Se haría efectivo a través de dos vías: el derecho a constituir asociaciones y la participación política.</a:t>
          </a:r>
          <a:endParaRPr lang="es-CL" sz="2700" kern="1200"/>
        </a:p>
      </dsp:txBody>
      <dsp:txXfrm>
        <a:off x="52431" y="97006"/>
        <a:ext cx="9039138" cy="969198"/>
      </dsp:txXfrm>
    </dsp:sp>
    <dsp:sp modelId="{F599A668-9648-4165-9C33-39375A48B704}">
      <dsp:nvSpPr>
        <dsp:cNvPr id="0" name=""/>
        <dsp:cNvSpPr/>
      </dsp:nvSpPr>
      <dsp:spPr>
        <a:xfrm>
          <a:off x="0" y="1196395"/>
          <a:ext cx="91440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smtClean="0"/>
            <a:t>Constitucionalmente se debería hacer explícita la no injerencia de las organizaciones en política.</a:t>
          </a:r>
          <a:endParaRPr lang="es-CL" sz="2700" kern="1200"/>
        </a:p>
      </dsp:txBody>
      <dsp:txXfrm>
        <a:off x="52431" y="1248826"/>
        <a:ext cx="9039138" cy="969198"/>
      </dsp:txXfrm>
    </dsp:sp>
    <dsp:sp modelId="{B59976A1-6A49-4A5A-952D-1B62B86215B9}">
      <dsp:nvSpPr>
        <dsp:cNvPr id="0" name=""/>
        <dsp:cNvSpPr/>
      </dsp:nvSpPr>
      <dsp:spPr>
        <a:xfrm>
          <a:off x="0" y="2348215"/>
          <a:ext cx="91440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smtClean="0"/>
            <a:t>La comisión Ortúzar no estimó necesario establecer un recurso especial para hacer efectiva la participación como derecho. </a:t>
          </a:r>
          <a:endParaRPr lang="es-CL" sz="2700" kern="1200"/>
        </a:p>
      </dsp:txBody>
      <dsp:txXfrm>
        <a:off x="52431" y="2400646"/>
        <a:ext cx="9039138" cy="969198"/>
      </dsp:txXfrm>
    </dsp:sp>
    <dsp:sp modelId="{9DBF9875-22A8-4E9F-8C79-E4BF5E3AAA56}">
      <dsp:nvSpPr>
        <dsp:cNvPr id="0" name=""/>
        <dsp:cNvSpPr/>
      </dsp:nvSpPr>
      <dsp:spPr>
        <a:xfrm>
          <a:off x="0" y="3422275"/>
          <a:ext cx="9144000" cy="139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smtClean="0"/>
            <a:t>No obstante, reconoció dos ámbitos de vulneración: </a:t>
          </a:r>
          <a:endParaRPr lang="es-CL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smtClean="0"/>
            <a:t>la extralimitación de los órganos gubernamentales  </a:t>
          </a:r>
          <a:endParaRPr lang="es-CL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100" kern="1200" smtClean="0"/>
            <a:t>la injerencia de los partidos políticos en el buen funcionamiento de las organizaciones. </a:t>
          </a:r>
          <a:endParaRPr lang="es-CL" sz="2100" kern="1200"/>
        </a:p>
      </dsp:txBody>
      <dsp:txXfrm>
        <a:off x="0" y="3422275"/>
        <a:ext cx="9144000" cy="1397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ABAEF-99D5-4550-9B27-50CD78DAA305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F0942-FF5E-4B22-BEB5-56CBFFF7D2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61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099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6253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070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30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2757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330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350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48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7675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0942-FF5E-4B22-BEB5-56CBFFF7D29D}" type="slidenum">
              <a:rPr lang="es-CL" smtClean="0">
                <a:solidFill>
                  <a:prstClr val="black"/>
                </a:solidFill>
              </a:rPr>
              <a:pPr/>
              <a:t>9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2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51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838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520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96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27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763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716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25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003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80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752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9432C-3BF2-49CD-B289-6ECC2406D18D}" type="datetimeFigureOut">
              <a:rPr lang="es-CL" smtClean="0"/>
              <a:t>04-11-2015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96552-6831-4350-91CD-62F3DC6A63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862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CL" dirty="0"/>
              <a:t>La persona humana, la familia, los grupos intermedios, </a:t>
            </a:r>
            <a:r>
              <a:rPr lang="es-CL" dirty="0" smtClean="0"/>
              <a:t>el Estado  </a:t>
            </a:r>
            <a:r>
              <a:rPr lang="es-CL" dirty="0"/>
              <a:t>y </a:t>
            </a:r>
            <a:r>
              <a:rPr lang="es-CL" dirty="0" smtClean="0"/>
              <a:t>los Emblemas </a:t>
            </a:r>
            <a:r>
              <a:rPr lang="es-CL" dirty="0"/>
              <a:t>nacionales</a:t>
            </a:r>
          </a:p>
        </p:txBody>
      </p:sp>
      <p:sp>
        <p:nvSpPr>
          <p:cNvPr id="239619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s-CL" altLang="es-CL" dirty="0" smtClean="0"/>
              <a:t>Artículo 1° y 2°</a:t>
            </a:r>
          </a:p>
        </p:txBody>
      </p:sp>
    </p:spTree>
    <p:extLst>
      <p:ext uri="{BB962C8B-B14F-4D97-AF65-F5344CB8AC3E}">
        <p14:creationId xmlns:p14="http://schemas.microsoft.com/office/powerpoint/2010/main" val="152861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>
              <a:defRPr/>
            </a:pPr>
            <a:r>
              <a:rPr lang="es-CL" dirty="0" smtClean="0"/>
              <a:t>Principio de Participación </a:t>
            </a:r>
            <a:endParaRPr lang="es-CL" dirty="0"/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031993"/>
              </p:ext>
            </p:extLst>
          </p:nvPr>
        </p:nvGraphicFramePr>
        <p:xfrm>
          <a:off x="0" y="1143000"/>
          <a:ext cx="9144000" cy="486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979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680939"/>
              </p:ext>
            </p:extLst>
          </p:nvPr>
        </p:nvGraphicFramePr>
        <p:xfrm>
          <a:off x="285750" y="214313"/>
          <a:ext cx="8572500" cy="5792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05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L" sz="3100" i="1" dirty="0" smtClean="0"/>
              <a:t>Artículo 1°: “Las personas nacen libres e iguales en dignidad y derechos.”</a:t>
            </a:r>
            <a:endParaRPr lang="es-CL" dirty="0"/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174879"/>
              </p:ext>
            </p:extLst>
          </p:nvPr>
        </p:nvGraphicFramePr>
        <p:xfrm>
          <a:off x="214313" y="1481138"/>
          <a:ext cx="8929687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8447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CL" dirty="0" smtClean="0"/>
              <a:t>¿Qué significa la palabra dignidad? </a:t>
            </a:r>
            <a:endParaRPr lang="es-CL" dirty="0"/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451391"/>
              </p:ext>
            </p:extLst>
          </p:nvPr>
        </p:nvGraphicFramePr>
        <p:xfrm>
          <a:off x="0" y="1143000"/>
          <a:ext cx="9144000" cy="486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47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CL" i="1" dirty="0" smtClean="0"/>
              <a:t>La familia es el núcleo fundamental de la sociedad”</a:t>
            </a:r>
            <a:endParaRPr lang="es-CL" dirty="0"/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931158"/>
              </p:ext>
            </p:extLst>
          </p:nvPr>
        </p:nvGraphicFramePr>
        <p:xfrm>
          <a:off x="1428750" y="1714500"/>
          <a:ext cx="6858000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3390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txBody>
          <a:bodyPr>
            <a:noAutofit/>
          </a:bodyPr>
          <a:lstStyle/>
          <a:p>
            <a:pPr lvl="1">
              <a:defRPr/>
            </a:pPr>
            <a:r>
              <a:rPr lang="es-CL" sz="3200" dirty="0" smtClean="0"/>
              <a:t>El Estado … ampara, reconoce, garantiza la adecuada autonomía a los GI (fines específicos).</a:t>
            </a:r>
            <a:endParaRPr lang="es-CL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472475"/>
              </p:ext>
            </p:extLst>
          </p:nvPr>
        </p:nvGraphicFramePr>
        <p:xfrm>
          <a:off x="0" y="1481138"/>
          <a:ext cx="91440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342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CL" dirty="0" smtClean="0"/>
              <a:t>El Bien común</a:t>
            </a:r>
            <a:endParaRPr lang="es-CL" dirty="0"/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797228"/>
              </p:ext>
            </p:extLst>
          </p:nvPr>
        </p:nvGraphicFramePr>
        <p:xfrm>
          <a:off x="0" y="642938"/>
          <a:ext cx="9144000" cy="536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948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L" dirty="0" smtClean="0"/>
              <a:t>Seguridad Nacional</a:t>
            </a:r>
            <a:endParaRPr lang="es-CL" dirty="0"/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047657"/>
              </p:ext>
            </p:extLst>
          </p:nvPr>
        </p:nvGraphicFramePr>
        <p:xfrm>
          <a:off x="457200" y="1285875"/>
          <a:ext cx="8229600" cy="472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7702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231451"/>
              </p:ext>
            </p:extLst>
          </p:nvPr>
        </p:nvGraphicFramePr>
        <p:xfrm>
          <a:off x="457200" y="357188"/>
          <a:ext cx="8229600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9555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917</Words>
  <Application>Microsoft Office PowerPoint</Application>
  <PresentationFormat>Presentación en pantalla (4:3)</PresentationFormat>
  <Paragraphs>59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La persona humana, la familia, los grupos intermedios, el Estado  y los Emblemas nacionales</vt:lpstr>
      <vt:lpstr>Presentación de PowerPoint</vt:lpstr>
      <vt:lpstr>Artículo 1°: “Las personas nacen libres e iguales en dignidad y derechos.”</vt:lpstr>
      <vt:lpstr>¿Qué significa la palabra dignidad? </vt:lpstr>
      <vt:lpstr>La familia es el núcleo fundamental de la sociedad”</vt:lpstr>
      <vt:lpstr>El Estado … ampara, reconoce, garantiza la adecuada autonomía a los GI (fines específicos).</vt:lpstr>
      <vt:lpstr>El Bien común</vt:lpstr>
      <vt:lpstr>Seguridad Nacional</vt:lpstr>
      <vt:lpstr>Presentación de PowerPoint</vt:lpstr>
      <vt:lpstr>Principio de Participación </vt:lpstr>
    </vt:vector>
  </TitlesOfParts>
  <Company>U. de Chile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Primero  de La Constitución Política </dc:title>
  <dc:creator>Francisco Soto - Acad. Doctorado</dc:creator>
  <cp:lastModifiedBy>Francisco Soto - Acad. Doctorado</cp:lastModifiedBy>
  <cp:revision>14</cp:revision>
  <cp:lastPrinted>2013-11-13T14:01:02Z</cp:lastPrinted>
  <dcterms:created xsi:type="dcterms:W3CDTF">2013-11-12T17:50:25Z</dcterms:created>
  <dcterms:modified xsi:type="dcterms:W3CDTF">2015-11-04T12:42:41Z</dcterms:modified>
</cp:coreProperties>
</file>