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66" r:id="rId5"/>
    <p:sldId id="258" r:id="rId6"/>
    <p:sldId id="268" r:id="rId7"/>
    <p:sldId id="269" r:id="rId8"/>
    <p:sldId id="259" r:id="rId9"/>
    <p:sldId id="270" r:id="rId10"/>
    <p:sldId id="271" r:id="rId11"/>
    <p:sldId id="272" r:id="rId12"/>
    <p:sldId id="273" r:id="rId13"/>
    <p:sldId id="260" r:id="rId14"/>
    <p:sldId id="261" r:id="rId15"/>
    <p:sldId id="262" r:id="rId16"/>
    <p:sldId id="263" r:id="rId17"/>
    <p:sldId id="264" r:id="rId18"/>
    <p:sldId id="265" r:id="rId1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3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87AA-CC10-4551-BBB4-BCB7FDB1A6D5}" type="datetimeFigureOut">
              <a:rPr lang="es-CL" smtClean="0"/>
              <a:pPr/>
              <a:t>25-11-2014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596F7-7457-4463-86DF-6D65A239FE47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87AA-CC10-4551-BBB4-BCB7FDB1A6D5}" type="datetimeFigureOut">
              <a:rPr lang="es-CL" smtClean="0"/>
              <a:pPr/>
              <a:t>25-11-2014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596F7-7457-4463-86DF-6D65A239FE4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87AA-CC10-4551-BBB4-BCB7FDB1A6D5}" type="datetimeFigureOut">
              <a:rPr lang="es-CL" smtClean="0"/>
              <a:pPr/>
              <a:t>25-11-2014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596F7-7457-4463-86DF-6D65A239FE4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87AA-CC10-4551-BBB4-BCB7FDB1A6D5}" type="datetimeFigureOut">
              <a:rPr lang="es-CL" smtClean="0"/>
              <a:pPr/>
              <a:t>25-11-2014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596F7-7457-4463-86DF-6D65A239FE4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87AA-CC10-4551-BBB4-BCB7FDB1A6D5}" type="datetimeFigureOut">
              <a:rPr lang="es-CL" smtClean="0"/>
              <a:pPr/>
              <a:t>25-11-2014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596F7-7457-4463-86DF-6D65A239FE4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87AA-CC10-4551-BBB4-BCB7FDB1A6D5}" type="datetimeFigureOut">
              <a:rPr lang="es-CL" smtClean="0"/>
              <a:pPr/>
              <a:t>25-11-2014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596F7-7457-4463-86DF-6D65A239FE4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87AA-CC10-4551-BBB4-BCB7FDB1A6D5}" type="datetimeFigureOut">
              <a:rPr lang="es-CL" smtClean="0"/>
              <a:pPr/>
              <a:t>25-11-2014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596F7-7457-4463-86DF-6D65A239FE4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87AA-CC10-4551-BBB4-BCB7FDB1A6D5}" type="datetimeFigureOut">
              <a:rPr lang="es-CL" smtClean="0"/>
              <a:pPr/>
              <a:t>25-11-2014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596F7-7457-4463-86DF-6D65A239FE4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87AA-CC10-4551-BBB4-BCB7FDB1A6D5}" type="datetimeFigureOut">
              <a:rPr lang="es-CL" smtClean="0"/>
              <a:pPr/>
              <a:t>25-11-2014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596F7-7457-4463-86DF-6D65A239FE4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87AA-CC10-4551-BBB4-BCB7FDB1A6D5}" type="datetimeFigureOut">
              <a:rPr lang="es-CL" smtClean="0"/>
              <a:pPr/>
              <a:t>25-11-2014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596F7-7457-4463-86DF-6D65A239FE47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36187AA-CC10-4551-BBB4-BCB7FDB1A6D5}" type="datetimeFigureOut">
              <a:rPr lang="es-CL" smtClean="0"/>
              <a:pPr/>
              <a:t>25-11-2014</a:t>
            </a:fld>
            <a:endParaRPr lang="es-CL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E3596F7-7457-4463-86DF-6D65A239FE4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36187AA-CC10-4551-BBB4-BCB7FDB1A6D5}" type="datetimeFigureOut">
              <a:rPr lang="es-CL" smtClean="0"/>
              <a:pPr/>
              <a:t>25-11-2014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E3596F7-7457-4463-86DF-6D65A239FE4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AUTONOMÍA COLECTIVA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FRANCISCO J. TAPIA GUERRERO</a:t>
            </a:r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DERECHO SINDICAL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118872" indent="0">
              <a:buNone/>
            </a:pPr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r>
              <a:rPr lang="es-CL" dirty="0" smtClean="0"/>
              <a:t>LA TRILOGÍA ARTICULADA</a:t>
            </a:r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pPr marL="118872" indent="0">
              <a:buNone/>
            </a:pPr>
            <a:r>
              <a:rPr lang="es-CL" dirty="0" smtClean="0"/>
              <a:t>ESENCIAL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2806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DERECHO SINDICAL</a:t>
            </a:r>
            <a:endParaRPr lang="es-CL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SINDICATO</a:t>
            </a:r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r>
              <a:rPr lang="es-CL" dirty="0"/>
              <a:t>	</a:t>
            </a:r>
            <a:r>
              <a:rPr lang="es-CL" dirty="0" smtClean="0"/>
              <a:t>		ACCIÓN COLECTIVA</a:t>
            </a:r>
          </a:p>
          <a:p>
            <a:pPr marL="118872" indent="0">
              <a:buNone/>
            </a:pPr>
            <a:endParaRPr lang="es-CL" dirty="0"/>
          </a:p>
          <a:p>
            <a:pPr marL="118872" indent="0">
              <a:buNone/>
            </a:pPr>
            <a:r>
              <a:rPr lang="es-CL" dirty="0" smtClean="0"/>
              <a:t>CONFLICTO COLECTIVO</a:t>
            </a:r>
            <a:endParaRPr lang="es-CL" dirty="0"/>
          </a:p>
        </p:txBody>
      </p:sp>
      <p:sp>
        <p:nvSpPr>
          <p:cNvPr id="7" name="Forma libre 6"/>
          <p:cNvSpPr/>
          <p:nvPr/>
        </p:nvSpPr>
        <p:spPr>
          <a:xfrm>
            <a:off x="764275" y="1746913"/>
            <a:ext cx="7874758" cy="3657600"/>
          </a:xfrm>
          <a:custGeom>
            <a:avLst/>
            <a:gdLst>
              <a:gd name="connsiteX0" fmla="*/ 6100549 w 7874758"/>
              <a:gd name="connsiteY0" fmla="*/ 1228299 h 3657600"/>
              <a:gd name="connsiteX1" fmla="*/ 6018662 w 7874758"/>
              <a:gd name="connsiteY1" fmla="*/ 1146412 h 3657600"/>
              <a:gd name="connsiteX2" fmla="*/ 5923128 w 7874758"/>
              <a:gd name="connsiteY2" fmla="*/ 1064526 h 3657600"/>
              <a:gd name="connsiteX3" fmla="*/ 5895832 w 7874758"/>
              <a:gd name="connsiteY3" fmla="*/ 1023583 h 3657600"/>
              <a:gd name="connsiteX4" fmla="*/ 5841241 w 7874758"/>
              <a:gd name="connsiteY4" fmla="*/ 996287 h 3657600"/>
              <a:gd name="connsiteX5" fmla="*/ 5786650 w 7874758"/>
              <a:gd name="connsiteY5" fmla="*/ 955344 h 3657600"/>
              <a:gd name="connsiteX6" fmla="*/ 5718412 w 7874758"/>
              <a:gd name="connsiteY6" fmla="*/ 914400 h 3657600"/>
              <a:gd name="connsiteX7" fmla="*/ 5650173 w 7874758"/>
              <a:gd name="connsiteY7" fmla="*/ 859809 h 3657600"/>
              <a:gd name="connsiteX8" fmla="*/ 5609229 w 7874758"/>
              <a:gd name="connsiteY8" fmla="*/ 832514 h 3657600"/>
              <a:gd name="connsiteX9" fmla="*/ 5568286 w 7874758"/>
              <a:gd name="connsiteY9" fmla="*/ 791571 h 3657600"/>
              <a:gd name="connsiteX10" fmla="*/ 5513695 w 7874758"/>
              <a:gd name="connsiteY10" fmla="*/ 777923 h 3657600"/>
              <a:gd name="connsiteX11" fmla="*/ 5459104 w 7874758"/>
              <a:gd name="connsiteY11" fmla="*/ 750627 h 3657600"/>
              <a:gd name="connsiteX12" fmla="*/ 5390865 w 7874758"/>
              <a:gd name="connsiteY12" fmla="*/ 723332 h 3657600"/>
              <a:gd name="connsiteX13" fmla="*/ 5349922 w 7874758"/>
              <a:gd name="connsiteY13" fmla="*/ 709684 h 3657600"/>
              <a:gd name="connsiteX14" fmla="*/ 5295331 w 7874758"/>
              <a:gd name="connsiteY14" fmla="*/ 682388 h 3657600"/>
              <a:gd name="connsiteX15" fmla="*/ 5186149 w 7874758"/>
              <a:gd name="connsiteY15" fmla="*/ 641445 h 3657600"/>
              <a:gd name="connsiteX16" fmla="*/ 5036024 w 7874758"/>
              <a:gd name="connsiteY16" fmla="*/ 614150 h 3657600"/>
              <a:gd name="connsiteX17" fmla="*/ 4995080 w 7874758"/>
              <a:gd name="connsiteY17" fmla="*/ 586854 h 3657600"/>
              <a:gd name="connsiteX18" fmla="*/ 4885898 w 7874758"/>
              <a:gd name="connsiteY18" fmla="*/ 559559 h 3657600"/>
              <a:gd name="connsiteX19" fmla="*/ 4844955 w 7874758"/>
              <a:gd name="connsiteY19" fmla="*/ 532263 h 3657600"/>
              <a:gd name="connsiteX20" fmla="*/ 4708477 w 7874758"/>
              <a:gd name="connsiteY20" fmla="*/ 504968 h 3657600"/>
              <a:gd name="connsiteX21" fmla="*/ 4653886 w 7874758"/>
              <a:gd name="connsiteY21" fmla="*/ 477672 h 3657600"/>
              <a:gd name="connsiteX22" fmla="*/ 4490113 w 7874758"/>
              <a:gd name="connsiteY22" fmla="*/ 450377 h 3657600"/>
              <a:gd name="connsiteX23" fmla="*/ 4367283 w 7874758"/>
              <a:gd name="connsiteY23" fmla="*/ 409433 h 3657600"/>
              <a:gd name="connsiteX24" fmla="*/ 4285397 w 7874758"/>
              <a:gd name="connsiteY24" fmla="*/ 382138 h 3657600"/>
              <a:gd name="connsiteX25" fmla="*/ 4026089 w 7874758"/>
              <a:gd name="connsiteY25" fmla="*/ 354842 h 3657600"/>
              <a:gd name="connsiteX26" fmla="*/ 3957850 w 7874758"/>
              <a:gd name="connsiteY26" fmla="*/ 327547 h 3657600"/>
              <a:gd name="connsiteX27" fmla="*/ 3766782 w 7874758"/>
              <a:gd name="connsiteY27" fmla="*/ 300251 h 3657600"/>
              <a:gd name="connsiteX28" fmla="*/ 3698543 w 7874758"/>
              <a:gd name="connsiteY28" fmla="*/ 272956 h 3657600"/>
              <a:gd name="connsiteX29" fmla="*/ 3643952 w 7874758"/>
              <a:gd name="connsiteY29" fmla="*/ 259308 h 3657600"/>
              <a:gd name="connsiteX30" fmla="*/ 3507474 w 7874758"/>
              <a:gd name="connsiteY30" fmla="*/ 204717 h 3657600"/>
              <a:gd name="connsiteX31" fmla="*/ 3452883 w 7874758"/>
              <a:gd name="connsiteY31" fmla="*/ 191069 h 3657600"/>
              <a:gd name="connsiteX32" fmla="*/ 3384644 w 7874758"/>
              <a:gd name="connsiteY32" fmla="*/ 163774 h 3657600"/>
              <a:gd name="connsiteX33" fmla="*/ 3193576 w 7874758"/>
              <a:gd name="connsiteY33" fmla="*/ 122830 h 3657600"/>
              <a:gd name="connsiteX34" fmla="*/ 3125337 w 7874758"/>
              <a:gd name="connsiteY34" fmla="*/ 95535 h 3657600"/>
              <a:gd name="connsiteX35" fmla="*/ 2988859 w 7874758"/>
              <a:gd name="connsiteY35" fmla="*/ 68239 h 3657600"/>
              <a:gd name="connsiteX36" fmla="*/ 2797791 w 7874758"/>
              <a:gd name="connsiteY36" fmla="*/ 0 h 3657600"/>
              <a:gd name="connsiteX37" fmla="*/ 805218 w 7874758"/>
              <a:gd name="connsiteY37" fmla="*/ 13648 h 3657600"/>
              <a:gd name="connsiteX38" fmla="*/ 750626 w 7874758"/>
              <a:gd name="connsiteY38" fmla="*/ 40944 h 3657600"/>
              <a:gd name="connsiteX39" fmla="*/ 668740 w 7874758"/>
              <a:gd name="connsiteY39" fmla="*/ 54591 h 3657600"/>
              <a:gd name="connsiteX40" fmla="*/ 600501 w 7874758"/>
              <a:gd name="connsiteY40" fmla="*/ 81887 h 3657600"/>
              <a:gd name="connsiteX41" fmla="*/ 559558 w 7874758"/>
              <a:gd name="connsiteY41" fmla="*/ 95535 h 3657600"/>
              <a:gd name="connsiteX42" fmla="*/ 491319 w 7874758"/>
              <a:gd name="connsiteY42" fmla="*/ 122830 h 3657600"/>
              <a:gd name="connsiteX43" fmla="*/ 423080 w 7874758"/>
              <a:gd name="connsiteY43" fmla="*/ 177421 h 3657600"/>
              <a:gd name="connsiteX44" fmla="*/ 368489 w 7874758"/>
              <a:gd name="connsiteY44" fmla="*/ 204717 h 3657600"/>
              <a:gd name="connsiteX45" fmla="*/ 327546 w 7874758"/>
              <a:gd name="connsiteY45" fmla="*/ 245660 h 3657600"/>
              <a:gd name="connsiteX46" fmla="*/ 232012 w 7874758"/>
              <a:gd name="connsiteY46" fmla="*/ 327547 h 3657600"/>
              <a:gd name="connsiteX47" fmla="*/ 163773 w 7874758"/>
              <a:gd name="connsiteY47" fmla="*/ 436729 h 3657600"/>
              <a:gd name="connsiteX48" fmla="*/ 122829 w 7874758"/>
              <a:gd name="connsiteY48" fmla="*/ 504968 h 3657600"/>
              <a:gd name="connsiteX49" fmla="*/ 109182 w 7874758"/>
              <a:gd name="connsiteY49" fmla="*/ 559559 h 3657600"/>
              <a:gd name="connsiteX50" fmla="*/ 81886 w 7874758"/>
              <a:gd name="connsiteY50" fmla="*/ 641445 h 3657600"/>
              <a:gd name="connsiteX51" fmla="*/ 68238 w 7874758"/>
              <a:gd name="connsiteY51" fmla="*/ 709684 h 3657600"/>
              <a:gd name="connsiteX52" fmla="*/ 40943 w 7874758"/>
              <a:gd name="connsiteY52" fmla="*/ 818866 h 3657600"/>
              <a:gd name="connsiteX53" fmla="*/ 27295 w 7874758"/>
              <a:gd name="connsiteY53" fmla="*/ 900753 h 3657600"/>
              <a:gd name="connsiteX54" fmla="*/ 13647 w 7874758"/>
              <a:gd name="connsiteY54" fmla="*/ 941696 h 3657600"/>
              <a:gd name="connsiteX55" fmla="*/ 0 w 7874758"/>
              <a:gd name="connsiteY55" fmla="*/ 1009935 h 3657600"/>
              <a:gd name="connsiteX56" fmla="*/ 27295 w 7874758"/>
              <a:gd name="connsiteY56" fmla="*/ 1433015 h 3657600"/>
              <a:gd name="connsiteX57" fmla="*/ 54591 w 7874758"/>
              <a:gd name="connsiteY57" fmla="*/ 1487606 h 3657600"/>
              <a:gd name="connsiteX58" fmla="*/ 95534 w 7874758"/>
              <a:gd name="connsiteY58" fmla="*/ 1542197 h 3657600"/>
              <a:gd name="connsiteX59" fmla="*/ 177421 w 7874758"/>
              <a:gd name="connsiteY59" fmla="*/ 1678675 h 3657600"/>
              <a:gd name="connsiteX60" fmla="*/ 341194 w 7874758"/>
              <a:gd name="connsiteY60" fmla="*/ 1897039 h 3657600"/>
              <a:gd name="connsiteX61" fmla="*/ 518615 w 7874758"/>
              <a:gd name="connsiteY61" fmla="*/ 2047165 h 3657600"/>
              <a:gd name="connsiteX62" fmla="*/ 723331 w 7874758"/>
              <a:gd name="connsiteY62" fmla="*/ 2169994 h 3657600"/>
              <a:gd name="connsiteX63" fmla="*/ 873456 w 7874758"/>
              <a:gd name="connsiteY63" fmla="*/ 2251881 h 3657600"/>
              <a:gd name="connsiteX64" fmla="*/ 1160059 w 7874758"/>
              <a:gd name="connsiteY64" fmla="*/ 2347415 h 3657600"/>
              <a:gd name="connsiteX65" fmla="*/ 1310185 w 7874758"/>
              <a:gd name="connsiteY65" fmla="*/ 2388359 h 3657600"/>
              <a:gd name="connsiteX66" fmla="*/ 1555844 w 7874758"/>
              <a:gd name="connsiteY66" fmla="*/ 2497541 h 3657600"/>
              <a:gd name="connsiteX67" fmla="*/ 1692322 w 7874758"/>
              <a:gd name="connsiteY67" fmla="*/ 2538484 h 3657600"/>
              <a:gd name="connsiteX68" fmla="*/ 1815152 w 7874758"/>
              <a:gd name="connsiteY68" fmla="*/ 2579427 h 3657600"/>
              <a:gd name="connsiteX69" fmla="*/ 2060812 w 7874758"/>
              <a:gd name="connsiteY69" fmla="*/ 2674962 h 3657600"/>
              <a:gd name="connsiteX70" fmla="*/ 2183641 w 7874758"/>
              <a:gd name="connsiteY70" fmla="*/ 2702257 h 3657600"/>
              <a:gd name="connsiteX71" fmla="*/ 2320119 w 7874758"/>
              <a:gd name="connsiteY71" fmla="*/ 2743200 h 3657600"/>
              <a:gd name="connsiteX72" fmla="*/ 2470244 w 7874758"/>
              <a:gd name="connsiteY72" fmla="*/ 2770496 h 3657600"/>
              <a:gd name="connsiteX73" fmla="*/ 2756847 w 7874758"/>
              <a:gd name="connsiteY73" fmla="*/ 2866030 h 3657600"/>
              <a:gd name="connsiteX74" fmla="*/ 3179928 w 7874758"/>
              <a:gd name="connsiteY74" fmla="*/ 3002508 h 3657600"/>
              <a:gd name="connsiteX75" fmla="*/ 3316406 w 7874758"/>
              <a:gd name="connsiteY75" fmla="*/ 3029803 h 3657600"/>
              <a:gd name="connsiteX76" fmla="*/ 3603009 w 7874758"/>
              <a:gd name="connsiteY76" fmla="*/ 3111690 h 3657600"/>
              <a:gd name="connsiteX77" fmla="*/ 3903259 w 7874758"/>
              <a:gd name="connsiteY77" fmla="*/ 3152633 h 3657600"/>
              <a:gd name="connsiteX78" fmla="*/ 4067032 w 7874758"/>
              <a:gd name="connsiteY78" fmla="*/ 3166281 h 3657600"/>
              <a:gd name="connsiteX79" fmla="*/ 4367283 w 7874758"/>
              <a:gd name="connsiteY79" fmla="*/ 3248168 h 3657600"/>
              <a:gd name="connsiteX80" fmla="*/ 4531056 w 7874758"/>
              <a:gd name="connsiteY80" fmla="*/ 3289111 h 3657600"/>
              <a:gd name="connsiteX81" fmla="*/ 4831307 w 7874758"/>
              <a:gd name="connsiteY81" fmla="*/ 3398293 h 3657600"/>
              <a:gd name="connsiteX82" fmla="*/ 5158853 w 7874758"/>
              <a:gd name="connsiteY82" fmla="*/ 3493827 h 3657600"/>
              <a:gd name="connsiteX83" fmla="*/ 5527343 w 7874758"/>
              <a:gd name="connsiteY83" fmla="*/ 3548418 h 3657600"/>
              <a:gd name="connsiteX84" fmla="*/ 5923128 w 7874758"/>
              <a:gd name="connsiteY84" fmla="*/ 3575714 h 3657600"/>
              <a:gd name="connsiteX85" fmla="*/ 6441743 w 7874758"/>
              <a:gd name="connsiteY85" fmla="*/ 3630305 h 3657600"/>
              <a:gd name="connsiteX86" fmla="*/ 6605516 w 7874758"/>
              <a:gd name="connsiteY86" fmla="*/ 3643953 h 3657600"/>
              <a:gd name="connsiteX87" fmla="*/ 7096835 w 7874758"/>
              <a:gd name="connsiteY87" fmla="*/ 3657600 h 3657600"/>
              <a:gd name="connsiteX88" fmla="*/ 7629098 w 7874758"/>
              <a:gd name="connsiteY88" fmla="*/ 3643953 h 3657600"/>
              <a:gd name="connsiteX89" fmla="*/ 7656394 w 7874758"/>
              <a:gd name="connsiteY89" fmla="*/ 3575714 h 3657600"/>
              <a:gd name="connsiteX90" fmla="*/ 7683689 w 7874758"/>
              <a:gd name="connsiteY90" fmla="*/ 3521123 h 3657600"/>
              <a:gd name="connsiteX91" fmla="*/ 7751928 w 7874758"/>
              <a:gd name="connsiteY91" fmla="*/ 3275463 h 3657600"/>
              <a:gd name="connsiteX92" fmla="*/ 7820167 w 7874758"/>
              <a:gd name="connsiteY92" fmla="*/ 3070747 h 3657600"/>
              <a:gd name="connsiteX93" fmla="*/ 7874758 w 7874758"/>
              <a:gd name="connsiteY93" fmla="*/ 2770496 h 3657600"/>
              <a:gd name="connsiteX94" fmla="*/ 7847462 w 7874758"/>
              <a:gd name="connsiteY94" fmla="*/ 2238233 h 3657600"/>
              <a:gd name="connsiteX95" fmla="*/ 7806519 w 7874758"/>
              <a:gd name="connsiteY95" fmla="*/ 2115403 h 3657600"/>
              <a:gd name="connsiteX96" fmla="*/ 7779224 w 7874758"/>
              <a:gd name="connsiteY96" fmla="*/ 2033517 h 3657600"/>
              <a:gd name="connsiteX97" fmla="*/ 7738280 w 7874758"/>
              <a:gd name="connsiteY97" fmla="*/ 1951630 h 3657600"/>
              <a:gd name="connsiteX98" fmla="*/ 7697337 w 7874758"/>
              <a:gd name="connsiteY98" fmla="*/ 1842448 h 3657600"/>
              <a:gd name="connsiteX99" fmla="*/ 7642746 w 7874758"/>
              <a:gd name="connsiteY99" fmla="*/ 1774209 h 3657600"/>
              <a:gd name="connsiteX100" fmla="*/ 7588155 w 7874758"/>
              <a:gd name="connsiteY100" fmla="*/ 1692323 h 3657600"/>
              <a:gd name="connsiteX101" fmla="*/ 7533564 w 7874758"/>
              <a:gd name="connsiteY101" fmla="*/ 1624084 h 3657600"/>
              <a:gd name="connsiteX102" fmla="*/ 7492621 w 7874758"/>
              <a:gd name="connsiteY102" fmla="*/ 1555845 h 3657600"/>
              <a:gd name="connsiteX103" fmla="*/ 7451677 w 7874758"/>
              <a:gd name="connsiteY103" fmla="*/ 1501254 h 3657600"/>
              <a:gd name="connsiteX104" fmla="*/ 7369791 w 7874758"/>
              <a:gd name="connsiteY104" fmla="*/ 1378424 h 3657600"/>
              <a:gd name="connsiteX105" fmla="*/ 7342495 w 7874758"/>
              <a:gd name="connsiteY105" fmla="*/ 1337481 h 3657600"/>
              <a:gd name="connsiteX106" fmla="*/ 7260609 w 7874758"/>
              <a:gd name="connsiteY106" fmla="*/ 1241947 h 3657600"/>
              <a:gd name="connsiteX107" fmla="*/ 7233313 w 7874758"/>
              <a:gd name="connsiteY107" fmla="*/ 1187356 h 3657600"/>
              <a:gd name="connsiteX108" fmla="*/ 7137779 w 7874758"/>
              <a:gd name="connsiteY108" fmla="*/ 1119117 h 3657600"/>
              <a:gd name="connsiteX109" fmla="*/ 7042244 w 7874758"/>
              <a:gd name="connsiteY109" fmla="*/ 1050878 h 3657600"/>
              <a:gd name="connsiteX110" fmla="*/ 6987653 w 7874758"/>
              <a:gd name="connsiteY110" fmla="*/ 1037230 h 3657600"/>
              <a:gd name="connsiteX111" fmla="*/ 6946710 w 7874758"/>
              <a:gd name="connsiteY111" fmla="*/ 1009935 h 3657600"/>
              <a:gd name="connsiteX112" fmla="*/ 6864824 w 7874758"/>
              <a:gd name="connsiteY112" fmla="*/ 982639 h 3657600"/>
              <a:gd name="connsiteX113" fmla="*/ 6741994 w 7874758"/>
              <a:gd name="connsiteY113" fmla="*/ 928048 h 3657600"/>
              <a:gd name="connsiteX114" fmla="*/ 6701050 w 7874758"/>
              <a:gd name="connsiteY114" fmla="*/ 914400 h 3657600"/>
              <a:gd name="connsiteX115" fmla="*/ 6578221 w 7874758"/>
              <a:gd name="connsiteY115" fmla="*/ 887105 h 3657600"/>
              <a:gd name="connsiteX116" fmla="*/ 6509982 w 7874758"/>
              <a:gd name="connsiteY116" fmla="*/ 859809 h 3657600"/>
              <a:gd name="connsiteX117" fmla="*/ 6332561 w 7874758"/>
              <a:gd name="connsiteY117" fmla="*/ 832514 h 3657600"/>
              <a:gd name="connsiteX118" fmla="*/ 5909480 w 7874758"/>
              <a:gd name="connsiteY118" fmla="*/ 832514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</a:cxnLst>
            <a:rect l="l" t="t" r="r" b="b"/>
            <a:pathLst>
              <a:path w="7874758" h="3657600">
                <a:moveTo>
                  <a:pt x="6100549" y="1228299"/>
                </a:moveTo>
                <a:cubicBezTo>
                  <a:pt x="6073253" y="1201003"/>
                  <a:pt x="6047027" y="1172595"/>
                  <a:pt x="6018662" y="1146412"/>
                </a:cubicBezTo>
                <a:cubicBezTo>
                  <a:pt x="5987843" y="1117964"/>
                  <a:pt x="5952785" y="1094183"/>
                  <a:pt x="5923128" y="1064526"/>
                </a:cubicBezTo>
                <a:cubicBezTo>
                  <a:pt x="5911530" y="1052928"/>
                  <a:pt x="5908433" y="1034084"/>
                  <a:pt x="5895832" y="1023583"/>
                </a:cubicBezTo>
                <a:cubicBezTo>
                  <a:pt x="5880203" y="1010559"/>
                  <a:pt x="5858493" y="1007070"/>
                  <a:pt x="5841241" y="996287"/>
                </a:cubicBezTo>
                <a:cubicBezTo>
                  <a:pt x="5821952" y="984232"/>
                  <a:pt x="5805576" y="967961"/>
                  <a:pt x="5786650" y="955344"/>
                </a:cubicBezTo>
                <a:cubicBezTo>
                  <a:pt x="5764579" y="940630"/>
                  <a:pt x="5740143" y="929612"/>
                  <a:pt x="5718412" y="914400"/>
                </a:cubicBezTo>
                <a:cubicBezTo>
                  <a:pt x="5694548" y="897695"/>
                  <a:pt x="5673477" y="877287"/>
                  <a:pt x="5650173" y="859809"/>
                </a:cubicBezTo>
                <a:cubicBezTo>
                  <a:pt x="5637051" y="849967"/>
                  <a:pt x="5621830" y="843015"/>
                  <a:pt x="5609229" y="832514"/>
                </a:cubicBezTo>
                <a:cubicBezTo>
                  <a:pt x="5594402" y="820158"/>
                  <a:pt x="5585044" y="801147"/>
                  <a:pt x="5568286" y="791571"/>
                </a:cubicBezTo>
                <a:cubicBezTo>
                  <a:pt x="5552000" y="782265"/>
                  <a:pt x="5531258" y="784509"/>
                  <a:pt x="5513695" y="777923"/>
                </a:cubicBezTo>
                <a:cubicBezTo>
                  <a:pt x="5494645" y="770779"/>
                  <a:pt x="5477695" y="758890"/>
                  <a:pt x="5459104" y="750627"/>
                </a:cubicBezTo>
                <a:cubicBezTo>
                  <a:pt x="5436717" y="740677"/>
                  <a:pt x="5413804" y="731934"/>
                  <a:pt x="5390865" y="723332"/>
                </a:cubicBezTo>
                <a:cubicBezTo>
                  <a:pt x="5377395" y="718281"/>
                  <a:pt x="5363145" y="715351"/>
                  <a:pt x="5349922" y="709684"/>
                </a:cubicBezTo>
                <a:cubicBezTo>
                  <a:pt x="5331222" y="701670"/>
                  <a:pt x="5313922" y="690651"/>
                  <a:pt x="5295331" y="682388"/>
                </a:cubicBezTo>
                <a:cubicBezTo>
                  <a:pt x="5279236" y="675235"/>
                  <a:pt x="5211870" y="647875"/>
                  <a:pt x="5186149" y="641445"/>
                </a:cubicBezTo>
                <a:cubicBezTo>
                  <a:pt x="5147993" y="631906"/>
                  <a:pt x="5072536" y="620235"/>
                  <a:pt x="5036024" y="614150"/>
                </a:cubicBezTo>
                <a:cubicBezTo>
                  <a:pt x="5022376" y="605051"/>
                  <a:pt x="5009751" y="594190"/>
                  <a:pt x="4995080" y="586854"/>
                </a:cubicBezTo>
                <a:cubicBezTo>
                  <a:pt x="4967100" y="572864"/>
                  <a:pt x="4911857" y="564750"/>
                  <a:pt x="4885898" y="559559"/>
                </a:cubicBezTo>
                <a:cubicBezTo>
                  <a:pt x="4872250" y="550460"/>
                  <a:pt x="4859626" y="539599"/>
                  <a:pt x="4844955" y="532263"/>
                </a:cubicBezTo>
                <a:cubicBezTo>
                  <a:pt x="4806842" y="513206"/>
                  <a:pt x="4743686" y="509998"/>
                  <a:pt x="4708477" y="504968"/>
                </a:cubicBezTo>
                <a:cubicBezTo>
                  <a:pt x="4690280" y="495869"/>
                  <a:pt x="4673623" y="482606"/>
                  <a:pt x="4653886" y="477672"/>
                </a:cubicBezTo>
                <a:cubicBezTo>
                  <a:pt x="4600194" y="464249"/>
                  <a:pt x="4490113" y="450377"/>
                  <a:pt x="4490113" y="450377"/>
                </a:cubicBezTo>
                <a:cubicBezTo>
                  <a:pt x="4390026" y="400332"/>
                  <a:pt x="4483689" y="441180"/>
                  <a:pt x="4367283" y="409433"/>
                </a:cubicBezTo>
                <a:cubicBezTo>
                  <a:pt x="4339525" y="401863"/>
                  <a:pt x="4313610" y="387781"/>
                  <a:pt x="4285397" y="382138"/>
                </a:cubicBezTo>
                <a:cubicBezTo>
                  <a:pt x="4266699" y="378398"/>
                  <a:pt x="4037559" y="355989"/>
                  <a:pt x="4026089" y="354842"/>
                </a:cubicBezTo>
                <a:cubicBezTo>
                  <a:pt x="4003343" y="345744"/>
                  <a:pt x="3981929" y="332062"/>
                  <a:pt x="3957850" y="327547"/>
                </a:cubicBezTo>
                <a:cubicBezTo>
                  <a:pt x="3777446" y="293721"/>
                  <a:pt x="3859961" y="335193"/>
                  <a:pt x="3766782" y="300251"/>
                </a:cubicBezTo>
                <a:cubicBezTo>
                  <a:pt x="3743843" y="291649"/>
                  <a:pt x="3721784" y="280703"/>
                  <a:pt x="3698543" y="272956"/>
                </a:cubicBezTo>
                <a:cubicBezTo>
                  <a:pt x="3680748" y="267025"/>
                  <a:pt x="3661616" y="265617"/>
                  <a:pt x="3643952" y="259308"/>
                </a:cubicBezTo>
                <a:cubicBezTo>
                  <a:pt x="3597809" y="242828"/>
                  <a:pt x="3555008" y="216601"/>
                  <a:pt x="3507474" y="204717"/>
                </a:cubicBezTo>
                <a:cubicBezTo>
                  <a:pt x="3489277" y="200168"/>
                  <a:pt x="3470678" y="197000"/>
                  <a:pt x="3452883" y="191069"/>
                </a:cubicBezTo>
                <a:cubicBezTo>
                  <a:pt x="3429642" y="183322"/>
                  <a:pt x="3408279" y="170220"/>
                  <a:pt x="3384644" y="163774"/>
                </a:cubicBezTo>
                <a:cubicBezTo>
                  <a:pt x="3284932" y="136580"/>
                  <a:pt x="3303605" y="166841"/>
                  <a:pt x="3193576" y="122830"/>
                </a:cubicBezTo>
                <a:cubicBezTo>
                  <a:pt x="3170830" y="113732"/>
                  <a:pt x="3148972" y="101981"/>
                  <a:pt x="3125337" y="95535"/>
                </a:cubicBezTo>
                <a:cubicBezTo>
                  <a:pt x="3051309" y="75346"/>
                  <a:pt x="3052427" y="90942"/>
                  <a:pt x="2988859" y="68239"/>
                </a:cubicBezTo>
                <a:cubicBezTo>
                  <a:pt x="2773409" y="-8708"/>
                  <a:pt x="2923481" y="31423"/>
                  <a:pt x="2797791" y="0"/>
                </a:cubicBezTo>
                <a:lnTo>
                  <a:pt x="805218" y="13648"/>
                </a:lnTo>
                <a:cubicBezTo>
                  <a:pt x="784877" y="14055"/>
                  <a:pt x="770113" y="35098"/>
                  <a:pt x="750626" y="40944"/>
                </a:cubicBezTo>
                <a:cubicBezTo>
                  <a:pt x="724121" y="48895"/>
                  <a:pt x="696035" y="50042"/>
                  <a:pt x="668740" y="54591"/>
                </a:cubicBezTo>
                <a:cubicBezTo>
                  <a:pt x="645994" y="63690"/>
                  <a:pt x="623440" y="73285"/>
                  <a:pt x="600501" y="81887"/>
                </a:cubicBezTo>
                <a:cubicBezTo>
                  <a:pt x="587031" y="86938"/>
                  <a:pt x="573028" y="90484"/>
                  <a:pt x="559558" y="95535"/>
                </a:cubicBezTo>
                <a:cubicBezTo>
                  <a:pt x="536619" y="104137"/>
                  <a:pt x="514065" y="113732"/>
                  <a:pt x="491319" y="122830"/>
                </a:cubicBezTo>
                <a:cubicBezTo>
                  <a:pt x="468573" y="141027"/>
                  <a:pt x="447317" y="161263"/>
                  <a:pt x="423080" y="177421"/>
                </a:cubicBezTo>
                <a:cubicBezTo>
                  <a:pt x="406152" y="188706"/>
                  <a:pt x="385044" y="192892"/>
                  <a:pt x="368489" y="204717"/>
                </a:cubicBezTo>
                <a:cubicBezTo>
                  <a:pt x="352783" y="215935"/>
                  <a:pt x="342200" y="233099"/>
                  <a:pt x="327546" y="245660"/>
                </a:cubicBezTo>
                <a:cubicBezTo>
                  <a:pt x="269455" y="295452"/>
                  <a:pt x="278907" y="272836"/>
                  <a:pt x="232012" y="327547"/>
                </a:cubicBezTo>
                <a:cubicBezTo>
                  <a:pt x="179615" y="388677"/>
                  <a:pt x="200566" y="370501"/>
                  <a:pt x="163773" y="436729"/>
                </a:cubicBezTo>
                <a:cubicBezTo>
                  <a:pt x="150891" y="459917"/>
                  <a:pt x="136477" y="482222"/>
                  <a:pt x="122829" y="504968"/>
                </a:cubicBezTo>
                <a:cubicBezTo>
                  <a:pt x="118280" y="523165"/>
                  <a:pt x="114572" y="541593"/>
                  <a:pt x="109182" y="559559"/>
                </a:cubicBezTo>
                <a:cubicBezTo>
                  <a:pt x="100914" y="587117"/>
                  <a:pt x="87529" y="613232"/>
                  <a:pt x="81886" y="641445"/>
                </a:cubicBezTo>
                <a:cubicBezTo>
                  <a:pt x="77337" y="664191"/>
                  <a:pt x="73454" y="687081"/>
                  <a:pt x="68238" y="709684"/>
                </a:cubicBezTo>
                <a:cubicBezTo>
                  <a:pt x="59803" y="746237"/>
                  <a:pt x="47110" y="781862"/>
                  <a:pt x="40943" y="818866"/>
                </a:cubicBezTo>
                <a:cubicBezTo>
                  <a:pt x="36394" y="846162"/>
                  <a:pt x="33298" y="873740"/>
                  <a:pt x="27295" y="900753"/>
                </a:cubicBezTo>
                <a:cubicBezTo>
                  <a:pt x="24174" y="914796"/>
                  <a:pt x="17136" y="927740"/>
                  <a:pt x="13647" y="941696"/>
                </a:cubicBezTo>
                <a:cubicBezTo>
                  <a:pt x="8021" y="964200"/>
                  <a:pt x="4549" y="987189"/>
                  <a:pt x="0" y="1009935"/>
                </a:cubicBezTo>
                <a:cubicBezTo>
                  <a:pt x="9098" y="1150962"/>
                  <a:pt x="11249" y="1292609"/>
                  <a:pt x="27295" y="1433015"/>
                </a:cubicBezTo>
                <a:cubicBezTo>
                  <a:pt x="29605" y="1453228"/>
                  <a:pt x="43808" y="1470354"/>
                  <a:pt x="54591" y="1487606"/>
                </a:cubicBezTo>
                <a:cubicBezTo>
                  <a:pt x="66646" y="1506895"/>
                  <a:pt x="83234" y="1523063"/>
                  <a:pt x="95534" y="1542197"/>
                </a:cubicBezTo>
                <a:cubicBezTo>
                  <a:pt x="124223" y="1586824"/>
                  <a:pt x="149303" y="1633686"/>
                  <a:pt x="177421" y="1678675"/>
                </a:cubicBezTo>
                <a:cubicBezTo>
                  <a:pt x="213683" y="1736695"/>
                  <a:pt x="301458" y="1863416"/>
                  <a:pt x="341194" y="1897039"/>
                </a:cubicBezTo>
                <a:cubicBezTo>
                  <a:pt x="400334" y="1947081"/>
                  <a:pt x="452184" y="2007307"/>
                  <a:pt x="518615" y="2047165"/>
                </a:cubicBezTo>
                <a:cubicBezTo>
                  <a:pt x="586854" y="2088108"/>
                  <a:pt x="654401" y="2130226"/>
                  <a:pt x="723331" y="2169994"/>
                </a:cubicBezTo>
                <a:cubicBezTo>
                  <a:pt x="772705" y="2198479"/>
                  <a:pt x="819379" y="2233855"/>
                  <a:pt x="873456" y="2251881"/>
                </a:cubicBezTo>
                <a:cubicBezTo>
                  <a:pt x="968990" y="2283726"/>
                  <a:pt x="1062905" y="2320918"/>
                  <a:pt x="1160059" y="2347415"/>
                </a:cubicBezTo>
                <a:cubicBezTo>
                  <a:pt x="1210101" y="2361063"/>
                  <a:pt x="1260977" y="2371956"/>
                  <a:pt x="1310185" y="2388359"/>
                </a:cubicBezTo>
                <a:cubicBezTo>
                  <a:pt x="1643840" y="2499578"/>
                  <a:pt x="1270464" y="2386560"/>
                  <a:pt x="1555844" y="2497541"/>
                </a:cubicBezTo>
                <a:cubicBezTo>
                  <a:pt x="1600110" y="2514756"/>
                  <a:pt x="1647031" y="2524182"/>
                  <a:pt x="1692322" y="2538484"/>
                </a:cubicBezTo>
                <a:cubicBezTo>
                  <a:pt x="1733477" y="2551480"/>
                  <a:pt x="1774681" y="2564438"/>
                  <a:pt x="1815152" y="2579427"/>
                </a:cubicBezTo>
                <a:cubicBezTo>
                  <a:pt x="1897543" y="2609942"/>
                  <a:pt x="1975043" y="2655903"/>
                  <a:pt x="2060812" y="2674962"/>
                </a:cubicBezTo>
                <a:cubicBezTo>
                  <a:pt x="2101755" y="2684060"/>
                  <a:pt x="2143080" y="2691583"/>
                  <a:pt x="2183641" y="2702257"/>
                </a:cubicBezTo>
                <a:cubicBezTo>
                  <a:pt x="2229573" y="2714344"/>
                  <a:pt x="2273915" y="2732199"/>
                  <a:pt x="2320119" y="2743200"/>
                </a:cubicBezTo>
                <a:cubicBezTo>
                  <a:pt x="2369598" y="2754981"/>
                  <a:pt x="2420202" y="2761397"/>
                  <a:pt x="2470244" y="2770496"/>
                </a:cubicBezTo>
                <a:cubicBezTo>
                  <a:pt x="2758473" y="2885787"/>
                  <a:pt x="2449787" y="2768330"/>
                  <a:pt x="2756847" y="2866030"/>
                </a:cubicBezTo>
                <a:cubicBezTo>
                  <a:pt x="2934654" y="2922605"/>
                  <a:pt x="2965846" y="2959692"/>
                  <a:pt x="3179928" y="3002508"/>
                </a:cubicBezTo>
                <a:cubicBezTo>
                  <a:pt x="3225421" y="3011606"/>
                  <a:pt x="3271484" y="3018210"/>
                  <a:pt x="3316406" y="3029803"/>
                </a:cubicBezTo>
                <a:cubicBezTo>
                  <a:pt x="3412611" y="3054630"/>
                  <a:pt x="3504060" y="3102694"/>
                  <a:pt x="3603009" y="3111690"/>
                </a:cubicBezTo>
                <a:cubicBezTo>
                  <a:pt x="4060091" y="3153244"/>
                  <a:pt x="3444260" y="3092764"/>
                  <a:pt x="3903259" y="3152633"/>
                </a:cubicBezTo>
                <a:cubicBezTo>
                  <a:pt x="3957579" y="3159718"/>
                  <a:pt x="4012441" y="3161732"/>
                  <a:pt x="4067032" y="3166281"/>
                </a:cubicBezTo>
                <a:lnTo>
                  <a:pt x="4367283" y="3248168"/>
                </a:lnTo>
                <a:cubicBezTo>
                  <a:pt x="4421681" y="3262567"/>
                  <a:pt x="4478173" y="3269881"/>
                  <a:pt x="4531056" y="3289111"/>
                </a:cubicBezTo>
                <a:lnTo>
                  <a:pt x="4831307" y="3398293"/>
                </a:lnTo>
                <a:cubicBezTo>
                  <a:pt x="4979000" y="3451999"/>
                  <a:pt x="4997338" y="3465562"/>
                  <a:pt x="5158853" y="3493827"/>
                </a:cubicBezTo>
                <a:cubicBezTo>
                  <a:pt x="5281165" y="3515231"/>
                  <a:pt x="5403467" y="3539875"/>
                  <a:pt x="5527343" y="3548418"/>
                </a:cubicBezTo>
                <a:cubicBezTo>
                  <a:pt x="5659271" y="3557517"/>
                  <a:pt x="5792215" y="3557013"/>
                  <a:pt x="5923128" y="3575714"/>
                </a:cubicBezTo>
                <a:cubicBezTo>
                  <a:pt x="6222656" y="3618503"/>
                  <a:pt x="6050083" y="3597666"/>
                  <a:pt x="6441743" y="3630305"/>
                </a:cubicBezTo>
                <a:cubicBezTo>
                  <a:pt x="6496334" y="3634854"/>
                  <a:pt x="6550757" y="3642432"/>
                  <a:pt x="6605516" y="3643953"/>
                </a:cubicBezTo>
                <a:lnTo>
                  <a:pt x="7096835" y="3657600"/>
                </a:lnTo>
                <a:lnTo>
                  <a:pt x="7629098" y="3643953"/>
                </a:lnTo>
                <a:cubicBezTo>
                  <a:pt x="7653338" y="3640406"/>
                  <a:pt x="7646444" y="3598101"/>
                  <a:pt x="7656394" y="3575714"/>
                </a:cubicBezTo>
                <a:cubicBezTo>
                  <a:pt x="7664657" y="3557123"/>
                  <a:pt x="7676546" y="3540172"/>
                  <a:pt x="7683689" y="3521123"/>
                </a:cubicBezTo>
                <a:cubicBezTo>
                  <a:pt x="7782418" y="3257843"/>
                  <a:pt x="7711802" y="3449338"/>
                  <a:pt x="7751928" y="3275463"/>
                </a:cubicBezTo>
                <a:cubicBezTo>
                  <a:pt x="7831144" y="2932201"/>
                  <a:pt x="7719194" y="3457813"/>
                  <a:pt x="7820167" y="3070747"/>
                </a:cubicBezTo>
                <a:cubicBezTo>
                  <a:pt x="7850009" y="2956352"/>
                  <a:pt x="7859316" y="2878589"/>
                  <a:pt x="7874758" y="2770496"/>
                </a:cubicBezTo>
                <a:cubicBezTo>
                  <a:pt x="7865659" y="2593075"/>
                  <a:pt x="7859547" y="2415476"/>
                  <a:pt x="7847462" y="2238233"/>
                </a:cubicBezTo>
                <a:cubicBezTo>
                  <a:pt x="7842072" y="2159186"/>
                  <a:pt x="7833448" y="2182724"/>
                  <a:pt x="7806519" y="2115403"/>
                </a:cubicBezTo>
                <a:cubicBezTo>
                  <a:pt x="7795833" y="2088689"/>
                  <a:pt x="7790290" y="2060076"/>
                  <a:pt x="7779224" y="2033517"/>
                </a:cubicBezTo>
                <a:cubicBezTo>
                  <a:pt x="7767486" y="2005347"/>
                  <a:pt x="7750301" y="1979680"/>
                  <a:pt x="7738280" y="1951630"/>
                </a:cubicBezTo>
                <a:cubicBezTo>
                  <a:pt x="7722969" y="1915904"/>
                  <a:pt x="7715765" y="1876671"/>
                  <a:pt x="7697337" y="1842448"/>
                </a:cubicBezTo>
                <a:cubicBezTo>
                  <a:pt x="7683527" y="1816800"/>
                  <a:pt x="7659879" y="1797767"/>
                  <a:pt x="7642746" y="1774209"/>
                </a:cubicBezTo>
                <a:cubicBezTo>
                  <a:pt x="7623451" y="1747678"/>
                  <a:pt x="7607450" y="1718854"/>
                  <a:pt x="7588155" y="1692323"/>
                </a:cubicBezTo>
                <a:cubicBezTo>
                  <a:pt x="7571022" y="1668765"/>
                  <a:pt x="7550269" y="1647948"/>
                  <a:pt x="7533564" y="1624084"/>
                </a:cubicBezTo>
                <a:cubicBezTo>
                  <a:pt x="7518352" y="1602353"/>
                  <a:pt x="7507335" y="1577916"/>
                  <a:pt x="7492621" y="1555845"/>
                </a:cubicBezTo>
                <a:cubicBezTo>
                  <a:pt x="7480004" y="1536919"/>
                  <a:pt x="7464294" y="1520180"/>
                  <a:pt x="7451677" y="1501254"/>
                </a:cubicBezTo>
                <a:cubicBezTo>
                  <a:pt x="7267086" y="1224368"/>
                  <a:pt x="7539792" y="1616424"/>
                  <a:pt x="7369791" y="1378424"/>
                </a:cubicBezTo>
                <a:cubicBezTo>
                  <a:pt x="7360257" y="1365077"/>
                  <a:pt x="7352742" y="1350289"/>
                  <a:pt x="7342495" y="1337481"/>
                </a:cubicBezTo>
                <a:cubicBezTo>
                  <a:pt x="7316294" y="1304730"/>
                  <a:pt x="7285278" y="1275867"/>
                  <a:pt x="7260609" y="1241947"/>
                </a:cubicBezTo>
                <a:cubicBezTo>
                  <a:pt x="7248643" y="1225493"/>
                  <a:pt x="7246553" y="1202803"/>
                  <a:pt x="7233313" y="1187356"/>
                </a:cubicBezTo>
                <a:cubicBezTo>
                  <a:pt x="7219225" y="1170920"/>
                  <a:pt x="7158980" y="1134260"/>
                  <a:pt x="7137779" y="1119117"/>
                </a:cubicBezTo>
                <a:cubicBezTo>
                  <a:pt x="7130788" y="1114123"/>
                  <a:pt x="7058326" y="1057770"/>
                  <a:pt x="7042244" y="1050878"/>
                </a:cubicBezTo>
                <a:cubicBezTo>
                  <a:pt x="7025004" y="1043489"/>
                  <a:pt x="7005850" y="1041779"/>
                  <a:pt x="6987653" y="1037230"/>
                </a:cubicBezTo>
                <a:cubicBezTo>
                  <a:pt x="6974005" y="1028132"/>
                  <a:pt x="6961699" y="1016597"/>
                  <a:pt x="6946710" y="1009935"/>
                </a:cubicBezTo>
                <a:cubicBezTo>
                  <a:pt x="6920418" y="998250"/>
                  <a:pt x="6888764" y="998598"/>
                  <a:pt x="6864824" y="982639"/>
                </a:cubicBezTo>
                <a:cubicBezTo>
                  <a:pt x="6799941" y="939385"/>
                  <a:pt x="6839440" y="960531"/>
                  <a:pt x="6741994" y="928048"/>
                </a:cubicBezTo>
                <a:cubicBezTo>
                  <a:pt x="6728346" y="923499"/>
                  <a:pt x="6715157" y="917221"/>
                  <a:pt x="6701050" y="914400"/>
                </a:cubicBezTo>
                <a:cubicBezTo>
                  <a:pt x="6674002" y="908991"/>
                  <a:pt x="6607136" y="896744"/>
                  <a:pt x="6578221" y="887105"/>
                </a:cubicBezTo>
                <a:cubicBezTo>
                  <a:pt x="6554980" y="879358"/>
                  <a:pt x="6533223" y="867556"/>
                  <a:pt x="6509982" y="859809"/>
                </a:cubicBezTo>
                <a:cubicBezTo>
                  <a:pt x="6458975" y="842807"/>
                  <a:pt x="6378387" y="833660"/>
                  <a:pt x="6332561" y="832514"/>
                </a:cubicBezTo>
                <a:cubicBezTo>
                  <a:pt x="6191578" y="828989"/>
                  <a:pt x="6050507" y="832514"/>
                  <a:pt x="5909480" y="8325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Forma libre 7"/>
          <p:cNvSpPr/>
          <p:nvPr/>
        </p:nvSpPr>
        <p:spPr>
          <a:xfrm>
            <a:off x="231343" y="1978925"/>
            <a:ext cx="3398961" cy="4640239"/>
          </a:xfrm>
          <a:custGeom>
            <a:avLst/>
            <a:gdLst>
              <a:gd name="connsiteX0" fmla="*/ 3398961 w 3398961"/>
              <a:gd name="connsiteY0" fmla="*/ 177421 h 4640239"/>
              <a:gd name="connsiteX1" fmla="*/ 3330723 w 3398961"/>
              <a:gd name="connsiteY1" fmla="*/ 109182 h 4640239"/>
              <a:gd name="connsiteX2" fmla="*/ 3303427 w 3398961"/>
              <a:gd name="connsiteY2" fmla="*/ 68239 h 4640239"/>
              <a:gd name="connsiteX3" fmla="*/ 3194245 w 3398961"/>
              <a:gd name="connsiteY3" fmla="*/ 40944 h 4640239"/>
              <a:gd name="connsiteX4" fmla="*/ 1843117 w 3398961"/>
              <a:gd name="connsiteY4" fmla="*/ 54591 h 4640239"/>
              <a:gd name="connsiteX5" fmla="*/ 1788526 w 3398961"/>
              <a:gd name="connsiteY5" fmla="*/ 68239 h 4640239"/>
              <a:gd name="connsiteX6" fmla="*/ 1720287 w 3398961"/>
              <a:gd name="connsiteY6" fmla="*/ 81887 h 4640239"/>
              <a:gd name="connsiteX7" fmla="*/ 1597457 w 3398961"/>
              <a:gd name="connsiteY7" fmla="*/ 150126 h 4640239"/>
              <a:gd name="connsiteX8" fmla="*/ 1529218 w 3398961"/>
              <a:gd name="connsiteY8" fmla="*/ 191069 h 4640239"/>
              <a:gd name="connsiteX9" fmla="*/ 1488275 w 3398961"/>
              <a:gd name="connsiteY9" fmla="*/ 218365 h 4640239"/>
              <a:gd name="connsiteX10" fmla="*/ 1338150 w 3398961"/>
              <a:gd name="connsiteY10" fmla="*/ 272956 h 4640239"/>
              <a:gd name="connsiteX11" fmla="*/ 1297206 w 3398961"/>
              <a:gd name="connsiteY11" fmla="*/ 300251 h 4640239"/>
              <a:gd name="connsiteX12" fmla="*/ 1174376 w 3398961"/>
              <a:gd name="connsiteY12" fmla="*/ 341194 h 4640239"/>
              <a:gd name="connsiteX13" fmla="*/ 1078842 w 3398961"/>
              <a:gd name="connsiteY13" fmla="*/ 409433 h 4640239"/>
              <a:gd name="connsiteX14" fmla="*/ 1024251 w 3398961"/>
              <a:gd name="connsiteY14" fmla="*/ 464024 h 4640239"/>
              <a:gd name="connsiteX15" fmla="*/ 956012 w 3398961"/>
              <a:gd name="connsiteY15" fmla="*/ 559559 h 4640239"/>
              <a:gd name="connsiteX16" fmla="*/ 887773 w 3398961"/>
              <a:gd name="connsiteY16" fmla="*/ 641445 h 4640239"/>
              <a:gd name="connsiteX17" fmla="*/ 874126 w 3398961"/>
              <a:gd name="connsiteY17" fmla="*/ 682388 h 4640239"/>
              <a:gd name="connsiteX18" fmla="*/ 792239 w 3398961"/>
              <a:gd name="connsiteY18" fmla="*/ 832514 h 4640239"/>
              <a:gd name="connsiteX19" fmla="*/ 751296 w 3398961"/>
              <a:gd name="connsiteY19" fmla="*/ 968991 h 4640239"/>
              <a:gd name="connsiteX20" fmla="*/ 737648 w 3398961"/>
              <a:gd name="connsiteY20" fmla="*/ 1023582 h 4640239"/>
              <a:gd name="connsiteX21" fmla="*/ 683057 w 3398961"/>
              <a:gd name="connsiteY21" fmla="*/ 1146412 h 4640239"/>
              <a:gd name="connsiteX22" fmla="*/ 628466 w 3398961"/>
              <a:gd name="connsiteY22" fmla="*/ 1296538 h 4640239"/>
              <a:gd name="connsiteX23" fmla="*/ 587523 w 3398961"/>
              <a:gd name="connsiteY23" fmla="*/ 1378424 h 4640239"/>
              <a:gd name="connsiteX24" fmla="*/ 532932 w 3398961"/>
              <a:gd name="connsiteY24" fmla="*/ 1542197 h 4640239"/>
              <a:gd name="connsiteX25" fmla="*/ 505636 w 3398961"/>
              <a:gd name="connsiteY25" fmla="*/ 1624084 h 4640239"/>
              <a:gd name="connsiteX26" fmla="*/ 437397 w 3398961"/>
              <a:gd name="connsiteY26" fmla="*/ 1801505 h 4640239"/>
              <a:gd name="connsiteX27" fmla="*/ 382806 w 3398961"/>
              <a:gd name="connsiteY27" fmla="*/ 2019869 h 4640239"/>
              <a:gd name="connsiteX28" fmla="*/ 341863 w 3398961"/>
              <a:gd name="connsiteY28" fmla="*/ 2115403 h 4640239"/>
              <a:gd name="connsiteX29" fmla="*/ 287272 w 3398961"/>
              <a:gd name="connsiteY29" fmla="*/ 2306472 h 4640239"/>
              <a:gd name="connsiteX30" fmla="*/ 259976 w 3398961"/>
              <a:gd name="connsiteY30" fmla="*/ 2388359 h 4640239"/>
              <a:gd name="connsiteX31" fmla="*/ 246329 w 3398961"/>
              <a:gd name="connsiteY31" fmla="*/ 2470245 h 4640239"/>
              <a:gd name="connsiteX32" fmla="*/ 219033 w 3398961"/>
              <a:gd name="connsiteY32" fmla="*/ 2524836 h 4640239"/>
              <a:gd name="connsiteX33" fmla="*/ 191738 w 3398961"/>
              <a:gd name="connsiteY33" fmla="*/ 2593075 h 4640239"/>
              <a:gd name="connsiteX34" fmla="*/ 137147 w 3398961"/>
              <a:gd name="connsiteY34" fmla="*/ 2756848 h 4640239"/>
              <a:gd name="connsiteX35" fmla="*/ 109851 w 3398961"/>
              <a:gd name="connsiteY35" fmla="*/ 2838735 h 4640239"/>
              <a:gd name="connsiteX36" fmla="*/ 82556 w 3398961"/>
              <a:gd name="connsiteY36" fmla="*/ 2934269 h 4640239"/>
              <a:gd name="connsiteX37" fmla="*/ 27964 w 3398961"/>
              <a:gd name="connsiteY37" fmla="*/ 3111690 h 4640239"/>
              <a:gd name="connsiteX38" fmla="*/ 669 w 3398961"/>
              <a:gd name="connsiteY38" fmla="*/ 3289111 h 4640239"/>
              <a:gd name="connsiteX39" fmla="*/ 27964 w 3398961"/>
              <a:gd name="connsiteY39" fmla="*/ 3903260 h 4640239"/>
              <a:gd name="connsiteX40" fmla="*/ 55260 w 3398961"/>
              <a:gd name="connsiteY40" fmla="*/ 4012442 h 4640239"/>
              <a:gd name="connsiteX41" fmla="*/ 82556 w 3398961"/>
              <a:gd name="connsiteY41" fmla="*/ 4067033 h 4640239"/>
              <a:gd name="connsiteX42" fmla="*/ 96203 w 3398961"/>
              <a:gd name="connsiteY42" fmla="*/ 4121624 h 4640239"/>
              <a:gd name="connsiteX43" fmla="*/ 150794 w 3398961"/>
              <a:gd name="connsiteY43" fmla="*/ 4230806 h 4640239"/>
              <a:gd name="connsiteX44" fmla="*/ 205385 w 3398961"/>
              <a:gd name="connsiteY44" fmla="*/ 4339988 h 4640239"/>
              <a:gd name="connsiteX45" fmla="*/ 219033 w 3398961"/>
              <a:gd name="connsiteY45" fmla="*/ 4394579 h 4640239"/>
              <a:gd name="connsiteX46" fmla="*/ 259976 w 3398961"/>
              <a:gd name="connsiteY46" fmla="*/ 4435523 h 4640239"/>
              <a:gd name="connsiteX47" fmla="*/ 341863 w 3398961"/>
              <a:gd name="connsiteY47" fmla="*/ 4517409 h 4640239"/>
              <a:gd name="connsiteX48" fmla="*/ 410102 w 3398961"/>
              <a:gd name="connsiteY48" fmla="*/ 4544705 h 4640239"/>
              <a:gd name="connsiteX49" fmla="*/ 451045 w 3398961"/>
              <a:gd name="connsiteY49" fmla="*/ 4572000 h 4640239"/>
              <a:gd name="connsiteX50" fmla="*/ 519284 w 3398961"/>
              <a:gd name="connsiteY50" fmla="*/ 4599296 h 4640239"/>
              <a:gd name="connsiteX51" fmla="*/ 573875 w 3398961"/>
              <a:gd name="connsiteY51" fmla="*/ 4626591 h 4640239"/>
              <a:gd name="connsiteX52" fmla="*/ 710353 w 3398961"/>
              <a:gd name="connsiteY52" fmla="*/ 4640239 h 4640239"/>
              <a:gd name="connsiteX53" fmla="*/ 983308 w 3398961"/>
              <a:gd name="connsiteY53" fmla="*/ 4626591 h 4640239"/>
              <a:gd name="connsiteX54" fmla="*/ 1078842 w 3398961"/>
              <a:gd name="connsiteY54" fmla="*/ 4599296 h 4640239"/>
              <a:gd name="connsiteX55" fmla="*/ 1201672 w 3398961"/>
              <a:gd name="connsiteY55" fmla="*/ 4572000 h 4640239"/>
              <a:gd name="connsiteX56" fmla="*/ 1433684 w 3398961"/>
              <a:gd name="connsiteY56" fmla="*/ 4476466 h 4640239"/>
              <a:gd name="connsiteX57" fmla="*/ 1652048 w 3398961"/>
              <a:gd name="connsiteY57" fmla="*/ 4421875 h 4640239"/>
              <a:gd name="connsiteX58" fmla="*/ 1761230 w 3398961"/>
              <a:gd name="connsiteY58" fmla="*/ 4394579 h 4640239"/>
              <a:gd name="connsiteX59" fmla="*/ 1856764 w 3398961"/>
              <a:gd name="connsiteY59" fmla="*/ 4353636 h 4640239"/>
              <a:gd name="connsiteX60" fmla="*/ 1979594 w 3398961"/>
              <a:gd name="connsiteY60" fmla="*/ 4326341 h 4640239"/>
              <a:gd name="connsiteX61" fmla="*/ 2075129 w 3398961"/>
              <a:gd name="connsiteY61" fmla="*/ 4299045 h 4640239"/>
              <a:gd name="connsiteX62" fmla="*/ 2225254 w 3398961"/>
              <a:gd name="connsiteY62" fmla="*/ 4244454 h 4640239"/>
              <a:gd name="connsiteX63" fmla="*/ 2348084 w 3398961"/>
              <a:gd name="connsiteY63" fmla="*/ 4176215 h 4640239"/>
              <a:gd name="connsiteX64" fmla="*/ 2389027 w 3398961"/>
              <a:gd name="connsiteY64" fmla="*/ 4121624 h 4640239"/>
              <a:gd name="connsiteX65" fmla="*/ 2457266 w 3398961"/>
              <a:gd name="connsiteY65" fmla="*/ 4039738 h 4640239"/>
              <a:gd name="connsiteX66" fmla="*/ 2539153 w 3398961"/>
              <a:gd name="connsiteY66" fmla="*/ 3889612 h 4640239"/>
              <a:gd name="connsiteX67" fmla="*/ 2593744 w 3398961"/>
              <a:gd name="connsiteY67" fmla="*/ 3807726 h 4640239"/>
              <a:gd name="connsiteX68" fmla="*/ 2648335 w 3398961"/>
              <a:gd name="connsiteY68" fmla="*/ 3712191 h 4640239"/>
              <a:gd name="connsiteX69" fmla="*/ 2702926 w 3398961"/>
              <a:gd name="connsiteY69" fmla="*/ 3630305 h 4640239"/>
              <a:gd name="connsiteX70" fmla="*/ 2730221 w 3398961"/>
              <a:gd name="connsiteY70" fmla="*/ 3562066 h 4640239"/>
              <a:gd name="connsiteX71" fmla="*/ 2812108 w 3398961"/>
              <a:gd name="connsiteY71" fmla="*/ 3411941 h 4640239"/>
              <a:gd name="connsiteX72" fmla="*/ 2880347 w 3398961"/>
              <a:gd name="connsiteY72" fmla="*/ 3275463 h 4640239"/>
              <a:gd name="connsiteX73" fmla="*/ 2921290 w 3398961"/>
              <a:gd name="connsiteY73" fmla="*/ 3138985 h 4640239"/>
              <a:gd name="connsiteX74" fmla="*/ 2962233 w 3398961"/>
              <a:gd name="connsiteY74" fmla="*/ 3043451 h 4640239"/>
              <a:gd name="connsiteX75" fmla="*/ 2989529 w 3398961"/>
              <a:gd name="connsiteY75" fmla="*/ 2879678 h 4640239"/>
              <a:gd name="connsiteX76" fmla="*/ 3003176 w 3398961"/>
              <a:gd name="connsiteY76" fmla="*/ 2797791 h 4640239"/>
              <a:gd name="connsiteX77" fmla="*/ 3016824 w 3398961"/>
              <a:gd name="connsiteY77" fmla="*/ 2688609 h 4640239"/>
              <a:gd name="connsiteX78" fmla="*/ 3044120 w 3398961"/>
              <a:gd name="connsiteY78" fmla="*/ 2593075 h 4640239"/>
              <a:gd name="connsiteX79" fmla="*/ 3071415 w 3398961"/>
              <a:gd name="connsiteY79" fmla="*/ 2470245 h 4640239"/>
              <a:gd name="connsiteX80" fmla="*/ 3098711 w 3398961"/>
              <a:gd name="connsiteY80" fmla="*/ 2374711 h 4640239"/>
              <a:gd name="connsiteX81" fmla="*/ 3153302 w 3398961"/>
              <a:gd name="connsiteY81" fmla="*/ 2142699 h 4640239"/>
              <a:gd name="connsiteX82" fmla="*/ 3207893 w 3398961"/>
              <a:gd name="connsiteY82" fmla="*/ 1910687 h 4640239"/>
              <a:gd name="connsiteX83" fmla="*/ 3221541 w 3398961"/>
              <a:gd name="connsiteY83" fmla="*/ 464024 h 4640239"/>
              <a:gd name="connsiteX84" fmla="*/ 3221541 w 3398961"/>
              <a:gd name="connsiteY84" fmla="*/ 40944 h 4640239"/>
              <a:gd name="connsiteX85" fmla="*/ 3139654 w 3398961"/>
              <a:gd name="connsiteY85" fmla="*/ 0 h 4640239"/>
              <a:gd name="connsiteX86" fmla="*/ 3098711 w 3398961"/>
              <a:gd name="connsiteY86" fmla="*/ 27296 h 4640239"/>
              <a:gd name="connsiteX87" fmla="*/ 3044120 w 3398961"/>
              <a:gd name="connsiteY87" fmla="*/ 81887 h 4640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3398961" h="4640239">
                <a:moveTo>
                  <a:pt x="3398961" y="177421"/>
                </a:moveTo>
                <a:cubicBezTo>
                  <a:pt x="3376215" y="154675"/>
                  <a:pt x="3351906" y="133391"/>
                  <a:pt x="3330723" y="109182"/>
                </a:cubicBezTo>
                <a:cubicBezTo>
                  <a:pt x="3319922" y="96838"/>
                  <a:pt x="3316235" y="78486"/>
                  <a:pt x="3303427" y="68239"/>
                </a:cubicBezTo>
                <a:cubicBezTo>
                  <a:pt x="3289436" y="57047"/>
                  <a:pt x="3197647" y="41624"/>
                  <a:pt x="3194245" y="40944"/>
                </a:cubicBezTo>
                <a:lnTo>
                  <a:pt x="1843117" y="54591"/>
                </a:lnTo>
                <a:cubicBezTo>
                  <a:pt x="1824363" y="54955"/>
                  <a:pt x="1806836" y="64170"/>
                  <a:pt x="1788526" y="68239"/>
                </a:cubicBezTo>
                <a:cubicBezTo>
                  <a:pt x="1765882" y="73271"/>
                  <a:pt x="1743033" y="77338"/>
                  <a:pt x="1720287" y="81887"/>
                </a:cubicBezTo>
                <a:cubicBezTo>
                  <a:pt x="1612912" y="162418"/>
                  <a:pt x="1722557" y="87576"/>
                  <a:pt x="1597457" y="150126"/>
                </a:cubicBezTo>
                <a:cubicBezTo>
                  <a:pt x="1573731" y="161989"/>
                  <a:pt x="1551712" y="177010"/>
                  <a:pt x="1529218" y="191069"/>
                </a:cubicBezTo>
                <a:cubicBezTo>
                  <a:pt x="1515309" y="199762"/>
                  <a:pt x="1503264" y="211703"/>
                  <a:pt x="1488275" y="218365"/>
                </a:cubicBezTo>
                <a:cubicBezTo>
                  <a:pt x="1373584" y="269339"/>
                  <a:pt x="1441245" y="221409"/>
                  <a:pt x="1338150" y="272956"/>
                </a:cubicBezTo>
                <a:cubicBezTo>
                  <a:pt x="1323479" y="280291"/>
                  <a:pt x="1311877" y="292916"/>
                  <a:pt x="1297206" y="300251"/>
                </a:cubicBezTo>
                <a:cubicBezTo>
                  <a:pt x="1245809" y="325949"/>
                  <a:pt x="1226506" y="328162"/>
                  <a:pt x="1174376" y="341194"/>
                </a:cubicBezTo>
                <a:cubicBezTo>
                  <a:pt x="1143808" y="361573"/>
                  <a:pt x="1105923" y="385737"/>
                  <a:pt x="1078842" y="409433"/>
                </a:cubicBezTo>
                <a:cubicBezTo>
                  <a:pt x="1059475" y="426379"/>
                  <a:pt x="1041197" y="444657"/>
                  <a:pt x="1024251" y="464024"/>
                </a:cubicBezTo>
                <a:cubicBezTo>
                  <a:pt x="958154" y="539564"/>
                  <a:pt x="1006967" y="494045"/>
                  <a:pt x="956012" y="559559"/>
                </a:cubicBezTo>
                <a:cubicBezTo>
                  <a:pt x="934198" y="587605"/>
                  <a:pt x="910519" y="614150"/>
                  <a:pt x="887773" y="641445"/>
                </a:cubicBezTo>
                <a:cubicBezTo>
                  <a:pt x="883224" y="655093"/>
                  <a:pt x="880559" y="669521"/>
                  <a:pt x="874126" y="682388"/>
                </a:cubicBezTo>
                <a:cubicBezTo>
                  <a:pt x="836756" y="757130"/>
                  <a:pt x="823167" y="708806"/>
                  <a:pt x="792239" y="832514"/>
                </a:cubicBezTo>
                <a:cubicBezTo>
                  <a:pt x="760782" y="958341"/>
                  <a:pt x="801136" y="802856"/>
                  <a:pt x="751296" y="968991"/>
                </a:cubicBezTo>
                <a:cubicBezTo>
                  <a:pt x="745906" y="986957"/>
                  <a:pt x="743579" y="1005787"/>
                  <a:pt x="737648" y="1023582"/>
                </a:cubicBezTo>
                <a:cubicBezTo>
                  <a:pt x="691586" y="1161770"/>
                  <a:pt x="730620" y="1027506"/>
                  <a:pt x="683057" y="1146412"/>
                </a:cubicBezTo>
                <a:cubicBezTo>
                  <a:pt x="634217" y="1268510"/>
                  <a:pt x="678194" y="1187136"/>
                  <a:pt x="628466" y="1296538"/>
                </a:cubicBezTo>
                <a:cubicBezTo>
                  <a:pt x="615838" y="1324320"/>
                  <a:pt x="598584" y="1349982"/>
                  <a:pt x="587523" y="1378424"/>
                </a:cubicBezTo>
                <a:cubicBezTo>
                  <a:pt x="566666" y="1432055"/>
                  <a:pt x="551129" y="1487606"/>
                  <a:pt x="532932" y="1542197"/>
                </a:cubicBezTo>
                <a:cubicBezTo>
                  <a:pt x="523833" y="1569493"/>
                  <a:pt x="516970" y="1597638"/>
                  <a:pt x="505636" y="1624084"/>
                </a:cubicBezTo>
                <a:cubicBezTo>
                  <a:pt x="476391" y="1692323"/>
                  <a:pt x="456522" y="1731380"/>
                  <a:pt x="437397" y="1801505"/>
                </a:cubicBezTo>
                <a:cubicBezTo>
                  <a:pt x="417656" y="1873889"/>
                  <a:pt x="412361" y="1950907"/>
                  <a:pt x="382806" y="2019869"/>
                </a:cubicBezTo>
                <a:cubicBezTo>
                  <a:pt x="369158" y="2051714"/>
                  <a:pt x="352819" y="2082535"/>
                  <a:pt x="341863" y="2115403"/>
                </a:cubicBezTo>
                <a:cubicBezTo>
                  <a:pt x="320917" y="2178242"/>
                  <a:pt x="308219" y="2243633"/>
                  <a:pt x="287272" y="2306472"/>
                </a:cubicBezTo>
                <a:lnTo>
                  <a:pt x="259976" y="2388359"/>
                </a:lnTo>
                <a:cubicBezTo>
                  <a:pt x="255427" y="2415654"/>
                  <a:pt x="254280" y="2443740"/>
                  <a:pt x="246329" y="2470245"/>
                </a:cubicBezTo>
                <a:cubicBezTo>
                  <a:pt x="240483" y="2489732"/>
                  <a:pt x="227296" y="2506245"/>
                  <a:pt x="219033" y="2524836"/>
                </a:cubicBezTo>
                <a:cubicBezTo>
                  <a:pt x="209083" y="2547223"/>
                  <a:pt x="199892" y="2569973"/>
                  <a:pt x="191738" y="2593075"/>
                </a:cubicBezTo>
                <a:cubicBezTo>
                  <a:pt x="172586" y="2647338"/>
                  <a:pt x="155344" y="2702257"/>
                  <a:pt x="137147" y="2756848"/>
                </a:cubicBezTo>
                <a:cubicBezTo>
                  <a:pt x="128048" y="2784144"/>
                  <a:pt x="117755" y="2811070"/>
                  <a:pt x="109851" y="2838735"/>
                </a:cubicBezTo>
                <a:cubicBezTo>
                  <a:pt x="100753" y="2870580"/>
                  <a:pt x="92296" y="2902615"/>
                  <a:pt x="82556" y="2934269"/>
                </a:cubicBezTo>
                <a:cubicBezTo>
                  <a:pt x="59595" y="3008892"/>
                  <a:pt x="46119" y="3033018"/>
                  <a:pt x="27964" y="3111690"/>
                </a:cubicBezTo>
                <a:cubicBezTo>
                  <a:pt x="20866" y="3142449"/>
                  <a:pt x="4470" y="3262503"/>
                  <a:pt x="669" y="3289111"/>
                </a:cubicBezTo>
                <a:cubicBezTo>
                  <a:pt x="4358" y="3432967"/>
                  <a:pt x="-13196" y="3711181"/>
                  <a:pt x="27964" y="3903260"/>
                </a:cubicBezTo>
                <a:cubicBezTo>
                  <a:pt x="35824" y="3939941"/>
                  <a:pt x="38483" y="3978888"/>
                  <a:pt x="55260" y="4012442"/>
                </a:cubicBezTo>
                <a:lnTo>
                  <a:pt x="82556" y="4067033"/>
                </a:lnTo>
                <a:cubicBezTo>
                  <a:pt x="87105" y="4085230"/>
                  <a:pt x="88989" y="4104310"/>
                  <a:pt x="96203" y="4121624"/>
                </a:cubicBezTo>
                <a:cubicBezTo>
                  <a:pt x="111853" y="4159184"/>
                  <a:pt x="140925" y="4191331"/>
                  <a:pt x="150794" y="4230806"/>
                </a:cubicBezTo>
                <a:cubicBezTo>
                  <a:pt x="169959" y="4307464"/>
                  <a:pt x="153188" y="4270391"/>
                  <a:pt x="205385" y="4339988"/>
                </a:cubicBezTo>
                <a:cubicBezTo>
                  <a:pt x="209934" y="4358185"/>
                  <a:pt x="209727" y="4378293"/>
                  <a:pt x="219033" y="4394579"/>
                </a:cubicBezTo>
                <a:cubicBezTo>
                  <a:pt x="228609" y="4411337"/>
                  <a:pt x="247620" y="4420696"/>
                  <a:pt x="259976" y="4435523"/>
                </a:cubicBezTo>
                <a:cubicBezTo>
                  <a:pt x="303735" y="4488034"/>
                  <a:pt x="268817" y="4476828"/>
                  <a:pt x="341863" y="4517409"/>
                </a:cubicBezTo>
                <a:cubicBezTo>
                  <a:pt x="363279" y="4529307"/>
                  <a:pt x="388190" y="4533749"/>
                  <a:pt x="410102" y="4544705"/>
                </a:cubicBezTo>
                <a:cubicBezTo>
                  <a:pt x="424773" y="4552040"/>
                  <a:pt x="436374" y="4564665"/>
                  <a:pt x="451045" y="4572000"/>
                </a:cubicBezTo>
                <a:cubicBezTo>
                  <a:pt x="472957" y="4582956"/>
                  <a:pt x="496897" y="4589346"/>
                  <a:pt x="519284" y="4599296"/>
                </a:cubicBezTo>
                <a:cubicBezTo>
                  <a:pt x="537875" y="4607559"/>
                  <a:pt x="553982" y="4622328"/>
                  <a:pt x="573875" y="4626591"/>
                </a:cubicBezTo>
                <a:cubicBezTo>
                  <a:pt x="618580" y="4636171"/>
                  <a:pt x="664860" y="4635690"/>
                  <a:pt x="710353" y="4640239"/>
                </a:cubicBezTo>
                <a:cubicBezTo>
                  <a:pt x="801338" y="4635690"/>
                  <a:pt x="892767" y="4636651"/>
                  <a:pt x="983308" y="4626591"/>
                </a:cubicBezTo>
                <a:cubicBezTo>
                  <a:pt x="1016224" y="4622934"/>
                  <a:pt x="1046712" y="4607329"/>
                  <a:pt x="1078842" y="4599296"/>
                </a:cubicBezTo>
                <a:cubicBezTo>
                  <a:pt x="1119532" y="4589124"/>
                  <a:pt x="1160729" y="4581099"/>
                  <a:pt x="1201672" y="4572000"/>
                </a:cubicBezTo>
                <a:cubicBezTo>
                  <a:pt x="1312560" y="4516556"/>
                  <a:pt x="1311386" y="4510709"/>
                  <a:pt x="1433684" y="4476466"/>
                </a:cubicBezTo>
                <a:cubicBezTo>
                  <a:pt x="1505933" y="4456236"/>
                  <a:pt x="1579260" y="4440072"/>
                  <a:pt x="1652048" y="4421875"/>
                </a:cubicBezTo>
                <a:cubicBezTo>
                  <a:pt x="1688442" y="4412776"/>
                  <a:pt x="1726749" y="4409356"/>
                  <a:pt x="1761230" y="4394579"/>
                </a:cubicBezTo>
                <a:cubicBezTo>
                  <a:pt x="1793075" y="4380931"/>
                  <a:pt x="1823695" y="4363970"/>
                  <a:pt x="1856764" y="4353636"/>
                </a:cubicBezTo>
                <a:cubicBezTo>
                  <a:pt x="1896797" y="4341126"/>
                  <a:pt x="1938904" y="4336513"/>
                  <a:pt x="1979594" y="4326341"/>
                </a:cubicBezTo>
                <a:cubicBezTo>
                  <a:pt x="2011724" y="4318308"/>
                  <a:pt x="2043474" y="4308785"/>
                  <a:pt x="2075129" y="4299045"/>
                </a:cubicBezTo>
                <a:cubicBezTo>
                  <a:pt x="2100703" y="4291176"/>
                  <a:pt x="2198040" y="4259298"/>
                  <a:pt x="2225254" y="4244454"/>
                </a:cubicBezTo>
                <a:cubicBezTo>
                  <a:pt x="2372743" y="4164005"/>
                  <a:pt x="2252500" y="4208077"/>
                  <a:pt x="2348084" y="4176215"/>
                </a:cubicBezTo>
                <a:cubicBezTo>
                  <a:pt x="2361732" y="4158018"/>
                  <a:pt x="2374818" y="4139386"/>
                  <a:pt x="2389027" y="4121624"/>
                </a:cubicBezTo>
                <a:cubicBezTo>
                  <a:pt x="2411223" y="4093879"/>
                  <a:pt x="2436368" y="4068473"/>
                  <a:pt x="2457266" y="4039738"/>
                </a:cubicBezTo>
                <a:cubicBezTo>
                  <a:pt x="2503865" y="3975665"/>
                  <a:pt x="2497903" y="3960326"/>
                  <a:pt x="2539153" y="3889612"/>
                </a:cubicBezTo>
                <a:cubicBezTo>
                  <a:pt x="2555683" y="3861276"/>
                  <a:pt x="2576551" y="3835665"/>
                  <a:pt x="2593744" y="3807726"/>
                </a:cubicBezTo>
                <a:cubicBezTo>
                  <a:pt x="2612967" y="3776489"/>
                  <a:pt x="2629112" y="3743428"/>
                  <a:pt x="2648335" y="3712191"/>
                </a:cubicBezTo>
                <a:cubicBezTo>
                  <a:pt x="2665528" y="3684252"/>
                  <a:pt x="2687217" y="3659104"/>
                  <a:pt x="2702926" y="3630305"/>
                </a:cubicBezTo>
                <a:cubicBezTo>
                  <a:pt x="2714657" y="3608798"/>
                  <a:pt x="2720084" y="3584369"/>
                  <a:pt x="2730221" y="3562066"/>
                </a:cubicBezTo>
                <a:cubicBezTo>
                  <a:pt x="2792308" y="3425473"/>
                  <a:pt x="2747395" y="3533276"/>
                  <a:pt x="2812108" y="3411941"/>
                </a:cubicBezTo>
                <a:cubicBezTo>
                  <a:pt x="2836043" y="3367063"/>
                  <a:pt x="2880347" y="3275463"/>
                  <a:pt x="2880347" y="3275463"/>
                </a:cubicBezTo>
                <a:cubicBezTo>
                  <a:pt x="2895708" y="3198654"/>
                  <a:pt x="2888643" y="3212442"/>
                  <a:pt x="2921290" y="3138985"/>
                </a:cubicBezTo>
                <a:cubicBezTo>
                  <a:pt x="2937429" y="3102671"/>
                  <a:pt x="2954589" y="3081672"/>
                  <a:pt x="2962233" y="3043451"/>
                </a:cubicBezTo>
                <a:cubicBezTo>
                  <a:pt x="2973087" y="2989182"/>
                  <a:pt x="2980431" y="2934269"/>
                  <a:pt x="2989529" y="2879678"/>
                </a:cubicBezTo>
                <a:cubicBezTo>
                  <a:pt x="2994078" y="2852382"/>
                  <a:pt x="2999744" y="2825249"/>
                  <a:pt x="3003176" y="2797791"/>
                </a:cubicBezTo>
                <a:cubicBezTo>
                  <a:pt x="3007725" y="2761397"/>
                  <a:pt x="3009631" y="2724574"/>
                  <a:pt x="3016824" y="2688609"/>
                </a:cubicBezTo>
                <a:cubicBezTo>
                  <a:pt x="3023319" y="2656133"/>
                  <a:pt x="3036087" y="2625205"/>
                  <a:pt x="3044120" y="2593075"/>
                </a:cubicBezTo>
                <a:cubicBezTo>
                  <a:pt x="3054292" y="2552385"/>
                  <a:pt x="3061243" y="2510935"/>
                  <a:pt x="3071415" y="2470245"/>
                </a:cubicBezTo>
                <a:cubicBezTo>
                  <a:pt x="3079448" y="2438115"/>
                  <a:pt x="3090177" y="2406712"/>
                  <a:pt x="3098711" y="2374711"/>
                </a:cubicBezTo>
                <a:cubicBezTo>
                  <a:pt x="3133280" y="2245076"/>
                  <a:pt x="3121108" y="2279524"/>
                  <a:pt x="3153302" y="2142699"/>
                </a:cubicBezTo>
                <a:cubicBezTo>
                  <a:pt x="3228238" y="1824221"/>
                  <a:pt x="3130568" y="2258646"/>
                  <a:pt x="3207893" y="1910687"/>
                </a:cubicBezTo>
                <a:cubicBezTo>
                  <a:pt x="3212442" y="1428466"/>
                  <a:pt x="3213007" y="946191"/>
                  <a:pt x="3221541" y="464024"/>
                </a:cubicBezTo>
                <a:cubicBezTo>
                  <a:pt x="3226551" y="180933"/>
                  <a:pt x="3318362" y="670283"/>
                  <a:pt x="3221541" y="40944"/>
                </a:cubicBezTo>
                <a:cubicBezTo>
                  <a:pt x="3218681" y="22353"/>
                  <a:pt x="3152259" y="4202"/>
                  <a:pt x="3139654" y="0"/>
                </a:cubicBezTo>
                <a:cubicBezTo>
                  <a:pt x="3126006" y="9099"/>
                  <a:pt x="3110309" y="15698"/>
                  <a:pt x="3098711" y="27296"/>
                </a:cubicBezTo>
                <a:cubicBezTo>
                  <a:pt x="3032835" y="93172"/>
                  <a:pt x="3106513" y="50690"/>
                  <a:pt x="3044120" y="8188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Forma libre 8"/>
          <p:cNvSpPr/>
          <p:nvPr/>
        </p:nvSpPr>
        <p:spPr>
          <a:xfrm>
            <a:off x="1522258" y="1897039"/>
            <a:ext cx="5986565" cy="4421874"/>
          </a:xfrm>
          <a:custGeom>
            <a:avLst/>
            <a:gdLst>
              <a:gd name="connsiteX0" fmla="*/ 5465396 w 5986565"/>
              <a:gd name="connsiteY0" fmla="*/ 354842 h 4421874"/>
              <a:gd name="connsiteX1" fmla="*/ 5206088 w 5986565"/>
              <a:gd name="connsiteY1" fmla="*/ 300251 h 4421874"/>
              <a:gd name="connsiteX2" fmla="*/ 5124202 w 5986565"/>
              <a:gd name="connsiteY2" fmla="*/ 286603 h 4421874"/>
              <a:gd name="connsiteX3" fmla="*/ 5069611 w 5986565"/>
              <a:gd name="connsiteY3" fmla="*/ 272955 h 4421874"/>
              <a:gd name="connsiteX4" fmla="*/ 4919485 w 5986565"/>
              <a:gd name="connsiteY4" fmla="*/ 259307 h 4421874"/>
              <a:gd name="connsiteX5" fmla="*/ 1111760 w 5986565"/>
              <a:gd name="connsiteY5" fmla="*/ 272955 h 4421874"/>
              <a:gd name="connsiteX6" fmla="*/ 1016226 w 5986565"/>
              <a:gd name="connsiteY6" fmla="*/ 313898 h 4421874"/>
              <a:gd name="connsiteX7" fmla="*/ 784214 w 5986565"/>
              <a:gd name="connsiteY7" fmla="*/ 395785 h 4421874"/>
              <a:gd name="connsiteX8" fmla="*/ 675032 w 5986565"/>
              <a:gd name="connsiteY8" fmla="*/ 464024 h 4421874"/>
              <a:gd name="connsiteX9" fmla="*/ 579497 w 5986565"/>
              <a:gd name="connsiteY9" fmla="*/ 532262 h 4421874"/>
              <a:gd name="connsiteX10" fmla="*/ 511258 w 5986565"/>
              <a:gd name="connsiteY10" fmla="*/ 627797 h 4421874"/>
              <a:gd name="connsiteX11" fmla="*/ 470315 w 5986565"/>
              <a:gd name="connsiteY11" fmla="*/ 682388 h 4421874"/>
              <a:gd name="connsiteX12" fmla="*/ 456667 w 5986565"/>
              <a:gd name="connsiteY12" fmla="*/ 723331 h 4421874"/>
              <a:gd name="connsiteX13" fmla="*/ 374781 w 5986565"/>
              <a:gd name="connsiteY13" fmla="*/ 859809 h 4421874"/>
              <a:gd name="connsiteX14" fmla="*/ 306542 w 5986565"/>
              <a:gd name="connsiteY14" fmla="*/ 1023582 h 4421874"/>
              <a:gd name="connsiteX15" fmla="*/ 279246 w 5986565"/>
              <a:gd name="connsiteY15" fmla="*/ 1105468 h 4421874"/>
              <a:gd name="connsiteX16" fmla="*/ 211008 w 5986565"/>
              <a:gd name="connsiteY16" fmla="*/ 1282889 h 4421874"/>
              <a:gd name="connsiteX17" fmla="*/ 183712 w 5986565"/>
              <a:gd name="connsiteY17" fmla="*/ 1364776 h 4421874"/>
              <a:gd name="connsiteX18" fmla="*/ 156417 w 5986565"/>
              <a:gd name="connsiteY18" fmla="*/ 1460310 h 4421874"/>
              <a:gd name="connsiteX19" fmla="*/ 101826 w 5986565"/>
              <a:gd name="connsiteY19" fmla="*/ 1624083 h 4421874"/>
              <a:gd name="connsiteX20" fmla="*/ 60882 w 5986565"/>
              <a:gd name="connsiteY20" fmla="*/ 1760561 h 4421874"/>
              <a:gd name="connsiteX21" fmla="*/ 47235 w 5986565"/>
              <a:gd name="connsiteY21" fmla="*/ 1883391 h 4421874"/>
              <a:gd name="connsiteX22" fmla="*/ 19939 w 5986565"/>
              <a:gd name="connsiteY22" fmla="*/ 1978925 h 4421874"/>
              <a:gd name="connsiteX23" fmla="*/ 19939 w 5986565"/>
              <a:gd name="connsiteY23" fmla="*/ 2361062 h 4421874"/>
              <a:gd name="connsiteX24" fmla="*/ 101826 w 5986565"/>
              <a:gd name="connsiteY24" fmla="*/ 2511188 h 4421874"/>
              <a:gd name="connsiteX25" fmla="*/ 238303 w 5986565"/>
              <a:gd name="connsiteY25" fmla="*/ 2866030 h 4421874"/>
              <a:gd name="connsiteX26" fmla="*/ 306542 w 5986565"/>
              <a:gd name="connsiteY26" fmla="*/ 2934268 h 4421874"/>
              <a:gd name="connsiteX27" fmla="*/ 361133 w 5986565"/>
              <a:gd name="connsiteY27" fmla="*/ 3002507 h 4421874"/>
              <a:gd name="connsiteX28" fmla="*/ 524906 w 5986565"/>
              <a:gd name="connsiteY28" fmla="*/ 3125337 h 4421874"/>
              <a:gd name="connsiteX29" fmla="*/ 634088 w 5986565"/>
              <a:gd name="connsiteY29" fmla="*/ 3207224 h 4421874"/>
              <a:gd name="connsiteX30" fmla="*/ 729623 w 5986565"/>
              <a:gd name="connsiteY30" fmla="*/ 3261815 h 4421874"/>
              <a:gd name="connsiteX31" fmla="*/ 893396 w 5986565"/>
              <a:gd name="connsiteY31" fmla="*/ 3370997 h 4421874"/>
              <a:gd name="connsiteX32" fmla="*/ 1029873 w 5986565"/>
              <a:gd name="connsiteY32" fmla="*/ 3466531 h 4421874"/>
              <a:gd name="connsiteX33" fmla="*/ 1166351 w 5986565"/>
              <a:gd name="connsiteY33" fmla="*/ 3603009 h 4421874"/>
              <a:gd name="connsiteX34" fmla="*/ 1248238 w 5986565"/>
              <a:gd name="connsiteY34" fmla="*/ 3712191 h 4421874"/>
              <a:gd name="connsiteX35" fmla="*/ 1493897 w 5986565"/>
              <a:gd name="connsiteY35" fmla="*/ 3930555 h 4421874"/>
              <a:gd name="connsiteX36" fmla="*/ 1575784 w 5986565"/>
              <a:gd name="connsiteY36" fmla="*/ 3985146 h 4421874"/>
              <a:gd name="connsiteX37" fmla="*/ 1644023 w 5986565"/>
              <a:gd name="connsiteY37" fmla="*/ 4039737 h 4421874"/>
              <a:gd name="connsiteX38" fmla="*/ 1712261 w 5986565"/>
              <a:gd name="connsiteY38" fmla="*/ 4080680 h 4421874"/>
              <a:gd name="connsiteX39" fmla="*/ 1753205 w 5986565"/>
              <a:gd name="connsiteY39" fmla="*/ 4121624 h 4421874"/>
              <a:gd name="connsiteX40" fmla="*/ 1807796 w 5986565"/>
              <a:gd name="connsiteY40" fmla="*/ 4162567 h 4421874"/>
              <a:gd name="connsiteX41" fmla="*/ 1848739 w 5986565"/>
              <a:gd name="connsiteY41" fmla="*/ 4203510 h 4421874"/>
              <a:gd name="connsiteX42" fmla="*/ 1971569 w 5986565"/>
              <a:gd name="connsiteY42" fmla="*/ 4299045 h 4421874"/>
              <a:gd name="connsiteX43" fmla="*/ 2039808 w 5986565"/>
              <a:gd name="connsiteY43" fmla="*/ 4421874 h 4421874"/>
              <a:gd name="connsiteX44" fmla="*/ 2708548 w 5986565"/>
              <a:gd name="connsiteY44" fmla="*/ 4380931 h 4421874"/>
              <a:gd name="connsiteX45" fmla="*/ 2872321 w 5986565"/>
              <a:gd name="connsiteY45" fmla="*/ 4326340 h 4421874"/>
              <a:gd name="connsiteX46" fmla="*/ 3431879 w 5986565"/>
              <a:gd name="connsiteY46" fmla="*/ 4176215 h 4421874"/>
              <a:gd name="connsiteX47" fmla="*/ 3595652 w 5986565"/>
              <a:gd name="connsiteY47" fmla="*/ 4121624 h 4421874"/>
              <a:gd name="connsiteX48" fmla="*/ 4155211 w 5986565"/>
              <a:gd name="connsiteY48" fmla="*/ 3971498 h 4421874"/>
              <a:gd name="connsiteX49" fmla="*/ 4550996 w 5986565"/>
              <a:gd name="connsiteY49" fmla="*/ 3835021 h 4421874"/>
              <a:gd name="connsiteX50" fmla="*/ 4851246 w 5986565"/>
              <a:gd name="connsiteY50" fmla="*/ 3739486 h 4421874"/>
              <a:gd name="connsiteX51" fmla="*/ 4987724 w 5986565"/>
              <a:gd name="connsiteY51" fmla="*/ 3698543 h 4421874"/>
              <a:gd name="connsiteX52" fmla="*/ 5083258 w 5986565"/>
              <a:gd name="connsiteY52" fmla="*/ 3657600 h 4421874"/>
              <a:gd name="connsiteX53" fmla="*/ 5192441 w 5986565"/>
              <a:gd name="connsiteY53" fmla="*/ 3616657 h 4421874"/>
              <a:gd name="connsiteX54" fmla="*/ 5274327 w 5986565"/>
              <a:gd name="connsiteY54" fmla="*/ 3575713 h 4421874"/>
              <a:gd name="connsiteX55" fmla="*/ 5438100 w 5986565"/>
              <a:gd name="connsiteY55" fmla="*/ 3521122 h 4421874"/>
              <a:gd name="connsiteX56" fmla="*/ 5588226 w 5986565"/>
              <a:gd name="connsiteY56" fmla="*/ 3411940 h 4421874"/>
              <a:gd name="connsiteX57" fmla="*/ 5724703 w 5986565"/>
              <a:gd name="connsiteY57" fmla="*/ 3138985 h 4421874"/>
              <a:gd name="connsiteX58" fmla="*/ 5751999 w 5986565"/>
              <a:gd name="connsiteY58" fmla="*/ 3029803 h 4421874"/>
              <a:gd name="connsiteX59" fmla="*/ 5765646 w 5986565"/>
              <a:gd name="connsiteY59" fmla="*/ 2961564 h 4421874"/>
              <a:gd name="connsiteX60" fmla="*/ 5833885 w 5986565"/>
              <a:gd name="connsiteY60" fmla="*/ 2797791 h 4421874"/>
              <a:gd name="connsiteX61" fmla="*/ 5861181 w 5986565"/>
              <a:gd name="connsiteY61" fmla="*/ 2688609 h 4421874"/>
              <a:gd name="connsiteX62" fmla="*/ 5888476 w 5986565"/>
              <a:gd name="connsiteY62" fmla="*/ 2620370 h 4421874"/>
              <a:gd name="connsiteX63" fmla="*/ 5915772 w 5986565"/>
              <a:gd name="connsiteY63" fmla="*/ 2511188 h 4421874"/>
              <a:gd name="connsiteX64" fmla="*/ 5943067 w 5986565"/>
              <a:gd name="connsiteY64" fmla="*/ 2429301 h 4421874"/>
              <a:gd name="connsiteX65" fmla="*/ 5943067 w 5986565"/>
              <a:gd name="connsiteY65" fmla="*/ 1296537 h 4421874"/>
              <a:gd name="connsiteX66" fmla="*/ 5888476 w 5986565"/>
              <a:gd name="connsiteY66" fmla="*/ 1146412 h 4421874"/>
              <a:gd name="connsiteX67" fmla="*/ 5861181 w 5986565"/>
              <a:gd name="connsiteY67" fmla="*/ 1064525 h 4421874"/>
              <a:gd name="connsiteX68" fmla="*/ 5806590 w 5986565"/>
              <a:gd name="connsiteY68" fmla="*/ 928048 h 4421874"/>
              <a:gd name="connsiteX69" fmla="*/ 5792942 w 5986565"/>
              <a:gd name="connsiteY69" fmla="*/ 887104 h 4421874"/>
              <a:gd name="connsiteX70" fmla="*/ 5751999 w 5986565"/>
              <a:gd name="connsiteY70" fmla="*/ 859809 h 4421874"/>
              <a:gd name="connsiteX71" fmla="*/ 5642817 w 5986565"/>
              <a:gd name="connsiteY71" fmla="*/ 682388 h 4421874"/>
              <a:gd name="connsiteX72" fmla="*/ 5615521 w 5986565"/>
              <a:gd name="connsiteY72" fmla="*/ 627797 h 4421874"/>
              <a:gd name="connsiteX73" fmla="*/ 5533635 w 5986565"/>
              <a:gd name="connsiteY73" fmla="*/ 518615 h 4421874"/>
              <a:gd name="connsiteX74" fmla="*/ 5438100 w 5986565"/>
              <a:gd name="connsiteY74" fmla="*/ 409433 h 4421874"/>
              <a:gd name="connsiteX75" fmla="*/ 5369861 w 5986565"/>
              <a:gd name="connsiteY75" fmla="*/ 300251 h 4421874"/>
              <a:gd name="connsiteX76" fmla="*/ 5328918 w 5986565"/>
              <a:gd name="connsiteY76" fmla="*/ 272955 h 4421874"/>
              <a:gd name="connsiteX77" fmla="*/ 5287975 w 5986565"/>
              <a:gd name="connsiteY77" fmla="*/ 232012 h 4421874"/>
              <a:gd name="connsiteX78" fmla="*/ 5137849 w 5986565"/>
              <a:gd name="connsiteY78" fmla="*/ 150125 h 4421874"/>
              <a:gd name="connsiteX79" fmla="*/ 5042315 w 5986565"/>
              <a:gd name="connsiteY79" fmla="*/ 122830 h 4421874"/>
              <a:gd name="connsiteX80" fmla="*/ 4905838 w 5986565"/>
              <a:gd name="connsiteY80" fmla="*/ 81886 h 4421874"/>
              <a:gd name="connsiteX81" fmla="*/ 4864894 w 5986565"/>
              <a:gd name="connsiteY81" fmla="*/ 68239 h 4421874"/>
              <a:gd name="connsiteX82" fmla="*/ 4810303 w 5986565"/>
              <a:gd name="connsiteY82" fmla="*/ 40943 h 4421874"/>
              <a:gd name="connsiteX83" fmla="*/ 4769360 w 5986565"/>
              <a:gd name="connsiteY83" fmla="*/ 13648 h 4421874"/>
              <a:gd name="connsiteX84" fmla="*/ 4728417 w 5986565"/>
              <a:gd name="connsiteY84" fmla="*/ 0 h 4421874"/>
              <a:gd name="connsiteX85" fmla="*/ 4632882 w 5986565"/>
              <a:gd name="connsiteY85" fmla="*/ 40943 h 4421874"/>
              <a:gd name="connsiteX86" fmla="*/ 4564643 w 5986565"/>
              <a:gd name="connsiteY86" fmla="*/ 81886 h 4421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5986565" h="4421874">
                <a:moveTo>
                  <a:pt x="5465396" y="354842"/>
                </a:moveTo>
                <a:cubicBezTo>
                  <a:pt x="5322778" y="283532"/>
                  <a:pt x="5428860" y="323700"/>
                  <a:pt x="5206088" y="300251"/>
                </a:cubicBezTo>
                <a:cubicBezTo>
                  <a:pt x="5178568" y="297354"/>
                  <a:pt x="5151336" y="292030"/>
                  <a:pt x="5124202" y="286603"/>
                </a:cubicBezTo>
                <a:cubicBezTo>
                  <a:pt x="5105809" y="282924"/>
                  <a:pt x="5088204" y="275434"/>
                  <a:pt x="5069611" y="272955"/>
                </a:cubicBezTo>
                <a:cubicBezTo>
                  <a:pt x="5019803" y="266314"/>
                  <a:pt x="4969527" y="263856"/>
                  <a:pt x="4919485" y="259307"/>
                </a:cubicBezTo>
                <a:lnTo>
                  <a:pt x="1111760" y="272955"/>
                </a:lnTo>
                <a:cubicBezTo>
                  <a:pt x="1077117" y="273440"/>
                  <a:pt x="1048854" y="302245"/>
                  <a:pt x="1016226" y="313898"/>
                </a:cubicBezTo>
                <a:cubicBezTo>
                  <a:pt x="930493" y="344517"/>
                  <a:pt x="867243" y="343891"/>
                  <a:pt x="784214" y="395785"/>
                </a:cubicBezTo>
                <a:cubicBezTo>
                  <a:pt x="747820" y="418531"/>
                  <a:pt x="709366" y="438274"/>
                  <a:pt x="675032" y="464024"/>
                </a:cubicBezTo>
                <a:cubicBezTo>
                  <a:pt x="607319" y="514809"/>
                  <a:pt x="639367" y="492350"/>
                  <a:pt x="579497" y="532262"/>
                </a:cubicBezTo>
                <a:cubicBezTo>
                  <a:pt x="445658" y="710718"/>
                  <a:pt x="611063" y="488071"/>
                  <a:pt x="511258" y="627797"/>
                </a:cubicBezTo>
                <a:cubicBezTo>
                  <a:pt x="498037" y="646306"/>
                  <a:pt x="483963" y="664191"/>
                  <a:pt x="470315" y="682388"/>
                </a:cubicBezTo>
                <a:cubicBezTo>
                  <a:pt x="465766" y="696036"/>
                  <a:pt x="463487" y="710665"/>
                  <a:pt x="456667" y="723331"/>
                </a:cubicBezTo>
                <a:cubicBezTo>
                  <a:pt x="431515" y="770043"/>
                  <a:pt x="391558" y="809479"/>
                  <a:pt x="374781" y="859809"/>
                </a:cubicBezTo>
                <a:cubicBezTo>
                  <a:pt x="304012" y="1072111"/>
                  <a:pt x="396226" y="808340"/>
                  <a:pt x="306542" y="1023582"/>
                </a:cubicBezTo>
                <a:cubicBezTo>
                  <a:pt x="295476" y="1050141"/>
                  <a:pt x="289193" y="1078470"/>
                  <a:pt x="279246" y="1105468"/>
                </a:cubicBezTo>
                <a:cubicBezTo>
                  <a:pt x="257341" y="1164925"/>
                  <a:pt x="231046" y="1222777"/>
                  <a:pt x="211008" y="1282889"/>
                </a:cubicBezTo>
                <a:cubicBezTo>
                  <a:pt x="201909" y="1310185"/>
                  <a:pt x="192173" y="1337276"/>
                  <a:pt x="183712" y="1364776"/>
                </a:cubicBezTo>
                <a:cubicBezTo>
                  <a:pt x="173972" y="1396430"/>
                  <a:pt x="166390" y="1428728"/>
                  <a:pt x="156417" y="1460310"/>
                </a:cubicBezTo>
                <a:cubicBezTo>
                  <a:pt x="139089" y="1515183"/>
                  <a:pt x="113111" y="1567657"/>
                  <a:pt x="101826" y="1624083"/>
                </a:cubicBezTo>
                <a:cubicBezTo>
                  <a:pt x="83373" y="1716345"/>
                  <a:pt x="96793" y="1670784"/>
                  <a:pt x="60882" y="1760561"/>
                </a:cubicBezTo>
                <a:cubicBezTo>
                  <a:pt x="56333" y="1801504"/>
                  <a:pt x="53499" y="1842675"/>
                  <a:pt x="47235" y="1883391"/>
                </a:cubicBezTo>
                <a:cubicBezTo>
                  <a:pt x="42339" y="1915216"/>
                  <a:pt x="30130" y="1948352"/>
                  <a:pt x="19939" y="1978925"/>
                </a:cubicBezTo>
                <a:cubicBezTo>
                  <a:pt x="-1944" y="2132108"/>
                  <a:pt x="-10969" y="2152435"/>
                  <a:pt x="19939" y="2361062"/>
                </a:cubicBezTo>
                <a:cubicBezTo>
                  <a:pt x="23402" y="2384438"/>
                  <a:pt x="88071" y="2488263"/>
                  <a:pt x="101826" y="2511188"/>
                </a:cubicBezTo>
                <a:cubicBezTo>
                  <a:pt x="124777" y="2591518"/>
                  <a:pt x="171399" y="2799127"/>
                  <a:pt x="238303" y="2866030"/>
                </a:cubicBezTo>
                <a:cubicBezTo>
                  <a:pt x="261049" y="2888776"/>
                  <a:pt x="285023" y="2910358"/>
                  <a:pt x="306542" y="2934268"/>
                </a:cubicBezTo>
                <a:cubicBezTo>
                  <a:pt x="326029" y="2955920"/>
                  <a:pt x="340535" y="2981909"/>
                  <a:pt x="361133" y="3002507"/>
                </a:cubicBezTo>
                <a:cubicBezTo>
                  <a:pt x="425870" y="3067244"/>
                  <a:pt x="452558" y="3073660"/>
                  <a:pt x="524906" y="3125337"/>
                </a:cubicBezTo>
                <a:cubicBezTo>
                  <a:pt x="561925" y="3151779"/>
                  <a:pt x="596236" y="3181989"/>
                  <a:pt x="634088" y="3207224"/>
                </a:cubicBezTo>
                <a:cubicBezTo>
                  <a:pt x="664605" y="3227569"/>
                  <a:pt x="698613" y="3242230"/>
                  <a:pt x="729623" y="3261815"/>
                </a:cubicBezTo>
                <a:cubicBezTo>
                  <a:pt x="785096" y="3296850"/>
                  <a:pt x="837136" y="3337241"/>
                  <a:pt x="893396" y="3370997"/>
                </a:cubicBezTo>
                <a:cubicBezTo>
                  <a:pt x="954214" y="3407487"/>
                  <a:pt x="976500" y="3416716"/>
                  <a:pt x="1029873" y="3466531"/>
                </a:cubicBezTo>
                <a:cubicBezTo>
                  <a:pt x="1076906" y="3510429"/>
                  <a:pt x="1127749" y="3551540"/>
                  <a:pt x="1166351" y="3603009"/>
                </a:cubicBezTo>
                <a:cubicBezTo>
                  <a:pt x="1193647" y="3639403"/>
                  <a:pt x="1216070" y="3680023"/>
                  <a:pt x="1248238" y="3712191"/>
                </a:cubicBezTo>
                <a:cubicBezTo>
                  <a:pt x="1330924" y="3794877"/>
                  <a:pt x="1393002" y="3863292"/>
                  <a:pt x="1493897" y="3930555"/>
                </a:cubicBezTo>
                <a:cubicBezTo>
                  <a:pt x="1521193" y="3948752"/>
                  <a:pt x="1549253" y="3965851"/>
                  <a:pt x="1575784" y="3985146"/>
                </a:cubicBezTo>
                <a:cubicBezTo>
                  <a:pt x="1599342" y="4002279"/>
                  <a:pt x="1620159" y="4023032"/>
                  <a:pt x="1644023" y="4039737"/>
                </a:cubicBezTo>
                <a:cubicBezTo>
                  <a:pt x="1665754" y="4054949"/>
                  <a:pt x="1691040" y="4064764"/>
                  <a:pt x="1712261" y="4080680"/>
                </a:cubicBezTo>
                <a:cubicBezTo>
                  <a:pt x="1727702" y="4092261"/>
                  <a:pt x="1738550" y="4109063"/>
                  <a:pt x="1753205" y="4121624"/>
                </a:cubicBezTo>
                <a:cubicBezTo>
                  <a:pt x="1770475" y="4136427"/>
                  <a:pt x="1790526" y="4147764"/>
                  <a:pt x="1807796" y="4162567"/>
                </a:cubicBezTo>
                <a:cubicBezTo>
                  <a:pt x="1822450" y="4175128"/>
                  <a:pt x="1833912" y="4191154"/>
                  <a:pt x="1848739" y="4203510"/>
                </a:cubicBezTo>
                <a:cubicBezTo>
                  <a:pt x="1888586" y="4236716"/>
                  <a:pt x="1942797" y="4255887"/>
                  <a:pt x="1971569" y="4299045"/>
                </a:cubicBezTo>
                <a:cubicBezTo>
                  <a:pt x="2034140" y="4392901"/>
                  <a:pt x="2015786" y="4349810"/>
                  <a:pt x="2039808" y="4421874"/>
                </a:cubicBezTo>
                <a:cubicBezTo>
                  <a:pt x="2262721" y="4408226"/>
                  <a:pt x="2486673" y="4406392"/>
                  <a:pt x="2708548" y="4380931"/>
                </a:cubicBezTo>
                <a:cubicBezTo>
                  <a:pt x="2765717" y="4374371"/>
                  <a:pt x="2816908" y="4341856"/>
                  <a:pt x="2872321" y="4326340"/>
                </a:cubicBezTo>
                <a:cubicBezTo>
                  <a:pt x="3281563" y="4211753"/>
                  <a:pt x="2767141" y="4397794"/>
                  <a:pt x="3431879" y="4176215"/>
                </a:cubicBezTo>
                <a:cubicBezTo>
                  <a:pt x="3486470" y="4158018"/>
                  <a:pt x="3540087" y="4136584"/>
                  <a:pt x="3595652" y="4121624"/>
                </a:cubicBezTo>
                <a:cubicBezTo>
                  <a:pt x="4001239" y="4012427"/>
                  <a:pt x="3548725" y="4180630"/>
                  <a:pt x="4155211" y="3971498"/>
                </a:cubicBezTo>
                <a:cubicBezTo>
                  <a:pt x="4287139" y="3926006"/>
                  <a:pt x="4415611" y="3868868"/>
                  <a:pt x="4550996" y="3835021"/>
                </a:cubicBezTo>
                <a:cubicBezTo>
                  <a:pt x="4870685" y="3755097"/>
                  <a:pt x="4568151" y="3838569"/>
                  <a:pt x="4851246" y="3739486"/>
                </a:cubicBezTo>
                <a:cubicBezTo>
                  <a:pt x="4896075" y="3723796"/>
                  <a:pt x="4942936" y="3714350"/>
                  <a:pt x="4987724" y="3698543"/>
                </a:cubicBezTo>
                <a:cubicBezTo>
                  <a:pt x="5020395" y="3687012"/>
                  <a:pt x="5051090" y="3670467"/>
                  <a:pt x="5083258" y="3657600"/>
                </a:cubicBezTo>
                <a:cubicBezTo>
                  <a:pt x="5119347" y="3643165"/>
                  <a:pt x="5156715" y="3631968"/>
                  <a:pt x="5192441" y="3616657"/>
                </a:cubicBezTo>
                <a:cubicBezTo>
                  <a:pt x="5220491" y="3604636"/>
                  <a:pt x="5245885" y="3586774"/>
                  <a:pt x="5274327" y="3575713"/>
                </a:cubicBezTo>
                <a:cubicBezTo>
                  <a:pt x="5327958" y="3554856"/>
                  <a:pt x="5438100" y="3521122"/>
                  <a:pt x="5438100" y="3521122"/>
                </a:cubicBezTo>
                <a:cubicBezTo>
                  <a:pt x="5560404" y="3429394"/>
                  <a:pt x="5509430" y="3464471"/>
                  <a:pt x="5588226" y="3411940"/>
                </a:cubicBezTo>
                <a:cubicBezTo>
                  <a:pt x="5643606" y="3319639"/>
                  <a:pt x="5698169" y="3245119"/>
                  <a:pt x="5724703" y="3138985"/>
                </a:cubicBezTo>
                <a:cubicBezTo>
                  <a:pt x="5733802" y="3102591"/>
                  <a:pt x="5743564" y="3066356"/>
                  <a:pt x="5751999" y="3029803"/>
                </a:cubicBezTo>
                <a:cubicBezTo>
                  <a:pt x="5757215" y="3007200"/>
                  <a:pt x="5759543" y="2983943"/>
                  <a:pt x="5765646" y="2961564"/>
                </a:cubicBezTo>
                <a:cubicBezTo>
                  <a:pt x="5820997" y="2758606"/>
                  <a:pt x="5760553" y="3003118"/>
                  <a:pt x="5833885" y="2797791"/>
                </a:cubicBezTo>
                <a:cubicBezTo>
                  <a:pt x="5846502" y="2762462"/>
                  <a:pt x="5850149" y="2724464"/>
                  <a:pt x="5861181" y="2688609"/>
                </a:cubicBezTo>
                <a:cubicBezTo>
                  <a:pt x="5868386" y="2665194"/>
                  <a:pt x="5881271" y="2643785"/>
                  <a:pt x="5888476" y="2620370"/>
                </a:cubicBezTo>
                <a:cubicBezTo>
                  <a:pt x="5899508" y="2584515"/>
                  <a:pt x="5905466" y="2547259"/>
                  <a:pt x="5915772" y="2511188"/>
                </a:cubicBezTo>
                <a:cubicBezTo>
                  <a:pt x="5923676" y="2483523"/>
                  <a:pt x="5933969" y="2456597"/>
                  <a:pt x="5943067" y="2429301"/>
                </a:cubicBezTo>
                <a:cubicBezTo>
                  <a:pt x="6011121" y="1952936"/>
                  <a:pt x="5990062" y="2177698"/>
                  <a:pt x="5943067" y="1296537"/>
                </a:cubicBezTo>
                <a:cubicBezTo>
                  <a:pt x="5941822" y="1273199"/>
                  <a:pt x="5897680" y="1171723"/>
                  <a:pt x="5888476" y="1146412"/>
                </a:cubicBezTo>
                <a:cubicBezTo>
                  <a:pt x="5878643" y="1119372"/>
                  <a:pt x="5871284" y="1091465"/>
                  <a:pt x="5861181" y="1064525"/>
                </a:cubicBezTo>
                <a:cubicBezTo>
                  <a:pt x="5843977" y="1018648"/>
                  <a:pt x="5822084" y="974530"/>
                  <a:pt x="5806590" y="928048"/>
                </a:cubicBezTo>
                <a:cubicBezTo>
                  <a:pt x="5802041" y="914400"/>
                  <a:pt x="5801929" y="898338"/>
                  <a:pt x="5792942" y="887104"/>
                </a:cubicBezTo>
                <a:cubicBezTo>
                  <a:pt x="5782696" y="874296"/>
                  <a:pt x="5765647" y="868907"/>
                  <a:pt x="5751999" y="859809"/>
                </a:cubicBezTo>
                <a:cubicBezTo>
                  <a:pt x="5713892" y="802648"/>
                  <a:pt x="5672928" y="742610"/>
                  <a:pt x="5642817" y="682388"/>
                </a:cubicBezTo>
                <a:cubicBezTo>
                  <a:pt x="5633718" y="664191"/>
                  <a:pt x="5626806" y="644725"/>
                  <a:pt x="5615521" y="627797"/>
                </a:cubicBezTo>
                <a:cubicBezTo>
                  <a:pt x="5590286" y="589945"/>
                  <a:pt x="5557041" y="557624"/>
                  <a:pt x="5533635" y="518615"/>
                </a:cubicBezTo>
                <a:cubicBezTo>
                  <a:pt x="5480988" y="430871"/>
                  <a:pt x="5513912" y="466292"/>
                  <a:pt x="5438100" y="409433"/>
                </a:cubicBezTo>
                <a:cubicBezTo>
                  <a:pt x="5416477" y="366187"/>
                  <a:pt x="5405297" y="335687"/>
                  <a:pt x="5369861" y="300251"/>
                </a:cubicBezTo>
                <a:cubicBezTo>
                  <a:pt x="5358263" y="288653"/>
                  <a:pt x="5341519" y="283456"/>
                  <a:pt x="5328918" y="272955"/>
                </a:cubicBezTo>
                <a:cubicBezTo>
                  <a:pt x="5314091" y="260599"/>
                  <a:pt x="5302802" y="244368"/>
                  <a:pt x="5287975" y="232012"/>
                </a:cubicBezTo>
                <a:cubicBezTo>
                  <a:pt x="5255942" y="205318"/>
                  <a:pt x="5155612" y="154566"/>
                  <a:pt x="5137849" y="150125"/>
                </a:cubicBezTo>
                <a:cubicBezTo>
                  <a:pt x="4967187" y="107459"/>
                  <a:pt x="5179370" y="161988"/>
                  <a:pt x="5042315" y="122830"/>
                </a:cubicBezTo>
                <a:cubicBezTo>
                  <a:pt x="4897937" y="81580"/>
                  <a:pt x="5100429" y="146749"/>
                  <a:pt x="4905838" y="81886"/>
                </a:cubicBezTo>
                <a:cubicBezTo>
                  <a:pt x="4892190" y="77337"/>
                  <a:pt x="4877761" y="74673"/>
                  <a:pt x="4864894" y="68239"/>
                </a:cubicBezTo>
                <a:cubicBezTo>
                  <a:pt x="4846697" y="59140"/>
                  <a:pt x="4827967" y="51037"/>
                  <a:pt x="4810303" y="40943"/>
                </a:cubicBezTo>
                <a:cubicBezTo>
                  <a:pt x="4796062" y="32805"/>
                  <a:pt x="4784031" y="20983"/>
                  <a:pt x="4769360" y="13648"/>
                </a:cubicBezTo>
                <a:cubicBezTo>
                  <a:pt x="4756493" y="7214"/>
                  <a:pt x="4742065" y="4549"/>
                  <a:pt x="4728417" y="0"/>
                </a:cubicBezTo>
                <a:cubicBezTo>
                  <a:pt x="4682485" y="15311"/>
                  <a:pt x="4680100" y="13961"/>
                  <a:pt x="4632882" y="40943"/>
                </a:cubicBezTo>
                <a:cubicBezTo>
                  <a:pt x="4517624" y="106805"/>
                  <a:pt x="4647449" y="40486"/>
                  <a:pt x="4564643" y="8188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9468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SINDICATO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INTERÉS COLECTIVO</a:t>
            </a:r>
          </a:p>
          <a:p>
            <a:pPr marL="118872" indent="0">
              <a:buNone/>
            </a:pPr>
            <a:endParaRPr lang="es-CL" dirty="0"/>
          </a:p>
          <a:p>
            <a:pPr marL="118872" indent="0">
              <a:buNone/>
            </a:pPr>
            <a:r>
              <a:rPr lang="es-CL" dirty="0" smtClean="0"/>
              <a:t>ORGANIZACIÓN</a:t>
            </a:r>
          </a:p>
          <a:p>
            <a:pPr marL="118872" indent="0">
              <a:buNone/>
            </a:pPr>
            <a:endParaRPr lang="es-CL" dirty="0"/>
          </a:p>
          <a:p>
            <a:pPr marL="118872" indent="0">
              <a:buNone/>
            </a:pPr>
            <a:r>
              <a:rPr lang="es-CL" dirty="0" smtClean="0"/>
              <a:t>REPRESENTACIÓN</a:t>
            </a:r>
          </a:p>
          <a:p>
            <a:pPr marL="118872" indent="0">
              <a:buNone/>
            </a:pPr>
            <a:endParaRPr lang="es-CL" dirty="0"/>
          </a:p>
          <a:p>
            <a:pPr marL="118872" indent="0">
              <a:buNone/>
            </a:pPr>
            <a:r>
              <a:rPr lang="es-CL" dirty="0" smtClean="0"/>
              <a:t>PARTICIPACIÓN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94312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NEGOCIACIÓN COLECTIVA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CL" dirty="0" smtClean="0"/>
              <a:t>CONCEPTO</a:t>
            </a:r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solidFill>
            <a:srgbClr val="FFFF00"/>
          </a:solidFill>
        </p:spPr>
        <p:txBody>
          <a:bodyPr/>
          <a:lstStyle/>
          <a:p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COMO DERECHO</a:t>
            </a:r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COMO PROCEDIMIENTO</a:t>
            </a:r>
            <a:endParaRPr lang="es-CL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CL" dirty="0" smtClean="0"/>
              <a:t>FUNCIONES</a:t>
            </a:r>
            <a:endParaRPr lang="es-CL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solidFill>
            <a:srgbClr val="FFC000"/>
          </a:solidFill>
        </p:spPr>
        <p:txBody>
          <a:bodyPr/>
          <a:lstStyle/>
          <a:p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EXPRESA DERECHOS FUNDAMENTALES</a:t>
            </a:r>
          </a:p>
          <a:p>
            <a:pPr marL="118872" indent="0">
              <a:buNone/>
            </a:pPr>
            <a:r>
              <a:rPr lang="es-CL" dirty="0" smtClean="0"/>
              <a:t>AFIRMA AL SUJETO COLECTIVO</a:t>
            </a:r>
          </a:p>
          <a:p>
            <a:pPr marL="118872" indent="0">
              <a:buNone/>
            </a:pPr>
            <a:r>
              <a:rPr lang="es-CL" dirty="0" smtClean="0"/>
              <a:t>CREA REGLAS</a:t>
            </a:r>
          </a:p>
          <a:p>
            <a:pPr marL="118872" indent="0">
              <a:buNone/>
            </a:pPr>
            <a:r>
              <a:rPr lang="es-CL" dirty="0" smtClean="0"/>
              <a:t>PERMITE LA ADAPTACIÓN</a:t>
            </a:r>
          </a:p>
          <a:p>
            <a:pPr marL="118872" indent="0">
              <a:buNone/>
            </a:pPr>
            <a:r>
              <a:rPr lang="es-CL" dirty="0" smtClean="0"/>
              <a:t>PRODUCE PAZ SOCIAL</a:t>
            </a:r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NEGOCIACIÓN COLECTIVA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CL" dirty="0" smtClean="0"/>
              <a:t>SUJETOS</a:t>
            </a:r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solidFill>
            <a:srgbClr val="92D050"/>
          </a:solidFill>
        </p:spPr>
        <p:txBody>
          <a:bodyPr/>
          <a:lstStyle/>
          <a:p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REPRESENTACIÓN SINDICAL</a:t>
            </a:r>
          </a:p>
          <a:p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REPRESENTACIÓN Y REPRESENTATIVIDAD</a:t>
            </a:r>
          </a:p>
          <a:p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REPRESENTACIÓN EMPRESARIAL</a:t>
            </a:r>
          </a:p>
          <a:p>
            <a:endParaRPr lang="es-CL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CL" dirty="0" smtClean="0"/>
              <a:t>CONTENIDOS</a:t>
            </a:r>
            <a:endParaRPr lang="es-CL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solidFill>
            <a:srgbClr val="FFFF00"/>
          </a:solidFill>
        </p:spPr>
        <p:txBody>
          <a:bodyPr/>
          <a:lstStyle/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CONDICIONES COMUNES DE EMPLEO</a:t>
            </a:r>
          </a:p>
          <a:p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LIMITACIONES</a:t>
            </a:r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NEGOCIACIÓN COLECTIVA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s-CL" dirty="0" smtClean="0"/>
              <a:t>MODELOS DE REGULACIÓN</a:t>
            </a:r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solidFill>
            <a:srgbClr val="92D050"/>
          </a:solidFill>
        </p:spPr>
        <p:txBody>
          <a:bodyPr/>
          <a:lstStyle/>
          <a:p>
            <a:endParaRPr lang="es-CL" dirty="0" smtClean="0"/>
          </a:p>
          <a:p>
            <a:pPr>
              <a:buNone/>
            </a:pPr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AUTONOMÍA COLECTIVA PURA / ABSTENCIONISMO</a:t>
            </a:r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AUTONOMÍA DERIVADA</a:t>
            </a:r>
          </a:p>
          <a:p>
            <a:pPr marL="118872" indent="0">
              <a:buNone/>
            </a:pPr>
            <a:r>
              <a:rPr lang="es-CL" dirty="0" smtClean="0"/>
              <a:t>HETERÓNOMA</a:t>
            </a:r>
          </a:p>
          <a:p>
            <a:pPr marL="118872" indent="0">
              <a:buNone/>
            </a:pPr>
            <a:endParaRPr lang="es-CL" dirty="0" smtClean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s-CL" dirty="0" smtClean="0"/>
              <a:t>ESTRUCTURA</a:t>
            </a:r>
            <a:endParaRPr lang="es-CL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solidFill>
            <a:srgbClr val="FFC000"/>
          </a:solidFill>
        </p:spPr>
        <p:txBody>
          <a:bodyPr/>
          <a:lstStyle/>
          <a:p>
            <a:endParaRPr lang="es-CL" dirty="0" smtClean="0"/>
          </a:p>
          <a:p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CENTRALIZADA</a:t>
            </a:r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DESCENTRALIZADA</a:t>
            </a:r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CONFLICTO COLECTIVO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s-CL" dirty="0" smtClean="0"/>
              <a:t>REGULACIÓN DE LA HUELGA</a:t>
            </a:r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solidFill>
            <a:srgbClr val="92D050"/>
          </a:solidFill>
        </p:spPr>
        <p:txBody>
          <a:bodyPr/>
          <a:lstStyle/>
          <a:p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LEGISLACIONES RESTRICTIVAS DE LA HUELGA</a:t>
            </a:r>
          </a:p>
          <a:p>
            <a:endParaRPr lang="es-CL" dirty="0" smtClean="0"/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LIMITACIONES A LA HUELGA EN LA DOCTRINA DE LA OIT</a:t>
            </a:r>
            <a:endParaRPr lang="es-CL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s-CL" dirty="0" smtClean="0"/>
              <a:t>HUELGA  Y DD. FF.</a:t>
            </a:r>
            <a:endParaRPr lang="es-CL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solidFill>
            <a:srgbClr val="92D050"/>
          </a:solidFill>
        </p:spPr>
        <p:txBody>
          <a:bodyPr/>
          <a:lstStyle/>
          <a:p>
            <a:endParaRPr lang="es-CL" dirty="0" smtClean="0"/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OPCIONES VALÓRICAS Y LOS PRINCIPIOS</a:t>
            </a:r>
          </a:p>
          <a:p>
            <a:endParaRPr lang="es-CL" dirty="0" smtClean="0"/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endParaRPr lang="es-CL" dirty="0"/>
          </a:p>
          <a:p>
            <a:pPr marL="118872" indent="0">
              <a:buNone/>
            </a:pPr>
            <a:r>
              <a:rPr lang="es-CL" dirty="0" smtClean="0"/>
              <a:t>PONDERACIÓN</a:t>
            </a:r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 smtClean="0"/>
              <a:t>DIÁLOGO SOCIAL Y CONCERTACIÓN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s-CL" dirty="0" smtClean="0"/>
              <a:t>DIÁLOGO SOCIAL</a:t>
            </a:r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solidFill>
            <a:srgbClr val="FFFF00"/>
          </a:solidFill>
        </p:spPr>
        <p:txBody>
          <a:bodyPr/>
          <a:lstStyle/>
          <a:p>
            <a:endParaRPr lang="es-CL" dirty="0" smtClean="0"/>
          </a:p>
          <a:p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LOS SUJETOS COLECTIVOS COMO ACTORES POLÍTICOS</a:t>
            </a:r>
          </a:p>
          <a:p>
            <a:endParaRPr lang="es-CL" dirty="0" smtClean="0"/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endParaRPr lang="es-CL" dirty="0"/>
          </a:p>
          <a:p>
            <a:pPr marL="118872" indent="0">
              <a:buNone/>
            </a:pPr>
            <a:r>
              <a:rPr lang="es-CL" dirty="0" smtClean="0"/>
              <a:t>EL PAPEL DEL ESTADO</a:t>
            </a:r>
            <a:endParaRPr lang="es-CL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s-CL" dirty="0" smtClean="0"/>
              <a:t>LOS PACTOS SOCIALES</a:t>
            </a:r>
            <a:endParaRPr lang="es-CL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solidFill>
            <a:srgbClr val="FFFF00"/>
          </a:solidFill>
        </p:spPr>
        <p:txBody>
          <a:bodyPr/>
          <a:lstStyle/>
          <a:p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ÁMBITO DE ACTUACIÓN</a:t>
            </a:r>
          </a:p>
          <a:p>
            <a:endParaRPr lang="es-CL" dirty="0" smtClean="0"/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ACUERDOS TRI/BIPARTITOS</a:t>
            </a:r>
          </a:p>
          <a:p>
            <a:endParaRPr lang="es-CL" dirty="0" smtClean="0"/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LAS EXPERIENCIAS DE ACUERDOS SOCIALES</a:t>
            </a:r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 smtClean="0"/>
              <a:t>DIÁLOGO SOCIAL Y CONCERTACIÓN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CL" dirty="0" smtClean="0"/>
              <a:t>NATURALEZA JURÍDICA</a:t>
            </a:r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solidFill>
            <a:srgbClr val="FFC000"/>
          </a:solidFill>
        </p:spPr>
        <p:txBody>
          <a:bodyPr/>
          <a:lstStyle/>
          <a:p>
            <a:endParaRPr lang="es-CL" dirty="0" smtClean="0"/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PACTOS ESPAÑOLES DE 1997: OBLIGACIONAL</a:t>
            </a:r>
          </a:p>
          <a:p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ACUERDOS MARCO: NORMATIVA Y PERSONAL</a:t>
            </a:r>
          </a:p>
          <a:p>
            <a:endParaRPr lang="es-CL" dirty="0" smtClean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s-CL" dirty="0" smtClean="0"/>
              <a:t>CONCERTACIÓN SOCIAL Y CRISIS ECONÓMICA</a:t>
            </a:r>
            <a:endParaRPr lang="es-CL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solidFill>
            <a:srgbClr val="FFC000"/>
          </a:solidFill>
        </p:spPr>
        <p:txBody>
          <a:bodyPr/>
          <a:lstStyle/>
          <a:p>
            <a:endParaRPr lang="es-CL" dirty="0" smtClean="0"/>
          </a:p>
          <a:p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EL ACUERDO MARCO ESPAÑOL DE 2006</a:t>
            </a:r>
          </a:p>
          <a:p>
            <a:endParaRPr lang="es-CL" dirty="0" smtClean="0"/>
          </a:p>
          <a:p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RECIENTE LEY ESPAÑOLA</a:t>
            </a:r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s-CL" dirty="0" smtClean="0"/>
              <a:t>AUTONOMÍA INDIVIDUAL</a:t>
            </a:r>
            <a:endParaRPr lang="es-CL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solidFill>
            <a:srgbClr val="FFFF00"/>
          </a:solidFill>
        </p:spPr>
        <p:txBody>
          <a:bodyPr/>
          <a:lstStyle/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La singularidad del sujeto de derecho</a:t>
            </a:r>
          </a:p>
          <a:p>
            <a:pPr marL="118872" indent="0">
              <a:buNone/>
            </a:pPr>
            <a:endParaRPr lang="es-CL" dirty="0"/>
          </a:p>
          <a:p>
            <a:pPr marL="118872" indent="0">
              <a:buNone/>
            </a:pPr>
            <a:r>
              <a:rPr lang="es-CL" dirty="0" smtClean="0"/>
              <a:t>La capacidad de contratar y de ejercer los derechos</a:t>
            </a:r>
          </a:p>
          <a:p>
            <a:pPr marL="118872" indent="0">
              <a:buNone/>
            </a:pPr>
            <a:endParaRPr lang="es-CL" dirty="0"/>
          </a:p>
          <a:p>
            <a:pPr marL="118872" indent="0">
              <a:buNone/>
            </a:pPr>
            <a:r>
              <a:rPr lang="es-CL" dirty="0" smtClean="0"/>
              <a:t>Los derechos y las garantías en el ámbito individual</a:t>
            </a:r>
            <a:endParaRPr lang="es-CL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s-CL" dirty="0" smtClean="0"/>
              <a:t>AUTONOMÍA COLECTIVA</a:t>
            </a:r>
            <a:endParaRPr lang="es-CL" dirty="0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La determinación del sujeto colectivo</a:t>
            </a:r>
          </a:p>
          <a:p>
            <a:pPr marL="118872" indent="0">
              <a:buNone/>
            </a:pPr>
            <a:endParaRPr lang="es-CL" dirty="0"/>
          </a:p>
          <a:p>
            <a:pPr marL="118872" indent="0">
              <a:buNone/>
            </a:pPr>
            <a:r>
              <a:rPr lang="es-CL" dirty="0" smtClean="0"/>
              <a:t>¿Qué exigencia se plantea desde el derecho para su reconocimiento?</a:t>
            </a:r>
          </a:p>
          <a:p>
            <a:pPr marL="118872" indent="0">
              <a:buNone/>
            </a:pPr>
            <a:endParaRPr lang="es-CL" dirty="0"/>
          </a:p>
          <a:p>
            <a:pPr marL="118872" indent="0">
              <a:buNone/>
            </a:pPr>
            <a:r>
              <a:rPr lang="es-CL" dirty="0" smtClean="0"/>
              <a:t>¿Personería?</a:t>
            </a:r>
          </a:p>
        </p:txBody>
      </p:sp>
    </p:spTree>
    <p:extLst>
      <p:ext uri="{BB962C8B-B14F-4D97-AF65-F5344CB8AC3E}">
        <p14:creationId xmlns:p14="http://schemas.microsoft.com/office/powerpoint/2010/main" val="307592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AUTONOMÍA COLECTIVA</a:t>
            </a:r>
            <a:endParaRPr lang="es-CL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s-CL" dirty="0" smtClean="0"/>
              <a:t>AUTONOMÍA INDIVIDUAL</a:t>
            </a:r>
            <a:endParaRPr lang="es-CL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solidFill>
            <a:srgbClr val="FFC000"/>
          </a:solidFill>
        </p:spPr>
        <p:txBody>
          <a:bodyPr/>
          <a:lstStyle/>
          <a:p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LA SINGULARIDAD DEL SUJETO CONFORME AL INTERÉS COMPROMETIDO</a:t>
            </a:r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INTERÉS INDIVIDUAL E INTERÉS PLURAL</a:t>
            </a:r>
            <a:endParaRPr lang="es-CL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s-CL" dirty="0" smtClean="0"/>
              <a:t>AUTONOMÍA COLECTIVA</a:t>
            </a:r>
            <a:endParaRPr lang="es-CL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solidFill>
            <a:srgbClr val="FFFF00"/>
          </a:solidFill>
        </p:spPr>
        <p:txBody>
          <a:bodyPr/>
          <a:lstStyle/>
          <a:p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EL INTERÉS COLECTIVO </a:t>
            </a:r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EL CONCEPTO DE ORGANIZACIÓN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AUTONOMÍA COLECTIVA</a:t>
            </a:r>
            <a:endParaRPr lang="es-CL" dirty="0"/>
          </a:p>
        </p:txBody>
      </p:sp>
      <p:sp>
        <p:nvSpPr>
          <p:cNvPr id="2" name="Marcador de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9" name="Marcador de contenido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469" y="3520281"/>
            <a:ext cx="2533650" cy="1809750"/>
          </a:xfrm>
        </p:spPr>
      </p:pic>
      <p:sp>
        <p:nvSpPr>
          <p:cNvPr id="3" name="Marcador de texto 2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s-CL" dirty="0" smtClean="0"/>
              <a:t>SUJETO COLECTIVO</a:t>
            </a:r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4"/>
          </p:nvPr>
        </p:nvSpPr>
        <p:spPr>
          <a:solidFill>
            <a:srgbClr val="FFFF00"/>
          </a:solidFill>
        </p:spPr>
        <p:txBody>
          <a:bodyPr/>
          <a:lstStyle/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INDIVISIBILIDAD DEL INTERÉS COLECTIVO</a:t>
            </a:r>
          </a:p>
          <a:p>
            <a:pPr marL="118872" indent="0">
              <a:buNone/>
            </a:pPr>
            <a:endParaRPr lang="es-CL" dirty="0"/>
          </a:p>
          <a:p>
            <a:pPr marL="118872" indent="0">
              <a:buNone/>
            </a:pPr>
            <a:r>
              <a:rPr lang="es-CL" dirty="0" smtClean="0"/>
              <a:t>TRANSACCIÓN SOCIAL</a:t>
            </a:r>
          </a:p>
          <a:p>
            <a:pPr marL="118872" indent="0">
              <a:buNone/>
            </a:pPr>
            <a:endParaRPr lang="es-CL" dirty="0"/>
          </a:p>
          <a:p>
            <a:pPr marL="118872" indent="0">
              <a:buNone/>
            </a:pPr>
            <a:r>
              <a:rPr lang="es-CL" dirty="0" smtClean="0"/>
              <a:t>ORFANIZACIÓN DEMOCRÁTICA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6726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AUTONOMÍA COLECTIVA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CL" dirty="0" smtClean="0"/>
              <a:t>LAS FUNCIONES</a:t>
            </a:r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MECANISMO CORRECTOR DEL PACTO INDIVIDUAL </a:t>
            </a:r>
          </a:p>
          <a:p>
            <a:pPr marL="118872" indent="0">
              <a:buNone/>
            </a:pPr>
            <a:endParaRPr lang="es-CL" dirty="0"/>
          </a:p>
          <a:p>
            <a:pPr marL="118872" indent="0">
              <a:buNone/>
            </a:pPr>
            <a:r>
              <a:rPr lang="es-CL" dirty="0" smtClean="0"/>
              <a:t>LIMITACIÓN DEL PODER DE DIRECCIÓN DEL EMPLEADOR</a:t>
            </a:r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ACTIVA LA ORGANIZACIÓN</a:t>
            </a:r>
            <a:endParaRPr lang="es-CL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CL" dirty="0" smtClean="0"/>
              <a:t>LAS TENSIONES</a:t>
            </a:r>
            <a:endParaRPr lang="es-CL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solidFill>
            <a:srgbClr val="FFFF00"/>
          </a:solidFill>
        </p:spPr>
        <p:txBody>
          <a:bodyPr/>
          <a:lstStyle/>
          <a:p>
            <a:endParaRPr lang="es-CL" dirty="0" smtClean="0"/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AUTONOMÍA COLECTIVA Y LEY</a:t>
            </a:r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AUTONOMÍA COLECTIVA Y AUTONOMÍA INDIVIDUAL</a:t>
            </a:r>
          </a:p>
          <a:p>
            <a:pPr marL="118872" indent="0">
              <a:buNone/>
            </a:pPr>
            <a:endParaRPr lang="es-CL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AUTONOMÍA COLECTIVA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>
            <a:normAutofit fontScale="92500"/>
          </a:bodyPr>
          <a:lstStyle/>
          <a:p>
            <a:pPr algn="ctr"/>
            <a:r>
              <a:rPr lang="es-CL" dirty="0" smtClean="0"/>
              <a:t>RELACIONES Y PREEMINENCIA</a:t>
            </a:r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solidFill>
            <a:srgbClr val="FFC000"/>
          </a:solidFill>
        </p:spPr>
        <p:txBody>
          <a:bodyPr/>
          <a:lstStyle/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DE LA FUERZA LEGAL DE  LOS INSTRUMENTOS QUE LAS EXPRESAN</a:t>
            </a:r>
          </a:p>
          <a:p>
            <a:pPr marL="118872" indent="0">
              <a:buNone/>
            </a:pPr>
            <a:endParaRPr lang="es-CL" dirty="0"/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endParaRPr lang="es-CL" dirty="0"/>
          </a:p>
          <a:p>
            <a:pPr marL="118872" indent="0">
              <a:buNone/>
            </a:pPr>
            <a:r>
              <a:rPr lang="es-CL" dirty="0" smtClean="0"/>
              <a:t>DE LA OPORTUNIDAD DE SU EJERCICIO</a:t>
            </a:r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s-CL" dirty="0" smtClean="0"/>
              <a:t>EFICACIA JURÍDICA</a:t>
            </a:r>
            <a:endParaRPr lang="es-CL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solidFill>
            <a:srgbClr val="FFFF00"/>
          </a:solidFill>
        </p:spPr>
        <p:txBody>
          <a:bodyPr/>
          <a:lstStyle/>
          <a:p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DEROGABILIDAD</a:t>
            </a:r>
          </a:p>
          <a:p>
            <a:pPr marL="118872" indent="0">
              <a:buNone/>
            </a:pPr>
            <a:endParaRPr lang="es-CL" dirty="0"/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endParaRPr lang="es-CL" dirty="0"/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endParaRPr lang="es-CL" dirty="0"/>
          </a:p>
          <a:p>
            <a:pPr marL="118872" indent="0">
              <a:buNone/>
            </a:pPr>
            <a:r>
              <a:rPr lang="es-CL" dirty="0" smtClean="0"/>
              <a:t>INDISPONIBILIDAD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71232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AUTONOMÍA COLECTIVA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98986"/>
            <a:ext cx="4040188" cy="715355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s-CL" dirty="0" smtClean="0"/>
              <a:t>MODELOS</a:t>
            </a:r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solidFill>
            <a:srgbClr val="92D050"/>
          </a:solidFill>
        </p:spPr>
        <p:txBody>
          <a:bodyPr/>
          <a:lstStyle/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endParaRPr lang="es-CL" dirty="0"/>
          </a:p>
          <a:p>
            <a:pPr marL="118872" indent="0">
              <a:buNone/>
            </a:pPr>
            <a:r>
              <a:rPr lang="es-CL" dirty="0" smtClean="0"/>
              <a:t>SUJETO INDIVIDUAL</a:t>
            </a:r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endParaRPr lang="es-CL" dirty="0"/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LEY</a:t>
            </a:r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solidFill>
            <a:schemeClr val="accent4"/>
          </a:solidFill>
        </p:spPr>
        <p:txBody>
          <a:bodyPr/>
          <a:lstStyle/>
          <a:p>
            <a:pPr algn="ctr"/>
            <a:r>
              <a:rPr lang="es-CL" dirty="0" smtClean="0"/>
              <a:t>MODELOS</a:t>
            </a:r>
            <a:endParaRPr lang="es-CL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9954" y="2449512"/>
            <a:ext cx="4041775" cy="3951288"/>
          </a:xfrm>
          <a:solidFill>
            <a:srgbClr val="FFFF00"/>
          </a:solidFill>
        </p:spPr>
        <p:txBody>
          <a:bodyPr/>
          <a:lstStyle/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endParaRPr lang="es-CL" dirty="0"/>
          </a:p>
          <a:p>
            <a:pPr marL="118872" indent="0">
              <a:buNone/>
            </a:pPr>
            <a:r>
              <a:rPr lang="es-CL" dirty="0" smtClean="0"/>
              <a:t>SUJETO COLECTIVO</a:t>
            </a:r>
          </a:p>
          <a:p>
            <a:pPr marL="118872" indent="0">
              <a:buNone/>
            </a:pPr>
            <a:endParaRPr lang="es-CL" dirty="0"/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endParaRPr lang="es-CL" dirty="0"/>
          </a:p>
          <a:p>
            <a:pPr marL="118872" indent="0">
              <a:buNone/>
            </a:pPr>
            <a:r>
              <a:rPr lang="es-CL" dirty="0" smtClean="0"/>
              <a:t>CONTRATO</a:t>
            </a:r>
            <a:endParaRPr lang="es-CL" dirty="0"/>
          </a:p>
        </p:txBody>
      </p:sp>
      <p:sp>
        <p:nvSpPr>
          <p:cNvPr id="7" name="Forma libre 6"/>
          <p:cNvSpPr/>
          <p:nvPr/>
        </p:nvSpPr>
        <p:spPr>
          <a:xfrm>
            <a:off x="-818866" y="2101744"/>
            <a:ext cx="4694830" cy="4981444"/>
          </a:xfrm>
          <a:custGeom>
            <a:avLst/>
            <a:gdLst>
              <a:gd name="connsiteX0" fmla="*/ 4217159 w 4694830"/>
              <a:gd name="connsiteY0" fmla="*/ 614160 h 4981444"/>
              <a:gd name="connsiteX1" fmla="*/ 3534770 w 4694830"/>
              <a:gd name="connsiteY1" fmla="*/ 641456 h 4981444"/>
              <a:gd name="connsiteX2" fmla="*/ 3493827 w 4694830"/>
              <a:gd name="connsiteY2" fmla="*/ 655104 h 4981444"/>
              <a:gd name="connsiteX3" fmla="*/ 3439236 w 4694830"/>
              <a:gd name="connsiteY3" fmla="*/ 668752 h 4981444"/>
              <a:gd name="connsiteX4" fmla="*/ 3384645 w 4694830"/>
              <a:gd name="connsiteY4" fmla="*/ 696047 h 4981444"/>
              <a:gd name="connsiteX5" fmla="*/ 3316406 w 4694830"/>
              <a:gd name="connsiteY5" fmla="*/ 709695 h 4981444"/>
              <a:gd name="connsiteX6" fmla="*/ 3234520 w 4694830"/>
              <a:gd name="connsiteY6" fmla="*/ 736990 h 4981444"/>
              <a:gd name="connsiteX7" fmla="*/ 3138985 w 4694830"/>
              <a:gd name="connsiteY7" fmla="*/ 764286 h 4981444"/>
              <a:gd name="connsiteX8" fmla="*/ 2920621 w 4694830"/>
              <a:gd name="connsiteY8" fmla="*/ 846172 h 4981444"/>
              <a:gd name="connsiteX9" fmla="*/ 2743200 w 4694830"/>
              <a:gd name="connsiteY9" fmla="*/ 900763 h 4981444"/>
              <a:gd name="connsiteX10" fmla="*/ 2634018 w 4694830"/>
              <a:gd name="connsiteY10" fmla="*/ 969002 h 4981444"/>
              <a:gd name="connsiteX11" fmla="*/ 2456597 w 4694830"/>
              <a:gd name="connsiteY11" fmla="*/ 1078184 h 4981444"/>
              <a:gd name="connsiteX12" fmla="*/ 2347415 w 4694830"/>
              <a:gd name="connsiteY12" fmla="*/ 1160071 h 4981444"/>
              <a:gd name="connsiteX13" fmla="*/ 2224585 w 4694830"/>
              <a:gd name="connsiteY13" fmla="*/ 1241957 h 4981444"/>
              <a:gd name="connsiteX14" fmla="*/ 2156347 w 4694830"/>
              <a:gd name="connsiteY14" fmla="*/ 1282901 h 4981444"/>
              <a:gd name="connsiteX15" fmla="*/ 2060812 w 4694830"/>
              <a:gd name="connsiteY15" fmla="*/ 1378435 h 4981444"/>
              <a:gd name="connsiteX16" fmla="*/ 1978926 w 4694830"/>
              <a:gd name="connsiteY16" fmla="*/ 1460322 h 4981444"/>
              <a:gd name="connsiteX17" fmla="*/ 1924335 w 4694830"/>
              <a:gd name="connsiteY17" fmla="*/ 1501265 h 4981444"/>
              <a:gd name="connsiteX18" fmla="*/ 1883391 w 4694830"/>
              <a:gd name="connsiteY18" fmla="*/ 1555856 h 4981444"/>
              <a:gd name="connsiteX19" fmla="*/ 1774209 w 4694830"/>
              <a:gd name="connsiteY19" fmla="*/ 1651390 h 4981444"/>
              <a:gd name="connsiteX20" fmla="*/ 1555845 w 4694830"/>
              <a:gd name="connsiteY20" fmla="*/ 1883402 h 4981444"/>
              <a:gd name="connsiteX21" fmla="*/ 1446663 w 4694830"/>
              <a:gd name="connsiteY21" fmla="*/ 1965289 h 4981444"/>
              <a:gd name="connsiteX22" fmla="*/ 1337481 w 4694830"/>
              <a:gd name="connsiteY22" fmla="*/ 2074471 h 4981444"/>
              <a:gd name="connsiteX23" fmla="*/ 1201003 w 4694830"/>
              <a:gd name="connsiteY23" fmla="*/ 2170005 h 4981444"/>
              <a:gd name="connsiteX24" fmla="*/ 928048 w 4694830"/>
              <a:gd name="connsiteY24" fmla="*/ 2388369 h 4981444"/>
              <a:gd name="connsiteX25" fmla="*/ 791570 w 4694830"/>
              <a:gd name="connsiteY25" fmla="*/ 2497552 h 4981444"/>
              <a:gd name="connsiteX26" fmla="*/ 436729 w 4694830"/>
              <a:gd name="connsiteY26" fmla="*/ 2784155 h 4981444"/>
              <a:gd name="connsiteX27" fmla="*/ 368490 w 4694830"/>
              <a:gd name="connsiteY27" fmla="*/ 2838746 h 4981444"/>
              <a:gd name="connsiteX28" fmla="*/ 272956 w 4694830"/>
              <a:gd name="connsiteY28" fmla="*/ 2947928 h 4981444"/>
              <a:gd name="connsiteX29" fmla="*/ 204717 w 4694830"/>
              <a:gd name="connsiteY29" fmla="*/ 3043462 h 4981444"/>
              <a:gd name="connsiteX30" fmla="*/ 191069 w 4694830"/>
              <a:gd name="connsiteY30" fmla="*/ 3098053 h 4981444"/>
              <a:gd name="connsiteX31" fmla="*/ 136478 w 4694830"/>
              <a:gd name="connsiteY31" fmla="*/ 3207235 h 4981444"/>
              <a:gd name="connsiteX32" fmla="*/ 122830 w 4694830"/>
              <a:gd name="connsiteY32" fmla="*/ 3289122 h 4981444"/>
              <a:gd name="connsiteX33" fmla="*/ 81887 w 4694830"/>
              <a:gd name="connsiteY33" fmla="*/ 3411952 h 4981444"/>
              <a:gd name="connsiteX34" fmla="*/ 68239 w 4694830"/>
              <a:gd name="connsiteY34" fmla="*/ 3480190 h 4981444"/>
              <a:gd name="connsiteX35" fmla="*/ 40944 w 4694830"/>
              <a:gd name="connsiteY35" fmla="*/ 3548429 h 4981444"/>
              <a:gd name="connsiteX36" fmla="*/ 27296 w 4694830"/>
              <a:gd name="connsiteY36" fmla="*/ 3603020 h 4981444"/>
              <a:gd name="connsiteX37" fmla="*/ 0 w 4694830"/>
              <a:gd name="connsiteY37" fmla="*/ 3766793 h 4981444"/>
              <a:gd name="connsiteX38" fmla="*/ 54591 w 4694830"/>
              <a:gd name="connsiteY38" fmla="*/ 4408238 h 4981444"/>
              <a:gd name="connsiteX39" fmla="*/ 136478 w 4694830"/>
              <a:gd name="connsiteY39" fmla="*/ 4531068 h 4981444"/>
              <a:gd name="connsiteX40" fmla="*/ 341194 w 4694830"/>
              <a:gd name="connsiteY40" fmla="*/ 4708489 h 4981444"/>
              <a:gd name="connsiteX41" fmla="*/ 464024 w 4694830"/>
              <a:gd name="connsiteY41" fmla="*/ 4763080 h 4981444"/>
              <a:gd name="connsiteX42" fmla="*/ 709684 w 4694830"/>
              <a:gd name="connsiteY42" fmla="*/ 4872262 h 4981444"/>
              <a:gd name="connsiteX43" fmla="*/ 832514 w 4694830"/>
              <a:gd name="connsiteY43" fmla="*/ 4899557 h 4981444"/>
              <a:gd name="connsiteX44" fmla="*/ 941696 w 4694830"/>
              <a:gd name="connsiteY44" fmla="*/ 4940501 h 4981444"/>
              <a:gd name="connsiteX45" fmla="*/ 1214651 w 4694830"/>
              <a:gd name="connsiteY45" fmla="*/ 4967796 h 4981444"/>
              <a:gd name="connsiteX46" fmla="*/ 1364776 w 4694830"/>
              <a:gd name="connsiteY46" fmla="*/ 4981444 h 4981444"/>
              <a:gd name="connsiteX47" fmla="*/ 3521123 w 4694830"/>
              <a:gd name="connsiteY47" fmla="*/ 4954149 h 4981444"/>
              <a:gd name="connsiteX48" fmla="*/ 3821373 w 4694830"/>
              <a:gd name="connsiteY48" fmla="*/ 4844966 h 4981444"/>
              <a:gd name="connsiteX49" fmla="*/ 3957851 w 4694830"/>
              <a:gd name="connsiteY49" fmla="*/ 4790375 h 4981444"/>
              <a:gd name="connsiteX50" fmla="*/ 4189863 w 4694830"/>
              <a:gd name="connsiteY50" fmla="*/ 4626602 h 4981444"/>
              <a:gd name="connsiteX51" fmla="*/ 4271750 w 4694830"/>
              <a:gd name="connsiteY51" fmla="*/ 4517420 h 4981444"/>
              <a:gd name="connsiteX52" fmla="*/ 4367284 w 4694830"/>
              <a:gd name="connsiteY52" fmla="*/ 4408238 h 4981444"/>
              <a:gd name="connsiteX53" fmla="*/ 4421875 w 4694830"/>
              <a:gd name="connsiteY53" fmla="*/ 4299056 h 4981444"/>
              <a:gd name="connsiteX54" fmla="*/ 4490114 w 4694830"/>
              <a:gd name="connsiteY54" fmla="*/ 4176226 h 4981444"/>
              <a:gd name="connsiteX55" fmla="*/ 4572000 w 4694830"/>
              <a:gd name="connsiteY55" fmla="*/ 3903271 h 4981444"/>
              <a:gd name="connsiteX56" fmla="*/ 4653887 w 4694830"/>
              <a:gd name="connsiteY56" fmla="*/ 3643963 h 4981444"/>
              <a:gd name="connsiteX57" fmla="*/ 4667535 w 4694830"/>
              <a:gd name="connsiteY57" fmla="*/ 3521134 h 4981444"/>
              <a:gd name="connsiteX58" fmla="*/ 4694830 w 4694830"/>
              <a:gd name="connsiteY58" fmla="*/ 3289122 h 4981444"/>
              <a:gd name="connsiteX59" fmla="*/ 4667535 w 4694830"/>
              <a:gd name="connsiteY59" fmla="*/ 2415665 h 4981444"/>
              <a:gd name="connsiteX60" fmla="*/ 4640239 w 4694830"/>
              <a:gd name="connsiteY60" fmla="*/ 2047175 h 4981444"/>
              <a:gd name="connsiteX61" fmla="*/ 4626591 w 4694830"/>
              <a:gd name="connsiteY61" fmla="*/ 955355 h 4981444"/>
              <a:gd name="connsiteX62" fmla="*/ 4599296 w 4694830"/>
              <a:gd name="connsiteY62" fmla="*/ 846172 h 4981444"/>
              <a:gd name="connsiteX63" fmla="*/ 4490114 w 4694830"/>
              <a:gd name="connsiteY63" fmla="*/ 627808 h 4981444"/>
              <a:gd name="connsiteX64" fmla="*/ 4394579 w 4694830"/>
              <a:gd name="connsiteY64" fmla="*/ 436740 h 4981444"/>
              <a:gd name="connsiteX65" fmla="*/ 4271750 w 4694830"/>
              <a:gd name="connsiteY65" fmla="*/ 259319 h 4981444"/>
              <a:gd name="connsiteX66" fmla="*/ 4176215 w 4694830"/>
              <a:gd name="connsiteY66" fmla="*/ 204728 h 4981444"/>
              <a:gd name="connsiteX67" fmla="*/ 4107976 w 4694830"/>
              <a:gd name="connsiteY67" fmla="*/ 150137 h 4981444"/>
              <a:gd name="connsiteX68" fmla="*/ 4067033 w 4694830"/>
              <a:gd name="connsiteY68" fmla="*/ 122841 h 4981444"/>
              <a:gd name="connsiteX69" fmla="*/ 4012442 w 4694830"/>
              <a:gd name="connsiteY69" fmla="*/ 81898 h 4981444"/>
              <a:gd name="connsiteX70" fmla="*/ 3971499 w 4694830"/>
              <a:gd name="connsiteY70" fmla="*/ 68250 h 4981444"/>
              <a:gd name="connsiteX71" fmla="*/ 3930556 w 4694830"/>
              <a:gd name="connsiteY71" fmla="*/ 40955 h 4981444"/>
              <a:gd name="connsiteX72" fmla="*/ 3821373 w 4694830"/>
              <a:gd name="connsiteY72" fmla="*/ 27307 h 4981444"/>
              <a:gd name="connsiteX73" fmla="*/ 3725839 w 4694830"/>
              <a:gd name="connsiteY73" fmla="*/ 11 h 4981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4694830" h="4981444">
                <a:moveTo>
                  <a:pt x="4217159" y="614160"/>
                </a:moveTo>
                <a:cubicBezTo>
                  <a:pt x="3939263" y="669740"/>
                  <a:pt x="4250381" y="611638"/>
                  <a:pt x="3534770" y="641456"/>
                </a:cubicBezTo>
                <a:cubicBezTo>
                  <a:pt x="3520397" y="642055"/>
                  <a:pt x="3507659" y="651152"/>
                  <a:pt x="3493827" y="655104"/>
                </a:cubicBezTo>
                <a:cubicBezTo>
                  <a:pt x="3475792" y="660257"/>
                  <a:pt x="3456799" y="662166"/>
                  <a:pt x="3439236" y="668752"/>
                </a:cubicBezTo>
                <a:cubicBezTo>
                  <a:pt x="3420187" y="675895"/>
                  <a:pt x="3403946" y="689613"/>
                  <a:pt x="3384645" y="696047"/>
                </a:cubicBezTo>
                <a:cubicBezTo>
                  <a:pt x="3362639" y="703382"/>
                  <a:pt x="3338785" y="703592"/>
                  <a:pt x="3316406" y="709695"/>
                </a:cubicBezTo>
                <a:cubicBezTo>
                  <a:pt x="3288648" y="717265"/>
                  <a:pt x="3262019" y="728529"/>
                  <a:pt x="3234520" y="736990"/>
                </a:cubicBezTo>
                <a:cubicBezTo>
                  <a:pt x="3202865" y="746730"/>
                  <a:pt x="3170266" y="753406"/>
                  <a:pt x="3138985" y="764286"/>
                </a:cubicBezTo>
                <a:cubicBezTo>
                  <a:pt x="3065562" y="789824"/>
                  <a:pt x="2995367" y="824815"/>
                  <a:pt x="2920621" y="846172"/>
                </a:cubicBezTo>
                <a:cubicBezTo>
                  <a:pt x="2873516" y="859631"/>
                  <a:pt x="2790400" y="881883"/>
                  <a:pt x="2743200" y="900763"/>
                </a:cubicBezTo>
                <a:cubicBezTo>
                  <a:pt x="2676562" y="927418"/>
                  <a:pt x="2695608" y="927942"/>
                  <a:pt x="2634018" y="969002"/>
                </a:cubicBezTo>
                <a:cubicBezTo>
                  <a:pt x="2567045" y="1013651"/>
                  <a:pt x="2526685" y="1025618"/>
                  <a:pt x="2456597" y="1078184"/>
                </a:cubicBezTo>
                <a:cubicBezTo>
                  <a:pt x="2420203" y="1105480"/>
                  <a:pt x="2386425" y="1136665"/>
                  <a:pt x="2347415" y="1160071"/>
                </a:cubicBezTo>
                <a:cubicBezTo>
                  <a:pt x="2149197" y="1279001"/>
                  <a:pt x="2395128" y="1128260"/>
                  <a:pt x="2224585" y="1241957"/>
                </a:cubicBezTo>
                <a:cubicBezTo>
                  <a:pt x="2202514" y="1256671"/>
                  <a:pt x="2176725" y="1265919"/>
                  <a:pt x="2156347" y="1282901"/>
                </a:cubicBezTo>
                <a:cubicBezTo>
                  <a:pt x="2121750" y="1311732"/>
                  <a:pt x="2092657" y="1346590"/>
                  <a:pt x="2060812" y="1378435"/>
                </a:cubicBezTo>
                <a:cubicBezTo>
                  <a:pt x="2033516" y="1405731"/>
                  <a:pt x="2009807" y="1437161"/>
                  <a:pt x="1978926" y="1460322"/>
                </a:cubicBezTo>
                <a:cubicBezTo>
                  <a:pt x="1960729" y="1473970"/>
                  <a:pt x="1940419" y="1485181"/>
                  <a:pt x="1924335" y="1501265"/>
                </a:cubicBezTo>
                <a:cubicBezTo>
                  <a:pt x="1908251" y="1517349"/>
                  <a:pt x="1898370" y="1538738"/>
                  <a:pt x="1883391" y="1555856"/>
                </a:cubicBezTo>
                <a:cubicBezTo>
                  <a:pt x="1734533" y="1725979"/>
                  <a:pt x="1918493" y="1507106"/>
                  <a:pt x="1774209" y="1651390"/>
                </a:cubicBezTo>
                <a:cubicBezTo>
                  <a:pt x="1657812" y="1767787"/>
                  <a:pt x="1736775" y="1747704"/>
                  <a:pt x="1555845" y="1883402"/>
                </a:cubicBezTo>
                <a:cubicBezTo>
                  <a:pt x="1519451" y="1910698"/>
                  <a:pt x="1480900" y="1935332"/>
                  <a:pt x="1446663" y="1965289"/>
                </a:cubicBezTo>
                <a:cubicBezTo>
                  <a:pt x="1407929" y="1999182"/>
                  <a:pt x="1377021" y="2041521"/>
                  <a:pt x="1337481" y="2074471"/>
                </a:cubicBezTo>
                <a:cubicBezTo>
                  <a:pt x="1294821" y="2110021"/>
                  <a:pt x="1245073" y="2136218"/>
                  <a:pt x="1201003" y="2170005"/>
                </a:cubicBezTo>
                <a:cubicBezTo>
                  <a:pt x="1108534" y="2240898"/>
                  <a:pt x="1019033" y="2315581"/>
                  <a:pt x="928048" y="2388369"/>
                </a:cubicBezTo>
                <a:cubicBezTo>
                  <a:pt x="882555" y="2424763"/>
                  <a:pt x="837911" y="2462244"/>
                  <a:pt x="791570" y="2497552"/>
                </a:cubicBezTo>
                <a:cubicBezTo>
                  <a:pt x="448080" y="2759260"/>
                  <a:pt x="863819" y="2421128"/>
                  <a:pt x="436729" y="2784155"/>
                </a:cubicBezTo>
                <a:cubicBezTo>
                  <a:pt x="414534" y="2803021"/>
                  <a:pt x="386687" y="2816000"/>
                  <a:pt x="368490" y="2838746"/>
                </a:cubicBezTo>
                <a:cubicBezTo>
                  <a:pt x="116077" y="3154259"/>
                  <a:pt x="457583" y="2732529"/>
                  <a:pt x="272956" y="2947928"/>
                </a:cubicBezTo>
                <a:cubicBezTo>
                  <a:pt x="247558" y="2977559"/>
                  <a:pt x="226322" y="3011053"/>
                  <a:pt x="204717" y="3043462"/>
                </a:cubicBezTo>
                <a:cubicBezTo>
                  <a:pt x="200168" y="3061659"/>
                  <a:pt x="198687" y="3080913"/>
                  <a:pt x="191069" y="3098053"/>
                </a:cubicBezTo>
                <a:cubicBezTo>
                  <a:pt x="105120" y="3291438"/>
                  <a:pt x="178908" y="3079947"/>
                  <a:pt x="136478" y="3207235"/>
                </a:cubicBezTo>
                <a:cubicBezTo>
                  <a:pt x="131929" y="3234531"/>
                  <a:pt x="129960" y="3262384"/>
                  <a:pt x="122830" y="3289122"/>
                </a:cubicBezTo>
                <a:cubicBezTo>
                  <a:pt x="111710" y="3330823"/>
                  <a:pt x="90351" y="3369632"/>
                  <a:pt x="81887" y="3411952"/>
                </a:cubicBezTo>
                <a:cubicBezTo>
                  <a:pt x="77338" y="3434698"/>
                  <a:pt x="74904" y="3457972"/>
                  <a:pt x="68239" y="3480190"/>
                </a:cubicBezTo>
                <a:cubicBezTo>
                  <a:pt x="61199" y="3503655"/>
                  <a:pt x="48691" y="3525188"/>
                  <a:pt x="40944" y="3548429"/>
                </a:cubicBezTo>
                <a:cubicBezTo>
                  <a:pt x="35013" y="3566224"/>
                  <a:pt x="30753" y="3584584"/>
                  <a:pt x="27296" y="3603020"/>
                </a:cubicBezTo>
                <a:cubicBezTo>
                  <a:pt x="17097" y="3657416"/>
                  <a:pt x="0" y="3766793"/>
                  <a:pt x="0" y="3766793"/>
                </a:cubicBezTo>
                <a:cubicBezTo>
                  <a:pt x="18197" y="3980608"/>
                  <a:pt x="16868" y="4196992"/>
                  <a:pt x="54591" y="4408238"/>
                </a:cubicBezTo>
                <a:cubicBezTo>
                  <a:pt x="63241" y="4456680"/>
                  <a:pt x="105738" y="4492643"/>
                  <a:pt x="136478" y="4531068"/>
                </a:cubicBezTo>
                <a:cubicBezTo>
                  <a:pt x="178885" y="4584077"/>
                  <a:pt x="290226" y="4677342"/>
                  <a:pt x="341194" y="4708489"/>
                </a:cubicBezTo>
                <a:cubicBezTo>
                  <a:pt x="379425" y="4731853"/>
                  <a:pt x="423484" y="4744002"/>
                  <a:pt x="464024" y="4763080"/>
                </a:cubicBezTo>
                <a:cubicBezTo>
                  <a:pt x="567378" y="4811717"/>
                  <a:pt x="595216" y="4836115"/>
                  <a:pt x="709684" y="4872262"/>
                </a:cubicBezTo>
                <a:cubicBezTo>
                  <a:pt x="749679" y="4884892"/>
                  <a:pt x="792276" y="4887722"/>
                  <a:pt x="832514" y="4899557"/>
                </a:cubicBezTo>
                <a:cubicBezTo>
                  <a:pt x="869803" y="4910525"/>
                  <a:pt x="903432" y="4933668"/>
                  <a:pt x="941696" y="4940501"/>
                </a:cubicBezTo>
                <a:cubicBezTo>
                  <a:pt x="1031711" y="4956575"/>
                  <a:pt x="1123637" y="4958988"/>
                  <a:pt x="1214651" y="4967796"/>
                </a:cubicBezTo>
                <a:lnTo>
                  <a:pt x="1364776" y="4981444"/>
                </a:lnTo>
                <a:lnTo>
                  <a:pt x="3521123" y="4954149"/>
                </a:lnTo>
                <a:cubicBezTo>
                  <a:pt x="3612597" y="4951443"/>
                  <a:pt x="3742384" y="4878819"/>
                  <a:pt x="3821373" y="4844966"/>
                </a:cubicBezTo>
                <a:cubicBezTo>
                  <a:pt x="3866408" y="4825665"/>
                  <a:pt x="3914493" y="4813195"/>
                  <a:pt x="3957851" y="4790375"/>
                </a:cubicBezTo>
                <a:cubicBezTo>
                  <a:pt x="3986124" y="4775494"/>
                  <a:pt x="4163728" y="4652737"/>
                  <a:pt x="4189863" y="4626602"/>
                </a:cubicBezTo>
                <a:cubicBezTo>
                  <a:pt x="4222031" y="4594434"/>
                  <a:pt x="4243063" y="4552727"/>
                  <a:pt x="4271750" y="4517420"/>
                </a:cubicBezTo>
                <a:cubicBezTo>
                  <a:pt x="4302245" y="4479888"/>
                  <a:pt x="4339887" y="4448088"/>
                  <a:pt x="4367284" y="4408238"/>
                </a:cubicBezTo>
                <a:cubicBezTo>
                  <a:pt x="4390336" y="4374708"/>
                  <a:pt x="4402837" y="4335017"/>
                  <a:pt x="4421875" y="4299056"/>
                </a:cubicBezTo>
                <a:cubicBezTo>
                  <a:pt x="4443790" y="4257662"/>
                  <a:pt x="4473503" y="4220019"/>
                  <a:pt x="4490114" y="4176226"/>
                </a:cubicBezTo>
                <a:cubicBezTo>
                  <a:pt x="4523803" y="4087410"/>
                  <a:pt x="4536721" y="3991468"/>
                  <a:pt x="4572000" y="3903271"/>
                </a:cubicBezTo>
                <a:cubicBezTo>
                  <a:pt x="4623180" y="3775320"/>
                  <a:pt x="4632216" y="3773989"/>
                  <a:pt x="4653887" y="3643963"/>
                </a:cubicBezTo>
                <a:cubicBezTo>
                  <a:pt x="4660660" y="3603329"/>
                  <a:pt x="4663223" y="3562103"/>
                  <a:pt x="4667535" y="3521134"/>
                </a:cubicBezTo>
                <a:cubicBezTo>
                  <a:pt x="4687755" y="3329044"/>
                  <a:pt x="4672344" y="3446523"/>
                  <a:pt x="4694830" y="3289122"/>
                </a:cubicBezTo>
                <a:cubicBezTo>
                  <a:pt x="4675648" y="2368385"/>
                  <a:pt x="4696146" y="2916370"/>
                  <a:pt x="4667535" y="2415665"/>
                </a:cubicBezTo>
                <a:cubicBezTo>
                  <a:pt x="4649501" y="2100066"/>
                  <a:pt x="4665665" y="2250577"/>
                  <a:pt x="4640239" y="2047175"/>
                </a:cubicBezTo>
                <a:cubicBezTo>
                  <a:pt x="4635690" y="1683235"/>
                  <a:pt x="4638992" y="1319112"/>
                  <a:pt x="4626591" y="955355"/>
                </a:cubicBezTo>
                <a:cubicBezTo>
                  <a:pt x="4625313" y="917862"/>
                  <a:pt x="4611159" y="881761"/>
                  <a:pt x="4599296" y="846172"/>
                </a:cubicBezTo>
                <a:cubicBezTo>
                  <a:pt x="4566915" y="749028"/>
                  <a:pt x="4538661" y="724901"/>
                  <a:pt x="4490114" y="627808"/>
                </a:cubicBezTo>
                <a:cubicBezTo>
                  <a:pt x="4425795" y="499172"/>
                  <a:pt x="4475809" y="561710"/>
                  <a:pt x="4394579" y="436740"/>
                </a:cubicBezTo>
                <a:cubicBezTo>
                  <a:pt x="4355378" y="376431"/>
                  <a:pt x="4334203" y="295006"/>
                  <a:pt x="4271750" y="259319"/>
                </a:cubicBezTo>
                <a:cubicBezTo>
                  <a:pt x="4239905" y="241122"/>
                  <a:pt x="4206733" y="225073"/>
                  <a:pt x="4176215" y="204728"/>
                </a:cubicBezTo>
                <a:cubicBezTo>
                  <a:pt x="4151978" y="188570"/>
                  <a:pt x="4131280" y="167615"/>
                  <a:pt x="4107976" y="150137"/>
                </a:cubicBezTo>
                <a:cubicBezTo>
                  <a:pt x="4094854" y="140295"/>
                  <a:pt x="4080380" y="132375"/>
                  <a:pt x="4067033" y="122841"/>
                </a:cubicBezTo>
                <a:cubicBezTo>
                  <a:pt x="4048524" y="109620"/>
                  <a:pt x="4032191" y="93183"/>
                  <a:pt x="4012442" y="81898"/>
                </a:cubicBezTo>
                <a:cubicBezTo>
                  <a:pt x="3999952" y="74761"/>
                  <a:pt x="3984366" y="74684"/>
                  <a:pt x="3971499" y="68250"/>
                </a:cubicBezTo>
                <a:cubicBezTo>
                  <a:pt x="3956828" y="60915"/>
                  <a:pt x="3946380" y="45271"/>
                  <a:pt x="3930556" y="40955"/>
                </a:cubicBezTo>
                <a:cubicBezTo>
                  <a:pt x="3895171" y="31305"/>
                  <a:pt x="3857767" y="31856"/>
                  <a:pt x="3821373" y="27307"/>
                </a:cubicBezTo>
                <a:cubicBezTo>
                  <a:pt x="3735171" y="-1428"/>
                  <a:pt x="3768259" y="11"/>
                  <a:pt x="3725839" y="1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Forma libre 9"/>
          <p:cNvSpPr/>
          <p:nvPr/>
        </p:nvSpPr>
        <p:spPr>
          <a:xfrm>
            <a:off x="4585648" y="2483893"/>
            <a:ext cx="5486400" cy="5759355"/>
          </a:xfrm>
          <a:custGeom>
            <a:avLst/>
            <a:gdLst>
              <a:gd name="connsiteX0" fmla="*/ 3684895 w 5486400"/>
              <a:gd name="connsiteY0" fmla="*/ 736979 h 5759355"/>
              <a:gd name="connsiteX1" fmla="*/ 3671248 w 5486400"/>
              <a:gd name="connsiteY1" fmla="*/ 655092 h 5759355"/>
              <a:gd name="connsiteX2" fmla="*/ 3562065 w 5486400"/>
              <a:gd name="connsiteY2" fmla="*/ 641444 h 5759355"/>
              <a:gd name="connsiteX3" fmla="*/ 3425588 w 5486400"/>
              <a:gd name="connsiteY3" fmla="*/ 627797 h 5759355"/>
              <a:gd name="connsiteX4" fmla="*/ 1924334 w 5486400"/>
              <a:gd name="connsiteY4" fmla="*/ 641444 h 5759355"/>
              <a:gd name="connsiteX5" fmla="*/ 1746913 w 5486400"/>
              <a:gd name="connsiteY5" fmla="*/ 696035 h 5759355"/>
              <a:gd name="connsiteX6" fmla="*/ 1665027 w 5486400"/>
              <a:gd name="connsiteY6" fmla="*/ 723331 h 5759355"/>
              <a:gd name="connsiteX7" fmla="*/ 1610436 w 5486400"/>
              <a:gd name="connsiteY7" fmla="*/ 750626 h 5759355"/>
              <a:gd name="connsiteX8" fmla="*/ 1528549 w 5486400"/>
              <a:gd name="connsiteY8" fmla="*/ 764274 h 5759355"/>
              <a:gd name="connsiteX9" fmla="*/ 1364776 w 5486400"/>
              <a:gd name="connsiteY9" fmla="*/ 818865 h 5759355"/>
              <a:gd name="connsiteX10" fmla="*/ 1282889 w 5486400"/>
              <a:gd name="connsiteY10" fmla="*/ 846161 h 5759355"/>
              <a:gd name="connsiteX11" fmla="*/ 1132764 w 5486400"/>
              <a:gd name="connsiteY11" fmla="*/ 900752 h 5759355"/>
              <a:gd name="connsiteX12" fmla="*/ 1064525 w 5486400"/>
              <a:gd name="connsiteY12" fmla="*/ 914400 h 5759355"/>
              <a:gd name="connsiteX13" fmla="*/ 941695 w 5486400"/>
              <a:gd name="connsiteY13" fmla="*/ 955343 h 5759355"/>
              <a:gd name="connsiteX14" fmla="*/ 900752 w 5486400"/>
              <a:gd name="connsiteY14" fmla="*/ 982638 h 5759355"/>
              <a:gd name="connsiteX15" fmla="*/ 791570 w 5486400"/>
              <a:gd name="connsiteY15" fmla="*/ 1009934 h 5759355"/>
              <a:gd name="connsiteX16" fmla="*/ 641445 w 5486400"/>
              <a:gd name="connsiteY16" fmla="*/ 1064525 h 5759355"/>
              <a:gd name="connsiteX17" fmla="*/ 573206 w 5486400"/>
              <a:gd name="connsiteY17" fmla="*/ 1091820 h 5759355"/>
              <a:gd name="connsiteX18" fmla="*/ 464024 w 5486400"/>
              <a:gd name="connsiteY18" fmla="*/ 1119116 h 5759355"/>
              <a:gd name="connsiteX19" fmla="*/ 382137 w 5486400"/>
              <a:gd name="connsiteY19" fmla="*/ 1187355 h 5759355"/>
              <a:gd name="connsiteX20" fmla="*/ 354842 w 5486400"/>
              <a:gd name="connsiteY20" fmla="*/ 1241946 h 5759355"/>
              <a:gd name="connsiteX21" fmla="*/ 259307 w 5486400"/>
              <a:gd name="connsiteY21" fmla="*/ 1364776 h 5759355"/>
              <a:gd name="connsiteX22" fmla="*/ 232012 w 5486400"/>
              <a:gd name="connsiteY22" fmla="*/ 1405719 h 5759355"/>
              <a:gd name="connsiteX23" fmla="*/ 218364 w 5486400"/>
              <a:gd name="connsiteY23" fmla="*/ 1460310 h 5759355"/>
              <a:gd name="connsiteX24" fmla="*/ 191068 w 5486400"/>
              <a:gd name="connsiteY24" fmla="*/ 1501253 h 5759355"/>
              <a:gd name="connsiteX25" fmla="*/ 163773 w 5486400"/>
              <a:gd name="connsiteY25" fmla="*/ 1569492 h 5759355"/>
              <a:gd name="connsiteX26" fmla="*/ 136477 w 5486400"/>
              <a:gd name="connsiteY26" fmla="*/ 1624083 h 5759355"/>
              <a:gd name="connsiteX27" fmla="*/ 95534 w 5486400"/>
              <a:gd name="connsiteY27" fmla="*/ 1787856 h 5759355"/>
              <a:gd name="connsiteX28" fmla="*/ 40943 w 5486400"/>
              <a:gd name="connsiteY28" fmla="*/ 1951629 h 5759355"/>
              <a:gd name="connsiteX29" fmla="*/ 13648 w 5486400"/>
              <a:gd name="connsiteY29" fmla="*/ 2129050 h 5759355"/>
              <a:gd name="connsiteX30" fmla="*/ 0 w 5486400"/>
              <a:gd name="connsiteY30" fmla="*/ 2442949 h 5759355"/>
              <a:gd name="connsiteX31" fmla="*/ 13648 w 5486400"/>
              <a:gd name="connsiteY31" fmla="*/ 3521122 h 5759355"/>
              <a:gd name="connsiteX32" fmla="*/ 81886 w 5486400"/>
              <a:gd name="connsiteY32" fmla="*/ 3862316 h 5759355"/>
              <a:gd name="connsiteX33" fmla="*/ 109182 w 5486400"/>
              <a:gd name="connsiteY33" fmla="*/ 3998794 h 5759355"/>
              <a:gd name="connsiteX34" fmla="*/ 245659 w 5486400"/>
              <a:gd name="connsiteY34" fmla="*/ 4367283 h 5759355"/>
              <a:gd name="connsiteX35" fmla="*/ 464024 w 5486400"/>
              <a:gd name="connsiteY35" fmla="*/ 4694829 h 5759355"/>
              <a:gd name="connsiteX36" fmla="*/ 532262 w 5486400"/>
              <a:gd name="connsiteY36" fmla="*/ 4790364 h 5759355"/>
              <a:gd name="connsiteX37" fmla="*/ 627797 w 5486400"/>
              <a:gd name="connsiteY37" fmla="*/ 4885898 h 5759355"/>
              <a:gd name="connsiteX38" fmla="*/ 1173707 w 5486400"/>
              <a:gd name="connsiteY38" fmla="*/ 5240740 h 5759355"/>
              <a:gd name="connsiteX39" fmla="*/ 1501253 w 5486400"/>
              <a:gd name="connsiteY39" fmla="*/ 5363570 h 5759355"/>
              <a:gd name="connsiteX40" fmla="*/ 1651379 w 5486400"/>
              <a:gd name="connsiteY40" fmla="*/ 5404513 h 5759355"/>
              <a:gd name="connsiteX41" fmla="*/ 1787856 w 5486400"/>
              <a:gd name="connsiteY41" fmla="*/ 5472752 h 5759355"/>
              <a:gd name="connsiteX42" fmla="*/ 1924334 w 5486400"/>
              <a:gd name="connsiteY42" fmla="*/ 5513695 h 5759355"/>
              <a:gd name="connsiteX43" fmla="*/ 2047164 w 5486400"/>
              <a:gd name="connsiteY43" fmla="*/ 5554638 h 5759355"/>
              <a:gd name="connsiteX44" fmla="*/ 2156346 w 5486400"/>
              <a:gd name="connsiteY44" fmla="*/ 5595582 h 5759355"/>
              <a:gd name="connsiteX45" fmla="*/ 2279176 w 5486400"/>
              <a:gd name="connsiteY45" fmla="*/ 5622877 h 5759355"/>
              <a:gd name="connsiteX46" fmla="*/ 2361062 w 5486400"/>
              <a:gd name="connsiteY46" fmla="*/ 5650173 h 5759355"/>
              <a:gd name="connsiteX47" fmla="*/ 2456597 w 5486400"/>
              <a:gd name="connsiteY47" fmla="*/ 5677468 h 5759355"/>
              <a:gd name="connsiteX48" fmla="*/ 2538483 w 5486400"/>
              <a:gd name="connsiteY48" fmla="*/ 5704764 h 5759355"/>
              <a:gd name="connsiteX49" fmla="*/ 3084394 w 5486400"/>
              <a:gd name="connsiteY49" fmla="*/ 5759355 h 5759355"/>
              <a:gd name="connsiteX50" fmla="*/ 3575713 w 5486400"/>
              <a:gd name="connsiteY50" fmla="*/ 5718411 h 5759355"/>
              <a:gd name="connsiteX51" fmla="*/ 3916907 w 5486400"/>
              <a:gd name="connsiteY51" fmla="*/ 5595582 h 5759355"/>
              <a:gd name="connsiteX52" fmla="*/ 4067033 w 5486400"/>
              <a:gd name="connsiteY52" fmla="*/ 5513695 h 5759355"/>
              <a:gd name="connsiteX53" fmla="*/ 4203510 w 5486400"/>
              <a:gd name="connsiteY53" fmla="*/ 5459104 h 5759355"/>
              <a:gd name="connsiteX54" fmla="*/ 4462818 w 5486400"/>
              <a:gd name="connsiteY54" fmla="*/ 5268035 h 5759355"/>
              <a:gd name="connsiteX55" fmla="*/ 4640239 w 5486400"/>
              <a:gd name="connsiteY55" fmla="*/ 5063319 h 5759355"/>
              <a:gd name="connsiteX56" fmla="*/ 4722125 w 5486400"/>
              <a:gd name="connsiteY56" fmla="*/ 4967785 h 5759355"/>
              <a:gd name="connsiteX57" fmla="*/ 4899546 w 5486400"/>
              <a:gd name="connsiteY57" fmla="*/ 4735773 h 5759355"/>
              <a:gd name="connsiteX58" fmla="*/ 5008728 w 5486400"/>
              <a:gd name="connsiteY58" fmla="*/ 4640238 h 5759355"/>
              <a:gd name="connsiteX59" fmla="*/ 5090615 w 5486400"/>
              <a:gd name="connsiteY59" fmla="*/ 4544704 h 5759355"/>
              <a:gd name="connsiteX60" fmla="*/ 5199797 w 5486400"/>
              <a:gd name="connsiteY60" fmla="*/ 4435522 h 5759355"/>
              <a:gd name="connsiteX61" fmla="*/ 5377218 w 5486400"/>
              <a:gd name="connsiteY61" fmla="*/ 4203510 h 5759355"/>
              <a:gd name="connsiteX62" fmla="*/ 5431809 w 5486400"/>
              <a:gd name="connsiteY62" fmla="*/ 4026089 h 5759355"/>
              <a:gd name="connsiteX63" fmla="*/ 5459104 w 5486400"/>
              <a:gd name="connsiteY63" fmla="*/ 3821373 h 5759355"/>
              <a:gd name="connsiteX64" fmla="*/ 5486400 w 5486400"/>
              <a:gd name="connsiteY64" fmla="*/ 3452883 h 5759355"/>
              <a:gd name="connsiteX65" fmla="*/ 5445456 w 5486400"/>
              <a:gd name="connsiteY65" fmla="*/ 2811438 h 5759355"/>
              <a:gd name="connsiteX66" fmla="*/ 5390865 w 5486400"/>
              <a:gd name="connsiteY66" fmla="*/ 2661313 h 5759355"/>
              <a:gd name="connsiteX67" fmla="*/ 5104262 w 5486400"/>
              <a:gd name="connsiteY67" fmla="*/ 2129050 h 5759355"/>
              <a:gd name="connsiteX68" fmla="*/ 4954137 w 5486400"/>
              <a:gd name="connsiteY68" fmla="*/ 1924334 h 5759355"/>
              <a:gd name="connsiteX69" fmla="*/ 4367283 w 5486400"/>
              <a:gd name="connsiteY69" fmla="*/ 1132764 h 5759355"/>
              <a:gd name="connsiteX70" fmla="*/ 3725839 w 5486400"/>
              <a:gd name="connsiteY70" fmla="*/ 641444 h 5759355"/>
              <a:gd name="connsiteX71" fmla="*/ 3534770 w 5486400"/>
              <a:gd name="connsiteY71" fmla="*/ 532262 h 5759355"/>
              <a:gd name="connsiteX72" fmla="*/ 3207224 w 5486400"/>
              <a:gd name="connsiteY72" fmla="*/ 313898 h 5759355"/>
              <a:gd name="connsiteX73" fmla="*/ 3043451 w 5486400"/>
              <a:gd name="connsiteY73" fmla="*/ 245659 h 5759355"/>
              <a:gd name="connsiteX74" fmla="*/ 2906973 w 5486400"/>
              <a:gd name="connsiteY74" fmla="*/ 163773 h 5759355"/>
              <a:gd name="connsiteX75" fmla="*/ 2756848 w 5486400"/>
              <a:gd name="connsiteY75" fmla="*/ 122829 h 5759355"/>
              <a:gd name="connsiteX76" fmla="*/ 2511188 w 5486400"/>
              <a:gd name="connsiteY76" fmla="*/ 40943 h 5759355"/>
              <a:gd name="connsiteX77" fmla="*/ 2292824 w 5486400"/>
              <a:gd name="connsiteY77" fmla="*/ 0 h 5759355"/>
              <a:gd name="connsiteX78" fmla="*/ 1883391 w 5486400"/>
              <a:gd name="connsiteY78" fmla="*/ 13647 h 5759355"/>
              <a:gd name="connsiteX79" fmla="*/ 1842448 w 5486400"/>
              <a:gd name="connsiteY79" fmla="*/ 40943 h 5759355"/>
              <a:gd name="connsiteX80" fmla="*/ 1733265 w 5486400"/>
              <a:gd name="connsiteY80" fmla="*/ 81886 h 5759355"/>
              <a:gd name="connsiteX81" fmla="*/ 1665027 w 5486400"/>
              <a:gd name="connsiteY81" fmla="*/ 109182 h 5759355"/>
              <a:gd name="connsiteX82" fmla="*/ 1610436 w 5486400"/>
              <a:gd name="connsiteY82" fmla="*/ 122829 h 5759355"/>
              <a:gd name="connsiteX83" fmla="*/ 1364776 w 5486400"/>
              <a:gd name="connsiteY83" fmla="*/ 204716 h 5759355"/>
              <a:gd name="connsiteX84" fmla="*/ 1282889 w 5486400"/>
              <a:gd name="connsiteY84" fmla="*/ 232011 h 5759355"/>
              <a:gd name="connsiteX85" fmla="*/ 1228298 w 5486400"/>
              <a:gd name="connsiteY85" fmla="*/ 259307 h 5759355"/>
              <a:gd name="connsiteX86" fmla="*/ 1160059 w 5486400"/>
              <a:gd name="connsiteY86" fmla="*/ 272955 h 5759355"/>
              <a:gd name="connsiteX87" fmla="*/ 1050877 w 5486400"/>
              <a:gd name="connsiteY87" fmla="*/ 313898 h 5759355"/>
              <a:gd name="connsiteX88" fmla="*/ 968991 w 5486400"/>
              <a:gd name="connsiteY88" fmla="*/ 341194 h 5759355"/>
              <a:gd name="connsiteX89" fmla="*/ 818865 w 5486400"/>
              <a:gd name="connsiteY89" fmla="*/ 395785 h 5759355"/>
              <a:gd name="connsiteX90" fmla="*/ 600501 w 5486400"/>
              <a:gd name="connsiteY90" fmla="*/ 450376 h 5759355"/>
              <a:gd name="connsiteX91" fmla="*/ 477671 w 5486400"/>
              <a:gd name="connsiteY91" fmla="*/ 504967 h 5759355"/>
              <a:gd name="connsiteX92" fmla="*/ 382137 w 5486400"/>
              <a:gd name="connsiteY92" fmla="*/ 532262 h 5759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486400" h="5759355">
                <a:moveTo>
                  <a:pt x="3684895" y="736979"/>
                </a:moveTo>
                <a:cubicBezTo>
                  <a:pt x="3680346" y="709683"/>
                  <a:pt x="3693091" y="672081"/>
                  <a:pt x="3671248" y="655092"/>
                </a:cubicBezTo>
                <a:cubicBezTo>
                  <a:pt x="3642297" y="632574"/>
                  <a:pt x="3598518" y="645494"/>
                  <a:pt x="3562065" y="641444"/>
                </a:cubicBezTo>
                <a:cubicBezTo>
                  <a:pt x="3516625" y="636395"/>
                  <a:pt x="3471080" y="632346"/>
                  <a:pt x="3425588" y="627797"/>
                </a:cubicBezTo>
                <a:lnTo>
                  <a:pt x="1924334" y="641444"/>
                </a:lnTo>
                <a:cubicBezTo>
                  <a:pt x="1862701" y="643011"/>
                  <a:pt x="1803410" y="675490"/>
                  <a:pt x="1746913" y="696035"/>
                </a:cubicBezTo>
                <a:cubicBezTo>
                  <a:pt x="1719873" y="705868"/>
                  <a:pt x="1691741" y="712645"/>
                  <a:pt x="1665027" y="723331"/>
                </a:cubicBezTo>
                <a:cubicBezTo>
                  <a:pt x="1646137" y="730887"/>
                  <a:pt x="1629923" y="744780"/>
                  <a:pt x="1610436" y="750626"/>
                </a:cubicBezTo>
                <a:cubicBezTo>
                  <a:pt x="1583931" y="758577"/>
                  <a:pt x="1555212" y="756868"/>
                  <a:pt x="1528549" y="764274"/>
                </a:cubicBezTo>
                <a:cubicBezTo>
                  <a:pt x="1473104" y="779675"/>
                  <a:pt x="1419367" y="800668"/>
                  <a:pt x="1364776" y="818865"/>
                </a:cubicBezTo>
                <a:cubicBezTo>
                  <a:pt x="1337480" y="827964"/>
                  <a:pt x="1309603" y="835475"/>
                  <a:pt x="1282889" y="846161"/>
                </a:cubicBezTo>
                <a:cubicBezTo>
                  <a:pt x="1230564" y="867091"/>
                  <a:pt x="1187828" y="885734"/>
                  <a:pt x="1132764" y="900752"/>
                </a:cubicBezTo>
                <a:cubicBezTo>
                  <a:pt x="1110385" y="906856"/>
                  <a:pt x="1086744" y="907735"/>
                  <a:pt x="1064525" y="914400"/>
                </a:cubicBezTo>
                <a:cubicBezTo>
                  <a:pt x="807546" y="991493"/>
                  <a:pt x="1151226" y="902959"/>
                  <a:pt x="941695" y="955343"/>
                </a:cubicBezTo>
                <a:cubicBezTo>
                  <a:pt x="928047" y="964441"/>
                  <a:pt x="916167" y="977033"/>
                  <a:pt x="900752" y="982638"/>
                </a:cubicBezTo>
                <a:cubicBezTo>
                  <a:pt x="865496" y="995458"/>
                  <a:pt x="825124" y="993157"/>
                  <a:pt x="791570" y="1009934"/>
                </a:cubicBezTo>
                <a:cubicBezTo>
                  <a:pt x="624366" y="1093535"/>
                  <a:pt x="788687" y="1020352"/>
                  <a:pt x="641445" y="1064525"/>
                </a:cubicBezTo>
                <a:cubicBezTo>
                  <a:pt x="617980" y="1071565"/>
                  <a:pt x="596671" y="1084780"/>
                  <a:pt x="573206" y="1091820"/>
                </a:cubicBezTo>
                <a:cubicBezTo>
                  <a:pt x="534270" y="1103501"/>
                  <a:pt x="500052" y="1101102"/>
                  <a:pt x="464024" y="1119116"/>
                </a:cubicBezTo>
                <a:cubicBezTo>
                  <a:pt x="437420" y="1132418"/>
                  <a:pt x="398908" y="1163876"/>
                  <a:pt x="382137" y="1187355"/>
                </a:cubicBezTo>
                <a:cubicBezTo>
                  <a:pt x="370312" y="1203910"/>
                  <a:pt x="366422" y="1225219"/>
                  <a:pt x="354842" y="1241946"/>
                </a:cubicBezTo>
                <a:cubicBezTo>
                  <a:pt x="325317" y="1284593"/>
                  <a:pt x="288079" y="1321618"/>
                  <a:pt x="259307" y="1364776"/>
                </a:cubicBezTo>
                <a:lnTo>
                  <a:pt x="232012" y="1405719"/>
                </a:lnTo>
                <a:cubicBezTo>
                  <a:pt x="227463" y="1423916"/>
                  <a:pt x="225753" y="1443070"/>
                  <a:pt x="218364" y="1460310"/>
                </a:cubicBezTo>
                <a:cubicBezTo>
                  <a:pt x="211903" y="1475386"/>
                  <a:pt x="198403" y="1486582"/>
                  <a:pt x="191068" y="1501253"/>
                </a:cubicBezTo>
                <a:cubicBezTo>
                  <a:pt x="180112" y="1523165"/>
                  <a:pt x="173723" y="1547105"/>
                  <a:pt x="163773" y="1569492"/>
                </a:cubicBezTo>
                <a:cubicBezTo>
                  <a:pt x="155510" y="1588083"/>
                  <a:pt x="144033" y="1605193"/>
                  <a:pt x="136477" y="1624083"/>
                </a:cubicBezTo>
                <a:cubicBezTo>
                  <a:pt x="75127" y="1777458"/>
                  <a:pt x="138249" y="1634083"/>
                  <a:pt x="95534" y="1787856"/>
                </a:cubicBezTo>
                <a:cubicBezTo>
                  <a:pt x="80133" y="1843301"/>
                  <a:pt x="40943" y="1951629"/>
                  <a:pt x="40943" y="1951629"/>
                </a:cubicBezTo>
                <a:cubicBezTo>
                  <a:pt x="35433" y="1984686"/>
                  <a:pt x="15600" y="2099771"/>
                  <a:pt x="13648" y="2129050"/>
                </a:cubicBezTo>
                <a:cubicBezTo>
                  <a:pt x="6681" y="2233550"/>
                  <a:pt x="4549" y="2338316"/>
                  <a:pt x="0" y="2442949"/>
                </a:cubicBezTo>
                <a:cubicBezTo>
                  <a:pt x="4549" y="2802340"/>
                  <a:pt x="-1315" y="3162014"/>
                  <a:pt x="13648" y="3521122"/>
                </a:cubicBezTo>
                <a:cubicBezTo>
                  <a:pt x="18975" y="3648967"/>
                  <a:pt x="55672" y="3744353"/>
                  <a:pt x="81886" y="3862316"/>
                </a:cubicBezTo>
                <a:cubicBezTo>
                  <a:pt x="91950" y="3907605"/>
                  <a:pt x="97375" y="3953928"/>
                  <a:pt x="109182" y="3998794"/>
                </a:cubicBezTo>
                <a:cubicBezTo>
                  <a:pt x="130529" y="4079912"/>
                  <a:pt x="230939" y="4336003"/>
                  <a:pt x="245659" y="4367283"/>
                </a:cubicBezTo>
                <a:cubicBezTo>
                  <a:pt x="365881" y="4622756"/>
                  <a:pt x="328734" y="4525716"/>
                  <a:pt x="464024" y="4694829"/>
                </a:cubicBezTo>
                <a:cubicBezTo>
                  <a:pt x="488471" y="4725388"/>
                  <a:pt x="506794" y="4760651"/>
                  <a:pt x="532262" y="4790364"/>
                </a:cubicBezTo>
                <a:cubicBezTo>
                  <a:pt x="561571" y="4824557"/>
                  <a:pt x="593200" y="4857067"/>
                  <a:pt x="627797" y="4885898"/>
                </a:cubicBezTo>
                <a:cubicBezTo>
                  <a:pt x="786215" y="5017912"/>
                  <a:pt x="983769" y="5161599"/>
                  <a:pt x="1173707" y="5240740"/>
                </a:cubicBezTo>
                <a:cubicBezTo>
                  <a:pt x="1332279" y="5306812"/>
                  <a:pt x="1338119" y="5313921"/>
                  <a:pt x="1501253" y="5363570"/>
                </a:cubicBezTo>
                <a:cubicBezTo>
                  <a:pt x="1550875" y="5378672"/>
                  <a:pt x="1602907" y="5386048"/>
                  <a:pt x="1651379" y="5404513"/>
                </a:cubicBezTo>
                <a:cubicBezTo>
                  <a:pt x="1698909" y="5422620"/>
                  <a:pt x="1740632" y="5453862"/>
                  <a:pt x="1787856" y="5472752"/>
                </a:cubicBezTo>
                <a:cubicBezTo>
                  <a:pt x="1831955" y="5490391"/>
                  <a:pt x="1879043" y="5499393"/>
                  <a:pt x="1924334" y="5513695"/>
                </a:cubicBezTo>
                <a:cubicBezTo>
                  <a:pt x="1965489" y="5526691"/>
                  <a:pt x="2006466" y="5540274"/>
                  <a:pt x="2047164" y="5554638"/>
                </a:cubicBezTo>
                <a:cubicBezTo>
                  <a:pt x="2083817" y="5567574"/>
                  <a:pt x="2119057" y="5584614"/>
                  <a:pt x="2156346" y="5595582"/>
                </a:cubicBezTo>
                <a:cubicBezTo>
                  <a:pt x="2196584" y="5607417"/>
                  <a:pt x="2238650" y="5612070"/>
                  <a:pt x="2279176" y="5622877"/>
                </a:cubicBezTo>
                <a:cubicBezTo>
                  <a:pt x="2306976" y="5630290"/>
                  <a:pt x="2333562" y="5641712"/>
                  <a:pt x="2361062" y="5650173"/>
                </a:cubicBezTo>
                <a:cubicBezTo>
                  <a:pt x="2392717" y="5659913"/>
                  <a:pt x="2424942" y="5667728"/>
                  <a:pt x="2456597" y="5677468"/>
                </a:cubicBezTo>
                <a:cubicBezTo>
                  <a:pt x="2484097" y="5685929"/>
                  <a:pt x="2510270" y="5699121"/>
                  <a:pt x="2538483" y="5704764"/>
                </a:cubicBezTo>
                <a:cubicBezTo>
                  <a:pt x="2703746" y="5737817"/>
                  <a:pt x="2929535" y="5747443"/>
                  <a:pt x="3084394" y="5759355"/>
                </a:cubicBezTo>
                <a:cubicBezTo>
                  <a:pt x="3234499" y="5752532"/>
                  <a:pt x="3423154" y="5753617"/>
                  <a:pt x="3575713" y="5718411"/>
                </a:cubicBezTo>
                <a:cubicBezTo>
                  <a:pt x="3630692" y="5705723"/>
                  <a:pt x="3871766" y="5616272"/>
                  <a:pt x="3916907" y="5595582"/>
                </a:cubicBezTo>
                <a:cubicBezTo>
                  <a:pt x="3968726" y="5571832"/>
                  <a:pt x="4015568" y="5538202"/>
                  <a:pt x="4067033" y="5513695"/>
                </a:cubicBezTo>
                <a:cubicBezTo>
                  <a:pt x="4111270" y="5492630"/>
                  <a:pt x="4160578" y="5482716"/>
                  <a:pt x="4203510" y="5459104"/>
                </a:cubicBezTo>
                <a:cubicBezTo>
                  <a:pt x="4246508" y="5435455"/>
                  <a:pt x="4423163" y="5302733"/>
                  <a:pt x="4462818" y="5268035"/>
                </a:cubicBezTo>
                <a:cubicBezTo>
                  <a:pt x="4571910" y="5172579"/>
                  <a:pt x="4550130" y="5175955"/>
                  <a:pt x="4640239" y="5063319"/>
                </a:cubicBezTo>
                <a:cubicBezTo>
                  <a:pt x="4666440" y="5030568"/>
                  <a:pt x="4697322" y="5001607"/>
                  <a:pt x="4722125" y="4967785"/>
                </a:cubicBezTo>
                <a:cubicBezTo>
                  <a:pt x="4845541" y="4799490"/>
                  <a:pt x="4728481" y="4906839"/>
                  <a:pt x="4899546" y="4735773"/>
                </a:cubicBezTo>
                <a:cubicBezTo>
                  <a:pt x="4933741" y="4701578"/>
                  <a:pt x="4974533" y="4674433"/>
                  <a:pt x="5008728" y="4640238"/>
                </a:cubicBezTo>
                <a:cubicBezTo>
                  <a:pt x="5038386" y="4610580"/>
                  <a:pt x="5061997" y="4575366"/>
                  <a:pt x="5090615" y="4544704"/>
                </a:cubicBezTo>
                <a:cubicBezTo>
                  <a:pt x="5125733" y="4507077"/>
                  <a:pt x="5165478" y="4473879"/>
                  <a:pt x="5199797" y="4435522"/>
                </a:cubicBezTo>
                <a:cubicBezTo>
                  <a:pt x="5304126" y="4318919"/>
                  <a:pt x="5306689" y="4309305"/>
                  <a:pt x="5377218" y="4203510"/>
                </a:cubicBezTo>
                <a:cubicBezTo>
                  <a:pt x="5393577" y="4154431"/>
                  <a:pt x="5421252" y="4075357"/>
                  <a:pt x="5431809" y="4026089"/>
                </a:cubicBezTo>
                <a:cubicBezTo>
                  <a:pt x="5437159" y="4001124"/>
                  <a:pt x="5456840" y="3840615"/>
                  <a:pt x="5459104" y="3821373"/>
                </a:cubicBezTo>
                <a:cubicBezTo>
                  <a:pt x="5480614" y="3638542"/>
                  <a:pt x="5472846" y="3696852"/>
                  <a:pt x="5486400" y="3452883"/>
                </a:cubicBezTo>
                <a:cubicBezTo>
                  <a:pt x="5481301" y="3264225"/>
                  <a:pt x="5503074" y="3013101"/>
                  <a:pt x="5445456" y="2811438"/>
                </a:cubicBezTo>
                <a:cubicBezTo>
                  <a:pt x="5430828" y="2760239"/>
                  <a:pt x="5410268" y="2710899"/>
                  <a:pt x="5390865" y="2661313"/>
                </a:cubicBezTo>
                <a:cubicBezTo>
                  <a:pt x="5311753" y="2459137"/>
                  <a:pt x="5246455" y="2322949"/>
                  <a:pt x="5104262" y="2129050"/>
                </a:cubicBezTo>
                <a:cubicBezTo>
                  <a:pt x="5054220" y="2060811"/>
                  <a:pt x="5002143" y="1994020"/>
                  <a:pt x="4954137" y="1924334"/>
                </a:cubicBezTo>
                <a:cubicBezTo>
                  <a:pt x="4698614" y="1553413"/>
                  <a:pt x="4675882" y="1465101"/>
                  <a:pt x="4367283" y="1132764"/>
                </a:cubicBezTo>
                <a:cubicBezTo>
                  <a:pt x="4234768" y="990055"/>
                  <a:pt x="3841602" y="707594"/>
                  <a:pt x="3725839" y="641444"/>
                </a:cubicBezTo>
                <a:cubicBezTo>
                  <a:pt x="3662149" y="605050"/>
                  <a:pt x="3596554" y="571804"/>
                  <a:pt x="3534770" y="532262"/>
                </a:cubicBezTo>
                <a:cubicBezTo>
                  <a:pt x="3341443" y="408533"/>
                  <a:pt x="3422800" y="425998"/>
                  <a:pt x="3207224" y="313898"/>
                </a:cubicBezTo>
                <a:cubicBezTo>
                  <a:pt x="3154754" y="286613"/>
                  <a:pt x="3096348" y="272107"/>
                  <a:pt x="3043451" y="245659"/>
                </a:cubicBezTo>
                <a:cubicBezTo>
                  <a:pt x="2995999" y="221933"/>
                  <a:pt x="2955736" y="184672"/>
                  <a:pt x="2906973" y="163773"/>
                </a:cubicBezTo>
                <a:cubicBezTo>
                  <a:pt x="2859297" y="143341"/>
                  <a:pt x="2806387" y="138203"/>
                  <a:pt x="2756848" y="122829"/>
                </a:cubicBezTo>
                <a:cubicBezTo>
                  <a:pt x="2674411" y="97245"/>
                  <a:pt x="2595449" y="59668"/>
                  <a:pt x="2511188" y="40943"/>
                </a:cubicBezTo>
                <a:cubicBezTo>
                  <a:pt x="2356956" y="6669"/>
                  <a:pt x="2429879" y="19578"/>
                  <a:pt x="2292824" y="0"/>
                </a:cubicBezTo>
                <a:cubicBezTo>
                  <a:pt x="2156346" y="4549"/>
                  <a:pt x="2019384" y="1284"/>
                  <a:pt x="1883391" y="13647"/>
                </a:cubicBezTo>
                <a:cubicBezTo>
                  <a:pt x="1867056" y="15132"/>
                  <a:pt x="1857119" y="33608"/>
                  <a:pt x="1842448" y="40943"/>
                </a:cubicBezTo>
                <a:cubicBezTo>
                  <a:pt x="1789696" y="67319"/>
                  <a:pt x="1780512" y="64168"/>
                  <a:pt x="1733265" y="81886"/>
                </a:cubicBezTo>
                <a:cubicBezTo>
                  <a:pt x="1710327" y="90488"/>
                  <a:pt x="1688268" y="101435"/>
                  <a:pt x="1665027" y="109182"/>
                </a:cubicBezTo>
                <a:cubicBezTo>
                  <a:pt x="1647233" y="115113"/>
                  <a:pt x="1628339" y="117234"/>
                  <a:pt x="1610436" y="122829"/>
                </a:cubicBezTo>
                <a:cubicBezTo>
                  <a:pt x="1610311" y="122868"/>
                  <a:pt x="1405782" y="191047"/>
                  <a:pt x="1364776" y="204716"/>
                </a:cubicBezTo>
                <a:cubicBezTo>
                  <a:pt x="1337480" y="213815"/>
                  <a:pt x="1308623" y="219144"/>
                  <a:pt x="1282889" y="232011"/>
                </a:cubicBezTo>
                <a:cubicBezTo>
                  <a:pt x="1264692" y="241110"/>
                  <a:pt x="1247599" y="252873"/>
                  <a:pt x="1228298" y="259307"/>
                </a:cubicBezTo>
                <a:cubicBezTo>
                  <a:pt x="1206292" y="266643"/>
                  <a:pt x="1182563" y="267329"/>
                  <a:pt x="1160059" y="272955"/>
                </a:cubicBezTo>
                <a:cubicBezTo>
                  <a:pt x="1127618" y="281065"/>
                  <a:pt x="1078417" y="303884"/>
                  <a:pt x="1050877" y="313898"/>
                </a:cubicBezTo>
                <a:cubicBezTo>
                  <a:pt x="1023837" y="323731"/>
                  <a:pt x="996031" y="331361"/>
                  <a:pt x="968991" y="341194"/>
                </a:cubicBezTo>
                <a:cubicBezTo>
                  <a:pt x="909306" y="362898"/>
                  <a:pt x="882572" y="379858"/>
                  <a:pt x="818865" y="395785"/>
                </a:cubicBezTo>
                <a:cubicBezTo>
                  <a:pt x="689494" y="428128"/>
                  <a:pt x="704496" y="408778"/>
                  <a:pt x="600501" y="450376"/>
                </a:cubicBezTo>
                <a:cubicBezTo>
                  <a:pt x="558901" y="467016"/>
                  <a:pt x="519623" y="489235"/>
                  <a:pt x="477671" y="504967"/>
                </a:cubicBezTo>
                <a:cubicBezTo>
                  <a:pt x="446661" y="516596"/>
                  <a:pt x="382137" y="532262"/>
                  <a:pt x="382137" y="53226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Forma libre 10"/>
          <p:cNvSpPr/>
          <p:nvPr/>
        </p:nvSpPr>
        <p:spPr>
          <a:xfrm>
            <a:off x="-736979" y="2047164"/>
            <a:ext cx="10168439" cy="5841504"/>
          </a:xfrm>
          <a:custGeom>
            <a:avLst/>
            <a:gdLst>
              <a:gd name="connsiteX0" fmla="*/ 7847463 w 10168439"/>
              <a:gd name="connsiteY0" fmla="*/ 2674961 h 5841504"/>
              <a:gd name="connsiteX1" fmla="*/ 7765576 w 10168439"/>
              <a:gd name="connsiteY1" fmla="*/ 2593075 h 5841504"/>
              <a:gd name="connsiteX2" fmla="*/ 7697337 w 10168439"/>
              <a:gd name="connsiteY2" fmla="*/ 2511188 h 5841504"/>
              <a:gd name="connsiteX3" fmla="*/ 7519916 w 10168439"/>
              <a:gd name="connsiteY3" fmla="*/ 2429302 h 5841504"/>
              <a:gd name="connsiteX4" fmla="*/ 6878472 w 10168439"/>
              <a:gd name="connsiteY4" fmla="*/ 2169994 h 5841504"/>
              <a:gd name="connsiteX5" fmla="*/ 6741994 w 10168439"/>
              <a:gd name="connsiteY5" fmla="*/ 2129051 h 5841504"/>
              <a:gd name="connsiteX6" fmla="*/ 6469039 w 10168439"/>
              <a:gd name="connsiteY6" fmla="*/ 2019869 h 5841504"/>
              <a:gd name="connsiteX7" fmla="*/ 6223379 w 10168439"/>
              <a:gd name="connsiteY7" fmla="*/ 1883391 h 5841504"/>
              <a:gd name="connsiteX8" fmla="*/ 5923128 w 10168439"/>
              <a:gd name="connsiteY8" fmla="*/ 1787857 h 5841504"/>
              <a:gd name="connsiteX9" fmla="*/ 5609230 w 10168439"/>
              <a:gd name="connsiteY9" fmla="*/ 1678675 h 5841504"/>
              <a:gd name="connsiteX10" fmla="*/ 5445457 w 10168439"/>
              <a:gd name="connsiteY10" fmla="*/ 1624084 h 5841504"/>
              <a:gd name="connsiteX11" fmla="*/ 5281683 w 10168439"/>
              <a:gd name="connsiteY11" fmla="*/ 1569493 h 5841504"/>
              <a:gd name="connsiteX12" fmla="*/ 4913194 w 10168439"/>
              <a:gd name="connsiteY12" fmla="*/ 1460311 h 5841504"/>
              <a:gd name="connsiteX13" fmla="*/ 4763069 w 10168439"/>
              <a:gd name="connsiteY13" fmla="*/ 1392072 h 5841504"/>
              <a:gd name="connsiteX14" fmla="*/ 4599295 w 10168439"/>
              <a:gd name="connsiteY14" fmla="*/ 1351129 h 5841504"/>
              <a:gd name="connsiteX15" fmla="*/ 4435522 w 10168439"/>
              <a:gd name="connsiteY15" fmla="*/ 1296537 h 5841504"/>
              <a:gd name="connsiteX16" fmla="*/ 4148919 w 10168439"/>
              <a:gd name="connsiteY16" fmla="*/ 1214651 h 5841504"/>
              <a:gd name="connsiteX17" fmla="*/ 4012442 w 10168439"/>
              <a:gd name="connsiteY17" fmla="*/ 1146412 h 5841504"/>
              <a:gd name="connsiteX18" fmla="*/ 3780430 w 10168439"/>
              <a:gd name="connsiteY18" fmla="*/ 1050878 h 5841504"/>
              <a:gd name="connsiteX19" fmla="*/ 3684895 w 10168439"/>
              <a:gd name="connsiteY19" fmla="*/ 982639 h 5841504"/>
              <a:gd name="connsiteX20" fmla="*/ 3562066 w 10168439"/>
              <a:gd name="connsiteY20" fmla="*/ 928048 h 5841504"/>
              <a:gd name="connsiteX21" fmla="*/ 3343701 w 10168439"/>
              <a:gd name="connsiteY21" fmla="*/ 791570 h 5841504"/>
              <a:gd name="connsiteX22" fmla="*/ 3098042 w 10168439"/>
              <a:gd name="connsiteY22" fmla="*/ 682388 h 5841504"/>
              <a:gd name="connsiteX23" fmla="*/ 2961564 w 10168439"/>
              <a:gd name="connsiteY23" fmla="*/ 614149 h 5841504"/>
              <a:gd name="connsiteX24" fmla="*/ 2606722 w 10168439"/>
              <a:gd name="connsiteY24" fmla="*/ 464024 h 5841504"/>
              <a:gd name="connsiteX25" fmla="*/ 2511188 w 10168439"/>
              <a:gd name="connsiteY25" fmla="*/ 395785 h 5841504"/>
              <a:gd name="connsiteX26" fmla="*/ 2292824 w 10168439"/>
              <a:gd name="connsiteY26" fmla="*/ 313899 h 5841504"/>
              <a:gd name="connsiteX27" fmla="*/ 2169994 w 10168439"/>
              <a:gd name="connsiteY27" fmla="*/ 259308 h 5841504"/>
              <a:gd name="connsiteX28" fmla="*/ 2074460 w 10168439"/>
              <a:gd name="connsiteY28" fmla="*/ 232012 h 5841504"/>
              <a:gd name="connsiteX29" fmla="*/ 1965278 w 10168439"/>
              <a:gd name="connsiteY29" fmla="*/ 191069 h 5841504"/>
              <a:gd name="connsiteX30" fmla="*/ 1760561 w 10168439"/>
              <a:gd name="connsiteY30" fmla="*/ 136478 h 5841504"/>
              <a:gd name="connsiteX31" fmla="*/ 1665027 w 10168439"/>
              <a:gd name="connsiteY31" fmla="*/ 95535 h 5841504"/>
              <a:gd name="connsiteX32" fmla="*/ 1364776 w 10168439"/>
              <a:gd name="connsiteY32" fmla="*/ 13648 h 5841504"/>
              <a:gd name="connsiteX33" fmla="*/ 1255594 w 10168439"/>
              <a:gd name="connsiteY33" fmla="*/ 0 h 5841504"/>
              <a:gd name="connsiteX34" fmla="*/ 518615 w 10168439"/>
              <a:gd name="connsiteY34" fmla="*/ 27296 h 5841504"/>
              <a:gd name="connsiteX35" fmla="*/ 354842 w 10168439"/>
              <a:gd name="connsiteY35" fmla="*/ 81887 h 5841504"/>
              <a:gd name="connsiteX36" fmla="*/ 259307 w 10168439"/>
              <a:gd name="connsiteY36" fmla="*/ 122830 h 5841504"/>
              <a:gd name="connsiteX37" fmla="*/ 204716 w 10168439"/>
              <a:gd name="connsiteY37" fmla="*/ 163773 h 5841504"/>
              <a:gd name="connsiteX38" fmla="*/ 163773 w 10168439"/>
              <a:gd name="connsiteY38" fmla="*/ 191069 h 5841504"/>
              <a:gd name="connsiteX39" fmla="*/ 109182 w 10168439"/>
              <a:gd name="connsiteY39" fmla="*/ 286603 h 5841504"/>
              <a:gd name="connsiteX40" fmla="*/ 54591 w 10168439"/>
              <a:gd name="connsiteY40" fmla="*/ 395785 h 5841504"/>
              <a:gd name="connsiteX41" fmla="*/ 40943 w 10168439"/>
              <a:gd name="connsiteY41" fmla="*/ 477672 h 5841504"/>
              <a:gd name="connsiteX42" fmla="*/ 13648 w 10168439"/>
              <a:gd name="connsiteY42" fmla="*/ 559558 h 5841504"/>
              <a:gd name="connsiteX43" fmla="*/ 0 w 10168439"/>
              <a:gd name="connsiteY43" fmla="*/ 736979 h 5841504"/>
              <a:gd name="connsiteX44" fmla="*/ 13648 w 10168439"/>
              <a:gd name="connsiteY44" fmla="*/ 1214651 h 5841504"/>
              <a:gd name="connsiteX45" fmla="*/ 54591 w 10168439"/>
              <a:gd name="connsiteY45" fmla="*/ 1419367 h 5841504"/>
              <a:gd name="connsiteX46" fmla="*/ 95534 w 10168439"/>
              <a:gd name="connsiteY46" fmla="*/ 1514902 h 5841504"/>
              <a:gd name="connsiteX47" fmla="*/ 122830 w 10168439"/>
              <a:gd name="connsiteY47" fmla="*/ 1637732 h 5841504"/>
              <a:gd name="connsiteX48" fmla="*/ 163773 w 10168439"/>
              <a:gd name="connsiteY48" fmla="*/ 1733266 h 5841504"/>
              <a:gd name="connsiteX49" fmla="*/ 191069 w 10168439"/>
              <a:gd name="connsiteY49" fmla="*/ 1856096 h 5841504"/>
              <a:gd name="connsiteX50" fmla="*/ 313898 w 10168439"/>
              <a:gd name="connsiteY50" fmla="*/ 2033517 h 5841504"/>
              <a:gd name="connsiteX51" fmla="*/ 464024 w 10168439"/>
              <a:gd name="connsiteY51" fmla="*/ 2238233 h 5841504"/>
              <a:gd name="connsiteX52" fmla="*/ 655092 w 10168439"/>
              <a:gd name="connsiteY52" fmla="*/ 2483893 h 5841504"/>
              <a:gd name="connsiteX53" fmla="*/ 750627 w 10168439"/>
              <a:gd name="connsiteY53" fmla="*/ 2593075 h 5841504"/>
              <a:gd name="connsiteX54" fmla="*/ 1187355 w 10168439"/>
              <a:gd name="connsiteY54" fmla="*/ 2906973 h 5841504"/>
              <a:gd name="connsiteX55" fmla="*/ 1337480 w 10168439"/>
              <a:gd name="connsiteY55" fmla="*/ 2988860 h 5841504"/>
              <a:gd name="connsiteX56" fmla="*/ 1596788 w 10168439"/>
              <a:gd name="connsiteY56" fmla="*/ 3179929 h 5841504"/>
              <a:gd name="connsiteX57" fmla="*/ 1815152 w 10168439"/>
              <a:gd name="connsiteY57" fmla="*/ 3316406 h 5841504"/>
              <a:gd name="connsiteX58" fmla="*/ 2115403 w 10168439"/>
              <a:gd name="connsiteY58" fmla="*/ 3521123 h 5841504"/>
              <a:gd name="connsiteX59" fmla="*/ 2224585 w 10168439"/>
              <a:gd name="connsiteY59" fmla="*/ 3575714 h 5841504"/>
              <a:gd name="connsiteX60" fmla="*/ 2402006 w 10168439"/>
              <a:gd name="connsiteY60" fmla="*/ 3698543 h 5841504"/>
              <a:gd name="connsiteX61" fmla="*/ 2511188 w 10168439"/>
              <a:gd name="connsiteY61" fmla="*/ 3780430 h 5841504"/>
              <a:gd name="connsiteX62" fmla="*/ 3016155 w 10168439"/>
              <a:gd name="connsiteY62" fmla="*/ 4039737 h 5841504"/>
              <a:gd name="connsiteX63" fmla="*/ 3603009 w 10168439"/>
              <a:gd name="connsiteY63" fmla="*/ 4230806 h 5841504"/>
              <a:gd name="connsiteX64" fmla="*/ 3780430 w 10168439"/>
              <a:gd name="connsiteY64" fmla="*/ 4285397 h 5841504"/>
              <a:gd name="connsiteX65" fmla="*/ 4135272 w 10168439"/>
              <a:gd name="connsiteY65" fmla="*/ 4353636 h 5841504"/>
              <a:gd name="connsiteX66" fmla="*/ 4326340 w 10168439"/>
              <a:gd name="connsiteY66" fmla="*/ 4408227 h 5841504"/>
              <a:gd name="connsiteX67" fmla="*/ 4517409 w 10168439"/>
              <a:gd name="connsiteY67" fmla="*/ 4449170 h 5841504"/>
              <a:gd name="connsiteX68" fmla="*/ 4954137 w 10168439"/>
              <a:gd name="connsiteY68" fmla="*/ 4612943 h 5841504"/>
              <a:gd name="connsiteX69" fmla="*/ 5186149 w 10168439"/>
              <a:gd name="connsiteY69" fmla="*/ 4681182 h 5841504"/>
              <a:gd name="connsiteX70" fmla="*/ 5418161 w 10168439"/>
              <a:gd name="connsiteY70" fmla="*/ 4776717 h 5841504"/>
              <a:gd name="connsiteX71" fmla="*/ 6332561 w 10168439"/>
              <a:gd name="connsiteY71" fmla="*/ 5090615 h 5841504"/>
              <a:gd name="connsiteX72" fmla="*/ 6673755 w 10168439"/>
              <a:gd name="connsiteY72" fmla="*/ 5199797 h 5841504"/>
              <a:gd name="connsiteX73" fmla="*/ 6851176 w 10168439"/>
              <a:gd name="connsiteY73" fmla="*/ 5254388 h 5841504"/>
              <a:gd name="connsiteX74" fmla="*/ 7178722 w 10168439"/>
              <a:gd name="connsiteY74" fmla="*/ 5363570 h 5841504"/>
              <a:gd name="connsiteX75" fmla="*/ 7560860 w 10168439"/>
              <a:gd name="connsiteY75" fmla="*/ 5459105 h 5841504"/>
              <a:gd name="connsiteX76" fmla="*/ 7874758 w 10168439"/>
              <a:gd name="connsiteY76" fmla="*/ 5540991 h 5841504"/>
              <a:gd name="connsiteX77" fmla="*/ 8175009 w 10168439"/>
              <a:gd name="connsiteY77" fmla="*/ 5663821 h 5841504"/>
              <a:gd name="connsiteX78" fmla="*/ 8516203 w 10168439"/>
              <a:gd name="connsiteY78" fmla="*/ 5759355 h 5841504"/>
              <a:gd name="connsiteX79" fmla="*/ 8652680 w 10168439"/>
              <a:gd name="connsiteY79" fmla="*/ 5773003 h 5841504"/>
              <a:gd name="connsiteX80" fmla="*/ 9089409 w 10168439"/>
              <a:gd name="connsiteY80" fmla="*/ 5841242 h 5841504"/>
              <a:gd name="connsiteX81" fmla="*/ 9635319 w 10168439"/>
              <a:gd name="connsiteY81" fmla="*/ 5813946 h 5841504"/>
              <a:gd name="connsiteX82" fmla="*/ 9689910 w 10168439"/>
              <a:gd name="connsiteY82" fmla="*/ 5663821 h 5841504"/>
              <a:gd name="connsiteX83" fmla="*/ 9717206 w 10168439"/>
              <a:gd name="connsiteY83" fmla="*/ 5581935 h 5841504"/>
              <a:gd name="connsiteX84" fmla="*/ 9771797 w 10168439"/>
              <a:gd name="connsiteY84" fmla="*/ 5363570 h 5841504"/>
              <a:gd name="connsiteX85" fmla="*/ 9826388 w 10168439"/>
              <a:gd name="connsiteY85" fmla="*/ 5254388 h 5841504"/>
              <a:gd name="connsiteX86" fmla="*/ 9867331 w 10168439"/>
              <a:gd name="connsiteY86" fmla="*/ 5158854 h 5841504"/>
              <a:gd name="connsiteX87" fmla="*/ 10003809 w 10168439"/>
              <a:gd name="connsiteY87" fmla="*/ 4913194 h 5841504"/>
              <a:gd name="connsiteX88" fmla="*/ 10058400 w 10168439"/>
              <a:gd name="connsiteY88" fmla="*/ 4831308 h 5841504"/>
              <a:gd name="connsiteX89" fmla="*/ 10072048 w 10168439"/>
              <a:gd name="connsiteY89" fmla="*/ 4749421 h 5841504"/>
              <a:gd name="connsiteX90" fmla="*/ 10099343 w 10168439"/>
              <a:gd name="connsiteY90" fmla="*/ 4640239 h 5841504"/>
              <a:gd name="connsiteX91" fmla="*/ 10112991 w 10168439"/>
              <a:gd name="connsiteY91" fmla="*/ 4380932 h 5841504"/>
              <a:gd name="connsiteX92" fmla="*/ 10126639 w 10168439"/>
              <a:gd name="connsiteY92" fmla="*/ 4339988 h 5841504"/>
              <a:gd name="connsiteX93" fmla="*/ 10167582 w 10168439"/>
              <a:gd name="connsiteY93" fmla="*/ 4189863 h 5841504"/>
              <a:gd name="connsiteX94" fmla="*/ 10153934 w 10168439"/>
              <a:gd name="connsiteY94" fmla="*/ 4053385 h 5841504"/>
              <a:gd name="connsiteX95" fmla="*/ 9894627 w 10168439"/>
              <a:gd name="connsiteY95" fmla="*/ 3835021 h 5841504"/>
              <a:gd name="connsiteX96" fmla="*/ 9608024 w 10168439"/>
              <a:gd name="connsiteY96" fmla="*/ 3630305 h 5841504"/>
              <a:gd name="connsiteX97" fmla="*/ 9403307 w 10168439"/>
              <a:gd name="connsiteY97" fmla="*/ 3521123 h 5841504"/>
              <a:gd name="connsiteX98" fmla="*/ 9007522 w 10168439"/>
              <a:gd name="connsiteY98" fmla="*/ 3289111 h 5841504"/>
              <a:gd name="connsiteX99" fmla="*/ 8816454 w 10168439"/>
              <a:gd name="connsiteY99" fmla="*/ 3193576 h 5841504"/>
              <a:gd name="connsiteX100" fmla="*/ 8639033 w 10168439"/>
              <a:gd name="connsiteY100" fmla="*/ 3138985 h 5841504"/>
              <a:gd name="connsiteX101" fmla="*/ 8297839 w 10168439"/>
              <a:gd name="connsiteY101" fmla="*/ 3029803 h 5841504"/>
              <a:gd name="connsiteX102" fmla="*/ 8106770 w 10168439"/>
              <a:gd name="connsiteY102" fmla="*/ 2975212 h 5841504"/>
              <a:gd name="connsiteX103" fmla="*/ 7765576 w 10168439"/>
              <a:gd name="connsiteY103" fmla="*/ 2852382 h 5841504"/>
              <a:gd name="connsiteX104" fmla="*/ 7601803 w 10168439"/>
              <a:gd name="connsiteY104" fmla="*/ 2811439 h 5841504"/>
              <a:gd name="connsiteX105" fmla="*/ 7451678 w 10168439"/>
              <a:gd name="connsiteY105" fmla="*/ 2743200 h 5841504"/>
              <a:gd name="connsiteX106" fmla="*/ 7424382 w 10168439"/>
              <a:gd name="connsiteY106" fmla="*/ 2702257 h 5841504"/>
              <a:gd name="connsiteX107" fmla="*/ 7356143 w 10168439"/>
              <a:gd name="connsiteY107" fmla="*/ 2620370 h 5841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10168439" h="5841504">
                <a:moveTo>
                  <a:pt x="7847463" y="2674961"/>
                </a:moveTo>
                <a:cubicBezTo>
                  <a:pt x="7820167" y="2647666"/>
                  <a:pt x="7791660" y="2621530"/>
                  <a:pt x="7765576" y="2593075"/>
                </a:cubicBezTo>
                <a:cubicBezTo>
                  <a:pt x="7741567" y="2566883"/>
                  <a:pt x="7726901" y="2530897"/>
                  <a:pt x="7697337" y="2511188"/>
                </a:cubicBezTo>
                <a:cubicBezTo>
                  <a:pt x="7643141" y="2475057"/>
                  <a:pt x="7580041" y="2454354"/>
                  <a:pt x="7519916" y="2429302"/>
                </a:cubicBezTo>
                <a:cubicBezTo>
                  <a:pt x="7307031" y="2340600"/>
                  <a:pt x="7093627" y="2253037"/>
                  <a:pt x="6878472" y="2169994"/>
                </a:cubicBezTo>
                <a:cubicBezTo>
                  <a:pt x="6834162" y="2152892"/>
                  <a:pt x="6786587" y="2145402"/>
                  <a:pt x="6741994" y="2129051"/>
                </a:cubicBezTo>
                <a:cubicBezTo>
                  <a:pt x="6649990" y="2095316"/>
                  <a:pt x="6552138" y="2071806"/>
                  <a:pt x="6469039" y="2019869"/>
                </a:cubicBezTo>
                <a:cubicBezTo>
                  <a:pt x="6358883" y="1951021"/>
                  <a:pt x="6348282" y="1939597"/>
                  <a:pt x="6223379" y="1883391"/>
                </a:cubicBezTo>
                <a:cubicBezTo>
                  <a:pt x="6017030" y="1790534"/>
                  <a:pt x="6154676" y="1860629"/>
                  <a:pt x="5923128" y="1787857"/>
                </a:cubicBezTo>
                <a:cubicBezTo>
                  <a:pt x="5817443" y="1754642"/>
                  <a:pt x="5714023" y="1714604"/>
                  <a:pt x="5609230" y="1678675"/>
                </a:cubicBezTo>
                <a:lnTo>
                  <a:pt x="5445457" y="1624084"/>
                </a:lnTo>
                <a:cubicBezTo>
                  <a:pt x="5390866" y="1605887"/>
                  <a:pt x="5336856" y="1585841"/>
                  <a:pt x="5281683" y="1569493"/>
                </a:cubicBezTo>
                <a:cubicBezTo>
                  <a:pt x="5158853" y="1533099"/>
                  <a:pt x="5029819" y="1513323"/>
                  <a:pt x="4913194" y="1460311"/>
                </a:cubicBezTo>
                <a:cubicBezTo>
                  <a:pt x="4863152" y="1437565"/>
                  <a:pt x="4814987" y="1410130"/>
                  <a:pt x="4763069" y="1392072"/>
                </a:cubicBezTo>
                <a:cubicBezTo>
                  <a:pt x="4709921" y="1373586"/>
                  <a:pt x="4653316" y="1366885"/>
                  <a:pt x="4599295" y="1351129"/>
                </a:cubicBezTo>
                <a:cubicBezTo>
                  <a:pt x="4544053" y="1335017"/>
                  <a:pt x="4490593" y="1313225"/>
                  <a:pt x="4435522" y="1296537"/>
                </a:cubicBezTo>
                <a:cubicBezTo>
                  <a:pt x="4340435" y="1267723"/>
                  <a:pt x="4237787" y="1259085"/>
                  <a:pt x="4148919" y="1214651"/>
                </a:cubicBezTo>
                <a:cubicBezTo>
                  <a:pt x="4103427" y="1191905"/>
                  <a:pt x="4058920" y="1167069"/>
                  <a:pt x="4012442" y="1146412"/>
                </a:cubicBezTo>
                <a:cubicBezTo>
                  <a:pt x="3909771" y="1100780"/>
                  <a:pt x="3882914" y="1108525"/>
                  <a:pt x="3780430" y="1050878"/>
                </a:cubicBezTo>
                <a:cubicBezTo>
                  <a:pt x="3746321" y="1031692"/>
                  <a:pt x="3719004" y="1001825"/>
                  <a:pt x="3684895" y="982639"/>
                </a:cubicBezTo>
                <a:cubicBezTo>
                  <a:pt x="3645844" y="960673"/>
                  <a:pt x="3601158" y="949940"/>
                  <a:pt x="3562066" y="928048"/>
                </a:cubicBezTo>
                <a:cubicBezTo>
                  <a:pt x="3487174" y="886108"/>
                  <a:pt x="3422138" y="826431"/>
                  <a:pt x="3343701" y="791570"/>
                </a:cubicBezTo>
                <a:cubicBezTo>
                  <a:pt x="3261815" y="755176"/>
                  <a:pt x="3178191" y="722463"/>
                  <a:pt x="3098042" y="682388"/>
                </a:cubicBezTo>
                <a:cubicBezTo>
                  <a:pt x="3052549" y="659642"/>
                  <a:pt x="3008043" y="634806"/>
                  <a:pt x="2961564" y="614149"/>
                </a:cubicBezTo>
                <a:cubicBezTo>
                  <a:pt x="2840749" y="560453"/>
                  <a:pt x="2721283" y="545854"/>
                  <a:pt x="2606722" y="464024"/>
                </a:cubicBezTo>
                <a:cubicBezTo>
                  <a:pt x="2574877" y="441278"/>
                  <a:pt x="2545296" y="414971"/>
                  <a:pt x="2511188" y="395785"/>
                </a:cubicBezTo>
                <a:cubicBezTo>
                  <a:pt x="2365188" y="313660"/>
                  <a:pt x="2426195" y="363913"/>
                  <a:pt x="2292824" y="313899"/>
                </a:cubicBezTo>
                <a:cubicBezTo>
                  <a:pt x="2250872" y="298167"/>
                  <a:pt x="2211946" y="275040"/>
                  <a:pt x="2169994" y="259308"/>
                </a:cubicBezTo>
                <a:cubicBezTo>
                  <a:pt x="2138984" y="247679"/>
                  <a:pt x="2105879" y="242485"/>
                  <a:pt x="2074460" y="232012"/>
                </a:cubicBezTo>
                <a:cubicBezTo>
                  <a:pt x="2037586" y="219721"/>
                  <a:pt x="2002377" y="202663"/>
                  <a:pt x="1965278" y="191069"/>
                </a:cubicBezTo>
                <a:cubicBezTo>
                  <a:pt x="1864657" y="159625"/>
                  <a:pt x="1856242" y="170649"/>
                  <a:pt x="1760561" y="136478"/>
                </a:cubicBezTo>
                <a:cubicBezTo>
                  <a:pt x="1727933" y="124825"/>
                  <a:pt x="1697895" y="106491"/>
                  <a:pt x="1665027" y="95535"/>
                </a:cubicBezTo>
                <a:cubicBezTo>
                  <a:pt x="1643289" y="88289"/>
                  <a:pt x="1421890" y="24357"/>
                  <a:pt x="1364776" y="13648"/>
                </a:cubicBezTo>
                <a:cubicBezTo>
                  <a:pt x="1328727" y="6889"/>
                  <a:pt x="1291988" y="4549"/>
                  <a:pt x="1255594" y="0"/>
                </a:cubicBezTo>
                <a:cubicBezTo>
                  <a:pt x="1009934" y="9099"/>
                  <a:pt x="763434" y="5040"/>
                  <a:pt x="518615" y="27296"/>
                </a:cubicBezTo>
                <a:cubicBezTo>
                  <a:pt x="461307" y="32506"/>
                  <a:pt x="409433" y="63690"/>
                  <a:pt x="354842" y="81887"/>
                </a:cubicBezTo>
                <a:cubicBezTo>
                  <a:pt x="315042" y="95154"/>
                  <a:pt x="297854" y="98739"/>
                  <a:pt x="259307" y="122830"/>
                </a:cubicBezTo>
                <a:cubicBezTo>
                  <a:pt x="240018" y="134885"/>
                  <a:pt x="223225" y="150552"/>
                  <a:pt x="204716" y="163773"/>
                </a:cubicBezTo>
                <a:cubicBezTo>
                  <a:pt x="191369" y="173307"/>
                  <a:pt x="177421" y="181970"/>
                  <a:pt x="163773" y="191069"/>
                </a:cubicBezTo>
                <a:cubicBezTo>
                  <a:pt x="134500" y="234979"/>
                  <a:pt x="132269" y="234659"/>
                  <a:pt x="109182" y="286603"/>
                </a:cubicBezTo>
                <a:cubicBezTo>
                  <a:pt x="64664" y="386767"/>
                  <a:pt x="102927" y="323280"/>
                  <a:pt x="54591" y="395785"/>
                </a:cubicBezTo>
                <a:cubicBezTo>
                  <a:pt x="50042" y="423081"/>
                  <a:pt x="47654" y="450826"/>
                  <a:pt x="40943" y="477672"/>
                </a:cubicBezTo>
                <a:cubicBezTo>
                  <a:pt x="33965" y="505585"/>
                  <a:pt x="18135" y="531138"/>
                  <a:pt x="13648" y="559558"/>
                </a:cubicBezTo>
                <a:cubicBezTo>
                  <a:pt x="4397" y="618147"/>
                  <a:pt x="4549" y="677839"/>
                  <a:pt x="0" y="736979"/>
                </a:cubicBezTo>
                <a:cubicBezTo>
                  <a:pt x="4549" y="896203"/>
                  <a:pt x="6072" y="1055542"/>
                  <a:pt x="13648" y="1214651"/>
                </a:cubicBezTo>
                <a:cubicBezTo>
                  <a:pt x="16188" y="1267992"/>
                  <a:pt x="38633" y="1371492"/>
                  <a:pt x="54591" y="1419367"/>
                </a:cubicBezTo>
                <a:cubicBezTo>
                  <a:pt x="65547" y="1452235"/>
                  <a:pt x="85200" y="1481833"/>
                  <a:pt x="95534" y="1514902"/>
                </a:cubicBezTo>
                <a:cubicBezTo>
                  <a:pt x="108044" y="1554935"/>
                  <a:pt x="110320" y="1597699"/>
                  <a:pt x="122830" y="1637732"/>
                </a:cubicBezTo>
                <a:cubicBezTo>
                  <a:pt x="133164" y="1670801"/>
                  <a:pt x="153439" y="1700197"/>
                  <a:pt x="163773" y="1733266"/>
                </a:cubicBezTo>
                <a:cubicBezTo>
                  <a:pt x="176283" y="1773299"/>
                  <a:pt x="172312" y="1818582"/>
                  <a:pt x="191069" y="1856096"/>
                </a:cubicBezTo>
                <a:cubicBezTo>
                  <a:pt x="223237" y="1920432"/>
                  <a:pt x="275775" y="1972521"/>
                  <a:pt x="313898" y="2033517"/>
                </a:cubicBezTo>
                <a:cubicBezTo>
                  <a:pt x="431126" y="2221080"/>
                  <a:pt x="328055" y="2068272"/>
                  <a:pt x="464024" y="2238233"/>
                </a:cubicBezTo>
                <a:cubicBezTo>
                  <a:pt x="528829" y="2319239"/>
                  <a:pt x="586779" y="2405822"/>
                  <a:pt x="655092" y="2483893"/>
                </a:cubicBezTo>
                <a:cubicBezTo>
                  <a:pt x="686937" y="2520287"/>
                  <a:pt x="713910" y="2561603"/>
                  <a:pt x="750627" y="2593075"/>
                </a:cubicBezTo>
                <a:cubicBezTo>
                  <a:pt x="878084" y="2702323"/>
                  <a:pt x="1037801" y="2818600"/>
                  <a:pt x="1187355" y="2906973"/>
                </a:cubicBezTo>
                <a:cubicBezTo>
                  <a:pt x="1236429" y="2935972"/>
                  <a:pt x="1289013" y="2958857"/>
                  <a:pt x="1337480" y="2988860"/>
                </a:cubicBezTo>
                <a:cubicBezTo>
                  <a:pt x="1565008" y="3129711"/>
                  <a:pt x="1384770" y="3035756"/>
                  <a:pt x="1596788" y="3179929"/>
                </a:cubicBezTo>
                <a:cubicBezTo>
                  <a:pt x="1667767" y="3228195"/>
                  <a:pt x="1744233" y="3268052"/>
                  <a:pt x="1815152" y="3316406"/>
                </a:cubicBezTo>
                <a:cubicBezTo>
                  <a:pt x="1915236" y="3384645"/>
                  <a:pt x="2007058" y="3466950"/>
                  <a:pt x="2115403" y="3521123"/>
                </a:cubicBezTo>
                <a:cubicBezTo>
                  <a:pt x="2151797" y="3539320"/>
                  <a:pt x="2189988" y="3554297"/>
                  <a:pt x="2224585" y="3575714"/>
                </a:cubicBezTo>
                <a:cubicBezTo>
                  <a:pt x="2285745" y="3613574"/>
                  <a:pt x="2344462" y="3655385"/>
                  <a:pt x="2402006" y="3698543"/>
                </a:cubicBezTo>
                <a:cubicBezTo>
                  <a:pt x="2438400" y="3725839"/>
                  <a:pt x="2472536" y="3756439"/>
                  <a:pt x="2511188" y="3780430"/>
                </a:cubicBezTo>
                <a:cubicBezTo>
                  <a:pt x="2622627" y="3849599"/>
                  <a:pt x="2873271" y="3996872"/>
                  <a:pt x="3016155" y="4039737"/>
                </a:cubicBezTo>
                <a:cubicBezTo>
                  <a:pt x="3545702" y="4198602"/>
                  <a:pt x="3023894" y="4037768"/>
                  <a:pt x="3603009" y="4230806"/>
                </a:cubicBezTo>
                <a:cubicBezTo>
                  <a:pt x="3661710" y="4250373"/>
                  <a:pt x="3719395" y="4275224"/>
                  <a:pt x="3780430" y="4285397"/>
                </a:cubicBezTo>
                <a:cubicBezTo>
                  <a:pt x="3919162" y="4308519"/>
                  <a:pt x="3995175" y="4318612"/>
                  <a:pt x="4135272" y="4353636"/>
                </a:cubicBezTo>
                <a:cubicBezTo>
                  <a:pt x="4199532" y="4369701"/>
                  <a:pt x="4262080" y="4392162"/>
                  <a:pt x="4326340" y="4408227"/>
                </a:cubicBezTo>
                <a:cubicBezTo>
                  <a:pt x="4389531" y="4424025"/>
                  <a:pt x="4455483" y="4428977"/>
                  <a:pt x="4517409" y="4449170"/>
                </a:cubicBezTo>
                <a:cubicBezTo>
                  <a:pt x="4665224" y="4497370"/>
                  <a:pt x="4804979" y="4569073"/>
                  <a:pt x="4954137" y="4612943"/>
                </a:cubicBezTo>
                <a:cubicBezTo>
                  <a:pt x="5031474" y="4635689"/>
                  <a:pt x="5110132" y="4654352"/>
                  <a:pt x="5186149" y="4681182"/>
                </a:cubicBezTo>
                <a:cubicBezTo>
                  <a:pt x="5265018" y="4709018"/>
                  <a:pt x="5339396" y="4748587"/>
                  <a:pt x="5418161" y="4776717"/>
                </a:cubicBezTo>
                <a:cubicBezTo>
                  <a:pt x="5721646" y="4885105"/>
                  <a:pt x="6025633" y="4992398"/>
                  <a:pt x="6332561" y="5090615"/>
                </a:cubicBezTo>
                <a:lnTo>
                  <a:pt x="6673755" y="5199797"/>
                </a:lnTo>
                <a:lnTo>
                  <a:pt x="6851176" y="5254388"/>
                </a:lnTo>
                <a:cubicBezTo>
                  <a:pt x="6960789" y="5289464"/>
                  <a:pt x="7069052" y="5328675"/>
                  <a:pt x="7178722" y="5363570"/>
                </a:cubicBezTo>
                <a:cubicBezTo>
                  <a:pt x="7405098" y="5435599"/>
                  <a:pt x="7251965" y="5381881"/>
                  <a:pt x="7560860" y="5459105"/>
                </a:cubicBezTo>
                <a:cubicBezTo>
                  <a:pt x="7811354" y="5521729"/>
                  <a:pt x="7707083" y="5493084"/>
                  <a:pt x="7874758" y="5540991"/>
                </a:cubicBezTo>
                <a:cubicBezTo>
                  <a:pt x="8015475" y="5621401"/>
                  <a:pt x="7969367" y="5603338"/>
                  <a:pt x="8175009" y="5663821"/>
                </a:cubicBezTo>
                <a:cubicBezTo>
                  <a:pt x="8179739" y="5665212"/>
                  <a:pt x="8451331" y="5748543"/>
                  <a:pt x="8516203" y="5759355"/>
                </a:cubicBezTo>
                <a:cubicBezTo>
                  <a:pt x="8561300" y="5766871"/>
                  <a:pt x="8607188" y="5768454"/>
                  <a:pt x="8652680" y="5773003"/>
                </a:cubicBezTo>
                <a:cubicBezTo>
                  <a:pt x="8810573" y="5812477"/>
                  <a:pt x="8894862" y="5838202"/>
                  <a:pt x="9089409" y="5841242"/>
                </a:cubicBezTo>
                <a:cubicBezTo>
                  <a:pt x="9271584" y="5844088"/>
                  <a:pt x="9453349" y="5823045"/>
                  <a:pt x="9635319" y="5813946"/>
                </a:cubicBezTo>
                <a:cubicBezTo>
                  <a:pt x="9706165" y="5719487"/>
                  <a:pt x="9658055" y="5801861"/>
                  <a:pt x="9689910" y="5663821"/>
                </a:cubicBezTo>
                <a:cubicBezTo>
                  <a:pt x="9696380" y="5635786"/>
                  <a:pt x="9709636" y="5609693"/>
                  <a:pt x="9717206" y="5581935"/>
                </a:cubicBezTo>
                <a:cubicBezTo>
                  <a:pt x="9736947" y="5509550"/>
                  <a:pt x="9748071" y="5434748"/>
                  <a:pt x="9771797" y="5363570"/>
                </a:cubicBezTo>
                <a:cubicBezTo>
                  <a:pt x="9784664" y="5324968"/>
                  <a:pt x="9809181" y="5291260"/>
                  <a:pt x="9826388" y="5254388"/>
                </a:cubicBezTo>
                <a:cubicBezTo>
                  <a:pt x="9841039" y="5222992"/>
                  <a:pt x="9852812" y="5190311"/>
                  <a:pt x="9867331" y="5158854"/>
                </a:cubicBezTo>
                <a:cubicBezTo>
                  <a:pt x="9906916" y="5073087"/>
                  <a:pt x="9954247" y="4994296"/>
                  <a:pt x="10003809" y="4913194"/>
                </a:cubicBezTo>
                <a:cubicBezTo>
                  <a:pt x="10020915" y="4885202"/>
                  <a:pt x="10058400" y="4831308"/>
                  <a:pt x="10058400" y="4831308"/>
                </a:cubicBezTo>
                <a:cubicBezTo>
                  <a:pt x="10062949" y="4804012"/>
                  <a:pt x="10066250" y="4776479"/>
                  <a:pt x="10072048" y="4749421"/>
                </a:cubicBezTo>
                <a:cubicBezTo>
                  <a:pt x="10079908" y="4712740"/>
                  <a:pt x="10095200" y="4677524"/>
                  <a:pt x="10099343" y="4640239"/>
                </a:cubicBezTo>
                <a:cubicBezTo>
                  <a:pt x="10108901" y="4554213"/>
                  <a:pt x="10105155" y="4467132"/>
                  <a:pt x="10112991" y="4380932"/>
                </a:cubicBezTo>
                <a:cubicBezTo>
                  <a:pt x="10114293" y="4366605"/>
                  <a:pt x="10122505" y="4353768"/>
                  <a:pt x="10126639" y="4339988"/>
                </a:cubicBezTo>
                <a:cubicBezTo>
                  <a:pt x="10150973" y="4258875"/>
                  <a:pt x="10150497" y="4258202"/>
                  <a:pt x="10167582" y="4189863"/>
                </a:cubicBezTo>
                <a:cubicBezTo>
                  <a:pt x="10163033" y="4144370"/>
                  <a:pt x="10178909" y="4091680"/>
                  <a:pt x="10153934" y="4053385"/>
                </a:cubicBezTo>
                <a:cubicBezTo>
                  <a:pt x="10024597" y="3855068"/>
                  <a:pt x="10012620" y="3921549"/>
                  <a:pt x="9894627" y="3835021"/>
                </a:cubicBezTo>
                <a:cubicBezTo>
                  <a:pt x="9440058" y="3501672"/>
                  <a:pt x="10083999" y="3947621"/>
                  <a:pt x="9608024" y="3630305"/>
                </a:cubicBezTo>
                <a:cubicBezTo>
                  <a:pt x="9240144" y="3385052"/>
                  <a:pt x="9788214" y="3729181"/>
                  <a:pt x="9403307" y="3521123"/>
                </a:cubicBezTo>
                <a:cubicBezTo>
                  <a:pt x="9268778" y="3448404"/>
                  <a:pt x="9144302" y="3357502"/>
                  <a:pt x="9007522" y="3289111"/>
                </a:cubicBezTo>
                <a:cubicBezTo>
                  <a:pt x="8943833" y="3257266"/>
                  <a:pt x="8884007" y="3216093"/>
                  <a:pt x="8816454" y="3193576"/>
                </a:cubicBezTo>
                <a:cubicBezTo>
                  <a:pt x="8565502" y="3109927"/>
                  <a:pt x="8920673" y="3226998"/>
                  <a:pt x="8639033" y="3138985"/>
                </a:cubicBezTo>
                <a:lnTo>
                  <a:pt x="8297839" y="3029803"/>
                </a:lnTo>
                <a:cubicBezTo>
                  <a:pt x="8297812" y="3029794"/>
                  <a:pt x="8106797" y="2975222"/>
                  <a:pt x="8106770" y="2975212"/>
                </a:cubicBezTo>
                <a:cubicBezTo>
                  <a:pt x="8036863" y="2948997"/>
                  <a:pt x="7857299" y="2878589"/>
                  <a:pt x="7765576" y="2852382"/>
                </a:cubicBezTo>
                <a:cubicBezTo>
                  <a:pt x="7711470" y="2836923"/>
                  <a:pt x="7656394" y="2825087"/>
                  <a:pt x="7601803" y="2811439"/>
                </a:cubicBezTo>
                <a:cubicBezTo>
                  <a:pt x="7479754" y="2750414"/>
                  <a:pt x="7531223" y="2769716"/>
                  <a:pt x="7451678" y="2743200"/>
                </a:cubicBezTo>
                <a:cubicBezTo>
                  <a:pt x="7442579" y="2729552"/>
                  <a:pt x="7434224" y="2715379"/>
                  <a:pt x="7424382" y="2702257"/>
                </a:cubicBezTo>
                <a:cubicBezTo>
                  <a:pt x="7380423" y="2643645"/>
                  <a:pt x="7387153" y="2651380"/>
                  <a:pt x="7356143" y="262037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Forma libre 11"/>
          <p:cNvSpPr/>
          <p:nvPr/>
        </p:nvSpPr>
        <p:spPr>
          <a:xfrm>
            <a:off x="474399" y="955343"/>
            <a:ext cx="9162393" cy="6400800"/>
          </a:xfrm>
          <a:custGeom>
            <a:avLst/>
            <a:gdLst>
              <a:gd name="connsiteX0" fmla="*/ 7113756 w 9162393"/>
              <a:gd name="connsiteY0" fmla="*/ 1323833 h 6400800"/>
              <a:gd name="connsiteX1" fmla="*/ 5339547 w 9162393"/>
              <a:gd name="connsiteY1" fmla="*/ 1351129 h 6400800"/>
              <a:gd name="connsiteX2" fmla="*/ 5216717 w 9162393"/>
              <a:gd name="connsiteY2" fmla="*/ 1378424 h 6400800"/>
              <a:gd name="connsiteX3" fmla="*/ 4943762 w 9162393"/>
              <a:gd name="connsiteY3" fmla="*/ 1460311 h 6400800"/>
              <a:gd name="connsiteX4" fmla="*/ 4889171 w 9162393"/>
              <a:gd name="connsiteY4" fmla="*/ 1487606 h 6400800"/>
              <a:gd name="connsiteX5" fmla="*/ 4820932 w 9162393"/>
              <a:gd name="connsiteY5" fmla="*/ 1501254 h 6400800"/>
              <a:gd name="connsiteX6" fmla="*/ 4779989 w 9162393"/>
              <a:gd name="connsiteY6" fmla="*/ 1514902 h 6400800"/>
              <a:gd name="connsiteX7" fmla="*/ 4657159 w 9162393"/>
              <a:gd name="connsiteY7" fmla="*/ 1542197 h 6400800"/>
              <a:gd name="connsiteX8" fmla="*/ 4588920 w 9162393"/>
              <a:gd name="connsiteY8" fmla="*/ 1569493 h 6400800"/>
              <a:gd name="connsiteX9" fmla="*/ 4479738 w 9162393"/>
              <a:gd name="connsiteY9" fmla="*/ 1624084 h 6400800"/>
              <a:gd name="connsiteX10" fmla="*/ 4370556 w 9162393"/>
              <a:gd name="connsiteY10" fmla="*/ 1651379 h 6400800"/>
              <a:gd name="connsiteX11" fmla="*/ 4111249 w 9162393"/>
              <a:gd name="connsiteY11" fmla="*/ 1746914 h 6400800"/>
              <a:gd name="connsiteX12" fmla="*/ 3865589 w 9162393"/>
              <a:gd name="connsiteY12" fmla="*/ 1842448 h 6400800"/>
              <a:gd name="connsiteX13" fmla="*/ 3592634 w 9162393"/>
              <a:gd name="connsiteY13" fmla="*/ 1924335 h 6400800"/>
              <a:gd name="connsiteX14" fmla="*/ 3456156 w 9162393"/>
              <a:gd name="connsiteY14" fmla="*/ 1978926 h 6400800"/>
              <a:gd name="connsiteX15" fmla="*/ 3183201 w 9162393"/>
              <a:gd name="connsiteY15" fmla="*/ 2060812 h 6400800"/>
              <a:gd name="connsiteX16" fmla="*/ 2937541 w 9162393"/>
              <a:gd name="connsiteY16" fmla="*/ 2156347 h 6400800"/>
              <a:gd name="connsiteX17" fmla="*/ 2732825 w 9162393"/>
              <a:gd name="connsiteY17" fmla="*/ 2224585 h 6400800"/>
              <a:gd name="connsiteX18" fmla="*/ 2541756 w 9162393"/>
              <a:gd name="connsiteY18" fmla="*/ 2306472 h 6400800"/>
              <a:gd name="connsiteX19" fmla="*/ 2432574 w 9162393"/>
              <a:gd name="connsiteY19" fmla="*/ 2347415 h 6400800"/>
              <a:gd name="connsiteX20" fmla="*/ 2241505 w 9162393"/>
              <a:gd name="connsiteY20" fmla="*/ 2442950 h 6400800"/>
              <a:gd name="connsiteX21" fmla="*/ 2118676 w 9162393"/>
              <a:gd name="connsiteY21" fmla="*/ 2483893 h 6400800"/>
              <a:gd name="connsiteX22" fmla="*/ 2023141 w 9162393"/>
              <a:gd name="connsiteY22" fmla="*/ 2538484 h 6400800"/>
              <a:gd name="connsiteX23" fmla="*/ 1913959 w 9162393"/>
              <a:gd name="connsiteY23" fmla="*/ 2579427 h 6400800"/>
              <a:gd name="connsiteX24" fmla="*/ 1804777 w 9162393"/>
              <a:gd name="connsiteY24" fmla="*/ 2634018 h 6400800"/>
              <a:gd name="connsiteX25" fmla="*/ 1695595 w 9162393"/>
              <a:gd name="connsiteY25" fmla="*/ 2674961 h 6400800"/>
              <a:gd name="connsiteX26" fmla="*/ 1422640 w 9162393"/>
              <a:gd name="connsiteY26" fmla="*/ 2797791 h 6400800"/>
              <a:gd name="connsiteX27" fmla="*/ 1354401 w 9162393"/>
              <a:gd name="connsiteY27" fmla="*/ 2825087 h 6400800"/>
              <a:gd name="connsiteX28" fmla="*/ 1204276 w 9162393"/>
              <a:gd name="connsiteY28" fmla="*/ 2961564 h 6400800"/>
              <a:gd name="connsiteX29" fmla="*/ 1136037 w 9162393"/>
              <a:gd name="connsiteY29" fmla="*/ 3070747 h 6400800"/>
              <a:gd name="connsiteX30" fmla="*/ 1095094 w 9162393"/>
              <a:gd name="connsiteY30" fmla="*/ 3098042 h 6400800"/>
              <a:gd name="connsiteX31" fmla="*/ 972264 w 9162393"/>
              <a:gd name="connsiteY31" fmla="*/ 3193576 h 6400800"/>
              <a:gd name="connsiteX32" fmla="*/ 931320 w 9162393"/>
              <a:gd name="connsiteY32" fmla="*/ 3207224 h 6400800"/>
              <a:gd name="connsiteX33" fmla="*/ 808491 w 9162393"/>
              <a:gd name="connsiteY33" fmla="*/ 3289111 h 6400800"/>
              <a:gd name="connsiteX34" fmla="*/ 767547 w 9162393"/>
              <a:gd name="connsiteY34" fmla="*/ 3330054 h 6400800"/>
              <a:gd name="connsiteX35" fmla="*/ 672013 w 9162393"/>
              <a:gd name="connsiteY35" fmla="*/ 3411941 h 6400800"/>
              <a:gd name="connsiteX36" fmla="*/ 576479 w 9162393"/>
              <a:gd name="connsiteY36" fmla="*/ 3507475 h 6400800"/>
              <a:gd name="connsiteX37" fmla="*/ 549183 w 9162393"/>
              <a:gd name="connsiteY37" fmla="*/ 3562066 h 6400800"/>
              <a:gd name="connsiteX38" fmla="*/ 440001 w 9162393"/>
              <a:gd name="connsiteY38" fmla="*/ 3657600 h 6400800"/>
              <a:gd name="connsiteX39" fmla="*/ 303523 w 9162393"/>
              <a:gd name="connsiteY39" fmla="*/ 3780430 h 6400800"/>
              <a:gd name="connsiteX40" fmla="*/ 221637 w 9162393"/>
              <a:gd name="connsiteY40" fmla="*/ 3875964 h 6400800"/>
              <a:gd name="connsiteX41" fmla="*/ 194341 w 9162393"/>
              <a:gd name="connsiteY41" fmla="*/ 3916908 h 6400800"/>
              <a:gd name="connsiteX42" fmla="*/ 139750 w 9162393"/>
              <a:gd name="connsiteY42" fmla="*/ 3985147 h 6400800"/>
              <a:gd name="connsiteX43" fmla="*/ 126102 w 9162393"/>
              <a:gd name="connsiteY43" fmla="*/ 4026090 h 6400800"/>
              <a:gd name="connsiteX44" fmla="*/ 98807 w 9162393"/>
              <a:gd name="connsiteY44" fmla="*/ 4080681 h 6400800"/>
              <a:gd name="connsiteX45" fmla="*/ 71511 w 9162393"/>
              <a:gd name="connsiteY45" fmla="*/ 4203511 h 6400800"/>
              <a:gd name="connsiteX46" fmla="*/ 57864 w 9162393"/>
              <a:gd name="connsiteY46" fmla="*/ 4339988 h 6400800"/>
              <a:gd name="connsiteX47" fmla="*/ 30568 w 9162393"/>
              <a:gd name="connsiteY47" fmla="*/ 4408227 h 6400800"/>
              <a:gd name="connsiteX48" fmla="*/ 16920 w 9162393"/>
              <a:gd name="connsiteY48" fmla="*/ 4462818 h 6400800"/>
              <a:gd name="connsiteX49" fmla="*/ 16920 w 9162393"/>
              <a:gd name="connsiteY49" fmla="*/ 4817660 h 6400800"/>
              <a:gd name="connsiteX50" fmla="*/ 44216 w 9162393"/>
              <a:gd name="connsiteY50" fmla="*/ 4899547 h 6400800"/>
              <a:gd name="connsiteX51" fmla="*/ 98807 w 9162393"/>
              <a:gd name="connsiteY51" fmla="*/ 5022376 h 6400800"/>
              <a:gd name="connsiteX52" fmla="*/ 112455 w 9162393"/>
              <a:gd name="connsiteY52" fmla="*/ 5090615 h 6400800"/>
              <a:gd name="connsiteX53" fmla="*/ 180694 w 9162393"/>
              <a:gd name="connsiteY53" fmla="*/ 5199797 h 6400800"/>
              <a:gd name="connsiteX54" fmla="*/ 262580 w 9162393"/>
              <a:gd name="connsiteY54" fmla="*/ 5308979 h 6400800"/>
              <a:gd name="connsiteX55" fmla="*/ 317171 w 9162393"/>
              <a:gd name="connsiteY55" fmla="*/ 5377218 h 6400800"/>
              <a:gd name="connsiteX56" fmla="*/ 358114 w 9162393"/>
              <a:gd name="connsiteY56" fmla="*/ 5418161 h 6400800"/>
              <a:gd name="connsiteX57" fmla="*/ 426353 w 9162393"/>
              <a:gd name="connsiteY57" fmla="*/ 5445457 h 6400800"/>
              <a:gd name="connsiteX58" fmla="*/ 494592 w 9162393"/>
              <a:gd name="connsiteY58" fmla="*/ 5486400 h 6400800"/>
              <a:gd name="connsiteX59" fmla="*/ 644717 w 9162393"/>
              <a:gd name="connsiteY59" fmla="*/ 5595582 h 6400800"/>
              <a:gd name="connsiteX60" fmla="*/ 726604 w 9162393"/>
              <a:gd name="connsiteY60" fmla="*/ 5677469 h 6400800"/>
              <a:gd name="connsiteX61" fmla="*/ 835786 w 9162393"/>
              <a:gd name="connsiteY61" fmla="*/ 5732060 h 6400800"/>
              <a:gd name="connsiteX62" fmla="*/ 931320 w 9162393"/>
              <a:gd name="connsiteY62" fmla="*/ 5786651 h 6400800"/>
              <a:gd name="connsiteX63" fmla="*/ 1054150 w 9162393"/>
              <a:gd name="connsiteY63" fmla="*/ 5841242 h 6400800"/>
              <a:gd name="connsiteX64" fmla="*/ 1149685 w 9162393"/>
              <a:gd name="connsiteY64" fmla="*/ 5909481 h 6400800"/>
              <a:gd name="connsiteX65" fmla="*/ 1272514 w 9162393"/>
              <a:gd name="connsiteY65" fmla="*/ 5950424 h 6400800"/>
              <a:gd name="connsiteX66" fmla="*/ 1408992 w 9162393"/>
              <a:gd name="connsiteY66" fmla="*/ 6005015 h 6400800"/>
              <a:gd name="connsiteX67" fmla="*/ 1518174 w 9162393"/>
              <a:gd name="connsiteY67" fmla="*/ 6059606 h 6400800"/>
              <a:gd name="connsiteX68" fmla="*/ 1804777 w 9162393"/>
              <a:gd name="connsiteY68" fmla="*/ 6141493 h 6400800"/>
              <a:gd name="connsiteX69" fmla="*/ 2214210 w 9162393"/>
              <a:gd name="connsiteY69" fmla="*/ 6277970 h 6400800"/>
              <a:gd name="connsiteX70" fmla="*/ 2459870 w 9162393"/>
              <a:gd name="connsiteY70" fmla="*/ 6359857 h 6400800"/>
              <a:gd name="connsiteX71" fmla="*/ 2582700 w 9162393"/>
              <a:gd name="connsiteY71" fmla="*/ 6373505 h 6400800"/>
              <a:gd name="connsiteX72" fmla="*/ 2691882 w 9162393"/>
              <a:gd name="connsiteY72" fmla="*/ 6387153 h 6400800"/>
              <a:gd name="connsiteX73" fmla="*/ 2828359 w 9162393"/>
              <a:gd name="connsiteY73" fmla="*/ 6400800 h 6400800"/>
              <a:gd name="connsiteX74" fmla="*/ 3606282 w 9162393"/>
              <a:gd name="connsiteY74" fmla="*/ 6318914 h 6400800"/>
              <a:gd name="connsiteX75" fmla="*/ 3810998 w 9162393"/>
              <a:gd name="connsiteY75" fmla="*/ 6250675 h 6400800"/>
              <a:gd name="connsiteX76" fmla="*/ 4070305 w 9162393"/>
              <a:gd name="connsiteY76" fmla="*/ 6182436 h 6400800"/>
              <a:gd name="connsiteX77" fmla="*/ 4343261 w 9162393"/>
              <a:gd name="connsiteY77" fmla="*/ 6073254 h 6400800"/>
              <a:gd name="connsiteX78" fmla="*/ 4657159 w 9162393"/>
              <a:gd name="connsiteY78" fmla="*/ 5991367 h 6400800"/>
              <a:gd name="connsiteX79" fmla="*/ 5271308 w 9162393"/>
              <a:gd name="connsiteY79" fmla="*/ 5786651 h 6400800"/>
              <a:gd name="connsiteX80" fmla="*/ 5544264 w 9162393"/>
              <a:gd name="connsiteY80" fmla="*/ 5718412 h 6400800"/>
              <a:gd name="connsiteX81" fmla="*/ 6103822 w 9162393"/>
              <a:gd name="connsiteY81" fmla="*/ 5513696 h 6400800"/>
              <a:gd name="connsiteX82" fmla="*/ 6240300 w 9162393"/>
              <a:gd name="connsiteY82" fmla="*/ 5431809 h 6400800"/>
              <a:gd name="connsiteX83" fmla="*/ 6376777 w 9162393"/>
              <a:gd name="connsiteY83" fmla="*/ 5363570 h 6400800"/>
              <a:gd name="connsiteX84" fmla="*/ 6636085 w 9162393"/>
              <a:gd name="connsiteY84" fmla="*/ 5172502 h 6400800"/>
              <a:gd name="connsiteX85" fmla="*/ 6758914 w 9162393"/>
              <a:gd name="connsiteY85" fmla="*/ 5104263 h 6400800"/>
              <a:gd name="connsiteX86" fmla="*/ 6895392 w 9162393"/>
              <a:gd name="connsiteY86" fmla="*/ 5008729 h 6400800"/>
              <a:gd name="connsiteX87" fmla="*/ 7209291 w 9162393"/>
              <a:gd name="connsiteY87" fmla="*/ 4763069 h 6400800"/>
              <a:gd name="connsiteX88" fmla="*/ 7468598 w 9162393"/>
              <a:gd name="connsiteY88" fmla="*/ 4490114 h 6400800"/>
              <a:gd name="connsiteX89" fmla="*/ 7959917 w 9162393"/>
              <a:gd name="connsiteY89" fmla="*/ 4039738 h 6400800"/>
              <a:gd name="connsiteX90" fmla="*/ 8655953 w 9162393"/>
              <a:gd name="connsiteY90" fmla="*/ 3521123 h 6400800"/>
              <a:gd name="connsiteX91" fmla="*/ 8737840 w 9162393"/>
              <a:gd name="connsiteY91" fmla="*/ 3425588 h 6400800"/>
              <a:gd name="connsiteX92" fmla="*/ 8819726 w 9162393"/>
              <a:gd name="connsiteY92" fmla="*/ 3248167 h 6400800"/>
              <a:gd name="connsiteX93" fmla="*/ 8983500 w 9162393"/>
              <a:gd name="connsiteY93" fmla="*/ 2743200 h 6400800"/>
              <a:gd name="connsiteX94" fmla="*/ 9051738 w 9162393"/>
              <a:gd name="connsiteY94" fmla="*/ 2483893 h 6400800"/>
              <a:gd name="connsiteX95" fmla="*/ 9133625 w 9162393"/>
              <a:gd name="connsiteY95" fmla="*/ 2210938 h 6400800"/>
              <a:gd name="connsiteX96" fmla="*/ 9160920 w 9162393"/>
              <a:gd name="connsiteY96" fmla="*/ 1815153 h 6400800"/>
              <a:gd name="connsiteX97" fmla="*/ 9147273 w 9162393"/>
              <a:gd name="connsiteY97" fmla="*/ 1378424 h 6400800"/>
              <a:gd name="connsiteX98" fmla="*/ 9051738 w 9162393"/>
              <a:gd name="connsiteY98" fmla="*/ 1091821 h 6400800"/>
              <a:gd name="connsiteX99" fmla="*/ 8915261 w 9162393"/>
              <a:gd name="connsiteY99" fmla="*/ 859809 h 6400800"/>
              <a:gd name="connsiteX100" fmla="*/ 8615010 w 9162393"/>
              <a:gd name="connsiteY100" fmla="*/ 545911 h 6400800"/>
              <a:gd name="connsiteX101" fmla="*/ 8328407 w 9162393"/>
              <a:gd name="connsiteY101" fmla="*/ 395785 h 6400800"/>
              <a:gd name="connsiteX102" fmla="*/ 7263882 w 9162393"/>
              <a:gd name="connsiteY102" fmla="*/ 54591 h 6400800"/>
              <a:gd name="connsiteX103" fmla="*/ 7004574 w 9162393"/>
              <a:gd name="connsiteY103" fmla="*/ 13648 h 6400800"/>
              <a:gd name="connsiteX104" fmla="*/ 6526902 w 9162393"/>
              <a:gd name="connsiteY104" fmla="*/ 0 h 6400800"/>
              <a:gd name="connsiteX105" fmla="*/ 5708037 w 9162393"/>
              <a:gd name="connsiteY105" fmla="*/ 13648 h 6400800"/>
              <a:gd name="connsiteX106" fmla="*/ 5612502 w 9162393"/>
              <a:gd name="connsiteY106" fmla="*/ 40944 h 6400800"/>
              <a:gd name="connsiteX107" fmla="*/ 5448729 w 9162393"/>
              <a:gd name="connsiteY107" fmla="*/ 109182 h 6400800"/>
              <a:gd name="connsiteX108" fmla="*/ 5380491 w 9162393"/>
              <a:gd name="connsiteY108" fmla="*/ 150126 h 6400800"/>
              <a:gd name="connsiteX109" fmla="*/ 5284956 w 9162393"/>
              <a:gd name="connsiteY109" fmla="*/ 218364 h 6400800"/>
              <a:gd name="connsiteX110" fmla="*/ 5230365 w 9162393"/>
              <a:gd name="connsiteY110" fmla="*/ 300251 h 6400800"/>
              <a:gd name="connsiteX111" fmla="*/ 5189422 w 9162393"/>
              <a:gd name="connsiteY111" fmla="*/ 354842 h 6400800"/>
              <a:gd name="connsiteX112" fmla="*/ 5162126 w 9162393"/>
              <a:gd name="connsiteY112" fmla="*/ 409433 h 6400800"/>
              <a:gd name="connsiteX113" fmla="*/ 4971058 w 9162393"/>
              <a:gd name="connsiteY113" fmla="*/ 668741 h 6400800"/>
              <a:gd name="connsiteX114" fmla="*/ 4807285 w 9162393"/>
              <a:gd name="connsiteY114" fmla="*/ 818866 h 6400800"/>
              <a:gd name="connsiteX115" fmla="*/ 4739046 w 9162393"/>
              <a:gd name="connsiteY115" fmla="*/ 859809 h 6400800"/>
              <a:gd name="connsiteX116" fmla="*/ 4561625 w 9162393"/>
              <a:gd name="connsiteY116" fmla="*/ 996287 h 6400800"/>
              <a:gd name="connsiteX117" fmla="*/ 4452443 w 9162393"/>
              <a:gd name="connsiteY117" fmla="*/ 1064526 h 6400800"/>
              <a:gd name="connsiteX118" fmla="*/ 4411500 w 9162393"/>
              <a:gd name="connsiteY118" fmla="*/ 1105469 h 6400800"/>
              <a:gd name="connsiteX119" fmla="*/ 4315965 w 9162393"/>
              <a:gd name="connsiteY119" fmla="*/ 1187356 h 6400800"/>
              <a:gd name="connsiteX120" fmla="*/ 4261374 w 9162393"/>
              <a:gd name="connsiteY120" fmla="*/ 1228299 h 6400800"/>
              <a:gd name="connsiteX121" fmla="*/ 4165840 w 9162393"/>
              <a:gd name="connsiteY121" fmla="*/ 1337481 h 640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</a:cxnLst>
            <a:rect l="l" t="t" r="r" b="b"/>
            <a:pathLst>
              <a:path w="9162393" h="6400800">
                <a:moveTo>
                  <a:pt x="7113756" y="1323833"/>
                </a:moveTo>
                <a:lnTo>
                  <a:pt x="5339547" y="1351129"/>
                </a:lnTo>
                <a:cubicBezTo>
                  <a:pt x="5297622" y="1352335"/>
                  <a:pt x="5257301" y="1367837"/>
                  <a:pt x="5216717" y="1378424"/>
                </a:cubicBezTo>
                <a:cubicBezTo>
                  <a:pt x="5196682" y="1383650"/>
                  <a:pt x="5002178" y="1436945"/>
                  <a:pt x="4943762" y="1460311"/>
                </a:cubicBezTo>
                <a:cubicBezTo>
                  <a:pt x="4924872" y="1467867"/>
                  <a:pt x="4908472" y="1481172"/>
                  <a:pt x="4889171" y="1487606"/>
                </a:cubicBezTo>
                <a:cubicBezTo>
                  <a:pt x="4867165" y="1494941"/>
                  <a:pt x="4843436" y="1495628"/>
                  <a:pt x="4820932" y="1501254"/>
                </a:cubicBezTo>
                <a:cubicBezTo>
                  <a:pt x="4806976" y="1504743"/>
                  <a:pt x="4793945" y="1511413"/>
                  <a:pt x="4779989" y="1514902"/>
                </a:cubicBezTo>
                <a:cubicBezTo>
                  <a:pt x="4736737" y="1525715"/>
                  <a:pt x="4699177" y="1528191"/>
                  <a:pt x="4657159" y="1542197"/>
                </a:cubicBezTo>
                <a:cubicBezTo>
                  <a:pt x="4633918" y="1549944"/>
                  <a:pt x="4611164" y="1559227"/>
                  <a:pt x="4588920" y="1569493"/>
                </a:cubicBezTo>
                <a:cubicBezTo>
                  <a:pt x="4551975" y="1586544"/>
                  <a:pt x="4519213" y="1614215"/>
                  <a:pt x="4479738" y="1624084"/>
                </a:cubicBezTo>
                <a:cubicBezTo>
                  <a:pt x="4443344" y="1633182"/>
                  <a:pt x="4406145" y="1639516"/>
                  <a:pt x="4370556" y="1651379"/>
                </a:cubicBezTo>
                <a:cubicBezTo>
                  <a:pt x="4239260" y="1695145"/>
                  <a:pt x="4291954" y="1676203"/>
                  <a:pt x="4111249" y="1746914"/>
                </a:cubicBezTo>
                <a:cubicBezTo>
                  <a:pt x="4082804" y="1758045"/>
                  <a:pt x="3906318" y="1830229"/>
                  <a:pt x="3865589" y="1842448"/>
                </a:cubicBezTo>
                <a:cubicBezTo>
                  <a:pt x="3774604" y="1869744"/>
                  <a:pt x="3680831" y="1889056"/>
                  <a:pt x="3592634" y="1924335"/>
                </a:cubicBezTo>
                <a:cubicBezTo>
                  <a:pt x="3547141" y="1942532"/>
                  <a:pt x="3502639" y="1963432"/>
                  <a:pt x="3456156" y="1978926"/>
                </a:cubicBezTo>
                <a:cubicBezTo>
                  <a:pt x="3366040" y="2008965"/>
                  <a:pt x="3271733" y="2026383"/>
                  <a:pt x="3183201" y="2060812"/>
                </a:cubicBezTo>
                <a:cubicBezTo>
                  <a:pt x="3101314" y="2092657"/>
                  <a:pt x="3022021" y="2132210"/>
                  <a:pt x="2937541" y="2156347"/>
                </a:cubicBezTo>
                <a:cubicBezTo>
                  <a:pt x="2837642" y="2184889"/>
                  <a:pt x="2834279" y="2183081"/>
                  <a:pt x="2732825" y="2224585"/>
                </a:cubicBezTo>
                <a:cubicBezTo>
                  <a:pt x="2668692" y="2250821"/>
                  <a:pt x="2606636" y="2282142"/>
                  <a:pt x="2541756" y="2306472"/>
                </a:cubicBezTo>
                <a:cubicBezTo>
                  <a:pt x="2505362" y="2320120"/>
                  <a:pt x="2467796" y="2330978"/>
                  <a:pt x="2432574" y="2347415"/>
                </a:cubicBezTo>
                <a:cubicBezTo>
                  <a:pt x="2243357" y="2435716"/>
                  <a:pt x="2430831" y="2371952"/>
                  <a:pt x="2241505" y="2442950"/>
                </a:cubicBezTo>
                <a:cubicBezTo>
                  <a:pt x="2201095" y="2458104"/>
                  <a:pt x="2158215" y="2466595"/>
                  <a:pt x="2118676" y="2483893"/>
                </a:cubicBezTo>
                <a:cubicBezTo>
                  <a:pt x="2085074" y="2498594"/>
                  <a:pt x="2056378" y="2522974"/>
                  <a:pt x="2023141" y="2538484"/>
                </a:cubicBezTo>
                <a:cubicBezTo>
                  <a:pt x="1987919" y="2554921"/>
                  <a:pt x="1949569" y="2563848"/>
                  <a:pt x="1913959" y="2579427"/>
                </a:cubicBezTo>
                <a:cubicBezTo>
                  <a:pt x="1876681" y="2595736"/>
                  <a:pt x="1842055" y="2617709"/>
                  <a:pt x="1804777" y="2634018"/>
                </a:cubicBezTo>
                <a:cubicBezTo>
                  <a:pt x="1769167" y="2649597"/>
                  <a:pt x="1731570" y="2660244"/>
                  <a:pt x="1695595" y="2674961"/>
                </a:cubicBezTo>
                <a:cubicBezTo>
                  <a:pt x="1243764" y="2859801"/>
                  <a:pt x="1668992" y="2685812"/>
                  <a:pt x="1422640" y="2797791"/>
                </a:cubicBezTo>
                <a:cubicBezTo>
                  <a:pt x="1400337" y="2807929"/>
                  <a:pt x="1376313" y="2814131"/>
                  <a:pt x="1354401" y="2825087"/>
                </a:cubicBezTo>
                <a:cubicBezTo>
                  <a:pt x="1304320" y="2850128"/>
                  <a:pt x="1219352" y="2937443"/>
                  <a:pt x="1204276" y="2961564"/>
                </a:cubicBezTo>
                <a:cubicBezTo>
                  <a:pt x="1181530" y="2997958"/>
                  <a:pt x="1171747" y="3046941"/>
                  <a:pt x="1136037" y="3070747"/>
                </a:cubicBezTo>
                <a:cubicBezTo>
                  <a:pt x="1122389" y="3079845"/>
                  <a:pt x="1108216" y="3088201"/>
                  <a:pt x="1095094" y="3098042"/>
                </a:cubicBezTo>
                <a:cubicBezTo>
                  <a:pt x="1053598" y="3129164"/>
                  <a:pt x="1021472" y="3177173"/>
                  <a:pt x="972264" y="3193576"/>
                </a:cubicBezTo>
                <a:cubicBezTo>
                  <a:pt x="958616" y="3198125"/>
                  <a:pt x="944187" y="3200790"/>
                  <a:pt x="931320" y="3207224"/>
                </a:cubicBezTo>
                <a:cubicBezTo>
                  <a:pt x="894665" y="3225551"/>
                  <a:pt x="840494" y="3261679"/>
                  <a:pt x="808491" y="3289111"/>
                </a:cubicBezTo>
                <a:cubicBezTo>
                  <a:pt x="793837" y="3301672"/>
                  <a:pt x="782201" y="3317493"/>
                  <a:pt x="767547" y="3330054"/>
                </a:cubicBezTo>
                <a:cubicBezTo>
                  <a:pt x="709460" y="3379842"/>
                  <a:pt x="718904" y="3357234"/>
                  <a:pt x="672013" y="3411941"/>
                </a:cubicBezTo>
                <a:cubicBezTo>
                  <a:pt x="595588" y="3501104"/>
                  <a:pt x="671101" y="3436509"/>
                  <a:pt x="576479" y="3507475"/>
                </a:cubicBezTo>
                <a:cubicBezTo>
                  <a:pt x="567380" y="3525672"/>
                  <a:pt x="561390" y="3545790"/>
                  <a:pt x="549183" y="3562066"/>
                </a:cubicBezTo>
                <a:cubicBezTo>
                  <a:pt x="503430" y="3623070"/>
                  <a:pt x="493152" y="3609764"/>
                  <a:pt x="440001" y="3657600"/>
                </a:cubicBezTo>
                <a:cubicBezTo>
                  <a:pt x="276716" y="3804556"/>
                  <a:pt x="427482" y="3687462"/>
                  <a:pt x="303523" y="3780430"/>
                </a:cubicBezTo>
                <a:cubicBezTo>
                  <a:pt x="250210" y="3887058"/>
                  <a:pt x="310220" y="3787381"/>
                  <a:pt x="221637" y="3875964"/>
                </a:cubicBezTo>
                <a:cubicBezTo>
                  <a:pt x="210038" y="3887563"/>
                  <a:pt x="204183" y="3903786"/>
                  <a:pt x="194341" y="3916908"/>
                </a:cubicBezTo>
                <a:cubicBezTo>
                  <a:pt x="176863" y="3940212"/>
                  <a:pt x="157947" y="3962401"/>
                  <a:pt x="139750" y="3985147"/>
                </a:cubicBezTo>
                <a:cubicBezTo>
                  <a:pt x="135201" y="3998795"/>
                  <a:pt x="131769" y="4012867"/>
                  <a:pt x="126102" y="4026090"/>
                </a:cubicBezTo>
                <a:cubicBezTo>
                  <a:pt x="118088" y="4044790"/>
                  <a:pt x="105950" y="4061632"/>
                  <a:pt x="98807" y="4080681"/>
                </a:cubicBezTo>
                <a:cubicBezTo>
                  <a:pt x="90546" y="4102710"/>
                  <a:pt x="75217" y="4184980"/>
                  <a:pt x="71511" y="4203511"/>
                </a:cubicBezTo>
                <a:cubicBezTo>
                  <a:pt x="66962" y="4249003"/>
                  <a:pt x="66830" y="4295157"/>
                  <a:pt x="57864" y="4339988"/>
                </a:cubicBezTo>
                <a:cubicBezTo>
                  <a:pt x="53059" y="4364011"/>
                  <a:pt x="38315" y="4384986"/>
                  <a:pt x="30568" y="4408227"/>
                </a:cubicBezTo>
                <a:cubicBezTo>
                  <a:pt x="24636" y="4426021"/>
                  <a:pt x="21469" y="4444621"/>
                  <a:pt x="16920" y="4462818"/>
                </a:cubicBezTo>
                <a:cubicBezTo>
                  <a:pt x="-2516" y="4618311"/>
                  <a:pt x="-8563" y="4613795"/>
                  <a:pt x="16920" y="4817660"/>
                </a:cubicBezTo>
                <a:cubicBezTo>
                  <a:pt x="20489" y="4846210"/>
                  <a:pt x="34383" y="4872507"/>
                  <a:pt x="44216" y="4899547"/>
                </a:cubicBezTo>
                <a:cubicBezTo>
                  <a:pt x="67451" y="4963444"/>
                  <a:pt x="70201" y="4965165"/>
                  <a:pt x="98807" y="5022376"/>
                </a:cubicBezTo>
                <a:cubicBezTo>
                  <a:pt x="103356" y="5045122"/>
                  <a:pt x="103840" y="5069077"/>
                  <a:pt x="112455" y="5090615"/>
                </a:cubicBezTo>
                <a:cubicBezTo>
                  <a:pt x="117712" y="5103757"/>
                  <a:pt x="165968" y="5179549"/>
                  <a:pt x="180694" y="5199797"/>
                </a:cubicBezTo>
                <a:cubicBezTo>
                  <a:pt x="207451" y="5236588"/>
                  <a:pt x="262580" y="5308979"/>
                  <a:pt x="262580" y="5308979"/>
                </a:cubicBezTo>
                <a:cubicBezTo>
                  <a:pt x="284985" y="5376194"/>
                  <a:pt x="260188" y="5329732"/>
                  <a:pt x="317171" y="5377218"/>
                </a:cubicBezTo>
                <a:cubicBezTo>
                  <a:pt x="331998" y="5389574"/>
                  <a:pt x="341747" y="5407932"/>
                  <a:pt x="358114" y="5418161"/>
                </a:cubicBezTo>
                <a:cubicBezTo>
                  <a:pt x="378889" y="5431145"/>
                  <a:pt x="404441" y="5434501"/>
                  <a:pt x="426353" y="5445457"/>
                </a:cubicBezTo>
                <a:cubicBezTo>
                  <a:pt x="450079" y="5457320"/>
                  <a:pt x="472213" y="5472159"/>
                  <a:pt x="494592" y="5486400"/>
                </a:cubicBezTo>
                <a:cubicBezTo>
                  <a:pt x="546648" y="5519526"/>
                  <a:pt x="598872" y="5553904"/>
                  <a:pt x="644717" y="5595582"/>
                </a:cubicBezTo>
                <a:cubicBezTo>
                  <a:pt x="673280" y="5621549"/>
                  <a:pt x="695192" y="5655032"/>
                  <a:pt x="726604" y="5677469"/>
                </a:cubicBezTo>
                <a:cubicBezTo>
                  <a:pt x="759715" y="5701119"/>
                  <a:pt x="799883" y="5712912"/>
                  <a:pt x="835786" y="5732060"/>
                </a:cubicBezTo>
                <a:cubicBezTo>
                  <a:pt x="868148" y="5749320"/>
                  <a:pt x="898515" y="5770248"/>
                  <a:pt x="931320" y="5786651"/>
                </a:cubicBezTo>
                <a:cubicBezTo>
                  <a:pt x="971395" y="5806688"/>
                  <a:pt x="1015099" y="5819276"/>
                  <a:pt x="1054150" y="5841242"/>
                </a:cubicBezTo>
                <a:cubicBezTo>
                  <a:pt x="1088259" y="5860428"/>
                  <a:pt x="1114682" y="5891980"/>
                  <a:pt x="1149685" y="5909481"/>
                </a:cubicBezTo>
                <a:cubicBezTo>
                  <a:pt x="1188286" y="5928782"/>
                  <a:pt x="1232017" y="5935504"/>
                  <a:pt x="1272514" y="5950424"/>
                </a:cubicBezTo>
                <a:cubicBezTo>
                  <a:pt x="1318490" y="5967363"/>
                  <a:pt x="1364218" y="5985115"/>
                  <a:pt x="1408992" y="6005015"/>
                </a:cubicBezTo>
                <a:cubicBezTo>
                  <a:pt x="1446175" y="6021541"/>
                  <a:pt x="1479707" y="6046341"/>
                  <a:pt x="1518174" y="6059606"/>
                </a:cubicBezTo>
                <a:cubicBezTo>
                  <a:pt x="1612104" y="6091996"/>
                  <a:pt x="1712526" y="6104593"/>
                  <a:pt x="1804777" y="6141493"/>
                </a:cubicBezTo>
                <a:cubicBezTo>
                  <a:pt x="2111963" y="6264367"/>
                  <a:pt x="1734359" y="6118019"/>
                  <a:pt x="2214210" y="6277970"/>
                </a:cubicBezTo>
                <a:cubicBezTo>
                  <a:pt x="2296097" y="6305266"/>
                  <a:pt x="2374082" y="6350325"/>
                  <a:pt x="2459870" y="6359857"/>
                </a:cubicBezTo>
                <a:lnTo>
                  <a:pt x="2582700" y="6373505"/>
                </a:lnTo>
                <a:lnTo>
                  <a:pt x="2691882" y="6387153"/>
                </a:lnTo>
                <a:cubicBezTo>
                  <a:pt x="2737322" y="6392202"/>
                  <a:pt x="2782867" y="6396251"/>
                  <a:pt x="2828359" y="6400800"/>
                </a:cubicBezTo>
                <a:cubicBezTo>
                  <a:pt x="3087667" y="6373505"/>
                  <a:pt x="3348532" y="6358292"/>
                  <a:pt x="3606282" y="6318914"/>
                </a:cubicBezTo>
                <a:cubicBezTo>
                  <a:pt x="3677387" y="6308051"/>
                  <a:pt x="3741991" y="6270971"/>
                  <a:pt x="3810998" y="6250675"/>
                </a:cubicBezTo>
                <a:cubicBezTo>
                  <a:pt x="3896745" y="6225455"/>
                  <a:pt x="3985513" y="6210700"/>
                  <a:pt x="4070305" y="6182436"/>
                </a:cubicBezTo>
                <a:cubicBezTo>
                  <a:pt x="4163270" y="6151448"/>
                  <a:pt x="4250081" y="6103592"/>
                  <a:pt x="4343261" y="6073254"/>
                </a:cubicBezTo>
                <a:cubicBezTo>
                  <a:pt x="4446083" y="6039777"/>
                  <a:pt x="4553839" y="6023275"/>
                  <a:pt x="4657159" y="5991367"/>
                </a:cubicBezTo>
                <a:cubicBezTo>
                  <a:pt x="4863341" y="5927693"/>
                  <a:pt x="5061961" y="5838988"/>
                  <a:pt x="5271308" y="5786651"/>
                </a:cubicBezTo>
                <a:cubicBezTo>
                  <a:pt x="5362293" y="5763905"/>
                  <a:pt x="5455470" y="5748602"/>
                  <a:pt x="5544264" y="5718412"/>
                </a:cubicBezTo>
                <a:cubicBezTo>
                  <a:pt x="6409974" y="5424071"/>
                  <a:pt x="5667871" y="5632591"/>
                  <a:pt x="6103822" y="5513696"/>
                </a:cubicBezTo>
                <a:cubicBezTo>
                  <a:pt x="6149315" y="5486400"/>
                  <a:pt x="6193814" y="5457376"/>
                  <a:pt x="6240300" y="5431809"/>
                </a:cubicBezTo>
                <a:cubicBezTo>
                  <a:pt x="6284866" y="5407298"/>
                  <a:pt x="6333163" y="5389738"/>
                  <a:pt x="6376777" y="5363570"/>
                </a:cubicBezTo>
                <a:cubicBezTo>
                  <a:pt x="6584669" y="5238835"/>
                  <a:pt x="6442408" y="5301620"/>
                  <a:pt x="6636085" y="5172502"/>
                </a:cubicBezTo>
                <a:cubicBezTo>
                  <a:pt x="6675056" y="5146521"/>
                  <a:pt x="6719314" y="5129274"/>
                  <a:pt x="6758914" y="5104263"/>
                </a:cubicBezTo>
                <a:cubicBezTo>
                  <a:pt x="6805865" y="5074610"/>
                  <a:pt x="6849188" y="5039532"/>
                  <a:pt x="6895392" y="5008729"/>
                </a:cubicBezTo>
                <a:cubicBezTo>
                  <a:pt x="7046893" y="4907729"/>
                  <a:pt x="7044217" y="4936832"/>
                  <a:pt x="7209291" y="4763069"/>
                </a:cubicBezTo>
                <a:lnTo>
                  <a:pt x="7468598" y="4490114"/>
                </a:lnTo>
                <a:cubicBezTo>
                  <a:pt x="7657825" y="4288272"/>
                  <a:pt x="7684893" y="4230727"/>
                  <a:pt x="7959917" y="4039738"/>
                </a:cubicBezTo>
                <a:cubicBezTo>
                  <a:pt x="8264634" y="3828129"/>
                  <a:pt x="8418659" y="3747118"/>
                  <a:pt x="8655953" y="3521123"/>
                </a:cubicBezTo>
                <a:cubicBezTo>
                  <a:pt x="8686325" y="3492197"/>
                  <a:pt x="8713966" y="3460073"/>
                  <a:pt x="8737840" y="3425588"/>
                </a:cubicBezTo>
                <a:cubicBezTo>
                  <a:pt x="8753769" y="3402579"/>
                  <a:pt x="8812751" y="3269727"/>
                  <a:pt x="8819726" y="3248167"/>
                </a:cubicBezTo>
                <a:cubicBezTo>
                  <a:pt x="9002004" y="2684760"/>
                  <a:pt x="8858696" y="3055205"/>
                  <a:pt x="8983500" y="2743200"/>
                </a:cubicBezTo>
                <a:cubicBezTo>
                  <a:pt x="9026730" y="2527045"/>
                  <a:pt x="8989174" y="2685489"/>
                  <a:pt x="9051738" y="2483893"/>
                </a:cubicBezTo>
                <a:cubicBezTo>
                  <a:pt x="9079893" y="2393170"/>
                  <a:pt x="9133625" y="2210938"/>
                  <a:pt x="9133625" y="2210938"/>
                </a:cubicBezTo>
                <a:cubicBezTo>
                  <a:pt x="9147408" y="2073110"/>
                  <a:pt x="9160920" y="1959620"/>
                  <a:pt x="9160920" y="1815153"/>
                </a:cubicBezTo>
                <a:cubicBezTo>
                  <a:pt x="9160920" y="1669506"/>
                  <a:pt x="9169011" y="1522440"/>
                  <a:pt x="9147273" y="1378424"/>
                </a:cubicBezTo>
                <a:cubicBezTo>
                  <a:pt x="9132243" y="1278850"/>
                  <a:pt x="9087453" y="1185977"/>
                  <a:pt x="9051738" y="1091821"/>
                </a:cubicBezTo>
                <a:cubicBezTo>
                  <a:pt x="9021006" y="1010802"/>
                  <a:pt x="8964250" y="929211"/>
                  <a:pt x="8915261" y="859809"/>
                </a:cubicBezTo>
                <a:cubicBezTo>
                  <a:pt x="8817358" y="721114"/>
                  <a:pt x="8770396" y="671415"/>
                  <a:pt x="8615010" y="545911"/>
                </a:cubicBezTo>
                <a:cubicBezTo>
                  <a:pt x="8555296" y="497680"/>
                  <a:pt x="8398457" y="421804"/>
                  <a:pt x="8328407" y="395785"/>
                </a:cubicBezTo>
                <a:cubicBezTo>
                  <a:pt x="7757475" y="183724"/>
                  <a:pt x="7703541" y="135580"/>
                  <a:pt x="7263882" y="54591"/>
                </a:cubicBezTo>
                <a:cubicBezTo>
                  <a:pt x="7177823" y="38738"/>
                  <a:pt x="7091842" y="20112"/>
                  <a:pt x="7004574" y="13648"/>
                </a:cubicBezTo>
                <a:cubicBezTo>
                  <a:pt x="6845720" y="1881"/>
                  <a:pt x="6686126" y="4549"/>
                  <a:pt x="6526902" y="0"/>
                </a:cubicBezTo>
                <a:cubicBezTo>
                  <a:pt x="6253947" y="4549"/>
                  <a:pt x="5980757" y="1436"/>
                  <a:pt x="5708037" y="13648"/>
                </a:cubicBezTo>
                <a:cubicBezTo>
                  <a:pt x="5674951" y="15129"/>
                  <a:pt x="5643579" y="29495"/>
                  <a:pt x="5612502" y="40944"/>
                </a:cubicBezTo>
                <a:cubicBezTo>
                  <a:pt x="5557008" y="61389"/>
                  <a:pt x="5502240" y="84000"/>
                  <a:pt x="5448729" y="109182"/>
                </a:cubicBezTo>
                <a:cubicBezTo>
                  <a:pt x="5424727" y="120477"/>
                  <a:pt x="5402985" y="136067"/>
                  <a:pt x="5380491" y="150126"/>
                </a:cubicBezTo>
                <a:cubicBezTo>
                  <a:pt x="5340566" y="175079"/>
                  <a:pt x="5325011" y="188323"/>
                  <a:pt x="5284956" y="218364"/>
                </a:cubicBezTo>
                <a:cubicBezTo>
                  <a:pt x="5266759" y="245660"/>
                  <a:pt x="5249177" y="273376"/>
                  <a:pt x="5230365" y="300251"/>
                </a:cubicBezTo>
                <a:cubicBezTo>
                  <a:pt x="5217321" y="318885"/>
                  <a:pt x="5201477" y="335553"/>
                  <a:pt x="5189422" y="354842"/>
                </a:cubicBezTo>
                <a:cubicBezTo>
                  <a:pt x="5178639" y="372094"/>
                  <a:pt x="5173128" y="392319"/>
                  <a:pt x="5162126" y="409433"/>
                </a:cubicBezTo>
                <a:cubicBezTo>
                  <a:pt x="5136853" y="448746"/>
                  <a:pt x="5007272" y="632527"/>
                  <a:pt x="4971058" y="668741"/>
                </a:cubicBezTo>
                <a:cubicBezTo>
                  <a:pt x="4908221" y="731577"/>
                  <a:pt x="4876217" y="770613"/>
                  <a:pt x="4807285" y="818866"/>
                </a:cubicBezTo>
                <a:cubicBezTo>
                  <a:pt x="4785554" y="834078"/>
                  <a:pt x="4760550" y="844278"/>
                  <a:pt x="4739046" y="859809"/>
                </a:cubicBezTo>
                <a:cubicBezTo>
                  <a:pt x="4678558" y="903494"/>
                  <a:pt x="4628362" y="962919"/>
                  <a:pt x="4561625" y="996287"/>
                </a:cubicBezTo>
                <a:cubicBezTo>
                  <a:pt x="4505702" y="1024248"/>
                  <a:pt x="4502052" y="1022004"/>
                  <a:pt x="4452443" y="1064526"/>
                </a:cubicBezTo>
                <a:cubicBezTo>
                  <a:pt x="4437789" y="1077087"/>
                  <a:pt x="4425846" y="1092558"/>
                  <a:pt x="4411500" y="1105469"/>
                </a:cubicBezTo>
                <a:cubicBezTo>
                  <a:pt x="4380325" y="1133527"/>
                  <a:pt x="4348427" y="1160797"/>
                  <a:pt x="4315965" y="1187356"/>
                </a:cubicBezTo>
                <a:cubicBezTo>
                  <a:pt x="4298360" y="1201760"/>
                  <a:pt x="4277458" y="1212215"/>
                  <a:pt x="4261374" y="1228299"/>
                </a:cubicBezTo>
                <a:cubicBezTo>
                  <a:pt x="4227179" y="1262494"/>
                  <a:pt x="4165840" y="1337481"/>
                  <a:pt x="4165840" y="133748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551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AUTONOMÍA COLECTIVA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s-CL" dirty="0" smtClean="0"/>
              <a:t>MÉTODOS</a:t>
            </a:r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solidFill>
            <a:srgbClr val="92D050"/>
          </a:solidFill>
        </p:spPr>
        <p:txBody>
          <a:bodyPr/>
          <a:lstStyle/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KAHN FREUND</a:t>
            </a:r>
          </a:p>
          <a:p>
            <a:endParaRPr lang="es-CL" dirty="0" smtClean="0"/>
          </a:p>
          <a:p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INSTITUCIONAL O DINÁMICO</a:t>
            </a:r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CONTRACTUALO ESTÁTICO</a:t>
            </a:r>
            <a:endParaRPr lang="es-CL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s-CL" dirty="0" smtClean="0"/>
              <a:t>MANIFESTACIONES</a:t>
            </a:r>
            <a:endParaRPr lang="es-CL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solidFill>
            <a:srgbClr val="FFFF00"/>
          </a:solidFill>
        </p:spPr>
        <p:txBody>
          <a:bodyPr/>
          <a:lstStyle/>
          <a:p>
            <a:endParaRPr lang="es-CL" dirty="0" smtClean="0"/>
          </a:p>
          <a:p>
            <a:pPr marL="118872" indent="0">
              <a:buNone/>
            </a:pPr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DE ORGANIZACIÓN</a:t>
            </a:r>
          </a:p>
          <a:p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DE ACCIÓN COLECTIVA</a:t>
            </a:r>
          </a:p>
          <a:p>
            <a:endParaRPr lang="es-CL" dirty="0" smtClean="0"/>
          </a:p>
          <a:p>
            <a:pPr marL="118872" indent="0">
              <a:buNone/>
            </a:pPr>
            <a:r>
              <a:rPr lang="es-CL" dirty="0" smtClean="0"/>
              <a:t>DE CONFLICTO</a:t>
            </a:r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DERECHO SINDICAL</a:t>
            </a:r>
            <a:endParaRPr lang="es-CL" dirty="0"/>
          </a:p>
        </p:txBody>
      </p:sp>
      <p:pic>
        <p:nvPicPr>
          <p:cNvPr id="9" name="Marcador de contenido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996952"/>
            <a:ext cx="2021160" cy="2021160"/>
          </a:xfrm>
        </p:spPr>
      </p:pic>
      <p:pic>
        <p:nvPicPr>
          <p:cNvPr id="10" name="Marcador de contenido 9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364594"/>
            <a:ext cx="1209675" cy="1285875"/>
          </a:xfrm>
        </p:spPr>
      </p:pic>
    </p:spTree>
    <p:extLst>
      <p:ext uri="{BB962C8B-B14F-4D97-AF65-F5344CB8AC3E}">
        <p14:creationId xmlns:p14="http://schemas.microsoft.com/office/powerpoint/2010/main" val="361236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96</TotalTime>
  <Words>342</Words>
  <Application>Microsoft Office PowerPoint</Application>
  <PresentationFormat>Presentación en pantalla (4:3)</PresentationFormat>
  <Paragraphs>226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Módulo</vt:lpstr>
      <vt:lpstr>AUTONOMÍA COLECTIVA</vt:lpstr>
      <vt:lpstr>Presentación de PowerPoint</vt:lpstr>
      <vt:lpstr>AUTONOMÍA COLECTIVA</vt:lpstr>
      <vt:lpstr>AUTONOMÍA COLECTIVA</vt:lpstr>
      <vt:lpstr>AUTONOMÍA COLECTIVA</vt:lpstr>
      <vt:lpstr>AUTONOMÍA COLECTIVA</vt:lpstr>
      <vt:lpstr>AUTONOMÍA COLECTIVA</vt:lpstr>
      <vt:lpstr>AUTONOMÍA COLECTIVA</vt:lpstr>
      <vt:lpstr>DERECHO SINDICAL</vt:lpstr>
      <vt:lpstr>DERECHO SINDICAL</vt:lpstr>
      <vt:lpstr>DERECHO SINDICAL</vt:lpstr>
      <vt:lpstr>SINDICATO</vt:lpstr>
      <vt:lpstr>NEGOCIACIÓN COLECTIVA</vt:lpstr>
      <vt:lpstr>NEGOCIACIÓN COLECTIVA</vt:lpstr>
      <vt:lpstr>NEGOCIACIÓN COLECTIVA</vt:lpstr>
      <vt:lpstr>CONFLICTO COLECTIVO</vt:lpstr>
      <vt:lpstr>DIÁLOGO SOCIAL Y CONCERTACIÓN</vt:lpstr>
      <vt:lpstr>DIÁLOGO SOCIAL Y CONCERTACIÓN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AUTONOMÍA COLECTIVA</dc:title>
  <dc:creator>francisco</dc:creator>
  <cp:lastModifiedBy>Derecho del Trabajo</cp:lastModifiedBy>
  <cp:revision>9</cp:revision>
  <dcterms:created xsi:type="dcterms:W3CDTF">2011-12-06T18:46:32Z</dcterms:created>
  <dcterms:modified xsi:type="dcterms:W3CDTF">2014-11-25T17:36:04Z</dcterms:modified>
</cp:coreProperties>
</file>