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51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FA2A8-588E-4219-B28A-0C51DBB7AABF}" type="datetimeFigureOut">
              <a:rPr lang="es-CL" smtClean="0"/>
              <a:t>25-03-2014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85F4-DE3F-4C74-B472-F8349F9DEE0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99334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FA2A8-588E-4219-B28A-0C51DBB7AABF}" type="datetimeFigureOut">
              <a:rPr lang="es-CL" smtClean="0"/>
              <a:t>25-03-2014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85F4-DE3F-4C74-B472-F8349F9DEE0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4360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FA2A8-588E-4219-B28A-0C51DBB7AABF}" type="datetimeFigureOut">
              <a:rPr lang="es-CL" smtClean="0"/>
              <a:t>25-03-2014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85F4-DE3F-4C74-B472-F8349F9DEE0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50043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FA2A8-588E-4219-B28A-0C51DBB7AABF}" type="datetimeFigureOut">
              <a:rPr lang="es-CL" smtClean="0"/>
              <a:t>25-03-2014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85F4-DE3F-4C74-B472-F8349F9DEE0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88174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FA2A8-588E-4219-B28A-0C51DBB7AABF}" type="datetimeFigureOut">
              <a:rPr lang="es-CL" smtClean="0"/>
              <a:t>25-03-2014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85F4-DE3F-4C74-B472-F8349F9DEE0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79579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FA2A8-588E-4219-B28A-0C51DBB7AABF}" type="datetimeFigureOut">
              <a:rPr lang="es-CL" smtClean="0"/>
              <a:t>25-03-2014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85F4-DE3F-4C74-B472-F8349F9DEE0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00224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FA2A8-588E-4219-B28A-0C51DBB7AABF}" type="datetimeFigureOut">
              <a:rPr lang="es-CL" smtClean="0"/>
              <a:t>25-03-2014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85F4-DE3F-4C74-B472-F8349F9DEE0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20567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FA2A8-588E-4219-B28A-0C51DBB7AABF}" type="datetimeFigureOut">
              <a:rPr lang="es-CL" smtClean="0"/>
              <a:t>25-03-2014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85F4-DE3F-4C74-B472-F8349F9DEE0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5015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FA2A8-588E-4219-B28A-0C51DBB7AABF}" type="datetimeFigureOut">
              <a:rPr lang="es-CL" smtClean="0"/>
              <a:t>25-03-2014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85F4-DE3F-4C74-B472-F8349F9DEE0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50712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FA2A8-588E-4219-B28A-0C51DBB7AABF}" type="datetimeFigureOut">
              <a:rPr lang="es-CL" smtClean="0"/>
              <a:t>25-03-2014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85F4-DE3F-4C74-B472-F8349F9DEE0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04950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FA2A8-588E-4219-B28A-0C51DBB7AABF}" type="datetimeFigureOut">
              <a:rPr lang="es-CL" smtClean="0"/>
              <a:t>25-03-2014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85F4-DE3F-4C74-B472-F8349F9DEE0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16420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0FA2A8-588E-4219-B28A-0C51DBB7AABF}" type="datetimeFigureOut">
              <a:rPr lang="es-CL" smtClean="0"/>
              <a:t>25-03-2014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F185F4-DE3F-4C74-B472-F8349F9DEE0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84705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/>
          <p:nvPr/>
        </p:nvPicPr>
        <p:blipFill>
          <a:blip r:embed="rId2"/>
          <a:stretch>
            <a:fillRect/>
          </a:stretch>
        </p:blipFill>
        <p:spPr>
          <a:xfrm>
            <a:off x="323528" y="404664"/>
            <a:ext cx="8496944" cy="6120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8748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JLLB</dc:creator>
  <cp:lastModifiedBy>JLLB</cp:lastModifiedBy>
  <cp:revision>1</cp:revision>
  <dcterms:created xsi:type="dcterms:W3CDTF">2014-03-25T15:42:47Z</dcterms:created>
  <dcterms:modified xsi:type="dcterms:W3CDTF">2014-03-25T15:48:35Z</dcterms:modified>
</cp:coreProperties>
</file>