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9" r:id="rId4"/>
    <p:sldId id="265" r:id="rId5"/>
    <p:sldId id="260" r:id="rId6"/>
    <p:sldId id="261" r:id="rId7"/>
    <p:sldId id="264" r:id="rId8"/>
    <p:sldId id="266" r:id="rId9"/>
    <p:sldId id="262" r:id="rId10"/>
    <p:sldId id="267" r:id="rId11"/>
    <p:sldId id="268" r:id="rId12"/>
    <p:sldId id="273" r:id="rId13"/>
    <p:sldId id="269" r:id="rId14"/>
    <p:sldId id="270" r:id="rId15"/>
    <p:sldId id="271" r:id="rId16"/>
    <p:sldId id="263" r:id="rId17"/>
    <p:sldId id="272" r:id="rId18"/>
  </p:sldIdLst>
  <p:sldSz cx="9144000" cy="6858000" type="screen4x3"/>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75" d="100"/>
          <a:sy n="75" d="100"/>
        </p:scale>
        <p:origin x="-1236" y="6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bg>
      <p:bgRef idx="1002">
        <a:schemeClr val="bg2"/>
      </p:bgRef>
    </p:bg>
    <p:spTree>
      <p:nvGrpSpPr>
        <p:cNvPr id="1" name=""/>
        <p:cNvGrpSpPr/>
        <p:nvPr/>
      </p:nvGrpSpPr>
      <p:grpSpPr>
        <a:xfrm>
          <a:off x="0" y="0"/>
          <a:ext cx="0" cy="0"/>
          <a:chOff x="0" y="0"/>
          <a:chExt cx="0" cy="0"/>
        </a:xfrm>
      </p:grpSpPr>
      <p:sp>
        <p:nvSpPr>
          <p:cNvPr id="9" name="8 Título"/>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30" name="29 Marcador de fecha"/>
          <p:cNvSpPr>
            <a:spLocks noGrp="1"/>
          </p:cNvSpPr>
          <p:nvPr>
            <p:ph type="dt" sz="half" idx="10"/>
          </p:nvPr>
        </p:nvSpPr>
        <p:spPr/>
        <p:txBody>
          <a:bodyPr/>
          <a:lstStyle/>
          <a:p>
            <a:fld id="{3154FBBC-28ED-459E-802F-E25D8700BDE4}" type="datetimeFigureOut">
              <a:rPr lang="es-CL" smtClean="0"/>
              <a:pPr/>
              <a:t>14-10-2013</a:t>
            </a:fld>
            <a:endParaRPr lang="es-CL"/>
          </a:p>
        </p:txBody>
      </p:sp>
      <p:sp>
        <p:nvSpPr>
          <p:cNvPr id="19" name="18 Marcador de pie de página"/>
          <p:cNvSpPr>
            <a:spLocks noGrp="1"/>
          </p:cNvSpPr>
          <p:nvPr>
            <p:ph type="ftr" sz="quarter" idx="11"/>
          </p:nvPr>
        </p:nvSpPr>
        <p:spPr/>
        <p:txBody>
          <a:bodyPr/>
          <a:lstStyle/>
          <a:p>
            <a:endParaRPr lang="es-CL"/>
          </a:p>
        </p:txBody>
      </p:sp>
      <p:sp>
        <p:nvSpPr>
          <p:cNvPr id="27" name="26 Marcador de número de diapositiva"/>
          <p:cNvSpPr>
            <a:spLocks noGrp="1"/>
          </p:cNvSpPr>
          <p:nvPr>
            <p:ph type="sldNum" sz="quarter" idx="12"/>
          </p:nvPr>
        </p:nvSpPr>
        <p:spPr/>
        <p:txBody>
          <a:bodyPr/>
          <a:lstStyle/>
          <a:p>
            <a:fld id="{FC2D09C4-9AF3-49CA-BE21-C9434C36D464}" type="slidenum">
              <a:rPr lang="es-CL" smtClean="0"/>
              <a:pPr/>
              <a:t>‹Nº›</a:t>
            </a:fld>
            <a:endParaRPr lang="es-CL"/>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3154FBBC-28ED-459E-802F-E25D8700BDE4}" type="datetimeFigureOut">
              <a:rPr lang="es-CL" smtClean="0"/>
              <a:pPr/>
              <a:t>14-10-2013</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FC2D09C4-9AF3-49CA-BE21-C9434C36D464}" type="slidenum">
              <a:rPr lang="es-CL" smtClean="0"/>
              <a:pPr/>
              <a:t>‹Nº›</a:t>
            </a:fld>
            <a:endParaRPr lang="es-C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914401"/>
            <a:ext cx="2057400" cy="5211763"/>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914401"/>
            <a:ext cx="6019800" cy="5211763"/>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3154FBBC-28ED-459E-802F-E25D8700BDE4}" type="datetimeFigureOut">
              <a:rPr lang="es-CL" smtClean="0"/>
              <a:pPr/>
              <a:t>14-10-2013</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FC2D09C4-9AF3-49CA-BE21-C9434C36D464}" type="slidenum">
              <a:rPr lang="es-CL" smtClean="0"/>
              <a:pPr/>
              <a:t>‹Nº›</a:t>
            </a:fld>
            <a:endParaRPr lang="es-C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3154FBBC-28ED-459E-802F-E25D8700BDE4}" type="datetimeFigureOut">
              <a:rPr lang="es-CL" smtClean="0"/>
              <a:pPr/>
              <a:t>14-10-2013</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FC2D09C4-9AF3-49CA-BE21-C9434C36D464}" type="slidenum">
              <a:rPr lang="es-CL" smtClean="0"/>
              <a:pPr/>
              <a:t>‹Nº›</a:t>
            </a:fld>
            <a:endParaRPr lang="es-C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3154FBBC-28ED-459E-802F-E25D8700BDE4}" type="datetimeFigureOut">
              <a:rPr lang="es-CL" smtClean="0"/>
              <a:pPr/>
              <a:t>14-10-2013</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FC2D09C4-9AF3-49CA-BE21-C9434C36D464}" type="slidenum">
              <a:rPr lang="es-CL" smtClean="0"/>
              <a:pPr/>
              <a:t>‹Nº›</a:t>
            </a:fld>
            <a:endParaRPr lang="es-CL"/>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143000"/>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3154FBBC-28ED-459E-802F-E25D8700BDE4}" type="datetimeFigureOut">
              <a:rPr lang="es-CL" smtClean="0"/>
              <a:pPr/>
              <a:t>14-10-2013</a:t>
            </a:fld>
            <a:endParaRPr lang="es-CL"/>
          </a:p>
        </p:txBody>
      </p:sp>
      <p:sp>
        <p:nvSpPr>
          <p:cNvPr id="6" name="5 Marcador de pie de página"/>
          <p:cNvSpPr>
            <a:spLocks noGrp="1"/>
          </p:cNvSpPr>
          <p:nvPr>
            <p:ph type="ftr" sz="quarter" idx="11"/>
          </p:nvPr>
        </p:nvSpPr>
        <p:spPr/>
        <p:txBody>
          <a:bodyPr/>
          <a:lstStyle/>
          <a:p>
            <a:endParaRPr lang="es-CL"/>
          </a:p>
        </p:txBody>
      </p:sp>
      <p:sp>
        <p:nvSpPr>
          <p:cNvPr id="7" name="6 Marcador de número de diapositiva"/>
          <p:cNvSpPr>
            <a:spLocks noGrp="1"/>
          </p:cNvSpPr>
          <p:nvPr>
            <p:ph type="sldNum" sz="quarter" idx="12"/>
          </p:nvPr>
        </p:nvSpPr>
        <p:spPr/>
        <p:txBody>
          <a:bodyPr/>
          <a:lstStyle/>
          <a:p>
            <a:fld id="{FC2D09C4-9AF3-49CA-BE21-C9434C36D464}" type="slidenum">
              <a:rPr lang="es-CL" smtClean="0"/>
              <a:pPr/>
              <a:t>‹Nº›</a:t>
            </a:fld>
            <a:endParaRPr lang="es-C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143000"/>
          </a:xfrm>
        </p:spPr>
        <p:txBody>
          <a:bodyPr tIns="45720" anchor="b"/>
          <a:lstStyle>
            <a:lvl1pPr>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p>
            <a:fld id="{3154FBBC-28ED-459E-802F-E25D8700BDE4}" type="datetimeFigureOut">
              <a:rPr lang="es-CL" smtClean="0"/>
              <a:pPr/>
              <a:t>14-10-2013</a:t>
            </a:fld>
            <a:endParaRPr lang="es-CL"/>
          </a:p>
        </p:txBody>
      </p:sp>
      <p:sp>
        <p:nvSpPr>
          <p:cNvPr id="8" name="7 Marcador de pie de página"/>
          <p:cNvSpPr>
            <a:spLocks noGrp="1"/>
          </p:cNvSpPr>
          <p:nvPr>
            <p:ph type="ftr" sz="quarter" idx="11"/>
          </p:nvPr>
        </p:nvSpPr>
        <p:spPr/>
        <p:txBody>
          <a:bodyPr/>
          <a:lstStyle/>
          <a:p>
            <a:endParaRPr lang="es-CL"/>
          </a:p>
        </p:txBody>
      </p:sp>
      <p:sp>
        <p:nvSpPr>
          <p:cNvPr id="9" name="8 Marcador de número de diapositiva"/>
          <p:cNvSpPr>
            <a:spLocks noGrp="1"/>
          </p:cNvSpPr>
          <p:nvPr>
            <p:ph type="sldNum" sz="quarter" idx="12"/>
          </p:nvPr>
        </p:nvSpPr>
        <p:spPr/>
        <p:txBody>
          <a:bodyPr/>
          <a:lstStyle/>
          <a:p>
            <a:fld id="{FC2D09C4-9AF3-49CA-BE21-C9434C36D464}" type="slidenum">
              <a:rPr lang="es-CL" smtClean="0"/>
              <a:pPr/>
              <a:t>‹Nº›</a:t>
            </a:fld>
            <a:endParaRPr lang="es-C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3154FBBC-28ED-459E-802F-E25D8700BDE4}" type="datetimeFigureOut">
              <a:rPr lang="es-CL" smtClean="0"/>
              <a:pPr/>
              <a:t>14-10-2013</a:t>
            </a:fld>
            <a:endParaRPr lang="es-CL"/>
          </a:p>
        </p:txBody>
      </p:sp>
      <p:sp>
        <p:nvSpPr>
          <p:cNvPr id="4" name="3 Marcador de pie de página"/>
          <p:cNvSpPr>
            <a:spLocks noGrp="1"/>
          </p:cNvSpPr>
          <p:nvPr>
            <p:ph type="ftr" sz="quarter" idx="11"/>
          </p:nvPr>
        </p:nvSpPr>
        <p:spPr/>
        <p:txBody>
          <a:bodyPr/>
          <a:lstStyle/>
          <a:p>
            <a:endParaRPr lang="es-CL"/>
          </a:p>
        </p:txBody>
      </p:sp>
      <p:sp>
        <p:nvSpPr>
          <p:cNvPr id="5" name="4 Marcador de número de diapositiva"/>
          <p:cNvSpPr>
            <a:spLocks noGrp="1"/>
          </p:cNvSpPr>
          <p:nvPr>
            <p:ph type="sldNum" sz="quarter" idx="12"/>
          </p:nvPr>
        </p:nvSpPr>
        <p:spPr/>
        <p:txBody>
          <a:bodyPr/>
          <a:lstStyle/>
          <a:p>
            <a:fld id="{FC2D09C4-9AF3-49CA-BE21-C9434C36D464}" type="slidenum">
              <a:rPr lang="es-CL" smtClean="0"/>
              <a:pPr/>
              <a:t>‹Nº›</a:t>
            </a:fld>
            <a:endParaRPr lang="es-C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3154FBBC-28ED-459E-802F-E25D8700BDE4}" type="datetimeFigureOut">
              <a:rPr lang="es-CL" smtClean="0"/>
              <a:pPr/>
              <a:t>14-10-2013</a:t>
            </a:fld>
            <a:endParaRPr lang="es-CL"/>
          </a:p>
        </p:txBody>
      </p:sp>
      <p:sp>
        <p:nvSpPr>
          <p:cNvPr id="3" name="2 Marcador de pie de página"/>
          <p:cNvSpPr>
            <a:spLocks noGrp="1"/>
          </p:cNvSpPr>
          <p:nvPr>
            <p:ph type="ftr" sz="quarter" idx="11"/>
          </p:nvPr>
        </p:nvSpPr>
        <p:spPr/>
        <p:txBody>
          <a:bodyPr/>
          <a:lstStyle/>
          <a:p>
            <a:endParaRPr lang="es-CL"/>
          </a:p>
        </p:txBody>
      </p:sp>
      <p:sp>
        <p:nvSpPr>
          <p:cNvPr id="4" name="3 Marcador de número de diapositiva"/>
          <p:cNvSpPr>
            <a:spLocks noGrp="1"/>
          </p:cNvSpPr>
          <p:nvPr>
            <p:ph type="sldNum" sz="quarter" idx="12"/>
          </p:nvPr>
        </p:nvSpPr>
        <p:spPr/>
        <p:txBody>
          <a:bodyPr/>
          <a:lstStyle/>
          <a:p>
            <a:fld id="{FC2D09C4-9AF3-49CA-BE21-C9434C36D464}" type="slidenum">
              <a:rPr lang="es-CL" smtClean="0"/>
              <a:pPr/>
              <a:t>‹Nº›</a:t>
            </a:fld>
            <a:endParaRPr lang="es-C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3154FBBC-28ED-459E-802F-E25D8700BDE4}" type="datetimeFigureOut">
              <a:rPr lang="es-CL" smtClean="0"/>
              <a:pPr/>
              <a:t>14-10-2013</a:t>
            </a:fld>
            <a:endParaRPr lang="es-CL"/>
          </a:p>
        </p:txBody>
      </p:sp>
      <p:sp>
        <p:nvSpPr>
          <p:cNvPr id="6" name="5 Marcador de pie de página"/>
          <p:cNvSpPr>
            <a:spLocks noGrp="1"/>
          </p:cNvSpPr>
          <p:nvPr>
            <p:ph type="ftr" sz="quarter" idx="11"/>
          </p:nvPr>
        </p:nvSpPr>
        <p:spPr/>
        <p:txBody>
          <a:bodyPr/>
          <a:lstStyle/>
          <a:p>
            <a:endParaRPr lang="es-CL"/>
          </a:p>
        </p:txBody>
      </p:sp>
      <p:sp>
        <p:nvSpPr>
          <p:cNvPr id="7" name="6 Marcador de número de diapositiva"/>
          <p:cNvSpPr>
            <a:spLocks noGrp="1"/>
          </p:cNvSpPr>
          <p:nvPr>
            <p:ph type="sldNum" sz="quarter" idx="12"/>
          </p:nvPr>
        </p:nvSpPr>
        <p:spPr/>
        <p:txBody>
          <a:bodyPr/>
          <a:lstStyle/>
          <a:p>
            <a:fld id="{FC2D09C4-9AF3-49CA-BE21-C9434C36D464}" type="slidenum">
              <a:rPr lang="es-CL" smtClean="0"/>
              <a:pPr/>
              <a:t>‹Nº›</a:t>
            </a:fld>
            <a:endParaRPr lang="es-C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9" name="8 Recortar y redondear rectángulo de esquina sencilla"/>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Triángulo rectángulo"/>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Título"/>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s-ES" smtClean="0"/>
              <a:t>Haga clic para modificar el estilo de título del patrón</a:t>
            </a:r>
            <a:endParaRPr kumimoji="0" lang="en-US"/>
          </a:p>
        </p:txBody>
      </p:sp>
      <p:sp>
        <p:nvSpPr>
          <p:cNvPr id="4" name="3 Marcador de texto"/>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3154FBBC-28ED-459E-802F-E25D8700BDE4}" type="datetimeFigureOut">
              <a:rPr lang="es-CL" smtClean="0"/>
              <a:pPr/>
              <a:t>14-10-2013</a:t>
            </a:fld>
            <a:endParaRPr lang="es-CL"/>
          </a:p>
        </p:txBody>
      </p:sp>
      <p:sp>
        <p:nvSpPr>
          <p:cNvPr id="6" name="5 Marcador de pie de página"/>
          <p:cNvSpPr>
            <a:spLocks noGrp="1"/>
          </p:cNvSpPr>
          <p:nvPr>
            <p:ph type="ftr" sz="quarter" idx="11"/>
          </p:nvPr>
        </p:nvSpPr>
        <p:spPr/>
        <p:txBody>
          <a:bodyPr/>
          <a:lstStyle/>
          <a:p>
            <a:endParaRPr lang="es-CL"/>
          </a:p>
        </p:txBody>
      </p:sp>
      <p:sp>
        <p:nvSpPr>
          <p:cNvPr id="7" name="6 Marcador de número de diapositiva"/>
          <p:cNvSpPr>
            <a:spLocks noGrp="1"/>
          </p:cNvSpPr>
          <p:nvPr>
            <p:ph type="sldNum" sz="quarter" idx="12"/>
          </p:nvPr>
        </p:nvSpPr>
        <p:spPr>
          <a:xfrm>
            <a:off x="8077200" y="6356350"/>
            <a:ext cx="609600" cy="365125"/>
          </a:xfrm>
        </p:spPr>
        <p:txBody>
          <a:bodyPr/>
          <a:lstStyle/>
          <a:p>
            <a:fld id="{FC2D09C4-9AF3-49CA-BE21-C9434C36D464}" type="slidenum">
              <a:rPr lang="es-CL" smtClean="0"/>
              <a:pPr/>
              <a:t>‹Nº›</a:t>
            </a:fld>
            <a:endParaRPr lang="es-CL"/>
          </a:p>
        </p:txBody>
      </p:sp>
      <p:sp>
        <p:nvSpPr>
          <p:cNvPr id="3" name="2 Marcador de posición de imagen"/>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s-ES" smtClean="0"/>
              <a:t>Haga clic en el icono para agregar una imagen</a:t>
            </a:r>
            <a:endParaRPr kumimoji="0" lang="en-US" dirty="0"/>
          </a:p>
        </p:txBody>
      </p:sp>
      <p:sp>
        <p:nvSpPr>
          <p:cNvPr id="10" name="9 Forma libre"/>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Forma libre"/>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Forma libre"/>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Forma libre"/>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Marcador de título"/>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3154FBBC-28ED-459E-802F-E25D8700BDE4}" type="datetimeFigureOut">
              <a:rPr lang="es-CL" smtClean="0"/>
              <a:pPr/>
              <a:t>14-10-2013</a:t>
            </a:fld>
            <a:endParaRPr lang="es-CL"/>
          </a:p>
        </p:txBody>
      </p:sp>
      <p:sp>
        <p:nvSpPr>
          <p:cNvPr id="22" name="21 Marcador de pie de página"/>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s-CL"/>
          </a:p>
        </p:txBody>
      </p:sp>
      <p:sp>
        <p:nvSpPr>
          <p:cNvPr id="18" name="17 Marcador de número de diapositiva"/>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FC2D09C4-9AF3-49CA-BE21-C9434C36D464}" type="slidenum">
              <a:rPr lang="es-CL" smtClean="0"/>
              <a:pPr/>
              <a:t>‹Nº›</a:t>
            </a:fld>
            <a:endParaRPr lang="es-CL"/>
          </a:p>
        </p:txBody>
      </p:sp>
      <p:grpSp>
        <p:nvGrpSpPr>
          <p:cNvPr id="2" name="1 Grupo"/>
          <p:cNvGrpSpPr/>
          <p:nvPr/>
        </p:nvGrpSpPr>
        <p:grpSpPr>
          <a:xfrm>
            <a:off x="-19017" y="202408"/>
            <a:ext cx="9180548" cy="649224"/>
            <a:chOff x="-19045" y="216550"/>
            <a:chExt cx="9180548" cy="649224"/>
          </a:xfrm>
        </p:grpSpPr>
        <p:sp>
          <p:nvSpPr>
            <p:cNvPr id="12" name="11 Forma libre"/>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Forma libre"/>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richestman2013.com/top-10-richest-countries-in-the-world/richestman2013.com/top-10-richest-countries-in-the-world/"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richestman2013.com/top-10-richest-countries-in-the-world/richestman2013.com/top-10-richest-countries-in-the-world/"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richestman2013.com/worlds-richest-companies-2013/richestman2013.com/worlds-richest-companies-2013/"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richestman2013.com/worlds-richest-companies-2013/richestman2013.com/worlds-richest-companies-2013/"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CL" dirty="0" err="1" smtClean="0"/>
              <a:t>Human</a:t>
            </a:r>
            <a:r>
              <a:rPr lang="es-CL" dirty="0" smtClean="0"/>
              <a:t> </a:t>
            </a:r>
            <a:r>
              <a:rPr lang="es-CL" dirty="0" err="1" smtClean="0"/>
              <a:t>Rights</a:t>
            </a:r>
            <a:r>
              <a:rPr lang="es-CL" dirty="0" smtClean="0"/>
              <a:t> and International Business</a:t>
            </a:r>
            <a:endParaRPr lang="es-CL" dirty="0"/>
          </a:p>
        </p:txBody>
      </p:sp>
      <p:sp>
        <p:nvSpPr>
          <p:cNvPr id="3" name="2 Subtítulo"/>
          <p:cNvSpPr>
            <a:spLocks noGrp="1"/>
          </p:cNvSpPr>
          <p:nvPr>
            <p:ph type="subTitle" idx="1"/>
          </p:nvPr>
        </p:nvSpPr>
        <p:spPr/>
        <p:txBody>
          <a:bodyPr>
            <a:normAutofit fontScale="85000" lnSpcReduction="20000"/>
          </a:bodyPr>
          <a:lstStyle/>
          <a:p>
            <a:endParaRPr lang="es-CL" dirty="0" smtClean="0"/>
          </a:p>
          <a:p>
            <a:endParaRPr lang="es-CL" dirty="0" smtClean="0"/>
          </a:p>
          <a:p>
            <a:r>
              <a:rPr lang="es-CL" dirty="0" smtClean="0"/>
              <a:t>International </a:t>
            </a:r>
            <a:r>
              <a:rPr lang="es-CL" dirty="0" err="1" smtClean="0"/>
              <a:t>Scene</a:t>
            </a:r>
            <a:endParaRPr lang="es-CL" dirty="0" smtClean="0"/>
          </a:p>
          <a:p>
            <a:r>
              <a:rPr lang="es-CL" dirty="0" err="1" smtClean="0"/>
              <a:t>Nike’s</a:t>
            </a:r>
            <a:r>
              <a:rPr lang="es-CL" dirty="0" smtClean="0"/>
              <a:t> Case</a:t>
            </a:r>
          </a:p>
          <a:p>
            <a:r>
              <a:rPr lang="es-CL" dirty="0" err="1" smtClean="0"/>
              <a:t>Promotion</a:t>
            </a:r>
            <a:r>
              <a:rPr lang="es-CL" dirty="0" smtClean="0"/>
              <a:t> and </a:t>
            </a:r>
            <a:r>
              <a:rPr lang="es-CL" dirty="0" err="1" smtClean="0"/>
              <a:t>Protection</a:t>
            </a:r>
            <a:r>
              <a:rPr lang="es-CL" dirty="0" smtClean="0"/>
              <a:t> of </a:t>
            </a:r>
            <a:r>
              <a:rPr lang="es-CL" dirty="0" err="1" smtClean="0"/>
              <a:t>Human</a:t>
            </a:r>
            <a:r>
              <a:rPr lang="es-CL" dirty="0" smtClean="0"/>
              <a:t> </a:t>
            </a:r>
            <a:r>
              <a:rPr lang="es-CL" dirty="0" err="1" smtClean="0"/>
              <a:t>Rights</a:t>
            </a:r>
            <a:r>
              <a:rPr lang="es-CL" dirty="0" smtClean="0"/>
              <a:t> </a:t>
            </a:r>
            <a:endParaRPr lang="es-CL" dirty="0"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CL" sz="4400" dirty="0" smtClean="0"/>
              <a:t>“</a:t>
            </a:r>
            <a:r>
              <a:rPr lang="es-CL" sz="4400" dirty="0" err="1" smtClean="0"/>
              <a:t>Guiding</a:t>
            </a:r>
            <a:r>
              <a:rPr lang="es-CL" sz="4400" dirty="0" smtClean="0"/>
              <a:t> </a:t>
            </a:r>
            <a:r>
              <a:rPr lang="es-CL" sz="4400" dirty="0" err="1" smtClean="0"/>
              <a:t>Principles</a:t>
            </a:r>
            <a:r>
              <a:rPr lang="es-CL" sz="4400" dirty="0" smtClean="0"/>
              <a:t> </a:t>
            </a:r>
            <a:r>
              <a:rPr lang="es-CL" sz="4400" dirty="0" err="1" smtClean="0"/>
              <a:t>on</a:t>
            </a:r>
            <a:r>
              <a:rPr lang="es-CL" sz="4400" dirty="0" smtClean="0"/>
              <a:t> Business and </a:t>
            </a:r>
            <a:r>
              <a:rPr lang="es-CL" sz="4400" dirty="0" err="1" smtClean="0"/>
              <a:t>Human</a:t>
            </a:r>
            <a:r>
              <a:rPr lang="es-CL" sz="4400" dirty="0" smtClean="0"/>
              <a:t> </a:t>
            </a:r>
            <a:r>
              <a:rPr lang="es-CL" sz="4400" dirty="0" err="1" smtClean="0"/>
              <a:t>Rights</a:t>
            </a:r>
            <a:r>
              <a:rPr lang="es-CL" sz="4400" dirty="0" smtClean="0"/>
              <a:t>” </a:t>
            </a:r>
            <a:r>
              <a:rPr lang="es-CL" sz="4400" dirty="0" err="1" smtClean="0"/>
              <a:t>by</a:t>
            </a:r>
            <a:r>
              <a:rPr lang="es-CL" sz="4400" dirty="0" smtClean="0"/>
              <a:t> </a:t>
            </a:r>
            <a:r>
              <a:rPr lang="es-CL" sz="4400" dirty="0" err="1" smtClean="0"/>
              <a:t>United</a:t>
            </a:r>
            <a:r>
              <a:rPr lang="es-CL" sz="4400" dirty="0" smtClean="0"/>
              <a:t> </a:t>
            </a:r>
            <a:r>
              <a:rPr lang="es-CL" sz="4400" dirty="0" err="1" smtClean="0"/>
              <a:t>Nations</a:t>
            </a:r>
            <a:endParaRPr lang="es-CL" sz="4400" dirty="0"/>
          </a:p>
        </p:txBody>
      </p:sp>
      <p:sp>
        <p:nvSpPr>
          <p:cNvPr id="3" name="2 Marcador de contenido"/>
          <p:cNvSpPr>
            <a:spLocks noGrp="1"/>
          </p:cNvSpPr>
          <p:nvPr>
            <p:ph idx="1"/>
          </p:nvPr>
        </p:nvSpPr>
        <p:spPr/>
        <p:txBody>
          <a:bodyPr/>
          <a:lstStyle/>
          <a:p>
            <a:endParaRPr lang="es-CL" dirty="0" smtClean="0"/>
          </a:p>
          <a:p>
            <a:r>
              <a:rPr lang="es-CL" dirty="0" err="1" smtClean="0"/>
              <a:t>The</a:t>
            </a:r>
            <a:r>
              <a:rPr lang="es-CL" dirty="0" smtClean="0"/>
              <a:t> </a:t>
            </a:r>
            <a:r>
              <a:rPr lang="es-CL" dirty="0" err="1" smtClean="0"/>
              <a:t>State</a:t>
            </a:r>
            <a:r>
              <a:rPr lang="es-CL" dirty="0" smtClean="0"/>
              <a:t> </a:t>
            </a:r>
            <a:r>
              <a:rPr lang="es-CL" dirty="0" err="1" smtClean="0"/>
              <a:t>duty</a:t>
            </a:r>
            <a:r>
              <a:rPr lang="es-CL" dirty="0" smtClean="0"/>
              <a:t> </a:t>
            </a:r>
            <a:r>
              <a:rPr lang="es-CL" dirty="0" err="1" smtClean="0"/>
              <a:t>to</a:t>
            </a:r>
            <a:r>
              <a:rPr lang="es-CL" dirty="0" smtClean="0"/>
              <a:t> </a:t>
            </a:r>
            <a:r>
              <a:rPr lang="es-CL" dirty="0" err="1" smtClean="0"/>
              <a:t>protect</a:t>
            </a:r>
            <a:r>
              <a:rPr lang="es-CL" dirty="0" smtClean="0"/>
              <a:t> </a:t>
            </a:r>
            <a:r>
              <a:rPr lang="es-CL" dirty="0" err="1" smtClean="0"/>
              <a:t>Human</a:t>
            </a:r>
            <a:r>
              <a:rPr lang="es-CL" dirty="0" smtClean="0"/>
              <a:t> </a:t>
            </a:r>
            <a:r>
              <a:rPr lang="es-CL" dirty="0" err="1" smtClean="0"/>
              <a:t>Rights</a:t>
            </a:r>
            <a:endParaRPr lang="es-CL" dirty="0" smtClean="0"/>
          </a:p>
          <a:p>
            <a:pPr>
              <a:buNone/>
            </a:pPr>
            <a:endParaRPr lang="es-CL" dirty="0" smtClean="0"/>
          </a:p>
          <a:p>
            <a:r>
              <a:rPr lang="es-CL" dirty="0" err="1" smtClean="0"/>
              <a:t>The</a:t>
            </a:r>
            <a:r>
              <a:rPr lang="es-CL" dirty="0" smtClean="0"/>
              <a:t> </a:t>
            </a:r>
            <a:r>
              <a:rPr lang="es-CL" dirty="0" err="1" smtClean="0"/>
              <a:t>Corporate</a:t>
            </a:r>
            <a:r>
              <a:rPr lang="es-CL" dirty="0" smtClean="0"/>
              <a:t> </a:t>
            </a:r>
            <a:r>
              <a:rPr lang="es-CL" dirty="0" err="1" smtClean="0"/>
              <a:t>Resposability</a:t>
            </a:r>
            <a:r>
              <a:rPr lang="es-CL" dirty="0" smtClean="0"/>
              <a:t> </a:t>
            </a:r>
            <a:r>
              <a:rPr lang="es-CL" dirty="0" err="1" smtClean="0"/>
              <a:t>to</a:t>
            </a:r>
            <a:r>
              <a:rPr lang="es-CL" dirty="0" smtClean="0"/>
              <a:t> </a:t>
            </a:r>
            <a:r>
              <a:rPr lang="es-CL" dirty="0" err="1" smtClean="0"/>
              <a:t>respect</a:t>
            </a:r>
            <a:r>
              <a:rPr lang="es-CL" dirty="0" smtClean="0"/>
              <a:t> </a:t>
            </a:r>
            <a:r>
              <a:rPr lang="es-CL" dirty="0" err="1" smtClean="0"/>
              <a:t>Human</a:t>
            </a:r>
            <a:r>
              <a:rPr lang="es-CL" dirty="0" smtClean="0"/>
              <a:t> </a:t>
            </a:r>
            <a:r>
              <a:rPr lang="es-CL" dirty="0" err="1" smtClean="0"/>
              <a:t>Rights</a:t>
            </a:r>
            <a:endParaRPr lang="es-CL" dirty="0" smtClean="0"/>
          </a:p>
          <a:p>
            <a:pPr>
              <a:buNone/>
            </a:pPr>
            <a:endParaRPr lang="es-CL" dirty="0" smtClean="0"/>
          </a:p>
          <a:p>
            <a:r>
              <a:rPr lang="es-CL" dirty="0" smtClean="0"/>
              <a:t>Access </a:t>
            </a:r>
            <a:r>
              <a:rPr lang="es-CL" dirty="0" err="1" smtClean="0"/>
              <a:t>to</a:t>
            </a:r>
            <a:r>
              <a:rPr lang="es-CL" dirty="0" smtClean="0"/>
              <a:t> </a:t>
            </a:r>
            <a:r>
              <a:rPr lang="es-CL" dirty="0" err="1" smtClean="0"/>
              <a:t>Remedy</a:t>
            </a:r>
            <a:endParaRPr lang="es-CL"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CL" dirty="0" err="1" smtClean="0"/>
              <a:t>The</a:t>
            </a:r>
            <a:r>
              <a:rPr lang="es-CL" dirty="0" smtClean="0"/>
              <a:t> </a:t>
            </a:r>
            <a:r>
              <a:rPr lang="es-CL" dirty="0" err="1" smtClean="0"/>
              <a:t>State</a:t>
            </a:r>
            <a:r>
              <a:rPr lang="es-CL" dirty="0" smtClean="0"/>
              <a:t> </a:t>
            </a:r>
            <a:r>
              <a:rPr lang="es-CL" dirty="0" err="1" smtClean="0"/>
              <a:t>Duty</a:t>
            </a:r>
            <a:r>
              <a:rPr lang="es-CL" dirty="0" smtClean="0"/>
              <a:t> </a:t>
            </a:r>
            <a:r>
              <a:rPr lang="es-CL" dirty="0" err="1" smtClean="0"/>
              <a:t>to</a:t>
            </a:r>
            <a:r>
              <a:rPr lang="es-CL" dirty="0" smtClean="0"/>
              <a:t> </a:t>
            </a:r>
            <a:r>
              <a:rPr lang="es-CL" dirty="0" err="1" smtClean="0"/>
              <a:t>Protect</a:t>
            </a:r>
            <a:r>
              <a:rPr lang="es-CL" dirty="0" smtClean="0"/>
              <a:t> </a:t>
            </a:r>
            <a:r>
              <a:rPr lang="es-CL" dirty="0" err="1" smtClean="0"/>
              <a:t>Human</a:t>
            </a:r>
            <a:r>
              <a:rPr lang="es-CL" dirty="0" smtClean="0"/>
              <a:t> </a:t>
            </a:r>
            <a:r>
              <a:rPr lang="es-CL" dirty="0" err="1" smtClean="0"/>
              <a:t>Rights</a:t>
            </a:r>
            <a:r>
              <a:rPr lang="es-CL" dirty="0" smtClean="0"/>
              <a:t> (1 of 2)</a:t>
            </a:r>
            <a:endParaRPr lang="es-CL" dirty="0"/>
          </a:p>
        </p:txBody>
      </p:sp>
      <p:sp>
        <p:nvSpPr>
          <p:cNvPr id="3" name="2 Marcador de contenido"/>
          <p:cNvSpPr>
            <a:spLocks noGrp="1"/>
          </p:cNvSpPr>
          <p:nvPr>
            <p:ph idx="1"/>
          </p:nvPr>
        </p:nvSpPr>
        <p:spPr/>
        <p:txBody>
          <a:bodyPr/>
          <a:lstStyle/>
          <a:p>
            <a:r>
              <a:rPr lang="es-CL" sz="3600" dirty="0" err="1" smtClean="0"/>
              <a:t>States</a:t>
            </a:r>
            <a:r>
              <a:rPr lang="es-CL" sz="3600" dirty="0" smtClean="0"/>
              <a:t> </a:t>
            </a:r>
            <a:r>
              <a:rPr lang="es-CL" sz="3600" dirty="0" err="1" smtClean="0"/>
              <a:t>should</a:t>
            </a:r>
            <a:r>
              <a:rPr lang="es-CL" sz="3600" dirty="0" smtClean="0"/>
              <a:t> set </a:t>
            </a:r>
            <a:r>
              <a:rPr lang="es-CL" sz="3600" dirty="0" err="1" smtClean="0"/>
              <a:t>out</a:t>
            </a:r>
            <a:r>
              <a:rPr lang="es-CL" sz="3600" dirty="0" smtClean="0"/>
              <a:t> </a:t>
            </a:r>
            <a:r>
              <a:rPr lang="es-CL" sz="3600" dirty="0" err="1" smtClean="0"/>
              <a:t>clearly</a:t>
            </a:r>
            <a:r>
              <a:rPr lang="es-CL" sz="3600" dirty="0" smtClean="0"/>
              <a:t> </a:t>
            </a:r>
            <a:r>
              <a:rPr lang="es-CL" sz="3600" dirty="0" err="1" smtClean="0"/>
              <a:t>the</a:t>
            </a:r>
            <a:r>
              <a:rPr lang="es-CL" sz="3600" dirty="0" smtClean="0"/>
              <a:t> </a:t>
            </a:r>
            <a:r>
              <a:rPr lang="es-CL" sz="3600" dirty="0" err="1" smtClean="0"/>
              <a:t>expectation</a:t>
            </a:r>
            <a:r>
              <a:rPr lang="es-CL" sz="3600" dirty="0" smtClean="0"/>
              <a:t> </a:t>
            </a:r>
            <a:r>
              <a:rPr lang="es-CL" sz="3600" dirty="0" err="1" smtClean="0"/>
              <a:t>that</a:t>
            </a:r>
            <a:r>
              <a:rPr lang="es-CL" sz="3600" dirty="0" smtClean="0"/>
              <a:t> </a:t>
            </a:r>
            <a:r>
              <a:rPr lang="es-CL" sz="3600" dirty="0" err="1" smtClean="0"/>
              <a:t>all</a:t>
            </a:r>
            <a:r>
              <a:rPr lang="es-CL" sz="3600" dirty="0" smtClean="0"/>
              <a:t> </a:t>
            </a:r>
            <a:r>
              <a:rPr lang="es-CL" sz="3600" dirty="0" err="1" smtClean="0"/>
              <a:t>business</a:t>
            </a:r>
            <a:r>
              <a:rPr lang="es-CL" sz="3600" dirty="0" smtClean="0"/>
              <a:t> </a:t>
            </a:r>
            <a:r>
              <a:rPr lang="es-CL" sz="3600" dirty="0" err="1" smtClean="0"/>
              <a:t>enterprises</a:t>
            </a:r>
            <a:r>
              <a:rPr lang="es-CL" sz="3600" dirty="0" smtClean="0"/>
              <a:t> </a:t>
            </a:r>
            <a:r>
              <a:rPr lang="es-CL" sz="3600" dirty="0" err="1" smtClean="0"/>
              <a:t>domiciled</a:t>
            </a:r>
            <a:r>
              <a:rPr lang="es-CL" sz="3600" dirty="0" smtClean="0"/>
              <a:t> in </a:t>
            </a:r>
            <a:r>
              <a:rPr lang="es-CL" sz="3600" dirty="0" err="1" smtClean="0"/>
              <a:t>their</a:t>
            </a:r>
            <a:r>
              <a:rPr lang="es-CL" sz="3600" dirty="0" smtClean="0"/>
              <a:t> </a:t>
            </a:r>
            <a:r>
              <a:rPr lang="es-CL" sz="3600" dirty="0" err="1" smtClean="0"/>
              <a:t>territory</a:t>
            </a:r>
            <a:r>
              <a:rPr lang="es-CL" sz="3600" dirty="0" smtClean="0"/>
              <a:t> and/</a:t>
            </a:r>
            <a:r>
              <a:rPr lang="es-CL" sz="3600" dirty="0" err="1" smtClean="0"/>
              <a:t>or</a:t>
            </a:r>
            <a:r>
              <a:rPr lang="es-CL" sz="3600" dirty="0" smtClean="0"/>
              <a:t> </a:t>
            </a:r>
            <a:r>
              <a:rPr lang="es-CL" sz="3600" dirty="0" err="1" smtClean="0"/>
              <a:t>jurisdiction</a:t>
            </a:r>
            <a:r>
              <a:rPr lang="es-CL" sz="3600" dirty="0" smtClean="0"/>
              <a:t> </a:t>
            </a:r>
            <a:r>
              <a:rPr lang="es-CL" sz="3600" dirty="0" err="1" smtClean="0"/>
              <a:t>repect</a:t>
            </a:r>
            <a:r>
              <a:rPr lang="es-CL" sz="3600" dirty="0" smtClean="0"/>
              <a:t> </a:t>
            </a:r>
            <a:r>
              <a:rPr lang="es-CL" sz="3600" dirty="0" err="1" smtClean="0"/>
              <a:t>human</a:t>
            </a:r>
            <a:r>
              <a:rPr lang="es-CL" sz="3600" dirty="0" smtClean="0"/>
              <a:t> </a:t>
            </a:r>
            <a:r>
              <a:rPr lang="es-CL" sz="3600" dirty="0" err="1" smtClean="0"/>
              <a:t>rights</a:t>
            </a:r>
            <a:r>
              <a:rPr lang="es-CL" sz="3600" dirty="0" smtClean="0"/>
              <a:t> </a:t>
            </a:r>
            <a:r>
              <a:rPr lang="es-CL" sz="3600" dirty="0" err="1" smtClean="0"/>
              <a:t>throughout</a:t>
            </a:r>
            <a:r>
              <a:rPr lang="es-CL" sz="3600" dirty="0" smtClean="0"/>
              <a:t> </a:t>
            </a:r>
            <a:r>
              <a:rPr lang="es-CL" sz="3600" dirty="0" err="1" smtClean="0"/>
              <a:t>their</a:t>
            </a:r>
            <a:r>
              <a:rPr lang="es-CL" sz="3600" dirty="0" smtClean="0"/>
              <a:t> </a:t>
            </a:r>
            <a:r>
              <a:rPr lang="es-CL" sz="3600" dirty="0" err="1" smtClean="0"/>
              <a:t>operations</a:t>
            </a:r>
            <a:r>
              <a:rPr lang="es-CL" sz="3600" dirty="0" smtClean="0"/>
              <a:t>.</a:t>
            </a:r>
          </a:p>
          <a:p>
            <a:pPr>
              <a:buNone/>
            </a:pPr>
            <a:endParaRPr lang="es-CL" sz="2400" dirty="0" smtClean="0"/>
          </a:p>
          <a:p>
            <a:pPr>
              <a:buNone/>
            </a:pPr>
            <a:endParaRPr lang="es-CL"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CL" dirty="0" err="1" smtClean="0"/>
              <a:t>The</a:t>
            </a:r>
            <a:r>
              <a:rPr lang="es-CL" dirty="0" smtClean="0"/>
              <a:t> </a:t>
            </a:r>
            <a:r>
              <a:rPr lang="es-CL" dirty="0" err="1" smtClean="0"/>
              <a:t>State</a:t>
            </a:r>
            <a:r>
              <a:rPr lang="es-CL" dirty="0" smtClean="0"/>
              <a:t> </a:t>
            </a:r>
            <a:r>
              <a:rPr lang="es-CL" dirty="0" err="1" smtClean="0"/>
              <a:t>Duty</a:t>
            </a:r>
            <a:r>
              <a:rPr lang="es-CL" dirty="0" smtClean="0"/>
              <a:t> </a:t>
            </a:r>
            <a:r>
              <a:rPr lang="es-CL" dirty="0" err="1" smtClean="0"/>
              <a:t>to</a:t>
            </a:r>
            <a:r>
              <a:rPr lang="es-CL" dirty="0" smtClean="0"/>
              <a:t> </a:t>
            </a:r>
            <a:r>
              <a:rPr lang="es-CL" dirty="0" err="1" smtClean="0"/>
              <a:t>Protect</a:t>
            </a:r>
            <a:r>
              <a:rPr lang="es-CL" dirty="0" smtClean="0"/>
              <a:t> </a:t>
            </a:r>
            <a:r>
              <a:rPr lang="es-CL" dirty="0" err="1" smtClean="0"/>
              <a:t>Human</a:t>
            </a:r>
            <a:r>
              <a:rPr lang="es-CL" dirty="0" smtClean="0"/>
              <a:t> </a:t>
            </a:r>
            <a:r>
              <a:rPr lang="es-CL" dirty="0" err="1" smtClean="0"/>
              <a:t>Rights</a:t>
            </a:r>
            <a:r>
              <a:rPr lang="es-CL" dirty="0" smtClean="0"/>
              <a:t> (2 of 2)</a:t>
            </a:r>
            <a:endParaRPr lang="es-CL" dirty="0"/>
          </a:p>
        </p:txBody>
      </p:sp>
      <p:sp>
        <p:nvSpPr>
          <p:cNvPr id="3" name="2 Marcador de contenido"/>
          <p:cNvSpPr>
            <a:spLocks noGrp="1"/>
          </p:cNvSpPr>
          <p:nvPr>
            <p:ph idx="1"/>
          </p:nvPr>
        </p:nvSpPr>
        <p:spPr/>
        <p:txBody>
          <a:bodyPr/>
          <a:lstStyle/>
          <a:p>
            <a:r>
              <a:rPr lang="es-CL" sz="2800" dirty="0" smtClean="0"/>
              <a:t>General </a:t>
            </a:r>
            <a:r>
              <a:rPr lang="es-CL" sz="2800" dirty="0" err="1" smtClean="0"/>
              <a:t>State</a:t>
            </a:r>
            <a:r>
              <a:rPr lang="es-CL" sz="2800" dirty="0" smtClean="0"/>
              <a:t> </a:t>
            </a:r>
            <a:r>
              <a:rPr lang="es-CL" sz="2800" dirty="0" err="1" smtClean="0"/>
              <a:t>regulatory</a:t>
            </a:r>
            <a:r>
              <a:rPr lang="es-CL" sz="2800" dirty="0" smtClean="0"/>
              <a:t> and </a:t>
            </a:r>
            <a:r>
              <a:rPr lang="es-CL" sz="2800" dirty="0" err="1" smtClean="0"/>
              <a:t>Policy</a:t>
            </a:r>
            <a:r>
              <a:rPr lang="es-CL" sz="2800" dirty="0" smtClean="0"/>
              <a:t> </a:t>
            </a:r>
            <a:r>
              <a:rPr lang="es-CL" sz="2800" dirty="0" err="1" smtClean="0"/>
              <a:t>Functions</a:t>
            </a:r>
            <a:r>
              <a:rPr lang="es-CL" sz="2800" dirty="0" smtClean="0"/>
              <a:t>:</a:t>
            </a:r>
          </a:p>
          <a:p>
            <a:pPr>
              <a:buNone/>
            </a:pPr>
            <a:r>
              <a:rPr lang="es-CL" sz="2800" dirty="0" smtClean="0"/>
              <a:t>	a) </a:t>
            </a:r>
            <a:r>
              <a:rPr lang="es-CL" sz="2800" dirty="0" err="1" smtClean="0"/>
              <a:t>Enforce</a:t>
            </a:r>
            <a:r>
              <a:rPr lang="es-CL" sz="2800" dirty="0" smtClean="0"/>
              <a:t> </a:t>
            </a:r>
            <a:r>
              <a:rPr lang="es-CL" sz="2800" dirty="0" err="1" smtClean="0"/>
              <a:t>laws</a:t>
            </a:r>
            <a:r>
              <a:rPr lang="es-CL" sz="2800" dirty="0" smtClean="0"/>
              <a:t> </a:t>
            </a:r>
            <a:r>
              <a:rPr lang="es-CL" sz="2800" dirty="0" err="1" smtClean="0"/>
              <a:t>for</a:t>
            </a:r>
            <a:r>
              <a:rPr lang="es-CL" sz="2800" dirty="0" smtClean="0"/>
              <a:t> </a:t>
            </a:r>
            <a:r>
              <a:rPr lang="es-CL" sz="2800" dirty="0" err="1" smtClean="0"/>
              <a:t>respect</a:t>
            </a:r>
            <a:r>
              <a:rPr lang="es-CL" sz="2800" dirty="0" smtClean="0"/>
              <a:t> </a:t>
            </a:r>
            <a:r>
              <a:rPr lang="es-CL" sz="2800" dirty="0" err="1" smtClean="0"/>
              <a:t>human</a:t>
            </a:r>
            <a:r>
              <a:rPr lang="es-CL" sz="2800" dirty="0" smtClean="0"/>
              <a:t> </a:t>
            </a:r>
            <a:r>
              <a:rPr lang="es-CL" sz="2800" dirty="0" err="1" smtClean="0"/>
              <a:t>rights</a:t>
            </a:r>
            <a:endParaRPr lang="es-CL" sz="2800" dirty="0" smtClean="0"/>
          </a:p>
          <a:p>
            <a:pPr>
              <a:buNone/>
            </a:pPr>
            <a:r>
              <a:rPr lang="es-CL" sz="2800" dirty="0" smtClean="0"/>
              <a:t>	b) </a:t>
            </a:r>
            <a:r>
              <a:rPr lang="es-CL" sz="2800" dirty="0" err="1" smtClean="0"/>
              <a:t>Ensure</a:t>
            </a:r>
            <a:r>
              <a:rPr lang="es-CL" sz="2800" dirty="0" smtClean="0"/>
              <a:t> </a:t>
            </a:r>
            <a:r>
              <a:rPr lang="es-CL" sz="2800" dirty="0" err="1" smtClean="0"/>
              <a:t>that</a:t>
            </a:r>
            <a:r>
              <a:rPr lang="es-CL" sz="2800" dirty="0" smtClean="0"/>
              <a:t> </a:t>
            </a:r>
            <a:r>
              <a:rPr lang="es-CL" sz="2800" dirty="0" err="1" smtClean="0"/>
              <a:t>other</a:t>
            </a:r>
            <a:r>
              <a:rPr lang="es-CL" sz="2800" dirty="0" smtClean="0"/>
              <a:t> </a:t>
            </a:r>
            <a:r>
              <a:rPr lang="es-CL" sz="2800" dirty="0" err="1" smtClean="0"/>
              <a:t>laws</a:t>
            </a:r>
            <a:r>
              <a:rPr lang="es-CL" sz="2800" dirty="0" smtClean="0"/>
              <a:t> </a:t>
            </a:r>
            <a:r>
              <a:rPr lang="es-CL" sz="2800" dirty="0" err="1" smtClean="0"/>
              <a:t>that</a:t>
            </a:r>
            <a:r>
              <a:rPr lang="es-CL" sz="2800" dirty="0" smtClean="0"/>
              <a:t> </a:t>
            </a:r>
            <a:r>
              <a:rPr lang="es-CL" sz="2800" dirty="0" err="1" smtClean="0"/>
              <a:t>regulate</a:t>
            </a:r>
            <a:r>
              <a:rPr lang="es-CL" sz="2800" dirty="0" smtClean="0"/>
              <a:t> </a:t>
            </a:r>
            <a:r>
              <a:rPr lang="es-CL" sz="2800" dirty="0" err="1" smtClean="0"/>
              <a:t>corporations</a:t>
            </a:r>
            <a:r>
              <a:rPr lang="es-CL" sz="2800" dirty="0" smtClean="0"/>
              <a:t> </a:t>
            </a:r>
            <a:r>
              <a:rPr lang="es-CL" sz="2800" dirty="0" err="1" smtClean="0"/>
              <a:t>respect</a:t>
            </a:r>
            <a:r>
              <a:rPr lang="es-CL" sz="2800" dirty="0" smtClean="0"/>
              <a:t> </a:t>
            </a:r>
            <a:r>
              <a:rPr lang="es-CL" sz="2800" dirty="0" err="1" smtClean="0"/>
              <a:t>human</a:t>
            </a:r>
            <a:r>
              <a:rPr lang="es-CL" sz="2800" dirty="0" smtClean="0"/>
              <a:t> </a:t>
            </a:r>
            <a:r>
              <a:rPr lang="es-CL" sz="2800" dirty="0" err="1" smtClean="0"/>
              <a:t>rights</a:t>
            </a:r>
            <a:endParaRPr lang="es-CL" sz="2800" dirty="0" smtClean="0"/>
          </a:p>
          <a:p>
            <a:pPr>
              <a:buNone/>
            </a:pPr>
            <a:r>
              <a:rPr lang="es-CL" sz="2800" dirty="0" smtClean="0"/>
              <a:t>	c) </a:t>
            </a:r>
            <a:r>
              <a:rPr lang="es-CL" sz="2800" dirty="0" err="1" smtClean="0"/>
              <a:t>Provide</a:t>
            </a:r>
            <a:r>
              <a:rPr lang="es-CL" sz="2800" dirty="0" smtClean="0"/>
              <a:t> </a:t>
            </a:r>
            <a:r>
              <a:rPr lang="es-CL" sz="2800" dirty="0" err="1" smtClean="0"/>
              <a:t>adequate</a:t>
            </a:r>
            <a:r>
              <a:rPr lang="es-CL" sz="2800" dirty="0" smtClean="0"/>
              <a:t> </a:t>
            </a:r>
            <a:r>
              <a:rPr lang="es-CL" sz="2800" dirty="0" err="1" smtClean="0"/>
              <a:t>assistance</a:t>
            </a:r>
            <a:r>
              <a:rPr lang="es-CL" sz="2800" dirty="0" smtClean="0"/>
              <a:t> </a:t>
            </a:r>
            <a:r>
              <a:rPr lang="es-CL" sz="2800" dirty="0" err="1" smtClean="0"/>
              <a:t>to</a:t>
            </a:r>
            <a:r>
              <a:rPr lang="es-CL" sz="2800" dirty="0" smtClean="0"/>
              <a:t> </a:t>
            </a:r>
            <a:r>
              <a:rPr lang="es-CL" sz="2800" dirty="0" err="1" smtClean="0"/>
              <a:t>companies</a:t>
            </a:r>
            <a:r>
              <a:rPr lang="es-CL" sz="2800" dirty="0" smtClean="0"/>
              <a:t> </a:t>
            </a:r>
            <a:r>
              <a:rPr lang="es-CL" sz="2800" dirty="0" err="1" smtClean="0"/>
              <a:t>to</a:t>
            </a:r>
            <a:r>
              <a:rPr lang="es-CL" sz="2800" dirty="0" smtClean="0"/>
              <a:t> </a:t>
            </a:r>
            <a:r>
              <a:rPr lang="es-CL" sz="2800" dirty="0" err="1" smtClean="0"/>
              <a:t>address</a:t>
            </a:r>
            <a:r>
              <a:rPr lang="es-CL" sz="2800" dirty="0" smtClean="0"/>
              <a:t> </a:t>
            </a:r>
            <a:r>
              <a:rPr lang="es-CL" sz="2800" dirty="0" err="1" smtClean="0"/>
              <a:t>human</a:t>
            </a:r>
            <a:r>
              <a:rPr lang="es-CL" sz="2800" dirty="0" smtClean="0"/>
              <a:t> </a:t>
            </a:r>
            <a:r>
              <a:rPr lang="es-CL" sz="2800" dirty="0" err="1" smtClean="0"/>
              <a:t>rights</a:t>
            </a:r>
            <a:r>
              <a:rPr lang="es-CL" sz="2800" dirty="0" smtClean="0"/>
              <a:t> </a:t>
            </a:r>
            <a:r>
              <a:rPr lang="es-CL" sz="2800" dirty="0" err="1" smtClean="0"/>
              <a:t>protection</a:t>
            </a:r>
            <a:endParaRPr lang="es-CL" sz="2800" dirty="0" smtClean="0"/>
          </a:p>
          <a:p>
            <a:endParaRPr lang="es-CL"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CL" sz="4000" dirty="0" smtClean="0"/>
              <a:t>THE CORPORATE RESPONSABILITY TO RESPECT HUMAN RIGHTS (1 of 2)</a:t>
            </a:r>
            <a:endParaRPr lang="es-CL" sz="4000" dirty="0"/>
          </a:p>
        </p:txBody>
      </p:sp>
      <p:sp>
        <p:nvSpPr>
          <p:cNvPr id="3" name="2 Marcador de contenido"/>
          <p:cNvSpPr>
            <a:spLocks noGrp="1"/>
          </p:cNvSpPr>
          <p:nvPr>
            <p:ph idx="1"/>
          </p:nvPr>
        </p:nvSpPr>
        <p:spPr/>
        <p:txBody>
          <a:bodyPr/>
          <a:lstStyle/>
          <a:p>
            <a:r>
              <a:rPr lang="es-CL" dirty="0" err="1" smtClean="0"/>
              <a:t>The</a:t>
            </a:r>
            <a:r>
              <a:rPr lang="es-CL" dirty="0" smtClean="0"/>
              <a:t> </a:t>
            </a:r>
            <a:r>
              <a:rPr lang="es-CL" dirty="0" err="1" smtClean="0"/>
              <a:t>responsability</a:t>
            </a:r>
            <a:r>
              <a:rPr lang="es-CL" dirty="0" smtClean="0"/>
              <a:t> of </a:t>
            </a:r>
            <a:r>
              <a:rPr lang="es-CL" dirty="0" err="1" smtClean="0"/>
              <a:t>business</a:t>
            </a:r>
            <a:r>
              <a:rPr lang="es-CL" dirty="0" smtClean="0"/>
              <a:t> </a:t>
            </a:r>
            <a:r>
              <a:rPr lang="es-CL" dirty="0" err="1" smtClean="0"/>
              <a:t>enterprises</a:t>
            </a:r>
            <a:r>
              <a:rPr lang="es-CL" dirty="0" smtClean="0"/>
              <a:t> </a:t>
            </a:r>
            <a:r>
              <a:rPr lang="es-CL" dirty="0" err="1" smtClean="0"/>
              <a:t>to</a:t>
            </a:r>
            <a:r>
              <a:rPr lang="es-CL" dirty="0" smtClean="0"/>
              <a:t> </a:t>
            </a:r>
            <a:r>
              <a:rPr lang="es-CL" dirty="0" err="1" smtClean="0"/>
              <a:t>respect</a:t>
            </a:r>
            <a:r>
              <a:rPr lang="es-CL" dirty="0" smtClean="0"/>
              <a:t> </a:t>
            </a:r>
            <a:r>
              <a:rPr lang="es-CL" dirty="0" err="1" smtClean="0"/>
              <a:t>human</a:t>
            </a:r>
            <a:r>
              <a:rPr lang="es-CL" dirty="0" smtClean="0"/>
              <a:t> </a:t>
            </a:r>
            <a:r>
              <a:rPr lang="es-CL" dirty="0" err="1" smtClean="0"/>
              <a:t>rights</a:t>
            </a:r>
            <a:r>
              <a:rPr lang="es-CL" dirty="0" smtClean="0"/>
              <a:t> </a:t>
            </a:r>
            <a:r>
              <a:rPr lang="es-CL" dirty="0" err="1" smtClean="0"/>
              <a:t>refers</a:t>
            </a:r>
            <a:r>
              <a:rPr lang="es-CL" dirty="0" smtClean="0"/>
              <a:t> </a:t>
            </a:r>
            <a:r>
              <a:rPr lang="es-CL" dirty="0" err="1" smtClean="0"/>
              <a:t>to</a:t>
            </a:r>
            <a:r>
              <a:rPr lang="es-CL" dirty="0" smtClean="0"/>
              <a:t> </a:t>
            </a:r>
            <a:r>
              <a:rPr lang="es-CL" dirty="0" err="1" smtClean="0"/>
              <a:t>internationally</a:t>
            </a:r>
            <a:r>
              <a:rPr lang="es-CL" dirty="0" smtClean="0"/>
              <a:t> </a:t>
            </a:r>
            <a:r>
              <a:rPr lang="es-CL" dirty="0" err="1" smtClean="0"/>
              <a:t>recognized</a:t>
            </a:r>
            <a:r>
              <a:rPr lang="es-CL" dirty="0" smtClean="0"/>
              <a:t> </a:t>
            </a:r>
            <a:r>
              <a:rPr lang="es-CL" dirty="0" err="1" smtClean="0"/>
              <a:t>human</a:t>
            </a:r>
            <a:r>
              <a:rPr lang="es-CL" dirty="0" smtClean="0"/>
              <a:t> </a:t>
            </a:r>
            <a:r>
              <a:rPr lang="es-CL" dirty="0" err="1" smtClean="0"/>
              <a:t>rights</a:t>
            </a:r>
            <a:r>
              <a:rPr lang="es-CL" dirty="0" smtClean="0"/>
              <a:t> –</a:t>
            </a:r>
            <a:r>
              <a:rPr lang="es-CL" dirty="0" err="1" smtClean="0"/>
              <a:t>understood</a:t>
            </a:r>
            <a:r>
              <a:rPr lang="es-CL" dirty="0" smtClean="0"/>
              <a:t>, at a </a:t>
            </a:r>
            <a:r>
              <a:rPr lang="es-CL" dirty="0" err="1" smtClean="0"/>
              <a:t>minimun</a:t>
            </a:r>
            <a:r>
              <a:rPr lang="es-CL" dirty="0" smtClean="0"/>
              <a:t>, as </a:t>
            </a:r>
            <a:r>
              <a:rPr lang="es-CL" dirty="0" err="1" smtClean="0"/>
              <a:t>those</a:t>
            </a:r>
            <a:r>
              <a:rPr lang="es-CL" dirty="0" smtClean="0"/>
              <a:t> </a:t>
            </a:r>
            <a:r>
              <a:rPr lang="es-CL" dirty="0" err="1" smtClean="0"/>
              <a:t>expressed</a:t>
            </a:r>
            <a:r>
              <a:rPr lang="es-CL" dirty="0" smtClean="0"/>
              <a:t> in </a:t>
            </a:r>
            <a:r>
              <a:rPr lang="es-CL" dirty="0" err="1" smtClean="0"/>
              <a:t>the</a:t>
            </a:r>
            <a:r>
              <a:rPr lang="es-CL" dirty="0" smtClean="0"/>
              <a:t> International Bill of </a:t>
            </a:r>
            <a:r>
              <a:rPr lang="es-CL" dirty="0" err="1" smtClean="0"/>
              <a:t>Human</a:t>
            </a:r>
            <a:r>
              <a:rPr lang="es-CL" dirty="0" smtClean="0"/>
              <a:t> </a:t>
            </a:r>
            <a:r>
              <a:rPr lang="es-CL" dirty="0" err="1" smtClean="0"/>
              <a:t>Rights</a:t>
            </a:r>
            <a:r>
              <a:rPr lang="es-CL" dirty="0" smtClean="0"/>
              <a:t> and </a:t>
            </a:r>
            <a:r>
              <a:rPr lang="es-CL" dirty="0" err="1" smtClean="0"/>
              <a:t>the</a:t>
            </a:r>
            <a:r>
              <a:rPr lang="es-CL" dirty="0" smtClean="0"/>
              <a:t> </a:t>
            </a:r>
            <a:r>
              <a:rPr lang="es-CL" dirty="0" err="1" smtClean="0"/>
              <a:t>principles</a:t>
            </a:r>
            <a:r>
              <a:rPr lang="es-CL" dirty="0" smtClean="0"/>
              <a:t> </a:t>
            </a:r>
            <a:r>
              <a:rPr lang="es-CL" dirty="0" err="1" smtClean="0"/>
              <a:t>concerning</a:t>
            </a:r>
            <a:r>
              <a:rPr lang="es-CL" dirty="0" smtClean="0"/>
              <a:t> fundamental </a:t>
            </a:r>
            <a:r>
              <a:rPr lang="es-CL" dirty="0" err="1" smtClean="0"/>
              <a:t>rights</a:t>
            </a:r>
            <a:r>
              <a:rPr lang="es-CL" dirty="0" smtClean="0"/>
              <a:t> set </a:t>
            </a:r>
            <a:r>
              <a:rPr lang="es-CL" dirty="0" err="1" smtClean="0"/>
              <a:t>out</a:t>
            </a:r>
            <a:r>
              <a:rPr lang="es-CL" dirty="0" smtClean="0"/>
              <a:t> in </a:t>
            </a:r>
            <a:r>
              <a:rPr lang="es-CL" dirty="0" err="1" smtClean="0"/>
              <a:t>the</a:t>
            </a:r>
            <a:r>
              <a:rPr lang="es-CL" dirty="0" smtClean="0"/>
              <a:t> International </a:t>
            </a:r>
            <a:r>
              <a:rPr lang="es-CL" dirty="0" err="1" smtClean="0"/>
              <a:t>Labour</a:t>
            </a:r>
            <a:r>
              <a:rPr lang="es-CL" dirty="0" smtClean="0"/>
              <a:t> </a:t>
            </a:r>
            <a:r>
              <a:rPr lang="es-CL" dirty="0" err="1" smtClean="0"/>
              <a:t>Organization’s</a:t>
            </a:r>
            <a:r>
              <a:rPr lang="es-CL" dirty="0" smtClean="0"/>
              <a:t> </a:t>
            </a:r>
            <a:r>
              <a:rPr lang="es-CL" dirty="0" err="1" smtClean="0"/>
              <a:t>Declaration</a:t>
            </a:r>
            <a:r>
              <a:rPr lang="es-CL" dirty="0" smtClean="0"/>
              <a:t> </a:t>
            </a:r>
            <a:r>
              <a:rPr lang="es-CL" dirty="0" err="1" smtClean="0"/>
              <a:t>on</a:t>
            </a:r>
            <a:r>
              <a:rPr lang="es-CL" dirty="0" smtClean="0"/>
              <a:t> Fundamental </a:t>
            </a:r>
            <a:r>
              <a:rPr lang="es-CL" dirty="0" err="1" smtClean="0"/>
              <a:t>Principles</a:t>
            </a:r>
            <a:r>
              <a:rPr lang="es-CL" dirty="0" smtClean="0"/>
              <a:t> and </a:t>
            </a:r>
            <a:r>
              <a:rPr lang="es-CL" dirty="0" err="1" smtClean="0"/>
              <a:t>Rights</a:t>
            </a:r>
            <a:r>
              <a:rPr lang="es-CL" dirty="0" smtClean="0"/>
              <a:t> at </a:t>
            </a:r>
            <a:r>
              <a:rPr lang="es-CL" dirty="0" err="1" smtClean="0"/>
              <a:t>work</a:t>
            </a:r>
            <a:r>
              <a:rPr lang="es-CL" dirty="0" smtClean="0"/>
              <a:t>.</a:t>
            </a:r>
            <a:endParaRPr lang="es-CL"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CL" sz="4000" dirty="0" smtClean="0"/>
              <a:t>THE CORPORATE RESPONSABILITY TO RESPECT HUMAN RIGHTS (2 of 2)</a:t>
            </a:r>
            <a:endParaRPr lang="es-CL" sz="4000" dirty="0"/>
          </a:p>
        </p:txBody>
      </p:sp>
      <p:sp>
        <p:nvSpPr>
          <p:cNvPr id="3" name="2 Marcador de contenido"/>
          <p:cNvSpPr>
            <a:spLocks noGrp="1"/>
          </p:cNvSpPr>
          <p:nvPr>
            <p:ph idx="1"/>
          </p:nvPr>
        </p:nvSpPr>
        <p:spPr/>
        <p:txBody>
          <a:bodyPr/>
          <a:lstStyle/>
          <a:p>
            <a:r>
              <a:rPr lang="es-CL" dirty="0" smtClean="0"/>
              <a:t>In </a:t>
            </a:r>
            <a:r>
              <a:rPr lang="es-CL" dirty="0" err="1" smtClean="0"/>
              <a:t>all</a:t>
            </a:r>
            <a:r>
              <a:rPr lang="es-CL" dirty="0" smtClean="0"/>
              <a:t> </a:t>
            </a:r>
            <a:r>
              <a:rPr lang="es-CL" dirty="0" err="1" smtClean="0"/>
              <a:t>contexts</a:t>
            </a:r>
            <a:r>
              <a:rPr lang="es-CL" dirty="0" smtClean="0"/>
              <a:t>, </a:t>
            </a:r>
            <a:r>
              <a:rPr lang="es-CL" dirty="0" err="1" smtClean="0"/>
              <a:t>business</a:t>
            </a:r>
            <a:r>
              <a:rPr lang="es-CL" dirty="0" smtClean="0"/>
              <a:t> </a:t>
            </a:r>
            <a:r>
              <a:rPr lang="es-CL" dirty="0" err="1" smtClean="0"/>
              <a:t>enterprises</a:t>
            </a:r>
            <a:r>
              <a:rPr lang="es-CL" dirty="0" smtClean="0"/>
              <a:t> </a:t>
            </a:r>
            <a:r>
              <a:rPr lang="es-CL" dirty="0" err="1" smtClean="0"/>
              <a:t>should</a:t>
            </a:r>
            <a:r>
              <a:rPr lang="es-CL" dirty="0" smtClean="0"/>
              <a:t>:</a:t>
            </a:r>
          </a:p>
          <a:p>
            <a:pPr>
              <a:buFont typeface="Wingdings" pitchFamily="2" charset="2"/>
              <a:buChar char="ü"/>
            </a:pPr>
            <a:r>
              <a:rPr lang="es-CL" dirty="0" err="1" smtClean="0"/>
              <a:t>Comply</a:t>
            </a:r>
            <a:r>
              <a:rPr lang="es-CL" dirty="0" smtClean="0"/>
              <a:t> </a:t>
            </a:r>
            <a:r>
              <a:rPr lang="es-CL" dirty="0" err="1" smtClean="0"/>
              <a:t>with</a:t>
            </a:r>
            <a:r>
              <a:rPr lang="es-CL" dirty="0" smtClean="0"/>
              <a:t> </a:t>
            </a:r>
            <a:r>
              <a:rPr lang="es-CL" dirty="0" err="1" smtClean="0"/>
              <a:t>all</a:t>
            </a:r>
            <a:r>
              <a:rPr lang="es-CL" dirty="0" smtClean="0"/>
              <a:t> </a:t>
            </a:r>
            <a:r>
              <a:rPr lang="es-CL" dirty="0" err="1" smtClean="0"/>
              <a:t>applicable</a:t>
            </a:r>
            <a:r>
              <a:rPr lang="es-CL" dirty="0" smtClean="0"/>
              <a:t> </a:t>
            </a:r>
            <a:r>
              <a:rPr lang="es-CL" dirty="0" err="1" smtClean="0"/>
              <a:t>laws</a:t>
            </a:r>
            <a:r>
              <a:rPr lang="es-CL" dirty="0" smtClean="0"/>
              <a:t> and </a:t>
            </a:r>
            <a:r>
              <a:rPr lang="es-CL" dirty="0" err="1" smtClean="0"/>
              <a:t>respect</a:t>
            </a:r>
            <a:r>
              <a:rPr lang="es-CL" dirty="0" smtClean="0"/>
              <a:t> </a:t>
            </a:r>
            <a:r>
              <a:rPr lang="es-CL" dirty="0" err="1" smtClean="0"/>
              <a:t>internationally</a:t>
            </a:r>
            <a:r>
              <a:rPr lang="es-CL" dirty="0" smtClean="0"/>
              <a:t> </a:t>
            </a:r>
            <a:r>
              <a:rPr lang="es-CL" dirty="0" err="1" smtClean="0"/>
              <a:t>recognized</a:t>
            </a:r>
            <a:r>
              <a:rPr lang="es-CL" dirty="0" smtClean="0"/>
              <a:t> </a:t>
            </a:r>
            <a:r>
              <a:rPr lang="es-CL" dirty="0" err="1" smtClean="0"/>
              <a:t>human</a:t>
            </a:r>
            <a:r>
              <a:rPr lang="es-CL" dirty="0" smtClean="0"/>
              <a:t> </a:t>
            </a:r>
            <a:r>
              <a:rPr lang="es-CL" dirty="0" err="1" smtClean="0"/>
              <a:t>rights</a:t>
            </a:r>
            <a:r>
              <a:rPr lang="es-CL" dirty="0" smtClean="0"/>
              <a:t>, </a:t>
            </a:r>
            <a:r>
              <a:rPr lang="es-CL" u="sng" dirty="0" err="1" smtClean="0"/>
              <a:t>wherever</a:t>
            </a:r>
            <a:r>
              <a:rPr lang="es-CL" u="sng" dirty="0" smtClean="0"/>
              <a:t> </a:t>
            </a:r>
            <a:r>
              <a:rPr lang="es-CL" u="sng" dirty="0" err="1" smtClean="0"/>
              <a:t>they</a:t>
            </a:r>
            <a:r>
              <a:rPr lang="es-CL" u="sng" dirty="0" smtClean="0"/>
              <a:t> </a:t>
            </a:r>
            <a:r>
              <a:rPr lang="es-CL" u="sng" dirty="0" err="1" smtClean="0"/>
              <a:t>operate</a:t>
            </a:r>
            <a:r>
              <a:rPr lang="es-CL" dirty="0" smtClean="0"/>
              <a:t>;</a:t>
            </a:r>
          </a:p>
          <a:p>
            <a:pPr>
              <a:buFont typeface="Wingdings" pitchFamily="2" charset="2"/>
              <a:buChar char="ü"/>
            </a:pPr>
            <a:r>
              <a:rPr lang="es-CL" dirty="0" err="1" smtClean="0"/>
              <a:t>Seek</a:t>
            </a:r>
            <a:r>
              <a:rPr lang="es-CL" dirty="0" smtClean="0"/>
              <a:t> </a:t>
            </a:r>
            <a:r>
              <a:rPr lang="es-CL" dirty="0" err="1" smtClean="0"/>
              <a:t>ways</a:t>
            </a:r>
            <a:r>
              <a:rPr lang="es-CL" dirty="0" smtClean="0"/>
              <a:t> </a:t>
            </a:r>
            <a:r>
              <a:rPr lang="es-CL" dirty="0" err="1" smtClean="0"/>
              <a:t>to</a:t>
            </a:r>
            <a:r>
              <a:rPr lang="es-CL" dirty="0" smtClean="0"/>
              <a:t> </a:t>
            </a:r>
            <a:r>
              <a:rPr lang="es-CL" dirty="0" err="1" smtClean="0"/>
              <a:t>honour</a:t>
            </a:r>
            <a:r>
              <a:rPr lang="es-CL" dirty="0" smtClean="0"/>
              <a:t> </a:t>
            </a:r>
            <a:r>
              <a:rPr lang="es-CL" dirty="0" err="1" smtClean="0"/>
              <a:t>the</a:t>
            </a:r>
            <a:r>
              <a:rPr lang="es-CL" dirty="0" smtClean="0"/>
              <a:t> </a:t>
            </a:r>
            <a:r>
              <a:rPr lang="es-CL" dirty="0" err="1" smtClean="0"/>
              <a:t>principles</a:t>
            </a:r>
            <a:r>
              <a:rPr lang="es-CL" dirty="0" smtClean="0"/>
              <a:t> of </a:t>
            </a:r>
            <a:r>
              <a:rPr lang="es-CL" dirty="0" err="1" smtClean="0"/>
              <a:t>internationally</a:t>
            </a:r>
            <a:r>
              <a:rPr lang="es-CL" dirty="0" smtClean="0"/>
              <a:t> </a:t>
            </a:r>
            <a:r>
              <a:rPr lang="es-CL" dirty="0" err="1" smtClean="0"/>
              <a:t>recognized</a:t>
            </a:r>
            <a:r>
              <a:rPr lang="es-CL" dirty="0" smtClean="0"/>
              <a:t> </a:t>
            </a:r>
            <a:r>
              <a:rPr lang="es-CL" dirty="0" err="1" smtClean="0"/>
              <a:t>human</a:t>
            </a:r>
            <a:r>
              <a:rPr lang="es-CL" dirty="0" smtClean="0"/>
              <a:t> </a:t>
            </a:r>
            <a:r>
              <a:rPr lang="es-CL" dirty="0" err="1" smtClean="0"/>
              <a:t>rights</a:t>
            </a:r>
            <a:r>
              <a:rPr lang="es-CL" dirty="0" smtClean="0"/>
              <a:t> </a:t>
            </a:r>
            <a:r>
              <a:rPr lang="es-CL" dirty="0" err="1" smtClean="0"/>
              <a:t>when</a:t>
            </a:r>
            <a:r>
              <a:rPr lang="es-CL" dirty="0" smtClean="0"/>
              <a:t> </a:t>
            </a:r>
            <a:r>
              <a:rPr lang="es-CL" dirty="0" err="1" smtClean="0"/>
              <a:t>faced</a:t>
            </a:r>
            <a:r>
              <a:rPr lang="es-CL" dirty="0" smtClean="0"/>
              <a:t> </a:t>
            </a:r>
            <a:r>
              <a:rPr lang="es-CL" dirty="0" err="1" smtClean="0"/>
              <a:t>with</a:t>
            </a:r>
            <a:r>
              <a:rPr lang="es-CL" dirty="0" smtClean="0"/>
              <a:t> </a:t>
            </a:r>
            <a:r>
              <a:rPr lang="es-CL" dirty="0" err="1" smtClean="0"/>
              <a:t>conflicting</a:t>
            </a:r>
            <a:r>
              <a:rPr lang="es-CL" dirty="0" smtClean="0"/>
              <a:t> </a:t>
            </a:r>
            <a:r>
              <a:rPr lang="es-CL" dirty="0" err="1" smtClean="0"/>
              <a:t>requirements</a:t>
            </a:r>
            <a:r>
              <a:rPr lang="es-CL" dirty="0" smtClean="0"/>
              <a:t>;</a:t>
            </a:r>
          </a:p>
          <a:p>
            <a:pPr>
              <a:buFont typeface="Wingdings" pitchFamily="2" charset="2"/>
              <a:buChar char="ü"/>
            </a:pPr>
            <a:r>
              <a:rPr lang="es-CL" dirty="0" err="1" smtClean="0"/>
              <a:t>Treat</a:t>
            </a:r>
            <a:r>
              <a:rPr lang="es-CL" dirty="0" smtClean="0"/>
              <a:t> </a:t>
            </a:r>
            <a:r>
              <a:rPr lang="es-CL" dirty="0" err="1" smtClean="0"/>
              <a:t>the</a:t>
            </a:r>
            <a:r>
              <a:rPr lang="es-CL" dirty="0" smtClean="0"/>
              <a:t> </a:t>
            </a:r>
            <a:r>
              <a:rPr lang="es-CL" dirty="0" err="1" smtClean="0"/>
              <a:t>risk</a:t>
            </a:r>
            <a:r>
              <a:rPr lang="es-CL" dirty="0" smtClean="0"/>
              <a:t> of </a:t>
            </a:r>
            <a:r>
              <a:rPr lang="es-CL" dirty="0" err="1" smtClean="0"/>
              <a:t>counsing</a:t>
            </a:r>
            <a:r>
              <a:rPr lang="es-CL" dirty="0" smtClean="0"/>
              <a:t> </a:t>
            </a:r>
            <a:r>
              <a:rPr lang="es-CL" dirty="0" err="1" smtClean="0"/>
              <a:t>or</a:t>
            </a:r>
            <a:r>
              <a:rPr lang="es-CL" dirty="0" smtClean="0"/>
              <a:t> </a:t>
            </a:r>
            <a:r>
              <a:rPr lang="es-CL" dirty="0" err="1" smtClean="0"/>
              <a:t>contributing</a:t>
            </a:r>
            <a:r>
              <a:rPr lang="es-CL" dirty="0" smtClean="0"/>
              <a:t> </a:t>
            </a:r>
            <a:r>
              <a:rPr lang="es-CL" dirty="0" err="1" smtClean="0"/>
              <a:t>to</a:t>
            </a:r>
            <a:r>
              <a:rPr lang="es-CL" dirty="0" smtClean="0"/>
              <a:t> </a:t>
            </a:r>
            <a:r>
              <a:rPr lang="es-CL" dirty="0" err="1" smtClean="0"/>
              <a:t>gross</a:t>
            </a:r>
            <a:r>
              <a:rPr lang="es-CL" dirty="0" smtClean="0"/>
              <a:t> </a:t>
            </a:r>
            <a:r>
              <a:rPr lang="es-CL" dirty="0" err="1" smtClean="0"/>
              <a:t>human</a:t>
            </a:r>
            <a:r>
              <a:rPr lang="es-CL" dirty="0" smtClean="0"/>
              <a:t> </a:t>
            </a:r>
            <a:r>
              <a:rPr lang="es-CL" dirty="0" err="1" smtClean="0"/>
              <a:t>rights</a:t>
            </a:r>
            <a:r>
              <a:rPr lang="es-CL" dirty="0" smtClean="0"/>
              <a:t> abuses as a legal </a:t>
            </a:r>
            <a:r>
              <a:rPr lang="es-CL" dirty="0" err="1" smtClean="0"/>
              <a:t>compliance</a:t>
            </a:r>
            <a:r>
              <a:rPr lang="es-CL" dirty="0" smtClean="0"/>
              <a:t> </a:t>
            </a:r>
            <a:r>
              <a:rPr lang="es-CL" dirty="0" err="1" smtClean="0"/>
              <a:t>issue</a:t>
            </a:r>
            <a:r>
              <a:rPr lang="es-CL" dirty="0" smtClean="0"/>
              <a:t> </a:t>
            </a:r>
            <a:r>
              <a:rPr lang="es-CL" dirty="0" err="1" smtClean="0"/>
              <a:t>wherever</a:t>
            </a:r>
            <a:r>
              <a:rPr lang="es-CL" dirty="0" smtClean="0"/>
              <a:t> </a:t>
            </a:r>
            <a:r>
              <a:rPr lang="es-CL" dirty="0" err="1" smtClean="0"/>
              <a:t>they</a:t>
            </a:r>
            <a:r>
              <a:rPr lang="es-CL" dirty="0" smtClean="0"/>
              <a:t> </a:t>
            </a:r>
            <a:r>
              <a:rPr lang="es-CL" dirty="0" err="1" smtClean="0"/>
              <a:t>operate</a:t>
            </a:r>
            <a:r>
              <a:rPr lang="es-CL" dirty="0" smtClean="0"/>
              <a:t>.</a:t>
            </a:r>
            <a:endParaRPr lang="es-CL"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ACCESS TO REMEDY</a:t>
            </a:r>
            <a:endParaRPr lang="es-CL" dirty="0"/>
          </a:p>
        </p:txBody>
      </p:sp>
      <p:sp>
        <p:nvSpPr>
          <p:cNvPr id="3" name="2 Marcador de contenido"/>
          <p:cNvSpPr>
            <a:spLocks noGrp="1"/>
          </p:cNvSpPr>
          <p:nvPr>
            <p:ph idx="1"/>
          </p:nvPr>
        </p:nvSpPr>
        <p:spPr/>
        <p:txBody>
          <a:bodyPr/>
          <a:lstStyle/>
          <a:p>
            <a:pPr>
              <a:buNone/>
            </a:pPr>
            <a:endParaRPr lang="es-CL" dirty="0" smtClean="0"/>
          </a:p>
          <a:p>
            <a:pPr>
              <a:buFont typeface="Wingdings" pitchFamily="2" charset="2"/>
              <a:buChar char="v"/>
            </a:pPr>
            <a:r>
              <a:rPr lang="es-CL" dirty="0" err="1" smtClean="0"/>
              <a:t>State-based</a:t>
            </a:r>
            <a:r>
              <a:rPr lang="es-CL" dirty="0" smtClean="0"/>
              <a:t> Judicial </a:t>
            </a:r>
            <a:r>
              <a:rPr lang="es-CL" dirty="0" err="1" smtClean="0"/>
              <a:t>Mechanisms</a:t>
            </a:r>
            <a:endParaRPr lang="es-CL" dirty="0" smtClean="0"/>
          </a:p>
          <a:p>
            <a:pPr>
              <a:buNone/>
            </a:pPr>
            <a:endParaRPr lang="es-CL" dirty="0" smtClean="0"/>
          </a:p>
          <a:p>
            <a:pPr>
              <a:buFont typeface="Wingdings" pitchFamily="2" charset="2"/>
              <a:buChar char="v"/>
            </a:pPr>
            <a:r>
              <a:rPr lang="es-CL" dirty="0" err="1" smtClean="0"/>
              <a:t>State-based</a:t>
            </a:r>
            <a:r>
              <a:rPr lang="es-CL" dirty="0" smtClean="0"/>
              <a:t> Non-Judicial </a:t>
            </a:r>
            <a:r>
              <a:rPr lang="es-CL" dirty="0" err="1" smtClean="0"/>
              <a:t>Mechanisms</a:t>
            </a:r>
            <a:r>
              <a:rPr lang="es-CL" dirty="0" smtClean="0"/>
              <a:t> </a:t>
            </a:r>
            <a:r>
              <a:rPr lang="es-CL" dirty="0" err="1" smtClean="0"/>
              <a:t>that</a:t>
            </a:r>
            <a:r>
              <a:rPr lang="es-CL" dirty="0" smtClean="0"/>
              <a:t> </a:t>
            </a:r>
            <a:r>
              <a:rPr lang="es-CL" dirty="0" err="1" smtClean="0"/>
              <a:t>should</a:t>
            </a:r>
            <a:r>
              <a:rPr lang="es-CL" dirty="0" smtClean="0"/>
              <a:t> </a:t>
            </a:r>
            <a:r>
              <a:rPr lang="es-CL" dirty="0" err="1" smtClean="0"/>
              <a:t>be</a:t>
            </a:r>
            <a:r>
              <a:rPr lang="es-CL" dirty="0" smtClean="0"/>
              <a:t> </a:t>
            </a:r>
            <a:r>
              <a:rPr lang="es-CL" dirty="0" err="1" smtClean="0"/>
              <a:t>addrssed</a:t>
            </a:r>
            <a:r>
              <a:rPr lang="es-CL" dirty="0" smtClean="0"/>
              <a:t> </a:t>
            </a:r>
            <a:r>
              <a:rPr lang="es-CL" dirty="0" err="1" smtClean="0"/>
              <a:t>by</a:t>
            </a:r>
            <a:r>
              <a:rPr lang="es-CL" dirty="0" smtClean="0"/>
              <a:t> </a:t>
            </a:r>
            <a:r>
              <a:rPr lang="es-CL" dirty="0" err="1" smtClean="0"/>
              <a:t>international</a:t>
            </a:r>
            <a:r>
              <a:rPr lang="es-CL" dirty="0" smtClean="0"/>
              <a:t> </a:t>
            </a:r>
            <a:r>
              <a:rPr lang="es-CL" dirty="0" err="1" smtClean="0"/>
              <a:t>enterprises</a:t>
            </a:r>
            <a:r>
              <a:rPr lang="es-CL" dirty="0" smtClean="0"/>
              <a:t> </a:t>
            </a:r>
            <a:r>
              <a:rPr lang="es-CL" dirty="0" err="1" smtClean="0"/>
              <a:t>alone</a:t>
            </a:r>
            <a:r>
              <a:rPr lang="es-CL" dirty="0" smtClean="0"/>
              <a:t> </a:t>
            </a:r>
            <a:r>
              <a:rPr lang="es-CL" dirty="0" err="1" smtClean="0"/>
              <a:t>or</a:t>
            </a:r>
            <a:r>
              <a:rPr lang="es-CL" dirty="0" smtClean="0"/>
              <a:t> </a:t>
            </a:r>
            <a:r>
              <a:rPr lang="es-CL" dirty="0" err="1" smtClean="0"/>
              <a:t>with</a:t>
            </a:r>
            <a:r>
              <a:rPr lang="es-CL" dirty="0" smtClean="0"/>
              <a:t> </a:t>
            </a:r>
            <a:r>
              <a:rPr lang="es-CL" dirty="0" err="1" smtClean="0"/>
              <a:t>stakeholders</a:t>
            </a:r>
            <a:endParaRPr lang="es-CL"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Final </a:t>
            </a:r>
            <a:r>
              <a:rPr lang="es-CL" dirty="0" err="1" smtClean="0"/>
              <a:t>comments</a:t>
            </a:r>
            <a:endParaRPr lang="es-CL" dirty="0"/>
          </a:p>
        </p:txBody>
      </p:sp>
      <p:sp>
        <p:nvSpPr>
          <p:cNvPr id="3" name="2 Marcador de contenido"/>
          <p:cNvSpPr>
            <a:spLocks noGrp="1"/>
          </p:cNvSpPr>
          <p:nvPr>
            <p:ph idx="1"/>
          </p:nvPr>
        </p:nvSpPr>
        <p:spPr/>
        <p:txBody>
          <a:bodyPr/>
          <a:lstStyle/>
          <a:p>
            <a:pPr>
              <a:buFont typeface="Wingdings" pitchFamily="2" charset="2"/>
              <a:buChar char="v"/>
            </a:pPr>
            <a:r>
              <a:rPr lang="es-CL" dirty="0" smtClean="0"/>
              <a:t> </a:t>
            </a:r>
            <a:r>
              <a:rPr lang="es-CL" dirty="0" err="1" smtClean="0"/>
              <a:t>Democracy</a:t>
            </a:r>
            <a:r>
              <a:rPr lang="es-CL" dirty="0" smtClean="0"/>
              <a:t> and </a:t>
            </a:r>
            <a:r>
              <a:rPr lang="es-CL" dirty="0" err="1" smtClean="0"/>
              <a:t>Human</a:t>
            </a:r>
            <a:r>
              <a:rPr lang="es-CL" dirty="0" smtClean="0"/>
              <a:t> </a:t>
            </a:r>
            <a:r>
              <a:rPr lang="es-CL" dirty="0" err="1" smtClean="0"/>
              <a:t>Rights</a:t>
            </a:r>
            <a:r>
              <a:rPr lang="es-CL" dirty="0" smtClean="0"/>
              <a:t> in XXI </a:t>
            </a:r>
            <a:r>
              <a:rPr lang="es-CL" dirty="0" err="1" smtClean="0"/>
              <a:t>century</a:t>
            </a:r>
            <a:r>
              <a:rPr lang="es-CL" dirty="0" smtClean="0"/>
              <a:t>, </a:t>
            </a:r>
            <a:r>
              <a:rPr lang="es-CL" dirty="0" err="1" smtClean="0"/>
              <a:t>what</a:t>
            </a:r>
            <a:r>
              <a:rPr lang="es-CL" dirty="0" smtClean="0"/>
              <a:t> do </a:t>
            </a:r>
            <a:r>
              <a:rPr lang="es-CL" dirty="0" err="1" smtClean="0"/>
              <a:t>they</a:t>
            </a:r>
            <a:r>
              <a:rPr lang="es-CL" dirty="0" smtClean="0"/>
              <a:t> mean </a:t>
            </a:r>
            <a:r>
              <a:rPr lang="es-CL" dirty="0" err="1" smtClean="0"/>
              <a:t>for</a:t>
            </a:r>
            <a:r>
              <a:rPr lang="es-CL" dirty="0" smtClean="0"/>
              <a:t> </a:t>
            </a:r>
            <a:r>
              <a:rPr lang="es-CL" dirty="0" err="1" smtClean="0"/>
              <a:t>you</a:t>
            </a:r>
            <a:r>
              <a:rPr lang="es-CL" dirty="0" smtClean="0"/>
              <a:t>?</a:t>
            </a:r>
          </a:p>
          <a:p>
            <a:pPr>
              <a:buNone/>
            </a:pPr>
            <a:endParaRPr lang="es-CL" dirty="0" smtClean="0"/>
          </a:p>
          <a:p>
            <a:pPr>
              <a:buFont typeface="Wingdings" pitchFamily="2" charset="2"/>
              <a:buChar char="v"/>
            </a:pPr>
            <a:r>
              <a:rPr lang="es-CL" dirty="0" smtClean="0"/>
              <a:t>Do </a:t>
            </a:r>
            <a:r>
              <a:rPr lang="es-CL" dirty="0" err="1" smtClean="0"/>
              <a:t>you</a:t>
            </a:r>
            <a:r>
              <a:rPr lang="es-CL" dirty="0" smtClean="0"/>
              <a:t> </a:t>
            </a:r>
            <a:r>
              <a:rPr lang="es-CL" dirty="0" err="1" smtClean="0"/>
              <a:t>agree</a:t>
            </a:r>
            <a:r>
              <a:rPr lang="es-CL" dirty="0" smtClean="0"/>
              <a:t> </a:t>
            </a:r>
            <a:r>
              <a:rPr lang="es-CL" dirty="0" err="1" smtClean="0"/>
              <a:t>with</a:t>
            </a:r>
            <a:r>
              <a:rPr lang="es-CL" dirty="0" smtClean="0"/>
              <a:t> UN </a:t>
            </a:r>
            <a:r>
              <a:rPr lang="es-CL" dirty="0" err="1" smtClean="0"/>
              <a:t>report</a:t>
            </a:r>
            <a:r>
              <a:rPr lang="es-CL" dirty="0" smtClean="0"/>
              <a:t> and </a:t>
            </a:r>
            <a:r>
              <a:rPr lang="es-CL" dirty="0" err="1" smtClean="0"/>
              <a:t>its</a:t>
            </a:r>
            <a:r>
              <a:rPr lang="es-CL" dirty="0" smtClean="0"/>
              <a:t> </a:t>
            </a:r>
            <a:r>
              <a:rPr lang="es-CL" dirty="0" err="1" smtClean="0"/>
              <a:t>obligations</a:t>
            </a:r>
            <a:r>
              <a:rPr lang="es-CL" dirty="0" smtClean="0"/>
              <a:t> </a:t>
            </a:r>
            <a:r>
              <a:rPr lang="es-CL" dirty="0" err="1" smtClean="0"/>
              <a:t>for</a:t>
            </a:r>
            <a:r>
              <a:rPr lang="es-CL" dirty="0" smtClean="0"/>
              <a:t> </a:t>
            </a:r>
            <a:r>
              <a:rPr lang="es-CL" dirty="0" err="1" smtClean="0"/>
              <a:t>the</a:t>
            </a:r>
            <a:r>
              <a:rPr lang="es-CL" dirty="0" smtClean="0"/>
              <a:t> </a:t>
            </a:r>
            <a:r>
              <a:rPr lang="es-CL" dirty="0" err="1" smtClean="0"/>
              <a:t>states</a:t>
            </a:r>
            <a:r>
              <a:rPr lang="es-CL" dirty="0" smtClean="0"/>
              <a:t>? </a:t>
            </a:r>
            <a:r>
              <a:rPr lang="es-CL" dirty="0" err="1" smtClean="0"/>
              <a:t>Why</a:t>
            </a:r>
            <a:r>
              <a:rPr lang="es-CL" dirty="0" smtClean="0"/>
              <a:t>?</a:t>
            </a:r>
          </a:p>
          <a:p>
            <a:pPr>
              <a:buNone/>
            </a:pPr>
            <a:endParaRPr lang="es-CL" dirty="0" smtClean="0"/>
          </a:p>
          <a:p>
            <a:pPr>
              <a:buFont typeface="Wingdings" pitchFamily="2" charset="2"/>
              <a:buChar char="v"/>
            </a:pPr>
            <a:r>
              <a:rPr lang="es-CL" dirty="0" smtClean="0"/>
              <a:t>International </a:t>
            </a:r>
            <a:r>
              <a:rPr lang="es-CL" dirty="0" err="1" smtClean="0"/>
              <a:t>Companies</a:t>
            </a:r>
            <a:r>
              <a:rPr lang="es-CL" dirty="0" smtClean="0"/>
              <a:t> as new </a:t>
            </a:r>
            <a:r>
              <a:rPr lang="es-CL" dirty="0" err="1" smtClean="0"/>
              <a:t>legislators</a:t>
            </a:r>
            <a:r>
              <a:rPr lang="es-CL" dirty="0" smtClean="0"/>
              <a:t>: </a:t>
            </a:r>
            <a:r>
              <a:rPr lang="es-CL" dirty="0" err="1" smtClean="0"/>
              <a:t>should</a:t>
            </a:r>
            <a:r>
              <a:rPr lang="es-CL" dirty="0" smtClean="0"/>
              <a:t> </a:t>
            </a:r>
            <a:r>
              <a:rPr lang="es-CL" dirty="0" err="1" smtClean="0"/>
              <a:t>they</a:t>
            </a:r>
            <a:r>
              <a:rPr lang="es-CL" dirty="0" smtClean="0"/>
              <a:t> </a:t>
            </a:r>
            <a:r>
              <a:rPr lang="es-CL" dirty="0" err="1" smtClean="0"/>
              <a:t>protect</a:t>
            </a:r>
            <a:r>
              <a:rPr lang="es-CL" dirty="0" smtClean="0"/>
              <a:t> and </a:t>
            </a:r>
            <a:r>
              <a:rPr lang="es-CL" dirty="0" err="1" smtClean="0"/>
              <a:t>encourage</a:t>
            </a:r>
            <a:r>
              <a:rPr lang="es-CL" dirty="0" smtClean="0"/>
              <a:t> </a:t>
            </a:r>
            <a:r>
              <a:rPr lang="es-CL" dirty="0" err="1" smtClean="0"/>
              <a:t>employees</a:t>
            </a:r>
            <a:r>
              <a:rPr lang="es-CL" dirty="0" smtClean="0"/>
              <a:t>’ </a:t>
            </a:r>
            <a:r>
              <a:rPr lang="es-CL" dirty="0" err="1" smtClean="0"/>
              <a:t>human</a:t>
            </a:r>
            <a:r>
              <a:rPr lang="es-CL" dirty="0" smtClean="0"/>
              <a:t> </a:t>
            </a:r>
            <a:r>
              <a:rPr lang="es-CL" dirty="0" err="1" smtClean="0"/>
              <a:t>rights</a:t>
            </a:r>
            <a:r>
              <a:rPr lang="es-CL" dirty="0" smtClean="0"/>
              <a:t>? </a:t>
            </a:r>
            <a:r>
              <a:rPr lang="es-CL" dirty="0" err="1" smtClean="0"/>
              <a:t>Even</a:t>
            </a:r>
            <a:r>
              <a:rPr lang="es-CL" dirty="0" smtClean="0"/>
              <a:t> </a:t>
            </a:r>
            <a:r>
              <a:rPr lang="es-CL" dirty="0" err="1" smtClean="0"/>
              <a:t>if</a:t>
            </a:r>
            <a:r>
              <a:rPr lang="es-CL" dirty="0" smtClean="0"/>
              <a:t> </a:t>
            </a:r>
            <a:r>
              <a:rPr lang="es-CL" dirty="0" err="1" smtClean="0"/>
              <a:t>employees</a:t>
            </a:r>
            <a:r>
              <a:rPr lang="es-CL" dirty="0" smtClean="0"/>
              <a:t> are </a:t>
            </a:r>
            <a:r>
              <a:rPr lang="es-CL" dirty="0" err="1" smtClean="0"/>
              <a:t>working</a:t>
            </a:r>
            <a:r>
              <a:rPr lang="es-CL" dirty="0" smtClean="0"/>
              <a:t> in </a:t>
            </a:r>
            <a:r>
              <a:rPr lang="es-CL" dirty="0" err="1" smtClean="0"/>
              <a:t>other</a:t>
            </a:r>
            <a:r>
              <a:rPr lang="es-CL" dirty="0" smtClean="0"/>
              <a:t> </a:t>
            </a:r>
            <a:r>
              <a:rPr lang="es-CL" dirty="0" err="1" smtClean="0"/>
              <a:t>countries</a:t>
            </a:r>
            <a:r>
              <a:rPr lang="es-CL" dirty="0" smtClean="0"/>
              <a:t>? </a:t>
            </a:r>
            <a:r>
              <a:rPr lang="es-CL" dirty="0" err="1" smtClean="0"/>
              <a:t>Why</a:t>
            </a:r>
            <a:r>
              <a:rPr lang="es-CL" dirty="0" smtClean="0"/>
              <a:t>?</a:t>
            </a:r>
          </a:p>
          <a:p>
            <a:pPr>
              <a:buFont typeface="Wingdings" pitchFamily="2" charset="2"/>
              <a:buChar char="v"/>
            </a:pPr>
            <a:endParaRPr lang="es-CL"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REFERENCES</a:t>
            </a:r>
            <a:endParaRPr lang="es-CL" dirty="0"/>
          </a:p>
        </p:txBody>
      </p:sp>
      <p:sp>
        <p:nvSpPr>
          <p:cNvPr id="3" name="2 Marcador de contenido"/>
          <p:cNvSpPr>
            <a:spLocks noGrp="1"/>
          </p:cNvSpPr>
          <p:nvPr>
            <p:ph idx="1"/>
          </p:nvPr>
        </p:nvSpPr>
        <p:spPr/>
        <p:txBody>
          <a:bodyPr/>
          <a:lstStyle/>
          <a:p>
            <a:r>
              <a:rPr lang="es-CL" dirty="0" err="1" smtClean="0"/>
              <a:t>W.L.Hill</a:t>
            </a:r>
            <a:r>
              <a:rPr lang="es-CL" dirty="0" smtClean="0"/>
              <a:t>, Charles, “International Business”, McGraw-Hill </a:t>
            </a:r>
            <a:r>
              <a:rPr lang="es-CL" dirty="0" err="1" smtClean="0"/>
              <a:t>Irwin</a:t>
            </a:r>
            <a:r>
              <a:rPr lang="es-CL" dirty="0" smtClean="0"/>
              <a:t>, 5th </a:t>
            </a:r>
            <a:r>
              <a:rPr lang="es-CL" dirty="0" err="1" smtClean="0"/>
              <a:t>Edition</a:t>
            </a:r>
            <a:r>
              <a:rPr lang="es-CL" dirty="0" smtClean="0"/>
              <a:t>, 2005, New York, USA.</a:t>
            </a:r>
          </a:p>
          <a:p>
            <a:pPr>
              <a:buNone/>
            </a:pPr>
            <a:endParaRPr lang="es-CL" dirty="0" smtClean="0"/>
          </a:p>
          <a:p>
            <a:r>
              <a:rPr lang="es-CL" dirty="0" smtClean="0"/>
              <a:t> </a:t>
            </a:r>
            <a:r>
              <a:rPr lang="es-CL" dirty="0" err="1" smtClean="0"/>
              <a:t>United</a:t>
            </a:r>
            <a:r>
              <a:rPr lang="es-CL" dirty="0" smtClean="0"/>
              <a:t> </a:t>
            </a:r>
            <a:r>
              <a:rPr lang="es-CL" dirty="0" err="1" smtClean="0"/>
              <a:t>Nations</a:t>
            </a:r>
            <a:r>
              <a:rPr lang="es-CL" dirty="0" smtClean="0"/>
              <a:t> </a:t>
            </a:r>
            <a:r>
              <a:rPr lang="es-CL" dirty="0" err="1" smtClean="0"/>
              <a:t>Human</a:t>
            </a:r>
            <a:r>
              <a:rPr lang="es-CL" dirty="0" smtClean="0"/>
              <a:t> </a:t>
            </a:r>
            <a:r>
              <a:rPr lang="es-CL" dirty="0" err="1" smtClean="0"/>
              <a:t>Rights</a:t>
            </a:r>
            <a:r>
              <a:rPr lang="es-CL" dirty="0" smtClean="0"/>
              <a:t>, “</a:t>
            </a:r>
            <a:r>
              <a:rPr lang="es-CL" dirty="0" err="1" smtClean="0"/>
              <a:t>Guiding</a:t>
            </a:r>
            <a:r>
              <a:rPr lang="es-CL" dirty="0" smtClean="0"/>
              <a:t> </a:t>
            </a:r>
            <a:r>
              <a:rPr lang="es-CL" dirty="0" err="1" smtClean="0"/>
              <a:t>Principles</a:t>
            </a:r>
            <a:r>
              <a:rPr lang="es-CL" dirty="0" smtClean="0"/>
              <a:t> </a:t>
            </a:r>
            <a:r>
              <a:rPr lang="es-CL" dirty="0" err="1" smtClean="0"/>
              <a:t>on</a:t>
            </a:r>
            <a:r>
              <a:rPr lang="es-CL" dirty="0" smtClean="0"/>
              <a:t> Business and </a:t>
            </a:r>
            <a:r>
              <a:rPr lang="es-CL" dirty="0" err="1" smtClean="0"/>
              <a:t>Human</a:t>
            </a:r>
            <a:r>
              <a:rPr lang="es-CL" dirty="0" smtClean="0"/>
              <a:t> </a:t>
            </a:r>
            <a:r>
              <a:rPr lang="es-CL" dirty="0" err="1" smtClean="0"/>
              <a:t>Rights</a:t>
            </a:r>
            <a:r>
              <a:rPr lang="es-CL" dirty="0" smtClean="0"/>
              <a:t>”.</a:t>
            </a:r>
          </a:p>
          <a:p>
            <a:pPr>
              <a:buNone/>
            </a:pPr>
            <a:endParaRPr lang="es-CL" dirty="0" smtClean="0"/>
          </a:p>
          <a:p>
            <a:r>
              <a:rPr lang="es-CL" dirty="0" err="1" smtClean="0"/>
              <a:t>Website</a:t>
            </a:r>
            <a:r>
              <a:rPr lang="es-CL" dirty="0" smtClean="0"/>
              <a:t> </a:t>
            </a:r>
          </a:p>
          <a:p>
            <a:pPr>
              <a:buNone/>
            </a:pPr>
            <a:r>
              <a:rPr lang="es-CL" dirty="0" smtClean="0"/>
              <a:t>&lt;http://richestman2013.com/worlds-richest-companies-2013/&gt;</a:t>
            </a:r>
            <a:endParaRPr lang="es-CL"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dirty="0" err="1" smtClean="0"/>
              <a:t>Scene</a:t>
            </a:r>
            <a:r>
              <a:rPr lang="es-CL" dirty="0" smtClean="0"/>
              <a:t> in International Business</a:t>
            </a:r>
            <a:endParaRPr lang="es-CL" dirty="0"/>
          </a:p>
        </p:txBody>
      </p:sp>
      <p:sp>
        <p:nvSpPr>
          <p:cNvPr id="3" name="2 Marcador de contenido"/>
          <p:cNvSpPr>
            <a:spLocks noGrp="1"/>
          </p:cNvSpPr>
          <p:nvPr>
            <p:ph idx="1"/>
          </p:nvPr>
        </p:nvSpPr>
        <p:spPr/>
        <p:txBody>
          <a:bodyPr/>
          <a:lstStyle/>
          <a:p>
            <a:pPr>
              <a:buFont typeface="Wingdings" pitchFamily="2" charset="2"/>
              <a:buChar char="ü"/>
            </a:pPr>
            <a:r>
              <a:rPr lang="es-CL" dirty="0" err="1" smtClean="0"/>
              <a:t>States</a:t>
            </a:r>
            <a:endParaRPr lang="es-CL" dirty="0" smtClean="0"/>
          </a:p>
          <a:p>
            <a:pPr>
              <a:buFont typeface="Wingdings" pitchFamily="2" charset="2"/>
              <a:buChar char="ü"/>
            </a:pPr>
            <a:r>
              <a:rPr lang="es-CL" dirty="0" err="1" smtClean="0"/>
              <a:t>Companies</a:t>
            </a:r>
            <a:endParaRPr lang="es-CL" dirty="0" smtClean="0"/>
          </a:p>
          <a:p>
            <a:pPr>
              <a:buFont typeface="Wingdings" pitchFamily="2" charset="2"/>
              <a:buChar char="ü"/>
            </a:pPr>
            <a:r>
              <a:rPr lang="es-CL" dirty="0" err="1" smtClean="0"/>
              <a:t>Consumers</a:t>
            </a:r>
            <a:r>
              <a:rPr lang="es-CL" dirty="0" smtClean="0"/>
              <a:t> / </a:t>
            </a:r>
            <a:r>
              <a:rPr lang="es-CL" dirty="0" err="1" smtClean="0"/>
              <a:t>Citizens</a:t>
            </a:r>
            <a:endParaRPr lang="es-CL" dirty="0" smtClean="0"/>
          </a:p>
          <a:p>
            <a:pPr>
              <a:buNone/>
            </a:pPr>
            <a:endParaRPr lang="es-CL" dirty="0" smtClean="0"/>
          </a:p>
          <a:p>
            <a:pPr>
              <a:buFont typeface="Wingdings" pitchFamily="2" charset="2"/>
              <a:buChar char="v"/>
            </a:pPr>
            <a:r>
              <a:rPr lang="es-CL" dirty="0" smtClean="0"/>
              <a:t> In </a:t>
            </a:r>
            <a:r>
              <a:rPr lang="es-CL" dirty="0" err="1" smtClean="0"/>
              <a:t>your</a:t>
            </a:r>
            <a:r>
              <a:rPr lang="es-CL" dirty="0" smtClean="0"/>
              <a:t> </a:t>
            </a:r>
            <a:r>
              <a:rPr lang="es-CL" dirty="0" err="1" smtClean="0"/>
              <a:t>opinion</a:t>
            </a:r>
            <a:r>
              <a:rPr lang="es-CL" dirty="0" smtClean="0"/>
              <a:t>, </a:t>
            </a:r>
            <a:r>
              <a:rPr lang="es-CL" dirty="0" err="1" smtClean="0"/>
              <a:t>have</a:t>
            </a:r>
            <a:r>
              <a:rPr lang="es-CL" dirty="0" smtClean="0"/>
              <a:t> </a:t>
            </a:r>
            <a:r>
              <a:rPr lang="es-CL" dirty="0" err="1" smtClean="0"/>
              <a:t>each</a:t>
            </a:r>
            <a:r>
              <a:rPr lang="es-CL" dirty="0" smtClean="0"/>
              <a:t> of </a:t>
            </a:r>
            <a:r>
              <a:rPr lang="es-CL" dirty="0" err="1" smtClean="0"/>
              <a:t>these</a:t>
            </a:r>
            <a:r>
              <a:rPr lang="es-CL" dirty="0" smtClean="0"/>
              <a:t> </a:t>
            </a:r>
            <a:r>
              <a:rPr lang="es-CL" dirty="0" err="1" smtClean="0"/>
              <a:t>actors</a:t>
            </a:r>
            <a:r>
              <a:rPr lang="es-CL" dirty="0" smtClean="0"/>
              <a:t> </a:t>
            </a:r>
            <a:r>
              <a:rPr lang="es-CL" dirty="0" err="1" smtClean="0"/>
              <a:t>the</a:t>
            </a:r>
            <a:r>
              <a:rPr lang="es-CL" dirty="0" smtClean="0"/>
              <a:t> </a:t>
            </a:r>
            <a:r>
              <a:rPr lang="es-CL" dirty="0" err="1" smtClean="0"/>
              <a:t>same</a:t>
            </a:r>
            <a:r>
              <a:rPr lang="es-CL" dirty="0" smtClean="0"/>
              <a:t> </a:t>
            </a:r>
            <a:r>
              <a:rPr lang="es-CL" dirty="0" err="1" smtClean="0"/>
              <a:t>influence</a:t>
            </a:r>
            <a:r>
              <a:rPr lang="es-CL" dirty="0" smtClean="0"/>
              <a:t> in International </a:t>
            </a:r>
            <a:r>
              <a:rPr lang="es-CL" dirty="0" err="1" smtClean="0"/>
              <a:t>Businesses</a:t>
            </a:r>
            <a:r>
              <a:rPr lang="es-CL" dirty="0" smtClean="0"/>
              <a:t>?</a:t>
            </a:r>
          </a:p>
          <a:p>
            <a:pPr>
              <a:buFont typeface="Wingdings" pitchFamily="2" charset="2"/>
              <a:buChar char="v"/>
            </a:pPr>
            <a:r>
              <a:rPr lang="es-CL" dirty="0" err="1" smtClean="0"/>
              <a:t>Why</a:t>
            </a:r>
            <a:r>
              <a:rPr lang="es-CL" dirty="0" smtClean="0"/>
              <a:t>?</a:t>
            </a:r>
            <a:endParaRPr lang="es-CL"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CL" dirty="0" err="1" smtClean="0"/>
              <a:t>Richest</a:t>
            </a:r>
            <a:r>
              <a:rPr lang="es-CL" dirty="0" smtClean="0"/>
              <a:t> </a:t>
            </a:r>
            <a:r>
              <a:rPr lang="es-CL" dirty="0" err="1" smtClean="0"/>
              <a:t>countries</a:t>
            </a:r>
            <a:r>
              <a:rPr lang="es-CL" dirty="0" smtClean="0"/>
              <a:t> in </a:t>
            </a:r>
            <a:r>
              <a:rPr lang="es-CL" dirty="0" err="1" smtClean="0"/>
              <a:t>the</a:t>
            </a:r>
            <a:r>
              <a:rPr lang="es-CL" dirty="0" smtClean="0"/>
              <a:t> </a:t>
            </a:r>
            <a:r>
              <a:rPr lang="es-CL" dirty="0" err="1" smtClean="0"/>
              <a:t>world</a:t>
            </a:r>
            <a:r>
              <a:rPr lang="es-CL" dirty="0" smtClean="0"/>
              <a:t> 2013</a:t>
            </a:r>
            <a:endParaRPr lang="es-CL" dirty="0"/>
          </a:p>
        </p:txBody>
      </p:sp>
      <p:sp>
        <p:nvSpPr>
          <p:cNvPr id="3" name="2 Marcador de contenido"/>
          <p:cNvSpPr>
            <a:spLocks noGrp="1"/>
          </p:cNvSpPr>
          <p:nvPr>
            <p:ph idx="1"/>
          </p:nvPr>
        </p:nvSpPr>
        <p:spPr/>
        <p:txBody>
          <a:bodyPr>
            <a:normAutofit/>
          </a:bodyPr>
          <a:lstStyle/>
          <a:p>
            <a:pPr>
              <a:buNone/>
            </a:pPr>
            <a:r>
              <a:rPr lang="es-CL" dirty="0" smtClean="0"/>
              <a:t>Country Capital </a:t>
            </a:r>
            <a:r>
              <a:rPr lang="es-CL" dirty="0" err="1" smtClean="0"/>
              <a:t>Currency</a:t>
            </a:r>
            <a:r>
              <a:rPr lang="es-CL" dirty="0" smtClean="0"/>
              <a:t> GDP (Per </a:t>
            </a:r>
            <a:r>
              <a:rPr lang="es-CL" dirty="0" err="1" smtClean="0"/>
              <a:t>Capita</a:t>
            </a:r>
            <a:r>
              <a:rPr lang="es-CL" dirty="0" smtClean="0"/>
              <a:t> $) </a:t>
            </a:r>
          </a:p>
          <a:p>
            <a:pPr>
              <a:buNone/>
            </a:pPr>
            <a:r>
              <a:rPr lang="es-CL" dirty="0" smtClean="0"/>
              <a:t>1.Qatar </a:t>
            </a:r>
            <a:r>
              <a:rPr lang="es-CL" dirty="0" err="1" smtClean="0"/>
              <a:t>Continent</a:t>
            </a:r>
            <a:r>
              <a:rPr lang="es-CL" dirty="0" smtClean="0"/>
              <a:t>: Asia Doha </a:t>
            </a:r>
            <a:r>
              <a:rPr lang="es-CL" dirty="0" err="1" smtClean="0"/>
              <a:t>Qatari</a:t>
            </a:r>
            <a:r>
              <a:rPr lang="es-CL" dirty="0" smtClean="0"/>
              <a:t> Riyal </a:t>
            </a:r>
          </a:p>
          <a:p>
            <a:pPr>
              <a:buNone/>
            </a:pPr>
            <a:r>
              <a:rPr lang="es-CL" dirty="0" smtClean="0"/>
              <a:t>   $102,768.60 </a:t>
            </a:r>
          </a:p>
          <a:p>
            <a:pPr>
              <a:buNone/>
            </a:pPr>
            <a:r>
              <a:rPr lang="es-CL" dirty="0" smtClean="0"/>
              <a:t>2.Luxembourg </a:t>
            </a:r>
            <a:r>
              <a:rPr lang="es-CL" dirty="0" err="1" smtClean="0"/>
              <a:t>Continent</a:t>
            </a:r>
            <a:r>
              <a:rPr lang="es-CL" dirty="0" smtClean="0"/>
              <a:t>: </a:t>
            </a:r>
            <a:r>
              <a:rPr lang="es-CL" dirty="0" err="1" smtClean="0"/>
              <a:t>Europe</a:t>
            </a:r>
            <a:r>
              <a:rPr lang="es-CL" dirty="0" smtClean="0"/>
              <a:t> </a:t>
            </a:r>
            <a:r>
              <a:rPr lang="es-CL" dirty="0" err="1" smtClean="0"/>
              <a:t>Luxembourg</a:t>
            </a:r>
            <a:r>
              <a:rPr lang="es-CL" dirty="0" smtClean="0"/>
              <a:t> Euro $80,679.06 </a:t>
            </a:r>
          </a:p>
          <a:p>
            <a:pPr>
              <a:buNone/>
            </a:pPr>
            <a:r>
              <a:rPr lang="es-CL" dirty="0" smtClean="0"/>
              <a:t>3.Singapore </a:t>
            </a:r>
            <a:r>
              <a:rPr lang="es-CL" dirty="0" err="1" smtClean="0"/>
              <a:t>Continent</a:t>
            </a:r>
            <a:r>
              <a:rPr lang="es-CL" dirty="0" smtClean="0"/>
              <a:t>: Asia </a:t>
            </a:r>
            <a:r>
              <a:rPr lang="es-CL" dirty="0" err="1" smtClean="0"/>
              <a:t>Singapore</a:t>
            </a:r>
            <a:r>
              <a:rPr lang="es-CL" dirty="0" smtClean="0"/>
              <a:t> </a:t>
            </a:r>
            <a:r>
              <a:rPr lang="es-CL" dirty="0" err="1" smtClean="0"/>
              <a:t>Singapore</a:t>
            </a:r>
            <a:r>
              <a:rPr lang="es-CL" dirty="0" smtClean="0"/>
              <a:t> </a:t>
            </a:r>
            <a:r>
              <a:rPr lang="es-CL" dirty="0" err="1" smtClean="0"/>
              <a:t>Dollar</a:t>
            </a:r>
            <a:r>
              <a:rPr lang="es-CL" dirty="0" smtClean="0"/>
              <a:t> $60,883.33</a:t>
            </a:r>
            <a:br>
              <a:rPr lang="es-CL" dirty="0" smtClean="0"/>
            </a:br>
            <a:r>
              <a:rPr lang="es-CL" dirty="0" smtClean="0"/>
              <a:t/>
            </a:r>
            <a:br>
              <a:rPr lang="es-CL" dirty="0" smtClean="0"/>
            </a:br>
            <a:r>
              <a:rPr lang="es-CL" dirty="0" err="1" smtClean="0"/>
              <a:t>Read</a:t>
            </a:r>
            <a:r>
              <a:rPr lang="es-CL" dirty="0" smtClean="0"/>
              <a:t> More at </a:t>
            </a:r>
            <a:r>
              <a:rPr lang="es-CL" dirty="0" smtClean="0">
                <a:hlinkClick r:id="rId2"/>
              </a:rPr>
              <a:t>richestman2013.com/top-10-richest-countries-in-the-world/</a:t>
            </a:r>
            <a:r>
              <a:rPr lang="es-CL" dirty="0" smtClean="0"/>
              <a:t> </a:t>
            </a:r>
          </a:p>
          <a:p>
            <a:pPr>
              <a:buNone/>
            </a:pPr>
            <a:endParaRPr lang="es-CL"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CL" dirty="0" err="1" smtClean="0"/>
              <a:t>Richest</a:t>
            </a:r>
            <a:r>
              <a:rPr lang="es-CL" dirty="0" smtClean="0"/>
              <a:t> </a:t>
            </a:r>
            <a:r>
              <a:rPr lang="es-CL" dirty="0" err="1" smtClean="0"/>
              <a:t>countries</a:t>
            </a:r>
            <a:r>
              <a:rPr lang="es-CL" dirty="0" smtClean="0"/>
              <a:t> in </a:t>
            </a:r>
            <a:r>
              <a:rPr lang="es-CL" dirty="0" err="1" smtClean="0"/>
              <a:t>the</a:t>
            </a:r>
            <a:r>
              <a:rPr lang="es-CL" dirty="0" smtClean="0"/>
              <a:t> </a:t>
            </a:r>
            <a:r>
              <a:rPr lang="es-CL" dirty="0" err="1" smtClean="0"/>
              <a:t>world</a:t>
            </a:r>
            <a:r>
              <a:rPr lang="es-CL" dirty="0" smtClean="0"/>
              <a:t> 2013</a:t>
            </a:r>
            <a:endParaRPr lang="es-CL" dirty="0"/>
          </a:p>
        </p:txBody>
      </p:sp>
      <p:sp>
        <p:nvSpPr>
          <p:cNvPr id="3" name="2 Marcador de contenido"/>
          <p:cNvSpPr>
            <a:spLocks noGrp="1"/>
          </p:cNvSpPr>
          <p:nvPr>
            <p:ph idx="1"/>
          </p:nvPr>
        </p:nvSpPr>
        <p:spPr/>
        <p:txBody>
          <a:bodyPr/>
          <a:lstStyle/>
          <a:p>
            <a:pPr>
              <a:buNone/>
            </a:pPr>
            <a:r>
              <a:rPr lang="es-CL" dirty="0" smtClean="0"/>
              <a:t>4.Norway </a:t>
            </a:r>
            <a:r>
              <a:rPr lang="es-CL" dirty="0" err="1" smtClean="0"/>
              <a:t>Continent</a:t>
            </a:r>
            <a:r>
              <a:rPr lang="es-CL" dirty="0" smtClean="0"/>
              <a:t>: </a:t>
            </a:r>
            <a:r>
              <a:rPr lang="es-CL" dirty="0" err="1" smtClean="0"/>
              <a:t>Europe</a:t>
            </a:r>
            <a:r>
              <a:rPr lang="es-CL" dirty="0" smtClean="0"/>
              <a:t> Oslo </a:t>
            </a:r>
            <a:r>
              <a:rPr lang="es-CL" dirty="0" err="1" smtClean="0"/>
              <a:t>Norwegian</a:t>
            </a:r>
            <a:r>
              <a:rPr lang="es-CL" dirty="0" smtClean="0"/>
              <a:t> </a:t>
            </a:r>
            <a:r>
              <a:rPr lang="es-CL" dirty="0" err="1" smtClean="0"/>
              <a:t>Krone</a:t>
            </a:r>
            <a:r>
              <a:rPr lang="es-CL" dirty="0" smtClean="0"/>
              <a:t> $55,264.45 </a:t>
            </a:r>
          </a:p>
          <a:p>
            <a:pPr>
              <a:buNone/>
            </a:pPr>
            <a:r>
              <a:rPr lang="es-CL" dirty="0" smtClean="0"/>
              <a:t>5.Hong Kong SAR </a:t>
            </a:r>
            <a:r>
              <a:rPr lang="es-CL" dirty="0" err="1" smtClean="0"/>
              <a:t>Continent</a:t>
            </a:r>
            <a:r>
              <a:rPr lang="es-CL" dirty="0" smtClean="0"/>
              <a:t>: Asia Hong Kong </a:t>
            </a:r>
            <a:r>
              <a:rPr lang="es-CL" dirty="0" err="1" smtClean="0"/>
              <a:t>Dollar</a:t>
            </a:r>
            <a:r>
              <a:rPr lang="es-CL" dirty="0" smtClean="0"/>
              <a:t> $50,708.95 </a:t>
            </a:r>
          </a:p>
          <a:p>
            <a:pPr>
              <a:buNone/>
            </a:pPr>
            <a:r>
              <a:rPr lang="es-CL" dirty="0" smtClean="0"/>
              <a:t>6.Brunei </a:t>
            </a:r>
            <a:r>
              <a:rPr lang="es-CL" dirty="0" err="1" smtClean="0"/>
              <a:t>Continent</a:t>
            </a:r>
            <a:r>
              <a:rPr lang="es-CL" dirty="0" smtClean="0"/>
              <a:t>: Asia Bandar Seri Begawan Brunei </a:t>
            </a:r>
            <a:r>
              <a:rPr lang="es-CL" dirty="0" err="1" smtClean="0"/>
              <a:t>Dollar</a:t>
            </a:r>
            <a:r>
              <a:rPr lang="es-CL" dirty="0" smtClean="0"/>
              <a:t> $50,526.35</a:t>
            </a:r>
            <a:br>
              <a:rPr lang="es-CL" dirty="0" smtClean="0"/>
            </a:br>
            <a:r>
              <a:rPr lang="es-CL" dirty="0" smtClean="0"/>
              <a:t/>
            </a:r>
            <a:br>
              <a:rPr lang="es-CL" dirty="0" smtClean="0"/>
            </a:br>
            <a:r>
              <a:rPr lang="es-CL" dirty="0" err="1" smtClean="0"/>
              <a:t>Read</a:t>
            </a:r>
            <a:r>
              <a:rPr lang="es-CL" dirty="0" smtClean="0"/>
              <a:t> More at </a:t>
            </a:r>
            <a:r>
              <a:rPr lang="es-CL" dirty="0" smtClean="0">
                <a:hlinkClick r:id="rId2"/>
              </a:rPr>
              <a:t>richestman2013.com/top-10-richest-countries-in-the-world/</a:t>
            </a:r>
            <a:r>
              <a:rPr lang="es-CL" dirty="0" smtClean="0"/>
              <a:t> </a:t>
            </a:r>
          </a:p>
          <a:p>
            <a:endParaRPr lang="es-CL"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CL" dirty="0" err="1" smtClean="0"/>
              <a:t>Richest</a:t>
            </a:r>
            <a:r>
              <a:rPr lang="es-CL" dirty="0" smtClean="0"/>
              <a:t> and </a:t>
            </a:r>
            <a:r>
              <a:rPr lang="es-CL" dirty="0" err="1" smtClean="0"/>
              <a:t>Biggest</a:t>
            </a:r>
            <a:r>
              <a:rPr lang="es-CL" dirty="0" smtClean="0"/>
              <a:t> </a:t>
            </a:r>
            <a:r>
              <a:rPr lang="es-CL" dirty="0" err="1" smtClean="0"/>
              <a:t>companies</a:t>
            </a:r>
            <a:r>
              <a:rPr lang="es-CL" dirty="0" smtClean="0"/>
              <a:t> </a:t>
            </a:r>
            <a:r>
              <a:rPr lang="es-CL" dirty="0" err="1" smtClean="0"/>
              <a:t>for</a:t>
            </a:r>
            <a:r>
              <a:rPr lang="es-CL" dirty="0" smtClean="0"/>
              <a:t> 2013</a:t>
            </a:r>
            <a:endParaRPr lang="es-CL" dirty="0"/>
          </a:p>
        </p:txBody>
      </p:sp>
      <p:sp>
        <p:nvSpPr>
          <p:cNvPr id="3" name="2 Marcador de contenido"/>
          <p:cNvSpPr>
            <a:spLocks noGrp="1"/>
          </p:cNvSpPr>
          <p:nvPr>
            <p:ph idx="1"/>
          </p:nvPr>
        </p:nvSpPr>
        <p:spPr/>
        <p:txBody>
          <a:bodyPr/>
          <a:lstStyle/>
          <a:p>
            <a:r>
              <a:rPr lang="en-US" sz="3200" dirty="0" smtClean="0"/>
              <a:t>At the following slide you will see is a list of the world’s top ten Richest and Biggest companies for 2013 by its consolidated revenue. In this List Exxon Mobil Oil and Gas, USA Based Company ranked world’s richest company with </a:t>
            </a:r>
            <a:r>
              <a:rPr lang="en-US" sz="3200" b="1" dirty="0" smtClean="0"/>
              <a:t>$502 Billions and 82.000 employees</a:t>
            </a:r>
            <a:r>
              <a:rPr lang="en-US" sz="3200" dirty="0" smtClean="0"/>
              <a:t>. </a:t>
            </a:r>
          </a:p>
          <a:p>
            <a:endParaRPr lang="es-CL"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CL" dirty="0" err="1" smtClean="0"/>
              <a:t>Richest</a:t>
            </a:r>
            <a:r>
              <a:rPr lang="es-CL" dirty="0" smtClean="0"/>
              <a:t> and </a:t>
            </a:r>
            <a:r>
              <a:rPr lang="es-CL" dirty="0" err="1" smtClean="0"/>
              <a:t>Biggest</a:t>
            </a:r>
            <a:r>
              <a:rPr lang="es-CL" dirty="0" smtClean="0"/>
              <a:t> </a:t>
            </a:r>
            <a:r>
              <a:rPr lang="es-CL" dirty="0" err="1" smtClean="0"/>
              <a:t>companies</a:t>
            </a:r>
            <a:r>
              <a:rPr lang="es-CL" dirty="0" smtClean="0"/>
              <a:t> </a:t>
            </a:r>
            <a:r>
              <a:rPr lang="es-CL" dirty="0" err="1" smtClean="0"/>
              <a:t>for</a:t>
            </a:r>
            <a:r>
              <a:rPr lang="es-CL" dirty="0" smtClean="0"/>
              <a:t> 2013</a:t>
            </a:r>
            <a:endParaRPr lang="es-CL" dirty="0"/>
          </a:p>
        </p:txBody>
      </p:sp>
      <p:sp>
        <p:nvSpPr>
          <p:cNvPr id="3" name="2 Marcador de contenido"/>
          <p:cNvSpPr>
            <a:spLocks noGrp="1"/>
          </p:cNvSpPr>
          <p:nvPr>
            <p:ph idx="1"/>
          </p:nvPr>
        </p:nvSpPr>
        <p:spPr/>
        <p:txBody>
          <a:bodyPr>
            <a:noAutofit/>
          </a:bodyPr>
          <a:lstStyle/>
          <a:p>
            <a:r>
              <a:rPr lang="en-US" sz="2000" dirty="0" smtClean="0"/>
              <a:t>1.Exxon Mobil world's richest companies 2013 Revenue: </a:t>
            </a:r>
            <a:r>
              <a:rPr lang="en-US" sz="2000" b="1" dirty="0" smtClean="0"/>
              <a:t>$502.3 </a:t>
            </a:r>
            <a:r>
              <a:rPr lang="en-US" sz="2000" b="1" u="sng" dirty="0" smtClean="0"/>
              <a:t>Billion</a:t>
            </a:r>
            <a:r>
              <a:rPr lang="en-US" sz="2000" dirty="0" smtClean="0"/>
              <a:t> /Industry: Oil and Gas / </a:t>
            </a:r>
            <a:r>
              <a:rPr lang="en-US" sz="2000" b="1" dirty="0" smtClean="0"/>
              <a:t>Employees: 82,000 / </a:t>
            </a:r>
            <a:r>
              <a:rPr lang="en-US" sz="2000" dirty="0" smtClean="0"/>
              <a:t>Stock Listing: NYSE: XOM Headquarters: Irving, Texas, United States </a:t>
            </a:r>
          </a:p>
          <a:p>
            <a:pPr>
              <a:buNone/>
            </a:pPr>
            <a:endParaRPr lang="en-US" sz="2000" dirty="0" smtClean="0"/>
          </a:p>
          <a:p>
            <a:r>
              <a:rPr lang="en-US" sz="2000" dirty="0" smtClean="0"/>
              <a:t>2.Royal Dutch Shell Revenue: $492 Billion Industry: Oil and Gas Employees: 90,000 Stock Listing: LSE: RDSA Headquarters: The Hague, Netherlands and London, UK </a:t>
            </a:r>
          </a:p>
          <a:p>
            <a:pPr>
              <a:buNone/>
            </a:pPr>
            <a:endParaRPr lang="en-US" sz="2000" dirty="0" smtClean="0"/>
          </a:p>
          <a:p>
            <a:r>
              <a:rPr lang="en-US" sz="2000" dirty="0" smtClean="0"/>
              <a:t>3.Walmart Richest company in the world Revenue: $464 Billion Industry: Retailer Employees: 2,150,000 Stock Listing: NYSE: WMT Headquarters: Bentonville, Arkansas, United States</a:t>
            </a:r>
            <a:r>
              <a:rPr lang="es-CL" sz="2000" dirty="0" smtClean="0"/>
              <a:t> </a:t>
            </a:r>
            <a:br>
              <a:rPr lang="es-CL" sz="2000" dirty="0" smtClean="0"/>
            </a:br>
            <a:r>
              <a:rPr lang="es-CL" sz="2000" dirty="0" smtClean="0"/>
              <a:t/>
            </a:r>
            <a:br>
              <a:rPr lang="es-CL" sz="2000" dirty="0" smtClean="0"/>
            </a:br>
            <a:r>
              <a:rPr lang="es-CL" sz="2000" dirty="0" err="1" smtClean="0"/>
              <a:t>Read</a:t>
            </a:r>
            <a:r>
              <a:rPr lang="es-CL" sz="2000" dirty="0" smtClean="0"/>
              <a:t> More at </a:t>
            </a:r>
            <a:r>
              <a:rPr lang="es-CL" sz="2000" dirty="0" smtClean="0">
                <a:hlinkClick r:id="rId2"/>
              </a:rPr>
              <a:t>richestman2013.com/worlds-richest-companies-2013/</a:t>
            </a:r>
            <a:r>
              <a:rPr lang="es-CL" sz="2000" dirty="0" smtClean="0"/>
              <a:t> </a:t>
            </a:r>
            <a:endParaRPr lang="en-US" sz="2000" dirty="0" smtClean="0"/>
          </a:p>
          <a:p>
            <a:pPr>
              <a:buNone/>
            </a:pPr>
            <a:endParaRPr lang="en-US" sz="2000" dirty="0" smtClean="0"/>
          </a:p>
          <a:p>
            <a:pPr>
              <a:buNone/>
            </a:pPr>
            <a:r>
              <a:rPr lang="en-US" sz="2000" dirty="0" smtClean="0"/>
              <a:t/>
            </a:r>
            <a:br>
              <a:rPr lang="en-US" sz="2000" dirty="0" smtClean="0"/>
            </a:br>
            <a:r>
              <a:rPr lang="en-US" sz="2000" dirty="0" smtClean="0"/>
              <a:t/>
            </a:r>
            <a:br>
              <a:rPr lang="en-US" sz="2000" dirty="0" smtClean="0"/>
            </a:br>
            <a:endParaRPr lang="es-CL" sz="2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CL" dirty="0" err="1" smtClean="0"/>
              <a:t>Richest</a:t>
            </a:r>
            <a:r>
              <a:rPr lang="es-CL" dirty="0" smtClean="0"/>
              <a:t> and </a:t>
            </a:r>
            <a:r>
              <a:rPr lang="es-CL" dirty="0" err="1" smtClean="0"/>
              <a:t>Biggest</a:t>
            </a:r>
            <a:r>
              <a:rPr lang="es-CL" dirty="0" smtClean="0"/>
              <a:t> </a:t>
            </a:r>
            <a:r>
              <a:rPr lang="es-CL" dirty="0" err="1" smtClean="0"/>
              <a:t>companies</a:t>
            </a:r>
            <a:r>
              <a:rPr lang="es-CL" dirty="0" smtClean="0"/>
              <a:t> </a:t>
            </a:r>
            <a:r>
              <a:rPr lang="es-CL" dirty="0" err="1" smtClean="0"/>
              <a:t>for</a:t>
            </a:r>
            <a:r>
              <a:rPr lang="es-CL" dirty="0" smtClean="0"/>
              <a:t> 2013</a:t>
            </a:r>
            <a:endParaRPr lang="es-CL" dirty="0"/>
          </a:p>
        </p:txBody>
      </p:sp>
      <p:sp>
        <p:nvSpPr>
          <p:cNvPr id="3" name="2 Marcador de contenido"/>
          <p:cNvSpPr>
            <a:spLocks noGrp="1"/>
          </p:cNvSpPr>
          <p:nvPr>
            <p:ph idx="1"/>
          </p:nvPr>
        </p:nvSpPr>
        <p:spPr/>
        <p:txBody>
          <a:bodyPr>
            <a:normAutofit fontScale="85000" lnSpcReduction="20000"/>
          </a:bodyPr>
          <a:lstStyle/>
          <a:p>
            <a:r>
              <a:rPr lang="es-CL" dirty="0" smtClean="0"/>
              <a:t>5.Vitol </a:t>
            </a:r>
            <a:r>
              <a:rPr lang="es-CL" dirty="0" err="1" smtClean="0"/>
              <a:t>Revenue</a:t>
            </a:r>
            <a:r>
              <a:rPr lang="es-CL" dirty="0" smtClean="0"/>
              <a:t>: $320.2 </a:t>
            </a:r>
            <a:r>
              <a:rPr lang="es-CL" dirty="0" err="1" smtClean="0"/>
              <a:t>Billion</a:t>
            </a:r>
            <a:r>
              <a:rPr lang="es-CL" dirty="0" smtClean="0"/>
              <a:t> </a:t>
            </a:r>
            <a:r>
              <a:rPr lang="es-CL" dirty="0" err="1" smtClean="0"/>
              <a:t>Industry</a:t>
            </a:r>
            <a:r>
              <a:rPr lang="es-CL" dirty="0" smtClean="0"/>
              <a:t>: </a:t>
            </a:r>
            <a:r>
              <a:rPr lang="es-CL" dirty="0" err="1" smtClean="0"/>
              <a:t>Raw</a:t>
            </a:r>
            <a:r>
              <a:rPr lang="es-CL" dirty="0" smtClean="0"/>
              <a:t> </a:t>
            </a:r>
            <a:r>
              <a:rPr lang="es-CL" dirty="0" err="1" smtClean="0"/>
              <a:t>Materials</a:t>
            </a:r>
            <a:r>
              <a:rPr lang="es-CL" dirty="0" smtClean="0"/>
              <a:t> </a:t>
            </a:r>
            <a:r>
              <a:rPr lang="es-CL" dirty="0" err="1" smtClean="0"/>
              <a:t>Employees</a:t>
            </a:r>
            <a:r>
              <a:rPr lang="es-CL" dirty="0" smtClean="0"/>
              <a:t>: 3,400 Stock </a:t>
            </a:r>
            <a:r>
              <a:rPr lang="es-CL" dirty="0" err="1" smtClean="0"/>
              <a:t>Listing</a:t>
            </a:r>
            <a:r>
              <a:rPr lang="es-CL" dirty="0" smtClean="0"/>
              <a:t>: </a:t>
            </a:r>
            <a:r>
              <a:rPr lang="es-CL" dirty="0" err="1" smtClean="0"/>
              <a:t>Private</a:t>
            </a:r>
            <a:r>
              <a:rPr lang="es-CL" dirty="0" smtClean="0"/>
              <a:t> </a:t>
            </a:r>
            <a:r>
              <a:rPr lang="es-CL" dirty="0" err="1" smtClean="0"/>
              <a:t>Headquarters</a:t>
            </a:r>
            <a:r>
              <a:rPr lang="es-CL" dirty="0" smtClean="0"/>
              <a:t>: Rotterdam, </a:t>
            </a:r>
            <a:r>
              <a:rPr lang="es-CL" dirty="0" err="1" smtClean="0"/>
              <a:t>Netherlands</a:t>
            </a:r>
            <a:r>
              <a:rPr lang="es-CL" dirty="0" smtClean="0"/>
              <a:t> and Geneva, </a:t>
            </a:r>
            <a:r>
              <a:rPr lang="es-CL" dirty="0" err="1" smtClean="0"/>
              <a:t>Switzerland</a:t>
            </a:r>
            <a:r>
              <a:rPr lang="es-CL" dirty="0" smtClean="0"/>
              <a:t> </a:t>
            </a:r>
          </a:p>
          <a:p>
            <a:endParaRPr lang="es-CL" dirty="0" smtClean="0"/>
          </a:p>
          <a:p>
            <a:r>
              <a:rPr lang="es-CL" dirty="0" smtClean="0"/>
              <a:t>6.Sinopec </a:t>
            </a:r>
            <a:r>
              <a:rPr lang="es-CL" dirty="0" err="1" smtClean="0"/>
              <a:t>Revenue</a:t>
            </a:r>
            <a:r>
              <a:rPr lang="es-CL" dirty="0" smtClean="0"/>
              <a:t>: $290.5 </a:t>
            </a:r>
            <a:r>
              <a:rPr lang="es-CL" dirty="0" err="1" smtClean="0"/>
              <a:t>Billion</a:t>
            </a:r>
            <a:r>
              <a:rPr lang="es-CL" dirty="0" smtClean="0"/>
              <a:t> </a:t>
            </a:r>
            <a:r>
              <a:rPr lang="es-CL" dirty="0" err="1" smtClean="0"/>
              <a:t>Industry</a:t>
            </a:r>
            <a:r>
              <a:rPr lang="es-CL" dirty="0" smtClean="0"/>
              <a:t>: </a:t>
            </a:r>
            <a:r>
              <a:rPr lang="es-CL" dirty="0" err="1" smtClean="0"/>
              <a:t>Oil</a:t>
            </a:r>
            <a:r>
              <a:rPr lang="es-CL" dirty="0" smtClean="0"/>
              <a:t> and Gas </a:t>
            </a:r>
            <a:r>
              <a:rPr lang="es-CL" dirty="0" err="1" smtClean="0"/>
              <a:t>Employees</a:t>
            </a:r>
            <a:r>
              <a:rPr lang="es-CL" dirty="0" smtClean="0"/>
              <a:t>: 402,500 Stock </a:t>
            </a:r>
            <a:r>
              <a:rPr lang="es-CL" dirty="0" err="1" smtClean="0"/>
              <a:t>Listing</a:t>
            </a:r>
            <a:r>
              <a:rPr lang="es-CL" dirty="0" smtClean="0"/>
              <a:t>: SSE: 600028: SEHK: 0386 </a:t>
            </a:r>
            <a:r>
              <a:rPr lang="es-CL" dirty="0" err="1" smtClean="0"/>
              <a:t>Headquarters</a:t>
            </a:r>
            <a:r>
              <a:rPr lang="es-CL" dirty="0" smtClean="0"/>
              <a:t>: Beijing, China </a:t>
            </a:r>
          </a:p>
          <a:p>
            <a:pPr>
              <a:buNone/>
            </a:pPr>
            <a:endParaRPr lang="es-CL" dirty="0" smtClean="0"/>
          </a:p>
          <a:p>
            <a:r>
              <a:rPr lang="es-CL" dirty="0" smtClean="0"/>
              <a:t>7.Chevron </a:t>
            </a:r>
            <a:r>
              <a:rPr lang="es-CL" dirty="0" err="1" smtClean="0"/>
              <a:t>Revenue</a:t>
            </a:r>
            <a:r>
              <a:rPr lang="es-CL" dirty="0" smtClean="0"/>
              <a:t>: $270.1 </a:t>
            </a:r>
            <a:r>
              <a:rPr lang="es-CL" dirty="0" err="1" smtClean="0"/>
              <a:t>Billion</a:t>
            </a:r>
            <a:r>
              <a:rPr lang="es-CL" dirty="0" smtClean="0"/>
              <a:t> </a:t>
            </a:r>
            <a:r>
              <a:rPr lang="es-CL" dirty="0" err="1" smtClean="0"/>
              <a:t>Industry</a:t>
            </a:r>
            <a:r>
              <a:rPr lang="es-CL" dirty="0" smtClean="0"/>
              <a:t>: </a:t>
            </a:r>
            <a:r>
              <a:rPr lang="es-CL" dirty="0" err="1" smtClean="0"/>
              <a:t>Oil</a:t>
            </a:r>
            <a:r>
              <a:rPr lang="es-CL" dirty="0" smtClean="0"/>
              <a:t> and Gas </a:t>
            </a:r>
            <a:r>
              <a:rPr lang="es-CL" dirty="0" err="1" smtClean="0"/>
              <a:t>Employees</a:t>
            </a:r>
            <a:r>
              <a:rPr lang="es-CL" dirty="0" smtClean="0"/>
              <a:t>: 61,500 Stock </a:t>
            </a:r>
            <a:r>
              <a:rPr lang="es-CL" dirty="0" err="1" smtClean="0"/>
              <a:t>Listing</a:t>
            </a:r>
            <a:r>
              <a:rPr lang="es-CL" dirty="0" smtClean="0"/>
              <a:t>: SSE: NYSE: CVX </a:t>
            </a:r>
            <a:r>
              <a:rPr lang="es-CL" dirty="0" err="1" smtClean="0"/>
              <a:t>Headquarters</a:t>
            </a:r>
            <a:r>
              <a:rPr lang="es-CL" dirty="0" smtClean="0"/>
              <a:t>: San Ramon, </a:t>
            </a:r>
            <a:r>
              <a:rPr lang="es-CL" dirty="0" err="1" smtClean="0"/>
              <a:t>United</a:t>
            </a:r>
            <a:r>
              <a:rPr lang="es-CL" dirty="0" smtClean="0"/>
              <a:t> </a:t>
            </a:r>
            <a:r>
              <a:rPr lang="es-CL" dirty="0" err="1" smtClean="0"/>
              <a:t>States</a:t>
            </a:r>
            <a:r>
              <a:rPr lang="es-CL" dirty="0" smtClean="0"/>
              <a:t>, California </a:t>
            </a:r>
            <a:br>
              <a:rPr lang="es-CL" dirty="0" smtClean="0"/>
            </a:br>
            <a:r>
              <a:rPr lang="es-CL" dirty="0" smtClean="0"/>
              <a:t/>
            </a:r>
            <a:br>
              <a:rPr lang="es-CL" dirty="0" smtClean="0"/>
            </a:br>
            <a:r>
              <a:rPr lang="es-CL" dirty="0" err="1" smtClean="0"/>
              <a:t>Read</a:t>
            </a:r>
            <a:r>
              <a:rPr lang="es-CL" dirty="0" smtClean="0"/>
              <a:t> More at </a:t>
            </a:r>
            <a:r>
              <a:rPr lang="es-CL" dirty="0" smtClean="0">
                <a:hlinkClick r:id="rId2"/>
              </a:rPr>
              <a:t>richestman2013.com/worlds-richest-companies-2013/</a:t>
            </a:r>
            <a:r>
              <a:rPr lang="es-CL" dirty="0" smtClean="0"/>
              <a:t> </a:t>
            </a:r>
          </a:p>
          <a:p>
            <a:endParaRPr lang="es-CL"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CL" dirty="0" err="1" smtClean="0"/>
              <a:t>Richest</a:t>
            </a:r>
            <a:r>
              <a:rPr lang="es-CL" dirty="0" smtClean="0"/>
              <a:t> and </a:t>
            </a:r>
            <a:r>
              <a:rPr lang="es-CL" dirty="0" err="1" smtClean="0"/>
              <a:t>Biggest</a:t>
            </a:r>
            <a:r>
              <a:rPr lang="es-CL" dirty="0" smtClean="0"/>
              <a:t> </a:t>
            </a:r>
            <a:r>
              <a:rPr lang="es-CL" dirty="0" err="1" smtClean="0"/>
              <a:t>companies</a:t>
            </a:r>
            <a:r>
              <a:rPr lang="es-CL" dirty="0" smtClean="0"/>
              <a:t> </a:t>
            </a:r>
            <a:r>
              <a:rPr lang="es-CL" dirty="0" err="1" smtClean="0"/>
              <a:t>for</a:t>
            </a:r>
            <a:r>
              <a:rPr lang="es-CL" dirty="0" smtClean="0"/>
              <a:t> 2013</a:t>
            </a:r>
            <a:endParaRPr lang="es-CL" dirty="0"/>
          </a:p>
        </p:txBody>
      </p:sp>
      <p:sp>
        <p:nvSpPr>
          <p:cNvPr id="3" name="2 Marcador de contenido"/>
          <p:cNvSpPr>
            <a:spLocks noGrp="1"/>
          </p:cNvSpPr>
          <p:nvPr>
            <p:ph idx="1"/>
          </p:nvPr>
        </p:nvSpPr>
        <p:spPr/>
        <p:txBody>
          <a:bodyPr/>
          <a:lstStyle/>
          <a:p>
            <a:r>
              <a:rPr lang="es-CL" dirty="0" err="1" smtClean="0"/>
              <a:t>Many</a:t>
            </a:r>
            <a:r>
              <a:rPr lang="es-CL" dirty="0" smtClean="0"/>
              <a:t> </a:t>
            </a:r>
            <a:r>
              <a:rPr lang="es-CL" dirty="0" err="1" smtClean="0"/>
              <a:t>enterprises</a:t>
            </a:r>
            <a:r>
              <a:rPr lang="es-CL" dirty="0" smtClean="0"/>
              <a:t> </a:t>
            </a:r>
            <a:r>
              <a:rPr lang="es-CL" dirty="0" err="1" smtClean="0"/>
              <a:t>earn</a:t>
            </a:r>
            <a:r>
              <a:rPr lang="es-CL" dirty="0" smtClean="0"/>
              <a:t> more </a:t>
            </a:r>
            <a:r>
              <a:rPr lang="es-CL" dirty="0" err="1" smtClean="0"/>
              <a:t>money</a:t>
            </a:r>
            <a:r>
              <a:rPr lang="es-CL" dirty="0" smtClean="0"/>
              <a:t> and </a:t>
            </a:r>
            <a:r>
              <a:rPr lang="es-CL" dirty="0" err="1" smtClean="0"/>
              <a:t>have</a:t>
            </a:r>
            <a:r>
              <a:rPr lang="es-CL" dirty="0" smtClean="0"/>
              <a:t> more </a:t>
            </a:r>
            <a:r>
              <a:rPr lang="es-CL" dirty="0" err="1" smtClean="0"/>
              <a:t>influence</a:t>
            </a:r>
            <a:r>
              <a:rPr lang="es-CL" dirty="0" smtClean="0"/>
              <a:t> </a:t>
            </a:r>
            <a:r>
              <a:rPr lang="es-CL" dirty="0" err="1" smtClean="0"/>
              <a:t>on</a:t>
            </a:r>
            <a:r>
              <a:rPr lang="es-CL" dirty="0" smtClean="0"/>
              <a:t> </a:t>
            </a:r>
            <a:r>
              <a:rPr lang="es-CL" dirty="0" err="1" smtClean="0"/>
              <a:t>the</a:t>
            </a:r>
            <a:r>
              <a:rPr lang="es-CL" dirty="0" smtClean="0"/>
              <a:t> </a:t>
            </a:r>
            <a:r>
              <a:rPr lang="es-CL" dirty="0" err="1" smtClean="0"/>
              <a:t>international</a:t>
            </a:r>
            <a:r>
              <a:rPr lang="es-CL" dirty="0" smtClean="0"/>
              <a:t> </a:t>
            </a:r>
            <a:r>
              <a:rPr lang="es-CL" dirty="0" err="1" smtClean="0"/>
              <a:t>market</a:t>
            </a:r>
            <a:r>
              <a:rPr lang="es-CL" dirty="0" smtClean="0"/>
              <a:t> </a:t>
            </a:r>
            <a:r>
              <a:rPr lang="es-CL" dirty="0" err="1" smtClean="0"/>
              <a:t>than</a:t>
            </a:r>
            <a:r>
              <a:rPr lang="es-CL" dirty="0" smtClean="0"/>
              <a:t> </a:t>
            </a:r>
            <a:r>
              <a:rPr lang="es-CL" dirty="0" err="1" smtClean="0"/>
              <a:t>many</a:t>
            </a:r>
            <a:r>
              <a:rPr lang="es-CL" dirty="0" smtClean="0"/>
              <a:t> </a:t>
            </a:r>
            <a:r>
              <a:rPr lang="es-CL" dirty="0" err="1" smtClean="0"/>
              <a:t>states</a:t>
            </a:r>
            <a:endParaRPr lang="es-CL" dirty="0" smtClean="0"/>
          </a:p>
          <a:p>
            <a:r>
              <a:rPr lang="es-CL" dirty="0" err="1" smtClean="0"/>
              <a:t>What</a:t>
            </a:r>
            <a:r>
              <a:rPr lang="es-CL" dirty="0" smtClean="0"/>
              <a:t> </a:t>
            </a:r>
            <a:r>
              <a:rPr lang="es-CL" dirty="0" err="1" smtClean="0"/>
              <a:t>kind</a:t>
            </a:r>
            <a:r>
              <a:rPr lang="es-CL" dirty="0" smtClean="0"/>
              <a:t> of </a:t>
            </a:r>
            <a:r>
              <a:rPr lang="es-CL" dirty="0" err="1" smtClean="0"/>
              <a:t>freedom</a:t>
            </a:r>
            <a:r>
              <a:rPr lang="es-CL" dirty="0" smtClean="0"/>
              <a:t> do </a:t>
            </a:r>
            <a:r>
              <a:rPr lang="es-CL" dirty="0" err="1" smtClean="0"/>
              <a:t>we</a:t>
            </a:r>
            <a:r>
              <a:rPr lang="es-CL" dirty="0" smtClean="0"/>
              <a:t> </a:t>
            </a:r>
            <a:r>
              <a:rPr lang="es-CL" dirty="0" err="1" smtClean="0"/>
              <a:t>take</a:t>
            </a:r>
            <a:r>
              <a:rPr lang="es-CL" dirty="0" smtClean="0"/>
              <a:t> </a:t>
            </a:r>
            <a:r>
              <a:rPr lang="es-CL" dirty="0" err="1" smtClean="0"/>
              <a:t>into</a:t>
            </a:r>
            <a:r>
              <a:rPr lang="es-CL" dirty="0" smtClean="0"/>
              <a:t> </a:t>
            </a:r>
            <a:r>
              <a:rPr lang="es-CL" dirty="0" err="1" smtClean="0"/>
              <a:t>account</a:t>
            </a:r>
            <a:r>
              <a:rPr lang="es-CL" dirty="0" smtClean="0"/>
              <a:t> </a:t>
            </a:r>
            <a:r>
              <a:rPr lang="es-CL" dirty="0" err="1" smtClean="0"/>
              <a:t>when</a:t>
            </a:r>
            <a:r>
              <a:rPr lang="es-CL" dirty="0" smtClean="0"/>
              <a:t> </a:t>
            </a:r>
            <a:r>
              <a:rPr lang="es-CL" dirty="0" err="1" smtClean="0"/>
              <a:t>we</a:t>
            </a:r>
            <a:r>
              <a:rPr lang="es-CL" dirty="0" smtClean="0"/>
              <a:t> </a:t>
            </a:r>
            <a:r>
              <a:rPr lang="es-CL" dirty="0" err="1" smtClean="0"/>
              <a:t>speak</a:t>
            </a:r>
            <a:r>
              <a:rPr lang="es-CL" dirty="0" smtClean="0"/>
              <a:t>  </a:t>
            </a:r>
            <a:r>
              <a:rPr lang="es-CL" dirty="0" err="1" smtClean="0"/>
              <a:t>about</a:t>
            </a:r>
            <a:r>
              <a:rPr lang="es-CL" dirty="0" smtClean="0"/>
              <a:t> </a:t>
            </a:r>
            <a:r>
              <a:rPr lang="es-CL" dirty="0" err="1" smtClean="0"/>
              <a:t>international</a:t>
            </a:r>
            <a:r>
              <a:rPr lang="es-CL" dirty="0" smtClean="0"/>
              <a:t> </a:t>
            </a:r>
            <a:r>
              <a:rPr lang="es-CL" dirty="0" err="1" smtClean="0"/>
              <a:t>subjets</a:t>
            </a:r>
            <a:r>
              <a:rPr lang="es-CL" dirty="0" smtClean="0"/>
              <a:t>? </a:t>
            </a:r>
          </a:p>
          <a:p>
            <a:r>
              <a:rPr lang="es-CL" dirty="0" err="1" smtClean="0"/>
              <a:t>Difference</a:t>
            </a:r>
            <a:r>
              <a:rPr lang="es-CL" dirty="0" smtClean="0"/>
              <a:t> </a:t>
            </a:r>
            <a:r>
              <a:rPr lang="es-CL" dirty="0" err="1" smtClean="0"/>
              <a:t>between</a:t>
            </a:r>
            <a:r>
              <a:rPr lang="es-CL" dirty="0" smtClean="0"/>
              <a:t> </a:t>
            </a:r>
            <a:r>
              <a:rPr lang="es-CL" dirty="0" err="1" smtClean="0"/>
              <a:t>what</a:t>
            </a:r>
            <a:r>
              <a:rPr lang="es-CL" dirty="0" smtClean="0"/>
              <a:t> </a:t>
            </a:r>
            <a:r>
              <a:rPr lang="es-CL" dirty="0" err="1" smtClean="0"/>
              <a:t>international</a:t>
            </a:r>
            <a:r>
              <a:rPr lang="es-CL" dirty="0" smtClean="0"/>
              <a:t> </a:t>
            </a:r>
            <a:r>
              <a:rPr lang="es-CL" dirty="0" err="1" smtClean="0"/>
              <a:t>business</a:t>
            </a:r>
            <a:r>
              <a:rPr lang="es-CL" dirty="0" smtClean="0"/>
              <a:t> </a:t>
            </a:r>
            <a:r>
              <a:rPr lang="es-CL" dirty="0" err="1" smtClean="0"/>
              <a:t>is</a:t>
            </a:r>
            <a:r>
              <a:rPr lang="es-CL" dirty="0" smtClean="0"/>
              <a:t> in </a:t>
            </a:r>
            <a:r>
              <a:rPr lang="es-CL" dirty="0" err="1" smtClean="0"/>
              <a:t>theory</a:t>
            </a:r>
            <a:r>
              <a:rPr lang="es-CL" dirty="0" smtClean="0"/>
              <a:t> and </a:t>
            </a:r>
            <a:r>
              <a:rPr lang="es-CL" dirty="0" err="1" smtClean="0"/>
              <a:t>what</a:t>
            </a:r>
            <a:r>
              <a:rPr lang="es-CL" dirty="0" smtClean="0"/>
              <a:t> </a:t>
            </a:r>
            <a:r>
              <a:rPr lang="es-CL" dirty="0" err="1" smtClean="0"/>
              <a:t>it</a:t>
            </a:r>
            <a:r>
              <a:rPr lang="es-CL" dirty="0" smtClean="0"/>
              <a:t> </a:t>
            </a:r>
            <a:r>
              <a:rPr lang="es-CL" dirty="0" err="1" smtClean="0"/>
              <a:t>is</a:t>
            </a:r>
            <a:r>
              <a:rPr lang="es-CL" dirty="0" smtClean="0"/>
              <a:t> in </a:t>
            </a:r>
            <a:r>
              <a:rPr lang="es-CL" dirty="0" err="1" smtClean="0"/>
              <a:t>the</a:t>
            </a:r>
            <a:r>
              <a:rPr lang="es-CL" dirty="0" smtClean="0"/>
              <a:t> real </a:t>
            </a:r>
            <a:r>
              <a:rPr lang="es-CL" dirty="0" err="1" smtClean="0"/>
              <a:t>world</a:t>
            </a:r>
            <a:endParaRPr lang="es-CL" dirty="0" smtClean="0"/>
          </a:p>
          <a:p>
            <a:r>
              <a:rPr lang="es-CL" dirty="0" smtClean="0"/>
              <a:t>In </a:t>
            </a:r>
            <a:r>
              <a:rPr lang="es-CL" dirty="0" err="1" smtClean="0"/>
              <a:t>fact</a:t>
            </a:r>
            <a:r>
              <a:rPr lang="es-CL" dirty="0" smtClean="0"/>
              <a:t>, </a:t>
            </a:r>
            <a:r>
              <a:rPr lang="es-CL" dirty="0" err="1" smtClean="0"/>
              <a:t>international</a:t>
            </a:r>
            <a:r>
              <a:rPr lang="es-CL" dirty="0" smtClean="0"/>
              <a:t> </a:t>
            </a:r>
            <a:r>
              <a:rPr lang="es-CL" dirty="0" err="1" smtClean="0"/>
              <a:t>companies</a:t>
            </a:r>
            <a:r>
              <a:rPr lang="es-CL" dirty="0" smtClean="0"/>
              <a:t> </a:t>
            </a:r>
            <a:r>
              <a:rPr lang="es-CL" dirty="0" err="1" smtClean="0"/>
              <a:t>have</a:t>
            </a:r>
            <a:r>
              <a:rPr lang="es-CL" dirty="0" smtClean="0"/>
              <a:t> a </a:t>
            </a:r>
            <a:r>
              <a:rPr lang="es-CL" dirty="0" err="1" smtClean="0"/>
              <a:t>huge</a:t>
            </a:r>
            <a:r>
              <a:rPr lang="es-CL" dirty="0" smtClean="0"/>
              <a:t> </a:t>
            </a:r>
            <a:r>
              <a:rPr lang="es-CL" dirty="0" err="1" smtClean="0"/>
              <a:t>influence</a:t>
            </a:r>
            <a:r>
              <a:rPr lang="es-CL" dirty="0" smtClean="0"/>
              <a:t> </a:t>
            </a:r>
            <a:r>
              <a:rPr lang="es-CL" dirty="0" err="1" smtClean="0"/>
              <a:t>on</a:t>
            </a:r>
            <a:r>
              <a:rPr lang="es-CL" dirty="0" smtClean="0"/>
              <a:t> </a:t>
            </a:r>
            <a:r>
              <a:rPr lang="es-CL" dirty="0" err="1" smtClean="0"/>
              <a:t>people’s</a:t>
            </a:r>
            <a:r>
              <a:rPr lang="es-CL" dirty="0" smtClean="0"/>
              <a:t> </a:t>
            </a:r>
            <a:r>
              <a:rPr lang="es-CL" dirty="0" err="1" smtClean="0"/>
              <a:t>lives</a:t>
            </a:r>
            <a:r>
              <a:rPr lang="es-CL" dirty="0" smtClean="0"/>
              <a:t> </a:t>
            </a:r>
            <a:r>
              <a:rPr lang="es-CL" dirty="0" err="1" smtClean="0"/>
              <a:t>around</a:t>
            </a:r>
            <a:r>
              <a:rPr lang="es-CL" dirty="0" smtClean="0"/>
              <a:t> </a:t>
            </a:r>
            <a:r>
              <a:rPr lang="es-CL" dirty="0" err="1" smtClean="0"/>
              <a:t>the</a:t>
            </a:r>
            <a:r>
              <a:rPr lang="es-CL" dirty="0" smtClean="0"/>
              <a:t> </a:t>
            </a:r>
            <a:r>
              <a:rPr lang="es-CL" dirty="0" err="1" smtClean="0"/>
              <a:t>world</a:t>
            </a:r>
            <a:r>
              <a:rPr lang="es-CL" dirty="0" smtClean="0"/>
              <a: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err="1" smtClean="0"/>
              <a:t>Nike’s</a:t>
            </a:r>
            <a:r>
              <a:rPr lang="es-CL" dirty="0" smtClean="0"/>
              <a:t> Case</a:t>
            </a:r>
            <a:endParaRPr lang="es-CL" dirty="0"/>
          </a:p>
        </p:txBody>
      </p:sp>
      <p:sp>
        <p:nvSpPr>
          <p:cNvPr id="3" name="2 Marcador de contenido"/>
          <p:cNvSpPr>
            <a:spLocks noGrp="1"/>
          </p:cNvSpPr>
          <p:nvPr>
            <p:ph idx="1"/>
          </p:nvPr>
        </p:nvSpPr>
        <p:spPr/>
        <p:txBody>
          <a:bodyPr>
            <a:normAutofit fontScale="92500" lnSpcReduction="10000"/>
          </a:bodyPr>
          <a:lstStyle/>
          <a:p>
            <a:r>
              <a:rPr lang="es-CL" dirty="0" err="1" smtClean="0"/>
              <a:t>Nike</a:t>
            </a:r>
            <a:r>
              <a:rPr lang="es-CL" dirty="0" smtClean="0"/>
              <a:t> </a:t>
            </a:r>
            <a:r>
              <a:rPr lang="es-CL" dirty="0" err="1" smtClean="0"/>
              <a:t>is</a:t>
            </a:r>
            <a:r>
              <a:rPr lang="es-CL" dirty="0" smtClean="0"/>
              <a:t> in </a:t>
            </a:r>
            <a:r>
              <a:rPr lang="es-CL" dirty="0" err="1" smtClean="0"/>
              <a:t>many</a:t>
            </a:r>
            <a:r>
              <a:rPr lang="es-CL" dirty="0" smtClean="0"/>
              <a:t> </a:t>
            </a:r>
            <a:r>
              <a:rPr lang="es-CL" dirty="0" err="1" smtClean="0"/>
              <a:t>ways</a:t>
            </a:r>
            <a:r>
              <a:rPr lang="es-CL" dirty="0" smtClean="0"/>
              <a:t> </a:t>
            </a:r>
            <a:r>
              <a:rPr lang="es-CL" dirty="0" err="1" smtClean="0"/>
              <a:t>one</a:t>
            </a:r>
            <a:r>
              <a:rPr lang="es-CL" dirty="0" smtClean="0"/>
              <a:t> of </a:t>
            </a:r>
            <a:r>
              <a:rPr lang="es-CL" dirty="0" err="1" smtClean="0"/>
              <a:t>the</a:t>
            </a:r>
            <a:r>
              <a:rPr lang="es-CL" dirty="0" smtClean="0"/>
              <a:t> </a:t>
            </a:r>
            <a:r>
              <a:rPr lang="es-CL" dirty="0" err="1" smtClean="0"/>
              <a:t>biggest</a:t>
            </a:r>
            <a:r>
              <a:rPr lang="es-CL" dirty="0" smtClean="0"/>
              <a:t> </a:t>
            </a:r>
            <a:r>
              <a:rPr lang="es-CL" dirty="0" err="1" smtClean="0"/>
              <a:t>international</a:t>
            </a:r>
            <a:r>
              <a:rPr lang="es-CL" dirty="0" smtClean="0"/>
              <a:t> </a:t>
            </a:r>
            <a:r>
              <a:rPr lang="es-CL" dirty="0" err="1" smtClean="0"/>
              <a:t>corporations</a:t>
            </a:r>
            <a:endParaRPr lang="es-CL" dirty="0" smtClean="0"/>
          </a:p>
          <a:p>
            <a:r>
              <a:rPr lang="es-CL" dirty="0" err="1" smtClean="0"/>
              <a:t>Different</a:t>
            </a:r>
            <a:r>
              <a:rPr lang="es-CL" dirty="0" smtClean="0"/>
              <a:t> </a:t>
            </a:r>
            <a:r>
              <a:rPr lang="es-CL" dirty="0" err="1" smtClean="0"/>
              <a:t>attacks</a:t>
            </a:r>
            <a:r>
              <a:rPr lang="es-CL" dirty="0" smtClean="0"/>
              <a:t> </a:t>
            </a:r>
            <a:r>
              <a:rPr lang="es-CL" dirty="0" err="1" smtClean="0"/>
              <a:t>on</a:t>
            </a:r>
            <a:r>
              <a:rPr lang="es-CL" dirty="0" smtClean="0"/>
              <a:t> </a:t>
            </a:r>
            <a:r>
              <a:rPr lang="es-CL" dirty="0" err="1" smtClean="0"/>
              <a:t>Nike’s</a:t>
            </a:r>
            <a:r>
              <a:rPr lang="es-CL" dirty="0" smtClean="0"/>
              <a:t> </a:t>
            </a:r>
            <a:r>
              <a:rPr lang="es-CL" dirty="0" err="1" smtClean="0"/>
              <a:t>working</a:t>
            </a:r>
            <a:r>
              <a:rPr lang="es-CL" dirty="0" smtClean="0"/>
              <a:t> </a:t>
            </a:r>
            <a:r>
              <a:rPr lang="es-CL" dirty="0" err="1" smtClean="0"/>
              <a:t>conditions</a:t>
            </a:r>
            <a:r>
              <a:rPr lang="es-CL" dirty="0" smtClean="0"/>
              <a:t> in </a:t>
            </a:r>
            <a:r>
              <a:rPr lang="es-CL" dirty="0" err="1" smtClean="0"/>
              <a:t>developing</a:t>
            </a:r>
            <a:r>
              <a:rPr lang="es-CL" dirty="0" smtClean="0"/>
              <a:t> </a:t>
            </a:r>
            <a:r>
              <a:rPr lang="es-CL" dirty="0" err="1" smtClean="0"/>
              <a:t>countries</a:t>
            </a:r>
            <a:r>
              <a:rPr lang="es-CL" dirty="0" smtClean="0"/>
              <a:t>:</a:t>
            </a:r>
          </a:p>
          <a:p>
            <a:pPr>
              <a:buFontTx/>
              <a:buChar char="-"/>
            </a:pPr>
            <a:r>
              <a:rPr lang="es-CL" dirty="0" smtClean="0"/>
              <a:t>In </a:t>
            </a:r>
            <a:r>
              <a:rPr lang="es-CL" dirty="0" err="1" smtClean="0"/>
              <a:t>Southern</a:t>
            </a:r>
            <a:r>
              <a:rPr lang="es-CL" dirty="0" smtClean="0"/>
              <a:t> China, </a:t>
            </a:r>
            <a:r>
              <a:rPr lang="es-CL" dirty="0" err="1" smtClean="0"/>
              <a:t>workers</a:t>
            </a:r>
            <a:r>
              <a:rPr lang="es-CL" dirty="0" smtClean="0"/>
              <a:t> as </a:t>
            </a:r>
            <a:r>
              <a:rPr lang="es-CL" dirty="0" err="1" smtClean="0"/>
              <a:t>young</a:t>
            </a:r>
            <a:r>
              <a:rPr lang="es-CL" dirty="0" smtClean="0"/>
              <a:t> as 13 </a:t>
            </a:r>
            <a:r>
              <a:rPr lang="es-CL" dirty="0" err="1" smtClean="0"/>
              <a:t>earning</a:t>
            </a:r>
            <a:r>
              <a:rPr lang="es-CL" dirty="0" smtClean="0"/>
              <a:t> as </a:t>
            </a:r>
            <a:r>
              <a:rPr lang="es-CL" dirty="0" err="1" smtClean="0"/>
              <a:t>little</a:t>
            </a:r>
            <a:r>
              <a:rPr lang="es-CL" dirty="0" smtClean="0"/>
              <a:t> as 10 cents </a:t>
            </a:r>
            <a:r>
              <a:rPr lang="es-CL" dirty="0" err="1" smtClean="0"/>
              <a:t>an</a:t>
            </a:r>
            <a:r>
              <a:rPr lang="es-CL" dirty="0" smtClean="0"/>
              <a:t> </a:t>
            </a:r>
            <a:r>
              <a:rPr lang="es-CL" dirty="0" err="1" smtClean="0"/>
              <a:t>hour</a:t>
            </a:r>
            <a:r>
              <a:rPr lang="es-CL" dirty="0" smtClean="0"/>
              <a:t> </a:t>
            </a:r>
            <a:r>
              <a:rPr lang="es-CL" dirty="0" err="1" smtClean="0"/>
              <a:t>toiled</a:t>
            </a:r>
            <a:r>
              <a:rPr lang="es-CL" dirty="0" smtClean="0"/>
              <a:t> up </a:t>
            </a:r>
            <a:r>
              <a:rPr lang="es-CL" dirty="0" err="1" smtClean="0"/>
              <a:t>to</a:t>
            </a:r>
            <a:r>
              <a:rPr lang="es-CL" dirty="0" smtClean="0"/>
              <a:t> 17 </a:t>
            </a:r>
            <a:r>
              <a:rPr lang="es-CL" dirty="0" err="1" smtClean="0"/>
              <a:t>hours</a:t>
            </a:r>
            <a:r>
              <a:rPr lang="es-CL" dirty="0" smtClean="0"/>
              <a:t> </a:t>
            </a:r>
            <a:r>
              <a:rPr lang="es-CL" dirty="0" err="1" smtClean="0"/>
              <a:t>daile</a:t>
            </a:r>
            <a:r>
              <a:rPr lang="es-CL" dirty="0" smtClean="0"/>
              <a:t> in </a:t>
            </a:r>
            <a:r>
              <a:rPr lang="es-CL" dirty="0" err="1" smtClean="0"/>
              <a:t>forced</a:t>
            </a:r>
            <a:r>
              <a:rPr lang="es-CL" dirty="0" smtClean="0"/>
              <a:t> </a:t>
            </a:r>
            <a:r>
              <a:rPr lang="es-CL" dirty="0" err="1" smtClean="0"/>
              <a:t>silence</a:t>
            </a:r>
            <a:r>
              <a:rPr lang="es-CL" dirty="0" smtClean="0"/>
              <a:t>.</a:t>
            </a:r>
          </a:p>
          <a:p>
            <a:pPr>
              <a:buFontTx/>
              <a:buChar char="-"/>
            </a:pPr>
            <a:r>
              <a:rPr lang="es-CL" dirty="0" smtClean="0"/>
              <a:t>In Vietnam, </a:t>
            </a:r>
            <a:r>
              <a:rPr lang="es-CL" dirty="0" err="1" smtClean="0"/>
              <a:t>the</a:t>
            </a:r>
            <a:r>
              <a:rPr lang="es-CL" dirty="0" smtClean="0"/>
              <a:t> </a:t>
            </a:r>
            <a:r>
              <a:rPr lang="es-CL" dirty="0" err="1" smtClean="0"/>
              <a:t>factory</a:t>
            </a:r>
            <a:r>
              <a:rPr lang="es-CL" dirty="0" smtClean="0"/>
              <a:t> </a:t>
            </a:r>
            <a:r>
              <a:rPr lang="es-CL" dirty="0" err="1" smtClean="0"/>
              <a:t>had</a:t>
            </a:r>
            <a:r>
              <a:rPr lang="es-CL" dirty="0" smtClean="0"/>
              <a:t> 9.200 </a:t>
            </a:r>
            <a:r>
              <a:rPr lang="es-CL" dirty="0" err="1" smtClean="0"/>
              <a:t>workers</a:t>
            </a:r>
            <a:r>
              <a:rPr lang="es-CL" dirty="0" smtClean="0"/>
              <a:t> and </a:t>
            </a:r>
            <a:r>
              <a:rPr lang="es-CL" dirty="0" err="1" smtClean="0"/>
              <a:t>made</a:t>
            </a:r>
            <a:r>
              <a:rPr lang="es-CL" dirty="0" smtClean="0"/>
              <a:t> 400.000 </a:t>
            </a:r>
            <a:r>
              <a:rPr lang="es-CL" dirty="0" err="1" smtClean="0"/>
              <a:t>pairs</a:t>
            </a:r>
            <a:r>
              <a:rPr lang="es-CL" dirty="0" smtClean="0"/>
              <a:t> of </a:t>
            </a:r>
            <a:r>
              <a:rPr lang="es-CL" dirty="0" err="1" smtClean="0"/>
              <a:t>shoes</a:t>
            </a:r>
            <a:r>
              <a:rPr lang="es-CL" dirty="0" smtClean="0"/>
              <a:t> a </a:t>
            </a:r>
            <a:r>
              <a:rPr lang="es-CL" dirty="0" err="1" smtClean="0"/>
              <a:t>month</a:t>
            </a:r>
            <a:r>
              <a:rPr lang="es-CL" dirty="0" smtClean="0"/>
              <a:t>. </a:t>
            </a:r>
            <a:r>
              <a:rPr lang="es-CL" dirty="0" err="1" smtClean="0"/>
              <a:t>Thounsands</a:t>
            </a:r>
            <a:r>
              <a:rPr lang="es-CL" dirty="0" smtClean="0"/>
              <a:t> of </a:t>
            </a:r>
            <a:r>
              <a:rPr lang="es-CL" dirty="0" err="1" smtClean="0"/>
              <a:t>young</a:t>
            </a:r>
            <a:r>
              <a:rPr lang="es-CL" dirty="0" smtClean="0"/>
              <a:t> </a:t>
            </a:r>
            <a:r>
              <a:rPr lang="es-CL" dirty="0" err="1" smtClean="0"/>
              <a:t>women</a:t>
            </a:r>
            <a:r>
              <a:rPr lang="es-CL" dirty="0" smtClean="0"/>
              <a:t>, </a:t>
            </a:r>
            <a:r>
              <a:rPr lang="es-CL" dirty="0" err="1" smtClean="0"/>
              <a:t>most</a:t>
            </a:r>
            <a:r>
              <a:rPr lang="es-CL" dirty="0" smtClean="0"/>
              <a:t> </a:t>
            </a:r>
            <a:r>
              <a:rPr lang="es-CL" dirty="0" err="1" smtClean="0"/>
              <a:t>under</a:t>
            </a:r>
            <a:r>
              <a:rPr lang="es-CL" dirty="0" smtClean="0"/>
              <a:t>  </a:t>
            </a:r>
            <a:r>
              <a:rPr lang="es-CL" dirty="0" err="1" smtClean="0"/>
              <a:t>age</a:t>
            </a:r>
            <a:r>
              <a:rPr lang="es-CL" dirty="0" smtClean="0"/>
              <a:t> 25, </a:t>
            </a:r>
            <a:r>
              <a:rPr lang="es-CL" dirty="0" err="1" smtClean="0"/>
              <a:t>laboring</a:t>
            </a:r>
            <a:r>
              <a:rPr lang="es-CL" dirty="0" smtClean="0"/>
              <a:t> 10 ½ a </a:t>
            </a:r>
            <a:r>
              <a:rPr lang="es-CL" dirty="0" err="1" smtClean="0"/>
              <a:t>day</a:t>
            </a:r>
            <a:r>
              <a:rPr lang="es-CL" dirty="0" smtClean="0"/>
              <a:t>, </a:t>
            </a:r>
            <a:r>
              <a:rPr lang="es-CL" dirty="0" err="1" smtClean="0"/>
              <a:t>six</a:t>
            </a:r>
            <a:r>
              <a:rPr lang="es-CL" dirty="0" smtClean="0"/>
              <a:t> </a:t>
            </a:r>
            <a:r>
              <a:rPr lang="es-CL" dirty="0" err="1" smtClean="0"/>
              <a:t>days</a:t>
            </a:r>
            <a:r>
              <a:rPr lang="es-CL" dirty="0" smtClean="0"/>
              <a:t> a </a:t>
            </a:r>
            <a:r>
              <a:rPr lang="es-CL" dirty="0" err="1" smtClean="0"/>
              <a:t>week</a:t>
            </a:r>
            <a:r>
              <a:rPr lang="es-CL" dirty="0" smtClean="0"/>
              <a:t>, in </a:t>
            </a:r>
            <a:r>
              <a:rPr lang="es-CL" dirty="0" err="1" smtClean="0"/>
              <a:t>excessive</a:t>
            </a:r>
            <a:r>
              <a:rPr lang="es-CL" dirty="0" smtClean="0"/>
              <a:t> </a:t>
            </a:r>
            <a:r>
              <a:rPr lang="es-CL" dirty="0" err="1" smtClean="0"/>
              <a:t>heat</a:t>
            </a:r>
            <a:r>
              <a:rPr lang="es-CL" dirty="0" smtClean="0"/>
              <a:t> and </a:t>
            </a:r>
            <a:r>
              <a:rPr lang="es-CL" dirty="0" err="1" smtClean="0"/>
              <a:t>noise</a:t>
            </a:r>
            <a:r>
              <a:rPr lang="es-CL" dirty="0" smtClean="0"/>
              <a:t> and in </a:t>
            </a:r>
            <a:r>
              <a:rPr lang="es-CL" dirty="0" err="1" smtClean="0"/>
              <a:t>foul</a:t>
            </a:r>
            <a:r>
              <a:rPr lang="es-CL" dirty="0" smtClean="0"/>
              <a:t> air, </a:t>
            </a:r>
            <a:r>
              <a:rPr lang="es-CL" dirty="0" err="1" smtClean="0"/>
              <a:t>for</a:t>
            </a:r>
            <a:r>
              <a:rPr lang="es-CL" dirty="0" smtClean="0"/>
              <a:t> </a:t>
            </a:r>
            <a:r>
              <a:rPr lang="es-CL" dirty="0" err="1" smtClean="0"/>
              <a:t>slinghtly</a:t>
            </a:r>
            <a:r>
              <a:rPr lang="es-CL" dirty="0" smtClean="0"/>
              <a:t> more </a:t>
            </a:r>
            <a:r>
              <a:rPr lang="es-CL" dirty="0" err="1" smtClean="0"/>
              <a:t>than</a:t>
            </a:r>
            <a:r>
              <a:rPr lang="es-CL" dirty="0" smtClean="0"/>
              <a:t> $10 a </a:t>
            </a:r>
            <a:r>
              <a:rPr lang="es-CL" dirty="0" err="1" smtClean="0"/>
              <a:t>week</a:t>
            </a:r>
            <a:r>
              <a:rPr lang="es-CL" dirty="0" smtClean="0"/>
              <a:t>.</a:t>
            </a:r>
          </a:p>
          <a:p>
            <a:endParaRPr lang="es-CL" dirty="0" smtClean="0"/>
          </a:p>
          <a:p>
            <a:endParaRPr lang="es-CL"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ujo">
  <a:themeElements>
    <a:clrScheme name="Fluj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ujo">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ujo">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272</TotalTime>
  <Words>898</Words>
  <Application>Microsoft Office PowerPoint</Application>
  <PresentationFormat>Presentación en pantalla (4:3)</PresentationFormat>
  <Paragraphs>88</Paragraphs>
  <Slides>17</Slides>
  <Notes>0</Notes>
  <HiddenSlides>0</HiddenSlides>
  <MMClips>0</MMClips>
  <ScaleCrop>false</ScaleCrop>
  <HeadingPairs>
    <vt:vector size="4" baseType="variant">
      <vt:variant>
        <vt:lpstr>Tema</vt:lpstr>
      </vt:variant>
      <vt:variant>
        <vt:i4>1</vt:i4>
      </vt:variant>
      <vt:variant>
        <vt:lpstr>Títulos de diapositiva</vt:lpstr>
      </vt:variant>
      <vt:variant>
        <vt:i4>17</vt:i4>
      </vt:variant>
    </vt:vector>
  </HeadingPairs>
  <TitlesOfParts>
    <vt:vector size="18" baseType="lpstr">
      <vt:lpstr>Flujo</vt:lpstr>
      <vt:lpstr>Human Rights and International Business</vt:lpstr>
      <vt:lpstr>Scene in International Business</vt:lpstr>
      <vt:lpstr>Richest countries in the world 2013</vt:lpstr>
      <vt:lpstr>Richest countries in the world 2013</vt:lpstr>
      <vt:lpstr>Richest and Biggest companies for 2013</vt:lpstr>
      <vt:lpstr>Richest and Biggest companies for 2013</vt:lpstr>
      <vt:lpstr>Richest and Biggest companies for 2013</vt:lpstr>
      <vt:lpstr>Richest and Biggest companies for 2013</vt:lpstr>
      <vt:lpstr>Nike’s Case</vt:lpstr>
      <vt:lpstr>“Guiding Principles on Business and Human Rights” by United Nations</vt:lpstr>
      <vt:lpstr>The State Duty to Protect Human Rights (1 of 2)</vt:lpstr>
      <vt:lpstr>The State Duty to Protect Human Rights (2 of 2)</vt:lpstr>
      <vt:lpstr>THE CORPORATE RESPONSABILITY TO RESPECT HUMAN RIGHTS (1 of 2)</vt:lpstr>
      <vt:lpstr>THE CORPORATE RESPONSABILITY TO RESPECT HUMAN RIGHTS (2 of 2)</vt:lpstr>
      <vt:lpstr>ACCESS TO REMEDY</vt:lpstr>
      <vt:lpstr>Final comments</vt:lpstr>
      <vt:lpstr>REFERENCES</vt:lpstr>
    </vt:vector>
  </TitlesOfParts>
  <Company>RevolucionUnattended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Salas Providencia</dc:creator>
  <cp:lastModifiedBy>Salas Providencia</cp:lastModifiedBy>
  <cp:revision>46</cp:revision>
  <dcterms:created xsi:type="dcterms:W3CDTF">2013-10-14T16:16:34Z</dcterms:created>
  <dcterms:modified xsi:type="dcterms:W3CDTF">2013-10-14T20:50:12Z</dcterms:modified>
</cp:coreProperties>
</file>