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7053263" cy="120523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5938" cy="602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95739" y="0"/>
            <a:ext cx="3055937" cy="602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CA5778-0E46-45AA-97F9-BE15BC88338E}" type="datetimeFigureOut">
              <a:rPr lang="es-CL" smtClean="0"/>
              <a:t>25-04-2013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11448041"/>
            <a:ext cx="3055938" cy="602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95739" y="11448041"/>
            <a:ext cx="3055937" cy="602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EC6295-2BC3-4C9E-BED7-B2F09CF0B8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638620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56414" cy="60261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95217" y="1"/>
            <a:ext cx="3056414" cy="60261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BC7367CD-738D-41A0-9A27-7F3AF7FD09AA}" type="datetimeFigureOut">
              <a:rPr lang="es-CL" smtClean="0"/>
              <a:t>25-04-2013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514350" y="904875"/>
            <a:ext cx="6026150" cy="4519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5327" y="5724844"/>
            <a:ext cx="5642610" cy="5423535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11447593"/>
            <a:ext cx="3056414" cy="60261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95217" y="11447593"/>
            <a:ext cx="3056414" cy="60261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6D872B40-3F84-489D-A8CE-D6F89BBFAB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71348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72B40-3F84-489D-A8CE-D6F89BBFABBE}" type="slidenum">
              <a:rPr lang="es-CL" smtClean="0"/>
              <a:t>3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622328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72B40-3F84-489D-A8CE-D6F89BBFABBE}" type="slidenum">
              <a:rPr lang="es-CL" smtClean="0"/>
              <a:t>4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38196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58B4-2870-4D52-A233-7C7CB11D96BD}" type="datetimeFigureOut">
              <a:rPr lang="es-CL" smtClean="0"/>
              <a:t>25-04-2013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886D14F-F238-4427-9EB4-38503F8B87D4}" type="slidenum">
              <a:rPr lang="es-CL" smtClean="0"/>
              <a:t>‹Nº›</a:t>
            </a:fld>
            <a:endParaRPr lang="es-CL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58B4-2870-4D52-A233-7C7CB11D96BD}" type="datetimeFigureOut">
              <a:rPr lang="es-CL" smtClean="0"/>
              <a:t>25-04-2013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D14F-F238-4427-9EB4-38503F8B87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58B4-2870-4D52-A233-7C7CB11D96BD}" type="datetimeFigureOut">
              <a:rPr lang="es-CL" smtClean="0"/>
              <a:t>25-04-2013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D14F-F238-4427-9EB4-38503F8B87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58B4-2870-4D52-A233-7C7CB11D96BD}" type="datetimeFigureOut">
              <a:rPr lang="es-CL" smtClean="0"/>
              <a:t>25-04-2013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D14F-F238-4427-9EB4-38503F8B87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58B4-2870-4D52-A233-7C7CB11D96BD}" type="datetimeFigureOut">
              <a:rPr lang="es-CL" smtClean="0"/>
              <a:t>25-04-2013</a:t>
            </a:fld>
            <a:endParaRPr lang="es-CL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D14F-F238-4427-9EB4-38503F8B87D4}" type="slidenum">
              <a:rPr lang="es-CL" smtClean="0"/>
              <a:t>‹Nº›</a:t>
            </a:fld>
            <a:endParaRPr lang="es-C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58B4-2870-4D52-A233-7C7CB11D96BD}" type="datetimeFigureOut">
              <a:rPr lang="es-CL" smtClean="0"/>
              <a:t>25-04-2013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D14F-F238-4427-9EB4-38503F8B87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58B4-2870-4D52-A233-7C7CB11D96BD}" type="datetimeFigureOut">
              <a:rPr lang="es-CL" smtClean="0"/>
              <a:t>25-04-2013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D14F-F238-4427-9EB4-38503F8B87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58B4-2870-4D52-A233-7C7CB11D96BD}" type="datetimeFigureOut">
              <a:rPr lang="es-CL" smtClean="0"/>
              <a:t>25-04-2013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D14F-F238-4427-9EB4-38503F8B87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58B4-2870-4D52-A233-7C7CB11D96BD}" type="datetimeFigureOut">
              <a:rPr lang="es-CL" smtClean="0"/>
              <a:t>25-04-2013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D14F-F238-4427-9EB4-38503F8B87D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58B4-2870-4D52-A233-7C7CB11D96BD}" type="datetimeFigureOut">
              <a:rPr lang="es-CL" smtClean="0"/>
              <a:t>25-04-2013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D14F-F238-4427-9EB4-38503F8B87D4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58B4-2870-4D52-A233-7C7CB11D96BD}" type="datetimeFigureOut">
              <a:rPr lang="es-CL" smtClean="0"/>
              <a:t>25-04-2013</a:t>
            </a:fld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D14F-F238-4427-9EB4-38503F8B87D4}" type="slidenum">
              <a:rPr lang="es-CL" smtClean="0"/>
              <a:t>‹Nº›</a:t>
            </a:fld>
            <a:endParaRPr lang="es-CL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E0958B4-2870-4D52-A233-7C7CB11D96BD}" type="datetimeFigureOut">
              <a:rPr lang="es-CL" smtClean="0"/>
              <a:t>25-04-2013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886D14F-F238-4427-9EB4-38503F8B87D4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cap="small" dirty="0" smtClean="0"/>
              <a:t>Jorge ramón Martínez R.</a:t>
            </a:r>
            <a:endParaRPr lang="es-CL" cap="small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sz="2800" dirty="0" smtClean="0"/>
              <a:t>Teoría del valor </a:t>
            </a:r>
            <a:br>
              <a:rPr lang="es-CL" sz="2800" dirty="0" smtClean="0"/>
            </a:br>
            <a:r>
              <a:rPr lang="es-CL" sz="2800" dirty="0" smtClean="0"/>
              <a:t>y </a:t>
            </a:r>
            <a:br>
              <a:rPr lang="es-CL" sz="2800" dirty="0" smtClean="0"/>
            </a:br>
            <a:r>
              <a:rPr lang="es-CL" sz="2800" dirty="0" smtClean="0"/>
              <a:t>de los precios</a:t>
            </a:r>
            <a:endParaRPr lang="es-CL" sz="28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188641"/>
            <a:ext cx="4104456" cy="2668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36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Historia de la teoría del valor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Aristóteles</a:t>
            </a:r>
          </a:p>
          <a:p>
            <a:r>
              <a:rPr lang="es-CL" dirty="0" smtClean="0"/>
              <a:t>Los juristas clásicos</a:t>
            </a:r>
          </a:p>
          <a:p>
            <a:r>
              <a:rPr lang="es-CL" dirty="0" smtClean="0"/>
              <a:t>Los escolásticos</a:t>
            </a:r>
          </a:p>
          <a:p>
            <a:r>
              <a:rPr lang="es-CL" dirty="0" smtClean="0"/>
              <a:t>Los economistas clásicos</a:t>
            </a:r>
          </a:p>
          <a:p>
            <a:pPr lvl="1"/>
            <a:r>
              <a:rPr lang="es-CL" dirty="0" smtClean="0"/>
              <a:t>Smith, Ricardo</a:t>
            </a:r>
            <a:endParaRPr lang="es-CL" dirty="0"/>
          </a:p>
          <a:p>
            <a:pPr lvl="1"/>
            <a:r>
              <a:rPr lang="es-CL" dirty="0"/>
              <a:t>Marx</a:t>
            </a:r>
          </a:p>
          <a:p>
            <a:r>
              <a:rPr lang="es-CL" dirty="0" smtClean="0"/>
              <a:t> Teoría moderna</a:t>
            </a:r>
            <a:endParaRPr lang="es-CL" dirty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/>
          </a:p>
          <a:p>
            <a:endParaRPr lang="es-CL" dirty="0" smtClean="0"/>
          </a:p>
          <a:p>
            <a:endParaRPr lang="es-CL" dirty="0"/>
          </a:p>
          <a:p>
            <a:endParaRPr lang="es-CL" dirty="0" smtClean="0"/>
          </a:p>
          <a:p>
            <a:endParaRPr lang="es-CL" dirty="0" smtClean="0"/>
          </a:p>
          <a:p>
            <a:pPr marL="411480" lvl="1" indent="0">
              <a:buNone/>
            </a:pPr>
            <a:endParaRPr lang="es-CL" dirty="0" smtClean="0"/>
          </a:p>
        </p:txBody>
      </p:sp>
    </p:spTree>
    <p:extLst>
      <p:ext uri="{BB962C8B-B14F-4D97-AF65-F5344CB8AC3E}">
        <p14:creationId xmlns:p14="http://schemas.microsoft.com/office/powerpoint/2010/main" val="345347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TEO. DEL VALOR</a:t>
            </a:r>
            <a:endParaRPr lang="es-CL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5810220"/>
              </p:ext>
            </p:extLst>
          </p:nvPr>
        </p:nvGraphicFramePr>
        <p:xfrm>
          <a:off x="395536" y="1700808"/>
          <a:ext cx="82296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I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II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III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IV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V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VI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VII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VIII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IX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X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9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8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7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6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5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4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3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9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8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7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6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5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4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3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0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8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7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6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5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4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3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7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6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5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4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3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6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5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4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3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5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4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3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4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3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3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83568" y="6356350"/>
            <a:ext cx="8064896" cy="365125"/>
          </a:xfrm>
        </p:spPr>
        <p:txBody>
          <a:bodyPr/>
          <a:lstStyle/>
          <a:p>
            <a:r>
              <a:rPr lang="es-ES" dirty="0" smtClean="0"/>
              <a:t>MENGER, Carl. Principios de Economía Política, Unión Editorial, Madrid, 1985.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2111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Teo de los precios (bienes </a:t>
            </a:r>
            <a:r>
              <a:rPr lang="es-CL" dirty="0" smtClean="0"/>
              <a:t>finales.)</a:t>
            </a:r>
            <a:br>
              <a:rPr lang="es-CL" dirty="0" smtClean="0"/>
            </a:br>
            <a:r>
              <a:rPr lang="es-CL" dirty="0" smtClean="0"/>
              <a:t>Competencia bilateral</a:t>
            </a:r>
            <a:endParaRPr lang="es-CL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0198254"/>
              </p:ext>
            </p:extLst>
          </p:nvPr>
        </p:nvGraphicFramePr>
        <p:xfrm>
          <a:off x="457200" y="1752600"/>
          <a:ext cx="82296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Comprador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Valoración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Vendedor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Valoración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err="1" smtClean="0"/>
                        <a:t>Aa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300 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Ba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100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Ab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280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err="1" smtClean="0"/>
                        <a:t>Bb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110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Ac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260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err="1" smtClean="0"/>
                        <a:t>Bc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150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Ad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240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err="1" smtClean="0"/>
                        <a:t>Bd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170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err="1" smtClean="0"/>
                        <a:t>Ae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220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Be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200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err="1" smtClean="0"/>
                        <a:t>Af</a:t>
                      </a:r>
                      <a:r>
                        <a:rPr lang="es-CL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210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err="1" smtClean="0"/>
                        <a:t>Bf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215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Ag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200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err="1" smtClean="0"/>
                        <a:t>Bg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250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Ah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180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Bh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260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err="1" smtClean="0"/>
                        <a:t>Ai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170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Aj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150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11560" y="6309320"/>
            <a:ext cx="8208912" cy="365125"/>
          </a:xfrm>
        </p:spPr>
        <p:txBody>
          <a:bodyPr/>
          <a:lstStyle/>
          <a:p>
            <a:r>
              <a:rPr lang="es-ES" smtClean="0"/>
              <a:t>BÖHM-BAWERK</a:t>
            </a:r>
            <a:r>
              <a:rPr lang="es-ES" dirty="0" smtClean="0"/>
              <a:t>, </a:t>
            </a:r>
            <a:r>
              <a:rPr lang="es-ES" dirty="0" err="1" smtClean="0"/>
              <a:t>Eugen</a:t>
            </a:r>
            <a:r>
              <a:rPr lang="es-ES" dirty="0" smtClean="0"/>
              <a:t>. Teoría Positiva del Capital, Ediciones Aosta, Madrid, 1998.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3159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ticario">
  <a:themeElements>
    <a:clrScheme name="Boticario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Boticario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oticari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620</TotalTime>
  <Words>190</Words>
  <Application>Microsoft Office PowerPoint</Application>
  <PresentationFormat>Presentación en pantalla (4:3)</PresentationFormat>
  <Paragraphs>139</Paragraphs>
  <Slides>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Boticario</vt:lpstr>
      <vt:lpstr>Teoría del valor  y  de los precios</vt:lpstr>
      <vt:lpstr>Historia de la teoría del valor</vt:lpstr>
      <vt:lpstr>TEO. DEL VALOR</vt:lpstr>
      <vt:lpstr>Teo de los precios (bienes finales.) Competencia bilateral</vt:lpstr>
    </vt:vector>
  </TitlesOfParts>
  <Company>Universidad de Chile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Teoría del valor  y  los precios</dc:title>
  <dc:creator>Derecho del Trabajo</dc:creator>
  <cp:lastModifiedBy>Derecho del Trabajo</cp:lastModifiedBy>
  <cp:revision>10</cp:revision>
  <cp:lastPrinted>2013-04-25T13:26:45Z</cp:lastPrinted>
  <dcterms:created xsi:type="dcterms:W3CDTF">2013-04-23T19:23:03Z</dcterms:created>
  <dcterms:modified xsi:type="dcterms:W3CDTF">2013-04-25T19:22:00Z</dcterms:modified>
</cp:coreProperties>
</file>