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7053263" cy="120523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602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95739" y="0"/>
            <a:ext cx="3055937" cy="602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A5778-0E46-45AA-97F9-BE15BC88338E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11448041"/>
            <a:ext cx="3055938" cy="602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95739" y="11448041"/>
            <a:ext cx="3055937" cy="602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C6295-2BC3-4C9E-BED7-B2F09CF0B8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3862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60261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95217" y="1"/>
            <a:ext cx="3056414" cy="60261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BC7367CD-738D-41A0-9A27-7F3AF7FD09AA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514350" y="904875"/>
            <a:ext cx="6026150" cy="4519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5327" y="5724844"/>
            <a:ext cx="5642610" cy="542353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11447593"/>
            <a:ext cx="3056414" cy="60261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95217" y="11447593"/>
            <a:ext cx="3056414" cy="60261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6D872B40-3F84-489D-A8CE-D6F89BBFAB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1348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2B40-3F84-489D-A8CE-D6F89BBFABBE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2232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2B40-3F84-489D-A8CE-D6F89BBFABBE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8196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cap="small" dirty="0" smtClean="0"/>
              <a:t>Jorge ramón Martínez R.</a:t>
            </a:r>
            <a:endParaRPr lang="es-CL" cap="small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2800" dirty="0" smtClean="0"/>
              <a:t>Teoría del valor </a:t>
            </a:r>
            <a:br>
              <a:rPr lang="es-CL" sz="2800" dirty="0" smtClean="0"/>
            </a:br>
            <a:r>
              <a:rPr lang="es-CL" sz="2800" dirty="0" smtClean="0"/>
              <a:t>y </a:t>
            </a:r>
            <a:br>
              <a:rPr lang="es-CL" sz="2800" dirty="0" smtClean="0"/>
            </a:br>
            <a:r>
              <a:rPr lang="es-CL" sz="2800" dirty="0" smtClean="0"/>
              <a:t>de los precios</a:t>
            </a:r>
            <a:endParaRPr lang="es-CL" sz="28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88641"/>
            <a:ext cx="4104456" cy="2668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36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Historia de la teoría del valor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Aristóteles</a:t>
            </a:r>
          </a:p>
          <a:p>
            <a:r>
              <a:rPr lang="es-CL" dirty="0" smtClean="0"/>
              <a:t>Los juristas clásicos</a:t>
            </a:r>
          </a:p>
          <a:p>
            <a:r>
              <a:rPr lang="es-CL" dirty="0" smtClean="0"/>
              <a:t>Los escolásticos</a:t>
            </a:r>
          </a:p>
          <a:p>
            <a:r>
              <a:rPr lang="es-CL" dirty="0" smtClean="0"/>
              <a:t>Los economistas clásicos</a:t>
            </a:r>
          </a:p>
          <a:p>
            <a:pPr lvl="1"/>
            <a:r>
              <a:rPr lang="es-CL" dirty="0" smtClean="0"/>
              <a:t>Smith, Ricardo</a:t>
            </a:r>
            <a:endParaRPr lang="es-CL" dirty="0"/>
          </a:p>
          <a:p>
            <a:pPr lvl="1"/>
            <a:r>
              <a:rPr lang="es-CL" dirty="0"/>
              <a:t>Marx</a:t>
            </a:r>
          </a:p>
          <a:p>
            <a:r>
              <a:rPr lang="es-CL" dirty="0" smtClean="0"/>
              <a:t> Teoría moderna</a:t>
            </a:r>
            <a:endParaRPr lang="es-CL" dirty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 smtClean="0"/>
          </a:p>
          <a:p>
            <a:pPr marL="411480" lvl="1" indent="0">
              <a:buNone/>
            </a:pP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345347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TEO. DEL VALOR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810220"/>
              </p:ext>
            </p:extLst>
          </p:nvPr>
        </p:nvGraphicFramePr>
        <p:xfrm>
          <a:off x="395536" y="1700808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II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III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IV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VII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VIII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IX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X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9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8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7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9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8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7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8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7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7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83568" y="6356350"/>
            <a:ext cx="8064896" cy="365125"/>
          </a:xfrm>
        </p:spPr>
        <p:txBody>
          <a:bodyPr/>
          <a:lstStyle/>
          <a:p>
            <a:r>
              <a:rPr lang="es-ES" dirty="0" smtClean="0"/>
              <a:t>MENGER, Carl. Principios de Economía Política, Unión Editorial, Madrid, 1985.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2111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Teo de los precios (bienes finales)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0198254"/>
              </p:ext>
            </p:extLst>
          </p:nvPr>
        </p:nvGraphicFramePr>
        <p:xfrm>
          <a:off x="457200" y="1752600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Comprador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Valoración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Vendedor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Valoración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Aa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300 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Ba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100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Ab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280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Bb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110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Ac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260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Bc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150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Ad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240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Bd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170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Ae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220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Be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Af</a:t>
                      </a:r>
                      <a:r>
                        <a:rPr lang="es-CL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210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Bf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215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Ag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Bg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250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Ah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180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Bh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260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Ai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170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Aj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150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11560" y="6309320"/>
            <a:ext cx="8208912" cy="365125"/>
          </a:xfrm>
        </p:spPr>
        <p:txBody>
          <a:bodyPr/>
          <a:lstStyle/>
          <a:p>
            <a:r>
              <a:rPr lang="es-ES" smtClean="0"/>
              <a:t>BÖHM-BAWERK</a:t>
            </a:r>
            <a:r>
              <a:rPr lang="es-ES" dirty="0" smtClean="0"/>
              <a:t>, </a:t>
            </a:r>
            <a:r>
              <a:rPr lang="es-ES" dirty="0" err="1" smtClean="0"/>
              <a:t>Eugen</a:t>
            </a:r>
            <a:r>
              <a:rPr lang="es-ES" dirty="0" smtClean="0"/>
              <a:t>. Teoría Positiva del Capital, Ediciones Aosta, Madrid, 1998.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3159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275</TotalTime>
  <Words>190</Words>
  <Application>Microsoft Office PowerPoint</Application>
  <PresentationFormat>Presentación en pantalla (4:3)</PresentationFormat>
  <Paragraphs>139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Boticario</vt:lpstr>
      <vt:lpstr>Teoría del valor  y  de los precios</vt:lpstr>
      <vt:lpstr>Historia de la teoría del valor</vt:lpstr>
      <vt:lpstr>TEO. DEL VALOR</vt:lpstr>
      <vt:lpstr>Teo de los precios (bienes finales)</vt:lpstr>
    </vt:vector>
  </TitlesOfParts>
  <Company>Universidad de Chile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Teoría del valor  y  los precios</dc:title>
  <dc:creator>Derecho del Trabajo</dc:creator>
  <cp:lastModifiedBy>Derecho del Trabajo</cp:lastModifiedBy>
  <cp:revision>8</cp:revision>
  <cp:lastPrinted>2013-04-25T13:26:45Z</cp:lastPrinted>
  <dcterms:created xsi:type="dcterms:W3CDTF">2013-04-23T19:23:03Z</dcterms:created>
  <dcterms:modified xsi:type="dcterms:W3CDTF">2013-04-25T13:27:15Z</dcterms:modified>
</cp:coreProperties>
</file>