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3" r:id="rId3"/>
    <p:sldId id="262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59DDB-AD61-4E00-A0E9-3A18139F8A9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EE2C1-A01F-41B0-903B-B245EACE6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77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DERECHO CIVIL II,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62FDC-EFF3-48AB-8350-9607AE708843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DERECHO CIVIL II,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62FDC-EFF3-48AB-8350-9607AE708843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DERECHO CIVIL II,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62FDC-EFF3-48AB-8350-9607AE708843}" type="slidenum">
              <a:rPr lang="en-US"/>
              <a:pPr/>
              <a:t>3</a:t>
            </a:fld>
            <a:endParaRPr lang="en-US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2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2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8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32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1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49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12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7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7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A4FC6-5287-43A4-9DB1-3DCAD70B5510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2B4F1-B955-4E14-BE99-4652FBBC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4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  <a:cs typeface="Times New Roman" pitchFamily="18" charset="0"/>
              </a:rPr>
              <a:t>HECHOS JURÍDICOS</a:t>
            </a:r>
            <a:endParaRPr lang="en-US" sz="28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1493837"/>
            <a:ext cx="5486400" cy="4678363"/>
          </a:xfrm>
        </p:spPr>
        <p:txBody>
          <a:bodyPr>
            <a:noAutofit/>
          </a:bodyPr>
          <a:lstStyle/>
          <a:p>
            <a:r>
              <a:rPr lang="es-ES_tradnl" sz="2200" dirty="0">
                <a:latin typeface="Georgia" pitchFamily="18" charset="0"/>
              </a:rPr>
              <a:t>HECHOS MATERIALES Y </a:t>
            </a:r>
            <a:r>
              <a:rPr lang="es-ES_tradnl" sz="2200" dirty="0" smtClean="0">
                <a:latin typeface="Georgia" pitchFamily="18" charset="0"/>
              </a:rPr>
              <a:t>JURÍDICOS</a:t>
            </a:r>
            <a:endParaRPr lang="es-ES_tradnl" sz="2200" dirty="0">
              <a:latin typeface="Georgia" pitchFamily="18" charset="0"/>
            </a:endParaRPr>
          </a:p>
          <a:p>
            <a:pPr>
              <a:tabLst>
                <a:tab pos="0" algn="l"/>
              </a:tabLst>
            </a:pPr>
            <a:r>
              <a:rPr lang="es-ES_tradnl" sz="2200" dirty="0">
                <a:latin typeface="Georgia" pitchFamily="18" charset="0"/>
              </a:rPr>
              <a:t>EFECTOS JURÍDICOS: CREACIÓN, MODIFICACIÓN O EXTINCIÓN DERECHOS Y OBLIGACIONES</a:t>
            </a:r>
          </a:p>
          <a:p>
            <a:pPr>
              <a:buFontTx/>
              <a:buNone/>
            </a:pPr>
            <a:r>
              <a:rPr lang="es-CL" sz="2200" dirty="0">
                <a:latin typeface="Georgia" pitchFamily="18" charset="0"/>
              </a:rPr>
              <a:t>	</a:t>
            </a:r>
            <a:r>
              <a:rPr lang="es-CL" sz="2200" dirty="0" smtClean="0">
                <a:latin typeface="Georgia" pitchFamily="18" charset="0"/>
              </a:rPr>
              <a:t>- HECHOS </a:t>
            </a:r>
            <a:r>
              <a:rPr lang="es-CL" sz="2200" dirty="0">
                <a:latin typeface="Georgia" pitchFamily="18" charset="0"/>
              </a:rPr>
              <a:t>QUE PRODUCEN EFECTOS O CONSECUENCIAS </a:t>
            </a:r>
            <a:r>
              <a:rPr lang="es-CL" sz="2200" dirty="0" smtClean="0">
                <a:latin typeface="Georgia" pitchFamily="18" charset="0"/>
              </a:rPr>
              <a:t>JURÍDICAS</a:t>
            </a:r>
          </a:p>
          <a:p>
            <a:pPr>
              <a:buFontTx/>
              <a:buNone/>
            </a:pPr>
            <a:r>
              <a:rPr lang="es-CL" sz="2200" dirty="0">
                <a:latin typeface="Georgia" pitchFamily="18" charset="0"/>
              </a:rPr>
              <a:t>	</a:t>
            </a:r>
            <a:r>
              <a:rPr lang="es-CL" sz="2200" dirty="0" smtClean="0">
                <a:latin typeface="Georgia" pitchFamily="18" charset="0"/>
              </a:rPr>
              <a:t>- HECHOS </a:t>
            </a:r>
            <a:r>
              <a:rPr lang="es-CL" sz="2200" dirty="0">
                <a:latin typeface="Georgia" pitchFamily="18" charset="0"/>
              </a:rPr>
              <a:t>A LOS CUALES LA LEY O EL ORDENAMIENTO JURÍDICO LE </a:t>
            </a:r>
            <a:r>
              <a:rPr lang="es-CL" sz="2200" dirty="0" smtClean="0">
                <a:latin typeface="Georgia" pitchFamily="18" charset="0"/>
              </a:rPr>
              <a:t>ATRIBUYE </a:t>
            </a:r>
            <a:r>
              <a:rPr lang="es-CL" sz="2200" dirty="0">
                <a:latin typeface="Georgia" pitchFamily="18" charset="0"/>
              </a:rPr>
              <a:t>EFECTOS JURÍDICOS</a:t>
            </a:r>
            <a:endParaRPr lang="en-US" sz="2200" dirty="0">
              <a:latin typeface="Georgia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052C-1E49-4BB7-8B78-620A3D2BEE9F}" type="slidenum">
              <a:rPr lang="en-US"/>
              <a:pPr/>
              <a:t>1</a:t>
            </a:fld>
            <a:endParaRPr lang="en-US"/>
          </a:p>
        </p:txBody>
      </p:sp>
      <p:pic>
        <p:nvPicPr>
          <p:cNvPr id="1027" name="Picture 3" descr="C:\Users\Astrid\AppData\Local\Microsoft\Windows\Temporary Internet Files\Content.IE5\5FIR2QMT\MP90042305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1121"/>
            <a:ext cx="2514600" cy="282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365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  <a:cs typeface="Times New Roman" pitchFamily="18" charset="0"/>
              </a:rPr>
              <a:t>HECHOS JURÍDICOS</a:t>
            </a:r>
            <a:endParaRPr lang="en-US" sz="28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1493837"/>
            <a:ext cx="5486400" cy="4678363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DE LA NATURALEZA - VOLUNTARIOS (HUMANOS)</a:t>
            </a:r>
          </a:p>
          <a:p>
            <a:r>
              <a:rPr lang="es-ES_tradnl" sz="2200" dirty="0" smtClean="0">
                <a:latin typeface="Georgia" pitchFamily="18" charset="0"/>
              </a:rPr>
              <a:t>SIMPLES Y COMPLEJOS -EFECTOS PRODRÓMICOS (1492 CC)-EFECTOS RETROACTIVOS (1818 CC)</a:t>
            </a:r>
          </a:p>
          <a:p>
            <a:r>
              <a:rPr lang="es-ES_tradnl" sz="2200" dirty="0" smtClean="0">
                <a:latin typeface="Georgia" pitchFamily="18" charset="0"/>
              </a:rPr>
              <a:t>VOLUNTARIOS: CON O SIN LA INTENCIÓN DE PRODUCIR EFECTOS JURÍDICOS</a:t>
            </a:r>
            <a:endParaRPr lang="es-ES_tradnl" sz="2200" dirty="0">
              <a:latin typeface="Georgia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052C-1E49-4BB7-8B78-620A3D2BEE9F}" type="slidenum">
              <a:rPr lang="en-US"/>
              <a:pPr/>
              <a:t>2</a:t>
            </a:fld>
            <a:endParaRPr lang="en-US"/>
          </a:p>
        </p:txBody>
      </p:sp>
      <p:pic>
        <p:nvPicPr>
          <p:cNvPr id="1027" name="Picture 3" descr="C:\Users\Astrid\AppData\Local\Microsoft\Windows\Temporary Internet Files\Content.IE5\5FIR2QMT\MP90042305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1121"/>
            <a:ext cx="2514600" cy="282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  <a:cs typeface="Times New Roman" pitchFamily="18" charset="0"/>
              </a:rPr>
              <a:t>HECHOS JURÍDICOS</a:t>
            </a:r>
            <a:endParaRPr lang="en-US" sz="2800" b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1600201"/>
            <a:ext cx="5486400" cy="4038600"/>
          </a:xfrm>
        </p:spPr>
        <p:txBody>
          <a:bodyPr>
            <a:noAutofit/>
          </a:bodyPr>
          <a:lstStyle/>
          <a:p>
            <a:pPr lvl="0"/>
            <a:r>
              <a:rPr lang="es-ES_tradnl" sz="2200" dirty="0" smtClean="0">
                <a:latin typeface="Georgia" pitchFamily="18" charset="0"/>
              </a:rPr>
              <a:t>VOLUNTARIOS: CON O SIN LA INTENCIÓN DE PRODUCIR EFECTOS JURÍDICOS</a:t>
            </a:r>
          </a:p>
          <a:p>
            <a:pPr marL="339725" lvl="0" indent="0">
              <a:buNone/>
            </a:pPr>
            <a:r>
              <a:rPr lang="es-ES_tradnl" sz="2200" dirty="0" smtClean="0">
                <a:solidFill>
                  <a:prstClr val="black"/>
                </a:solidFill>
                <a:latin typeface="Georgia" pitchFamily="18" charset="0"/>
              </a:rPr>
              <a:t>- ACTOS JURÍDICOS</a:t>
            </a:r>
            <a:endParaRPr lang="es-ES_tradnl" sz="2200" dirty="0" smtClean="0">
              <a:latin typeface="Georgia" pitchFamily="18" charset="0"/>
            </a:endParaRPr>
          </a:p>
          <a:p>
            <a:pPr lvl="0"/>
            <a:r>
              <a:rPr lang="es-ES_tradnl" sz="2200" dirty="0" smtClean="0">
                <a:solidFill>
                  <a:prstClr val="black"/>
                </a:solidFill>
                <a:latin typeface="Georgia" pitchFamily="18" charset="0"/>
              </a:rPr>
              <a:t>VOLUNTARIOS: SIN 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INTENCIÓN DE PRODUCIR EFECTOS JDCOS: LÍCITOS O </a:t>
            </a:r>
            <a:r>
              <a:rPr lang="es-ES_tradnl" sz="2200" dirty="0" smtClean="0">
                <a:solidFill>
                  <a:prstClr val="black"/>
                </a:solidFill>
                <a:latin typeface="Georgia" pitchFamily="18" charset="0"/>
              </a:rPr>
              <a:t>ILÍCITOS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	</a:t>
            </a:r>
          </a:p>
          <a:p>
            <a:pPr lvl="0">
              <a:buNone/>
            </a:pP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	</a:t>
            </a:r>
            <a:r>
              <a:rPr lang="es-ES_tradnl" sz="2200" dirty="0" smtClean="0">
                <a:solidFill>
                  <a:prstClr val="black"/>
                </a:solidFill>
                <a:latin typeface="Georgia" pitchFamily="18" charset="0"/>
              </a:rPr>
              <a:t>- ILÍCITOS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: DELITOS Y CUASIDELITOS CIVILES</a:t>
            </a:r>
          </a:p>
          <a:p>
            <a:pPr lvl="0">
              <a:buNone/>
            </a:pP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	</a:t>
            </a:r>
            <a:r>
              <a:rPr lang="es-ES_tradnl" sz="2200" dirty="0" smtClean="0">
                <a:solidFill>
                  <a:prstClr val="black"/>
                </a:solidFill>
                <a:latin typeface="Georgia" pitchFamily="18" charset="0"/>
              </a:rPr>
              <a:t>- LÍCITOS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: CUASICONTRATOS</a:t>
            </a:r>
          </a:p>
          <a:p>
            <a:endParaRPr lang="es-ES_tradnl" sz="2200" dirty="0">
              <a:latin typeface="Georgia" pitchFamily="18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052C-1E49-4BB7-8B78-620A3D2BEE9F}" type="slidenum">
              <a:rPr lang="en-US"/>
              <a:pPr/>
              <a:t>3</a:t>
            </a:fld>
            <a:endParaRPr lang="en-US"/>
          </a:p>
        </p:txBody>
      </p:sp>
      <p:pic>
        <p:nvPicPr>
          <p:cNvPr id="2051" name="Picture 3" descr="C:\Users\Astrid\AppData\Local\Microsoft\Windows\Temporary Internet Files\Content.IE5\SQUA3R47\MC900024297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619" y="1888090"/>
            <a:ext cx="2357781" cy="207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08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483B0-93D4-4AA0-8E32-0E88873EE2BA}" type="slidenum">
              <a:rPr lang="en-US"/>
              <a:pPr/>
              <a:t>4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>
            <a:normAutofit/>
          </a:bodyPr>
          <a:lstStyle/>
          <a:p>
            <a:r>
              <a:rPr lang="es-ES_tradnl" sz="2400" b="1" dirty="0">
                <a:solidFill>
                  <a:schemeClr val="tx2"/>
                </a:solidFill>
                <a:latin typeface="Georgia" pitchFamily="18" charset="0"/>
              </a:rPr>
              <a:t>CUADRO RESUMEN</a:t>
            </a:r>
            <a:endParaRPr lang="en-US" sz="24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3367088"/>
            <a:ext cx="549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6200" y="2971800"/>
            <a:ext cx="1340432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sz="1900" b="1" dirty="0">
                <a:solidFill>
                  <a:schemeClr val="tx2"/>
                </a:solidFill>
                <a:latin typeface="Georgia" pitchFamily="18" charset="0"/>
              </a:rPr>
              <a:t>HECHOS</a:t>
            </a:r>
            <a:endParaRPr lang="en-US" sz="19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84" name="AutoShape 8"/>
          <p:cNvSpPr>
            <a:spLocks/>
          </p:cNvSpPr>
          <p:nvPr/>
        </p:nvSpPr>
        <p:spPr bwMode="auto">
          <a:xfrm>
            <a:off x="1219200" y="1295400"/>
            <a:ext cx="381000" cy="3810000"/>
          </a:xfrm>
          <a:prstGeom prst="rightBrace">
            <a:avLst>
              <a:gd name="adj1" fmla="val 8333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600200" y="2101850"/>
            <a:ext cx="211628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MATERIALES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Sin efectos jurídicos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600200" y="3581400"/>
            <a:ext cx="218681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JURÍDICOS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Con efectos jurídicos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88" name="AutoShape 12"/>
          <p:cNvSpPr>
            <a:spLocks/>
          </p:cNvSpPr>
          <p:nvPr/>
        </p:nvSpPr>
        <p:spPr bwMode="auto">
          <a:xfrm>
            <a:off x="3657600" y="2819400"/>
            <a:ext cx="381000" cy="2590800"/>
          </a:xfrm>
          <a:prstGeom prst="rightBrace">
            <a:avLst>
              <a:gd name="adj1" fmla="val 56667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3962400" y="3168650"/>
            <a:ext cx="210826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ILÍCITOS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Delitos/cuasidelitos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4348650" y="4433888"/>
            <a:ext cx="10499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LÍCITOS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91" name="AutoShape 15"/>
          <p:cNvSpPr>
            <a:spLocks/>
          </p:cNvSpPr>
          <p:nvPr/>
        </p:nvSpPr>
        <p:spPr bwMode="auto">
          <a:xfrm>
            <a:off x="5486400" y="3886200"/>
            <a:ext cx="228600" cy="1600200"/>
          </a:xfrm>
          <a:prstGeom prst="rightBrace">
            <a:avLst>
              <a:gd name="adj1" fmla="val 5833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796650" y="3886200"/>
            <a:ext cx="327205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Sin intención de producir 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efectos jurídicos: cuasicontratos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6066632" y="4724400"/>
            <a:ext cx="2757486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Con intención de producir 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efectos jurídicos: </a:t>
            </a:r>
          </a:p>
          <a:p>
            <a:pPr algn="ctr"/>
            <a:r>
              <a:rPr lang="es-ES_tradnl" sz="1700" dirty="0">
                <a:solidFill>
                  <a:schemeClr val="tx2"/>
                </a:solidFill>
                <a:latin typeface="Georgia" pitchFamily="18" charset="0"/>
              </a:rPr>
              <a:t>ACTO JURÍDICOS</a:t>
            </a:r>
            <a:endParaRPr lang="en-US" sz="1700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49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135</Words>
  <Application>Microsoft Office PowerPoint</Application>
  <PresentationFormat>On-screen Show (4:3)</PresentationFormat>
  <Paragraphs>39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HECHOS JURÍDICOS</vt:lpstr>
      <vt:lpstr>HECHOS JURÍDICOS</vt:lpstr>
      <vt:lpstr>HECHOS JURÍDICOS</vt:lpstr>
      <vt:lpstr>CUADRO RESUMEN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HECHOS JURÍDICOS</dc:title>
  <dc:creator>Astrid</dc:creator>
  <cp:lastModifiedBy>Astrid</cp:lastModifiedBy>
  <cp:revision>4</cp:revision>
  <dcterms:created xsi:type="dcterms:W3CDTF">2012-04-01T21:47:07Z</dcterms:created>
  <dcterms:modified xsi:type="dcterms:W3CDTF">2012-04-01T22:21:21Z</dcterms:modified>
</cp:coreProperties>
</file>