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7" r:id="rId2"/>
    <p:sldId id="258" r:id="rId3"/>
    <p:sldId id="259" r:id="rId4"/>
    <p:sldId id="260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78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C3FFE1-3322-4DE7-B55E-05F539258FCB}" type="datetimeFigureOut">
              <a:rPr lang="en-US" smtClean="0"/>
              <a:t>4/8/2012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F788C1-FC13-4097-BA16-4A60CA5063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40482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DE8C1A0-A361-463B-BA2B-9E981C53EB1C}" type="slidenum">
              <a:rPr lang="en-US"/>
              <a:pPr/>
              <a:t>1</a:t>
            </a:fld>
            <a:endParaRPr lang="en-US"/>
          </a:p>
        </p:txBody>
      </p:sp>
      <p:sp>
        <p:nvSpPr>
          <p:cNvPr id="3789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DE8C1A0-A361-463B-BA2B-9E981C53EB1C}" type="slidenum">
              <a:rPr lang="en-US"/>
              <a:pPr/>
              <a:t>2</a:t>
            </a:fld>
            <a:endParaRPr lang="en-US"/>
          </a:p>
        </p:txBody>
      </p:sp>
      <p:sp>
        <p:nvSpPr>
          <p:cNvPr id="3789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DE8C1A0-A361-463B-BA2B-9E981C53EB1C}" type="slidenum">
              <a:rPr lang="en-US"/>
              <a:pPr/>
              <a:t>3</a:t>
            </a:fld>
            <a:endParaRPr lang="en-US"/>
          </a:p>
        </p:txBody>
      </p:sp>
      <p:sp>
        <p:nvSpPr>
          <p:cNvPr id="3789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DE8C1A0-A361-463B-BA2B-9E981C53EB1C}" type="slidenum">
              <a:rPr lang="en-US"/>
              <a:pPr/>
              <a:t>4</a:t>
            </a:fld>
            <a:endParaRPr lang="en-US"/>
          </a:p>
        </p:txBody>
      </p:sp>
      <p:sp>
        <p:nvSpPr>
          <p:cNvPr id="3789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84C3B-E40F-48C9-8895-5629AACA9C4C}" type="datetimeFigureOut">
              <a:rPr lang="en-US" smtClean="0"/>
              <a:t>4/8/2012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C5463-1A9C-4DAA-94E4-3C13540D8F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41213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84C3B-E40F-48C9-8895-5629AACA9C4C}" type="datetimeFigureOut">
              <a:rPr lang="en-US" smtClean="0"/>
              <a:t>4/8/2012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C5463-1A9C-4DAA-94E4-3C13540D8F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66550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84C3B-E40F-48C9-8895-5629AACA9C4C}" type="datetimeFigureOut">
              <a:rPr lang="en-US" smtClean="0"/>
              <a:t>4/8/2012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C5463-1A9C-4DAA-94E4-3C13540D8F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09861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84C3B-E40F-48C9-8895-5629AACA9C4C}" type="datetimeFigureOut">
              <a:rPr lang="en-US" smtClean="0"/>
              <a:t>4/8/2012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C5463-1A9C-4DAA-94E4-3C13540D8F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842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84C3B-E40F-48C9-8895-5629AACA9C4C}" type="datetimeFigureOut">
              <a:rPr lang="en-US" smtClean="0"/>
              <a:t>4/8/2012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C5463-1A9C-4DAA-94E4-3C13540D8F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70744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84C3B-E40F-48C9-8895-5629AACA9C4C}" type="datetimeFigureOut">
              <a:rPr lang="en-US" smtClean="0"/>
              <a:t>4/8/2012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C5463-1A9C-4DAA-94E4-3C13540D8F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40292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84C3B-E40F-48C9-8895-5629AACA9C4C}" type="datetimeFigureOut">
              <a:rPr lang="en-US" smtClean="0"/>
              <a:t>4/8/2012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C5463-1A9C-4DAA-94E4-3C13540D8F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31032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84C3B-E40F-48C9-8895-5629AACA9C4C}" type="datetimeFigureOut">
              <a:rPr lang="en-US" smtClean="0"/>
              <a:t>4/8/2012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C5463-1A9C-4DAA-94E4-3C13540D8F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48536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84C3B-E40F-48C9-8895-5629AACA9C4C}" type="datetimeFigureOut">
              <a:rPr lang="en-US" smtClean="0"/>
              <a:t>4/8/2012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C5463-1A9C-4DAA-94E4-3C13540D8F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40690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84C3B-E40F-48C9-8895-5629AACA9C4C}" type="datetimeFigureOut">
              <a:rPr lang="en-US" smtClean="0"/>
              <a:t>4/8/2012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C5463-1A9C-4DAA-94E4-3C13540D8F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52909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84C3B-E40F-48C9-8895-5629AACA9C4C}" type="datetimeFigureOut">
              <a:rPr lang="en-US" smtClean="0"/>
              <a:t>4/8/2012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C5463-1A9C-4DAA-94E4-3C13540D8F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05229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184C3B-E40F-48C9-8895-5629AACA9C4C}" type="datetimeFigureOut">
              <a:rPr lang="en-US" smtClean="0"/>
              <a:t>4/8/2012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2C5463-1A9C-4DAA-94E4-3C13540D8F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96976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_tradnl" sz="2800" b="1" dirty="0">
                <a:latin typeface="Georgia" pitchFamily="18" charset="0"/>
              </a:rPr>
              <a:t>VOLUNTAD</a:t>
            </a:r>
            <a:endParaRPr lang="en-US" sz="2800" b="1" dirty="0">
              <a:latin typeface="Georgia" pitchFamily="18" charset="0"/>
            </a:endParaRPr>
          </a:p>
        </p:txBody>
      </p:sp>
      <p:sp>
        <p:nvSpPr>
          <p:cNvPr id="30723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457200" y="1600200"/>
            <a:ext cx="4800600" cy="4525963"/>
          </a:xfrm>
        </p:spPr>
        <p:txBody>
          <a:bodyPr>
            <a:normAutofit/>
          </a:bodyPr>
          <a:lstStyle/>
          <a:p>
            <a:r>
              <a:rPr lang="es-ES_tradnl" sz="2200" dirty="0">
                <a:latin typeface="Georgia" pitchFamily="18" charset="0"/>
              </a:rPr>
              <a:t>DECISIÓN E INTENCIÓN PARA PRODUCIR EFECTOS </a:t>
            </a:r>
            <a:r>
              <a:rPr lang="es-ES_tradnl" sz="2200" dirty="0" smtClean="0">
                <a:latin typeface="Georgia" pitchFamily="18" charset="0"/>
              </a:rPr>
              <a:t>JURÍDICOS</a:t>
            </a:r>
          </a:p>
          <a:p>
            <a:r>
              <a:rPr lang="es-ES_tradnl" sz="2200" dirty="0" smtClean="0">
                <a:latin typeface="Georgia" pitchFamily="18" charset="0"/>
              </a:rPr>
              <a:t>DEBE SER MANIFIESTA Y SERIA</a:t>
            </a:r>
          </a:p>
          <a:p>
            <a:r>
              <a:rPr lang="es-ES_tradnl" sz="2200" dirty="0" smtClean="0">
                <a:latin typeface="Georgia" pitchFamily="18" charset="0"/>
              </a:rPr>
              <a:t>PUEDE EXPRESARSE DE CUALQUIER FORMA: CONTRATOS CONSENSUALES</a:t>
            </a:r>
          </a:p>
          <a:p>
            <a:endParaRPr lang="es-ES_tradnl" sz="2200" dirty="0">
              <a:latin typeface="Georgia" pitchFamily="18" charset="0"/>
            </a:endParaRPr>
          </a:p>
          <a:p>
            <a:endParaRPr lang="es-ES_tradnl" sz="2200" dirty="0">
              <a:latin typeface="Georgia" pitchFamily="18" charset="0"/>
            </a:endParaRPr>
          </a:p>
          <a:p>
            <a:endParaRPr lang="es-ES_tradnl" sz="2200" dirty="0">
              <a:latin typeface="Georgia" pitchFamily="18" charset="0"/>
            </a:endParaRPr>
          </a:p>
          <a:p>
            <a:endParaRPr lang="en-US" sz="2200" dirty="0">
              <a:latin typeface="Georgia" pitchFamily="18" charset="0"/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08CA7-DCD5-4C3C-8B88-6FE559745422}" type="slidenum">
              <a:rPr lang="en-US"/>
              <a:pPr/>
              <a:t>1</a:t>
            </a:fld>
            <a:endParaRPr lang="en-US"/>
          </a:p>
        </p:txBody>
      </p:sp>
      <p:pic>
        <p:nvPicPr>
          <p:cNvPr id="1028" name="Picture 4" descr="C:\Users\Astrid\AppData\Local\Microsoft\Windows\Temporary Internet Files\Content.IE5\5FIR2QMT\MC900283365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1906829"/>
            <a:ext cx="1813255" cy="18269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653353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_tradnl" sz="2800" b="1" dirty="0">
                <a:latin typeface="Georgia" pitchFamily="18" charset="0"/>
              </a:rPr>
              <a:t>VOLUNTAD</a:t>
            </a:r>
            <a:endParaRPr lang="en-US" sz="2800" b="1" dirty="0">
              <a:latin typeface="Georgia" pitchFamily="18" charset="0"/>
            </a:endParaRPr>
          </a:p>
        </p:txBody>
      </p:sp>
      <p:sp>
        <p:nvSpPr>
          <p:cNvPr id="30723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457200" y="1600200"/>
            <a:ext cx="4800600" cy="4525963"/>
          </a:xfrm>
        </p:spPr>
        <p:txBody>
          <a:bodyPr>
            <a:normAutofit/>
          </a:bodyPr>
          <a:lstStyle/>
          <a:p>
            <a:pPr>
              <a:spcBef>
                <a:spcPts val="600"/>
              </a:spcBef>
            </a:pPr>
            <a:r>
              <a:rPr lang="es-ES_tradnl" sz="2200" b="1" dirty="0" smtClean="0">
                <a:latin typeface="Georgia" pitchFamily="18" charset="0"/>
              </a:rPr>
              <a:t>EXPRESA:</a:t>
            </a:r>
            <a:r>
              <a:rPr lang="es-ES_tradnl" sz="2200" dirty="0" smtClean="0">
                <a:latin typeface="Georgia" pitchFamily="18" charset="0"/>
              </a:rPr>
              <a:t> ESCRITA, ORAL O POR SEÑAS (LEY No. 19.904)</a:t>
            </a:r>
          </a:p>
          <a:p>
            <a:pPr>
              <a:spcBef>
                <a:spcPts val="600"/>
              </a:spcBef>
            </a:pPr>
            <a:r>
              <a:rPr lang="es-ES_tradnl" sz="2200" b="1" dirty="0" smtClean="0">
                <a:latin typeface="Georgia" pitchFamily="18" charset="0"/>
              </a:rPr>
              <a:t>TÁCITA:</a:t>
            </a:r>
            <a:r>
              <a:rPr lang="es-ES_tradnl" sz="2200" dirty="0" smtClean="0">
                <a:latin typeface="Georgia" pitchFamily="18" charset="0"/>
              </a:rPr>
              <a:t> SE INFIERE DE UNA CONDUCTA CONCLUYENTE: ARTS </a:t>
            </a:r>
            <a:r>
              <a:rPr lang="es-ES" sz="2200" dirty="0" smtClean="0">
                <a:latin typeface="Georgia" pitchFamily="18" charset="0"/>
              </a:rPr>
              <a:t>2164, 1904, 1241, 1245 CC</a:t>
            </a:r>
          </a:p>
          <a:p>
            <a:pPr>
              <a:spcBef>
                <a:spcPts val="600"/>
              </a:spcBef>
            </a:pPr>
            <a:r>
              <a:rPr lang="en-US" sz="2200" b="1" dirty="0" smtClean="0">
                <a:latin typeface="Georgia" pitchFamily="18" charset="0"/>
              </a:rPr>
              <a:t>PRESUNTA:</a:t>
            </a:r>
            <a:r>
              <a:rPr lang="en-US" sz="2200" dirty="0" smtClean="0">
                <a:latin typeface="Georgia" pitchFamily="18" charset="0"/>
              </a:rPr>
              <a:t> SE DEDUCE DE CIERTOS HECHOS: ARTS </a:t>
            </a:r>
            <a:r>
              <a:rPr lang="es-ES" sz="2200" dirty="0" smtClean="0">
                <a:latin typeface="Georgia" pitchFamily="18" charset="0"/>
              </a:rPr>
              <a:t>1244 y 1654 CC</a:t>
            </a:r>
            <a:endParaRPr lang="en-US" sz="2200" dirty="0" smtClean="0">
              <a:latin typeface="Georgia" pitchFamily="18" charset="0"/>
            </a:endParaRPr>
          </a:p>
          <a:p>
            <a:pPr>
              <a:spcBef>
                <a:spcPts val="600"/>
              </a:spcBef>
            </a:pPr>
            <a:r>
              <a:rPr lang="es-ES_tradnl" sz="2200" dirty="0" smtClean="0">
                <a:latin typeface="Georgia" pitchFamily="18" charset="0"/>
              </a:rPr>
              <a:t>SÓLO VOLUNTAD EXPRESA:  SI LA LEY (ARTS 1635, 1981, 1511 CC) O LAS PARTES LO ESTIPULAN</a:t>
            </a:r>
          </a:p>
          <a:p>
            <a:pPr>
              <a:spcBef>
                <a:spcPts val="600"/>
              </a:spcBef>
            </a:pPr>
            <a:endParaRPr lang="es-ES_tradnl" sz="2200" dirty="0">
              <a:latin typeface="Georgia" pitchFamily="18" charset="0"/>
            </a:endParaRPr>
          </a:p>
          <a:p>
            <a:pPr>
              <a:spcBef>
                <a:spcPts val="600"/>
              </a:spcBef>
            </a:pPr>
            <a:endParaRPr lang="es-ES_tradnl" sz="2200" dirty="0">
              <a:latin typeface="Georgia" pitchFamily="18" charset="0"/>
            </a:endParaRPr>
          </a:p>
          <a:p>
            <a:pPr>
              <a:spcBef>
                <a:spcPts val="600"/>
              </a:spcBef>
            </a:pPr>
            <a:endParaRPr lang="es-ES_tradnl" sz="2200" dirty="0">
              <a:latin typeface="Georgia" pitchFamily="18" charset="0"/>
            </a:endParaRPr>
          </a:p>
          <a:p>
            <a:pPr>
              <a:spcBef>
                <a:spcPts val="600"/>
              </a:spcBef>
            </a:pPr>
            <a:endParaRPr lang="en-US" sz="2200" dirty="0">
              <a:latin typeface="Georgia" pitchFamily="18" charset="0"/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08CA7-DCD5-4C3C-8B88-6FE559745422}" type="slidenum">
              <a:rPr lang="en-US"/>
              <a:pPr/>
              <a:t>2</a:t>
            </a:fld>
            <a:endParaRPr lang="en-US"/>
          </a:p>
        </p:txBody>
      </p:sp>
      <p:pic>
        <p:nvPicPr>
          <p:cNvPr id="1028" name="Picture 4" descr="C:\Users\Astrid\AppData\Local\Microsoft\Windows\Temporary Internet Files\Content.IE5\5FIR2QMT\MC900283365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1906829"/>
            <a:ext cx="1813255" cy="18269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9382427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_tradnl" sz="2800" b="1" dirty="0" smtClean="0">
                <a:latin typeface="Georgia" pitchFamily="18" charset="0"/>
              </a:rPr>
              <a:t>SILENCIO O RETICENCIA</a:t>
            </a:r>
            <a:endParaRPr lang="en-US" sz="2800" b="1" dirty="0">
              <a:latin typeface="Georgia" pitchFamily="18" charset="0"/>
            </a:endParaRPr>
          </a:p>
        </p:txBody>
      </p:sp>
      <p:sp>
        <p:nvSpPr>
          <p:cNvPr id="30723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457200" y="1600200"/>
            <a:ext cx="4800600" cy="4525963"/>
          </a:xfrm>
        </p:spPr>
        <p:txBody>
          <a:bodyPr>
            <a:normAutofit/>
          </a:bodyPr>
          <a:lstStyle/>
          <a:p>
            <a:r>
              <a:rPr lang="es-ES_tradnl" sz="2200" dirty="0" smtClean="0">
                <a:latin typeface="Georgia" pitchFamily="18" charset="0"/>
              </a:rPr>
              <a:t>NO CONSTITUYE UNA MANIFESTACIÓN DE VOLUNTAD ENTENDIDO COMO AUSENCIA TOTAL DE COMPORTAMIENTO</a:t>
            </a:r>
          </a:p>
          <a:p>
            <a:r>
              <a:rPr lang="es-ES_tradnl" sz="2200" dirty="0" smtClean="0">
                <a:latin typeface="Georgia" pitchFamily="18" charset="0"/>
              </a:rPr>
              <a:t>EXCEPCIONES LEGALES: 1233 (repudiación de una herencia), 2125 (mandato) CC</a:t>
            </a:r>
          </a:p>
          <a:p>
            <a:r>
              <a:rPr lang="es-ES_tradnl" sz="2200" dirty="0" smtClean="0">
                <a:latin typeface="Georgia" pitchFamily="18" charset="0"/>
              </a:rPr>
              <a:t>EXCEPCIONES VOLUNTARIAS: CLÁUSULA DE TÁCITA RECONDUCCIÓN</a:t>
            </a:r>
            <a:endParaRPr lang="en-US" sz="2200" dirty="0" smtClean="0">
              <a:latin typeface="Georgia" pitchFamily="18" charset="0"/>
            </a:endParaRPr>
          </a:p>
          <a:p>
            <a:pPr>
              <a:spcBef>
                <a:spcPts val="600"/>
              </a:spcBef>
            </a:pPr>
            <a:endParaRPr lang="es-ES_tradnl" sz="2200" dirty="0">
              <a:latin typeface="Georgia" pitchFamily="18" charset="0"/>
            </a:endParaRPr>
          </a:p>
          <a:p>
            <a:pPr>
              <a:spcBef>
                <a:spcPts val="600"/>
              </a:spcBef>
            </a:pPr>
            <a:endParaRPr lang="es-ES_tradnl" sz="2200" dirty="0">
              <a:latin typeface="Georgia" pitchFamily="18" charset="0"/>
            </a:endParaRPr>
          </a:p>
          <a:p>
            <a:pPr>
              <a:spcBef>
                <a:spcPts val="600"/>
              </a:spcBef>
            </a:pPr>
            <a:endParaRPr lang="es-ES_tradnl" sz="2200" dirty="0">
              <a:latin typeface="Georgia" pitchFamily="18" charset="0"/>
            </a:endParaRPr>
          </a:p>
          <a:p>
            <a:pPr>
              <a:spcBef>
                <a:spcPts val="600"/>
              </a:spcBef>
            </a:pPr>
            <a:endParaRPr lang="en-US" sz="2200" dirty="0">
              <a:latin typeface="Georgia" pitchFamily="18" charset="0"/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08CA7-DCD5-4C3C-8B88-6FE559745422}" type="slidenum">
              <a:rPr lang="en-US"/>
              <a:pPr/>
              <a:t>3</a:t>
            </a:fld>
            <a:endParaRPr lang="en-US"/>
          </a:p>
        </p:txBody>
      </p:sp>
      <p:pic>
        <p:nvPicPr>
          <p:cNvPr id="2050" name="Picture 2" descr="C:\Users\Astrid\AppData\Local\Microsoft\Windows\Temporary Internet Files\Content.IE5\PGXINDL2\MC900432627[1]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1905000"/>
            <a:ext cx="1905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896345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_tradnl" sz="2800" b="1" dirty="0" smtClean="0">
                <a:latin typeface="Georgia" pitchFamily="18" charset="0"/>
              </a:rPr>
              <a:t>SILENCIO O RETICENCIA</a:t>
            </a:r>
            <a:endParaRPr lang="en-US" sz="2800" b="1" dirty="0">
              <a:latin typeface="Georgia" pitchFamily="18" charset="0"/>
            </a:endParaRPr>
          </a:p>
        </p:txBody>
      </p:sp>
      <p:sp>
        <p:nvSpPr>
          <p:cNvPr id="30723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457200" y="1600200"/>
            <a:ext cx="4800600" cy="4525963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es-ES_tradnl" sz="2200" dirty="0" smtClean="0">
                <a:latin typeface="Georgia" pitchFamily="18" charset="0"/>
              </a:rPr>
              <a:t>PRINCIPIO BUENA FE NO SUSTENTA AL SILENCIO</a:t>
            </a:r>
          </a:p>
          <a:p>
            <a:pPr>
              <a:lnSpc>
                <a:spcPct val="90000"/>
              </a:lnSpc>
            </a:pPr>
            <a:r>
              <a:rPr lang="es-ES_tradnl" sz="2200" dirty="0" smtClean="0">
                <a:latin typeface="Georgia" pitchFamily="18" charset="0"/>
              </a:rPr>
              <a:t>RELACIÓN ENTRE SILENCIO ACTUAL Y DECLARACIONES PRECEDENTES</a:t>
            </a:r>
          </a:p>
          <a:p>
            <a:pPr>
              <a:lnSpc>
                <a:spcPct val="90000"/>
              </a:lnSpc>
            </a:pPr>
            <a:r>
              <a:rPr lang="es-ES_tradnl" sz="2200" dirty="0" smtClean="0">
                <a:latin typeface="Georgia" pitchFamily="18" charset="0"/>
              </a:rPr>
              <a:t>DOCTRINA ACTOS PROPIOS</a:t>
            </a:r>
          </a:p>
          <a:p>
            <a:pPr>
              <a:lnSpc>
                <a:spcPct val="90000"/>
              </a:lnSpc>
            </a:pPr>
            <a:r>
              <a:rPr lang="es-ES_tradnl" sz="2200" dirty="0" smtClean="0">
                <a:latin typeface="Georgia" pitchFamily="18" charset="0"/>
              </a:rPr>
              <a:t>OFERTA DE CONTRATO </a:t>
            </a:r>
          </a:p>
          <a:p>
            <a:r>
              <a:rPr lang="es-ES_tradnl" sz="2200" dirty="0" smtClean="0">
                <a:latin typeface="Georgia" pitchFamily="18" charset="0"/>
              </a:rPr>
              <a:t>ART 3 LEY DEL CONSUMIDOR: Son derechos y deberes básicos del consumidor: a) La libre elección del bien o servicio. El silencio no constituye aceptación en los actos de consumo</a:t>
            </a:r>
          </a:p>
          <a:p>
            <a:pPr>
              <a:lnSpc>
                <a:spcPct val="90000"/>
              </a:lnSpc>
            </a:pPr>
            <a:endParaRPr lang="es-ES_tradnl" sz="2200" dirty="0" smtClean="0">
              <a:latin typeface="Georgia" pitchFamily="18" charset="0"/>
            </a:endParaRPr>
          </a:p>
          <a:p>
            <a:pPr>
              <a:spcBef>
                <a:spcPts val="600"/>
              </a:spcBef>
            </a:pPr>
            <a:endParaRPr lang="es-ES_tradnl" sz="2200" dirty="0">
              <a:latin typeface="Georgia" pitchFamily="18" charset="0"/>
            </a:endParaRPr>
          </a:p>
          <a:p>
            <a:pPr>
              <a:spcBef>
                <a:spcPts val="600"/>
              </a:spcBef>
            </a:pPr>
            <a:endParaRPr lang="es-ES_tradnl" sz="2200" dirty="0">
              <a:latin typeface="Georgia" pitchFamily="18" charset="0"/>
            </a:endParaRPr>
          </a:p>
          <a:p>
            <a:pPr>
              <a:spcBef>
                <a:spcPts val="600"/>
              </a:spcBef>
            </a:pPr>
            <a:endParaRPr lang="es-ES_tradnl" sz="2200" dirty="0">
              <a:latin typeface="Georgia" pitchFamily="18" charset="0"/>
            </a:endParaRPr>
          </a:p>
          <a:p>
            <a:pPr>
              <a:spcBef>
                <a:spcPts val="600"/>
              </a:spcBef>
            </a:pPr>
            <a:endParaRPr lang="en-US" sz="2200" dirty="0">
              <a:latin typeface="Georgia" pitchFamily="18" charset="0"/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08CA7-DCD5-4C3C-8B88-6FE559745422}" type="slidenum">
              <a:rPr lang="en-US"/>
              <a:pPr/>
              <a:t>4</a:t>
            </a:fld>
            <a:endParaRPr lang="en-US"/>
          </a:p>
        </p:txBody>
      </p:sp>
      <p:pic>
        <p:nvPicPr>
          <p:cNvPr id="2050" name="Picture 2" descr="C:\Users\Astrid\AppData\Local\Microsoft\Windows\Temporary Internet Files\Content.IE5\PGXINDL2\MC900432627[1]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1905000"/>
            <a:ext cx="1905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4668973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190</Words>
  <Application>Microsoft Office PowerPoint</Application>
  <PresentationFormat>On-screen Show (4:3)</PresentationFormat>
  <Paragraphs>36</Paragraphs>
  <Slides>4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VOLUNTAD</vt:lpstr>
      <vt:lpstr>VOLUNTAD</vt:lpstr>
      <vt:lpstr>SILENCIO O RETICENCIA</vt:lpstr>
      <vt:lpstr>SILENCIO O RETICENCIA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VOLUNTAD</dc:title>
  <dc:creator>Astrid</dc:creator>
  <cp:lastModifiedBy>Astrid</cp:lastModifiedBy>
  <cp:revision>2</cp:revision>
  <dcterms:created xsi:type="dcterms:W3CDTF">2012-04-09T02:17:42Z</dcterms:created>
  <dcterms:modified xsi:type="dcterms:W3CDTF">2012-04-09T02:33:19Z</dcterms:modified>
</cp:coreProperties>
</file>