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4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70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025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664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49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44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550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884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68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0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078EDE-5C30-428B-8F9E-16C8AD76C706}" type="datetimeFigureOut">
              <a:rPr lang="en-US">
                <a:solidFill>
                  <a:prstClr val="black"/>
                </a:solidFill>
              </a:rPr>
              <a:pPr/>
              <a:t>4/22/2012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3DCAC-149A-4049-8AFB-E30B1914FB6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2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377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FUERZA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n-GB" sz="2400" dirty="0"/>
              <a:t>COACCIÓN FÍSICA O MORAL QUE SE EJERCE SOBRE LA VOLUNTAD PARA EJECUTAR O CELEBRAR UN ACTO </a:t>
            </a:r>
            <a:r>
              <a:rPr lang="en-GB" sz="2400" dirty="0" smtClean="0"/>
              <a:t>JURÍDICO</a:t>
            </a:r>
            <a:endParaRPr lang="en-GB" sz="2400" dirty="0"/>
          </a:p>
          <a:p>
            <a:r>
              <a:rPr lang="en-GB" sz="2400" dirty="0"/>
              <a:t>FUERZA FÍSICA EXCLUYE LA VOLUNTAD</a:t>
            </a: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2392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211" y="1828800"/>
            <a:ext cx="1510589" cy="172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0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FUERZA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CL" sz="2400" dirty="0" smtClean="0"/>
              <a:t>REQUISITOS: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CL" sz="2000" dirty="0" smtClean="0"/>
              <a:t>GRAVE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CL" sz="2000" dirty="0" smtClean="0"/>
              <a:t>INJUSTA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CL" sz="2000" dirty="0" smtClean="0"/>
              <a:t>DETERMINANTE</a:t>
            </a:r>
            <a:endParaRPr lang="en-US" sz="2000" dirty="0"/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2392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211" y="1828800"/>
            <a:ext cx="1510589" cy="172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04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FUERZA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54102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GRAVE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s-CL" sz="2000" dirty="0"/>
              <a:t>CAPAZ DE PRODUCIR UNA IMPRESIÓN FUERTE EN UNA PERSONA DE SANO JUICIO, ATENDIDOS SU EDAD, SEXO Y </a:t>
            </a:r>
            <a:r>
              <a:rPr lang="es-CL" sz="2000" dirty="0" smtClean="0"/>
              <a:t>CONDICIÓN.  TODO </a:t>
            </a:r>
            <a:r>
              <a:rPr lang="es-CL" sz="2000" dirty="0"/>
              <a:t>ACTO QUE INFUNDE A UNA PERSONA UN JUSTO TEMOR DE VERSE EXPUESTA ELLA, SU CONSORTE O ALGUNO DE SUS ASCENDIENTES O DESCENDIENTES A UN MAL IRREPARABLE Y </a:t>
            </a:r>
            <a:r>
              <a:rPr lang="es-CL" sz="2000" dirty="0" smtClean="0"/>
              <a:t>GRAVE</a:t>
            </a:r>
          </a:p>
          <a:p>
            <a:pPr>
              <a:lnSpc>
                <a:spcPct val="90000"/>
              </a:lnSpc>
            </a:pPr>
            <a:r>
              <a:rPr lang="es-ES_tradnl" sz="2400" dirty="0"/>
              <a:t>GRAVEDAD SE ANALIZA EN </a:t>
            </a:r>
            <a:r>
              <a:rPr lang="es-ES_tradnl" sz="2400" dirty="0" smtClean="0"/>
              <a:t>CONCRETO</a:t>
            </a:r>
            <a:endParaRPr lang="es-ES_tradnl" sz="2400" dirty="0"/>
          </a:p>
          <a:p>
            <a:pPr>
              <a:lnSpc>
                <a:spcPct val="90000"/>
              </a:lnSpc>
            </a:pPr>
            <a:r>
              <a:rPr lang="es-ES_tradnl" sz="2400" dirty="0"/>
              <a:t>PUEDE PROVENIR DE LA OTRA PARTE O DE UN TERCERO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endParaRPr lang="en-US" sz="2000" dirty="0"/>
          </a:p>
          <a:p>
            <a:pPr>
              <a:buFont typeface="Wingdings" pitchFamily="2" charset="2"/>
              <a:buChar char="ü"/>
            </a:pPr>
            <a:endParaRPr lang="en-GB" sz="2000" dirty="0"/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2392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211" y="1828800"/>
            <a:ext cx="1510589" cy="172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04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FUERZA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81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_tradnl" sz="2400" dirty="0"/>
              <a:t>INJUSTA O ANTIJURÍDICA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dirty="0"/>
              <a:t>	</a:t>
            </a:r>
            <a:r>
              <a:rPr lang="es-ES_tradnl" sz="2000" dirty="0"/>
              <a:t>EJERCICIO LEGÍTIMO DE UN DERECHO NO CONSTITUYE FUERZA</a:t>
            </a:r>
            <a:endParaRPr lang="en-US" sz="2000" dirty="0"/>
          </a:p>
          <a:p>
            <a:endParaRPr lang="en-GB" sz="2400" dirty="0"/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2392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211" y="1828800"/>
            <a:ext cx="1510589" cy="172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04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FUERZA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s-ES_tradnl" sz="2400" dirty="0"/>
              <a:t>DEBE SER DETERMINANTE (CAUSALIDAD): </a:t>
            </a:r>
            <a:endParaRPr lang="es-ES_tradnl" sz="2400" u="sng" dirty="0"/>
          </a:p>
          <a:p>
            <a:pPr>
              <a:buFont typeface="Wingdings" pitchFamily="2" charset="2"/>
              <a:buNone/>
            </a:pPr>
            <a:r>
              <a:rPr lang="es-ES_tradnl" sz="2000" dirty="0"/>
              <a:t>	LA DECISIÓN DE CONTRATAR DEBE SER CONSECUENCIA DE LA </a:t>
            </a:r>
            <a:r>
              <a:rPr lang="es-ES_tradnl" sz="2000" dirty="0" smtClean="0"/>
              <a:t>FUERZA</a:t>
            </a:r>
            <a:endParaRPr lang="es-ES_tradnl" sz="2000" dirty="0"/>
          </a:p>
          <a:p>
            <a:r>
              <a:rPr lang="es-ES_tradnl" sz="2400" dirty="0"/>
              <a:t>SANCIÓN: NULIDAD RELATIVA</a:t>
            </a: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2392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211" y="1828800"/>
            <a:ext cx="1510589" cy="172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04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FUERZA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s-ES_tradnl" sz="2400" dirty="0" smtClean="0"/>
              <a:t>TEMOR </a:t>
            </a:r>
            <a:r>
              <a:rPr lang="es-ES_tradnl" sz="2400" dirty="0"/>
              <a:t>REVERENCIAL NO VICIA EL CONSENTIMIENTO</a:t>
            </a:r>
          </a:p>
          <a:p>
            <a:r>
              <a:rPr lang="es-ES_tradnl" sz="2000" dirty="0" smtClean="0"/>
              <a:t>NO </a:t>
            </a:r>
            <a:r>
              <a:rPr lang="es-ES_tradnl" sz="2000" dirty="0"/>
              <a:t>EXISTE ACTO DE UN TERCERO O DE LA OTRA </a:t>
            </a:r>
            <a:r>
              <a:rPr lang="es-ES_tradnl" sz="2000" dirty="0" smtClean="0"/>
              <a:t>PARTE</a:t>
            </a:r>
            <a:endParaRPr lang="es-ES_tradnl" sz="2000" dirty="0"/>
          </a:p>
          <a:p>
            <a:r>
              <a:rPr lang="es-ES_tradnl" sz="2000" dirty="0"/>
              <a:t>SEGURIDAD JURÍDICA</a:t>
            </a:r>
            <a:endParaRPr lang="en-US" sz="2000" dirty="0"/>
          </a:p>
          <a:p>
            <a:endParaRPr lang="es-ES_tradnl" sz="2400" dirty="0"/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2392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211" y="1828800"/>
            <a:ext cx="1510589" cy="172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87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128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FUERZA</vt:lpstr>
      <vt:lpstr>FUERZA</vt:lpstr>
      <vt:lpstr>FUERZA</vt:lpstr>
      <vt:lpstr>FUERZA</vt:lpstr>
      <vt:lpstr>FUERZA</vt:lpstr>
      <vt:lpstr>FUERZA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DOLO</dc:title>
  <dc:creator>Astrid</dc:creator>
  <cp:lastModifiedBy>Astrid</cp:lastModifiedBy>
  <cp:revision>5</cp:revision>
  <dcterms:created xsi:type="dcterms:W3CDTF">2012-04-22T22:26:21Z</dcterms:created>
  <dcterms:modified xsi:type="dcterms:W3CDTF">2012-04-23T01:07:18Z</dcterms:modified>
</cp:coreProperties>
</file>