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37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909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959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60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325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838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079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49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467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245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95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772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DOLO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400" dirty="0"/>
              <a:t>ARTIFICIOS O MAQUINACIONES CON EL FIN DE OBTENER </a:t>
            </a:r>
            <a:r>
              <a:rPr lang="es-ES_tradnl" sz="2400" dirty="0" smtClean="0"/>
              <a:t>CONSENTIMIENTO</a:t>
            </a: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400" dirty="0"/>
              <a:t>ART 44 CC: INTENCIÓN POSITIVA DE INFERIR INJURIA A LA PERSONA O PROPIEDAD DE </a:t>
            </a:r>
            <a:r>
              <a:rPr lang="es-ES_tradnl" sz="2400" dirty="0" smtClean="0"/>
              <a:t>OTRO </a:t>
            </a:r>
            <a:r>
              <a:rPr lang="es-ES_tradnl" sz="1800" dirty="0" smtClean="0"/>
              <a:t>*DEFINICIÓN APLICABLE A RESPONSABILIDAD EXTRACONTRACTUAL</a:t>
            </a:r>
            <a:endParaRPr lang="es-ES_tradnl" sz="1800" dirty="0"/>
          </a:p>
          <a:p>
            <a:pPr>
              <a:lnSpc>
                <a:spcPct val="90000"/>
              </a:lnSpc>
            </a:pPr>
            <a:r>
              <a:rPr lang="es-ES_tradnl" sz="2400" dirty="0"/>
              <a:t>ENGAÑO EN NEGOCIACIÓN</a:t>
            </a:r>
          </a:p>
          <a:p>
            <a:endParaRPr lang="en-US" dirty="0"/>
          </a:p>
        </p:txBody>
      </p:sp>
      <p:pic>
        <p:nvPicPr>
          <p:cNvPr id="2" name="Picture 4" descr="C:\Users\Astrid\AppData\Local\Microsoft\Windows\Temporary Internet Files\Content.IE5\GP7DUIZN\MC9002371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162" y="1752600"/>
            <a:ext cx="1970638" cy="280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852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DOLO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400" dirty="0" smtClean="0"/>
              <a:t>UBICACIÓN</a:t>
            </a:r>
          </a:p>
          <a:p>
            <a:pPr>
              <a:buFont typeface="Wingdings" pitchFamily="2" charset="2"/>
              <a:buChar char="ü"/>
            </a:pPr>
            <a:r>
              <a:rPr lang="es-ES_tradnl" sz="2200" dirty="0"/>
              <a:t>VICIO DEL </a:t>
            </a:r>
            <a:r>
              <a:rPr lang="es-ES_tradnl" sz="2200" dirty="0" smtClean="0"/>
              <a:t>CONSENTIMIENTO</a:t>
            </a:r>
            <a:endParaRPr lang="es-ES_tradnl" sz="2200" dirty="0"/>
          </a:p>
          <a:p>
            <a:pPr>
              <a:buFont typeface="Wingdings" pitchFamily="2" charset="2"/>
              <a:buChar char="ü"/>
            </a:pPr>
            <a:r>
              <a:rPr lang="es-ES_tradnl" sz="2200" dirty="0" smtClean="0"/>
              <a:t>AGRAVANTE RESPONSABILIDAD </a:t>
            </a:r>
            <a:r>
              <a:rPr lang="es-ES_tradnl" sz="2200" dirty="0"/>
              <a:t>CONTRACTUAL: ART. 1558 </a:t>
            </a:r>
            <a:r>
              <a:rPr lang="es-ES_tradnl" sz="2200" dirty="0" smtClean="0"/>
              <a:t>CC</a:t>
            </a:r>
            <a:endParaRPr lang="es-ES_tradnl" sz="2200" dirty="0"/>
          </a:p>
          <a:p>
            <a:pPr>
              <a:buFont typeface="Wingdings" pitchFamily="2" charset="2"/>
              <a:buChar char="ü"/>
            </a:pPr>
            <a:r>
              <a:rPr lang="es-ES_tradnl" sz="2200" dirty="0"/>
              <a:t>SUPUESTO </a:t>
            </a:r>
            <a:r>
              <a:rPr lang="es-ES_tradnl" sz="2200" dirty="0" smtClean="0"/>
              <a:t>RESPONSABILIDAD </a:t>
            </a:r>
            <a:r>
              <a:rPr lang="es-ES_tradnl" sz="2200" dirty="0"/>
              <a:t>EXTRACONTRACTUAL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2" name="Picture 4" descr="C:\Users\Astrid\AppData\Local\Microsoft\Windows\Temporary Internet Files\Content.IE5\GP7DUIZN\MC9002371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162" y="1752600"/>
            <a:ext cx="1970638" cy="280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779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DOLO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400" dirty="0"/>
              <a:t>ASERCIÓN U </a:t>
            </a:r>
            <a:r>
              <a:rPr lang="es-ES_tradnl" sz="2400" dirty="0" smtClean="0"/>
              <a:t>OMISIÓN</a:t>
            </a: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400" dirty="0"/>
              <a:t>DOLO PUEDE PROVOCAR ERROR U OTRO VICIO: POR SÍ CONSTITUYE UN VICIO DEL </a:t>
            </a:r>
            <a:r>
              <a:rPr lang="es-ES_tradnl" sz="2400" dirty="0" smtClean="0"/>
              <a:t>CONSENTIMIENTO</a:t>
            </a: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400" dirty="0"/>
              <a:t>VIOLACIÓN A LA BUENA FE CONTRACTUAL</a:t>
            </a:r>
            <a:endParaRPr lang="en-US" sz="2400" dirty="0"/>
          </a:p>
          <a:p>
            <a:endParaRPr lang="en-US" dirty="0"/>
          </a:p>
        </p:txBody>
      </p:sp>
      <p:pic>
        <p:nvPicPr>
          <p:cNvPr id="2" name="Picture 4" descr="C:\Users\Astrid\AppData\Local\Microsoft\Windows\Temporary Internet Files\Content.IE5\GP7DUIZN\MC9002371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162" y="1752600"/>
            <a:ext cx="1970638" cy="280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779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DOLO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400" dirty="0"/>
              <a:t>DOLO </a:t>
            </a:r>
            <a:r>
              <a:rPr lang="es-ES_tradnl" sz="2400" dirty="0" smtClean="0"/>
              <a:t>BUENO: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_tradnl" sz="2000" dirty="0" smtClean="0"/>
              <a:t>ASTUCIA </a:t>
            </a:r>
            <a:r>
              <a:rPr lang="es-ES_tradnl" sz="2000" dirty="0"/>
              <a:t>COMERCIAL, EXAGERACIÓN, EMPLEADO CON EL FIN DE COMPETIR PERO NO DE </a:t>
            </a:r>
            <a:r>
              <a:rPr lang="es-ES_tradnl" sz="2000" dirty="0" smtClean="0"/>
              <a:t>ENGAÑAR</a:t>
            </a:r>
            <a:endParaRPr lang="es-ES_tradnl" sz="2000" dirty="0"/>
          </a:p>
          <a:p>
            <a:pPr>
              <a:lnSpc>
                <a:spcPct val="90000"/>
              </a:lnSpc>
            </a:pPr>
            <a:r>
              <a:rPr lang="es-ES_tradnl" sz="2400" dirty="0"/>
              <a:t>DOLO </a:t>
            </a:r>
            <a:r>
              <a:rPr lang="es-ES_tradnl" sz="2400" dirty="0" smtClean="0"/>
              <a:t>DETERMINANTE Y DOLO </a:t>
            </a:r>
            <a:r>
              <a:rPr lang="es-ES_tradnl" sz="2400" dirty="0"/>
              <a:t>INCIDENTAL</a:t>
            </a:r>
            <a:endParaRPr lang="en-US" sz="2400" dirty="0"/>
          </a:p>
          <a:p>
            <a:endParaRPr lang="en-US" dirty="0"/>
          </a:p>
        </p:txBody>
      </p:sp>
      <p:pic>
        <p:nvPicPr>
          <p:cNvPr id="2" name="Picture 4" descr="C:\Users\Astrid\AppData\Local\Microsoft\Windows\Temporary Internet Files\Content.IE5\GP7DUIZN\MC9002371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162" y="1752600"/>
            <a:ext cx="1970638" cy="280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779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DOLO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s-ES_tradnl" sz="2400" u="sng" dirty="0"/>
              <a:t>DEBE SER OBRA DE UNA DE LAS PARTES:</a:t>
            </a:r>
            <a:r>
              <a:rPr lang="es-ES_tradnl" sz="2400" b="1" dirty="0"/>
              <a:t> </a:t>
            </a:r>
            <a:r>
              <a:rPr lang="es-ES_tradnl" sz="2400" dirty="0"/>
              <a:t>ART. 1458 </a:t>
            </a:r>
            <a:r>
              <a:rPr lang="es-ES_tradnl" sz="2400" dirty="0" smtClean="0"/>
              <a:t>CC</a:t>
            </a:r>
            <a:endParaRPr lang="es-ES_tradnl" sz="2400" dirty="0"/>
          </a:p>
          <a:p>
            <a:pPr>
              <a:buFont typeface="Wingdings" pitchFamily="2" charset="2"/>
              <a:buChar char="ü"/>
            </a:pPr>
            <a:r>
              <a:rPr lang="es-ES_tradnl" sz="2200" dirty="0"/>
              <a:t>NO PUEDE INVOCARSE SI HAY DOLO DE AMBAS </a:t>
            </a:r>
            <a:r>
              <a:rPr lang="es-ES_tradnl" sz="2200" dirty="0" smtClean="0"/>
              <a:t>PARTES</a:t>
            </a:r>
            <a:endParaRPr lang="es-ES_tradnl" sz="2200" dirty="0"/>
          </a:p>
          <a:p>
            <a:pPr>
              <a:buFont typeface="Wingdings" pitchFamily="2" charset="2"/>
              <a:buChar char="ü"/>
            </a:pPr>
            <a:r>
              <a:rPr lang="es-ES_tradnl" sz="2200" dirty="0"/>
              <a:t>DOLO PRODUCIDO POR UN </a:t>
            </a:r>
            <a:r>
              <a:rPr lang="es-ES_tradnl" sz="2200" dirty="0" smtClean="0"/>
              <a:t>TERCERO</a:t>
            </a:r>
          </a:p>
          <a:p>
            <a:pPr>
              <a:lnSpc>
                <a:spcPct val="90000"/>
              </a:lnSpc>
            </a:pPr>
            <a:r>
              <a:rPr lang="es-ES_tradnl" sz="2400" u="sng" dirty="0"/>
              <a:t>NEXO CAUSAL (DOLO DETERMINANTE</a:t>
            </a:r>
            <a:r>
              <a:rPr lang="es-ES_tradnl" sz="2400" u="sng" dirty="0" smtClean="0"/>
              <a:t>):</a:t>
            </a:r>
            <a:r>
              <a:rPr lang="es-ES_tradnl" sz="2400" dirty="0" smtClean="0"/>
              <a:t> </a:t>
            </a:r>
            <a:r>
              <a:rPr lang="es-CL" sz="2000" dirty="0" smtClean="0"/>
              <a:t>DEBE </a:t>
            </a:r>
            <a:r>
              <a:rPr lang="es-CL" sz="2000" dirty="0"/>
              <a:t>APARECER CLARAMENTE QUE SIN ÉL NO SE HUBIERA </a:t>
            </a:r>
            <a:r>
              <a:rPr lang="es-CL" sz="2000" dirty="0" smtClean="0"/>
              <a:t>CONTRATADO</a:t>
            </a:r>
            <a:endParaRPr lang="es-CL" sz="2000" dirty="0"/>
          </a:p>
          <a:p>
            <a:pPr>
              <a:lnSpc>
                <a:spcPct val="90000"/>
              </a:lnSpc>
            </a:pPr>
            <a:r>
              <a:rPr lang="es-CL" sz="2400" dirty="0" smtClean="0"/>
              <a:t>SANCIÓN</a:t>
            </a:r>
            <a:r>
              <a:rPr lang="es-CL" sz="2400" dirty="0"/>
              <a:t>: NULIDAD RELATIVA. ART. 1682 CC</a:t>
            </a:r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  <p:pic>
        <p:nvPicPr>
          <p:cNvPr id="2" name="Picture 4" descr="C:\Users\Astrid\AppData\Local\Microsoft\Windows\Temporary Internet Files\Content.IE5\GP7DUIZN\MC9002371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162" y="1752600"/>
            <a:ext cx="1970638" cy="280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16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DOLO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400" dirty="0"/>
              <a:t>DOLO INCIDENTAL: </a:t>
            </a:r>
            <a:endParaRPr lang="es-ES_tradnl" sz="2400" dirty="0" smtClean="0"/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_tradnl" sz="2000" dirty="0" smtClean="0"/>
              <a:t>SÓLO </a:t>
            </a:r>
            <a:r>
              <a:rPr lang="es-ES_tradnl" sz="2000" dirty="0"/>
              <a:t>INDEMNIZACIÓN DE PERJUICIOS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ES_tradnl" sz="2000" dirty="0" smtClean="0"/>
              <a:t>PERSONA </a:t>
            </a:r>
            <a:r>
              <a:rPr lang="es-ES_tradnl" sz="2000" dirty="0"/>
              <a:t>QUE LO HA FRAGUADO O SE HA APROVECHADO DE ÉL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CL" sz="2000" dirty="0" smtClean="0"/>
              <a:t>MONTO </a:t>
            </a:r>
            <a:r>
              <a:rPr lang="es-CL" sz="2000" dirty="0"/>
              <a:t>TOTAL DE LOS PERJUICIOS O HASTA CONCURRENCIA DEL </a:t>
            </a:r>
            <a:r>
              <a:rPr lang="es-CL" sz="2000" dirty="0" smtClean="0"/>
              <a:t>PROVECHO</a:t>
            </a:r>
            <a:endParaRPr lang="es-CL" sz="2400" dirty="0"/>
          </a:p>
          <a:p>
            <a:pPr>
              <a:lnSpc>
                <a:spcPct val="90000"/>
              </a:lnSpc>
            </a:pPr>
            <a:r>
              <a:rPr lang="es-CL" sz="2400" dirty="0"/>
              <a:t>INDEMNIZACIÓN PROCEDE EN DOLO DETERMINANTE</a:t>
            </a:r>
          </a:p>
          <a:p>
            <a:endParaRPr lang="en-US" dirty="0"/>
          </a:p>
        </p:txBody>
      </p:sp>
      <p:pic>
        <p:nvPicPr>
          <p:cNvPr id="2" name="Picture 4" descr="C:\Users\Astrid\AppData\Local\Microsoft\Windows\Temporary Internet Files\Content.IE5\GP7DUIZN\MC9002371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162" y="1752600"/>
            <a:ext cx="1970638" cy="280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16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DOLO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s-ES_tradnl" sz="2400" dirty="0"/>
              <a:t>PRUEBA DEL DOLO</a:t>
            </a:r>
          </a:p>
          <a:p>
            <a:pPr>
              <a:buFont typeface="Wingdings" pitchFamily="2" charset="2"/>
              <a:buNone/>
            </a:pPr>
            <a:r>
              <a:rPr lang="es-ES_tradnl" sz="2400" dirty="0"/>
              <a:t>	</a:t>
            </a:r>
            <a:r>
              <a:rPr lang="es-ES_tradnl" sz="2000" dirty="0"/>
              <a:t>ART. 1459 CC</a:t>
            </a:r>
            <a:r>
              <a:rPr lang="es-ES_tradnl" sz="2000"/>
              <a:t>: </a:t>
            </a:r>
            <a:r>
              <a:rPr lang="es-ES_tradnl" sz="2000" smtClean="0"/>
              <a:t>DOLO </a:t>
            </a:r>
            <a:r>
              <a:rPr lang="es-ES_tradnl" sz="2000" dirty="0"/>
              <a:t>NO SE PRESUME SINO EN LOS CASOS ESPECIALMENTE PREVISTOS POR LA LEY. EN LOS DEMÁS DEBE PROBARSE</a:t>
            </a:r>
            <a:endParaRPr lang="es-CL" sz="2000" dirty="0"/>
          </a:p>
          <a:p>
            <a:pPr>
              <a:buFont typeface="Wingdings" pitchFamily="2" charset="2"/>
              <a:buNone/>
            </a:pPr>
            <a:r>
              <a:rPr lang="es-CL" sz="2000" dirty="0"/>
              <a:t>	ARTS. 968 Nº5 y 1301 </a:t>
            </a:r>
            <a:r>
              <a:rPr lang="es-CL" sz="2000" dirty="0" smtClean="0"/>
              <a:t>CC</a:t>
            </a:r>
            <a:endParaRPr lang="es-CL" sz="2000" dirty="0"/>
          </a:p>
          <a:p>
            <a:r>
              <a:rPr lang="es-ES_tradnl" sz="2400" dirty="0"/>
              <a:t>CONDONACIÓN DOLO FUTURO: OBJETO ILÍCITO (ART. 1465 CC)</a:t>
            </a:r>
            <a:endParaRPr lang="en-US" sz="2400" dirty="0"/>
          </a:p>
          <a:p>
            <a:endParaRPr lang="en-US" dirty="0"/>
          </a:p>
        </p:txBody>
      </p:sp>
      <p:pic>
        <p:nvPicPr>
          <p:cNvPr id="2" name="Picture 4" descr="C:\Users\Astrid\AppData\Local\Microsoft\Windows\Temporary Internet Files\Content.IE5\GP7DUIZN\MC9002371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162" y="1752600"/>
            <a:ext cx="1970638" cy="280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89266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191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DOLO</vt:lpstr>
      <vt:lpstr>DOLO</vt:lpstr>
      <vt:lpstr>DOLO</vt:lpstr>
      <vt:lpstr>DOLO</vt:lpstr>
      <vt:lpstr>DOLO</vt:lpstr>
      <vt:lpstr>DOLO</vt:lpstr>
      <vt:lpstr>DOLO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DOLO</dc:title>
  <dc:creator>Astrid</dc:creator>
  <cp:lastModifiedBy>Astrid</cp:lastModifiedBy>
  <cp:revision>4</cp:revision>
  <dcterms:created xsi:type="dcterms:W3CDTF">2012-04-22T22:10:24Z</dcterms:created>
  <dcterms:modified xsi:type="dcterms:W3CDTF">2012-04-22T22:26:12Z</dcterms:modified>
</cp:coreProperties>
</file>