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8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42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39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17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1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9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53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9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9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86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53102-51F0-4136-990C-9F53178C7E3B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7338E-F87F-4260-AF9B-D838D695B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3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VIGENCIA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90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DESDE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CUÁNDO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 OBLIGA. ARTS.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CC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DOS ACTOS: PROMULGACIÓN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PUBLICACIÓN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PROMULGACIÓN. ARTS.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72 Y 75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CPR. PRESIDENTE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 LA REPÚBLICA, ATESTIGUA O CERTIFICA LA EXISTENCIA DE LA LEY, ORDENANDO QUE SEA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OBSERVADA, MEDIANTE DECRETO PROMULGATORIO.</a:t>
            </a:r>
          </a:p>
          <a:p>
            <a:pPr lvl="0">
              <a:lnSpc>
                <a:spcPct val="90000"/>
              </a:lnSpc>
            </a:pPr>
            <a:r>
              <a:rPr lang="es-CL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PUBLICACIÓN. ART. </a:t>
            </a:r>
            <a:r>
              <a:rPr lang="es-CL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es-CL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CPR. LEY </a:t>
            </a:r>
            <a:r>
              <a:rPr lang="es-CL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 PONE EN CONOCIMIENTO DE AQUELLOS QUE DEBEN </a:t>
            </a:r>
            <a:r>
              <a:rPr lang="es-CL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OBSERVARLA.</a:t>
            </a:r>
          </a:p>
          <a:p>
            <a:pPr marL="339725" indent="-58738">
              <a:lnSpc>
                <a:spcPct val="90000"/>
              </a:lnSpc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INSERCIÓN TEXTO EN EL DIARIO OFICIAL (REGLA GENERAL): DESDE ESA FECHA SE ENTENDERÁ CONOCIDA DE TODOS Y SERÁ OBLIGATORIA</a:t>
            </a:r>
            <a:endParaRPr lang="en-US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90000"/>
              </a:lnSpc>
            </a:pPr>
            <a:endParaRPr lang="es-CL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00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VIGENCIA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3756025"/>
          </a:xfrm>
        </p:spPr>
        <p:txBody>
          <a:bodyPr>
            <a:normAutofit/>
          </a:bodyPr>
          <a:lstStyle/>
          <a:p>
            <a:pPr lvl="0" algn="just">
              <a:lnSpc>
                <a:spcPct val="90000"/>
              </a:lnSpc>
            </a:pPr>
            <a:endParaRPr lang="es-CL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609600" y="2106168"/>
            <a:ext cx="76962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2057400" y="1828800"/>
            <a:ext cx="0" cy="91440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450000" y="2847201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PUBLICACIÓN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886200" y="1828800"/>
            <a:ext cx="0" cy="9144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Left Brace 8"/>
          <p:cNvSpPr/>
          <p:nvPr/>
        </p:nvSpPr>
        <p:spPr>
          <a:xfrm rot="16200000">
            <a:off x="4124005" y="999804"/>
            <a:ext cx="1142999" cy="5391790"/>
          </a:xfrm>
          <a:prstGeom prst="leftBrace">
            <a:avLst>
              <a:gd name="adj1" fmla="val 1294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27125" y="4447401"/>
            <a:ext cx="1735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VIGENCIA DE LA LEY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24476" y="1600200"/>
            <a:ext cx="15093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VACANCIA LEGAL</a:t>
            </a:r>
            <a:endParaRPr lang="en-US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1600200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RETROACTIVIDAD</a:t>
            </a:r>
            <a:endParaRPr lang="en-US" sz="1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819400" y="2590800"/>
            <a:ext cx="978408" cy="484632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4265" y="3200400"/>
            <a:ext cx="18229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/>
              <a:t>ULTRAACTIVIDAD LEY ANTIGUA</a:t>
            </a:r>
            <a:endParaRPr lang="en-US" sz="1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7391400" y="1828800"/>
            <a:ext cx="0" cy="914400"/>
          </a:xfrm>
          <a:prstGeom prst="line">
            <a:avLst/>
          </a:prstGeom>
          <a:ln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81800" y="2895600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DEROGACIÓN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45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VIGENCIA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90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FECHA LEY: FECHA DE PUBLICACIÓN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u="sng" dirty="0" smtClean="0">
                <a:latin typeface="Times New Roman" pitchFamily="18" charset="0"/>
                <a:cs typeface="Times New Roman" pitchFamily="18" charset="0"/>
              </a:rPr>
              <a:t>EXCEPCIONES VIGENCIA DE LA LEY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VACANCIA LEGAL: RIGE CON POSTERIORIDAD A SU PUBLICACIÓN (ULTRA ACTIVIDAD LEY ANTIGUA)</a:t>
            </a:r>
          </a:p>
          <a:p>
            <a:pPr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RETROACTIVIDAD DE LA LEY.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spcBef>
                <a:spcPts val="0"/>
              </a:spcBef>
              <a:spcAft>
                <a:spcPts val="600"/>
              </a:spcAft>
            </a:pPr>
            <a:endParaRPr lang="es-CL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6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VIGENCIA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902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PRESUNCIÓN/FICCIÓN CONOCIMIENTO DE LA LEY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ART. 8 CC: </a:t>
            </a:r>
            <a:r>
              <a:rPr lang="es-CL" sz="2000" dirty="0" smtClean="0">
                <a:latin typeface="Times New Roman" pitchFamily="18" charset="0"/>
                <a:cs typeface="Times New Roman" pitchFamily="18" charset="0"/>
              </a:rPr>
              <a:t>NADIE PODRÁ ALEGAR IGNORANCIA DE LA LEY DESPUÉS QUE ÉSTA HAYA ENTRADO EN VIGENCIA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ARTÍCULO 8/706 INC FINAL/1452 CC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PRESUNCIÓN DE DERECHO O FICCIÓN LEGAL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PRINCIPIO DE SEGURIDAD JURÍDICA</a:t>
            </a:r>
          </a:p>
          <a:p>
            <a:pPr algn="just">
              <a:lnSpc>
                <a:spcPct val="90000"/>
              </a:lnSpc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EXCEPCIONES APARENTES: PAGO DE LO NO DEBIDO ARTS 2297 Y 2299 CC.  EN ESTOS CASOS SE CREE QUE EXISTE UNA NORMA PERO NO SE INCUMPLE UNA NORMA QUE SE CREE NO EXISTE</a:t>
            </a:r>
          </a:p>
          <a:p>
            <a:pPr marL="339725" indent="0" algn="just">
              <a:lnSpc>
                <a:spcPct val="90000"/>
              </a:lnSpc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ARTÍCULO 51 LEY MATRIMONIO CIVIL: JUSTA CAUSA DE ERROR EN MATRIMONIO PUTATIVO: DISCUTIBLE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</a:pPr>
            <a:endParaRPr lang="es-CL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247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VIGENCIA DE LA LEY</vt:lpstr>
      <vt:lpstr>VIGENCIA DE LA LEY</vt:lpstr>
      <vt:lpstr>VIGENCIA DE LA LEY</vt:lpstr>
      <vt:lpstr>VIGENCIA DE LA LEY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VIGENCIA DE LA LEY</dc:title>
  <dc:creator>Astrid</dc:creator>
  <cp:lastModifiedBy>Astrid</cp:lastModifiedBy>
  <cp:revision>1</cp:revision>
  <dcterms:created xsi:type="dcterms:W3CDTF">2011-12-13T03:10:28Z</dcterms:created>
  <dcterms:modified xsi:type="dcterms:W3CDTF">2011-12-13T03:10:59Z</dcterms:modified>
</cp:coreProperties>
</file>