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43744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9048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75821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6462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6180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3954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6769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0373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37182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5211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5245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30E3FF-31B6-491D-A3AC-794ABAD48B38}" type="datetimeFigureOut">
              <a:rPr lang="en-US" smtClean="0"/>
              <a:t>11/27/2011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7163C2-6A1E-43AC-B461-ACEA5EBE6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0233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671513"/>
          </a:xfrm>
        </p:spPr>
        <p:txBody>
          <a:bodyPr/>
          <a:lstStyle/>
          <a:p>
            <a:r>
              <a:rPr lang="es-CL" sz="3200" b="1" dirty="0">
                <a:latin typeface="Times New Roman" pitchFamily="18" charset="0"/>
                <a:cs typeface="Times New Roman" pitchFamily="18" charset="0"/>
              </a:rPr>
              <a:t>BUENA FE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68413"/>
            <a:ext cx="8229600" cy="4827587"/>
          </a:xfrm>
        </p:spPr>
        <p:txBody>
          <a:bodyPr/>
          <a:lstStyle/>
          <a:p>
            <a:pPr>
              <a:spcBef>
                <a:spcPts val="600"/>
              </a:spcBef>
            </a:pP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DOS CONCEPTOS DE BUENA FE.</a:t>
            </a:r>
          </a:p>
          <a:p>
            <a:pPr>
              <a:spcBef>
                <a:spcPts val="600"/>
              </a:spcBef>
            </a:pPr>
            <a:r>
              <a:rPr lang="es-CL" sz="2800" u="sng" dirty="0" smtClean="0">
                <a:latin typeface="Times New Roman" pitchFamily="18" charset="0"/>
                <a:cs typeface="Times New Roman" pitchFamily="18" charset="0"/>
              </a:rPr>
              <a:t>BUENA </a:t>
            </a:r>
            <a:r>
              <a:rPr lang="es-CL" sz="2800" u="sng" dirty="0">
                <a:latin typeface="Times New Roman" pitchFamily="18" charset="0"/>
                <a:cs typeface="Times New Roman" pitchFamily="18" charset="0"/>
              </a:rPr>
              <a:t>FE SUBJETIVA</a:t>
            </a: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 (BUENA FE CREENCIA, BUENA FE CONVICCIÓN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)</a:t>
            </a:r>
            <a:endParaRPr lang="es-CL" sz="2800" dirty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CREENCIA Y CONVICCIÓN DE QUE SE ESTÁ ACTUANDO CONFORME A DERECHO Y SIN AGRAVIO A TERCEROS. </a:t>
            </a: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ARTÍCULO </a:t>
            </a: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706 CC, ARTÍCULO 51 LEY MATRIMONIO 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CIVIL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</a:pP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LA BUENA FE SE PRESUME</a:t>
            </a:r>
          </a:p>
        </p:txBody>
      </p:sp>
    </p:spTree>
    <p:extLst>
      <p:ext uri="{BB962C8B-B14F-4D97-AF65-F5344CB8AC3E}">
        <p14:creationId xmlns:p14="http://schemas.microsoft.com/office/powerpoint/2010/main" val="18106802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7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1524000"/>
            <a:ext cx="8207375" cy="4572000"/>
          </a:xfrm>
        </p:spPr>
        <p:txBody>
          <a:bodyPr/>
          <a:lstStyle/>
          <a:p>
            <a:pPr>
              <a:spcBef>
                <a:spcPts val="600"/>
              </a:spcBef>
            </a:pPr>
            <a:r>
              <a:rPr lang="es-CL" sz="2800" u="sng" dirty="0">
                <a:latin typeface="Times New Roman" pitchFamily="18" charset="0"/>
                <a:cs typeface="Times New Roman" pitchFamily="18" charset="0"/>
              </a:rPr>
              <a:t>BUENA FE OBJETIVA</a:t>
            </a: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 (BUENA FE CONDUCTA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)</a:t>
            </a:r>
            <a:endParaRPr lang="es-CL" sz="2800" u="sng" dirty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ESTÁNDAR DE CONDUCTA: CUMPLIMIENTO DE CONTRATOS. ARTÍCULO 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1546 CC</a:t>
            </a:r>
            <a:endParaRPr lang="es-CL" sz="2800" dirty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LOS CONTRATOS DEBEN EJECUTARSE DE BUENA 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FE</a:t>
            </a: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CONSTITUYE LA BUENA FE OBJETIVA UNA LIMITACIÓN A LA AUTONOMÍA DE LA VOLUNTAD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>
          <a:xfrm>
            <a:off x="457200" y="381000"/>
            <a:ext cx="8229600" cy="67151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CL" sz="3200" b="1" dirty="0" smtClean="0">
                <a:latin typeface="Times New Roman" pitchFamily="18" charset="0"/>
                <a:cs typeface="Times New Roman" pitchFamily="18" charset="0"/>
              </a:rPr>
              <a:t>BUENA FE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40567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1371600"/>
            <a:ext cx="8207375" cy="4724400"/>
          </a:xfrm>
        </p:spPr>
        <p:txBody>
          <a:bodyPr/>
          <a:lstStyle/>
          <a:p>
            <a:pPr>
              <a:spcBef>
                <a:spcPts val="600"/>
              </a:spcBef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TRATATIVAS PRELIMINARES</a:t>
            </a: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CELEBRACIÓN DEL CONTRATO</a:t>
            </a: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EJECUCIÓN DEL CONTRATO</a:t>
            </a: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INTERPRETACIÓN CONTRACTUAL</a:t>
            </a: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TÉRMINO DEL CONTRATO</a:t>
            </a: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	RELACIONES POST-CONTRACTUALES</a:t>
            </a: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endParaRPr lang="es-CL" sz="2800" dirty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ACREEDOR-DEUDOR/EQUILIBRIO CONTRACTUAL</a:t>
            </a:r>
          </a:p>
          <a:p>
            <a:pPr>
              <a:spcBef>
                <a:spcPts val="600"/>
              </a:spcBef>
            </a:pPr>
            <a:endParaRPr lang="es-CL" sz="2800" dirty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endParaRPr lang="es-CL" sz="2800" dirty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600"/>
              </a:spcBef>
              <a:buFont typeface="Wingdings" pitchFamily="2" charset="2"/>
              <a:buNone/>
            </a:pP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457200" y="381000"/>
            <a:ext cx="8229600" cy="67151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CL" sz="3200" b="1" dirty="0" smtClean="0">
                <a:latin typeface="Times New Roman" pitchFamily="18" charset="0"/>
                <a:cs typeface="Times New Roman" pitchFamily="18" charset="0"/>
              </a:rPr>
              <a:t>BUENA FE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49282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11188" y="1295400"/>
            <a:ext cx="7618412" cy="4735513"/>
          </a:xfrm>
        </p:spPr>
        <p:txBody>
          <a:bodyPr/>
          <a:lstStyle/>
          <a:p>
            <a:pPr marL="0" indent="0" algn="just">
              <a:spcBef>
                <a:spcPts val="600"/>
              </a:spcBef>
              <a:buNone/>
            </a:pPr>
            <a:endParaRPr lang="es-CL" sz="28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600"/>
              </a:spcBef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RESOLUCIÓN DEL CONTRATO: INCUMPLIMIENTO 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INSIGNIFICANTE</a:t>
            </a:r>
            <a:endParaRPr lang="es-CL" sz="28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600"/>
              </a:spcBef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REAJUSTABILIDAD: 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INFLACIÓN</a:t>
            </a:r>
            <a:endParaRPr lang="es-CL" sz="28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600"/>
              </a:spcBef>
            </a:pPr>
            <a:r>
              <a:rPr lang="es-CL" sz="2800" dirty="0">
                <a:latin typeface="Times New Roman" pitchFamily="18" charset="0"/>
                <a:cs typeface="Times New Roman" pitchFamily="18" charset="0"/>
              </a:rPr>
              <a:t>EXCEPCIÓN CONTRATO NO </a:t>
            </a: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CUMPLIDO</a:t>
            </a:r>
          </a:p>
          <a:p>
            <a:pPr algn="just">
              <a:spcBef>
                <a:spcPts val="600"/>
              </a:spcBef>
            </a:pP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TEORÍA DE LA IMPREVISIÓN</a:t>
            </a:r>
          </a:p>
          <a:p>
            <a:pPr algn="just">
              <a:spcBef>
                <a:spcPts val="600"/>
              </a:spcBef>
            </a:pPr>
            <a:r>
              <a:rPr lang="es-CL" sz="2800" dirty="0" smtClean="0">
                <a:latin typeface="Times New Roman" pitchFamily="18" charset="0"/>
                <a:cs typeface="Times New Roman" pitchFamily="18" charset="0"/>
              </a:rPr>
              <a:t>TEORÍA DE LA IMPREVISIÓN</a:t>
            </a:r>
            <a:endParaRPr lang="es-CL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457200" y="381000"/>
            <a:ext cx="8229600" cy="67151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CL" sz="3200" b="1" dirty="0" smtClean="0">
                <a:latin typeface="Times New Roman" pitchFamily="18" charset="0"/>
                <a:cs typeface="Times New Roman" pitchFamily="18" charset="0"/>
              </a:rPr>
              <a:t>BUENA FE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341434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57</Words>
  <Application>Microsoft Office PowerPoint</Application>
  <PresentationFormat>On-screen Show (4:3)</PresentationFormat>
  <Paragraphs>28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BUENA FE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BUENA FE</dc:title>
  <dc:creator>Astrid</dc:creator>
  <cp:lastModifiedBy>Astrid</cp:lastModifiedBy>
  <cp:revision>2</cp:revision>
  <dcterms:created xsi:type="dcterms:W3CDTF">2011-11-28T00:13:15Z</dcterms:created>
  <dcterms:modified xsi:type="dcterms:W3CDTF">2011-11-28T00:29:12Z</dcterms:modified>
</cp:coreProperties>
</file>

<file path=docProps/thumbnail.jpeg>
</file>