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63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E7F04-9C8B-4CCD-B730-232A530895F9}" type="datetimeFigureOut">
              <a:rPr lang="en-US" smtClean="0"/>
              <a:t>12/21/2011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91CF3-5898-4118-9461-73D455CB5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216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E7F04-9C8B-4CCD-B730-232A530895F9}" type="datetimeFigureOut">
              <a:rPr lang="en-US" smtClean="0"/>
              <a:t>12/21/2011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91CF3-5898-4118-9461-73D455CB5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860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E7F04-9C8B-4CCD-B730-232A530895F9}" type="datetimeFigureOut">
              <a:rPr lang="en-US" smtClean="0"/>
              <a:t>12/21/2011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91CF3-5898-4118-9461-73D455CB5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764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E7F04-9C8B-4CCD-B730-232A530895F9}" type="datetimeFigureOut">
              <a:rPr lang="en-US" smtClean="0"/>
              <a:t>12/21/2011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91CF3-5898-4118-9461-73D455CB5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483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E7F04-9C8B-4CCD-B730-232A530895F9}" type="datetimeFigureOut">
              <a:rPr lang="en-US" smtClean="0"/>
              <a:t>12/21/2011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91CF3-5898-4118-9461-73D455CB5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774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E7F04-9C8B-4CCD-B730-232A530895F9}" type="datetimeFigureOut">
              <a:rPr lang="en-US" smtClean="0"/>
              <a:t>12/21/2011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91CF3-5898-4118-9461-73D455CB5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030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E7F04-9C8B-4CCD-B730-232A530895F9}" type="datetimeFigureOut">
              <a:rPr lang="en-US" smtClean="0"/>
              <a:t>12/21/2011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91CF3-5898-4118-9461-73D455CB5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177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E7F04-9C8B-4CCD-B730-232A530895F9}" type="datetimeFigureOut">
              <a:rPr lang="en-US" smtClean="0"/>
              <a:t>12/21/2011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91CF3-5898-4118-9461-73D455CB5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764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E7F04-9C8B-4CCD-B730-232A530895F9}" type="datetimeFigureOut">
              <a:rPr lang="en-US" smtClean="0"/>
              <a:t>12/21/2011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91CF3-5898-4118-9461-73D455CB5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553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E7F04-9C8B-4CCD-B730-232A530895F9}" type="datetimeFigureOut">
              <a:rPr lang="en-US" smtClean="0"/>
              <a:t>12/21/2011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91CF3-5898-4118-9461-73D455CB5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10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E7F04-9C8B-4CCD-B730-232A530895F9}" type="datetimeFigureOut">
              <a:rPr lang="en-US" smtClean="0"/>
              <a:t>12/21/2011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91CF3-5898-4118-9461-73D455CB5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075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4E7F04-9C8B-4CCD-B730-232A530895F9}" type="datetimeFigureOut">
              <a:rPr lang="en-US" smtClean="0"/>
              <a:t>12/21/2011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91CF3-5898-4118-9461-73D455CB5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173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887413"/>
          </a:xfrm>
        </p:spPr>
        <p:txBody>
          <a:bodyPr>
            <a:normAutofit/>
          </a:bodyPr>
          <a:lstStyle/>
          <a:p>
            <a:r>
              <a:rPr lang="es-CL" sz="3200" b="1" dirty="0">
                <a:latin typeface="Times New Roman" pitchFamily="18" charset="0"/>
                <a:cs typeface="Times New Roman" pitchFamily="18" charset="0"/>
              </a:rPr>
              <a:t>TÉRMINO DE VIGENCIA DE LA </a:t>
            </a:r>
            <a:r>
              <a:rPr lang="es-CL" sz="3200" b="1" dirty="0" smtClean="0">
                <a:latin typeface="Times New Roman" pitchFamily="18" charset="0"/>
                <a:cs typeface="Times New Roman" pitchFamily="18" charset="0"/>
              </a:rPr>
              <a:t>LEY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4251325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DESUSO: DEROGACIÓN POR INOBSERVACIA DE LA LEY O NACIMIENTO DE COSTUMBRE CONTRARIA, ART. 2 CC</a:t>
            </a:r>
            <a:endParaRPr lang="es-CL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VIGENCIA DE LA LEY TERMINA CON DEROGACIÓN, VENCIMIENTO </a:t>
            </a:r>
            <a:r>
              <a:rPr lang="es-CL" sz="2400" dirty="0">
                <a:latin typeface="Times New Roman" pitchFamily="18" charset="0"/>
                <a:cs typeface="Times New Roman" pitchFamily="18" charset="0"/>
              </a:rPr>
              <a:t>DEL PLAZO O CUMPLIMIENTO DE UNA </a:t>
            </a: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CONDICIÓN</a:t>
            </a:r>
            <a:endParaRPr lang="es-CL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LEY DEJA DE PRODUCIR EFECTOS, PORQUE ES </a:t>
            </a:r>
            <a:r>
              <a:rPr lang="es-CL" sz="2400" dirty="0">
                <a:latin typeface="Times New Roman" pitchFamily="18" charset="0"/>
                <a:cs typeface="Times New Roman" pitchFamily="18" charset="0"/>
              </a:rPr>
              <a:t>SUPRIMIDA O </a:t>
            </a: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REEMPLAZADA</a:t>
            </a:r>
            <a:endParaRPr lang="es-CL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ARTS. </a:t>
            </a:r>
            <a:r>
              <a:rPr lang="es-CL" sz="2400" dirty="0">
                <a:latin typeface="Times New Roman" pitchFamily="18" charset="0"/>
                <a:cs typeface="Times New Roman" pitchFamily="18" charset="0"/>
              </a:rPr>
              <a:t>52 Y 53 CC/93 N°7 Y 94 </a:t>
            </a: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CPR</a:t>
            </a:r>
          </a:p>
          <a:p>
            <a:pPr>
              <a:spcBef>
                <a:spcPts val="600"/>
              </a:spcBef>
            </a:pPr>
            <a:endParaRPr lang="es-CL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</a:pPr>
            <a:endParaRPr lang="es-CL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  <a:buFont typeface="Wingdings" pitchFamily="2" charset="2"/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0980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887413"/>
          </a:xfrm>
        </p:spPr>
        <p:txBody>
          <a:bodyPr>
            <a:normAutofit/>
          </a:bodyPr>
          <a:lstStyle/>
          <a:p>
            <a:r>
              <a:rPr lang="es-CL" sz="3200" b="1" dirty="0">
                <a:latin typeface="Times New Roman" pitchFamily="18" charset="0"/>
                <a:cs typeface="Times New Roman" pitchFamily="18" charset="0"/>
              </a:rPr>
              <a:t>TÉRMINO DE VIGENCIA DE LA </a:t>
            </a:r>
            <a:r>
              <a:rPr lang="es-CL" sz="3200" b="1" dirty="0" smtClean="0">
                <a:latin typeface="Times New Roman" pitchFamily="18" charset="0"/>
                <a:cs typeface="Times New Roman" pitchFamily="18" charset="0"/>
              </a:rPr>
              <a:t>LEY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4251325"/>
          </a:xfrm>
        </p:spPr>
        <p:txBody>
          <a:bodyPr>
            <a:normAutofit fontScale="92500"/>
          </a:bodyPr>
          <a:lstStyle/>
          <a:p>
            <a:pPr algn="just"/>
            <a:r>
              <a:rPr lang="es-CL" sz="2800" dirty="0" smtClean="0">
                <a:latin typeface="Times New Roman" pitchFamily="18" charset="0"/>
                <a:cs typeface="Times New Roman" pitchFamily="18" charset="0"/>
              </a:rPr>
              <a:t>ART. 52 CC </a:t>
            </a:r>
          </a:p>
          <a:p>
            <a:pPr algn="just">
              <a:buFontTx/>
              <a:buChar char="-"/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DEROGACIÓN TOTAL O PARCIAL</a:t>
            </a:r>
          </a:p>
          <a:p>
            <a:pPr algn="just">
              <a:buFontTx/>
              <a:buChar char="-"/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EXPRESA O TÁCITA. TÁCITA CUANDO LA LEY CONTIENE DISPOSICIONES QUE NO PUEDEN CONCILIARSE CON LAS DE LA LEY ANTERIOR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CRITERIOS DE ESPECIALIDAD Y CRONOLÓGICO</a:t>
            </a:r>
          </a:p>
          <a:p>
            <a:pPr>
              <a:spcBef>
                <a:spcPts val="600"/>
              </a:spcBef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CRITERIO DE JERARQUÍA REFERIDO A LA DEROGACIÓN POR DECLARACIÓN DE INCONSTITUCIONALIDAD</a:t>
            </a:r>
          </a:p>
          <a:p>
            <a:pPr>
              <a:spcBef>
                <a:spcPts val="600"/>
              </a:spcBef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PRINCIPIO DE SEGURIDAD JURÍDICA E IGUALDAD DEBEN INCLUIRSE EN LAS NORMAS Y REGLAS DE DEROGACIÓN. </a:t>
            </a:r>
            <a:endParaRPr lang="es-CL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</a:pPr>
            <a:endParaRPr lang="es-CL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  <a:buFont typeface="Wingdings" pitchFamily="2" charset="2"/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3271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dirty="0">
                <a:latin typeface="Times New Roman" pitchFamily="18" charset="0"/>
                <a:cs typeface="Times New Roman" pitchFamily="18" charset="0"/>
              </a:rPr>
              <a:t>DEROGACIÓN DE LAS </a:t>
            </a:r>
            <a:r>
              <a:rPr lang="es-CL" sz="3200" b="1" dirty="0" smtClean="0">
                <a:latin typeface="Times New Roman" pitchFamily="18" charset="0"/>
                <a:cs typeface="Times New Roman" pitchFamily="18" charset="0"/>
              </a:rPr>
              <a:t>LEYES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700213"/>
            <a:ext cx="8229600" cy="439578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LEY </a:t>
            </a:r>
            <a:r>
              <a:rPr lang="es-CL" sz="2400" dirty="0">
                <a:latin typeface="Times New Roman" pitchFamily="18" charset="0"/>
                <a:cs typeface="Times New Roman" pitchFamily="18" charset="0"/>
              </a:rPr>
              <a:t>GENERAL POSTERIOR NO DEROGA LEY ESPECIAL </a:t>
            </a: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ANTERIOR</a:t>
            </a:r>
            <a:endParaRPr lang="es-CL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s-CL" sz="2400" dirty="0">
                <a:latin typeface="Times New Roman" pitchFamily="18" charset="0"/>
                <a:cs typeface="Times New Roman" pitchFamily="18" charset="0"/>
              </a:rPr>
              <a:t>DEROGACIÓN </a:t>
            </a: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TÁCITA REQUIERE DE LA EXISTENCIA DE ANTINOMIAS. DEROGACIÓN O </a:t>
            </a:r>
            <a:r>
              <a:rPr lang="es-CL" sz="2400" dirty="0">
                <a:latin typeface="Times New Roman" pitchFamily="18" charset="0"/>
                <a:cs typeface="Times New Roman" pitchFamily="18" charset="0"/>
              </a:rPr>
              <a:t>UN PROBLEMA DE INTERPRETACIÓN</a:t>
            </a: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es-CL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DEROGACIÓN EXPRESA NO REQUIERE DE ANTINOMIAS Y LA INTERPRETACIÓN ES MÍNIMA</a:t>
            </a:r>
          </a:p>
          <a:p>
            <a:pPr algn="just"/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REVIVISCENCIA DE LAS LEYES DEROGADAS: DIFERENCIA ENTRE VALIDEZ, VIGENCIA Y EFICACIA COMO EFECTO DEROGATORIO</a:t>
            </a:r>
          </a:p>
          <a:p>
            <a:pPr>
              <a:lnSpc>
                <a:spcPct val="90000"/>
              </a:lnSpc>
              <a:spcBef>
                <a:spcPts val="600"/>
              </a:spcBef>
            </a:pPr>
            <a:endParaRPr lang="es-CL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00004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182</Words>
  <Application>Microsoft Office PowerPoint</Application>
  <PresentationFormat>On-screen Show 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TÉRMINO DE VIGENCIA DE LA LEY</vt:lpstr>
      <vt:lpstr>TÉRMINO DE VIGENCIA DE LA LEY</vt:lpstr>
      <vt:lpstr>DEROGACIÓN DE LAS LEYES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TÉRMINO DE VIGENCIA DE LA LEY</dc:title>
  <dc:creator>Astrid</dc:creator>
  <cp:lastModifiedBy>Astrid</cp:lastModifiedBy>
  <cp:revision>4</cp:revision>
  <dcterms:created xsi:type="dcterms:W3CDTF">2011-12-22T00:52:34Z</dcterms:created>
  <dcterms:modified xsi:type="dcterms:W3CDTF">2011-12-22T01:29:32Z</dcterms:modified>
</cp:coreProperties>
</file>